
<file path=[Content_Types].xml><?xml version="1.0" encoding="utf-8"?>
<Types xmlns="http://schemas.openxmlformats.org/package/2006/content-types">
  <Default Extension="png" ContentType="image/png"/>
  <Default Extension="svg" ContentType="image/svg"/>
  <Default Extension="rels" ContentType="application/vnd.openxmlformats-package.relationships+xml"/>
  <Default Extension="jpeg" ContentType="image/jpeg"/>
  <Default Extension="emf" ContentType="image/x-emf"/>
  <Default Extension="xml" ContentType="application/xml"/>
  <Default Extension="wdp" ContentType="image/vnd.ms-photo"/>
  <Override PartName="/customXml/itemProps1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ppt/commentAuthors.xml" ContentType="application/vnd.openxmlformats-officedocument.presentationml.commentAuthor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revisionInfo.xml" ContentType="application/vnd.ms-powerpoint.revisioninfo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viewProps.xml" ContentType="application/vnd.openxmlformats-officedocument.presentationml.viewProps+xml"/>
  <Override PartName="/customXml/itemProps3.xml" ContentType="application/vnd.openxmlformats-officedocument.customXmlProperties+xml"/>
  <Override PartName="/customXml/itemProps2.xml" ContentType="application/vnd.openxmlformats-officedocument.customXmlProperties+xml"/>
  <Override PartName="/customXml/item1.xml" ContentType="application/xml"/>
  <Override PartName="/customXml/itemProps4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package/2006/relationships/metadata/thumbnail" Target="docProps/thumbnail.jpeg"/></Relationships>
</file>

<file path=ppt/presentation.xml><?xml version="1.0" encoding="utf-8"?>
<!--Generated by Aspose.Slides for .NET 20.1-->
<p:presentation xmlns:r="http://schemas.openxmlformats.org/officeDocument/2006/relationships" xmlns:a="http://schemas.openxmlformats.org/drawingml/2006/main" xmlns:p="http://schemas.openxmlformats.org/presentationml/2006/main" saveSubsetFonts="1">
  <p:sldMasterIdLst>
    <p:sldMasterId id="2147483648" r:id="rId3"/>
    <p:sldMasterId id="2147483670" r:id="rId4"/>
    <p:sldMasterId id="2147483658" r:id="rId5"/>
    <p:sldMasterId id="2147483684" r:id="rId6"/>
  </p:sldMasterIdLst>
  <p:notesMasterIdLst>
    <p:notesMasterId r:id="rId7"/>
  </p:notesMasterIdLst>
  <p:sldIdLst>
    <p:sldId id="312" r:id="rId8"/>
    <p:sldId id="296" r:id="rId9"/>
    <p:sldId id="295" r:id="rId10"/>
    <p:sldId id="306" r:id="rId11"/>
    <p:sldId id="307" r:id="rId12"/>
    <p:sldId id="265" r:id="rId13"/>
    <p:sldId id="282" r:id="rId14"/>
    <p:sldId id="308" r:id="rId15"/>
    <p:sldId id="309" r:id="rId16"/>
    <p:sldId id="310" r:id="rId17"/>
    <p:sldId id="311" r:id="rId18"/>
    <p:sldId id="281" r:id="rId19"/>
    <p:sldId id="297" r:id="rId20"/>
  </p:sldIdLst>
  <p:sldSz cx="12192000" cy="6858000"/>
  <p:notesSz cx="6858000" cy="9144000"/>
  <p:custDataLst>
    <p:tags r:id="rId21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p="http://schemas.openxmlformats.org/presentationml/2006/main">
  <p:cmAuthor id="1" name="Audrey Webb" initials="AW" lastIdx="0" clrIdx="0">
    <p:extLst>
      <p:ext uri="{19B8F6BF-5375-455C-9EA6-DF929625EA0E}">
        <p15:presenceInfo xmlns:p15="http://schemas.microsoft.com/office/powerpoint/2012/main" userId="S::audrey.webb@accs.edu::66588466-4001-4920-b26a-b01f17ebd576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3F4F4"/>
    <a:srgbClr val="8C8C8C"/>
    <a:srgbClr val="2C526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0361BF8-CE5B-4472-9E28-8A4229AE5493}" v="3" dt="2020-10-22T15:02:11.009"/>
  </p1510:revLst>
</p1510:revInfo>
</file>

<file path=ppt/tableStyles.xml><?xml version="1.0" encoding="utf-8"?>
<a:tblStyleLst xmlns:r="http://schemas.openxmlformats.org/officeDocument/2006/relationships"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203" autoAdjust="0"/>
    <p:restoredTop sz="65857" autoAdjust="0"/>
  </p:normalViewPr>
  <p:slideViewPr>
    <p:cSldViewPr snapToGrid="0">
      <p:cViewPr varScale="1">
        <p:scale>
          <a:sx n="48" d="100"/>
          <a:sy n="48" d="100"/>
        </p:scale>
        <p:origin x="1856" y="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>
        <p:scale>
          <a:sx n="1" d="100"/>
          <a:sy n="1" d="100"/>
        </p:scale>
        <p:origin x="0" y="0"/>
      </p:cViewPr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microsoft.com/office/2015/10/relationships/revisionInfo" Target="revisionInfo.xml"/><Relationship Id="rId8" Type="http://schemas.openxmlformats.org/officeDocument/2006/relationships/slide" Target="slides/slide1.xml"/><Relationship Id="rId21" Type="http://schemas.openxmlformats.org/officeDocument/2006/relationships/tags" Target="tags/tag154.xml"/><Relationship Id="rId3" Type="http://schemas.openxmlformats.org/officeDocument/2006/relationships/slideMaster" Target="slideMasters/slideMaster1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tableStyles" Target="tableStyles.xml"/><Relationship Id="rId7" Type="http://schemas.openxmlformats.org/officeDocument/2006/relationships/notesMaster" Target="notesMasters/notesMaster1.xml"/><Relationship Id="rId16" Type="http://schemas.openxmlformats.org/officeDocument/2006/relationships/slide" Target="slides/slide9.xml"/><Relationship Id="rId2" Type="http://schemas.openxmlformats.org/officeDocument/2006/relationships/commentAuthors" Target="commentAuthors.xml"/><Relationship Id="rId20" Type="http://schemas.openxmlformats.org/officeDocument/2006/relationships/slide" Target="slides/slide13.xml"/><Relationship Id="rId29" Type="http://schemas.openxmlformats.org/officeDocument/2006/relationships/customXml" Target="../customXml/item4.xml"/><Relationship Id="rId1" Type="http://schemas.openxmlformats.org/officeDocument/2006/relationships/customXml" Target="../customXml/item1.xml"/><Relationship Id="rId11" Type="http://schemas.openxmlformats.org/officeDocument/2006/relationships/slide" Target="slides/slide4.xml"/><Relationship Id="rId24" Type="http://schemas.openxmlformats.org/officeDocument/2006/relationships/theme" Target="theme/theme1.xml"/><Relationship Id="rId6" Type="http://schemas.openxmlformats.org/officeDocument/2006/relationships/slideMaster" Target="slideMasters/slideMaster4.xml"/><Relationship Id="rId15" Type="http://schemas.openxmlformats.org/officeDocument/2006/relationships/slide" Target="slides/slide8.xml"/><Relationship Id="rId23" Type="http://schemas.openxmlformats.org/officeDocument/2006/relationships/viewProps" Target="viewProps.xml"/><Relationship Id="rId5" Type="http://schemas.openxmlformats.org/officeDocument/2006/relationships/slideMaster" Target="slideMasters/slideMaster3.xml"/><Relationship Id="rId28" Type="http://schemas.openxmlformats.org/officeDocument/2006/relationships/customXml" Target="../customXml/item3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14" Type="http://schemas.openxmlformats.org/officeDocument/2006/relationships/slide" Target="slides/slide7.xml"/><Relationship Id="rId22" Type="http://schemas.openxmlformats.org/officeDocument/2006/relationships/presProps" Target="presProps.xml"/><Relationship Id="rId4" Type="http://schemas.openxmlformats.org/officeDocument/2006/relationships/slideMaster" Target="slideMasters/slideMaster2.xml"/><Relationship Id="rId9" Type="http://schemas.openxmlformats.org/officeDocument/2006/relationships/slide" Target="slides/slide2.xml"/><Relationship Id="rId27" Type="http://schemas.openxmlformats.org/officeDocument/2006/relationships/customXml" Target="../customXml/item2.xml"/></Relationships>
</file>

<file path=ppt/notesMasters/_rels/notesMaster1.xml.rels>&#65279;<?xml version="1.0" encoding="utf-8" standalone="yes"?><Relationships xmlns="http://schemas.openxmlformats.org/package/2006/relationships"><Relationship Id="rId1" Type="http://schemas.openxmlformats.org/officeDocument/2006/relationships/theme" Target="../theme/theme5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B57773-3BAA-418C-9BDB-0F9C1E1BF433}" type="datetimeFigureOut">
              <a:rPr lang="en-US" smtClean="0"/>
              <a:t>10/22/2020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B342BB8-3F7E-4150-BE07-912221E53E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01643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6.xml" /><Relationship Id="rId2" Type="http://schemas.openxmlformats.org/officeDocument/2006/relationships/notesMaster" Target="../notesMasters/notesMaster1.xml" /></Relationships>
</file>

<file path=ppt/notesSlides/_rels/notesSlide2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7.xml" /><Relationship Id="rId2" Type="http://schemas.openxmlformats.org/officeDocument/2006/relationships/notesMaster" Target="../notesMasters/notesMaster1.xml" /></Relationships>
</file>

<file path=ppt/notesSlides/_rels/notesSlide3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8.xml" /><Relationship Id="rId2" Type="http://schemas.openxmlformats.org/officeDocument/2006/relationships/notesMaster" Target="../notesMasters/notesMaster1.xml" /></Relationships>
</file>

<file path=ppt/notesSlides/_rels/notesSlide4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9.xml" /><Relationship Id="rId2" Type="http://schemas.openxmlformats.org/officeDocument/2006/relationships/notesMaster" Target="../notesMasters/notesMaster1.xml" /></Relationships>
</file>

<file path=ppt/notesSlides/_rels/notesSlide5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0.xml" /><Relationship Id="rId2" Type="http://schemas.openxmlformats.org/officeDocument/2006/relationships/notesMaster" Target="../notesMasters/notesMaster1.xml" /></Relationships>
</file>

<file path=ppt/notesSlides/_rels/notesSlide6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1.xml" /><Relationship Id="rId2" Type="http://schemas.openxmlformats.org/officeDocument/2006/relationships/notesMaster" Target="../notesMasters/notesMaster1.xml" /></Relationships>
</file>

<file path=ppt/notesSlides/notesSlide1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342BB8-3F7E-4150-BE07-912221E53E6C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456810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>
              <a:lnSpc>
                <a:spcPct val="107000"/>
              </a:lnSpc>
              <a:spcBef>
                <a:spcPct val="0"/>
              </a:spcBef>
              <a:spcAft>
                <a:spcPts val="800"/>
              </a:spcAft>
            </a:pPr>
            <a:endParaRPr lang="en-US" b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342BB8-3F7E-4150-BE07-912221E53E6C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730250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342BB8-3F7E-4150-BE07-912221E53E6C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990412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342BB8-3F7E-4150-BE07-912221E53E6C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803370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>
              <a:lnSpc>
                <a:spcPct val="107000"/>
              </a:lnSpc>
              <a:spcBef>
                <a:spcPct val="0"/>
              </a:spcBef>
              <a:spcAft>
                <a:spcPts val="800"/>
              </a:spcAft>
            </a:pPr>
            <a:endParaRPr lang="en-US" b="1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342BB8-3F7E-4150-BE07-912221E53E6C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19618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>
              <a:lnSpc>
                <a:spcPct val="107000"/>
              </a:lnSpc>
              <a:spcBef>
                <a:spcPct val="0"/>
              </a:spcBef>
              <a:spcAft>
                <a:spcPts val="800"/>
              </a:spcAft>
            </a:pPr>
            <a:endParaRPr lang="en-US" b="1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342BB8-3F7E-4150-BE07-912221E53E6C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7220536"/>
      </p:ext>
    </p:extLst>
  </p:cSld>
  <p:clrMapOvr>
    <a:masterClrMapping/>
  </p:clrMapOvr>
</p:notes>
</file>

<file path=ppt/slideLayouts/_rels/slideLayout1.x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1.png" /><Relationship Id="rId2" Type="http://schemas.openxmlformats.org/officeDocument/2006/relationships/image" Target="../media/image2.svg" /><Relationship Id="rId3" Type="http://schemas.openxmlformats.org/officeDocument/2006/relationships/image" Target="../media/image3.png" /><Relationship Id="rId4" Type="http://schemas.openxmlformats.org/officeDocument/2006/relationships/image" Target="../media/image4.png" /><Relationship Id="rId5" Type="http://schemas.openxmlformats.org/officeDocument/2006/relationships/image" Target="../media/image5.emf" /><Relationship Id="rId6" Type="http://schemas.openxmlformats.org/officeDocument/2006/relationships/slideMaster" Target="../slideMasters/slideMaster1.xml" /></Relationships>
</file>

<file path=ppt/slideLayouts/_rels/slideLayout10.x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5.emf" /><Relationship Id="rId2" Type="http://schemas.openxmlformats.org/officeDocument/2006/relationships/image" Target="../media/image7.png" /><Relationship Id="rId3" Type="http://schemas.microsoft.com/office/2007/relationships/hdphoto" Target="../media/image10.wdp" /><Relationship Id="rId4" Type="http://schemas.openxmlformats.org/officeDocument/2006/relationships/slideMaster" Target="../slideMasters/slideMaster1.xml" /></Relationships>
</file>

<file path=ppt/slideLayouts/_rels/slideLayout11.x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12.png" /><Relationship Id="rId2" Type="http://schemas.openxmlformats.org/officeDocument/2006/relationships/image" Target="../media/image13.svg" /><Relationship Id="rId3" Type="http://schemas.openxmlformats.org/officeDocument/2006/relationships/tags" Target="../tags/tag28.xml" /><Relationship Id="rId4" Type="http://schemas.openxmlformats.org/officeDocument/2006/relationships/tags" Target="../tags/tag29.xml" /><Relationship Id="rId5" Type="http://schemas.openxmlformats.org/officeDocument/2006/relationships/tags" Target="../tags/tag30.xml" /><Relationship Id="rId6" Type="http://schemas.openxmlformats.org/officeDocument/2006/relationships/tags" Target="../tags/tag31.xml" /><Relationship Id="rId7" Type="http://schemas.openxmlformats.org/officeDocument/2006/relationships/tags" Target="../tags/tag32.xml" /><Relationship Id="rId8" Type="http://schemas.openxmlformats.org/officeDocument/2006/relationships/slideMaster" Target="../slideMasters/slideMaster2.xml" /></Relationships>
</file>

<file path=ppt/slideLayouts/_rels/slideLayout12.x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14.png" /><Relationship Id="rId2" Type="http://schemas.openxmlformats.org/officeDocument/2006/relationships/image" Target="../media/image15.svg" /><Relationship Id="rId3" Type="http://schemas.openxmlformats.org/officeDocument/2006/relationships/slideMaster" Target="../slideMasters/slideMaster2.xml" /></Relationships>
</file>

<file path=ppt/slideLayouts/_rels/slideLayout13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14.x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16.png" /><Relationship Id="rId2" Type="http://schemas.openxmlformats.org/officeDocument/2006/relationships/image" Target="../media/image17.svg" /><Relationship Id="rId3" Type="http://schemas.openxmlformats.org/officeDocument/2006/relationships/image" Target="../media/image18.png" /><Relationship Id="rId4" Type="http://schemas.openxmlformats.org/officeDocument/2006/relationships/image" Target="../media/image19.svg" /><Relationship Id="rId5" Type="http://schemas.openxmlformats.org/officeDocument/2006/relationships/image" Target="../media/image5.emf" /><Relationship Id="rId6" Type="http://schemas.openxmlformats.org/officeDocument/2006/relationships/image" Target="../media/image7.png" /><Relationship Id="rId7" Type="http://schemas.microsoft.com/office/2007/relationships/hdphoto" Target="../media/image20.wdp" /><Relationship Id="rId8" Type="http://schemas.openxmlformats.org/officeDocument/2006/relationships/slideMaster" Target="../slideMasters/slideMaster2.xml" /></Relationships>
</file>

<file path=ppt/slideLayouts/_rels/slideLayout15.x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21.png" /><Relationship Id="rId2" Type="http://schemas.openxmlformats.org/officeDocument/2006/relationships/image" Target="../media/image22.svg" /><Relationship Id="rId3" Type="http://schemas.openxmlformats.org/officeDocument/2006/relationships/slideMaster" Target="../slideMasters/slideMaster2.xml" /></Relationships>
</file>

<file path=ppt/slideLayouts/_rels/slideLayout16.x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1.png" /><Relationship Id="rId10" Type="http://schemas.openxmlformats.org/officeDocument/2006/relationships/slideMaster" Target="../slideMasters/slideMaster2.xml" /><Relationship Id="rId2" Type="http://schemas.openxmlformats.org/officeDocument/2006/relationships/image" Target="../media/image23.svg" /><Relationship Id="rId3" Type="http://schemas.openxmlformats.org/officeDocument/2006/relationships/tags" Target="../tags/tag33.xml" /><Relationship Id="rId4" Type="http://schemas.openxmlformats.org/officeDocument/2006/relationships/tags" Target="../tags/tag34.xml" /><Relationship Id="rId5" Type="http://schemas.openxmlformats.org/officeDocument/2006/relationships/tags" Target="../tags/tag35.xml" /><Relationship Id="rId6" Type="http://schemas.openxmlformats.org/officeDocument/2006/relationships/tags" Target="../tags/tag36.xml" /><Relationship Id="rId7" Type="http://schemas.openxmlformats.org/officeDocument/2006/relationships/tags" Target="../tags/tag37.xml" /><Relationship Id="rId8" Type="http://schemas.openxmlformats.org/officeDocument/2006/relationships/image" Target="../media/image5.emf" /><Relationship Id="rId9" Type="http://schemas.openxmlformats.org/officeDocument/2006/relationships/tags" Target="../tags/tag38.xml" /></Relationships>
</file>

<file path=ppt/slideLayouts/_rels/slideLayout17.x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25.png" /><Relationship Id="rId2" Type="http://schemas.openxmlformats.org/officeDocument/2006/relationships/image" Target="../media/image26.svg" /><Relationship Id="rId3" Type="http://schemas.openxmlformats.org/officeDocument/2006/relationships/tags" Target="../tags/tag53.xml" /><Relationship Id="rId4" Type="http://schemas.openxmlformats.org/officeDocument/2006/relationships/tags" Target="../tags/tag54.xml" /><Relationship Id="rId5" Type="http://schemas.openxmlformats.org/officeDocument/2006/relationships/tags" Target="../tags/tag55.xml" /><Relationship Id="rId6" Type="http://schemas.openxmlformats.org/officeDocument/2006/relationships/tags" Target="../tags/tag56.xml" /><Relationship Id="rId7" Type="http://schemas.openxmlformats.org/officeDocument/2006/relationships/tags" Target="../tags/tag57.xml" /><Relationship Id="rId8" Type="http://schemas.openxmlformats.org/officeDocument/2006/relationships/tags" Target="../tags/tag58.xml" /><Relationship Id="rId9" Type="http://schemas.openxmlformats.org/officeDocument/2006/relationships/slideMaster" Target="../slideMasters/slideMaster3.xml" /></Relationships>
</file>

<file path=ppt/slideLayouts/_rels/slideLayout18.x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25.png" /><Relationship Id="rId10" Type="http://schemas.openxmlformats.org/officeDocument/2006/relationships/tags" Target="../tags/tag66.xml" /><Relationship Id="rId11" Type="http://schemas.openxmlformats.org/officeDocument/2006/relationships/slideMaster" Target="../slideMasters/slideMaster3.xml" /><Relationship Id="rId2" Type="http://schemas.openxmlformats.org/officeDocument/2006/relationships/image" Target="../media/image27.svg" /><Relationship Id="rId3" Type="http://schemas.openxmlformats.org/officeDocument/2006/relationships/tags" Target="../tags/tag59.xml" /><Relationship Id="rId4" Type="http://schemas.openxmlformats.org/officeDocument/2006/relationships/tags" Target="../tags/tag60.xml" /><Relationship Id="rId5" Type="http://schemas.openxmlformats.org/officeDocument/2006/relationships/tags" Target="../tags/tag61.xml" /><Relationship Id="rId6" Type="http://schemas.openxmlformats.org/officeDocument/2006/relationships/tags" Target="../tags/tag62.xml" /><Relationship Id="rId7" Type="http://schemas.openxmlformats.org/officeDocument/2006/relationships/tags" Target="../tags/tag63.xml" /><Relationship Id="rId8" Type="http://schemas.openxmlformats.org/officeDocument/2006/relationships/tags" Target="../tags/tag64.xml" /><Relationship Id="rId9" Type="http://schemas.openxmlformats.org/officeDocument/2006/relationships/tags" Target="../tags/tag65.xml" /></Relationships>
</file>

<file path=ppt/slideLayouts/_rels/slideLayout19.x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25.png" /><Relationship Id="rId2" Type="http://schemas.openxmlformats.org/officeDocument/2006/relationships/image" Target="../media/image28.svg" /><Relationship Id="rId3" Type="http://schemas.openxmlformats.org/officeDocument/2006/relationships/slideMaster" Target="../slideMasters/slideMaster3.xml" /></Relationships>
</file>

<file path=ppt/slideLayouts/_rels/slideLayout2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1.xml" /><Relationship Id="rId2" Type="http://schemas.openxmlformats.org/officeDocument/2006/relationships/tags" Target="../tags/tag2.xml" /><Relationship Id="rId3" Type="http://schemas.openxmlformats.org/officeDocument/2006/relationships/tags" Target="../tags/tag3.xml" /><Relationship Id="rId4" Type="http://schemas.openxmlformats.org/officeDocument/2006/relationships/tags" Target="../tags/tag4.xml" /><Relationship Id="rId5" Type="http://schemas.openxmlformats.org/officeDocument/2006/relationships/slideMaster" Target="../slideMasters/slideMaster1.xml" /></Relationships>
</file>

<file path=ppt/slideLayouts/_rels/slideLayout20.x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29.png" /><Relationship Id="rId2" Type="http://schemas.openxmlformats.org/officeDocument/2006/relationships/image" Target="../media/image30.svg" /><Relationship Id="rId3" Type="http://schemas.openxmlformats.org/officeDocument/2006/relationships/slideMaster" Target="../slideMasters/slideMaster3.xml" /></Relationships>
</file>

<file path=ppt/slideLayouts/_rels/slideLayout21.x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32.png" /><Relationship Id="rId2" Type="http://schemas.openxmlformats.org/officeDocument/2006/relationships/image" Target="../media/image33.svg" /><Relationship Id="rId3" Type="http://schemas.openxmlformats.org/officeDocument/2006/relationships/slideMaster" Target="../slideMasters/slideMaster4.xml" /></Relationships>
</file>

<file path=ppt/slideLayouts/_rels/slideLayout22.x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34.png" /><Relationship Id="rId2" Type="http://schemas.openxmlformats.org/officeDocument/2006/relationships/image" Target="../media/image35.svg" /><Relationship Id="rId3" Type="http://schemas.openxmlformats.org/officeDocument/2006/relationships/slideMaster" Target="../slideMasters/slideMaster4.xml" /></Relationships>
</file>

<file path=ppt/slideLayouts/_rels/slideLayout23.x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36.png" /><Relationship Id="rId2" Type="http://schemas.openxmlformats.org/officeDocument/2006/relationships/image" Target="../media/image37.svg" /><Relationship Id="rId3" Type="http://schemas.openxmlformats.org/officeDocument/2006/relationships/slideMaster" Target="../slideMasters/slideMaster4.xml" /></Relationships>
</file>

<file path=ppt/slideLayouts/_rels/slideLayout24.x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38.png" /><Relationship Id="rId2" Type="http://schemas.openxmlformats.org/officeDocument/2006/relationships/image" Target="../media/image39.png" /><Relationship Id="rId3" Type="http://schemas.openxmlformats.org/officeDocument/2006/relationships/image" Target="../media/image40.svg" /><Relationship Id="rId4" Type="http://schemas.openxmlformats.org/officeDocument/2006/relationships/slideMaster" Target="../slideMasters/slideMaster4.xml" /></Relationships>
</file>

<file path=ppt/slideLayouts/_rels/slideLayout25.x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41.png" /><Relationship Id="rId10" Type="http://schemas.openxmlformats.org/officeDocument/2006/relationships/slideMaster" Target="../slideMasters/slideMaster4.xml" /><Relationship Id="rId2" Type="http://schemas.openxmlformats.org/officeDocument/2006/relationships/tags" Target="../tags/tag81.xml" /><Relationship Id="rId3" Type="http://schemas.openxmlformats.org/officeDocument/2006/relationships/image" Target="../media/image42.png" /><Relationship Id="rId4" Type="http://schemas.openxmlformats.org/officeDocument/2006/relationships/image" Target="../media/image43.svg" /><Relationship Id="rId5" Type="http://schemas.openxmlformats.org/officeDocument/2006/relationships/tags" Target="../tags/tag82.xml" /><Relationship Id="rId6" Type="http://schemas.openxmlformats.org/officeDocument/2006/relationships/tags" Target="../tags/tag83.xml" /><Relationship Id="rId7" Type="http://schemas.openxmlformats.org/officeDocument/2006/relationships/tags" Target="../tags/tag84.xml" /><Relationship Id="rId8" Type="http://schemas.openxmlformats.org/officeDocument/2006/relationships/tags" Target="../tags/tag85.xml" /><Relationship Id="rId9" Type="http://schemas.openxmlformats.org/officeDocument/2006/relationships/tags" Target="../tags/tag86.xml" /></Relationships>
</file>

<file path=ppt/slideLayouts/_rels/slideLayout3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5.xml" /><Relationship Id="rId10" Type="http://schemas.openxmlformats.org/officeDocument/2006/relationships/tags" Target="../tags/tag11.xml" /><Relationship Id="rId11" Type="http://schemas.openxmlformats.org/officeDocument/2006/relationships/tags" Target="../tags/tag12.xml" /><Relationship Id="rId12" Type="http://schemas.openxmlformats.org/officeDocument/2006/relationships/tags" Target="../tags/tag13.xml" /><Relationship Id="rId13" Type="http://schemas.openxmlformats.org/officeDocument/2006/relationships/slideMaster" Target="../slideMasters/slideMaster1.xml" /><Relationship Id="rId2" Type="http://schemas.openxmlformats.org/officeDocument/2006/relationships/image" Target="../media/image1.png" /><Relationship Id="rId3" Type="http://schemas.openxmlformats.org/officeDocument/2006/relationships/image" Target="../media/image6.svg" /><Relationship Id="rId4" Type="http://schemas.openxmlformats.org/officeDocument/2006/relationships/tags" Target="../tags/tag6.xml" /><Relationship Id="rId5" Type="http://schemas.openxmlformats.org/officeDocument/2006/relationships/tags" Target="../tags/tag7.xml" /><Relationship Id="rId6" Type="http://schemas.openxmlformats.org/officeDocument/2006/relationships/tags" Target="../tags/tag8.xml" /><Relationship Id="rId7" Type="http://schemas.openxmlformats.org/officeDocument/2006/relationships/image" Target="../media/image5.emf" /><Relationship Id="rId8" Type="http://schemas.openxmlformats.org/officeDocument/2006/relationships/tags" Target="../tags/tag9.xml" /><Relationship Id="rId9" Type="http://schemas.openxmlformats.org/officeDocument/2006/relationships/tags" Target="../tags/tag10.xml" /></Relationships>
</file>

<file path=ppt/slideLayouts/_rels/slideLayout4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7.png" /><Relationship Id="rId2" Type="http://schemas.microsoft.com/office/2007/relationships/hdphoto" Target="../media/image8.wdp" /><Relationship Id="rId3" Type="http://schemas.openxmlformats.org/officeDocument/2006/relationships/image" Target="../media/image5.emf" /><Relationship Id="rId4" Type="http://schemas.openxmlformats.org/officeDocument/2006/relationships/slideMaster" Target="../slideMasters/slideMaster1.xml" /></Relationships>
</file>

<file path=ppt/slideLayouts/_rels/slideLayout9.x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5.emf" /><Relationship Id="rId2" Type="http://schemas.openxmlformats.org/officeDocument/2006/relationships/image" Target="../media/image7.png" /><Relationship Id="rId3" Type="http://schemas.microsoft.com/office/2007/relationships/hdphoto" Target="../media/image9.wdp" /><Relationship Id="rId4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 showMasterSp="0" type="title" preserve="1">
  <p:cSld name="Title Slide">
    <p:bg>
      <p:bgPr>
        <a:solidFill>
          <a:srgbClr val="F3F4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2" name="Left Side Embellishment">
            <a:extLst>
              <a:ext uri="{FF2B5EF4-FFF2-40B4-BE49-F238E27FC236}">
                <a16:creationId xmlns:a16="http://schemas.microsoft.com/office/drawing/2014/main" id="{53B45ABE-9C34-43C8-AC5A-5BAE3A5ECB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0" y="0"/>
            <a:ext cx="6210300" cy="6858000"/>
          </a:xfrm>
          <a:prstGeom prst="rect">
            <a:avLst/>
          </a:prstGeom>
        </p:spPr>
      </p:pic>
      <p:sp>
        <p:nvSpPr>
          <p:cNvPr id="2" name="Presentation Title">
            <a:extLst>
              <a:ext uri="{FF2B5EF4-FFF2-40B4-BE49-F238E27FC236}">
                <a16:creationId xmlns:a16="http://schemas.microsoft.com/office/drawing/2014/main" id="{DAE136CE-2099-43E6-A78F-37528C2B1CF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494430" y="2313782"/>
            <a:ext cx="6217920" cy="2230436"/>
          </a:xfrm>
        </p:spPr>
        <p:txBody>
          <a:bodyPr lIns="91440" anchor="ctr">
            <a:normAutofit/>
          </a:bodyPr>
          <a:lstStyle>
            <a:lvl1pPr algn="l">
              <a:defRPr sz="4800" b="1">
                <a:solidFill>
                  <a:schemeClr val="accent2"/>
                </a:solidFill>
                <a:latin typeface="+mn-lt"/>
              </a:defRPr>
            </a:lvl1pPr>
          </a:lstStyle>
          <a:p>
            <a:r>
              <a:rPr lang="en-US"/>
              <a:t>Click to add Title</a:t>
            </a:r>
          </a:p>
        </p:txBody>
      </p:sp>
      <p:sp>
        <p:nvSpPr>
          <p:cNvPr id="3" name="Presentation Subtitle">
            <a:extLst>
              <a:ext uri="{FF2B5EF4-FFF2-40B4-BE49-F238E27FC236}">
                <a16:creationId xmlns:a16="http://schemas.microsoft.com/office/drawing/2014/main" id="{C25573A4-A9C4-47F0-9576-FF873A4291CD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494430" y="4673599"/>
            <a:ext cx="6217920" cy="1135061"/>
          </a:xfrm>
        </p:spPr>
        <p:txBody>
          <a:bodyPr>
            <a:normAutofit/>
          </a:bodyPr>
          <a:lstStyle>
            <a:lvl1pPr marL="0" indent="0" algn="l">
              <a:buNone/>
              <a:defRPr sz="280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add Subtitle</a:t>
            </a:r>
          </a:p>
        </p:txBody>
      </p:sp>
      <p:sp>
        <p:nvSpPr>
          <p:cNvPr id="4" name="Event Date">
            <a:extLst>
              <a:ext uri="{FF2B5EF4-FFF2-40B4-BE49-F238E27FC236}">
                <a16:creationId xmlns:a16="http://schemas.microsoft.com/office/drawing/2014/main" id="{A87BC8D1-B522-491F-805B-FA6690AC2AF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908175" y="5833156"/>
            <a:ext cx="2743200" cy="365125"/>
          </a:xfrm>
          <a:prstGeom prst="rect">
            <a:avLst/>
          </a:prstGeom>
        </p:spPr>
        <p:txBody>
          <a:bodyPr/>
          <a:lstStyle>
            <a:lvl1pPr algn="ctr">
              <a:defRPr sz="2000">
                <a:solidFill>
                  <a:schemeClr val="bg1"/>
                </a:solidFill>
              </a:defRPr>
            </a:lvl1pPr>
          </a:lstStyle>
          <a:p>
            <a:r>
              <a:rPr lang="en-US"/>
              <a:t>Month XX, 20XX</a:t>
            </a:r>
          </a:p>
        </p:txBody>
      </p:sp>
      <p:grpSp>
        <p:nvGrpSpPr>
          <p:cNvPr id="28" name="DOL-ETA Branding">
            <a:extLst>
              <a:ext uri="{FF2B5EF4-FFF2-40B4-BE49-F238E27FC236}">
                <a16:creationId xmlns:a16="http://schemas.microsoft.com/office/drawing/2014/main" id="{725FB689-92DD-491D-8462-FE0AA953385E}"/>
              </a:ext>
            </a:extLst>
          </p:cNvPr>
          <p:cNvGrpSpPr/>
          <p:nvPr userDrawn="1"/>
        </p:nvGrpSpPr>
        <p:grpSpPr>
          <a:xfrm>
            <a:off x="1360737" y="123825"/>
            <a:ext cx="3899036" cy="755650"/>
            <a:chOff x="1595394" y="293690"/>
            <a:chExt cx="3899036" cy="755650"/>
          </a:xfrm>
        </p:grpSpPr>
        <p:pic>
          <p:nvPicPr>
            <p:cNvPr id="25" name="DOL Seal" descr="Official seal of the United States Department of Labor">
              <a:extLst>
                <a:ext uri="{FF2B5EF4-FFF2-40B4-BE49-F238E27FC236}">
                  <a16:creationId xmlns:a16="http://schemas.microsoft.com/office/drawing/2014/main" id="{64621789-AD2B-43C2-B634-7CA4258C100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95394" y="293690"/>
              <a:ext cx="755650" cy="755650"/>
            </a:xfrm>
            <a:prstGeom prst="rect">
              <a:avLst/>
            </a:prstGeom>
          </p:spPr>
        </p:pic>
        <p:pic>
          <p:nvPicPr>
            <p:cNvPr id="27" name="ETA Tagline" descr="Employment and Training Administration, United States Department of Labor">
              <a:extLst>
                <a:ext uri="{FF2B5EF4-FFF2-40B4-BE49-F238E27FC236}">
                  <a16:creationId xmlns:a16="http://schemas.microsoft.com/office/drawing/2014/main" id="{7EAC06E8-608B-4773-B811-5F426901123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63077" y="488047"/>
              <a:ext cx="3031353" cy="366936"/>
            </a:xfrm>
            <a:prstGeom prst="rect">
              <a:avLst/>
            </a:prstGeom>
          </p:spPr>
        </p:pic>
      </p:grpSp>
      <p:pic>
        <p:nvPicPr>
          <p:cNvPr id="10" name="WFGPS Logo" descr="Logo for WorkforceGPS: Navigate to Success">
            <a:extLst>
              <a:ext uri="{FF2B5EF4-FFF2-40B4-BE49-F238E27FC236}">
                <a16:creationId xmlns:a16="http://schemas.microsoft.com/office/drawing/2014/main" id="{A0EDBCB9-034B-4117-97B6-419BF0069DC5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7729099" y="630377"/>
            <a:ext cx="3102164" cy="1053028"/>
          </a:xfrm>
          <a:prstGeom prst="rect">
            <a:avLst/>
          </a:prstGeom>
        </p:spPr>
      </p:pic>
      <p:sp>
        <p:nvSpPr>
          <p:cNvPr id="24" name="Date Shadow">
            <a:extLst>
              <a:ext uri="{FF2B5EF4-FFF2-40B4-BE49-F238E27FC236}">
                <a16:creationId xmlns:a16="http://schemas.microsoft.com/office/drawing/2014/main" id="{C56EDC1C-5B01-4E65-95EB-E2F2CD4F99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878681" y="5675086"/>
            <a:ext cx="4802188" cy="681264"/>
          </a:xfrm>
          <a:prstGeom prst="trapezoid">
            <a:avLst>
              <a:gd name="adj" fmla="val 99801"/>
            </a:avLst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4304138"/>
      </p:ext>
    </p:extLst>
  </p:cSld>
  <p:clrMapOvr>
    <a:masterClrMapping/>
  </p:clrMapOvr>
  <p:transition/>
  <p:timing/>
</p:sldLayout>
</file>

<file path=ppt/slideLayouts/slideLayout10.xml><?xml version="1.0" encoding="utf-8"?>
<p:sldLayout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8" name="Bottom Corner Embellishment">
            <a:extLst>
              <a:ext uri="{FF2B5EF4-FFF2-40B4-BE49-F238E27FC236}">
                <a16:creationId xmlns:a16="http://schemas.microsoft.com/office/drawing/2014/main" id="{68C2AF08-471A-4949-A6A1-F45470086C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11405293" y="5979373"/>
            <a:ext cx="1274472" cy="851703"/>
            <a:chOff x="11405293" y="5979373"/>
            <a:chExt cx="1274472" cy="851703"/>
          </a:xfrm>
        </p:grpSpPr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62651369-C661-484B-9FE2-66661E4F996A}"/>
                </a:ext>
              </a:extLst>
            </p:cNvPr>
            <p:cNvSpPr/>
            <p:nvPr userDrawn="1"/>
          </p:nvSpPr>
          <p:spPr>
            <a:xfrm rot="13500000">
              <a:off x="11616677" y="5767989"/>
              <a:ext cx="851703" cy="1274472"/>
            </a:xfrm>
            <a:custGeom>
              <a:gdLst>
                <a:gd name="connsiteX0" fmla="*/ 851703 w 851703"/>
                <a:gd name="connsiteY0" fmla="*/ 1274472 h 1274472"/>
                <a:gd name="connsiteX1" fmla="*/ 0 w 851703"/>
                <a:gd name="connsiteY1" fmla="*/ 422768 h 1274472"/>
                <a:gd name="connsiteX2" fmla="*/ 422768 w 851703"/>
                <a:gd name="connsiteY2" fmla="*/ 0 h 1274472"/>
                <a:gd name="connsiteX3" fmla="*/ 851703 w 851703"/>
                <a:gd name="connsiteY3" fmla="*/ 0 h 1274472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51703" h="1274472">
                  <a:moveTo>
                    <a:pt x="851703" y="1274472"/>
                  </a:moveTo>
                  <a:lnTo>
                    <a:pt x="0" y="422768"/>
                  </a:lnTo>
                  <a:lnTo>
                    <a:pt x="422768" y="0"/>
                  </a:lnTo>
                  <a:lnTo>
                    <a:pt x="851703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51440254-C3B0-4830-96AF-06C8926280B4}"/>
                </a:ext>
              </a:extLst>
            </p:cNvPr>
            <p:cNvSpPr/>
            <p:nvPr userDrawn="1"/>
          </p:nvSpPr>
          <p:spPr>
            <a:xfrm rot="13500000">
              <a:off x="11639672" y="5804455"/>
              <a:ext cx="824763" cy="1220593"/>
            </a:xfrm>
            <a:custGeom>
              <a:gdLst>
                <a:gd name="connsiteX0" fmla="*/ 824763 w 824763"/>
                <a:gd name="connsiteY0" fmla="*/ 1220593 h 1220593"/>
                <a:gd name="connsiteX1" fmla="*/ 0 w 824763"/>
                <a:gd name="connsiteY1" fmla="*/ 395830 h 1220593"/>
                <a:gd name="connsiteX2" fmla="*/ 395829 w 824763"/>
                <a:gd name="connsiteY2" fmla="*/ 0 h 1220593"/>
                <a:gd name="connsiteX3" fmla="*/ 824763 w 824763"/>
                <a:gd name="connsiteY3" fmla="*/ 0 h 1220593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24763" h="1220593">
                  <a:moveTo>
                    <a:pt x="824763" y="1220593"/>
                  </a:moveTo>
                  <a:lnTo>
                    <a:pt x="0" y="395830"/>
                  </a:lnTo>
                  <a:lnTo>
                    <a:pt x="395829" y="0"/>
                  </a:lnTo>
                  <a:lnTo>
                    <a:pt x="824763" y="0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grpSp>
        <p:nvGrpSpPr>
          <p:cNvPr id="13" name="Top Corner Embellishment">
            <a:extLst>
              <a:ext uri="{FF2B5EF4-FFF2-40B4-BE49-F238E27FC236}">
                <a16:creationId xmlns:a16="http://schemas.microsoft.com/office/drawing/2014/main" id="{F394876E-3573-4EC0-BB7C-70E02E14CF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-473958" y="98902"/>
            <a:ext cx="1110742" cy="882858"/>
            <a:chOff x="-349094" y="75201"/>
            <a:chExt cx="816665" cy="649115"/>
          </a:xfrm>
        </p:grpSpPr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6C822380-D571-4572-8696-087937615352}"/>
                </a:ext>
              </a:extLst>
            </p:cNvPr>
            <p:cNvSpPr/>
            <p:nvPr userDrawn="1"/>
          </p:nvSpPr>
          <p:spPr>
            <a:xfrm rot="2700000">
              <a:off x="-265319" y="-8574"/>
              <a:ext cx="649115" cy="816665"/>
            </a:xfrm>
            <a:custGeom>
              <a:gdLst>
                <a:gd name="connsiteX0" fmla="*/ 0 w 649115"/>
                <a:gd name="connsiteY0" fmla="*/ 167549 h 816665"/>
                <a:gd name="connsiteX1" fmla="*/ 167549 w 649115"/>
                <a:gd name="connsiteY1" fmla="*/ 0 h 816665"/>
                <a:gd name="connsiteX2" fmla="*/ 649115 w 649115"/>
                <a:gd name="connsiteY2" fmla="*/ 0 h 816665"/>
                <a:gd name="connsiteX3" fmla="*/ 649115 w 649115"/>
                <a:gd name="connsiteY3" fmla="*/ 816665 h 816665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49115" h="816664">
                  <a:moveTo>
                    <a:pt x="0" y="167549"/>
                  </a:moveTo>
                  <a:lnTo>
                    <a:pt x="167549" y="0"/>
                  </a:lnTo>
                  <a:lnTo>
                    <a:pt x="649115" y="0"/>
                  </a:lnTo>
                  <a:lnTo>
                    <a:pt x="649115" y="816665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9BFD818E-234C-4B59-96E4-F4CDAA9252E6}"/>
                </a:ext>
              </a:extLst>
            </p:cNvPr>
            <p:cNvSpPr/>
            <p:nvPr userDrawn="1"/>
          </p:nvSpPr>
          <p:spPr>
            <a:xfrm rot="2700000">
              <a:off x="-261373" y="8838"/>
              <a:ext cx="622175" cy="762786"/>
            </a:xfrm>
            <a:custGeom>
              <a:gdLst>
                <a:gd name="connsiteX0" fmla="*/ 0 w 622175"/>
                <a:gd name="connsiteY0" fmla="*/ 140611 h 762786"/>
                <a:gd name="connsiteX1" fmla="*/ 140611 w 622175"/>
                <a:gd name="connsiteY1" fmla="*/ 0 h 762786"/>
                <a:gd name="connsiteX2" fmla="*/ 622175 w 622175"/>
                <a:gd name="connsiteY2" fmla="*/ 0 h 762786"/>
                <a:gd name="connsiteX3" fmla="*/ 622175 w 622175"/>
                <a:gd name="connsiteY3" fmla="*/ 762786 h 762786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22175" h="762786">
                  <a:moveTo>
                    <a:pt x="0" y="140611"/>
                  </a:moveTo>
                  <a:lnTo>
                    <a:pt x="140611" y="0"/>
                  </a:lnTo>
                  <a:lnTo>
                    <a:pt x="622175" y="0"/>
                  </a:lnTo>
                  <a:lnTo>
                    <a:pt x="622175" y="762786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E0E2A638-2009-43D7-805B-FB7628B42C76}"/>
                </a:ext>
              </a:extLst>
            </p:cNvPr>
            <p:cNvSpPr/>
            <p:nvPr userDrawn="1"/>
          </p:nvSpPr>
          <p:spPr>
            <a:xfrm rot="2700000">
              <a:off x="-250498" y="56849"/>
              <a:ext cx="547907" cy="614248"/>
            </a:xfrm>
            <a:custGeom>
              <a:gdLst>
                <a:gd name="connsiteX0" fmla="*/ 0 w 547907"/>
                <a:gd name="connsiteY0" fmla="*/ 66341 h 614248"/>
                <a:gd name="connsiteX1" fmla="*/ 66342 w 547907"/>
                <a:gd name="connsiteY1" fmla="*/ 0 h 614248"/>
                <a:gd name="connsiteX2" fmla="*/ 389789 w 547907"/>
                <a:gd name="connsiteY2" fmla="*/ 0 h 614248"/>
                <a:gd name="connsiteX3" fmla="*/ 547907 w 547907"/>
                <a:gd name="connsiteY3" fmla="*/ 158118 h 614248"/>
                <a:gd name="connsiteX4" fmla="*/ 547907 w 547907"/>
                <a:gd name="connsiteY4" fmla="*/ 614248 h 614248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47907" h="614248">
                  <a:moveTo>
                    <a:pt x="0" y="66341"/>
                  </a:moveTo>
                  <a:lnTo>
                    <a:pt x="66342" y="0"/>
                  </a:lnTo>
                  <a:lnTo>
                    <a:pt x="389789" y="0"/>
                  </a:lnTo>
                  <a:cubicBezTo>
                    <a:pt x="477115" y="0"/>
                    <a:pt x="547907" y="70792"/>
                    <a:pt x="547907" y="158118"/>
                  </a:cubicBezTo>
                  <a:lnTo>
                    <a:pt x="547907" y="614248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pic>
        <p:nvPicPr>
          <p:cNvPr id="11" name="WFGPS Logo">
            <a:extLst>
              <a:ext uri="{FF2B5EF4-FFF2-40B4-BE49-F238E27FC236}">
                <a16:creationId xmlns:a16="http://schemas.microsoft.com/office/drawing/2014/main" id="{F5E408F6-FF03-48E6-9C0B-999897EAEB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1"/>
          <a:stretch>
            <a:fillRect/>
          </a:stretch>
        </p:blipFill>
        <p:spPr>
          <a:xfrm>
            <a:off x="9622551" y="6284572"/>
            <a:ext cx="1389041" cy="471509"/>
          </a:xfrm>
          <a:prstGeom prst="rect">
            <a:avLst/>
          </a:prstGeom>
        </p:spPr>
      </p:pic>
      <p:pic>
        <p:nvPicPr>
          <p:cNvPr id="12" name="ETA Tagline">
            <a:extLst>
              <a:ext uri="{FF2B5EF4-FFF2-40B4-BE49-F238E27FC236}">
                <a16:creationId xmlns:a16="http://schemas.microsoft.com/office/drawing/2014/main" id="{77D38047-2F79-488F-8A42-8961AF100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7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187" y="6399892"/>
            <a:ext cx="2266231" cy="274320"/>
          </a:xfrm>
          <a:prstGeom prst="rect">
            <a:avLst/>
          </a:prstGeom>
        </p:spPr>
      </p:pic>
      <p:sp>
        <p:nvSpPr>
          <p:cNvPr id="7" name="Slide Number">
            <a:extLst>
              <a:ext uri="{FF2B5EF4-FFF2-40B4-BE49-F238E27FC236}">
                <a16:creationId xmlns:a16="http://schemas.microsoft.com/office/drawing/2014/main" id="{B055653F-EAF2-4CBA-949A-2120180C14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8B7785-F6D6-45F8-833E-07BD84680091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">
            <a:extLst>
              <a:ext uri="{FF2B5EF4-FFF2-40B4-BE49-F238E27FC236}">
                <a16:creationId xmlns:a16="http://schemas.microsoft.com/office/drawing/2014/main" id="{3CBBA5EA-DF9F-4637-9E25-488F955B71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2377440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Subtitle Caption">
            <a:extLst>
              <a:ext uri="{FF2B5EF4-FFF2-40B4-BE49-F238E27FC236}">
                <a16:creationId xmlns:a16="http://schemas.microsoft.com/office/drawing/2014/main" id="{ACE185BF-D479-4469-B290-584318A7463F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3300730"/>
            <a:ext cx="3932237" cy="2560320"/>
          </a:xfrm>
          <a:solidFill>
            <a:srgbClr val="F3F4F4"/>
          </a:solidFill>
          <a:ln>
            <a:solidFill>
              <a:schemeClr val="accent4"/>
            </a:solidFill>
          </a:ln>
        </p:spPr>
        <p:txBody>
          <a:bodyPr lIns="182880" tIns="182880" rIns="182880" bIns="182880" anchor="ctr">
            <a:noAutofit/>
          </a:bodyPr>
          <a:lstStyle>
            <a:lvl1pPr marL="0" indent="0" algn="ctr">
              <a:buNone/>
              <a:defRPr sz="2000" i="1">
                <a:solidFill>
                  <a:schemeClr val="accent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add caption / subtitle</a:t>
            </a:r>
          </a:p>
        </p:txBody>
      </p:sp>
      <p:sp>
        <p:nvSpPr>
          <p:cNvPr id="3" name="Picture Placeholder">
            <a:extLst>
              <a:ext uri="{FF2B5EF4-FFF2-40B4-BE49-F238E27FC236}">
                <a16:creationId xmlns:a16="http://schemas.microsoft.com/office/drawing/2014/main" id="{DABA74C2-14DB-422A-8954-B53A9CACED51}"/>
              </a:ext>
            </a:extLst>
          </p:cNvPr>
          <p:cNvSpPr>
            <a:spLocks noGrp="1"/>
          </p:cNvSpPr>
          <p:nvPr>
            <p:ph type="pic" idx="1" hasCustomPrompt="1"/>
          </p:nvPr>
        </p:nvSpPr>
        <p:spPr>
          <a:xfrm>
            <a:off x="5183188" y="457201"/>
            <a:ext cx="6172200" cy="5403850"/>
          </a:xfrm>
        </p:spPr>
        <p:txBody>
          <a:bodyPr anchor="ctr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5000"/>
              </a:lnSpc>
              <a:spcBef>
                <a:spcPts val="1800"/>
              </a:spcBef>
              <a:spcAft>
                <a:spcPct val="0"/>
              </a:spcAft>
              <a:buClr>
                <a:schemeClr val="accent2"/>
              </a:buClr>
              <a:buSzTx/>
              <a:buFont typeface="Wingdings 3" panose="05040102010807070707" pitchFamily="18" charset="2"/>
              <a:buNone/>
              <a:defRPr sz="2000" i="1">
                <a:solidFill>
                  <a:schemeClr val="tx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ctr" defTabSz="914400" rtl="0" eaLnBrk="1" fontAlgn="auto" latinLnBrk="0" hangingPunct="1">
              <a:lnSpc>
                <a:spcPct val="95000"/>
              </a:lnSpc>
              <a:spcBef>
                <a:spcPts val="1800"/>
              </a:spcBef>
              <a:spcAft>
                <a:spcPct val="0"/>
              </a:spcAft>
              <a:buClr>
                <a:schemeClr val="accent2"/>
              </a:buClr>
              <a:buSzTx/>
              <a:buFont typeface="Wingdings 3" panose="05040102010807070707" pitchFamily="18" charset="2"/>
              <a:buNone/>
              <a:defRPr/>
            </a:pPr>
            <a:r>
              <a:rPr lang="en-US"/>
              <a:t>Click icon to add picture, or drag and drop from your files.</a:t>
            </a:r>
          </a:p>
        </p:txBody>
      </p:sp>
      <p:sp>
        <p:nvSpPr>
          <p:cNvPr id="6" name="Footer Placeholder">
            <a:extLst>
              <a:ext uri="{FF2B5EF4-FFF2-40B4-BE49-F238E27FC236}">
                <a16:creationId xmlns:a16="http://schemas.microsoft.com/office/drawing/2014/main" id="{9B6039DB-1CBA-4C01-87BE-4FAC63D5E1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1116838"/>
      </p:ext>
    </p:extLst>
  </p:cSld>
  <p:clrMapOvr>
    <a:masterClrMapping/>
  </p:clrMapOvr>
  <p:transition/>
  <p:timing/>
</p:sldLayout>
</file>

<file path=ppt/slideLayouts/slideLayout11.xml><?xml version="1.0" encoding="utf-8"?>
<p:sldLayout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 preserve="1" userDrawn="1">
  <p:cSld name="Objectives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7" name="Target Icon">
            <a:extLst>
              <a:ext uri="{FF2B5EF4-FFF2-40B4-BE49-F238E27FC236}">
                <a16:creationId xmlns:a16="http://schemas.microsoft.com/office/drawing/2014/main" id="{CE7F2329-9AB5-4502-9A32-DC50A392F5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0" y="237959"/>
            <a:ext cx="457200" cy="457200"/>
          </a:xfrm>
          <a:prstGeom prst="rect">
            <a:avLst/>
          </a:prstGeom>
        </p:spPr>
      </p:pic>
      <p:sp>
        <p:nvSpPr>
          <p:cNvPr id="6" name="Slide Number">
            <a:extLst>
              <a:ext uri="{FF2B5EF4-FFF2-40B4-BE49-F238E27FC236}">
                <a16:creationId xmlns:a16="http://schemas.microsoft.com/office/drawing/2014/main" id="{FEA3DEE6-72F4-49C9-965D-E6F849A5E885}"/>
              </a:ext>
            </a:extLst>
          </p:cNvPr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158B7785-F6D6-45F8-833E-07BD84680091}" type="slidenum">
              <a:rPr lang="en-US" smtClean="0"/>
              <a:t>‹#›</a:t>
            </a:fld>
            <a:endParaRPr lang="en-US"/>
          </a:p>
        </p:txBody>
      </p:sp>
      <p:sp>
        <p:nvSpPr>
          <p:cNvPr id="4" name="Title">
            <a:extLst>
              <a:ext uri="{FF2B5EF4-FFF2-40B4-BE49-F238E27FC236}">
                <a16:creationId xmlns:a16="http://schemas.microsoft.com/office/drawing/2014/main" id="{CF31141F-3166-4574-964B-985B9D39E826}"/>
              </a:ext>
            </a:extLst>
          </p:cNvPr>
          <p:cNvSpPr>
            <a:spLocks noGrp="1"/>
          </p:cNvSpPr>
          <p:nvPr>
            <p:ph type="title" hasCustomPrompt="1"/>
            <p:custDataLst>
              <p:tags r:id="rId5"/>
            </p:custDataLst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Enter Title for Objectives Slide</a:t>
            </a:r>
          </a:p>
        </p:txBody>
      </p:sp>
      <p:sp>
        <p:nvSpPr>
          <p:cNvPr id="3" name="Content Placeholder">
            <a:extLst>
              <a:ext uri="{FF2B5EF4-FFF2-40B4-BE49-F238E27FC236}">
                <a16:creationId xmlns:a16="http://schemas.microsoft.com/office/drawing/2014/main" id="{17AAC5FF-8264-4C60-8AAC-1B83EE24201B}"/>
              </a:ext>
            </a:extLst>
          </p:cNvPr>
          <p:cNvSpPr>
            <a:spLocks noGrp="1"/>
          </p:cNvSpPr>
          <p:nvPr>
            <p:ph idx="1"/>
            <p:custDataLst>
              <p:tags r:id="rId6"/>
            </p:custDataLst>
          </p:nvPr>
        </p:nvSpPr>
        <p:spPr/>
        <p:txBody>
          <a:bodyPr anchor="ctr"/>
          <a:lstStyle>
            <a:lvl1pPr marL="365760" indent="-365760">
              <a:buFont typeface="Wingdings 2" panose="05020102010507070707" pitchFamily="18" charset="2"/>
              <a:buChar char=""/>
              <a:defRPr/>
            </a:lvl1pPr>
            <a:lvl2pPr marL="822960">
              <a:defRPr/>
            </a:lvl2pPr>
            <a:lvl3pPr marL="1280160">
              <a:defRPr/>
            </a:lvl3pPr>
            <a:lvl4pPr marL="1737360">
              <a:defRPr/>
            </a:lvl4pPr>
            <a:lvl5pPr marL="2194560"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">
            <a:extLst>
              <a:ext uri="{FF2B5EF4-FFF2-40B4-BE49-F238E27FC236}">
                <a16:creationId xmlns:a16="http://schemas.microsoft.com/office/drawing/2014/main" id="{3E5B53C0-0C47-43AC-BBAB-8355450A49E3}"/>
              </a:ext>
            </a:extLst>
          </p:cNvPr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8051916"/>
      </p:ext>
    </p:extLst>
  </p:cSld>
  <p:clrMapOvr>
    <a:masterClrMapping/>
  </p:clrMapOvr>
  <p:transition/>
  <p:timing/>
</p:sldLayout>
</file>

<file path=ppt/slideLayouts/slideLayout12.xml><?xml version="1.0" encoding="utf-8"?>
<p:sldLayout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 preserve="1" userDrawn="1">
  <p:cSld name="Legal Language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7" name="Gavel Icon">
            <a:extLst>
              <a:ext uri="{FF2B5EF4-FFF2-40B4-BE49-F238E27FC236}">
                <a16:creationId xmlns:a16="http://schemas.microsoft.com/office/drawing/2014/main" id="{CE7F2329-9AB5-4502-9A32-DC50A392F5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0" y="237959"/>
            <a:ext cx="457200" cy="457200"/>
          </a:xfrm>
          <a:prstGeom prst="rect">
            <a:avLst/>
          </a:prstGeom>
        </p:spPr>
      </p:pic>
      <p:sp>
        <p:nvSpPr>
          <p:cNvPr id="6" name="Slide Number">
            <a:extLst>
              <a:ext uri="{FF2B5EF4-FFF2-40B4-BE49-F238E27FC236}">
                <a16:creationId xmlns:a16="http://schemas.microsoft.com/office/drawing/2014/main" id="{FEA3DEE6-72F4-49C9-965D-E6F849A5E8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8B7785-F6D6-45F8-833E-07BD84680091}" type="slidenum">
              <a:rPr lang="en-US" smtClean="0"/>
              <a:t>‹#›</a:t>
            </a:fld>
            <a:endParaRPr lang="en-US"/>
          </a:p>
        </p:txBody>
      </p:sp>
      <p:sp>
        <p:nvSpPr>
          <p:cNvPr id="4" name="Title">
            <a:extLst>
              <a:ext uri="{FF2B5EF4-FFF2-40B4-BE49-F238E27FC236}">
                <a16:creationId xmlns:a16="http://schemas.microsoft.com/office/drawing/2014/main" id="{CF31141F-3166-4574-964B-985B9D39E82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05866" y="46208"/>
            <a:ext cx="11081334" cy="786384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Section name / Title / Reference Info</a:t>
            </a:r>
          </a:p>
        </p:txBody>
      </p:sp>
      <p:sp>
        <p:nvSpPr>
          <p:cNvPr id="11" name="Subtitle Placeholder">
            <a:extLst>
              <a:ext uri="{FF2B5EF4-FFF2-40B4-BE49-F238E27FC236}">
                <a16:creationId xmlns:a16="http://schemas.microsoft.com/office/drawing/2014/main" id="{A61A414C-2D35-452C-843D-37948489DBB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05866" y="983171"/>
            <a:ext cx="11080750" cy="533657"/>
          </a:xfrm>
        </p:spPr>
        <p:txBody>
          <a:bodyPr anchor="ctr">
            <a:noAutofit/>
          </a:bodyPr>
          <a:lstStyle>
            <a:lvl1pPr marL="0" indent="0">
              <a:buNone/>
              <a:defRPr sz="2000" i="1">
                <a:solidFill>
                  <a:schemeClr val="accent3">
                    <a:lumMod val="75000"/>
                    <a:lumOff val="25000"/>
                  </a:schemeClr>
                </a:solidFill>
                <a:latin typeface="+mn-lt"/>
                <a:cs typeface="Times New Roman" panose="02020603050405020304" pitchFamily="18" charset="0"/>
              </a:defRPr>
            </a:lvl1pPr>
          </a:lstStyle>
          <a:p>
            <a:pPr lvl="0"/>
            <a:r>
              <a:rPr lang="en-US"/>
              <a:t>Additional info if applicable, otherwise, delete this block.</a:t>
            </a:r>
          </a:p>
        </p:txBody>
      </p:sp>
      <p:sp>
        <p:nvSpPr>
          <p:cNvPr id="8" name="Legal Language">
            <a:extLst>
              <a:ext uri="{FF2B5EF4-FFF2-40B4-BE49-F238E27FC236}">
                <a16:creationId xmlns:a16="http://schemas.microsoft.com/office/drawing/2014/main" id="{8AE1AC09-B139-44BF-A4A9-AF0951E5026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05866" y="1667407"/>
            <a:ext cx="11080750" cy="3291869"/>
          </a:xfrm>
        </p:spPr>
        <p:txBody>
          <a:bodyPr anchor="ctr"/>
          <a:lstStyle>
            <a:lvl1pPr marL="0" inden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None/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lvl="0"/>
            <a:r>
              <a:rPr lang="en-US"/>
              <a:t>This slide format is to draw attention to precise legal language.  Place legal language here.</a:t>
            </a:r>
          </a:p>
        </p:txBody>
      </p:sp>
      <p:sp>
        <p:nvSpPr>
          <p:cNvPr id="12" name="Bottom Callout">
            <a:extLst>
              <a:ext uri="{FF2B5EF4-FFF2-40B4-BE49-F238E27FC236}">
                <a16:creationId xmlns:a16="http://schemas.microsoft.com/office/drawing/2014/main" id="{754DB676-0691-483D-9B70-22D586974A24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05866" y="5106992"/>
            <a:ext cx="8983593" cy="1046382"/>
          </a:xfrm>
          <a:solidFill>
            <a:srgbClr val="F3F4F4"/>
          </a:solidFill>
          <a:ln>
            <a:solidFill>
              <a:schemeClr val="accent4"/>
            </a:solidFill>
          </a:ln>
        </p:spPr>
        <p:txBody>
          <a:bodyPr lIns="182880" rIns="182880" anchor="ctr">
            <a:normAutofit/>
          </a:bodyPr>
          <a:lstStyle>
            <a:lvl1pPr marL="0" indent="0" algn="l">
              <a:buNone/>
              <a:defRPr sz="24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If needed, include a callout note about the language here.  Otherwise, delete this block.</a:t>
            </a:r>
          </a:p>
        </p:txBody>
      </p:sp>
      <p:sp>
        <p:nvSpPr>
          <p:cNvPr id="5" name="Footer Placeholder">
            <a:extLst>
              <a:ext uri="{FF2B5EF4-FFF2-40B4-BE49-F238E27FC236}">
                <a16:creationId xmlns:a16="http://schemas.microsoft.com/office/drawing/2014/main" id="{3E5B53C0-0C47-43AC-BBAB-8355450A49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9188358"/>
      </p:ext>
    </p:extLst>
  </p:cSld>
  <p:clrMapOvr>
    <a:masterClrMapping/>
  </p:clrMapOvr>
  <p:transition/>
  <p:timing/>
</p:sldLayout>
</file>

<file path=ppt/slideLayouts/slideLayout13.xml><?xml version="1.0" encoding="utf-8"?>
<p:sldLayout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 preserve="1" userDrawn="1">
  <p:cSld name="Series Set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" name="Slide Number">
            <a:extLst>
              <a:ext uri="{FF2B5EF4-FFF2-40B4-BE49-F238E27FC236}">
                <a16:creationId xmlns:a16="http://schemas.microsoft.com/office/drawing/2014/main" id="{FEA3DEE6-72F4-49C9-965D-E6F849A5E8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8B7785-F6D6-45F8-833E-07BD84680091}" type="slidenum">
              <a:rPr lang="en-US" smtClean="0"/>
              <a:t>‹#›</a:t>
            </a:fld>
            <a:endParaRPr lang="en-US"/>
          </a:p>
        </p:txBody>
      </p:sp>
      <p:sp>
        <p:nvSpPr>
          <p:cNvPr id="7" name="Series Number Placeholder">
            <a:extLst>
              <a:ext uri="{FF2B5EF4-FFF2-40B4-BE49-F238E27FC236}">
                <a16:creationId xmlns:a16="http://schemas.microsoft.com/office/drawing/2014/main" id="{16070457-0FCD-4498-B260-1DF64FEA189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0" y="118459"/>
            <a:ext cx="505609" cy="702758"/>
          </a:xfrm>
        </p:spPr>
        <p:txBody>
          <a:bodyPr anchor="ctr"/>
          <a:lstStyle>
            <a:lvl1pPr marL="0" indent="0" algn="r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#</a:t>
            </a:r>
          </a:p>
        </p:txBody>
      </p:sp>
      <p:sp>
        <p:nvSpPr>
          <p:cNvPr id="4" name="Title">
            <a:extLst>
              <a:ext uri="{FF2B5EF4-FFF2-40B4-BE49-F238E27FC236}">
                <a16:creationId xmlns:a16="http://schemas.microsoft.com/office/drawing/2014/main" id="{CF31141F-3166-4574-964B-985B9D39E82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Enter title for series slide, and insert number to the left.</a:t>
            </a:r>
          </a:p>
        </p:txBody>
      </p:sp>
      <p:sp>
        <p:nvSpPr>
          <p:cNvPr id="3" name="Content Placeholder">
            <a:extLst>
              <a:ext uri="{FF2B5EF4-FFF2-40B4-BE49-F238E27FC236}">
                <a16:creationId xmlns:a16="http://schemas.microsoft.com/office/drawing/2014/main" id="{17AAC5FF-8264-4C60-8AAC-1B83EE24201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">
            <a:extLst>
              <a:ext uri="{FF2B5EF4-FFF2-40B4-BE49-F238E27FC236}">
                <a16:creationId xmlns:a16="http://schemas.microsoft.com/office/drawing/2014/main" id="{3E5B53C0-0C47-43AC-BBAB-8355450A49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6791115"/>
      </p:ext>
    </p:extLst>
  </p:cSld>
  <p:clrMapOvr>
    <a:masterClrMapping/>
  </p:clrMapOvr>
  <p:transition/>
  <p:timing/>
</p:sldLayout>
</file>

<file path=ppt/slideLayouts/slideLayout14.xml><?xml version="1.0" encoding="utf-8"?>
<p:sldLayout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 showMasterSp="0" preserve="1" userDrawn="1">
  <p:cSld name="Quote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12" name="Left Quote Mark">
            <a:extLst>
              <a:ext uri="{FF2B5EF4-FFF2-40B4-BE49-F238E27FC236}">
                <a16:creationId xmlns:a16="http://schemas.microsoft.com/office/drawing/2014/main" id="{5D47C9C7-C3BD-40CF-B27A-069A49E88B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164158" y="0"/>
            <a:ext cx="914400" cy="914400"/>
          </a:xfrm>
          <a:prstGeom prst="rect">
            <a:avLst/>
          </a:prstGeom>
        </p:spPr>
      </p:pic>
      <p:pic>
        <p:nvPicPr>
          <p:cNvPr id="14" name="Right Quote Mark">
            <a:extLst>
              <a:ext uri="{FF2B5EF4-FFF2-40B4-BE49-F238E27FC236}">
                <a16:creationId xmlns:a16="http://schemas.microsoft.com/office/drawing/2014/main" id="{B80C15CF-8A47-4F88-918A-4CF8B22EBA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1113443" y="4044115"/>
            <a:ext cx="914400" cy="914400"/>
          </a:xfrm>
          <a:prstGeom prst="rect">
            <a:avLst/>
          </a:prstGeom>
        </p:spPr>
      </p:pic>
      <p:grpSp>
        <p:nvGrpSpPr>
          <p:cNvPr id="5" name="Bottom Corner Embellishment">
            <a:extLst>
              <a:ext uri="{FF2B5EF4-FFF2-40B4-BE49-F238E27FC236}">
                <a16:creationId xmlns:a16="http://schemas.microsoft.com/office/drawing/2014/main" id="{F32826CD-6407-4BDD-985F-43E59E5627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11405293" y="5979373"/>
            <a:ext cx="1274472" cy="851703"/>
            <a:chOff x="11405293" y="5979373"/>
            <a:chExt cx="1274472" cy="851703"/>
          </a:xfrm>
        </p:grpSpPr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149E6F88-C57C-490C-96FC-610856CACBC7}"/>
                </a:ext>
              </a:extLst>
            </p:cNvPr>
            <p:cNvSpPr/>
            <p:nvPr userDrawn="1"/>
          </p:nvSpPr>
          <p:spPr>
            <a:xfrm rot="13500000">
              <a:off x="11616677" y="5767989"/>
              <a:ext cx="851703" cy="1274472"/>
            </a:xfrm>
            <a:custGeom>
              <a:gdLst>
                <a:gd name="connsiteX0" fmla="*/ 851703 w 851703"/>
                <a:gd name="connsiteY0" fmla="*/ 1274472 h 1274472"/>
                <a:gd name="connsiteX1" fmla="*/ 0 w 851703"/>
                <a:gd name="connsiteY1" fmla="*/ 422768 h 1274472"/>
                <a:gd name="connsiteX2" fmla="*/ 422768 w 851703"/>
                <a:gd name="connsiteY2" fmla="*/ 0 h 1274472"/>
                <a:gd name="connsiteX3" fmla="*/ 851703 w 851703"/>
                <a:gd name="connsiteY3" fmla="*/ 0 h 1274472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51703" h="1274472">
                  <a:moveTo>
                    <a:pt x="851703" y="1274472"/>
                  </a:moveTo>
                  <a:lnTo>
                    <a:pt x="0" y="422768"/>
                  </a:lnTo>
                  <a:lnTo>
                    <a:pt x="422768" y="0"/>
                  </a:lnTo>
                  <a:lnTo>
                    <a:pt x="851703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E9277C0B-D04A-43FD-A009-7C0C3C15DB3C}"/>
                </a:ext>
              </a:extLst>
            </p:cNvPr>
            <p:cNvSpPr/>
            <p:nvPr userDrawn="1"/>
          </p:nvSpPr>
          <p:spPr>
            <a:xfrm rot="13500000">
              <a:off x="11639672" y="5804455"/>
              <a:ext cx="824763" cy="1220593"/>
            </a:xfrm>
            <a:custGeom>
              <a:gdLst>
                <a:gd name="connsiteX0" fmla="*/ 824763 w 824763"/>
                <a:gd name="connsiteY0" fmla="*/ 1220593 h 1220593"/>
                <a:gd name="connsiteX1" fmla="*/ 0 w 824763"/>
                <a:gd name="connsiteY1" fmla="*/ 395830 h 1220593"/>
                <a:gd name="connsiteX2" fmla="*/ 395829 w 824763"/>
                <a:gd name="connsiteY2" fmla="*/ 0 h 1220593"/>
                <a:gd name="connsiteX3" fmla="*/ 824763 w 824763"/>
                <a:gd name="connsiteY3" fmla="*/ 0 h 1220593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24763" h="1220593">
                  <a:moveTo>
                    <a:pt x="824763" y="1220593"/>
                  </a:moveTo>
                  <a:lnTo>
                    <a:pt x="0" y="395830"/>
                  </a:lnTo>
                  <a:lnTo>
                    <a:pt x="395829" y="0"/>
                  </a:lnTo>
                  <a:lnTo>
                    <a:pt x="824763" y="0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pic>
        <p:nvPicPr>
          <p:cNvPr id="8" name="WFGPS Logo">
            <a:extLst>
              <a:ext uri="{FF2B5EF4-FFF2-40B4-BE49-F238E27FC236}">
                <a16:creationId xmlns:a16="http://schemas.microsoft.com/office/drawing/2014/main" id="{2FC579C9-22DD-4323-A669-4344CCA71A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9622551" y="6284572"/>
            <a:ext cx="1389041" cy="471509"/>
          </a:xfrm>
          <a:prstGeom prst="rect">
            <a:avLst/>
          </a:prstGeom>
        </p:spPr>
      </p:pic>
      <p:pic>
        <p:nvPicPr>
          <p:cNvPr id="9" name="ETA Tagline">
            <a:extLst>
              <a:ext uri="{FF2B5EF4-FFF2-40B4-BE49-F238E27FC236}">
                <a16:creationId xmlns:a16="http://schemas.microsoft.com/office/drawing/2014/main" id="{F8CB0E61-E338-4A3F-B0C3-6FE8C56718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alphaModFix amt="70000"/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187" y="6399892"/>
            <a:ext cx="2266231" cy="274320"/>
          </a:xfrm>
          <a:prstGeom prst="rect">
            <a:avLst/>
          </a:prstGeom>
        </p:spPr>
      </p:pic>
      <p:sp>
        <p:nvSpPr>
          <p:cNvPr id="4" name="Slide Number">
            <a:extLst>
              <a:ext uri="{FF2B5EF4-FFF2-40B4-BE49-F238E27FC236}">
                <a16:creationId xmlns:a16="http://schemas.microsoft.com/office/drawing/2014/main" id="{4B2BBB3F-DFCB-4306-A3B4-E1931B4618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8B7785-F6D6-45F8-833E-07BD84680091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Quote">
            <a:extLst>
              <a:ext uri="{FF2B5EF4-FFF2-40B4-BE49-F238E27FC236}">
                <a16:creationId xmlns:a16="http://schemas.microsoft.com/office/drawing/2014/main" id="{F046EAE4-D05C-4D87-919D-EC13480421E8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1172584" y="235671"/>
            <a:ext cx="9846832" cy="451920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>
              <a:buNone/>
              <a:defRPr sz="3200" i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Type quote here</a:t>
            </a:r>
          </a:p>
        </p:txBody>
      </p:sp>
      <p:sp>
        <p:nvSpPr>
          <p:cNvPr id="11" name="Attribution">
            <a:extLst>
              <a:ext uri="{FF2B5EF4-FFF2-40B4-BE49-F238E27FC236}">
                <a16:creationId xmlns:a16="http://schemas.microsoft.com/office/drawing/2014/main" id="{50375305-F449-4711-B275-BE2947E160BC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1172584" y="4905487"/>
            <a:ext cx="9846832" cy="1101015"/>
          </a:xfrm>
          <a:prstGeom prst="rect">
            <a:avLst/>
          </a:prstGeom>
          <a:solidFill>
            <a:srgbClr val="F3F4F4"/>
          </a:solidFill>
          <a:ln>
            <a:solidFill>
              <a:schemeClr val="accent4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marL="640080" indent="-640080" algn="r">
              <a:buClr>
                <a:schemeClr val="accent1"/>
              </a:buClr>
              <a:buFont typeface="Webdings" panose="05030102010509060703" pitchFamily="18" charset="2"/>
              <a:buChar char=""/>
              <a:defRPr sz="3200" b="1">
                <a:solidFill>
                  <a:schemeClr val="accent2"/>
                </a:solidFill>
              </a:defRPr>
            </a:lvl1pPr>
            <a:lvl2pPr marL="457200" indent="0" algn="r">
              <a:buNone/>
              <a:defRPr i="1"/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pPr lvl="0"/>
            <a:r>
              <a:rPr lang="en-US"/>
              <a:t>FirstName LastName</a:t>
            </a:r>
            <a:endParaRPr lang="en-US"/>
          </a:p>
          <a:p>
            <a:pPr lvl="1"/>
            <a:r>
              <a:rPr lang="en-US"/>
              <a:t>Additional info if applicable, delete line otherwise</a:t>
            </a:r>
          </a:p>
        </p:txBody>
      </p:sp>
      <p:sp>
        <p:nvSpPr>
          <p:cNvPr id="3" name="Footer Placeholder">
            <a:extLst>
              <a:ext uri="{FF2B5EF4-FFF2-40B4-BE49-F238E27FC236}">
                <a16:creationId xmlns:a16="http://schemas.microsoft.com/office/drawing/2014/main" id="{21E0F167-436E-4AAC-B149-D0B0439F48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0353764"/>
      </p:ext>
    </p:extLst>
  </p:cSld>
  <p:clrMapOvr>
    <a:masterClrMapping/>
  </p:clrMapOvr>
  <p:transition/>
  <p:timing/>
</p:sldLayout>
</file>

<file path=ppt/slideLayouts/slideLayout15.xml><?xml version="1.0" encoding="utf-8"?>
<p:sldLayout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 type="twoObj" preserve="1">
  <p:cSld name="Resources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8" name="Web Laptop Icon">
            <a:extLst>
              <a:ext uri="{FF2B5EF4-FFF2-40B4-BE49-F238E27FC236}">
                <a16:creationId xmlns:a16="http://schemas.microsoft.com/office/drawing/2014/main" id="{33D34E40-E41B-49F0-BBE4-61974CC886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42696" y="235414"/>
            <a:ext cx="409908" cy="409908"/>
          </a:xfrm>
          <a:prstGeom prst="rect">
            <a:avLst/>
          </a:prstGeom>
        </p:spPr>
      </p:pic>
      <p:sp>
        <p:nvSpPr>
          <p:cNvPr id="7" name="Slide Number">
            <a:extLst>
              <a:ext uri="{FF2B5EF4-FFF2-40B4-BE49-F238E27FC236}">
                <a16:creationId xmlns:a16="http://schemas.microsoft.com/office/drawing/2014/main" id="{07E76459-9783-4638-A403-290188AF83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8B7785-F6D6-45F8-833E-07BD84680091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">
            <a:extLst>
              <a:ext uri="{FF2B5EF4-FFF2-40B4-BE49-F238E27FC236}">
                <a16:creationId xmlns:a16="http://schemas.microsoft.com/office/drawing/2014/main" id="{BCC9EA8F-2DFF-4F02-95B9-44E5CC5ED0E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Enter Title for Resources Slide</a:t>
            </a:r>
          </a:p>
        </p:txBody>
      </p:sp>
      <p:sp>
        <p:nvSpPr>
          <p:cNvPr id="3" name="Content Placeholder Left">
            <a:extLst>
              <a:ext uri="{FF2B5EF4-FFF2-40B4-BE49-F238E27FC236}">
                <a16:creationId xmlns:a16="http://schemas.microsoft.com/office/drawing/2014/main" id="{2BE8F200-D8FA-4BA3-841A-0AA90D44A055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838200" y="1161144"/>
            <a:ext cx="5181600" cy="5015820"/>
          </a:xfrm>
        </p:spPr>
        <p:txBody>
          <a:bodyPr>
            <a:noAutofit/>
          </a:bodyPr>
          <a:lstStyle>
            <a:lvl1pPr>
              <a:defRPr sz="2200"/>
            </a:lvl1pPr>
            <a:lvl2pPr marL="228600" indent="0">
              <a:spcBef>
                <a:spcPts val="400"/>
              </a:spcBef>
              <a:buNone/>
              <a:defRPr sz="1800" i="1">
                <a:solidFill>
                  <a:schemeClr val="accent3">
                    <a:lumMod val="75000"/>
                    <a:lumOff val="25000"/>
                  </a:schemeClr>
                </a:solidFill>
                <a:latin typeface="+mj-lt"/>
              </a:defRPr>
            </a:lvl2pPr>
            <a:lvl3pPr marL="457200" indent="-228600">
              <a:buClr>
                <a:schemeClr val="accent1"/>
              </a:buClr>
              <a:buSzPct val="70000"/>
              <a:buFont typeface="Wingdings 3" panose="05040102010807070707" pitchFamily="18" charset="2"/>
              <a:buChar char=""/>
              <a:defRPr sz="1800" u="sng">
                <a:solidFill>
                  <a:schemeClr val="accent6"/>
                </a:solidFill>
              </a:defRPr>
            </a:lvl3pPr>
          </a:lstStyle>
          <a:p>
            <a:pPr lvl="0"/>
            <a:r>
              <a:rPr lang="en-US"/>
              <a:t>Name of Reference Item</a:t>
            </a:r>
          </a:p>
          <a:p>
            <a:pPr lvl="1"/>
            <a:r>
              <a:rPr lang="en-US"/>
              <a:t>Details about resource here</a:t>
            </a:r>
          </a:p>
          <a:p>
            <a:pPr lvl="2"/>
            <a:r>
              <a:rPr lang="en-US"/>
              <a:t>www.address.com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Right">
            <a:extLst>
              <a:ext uri="{FF2B5EF4-FFF2-40B4-BE49-F238E27FC236}">
                <a16:creationId xmlns:a16="http://schemas.microsoft.com/office/drawing/2014/main" id="{134CD3E4-027C-4B7D-A65C-7DBA57E90025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172200" y="1161144"/>
            <a:ext cx="5181600" cy="5015820"/>
          </a:xfrm>
        </p:spPr>
        <p:txBody>
          <a:bodyPr>
            <a:noAutofit/>
          </a:bodyPr>
          <a:lstStyle>
            <a:lvl1pPr>
              <a:defRPr sz="2200"/>
            </a:lvl1pPr>
            <a:lvl2pPr marL="228600" indent="0">
              <a:spcBef>
                <a:spcPts val="400"/>
              </a:spcBef>
              <a:buNone/>
              <a:defRPr sz="1800" i="1">
                <a:solidFill>
                  <a:schemeClr val="accent3">
                    <a:lumMod val="75000"/>
                    <a:lumOff val="25000"/>
                  </a:schemeClr>
                </a:solidFill>
                <a:latin typeface="+mj-lt"/>
              </a:defRPr>
            </a:lvl2pPr>
            <a:lvl3pPr marL="457200" indent="-228600">
              <a:buClr>
                <a:schemeClr val="accent1"/>
              </a:buClr>
              <a:buSzPct val="70000"/>
              <a:buFont typeface="Wingdings 3" panose="05040102010807070707" pitchFamily="18" charset="2"/>
              <a:buChar char="Æ"/>
              <a:defRPr sz="1800" u="sng">
                <a:solidFill>
                  <a:schemeClr val="accent6"/>
                </a:solidFill>
              </a:defRPr>
            </a:lvl3pPr>
          </a:lstStyle>
          <a:p>
            <a:pPr lvl="0"/>
            <a:r>
              <a:rPr lang="en-US"/>
              <a:t>Name of Reference Item</a:t>
            </a:r>
          </a:p>
          <a:p>
            <a:pPr lvl="1"/>
            <a:r>
              <a:rPr lang="en-US"/>
              <a:t>Details about resource here</a:t>
            </a:r>
          </a:p>
          <a:p>
            <a:pPr lvl="2"/>
            <a:r>
              <a:rPr lang="en-US"/>
              <a:t>www.address.com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">
            <a:extLst>
              <a:ext uri="{FF2B5EF4-FFF2-40B4-BE49-F238E27FC236}">
                <a16:creationId xmlns:a16="http://schemas.microsoft.com/office/drawing/2014/main" id="{1EDEE5CB-3268-42B3-8050-AE7311A60C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2449701"/>
      </p:ext>
    </p:extLst>
  </p:cSld>
  <p:clrMapOvr>
    <a:masterClrMapping/>
  </p:clrMapOvr>
  <p:transition/>
  <p:timing/>
</p:sldLayout>
</file>

<file path=ppt/slideLayouts/slideLayout16.xml><?xml version="1.0" encoding="utf-8"?>
<p:sldLayout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 showMasterSp="0" preserve="1" userDrawn="1">
  <p:cSld name="Thank You">
    <p:bg>
      <p:bgPr>
        <a:solidFill>
          <a:srgbClr val="F3F4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2" name="Right Side Embellishment">
            <a:extLst>
              <a:ext uri="{FF2B5EF4-FFF2-40B4-BE49-F238E27FC236}">
                <a16:creationId xmlns:a16="http://schemas.microsoft.com/office/drawing/2014/main" id="{53B45ABE-9C34-43C8-AC5A-5BAE3A5ECB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 flipH="1">
            <a:off x="5981700" y="0"/>
            <a:ext cx="6210300" cy="6858000"/>
          </a:xfrm>
          <a:prstGeom prst="rect">
            <a:avLst/>
          </a:prstGeom>
        </p:spPr>
      </p:pic>
      <p:sp>
        <p:nvSpPr>
          <p:cNvPr id="5" name="Logo Background Arrow - white">
            <a:extLst>
              <a:ext uri="{FF2B5EF4-FFF2-40B4-BE49-F238E27FC236}">
                <a16:creationId xmlns:a16="http://schemas.microsoft.com/office/drawing/2014/main" id="{CFC20D92-2B9E-46E9-A543-1D2608C45B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>
            <p:custDataLst>
              <p:tags r:id="rId4"/>
            </p:custDataLst>
          </p:nvPr>
        </p:nvSpPr>
        <p:spPr>
          <a:xfrm>
            <a:off x="0" y="2571750"/>
            <a:ext cx="8362950" cy="1714500"/>
          </a:xfrm>
          <a:prstGeom prst="homePlate">
            <a:avLst/>
          </a:prstGeom>
          <a:solidFill>
            <a:schemeClr val="bg1"/>
          </a:solidFill>
          <a:ln>
            <a:noFill/>
          </a:ln>
          <a:effectLst>
            <a:outerShdw blurRad="25400" dist="25400" algn="l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">
            <a:extLst>
              <a:ext uri="{FF2B5EF4-FFF2-40B4-BE49-F238E27FC236}">
                <a16:creationId xmlns:a16="http://schemas.microsoft.com/office/drawing/2014/main" id="{DAE136CE-2099-43E6-A78F-37528C2B1CF3}"/>
              </a:ext>
            </a:extLst>
          </p:cNvPr>
          <p:cNvSpPr>
            <a:spLocks noGrp="1"/>
          </p:cNvSpPr>
          <p:nvPr>
            <p:ph type="ctrTitle" hasCustomPrompt="1"/>
            <p:custDataLst>
              <p:tags r:id="rId5"/>
            </p:custDataLst>
          </p:nvPr>
        </p:nvSpPr>
        <p:spPr>
          <a:xfrm>
            <a:off x="228600" y="685800"/>
            <a:ext cx="6419850" cy="1478758"/>
          </a:xfrm>
        </p:spPr>
        <p:txBody>
          <a:bodyPr lIns="91440" anchor="ctr">
            <a:noAutofit/>
          </a:bodyPr>
          <a:lstStyle>
            <a:lvl1pPr algn="ctr">
              <a:defRPr sz="5400" b="1">
                <a:solidFill>
                  <a:schemeClr val="accent5"/>
                </a:solidFill>
                <a:latin typeface="+mn-lt"/>
              </a:defRPr>
            </a:lvl1pPr>
          </a:lstStyle>
          <a:p>
            <a:r>
              <a:rPr lang="en-US"/>
              <a:t>Add “Thank You” Title</a:t>
            </a:r>
          </a:p>
        </p:txBody>
      </p:sp>
      <p:sp>
        <p:nvSpPr>
          <p:cNvPr id="3" name="Closing Message">
            <a:extLst>
              <a:ext uri="{FF2B5EF4-FFF2-40B4-BE49-F238E27FC236}">
                <a16:creationId xmlns:a16="http://schemas.microsoft.com/office/drawing/2014/main" id="{C25573A4-A9C4-47F0-9576-FF873A4291CD}"/>
              </a:ext>
            </a:extLst>
          </p:cNvPr>
          <p:cNvSpPr>
            <a:spLocks noGrp="1"/>
          </p:cNvSpPr>
          <p:nvPr>
            <p:ph type="subTitle" idx="1" hasCustomPrompt="1"/>
            <p:custDataLst>
              <p:tags r:id="rId6"/>
            </p:custDataLst>
          </p:nvPr>
        </p:nvSpPr>
        <p:spPr>
          <a:xfrm>
            <a:off x="623140" y="4736308"/>
            <a:ext cx="5630770" cy="1135061"/>
          </a:xfrm>
        </p:spPr>
        <p:txBody>
          <a:bodyPr>
            <a:normAutofit/>
          </a:bodyPr>
          <a:lstStyle>
            <a:lvl1pPr marL="0" indent="0" algn="l">
              <a:buNone/>
              <a:defRPr sz="280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Add closing message if applicable.  Otherwise, delete this block.</a:t>
            </a:r>
          </a:p>
        </p:txBody>
      </p:sp>
      <p:sp>
        <p:nvSpPr>
          <p:cNvPr id="8" name="Web Link Box">
            <a:extLst>
              <a:ext uri="{FF2B5EF4-FFF2-40B4-BE49-F238E27FC236}">
                <a16:creationId xmlns:a16="http://schemas.microsoft.com/office/drawing/2014/main" id="{88993FED-B01D-4F51-A3E8-62F2BB5B13F7}"/>
              </a:ext>
            </a:extLst>
          </p:cNvPr>
          <p:cNvSpPr>
            <a:spLocks noGrp="1"/>
          </p:cNvSpPr>
          <p:nvPr>
            <p:ph type="body" idx="20" hasCustomPrompt="1"/>
            <p:custDataLst>
              <p:tags r:id="rId7"/>
            </p:custDataLst>
          </p:nvPr>
        </p:nvSpPr>
        <p:spPr>
          <a:xfrm>
            <a:off x="623140" y="5967588"/>
            <a:ext cx="5297600" cy="787542"/>
          </a:xfrm>
          <a:noFill/>
          <a:ln w="19050" cmpd="sng">
            <a:noFill/>
            <a:prstDash val="dash"/>
            <a:beve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lIns="91440" tIns="0" rIns="91440" bIns="0" anchor="b">
            <a:noAutofit/>
          </a:bodyPr>
          <a:lstStyle>
            <a:lvl1pPr marL="0" indent="0" algn="l">
              <a:buNone/>
              <a:defRPr sz="2000" b="0" i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Insert Web support link and info here.</a:t>
            </a:r>
          </a:p>
        </p:txBody>
      </p:sp>
      <p:pic>
        <p:nvPicPr>
          <p:cNvPr id="10" name="WFGPS Logo" descr="Logo for WorkforceGPS: Navigate to Success">
            <a:extLst>
              <a:ext uri="{FF2B5EF4-FFF2-40B4-BE49-F238E27FC236}">
                <a16:creationId xmlns:a16="http://schemas.microsoft.com/office/drawing/2014/main" id="{A0EDBCB9-034B-4117-97B6-419BF0069DC5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 userDrawn="1">
            <p:custDataLst>
              <p:tags r:id="rId9"/>
            </p:custDataLst>
          </p:nvPr>
        </p:nvPicPr>
        <p:blipFill>
          <a:blip r:embed="rId8"/>
          <a:stretch>
            <a:fillRect/>
          </a:stretch>
        </p:blipFill>
        <p:spPr>
          <a:xfrm>
            <a:off x="1887443" y="2902486"/>
            <a:ext cx="3102164" cy="10530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7782700"/>
      </p:ext>
    </p:extLst>
  </p:cSld>
  <p:clrMapOvr>
    <a:masterClrMapping/>
  </p:clrMapOvr>
  <p:transition/>
  <p:timing/>
</p:sldLayout>
</file>

<file path=ppt/slideLayouts/slideLayout17.xml><?xml version="1.0" encoding="utf-8"?>
<p:sldLayout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 preserve="1" userDrawn="1">
  <p:cSld name="Presenter / Moderator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8" name="Microphone Icon">
            <a:extLst>
              <a:ext uri="{FF2B5EF4-FFF2-40B4-BE49-F238E27FC236}">
                <a16:creationId xmlns:a16="http://schemas.microsoft.com/office/drawing/2014/main" id="{821C247C-8EBB-4D4A-8797-57C42F0B71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0" y="210800"/>
            <a:ext cx="457200" cy="457200"/>
          </a:xfrm>
          <a:prstGeom prst="rect">
            <a:avLst/>
          </a:prstGeom>
        </p:spPr>
      </p:pic>
      <p:sp>
        <p:nvSpPr>
          <p:cNvPr id="6" name="Slide Number">
            <a:extLst>
              <a:ext uri="{FF2B5EF4-FFF2-40B4-BE49-F238E27FC236}">
                <a16:creationId xmlns:a16="http://schemas.microsoft.com/office/drawing/2014/main" id="{FEA3DEE6-72F4-49C9-965D-E6F849A5E885}"/>
              </a:ext>
            </a:extLst>
          </p:cNvPr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158B7785-F6D6-45F8-833E-07BD84680091}" type="slidenum">
              <a:rPr lang="en-US" smtClean="0"/>
              <a:t>‹#›</a:t>
            </a:fld>
            <a:endParaRPr lang="en-US"/>
          </a:p>
        </p:txBody>
      </p:sp>
      <p:sp>
        <p:nvSpPr>
          <p:cNvPr id="4" name="Title">
            <a:extLst>
              <a:ext uri="{FF2B5EF4-FFF2-40B4-BE49-F238E27FC236}">
                <a16:creationId xmlns:a16="http://schemas.microsoft.com/office/drawing/2014/main" id="{CF31141F-3166-4574-964B-985B9D39E826}"/>
              </a:ext>
            </a:extLst>
          </p:cNvPr>
          <p:cNvSpPr>
            <a:spLocks noGrp="1"/>
          </p:cNvSpPr>
          <p:nvPr>
            <p:ph type="title" hasCustomPrompt="1"/>
            <p:custDataLst>
              <p:tags r:id="rId5"/>
            </p:custDataLst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Enter title for Speaker / Moderator slide</a:t>
            </a:r>
          </a:p>
        </p:txBody>
      </p:sp>
      <p:sp>
        <p:nvSpPr>
          <p:cNvPr id="7" name="Person Photo">
            <a:extLst>
              <a:ext uri="{FF2B5EF4-FFF2-40B4-BE49-F238E27FC236}">
                <a16:creationId xmlns:a16="http://schemas.microsoft.com/office/drawing/2014/main" id="{B7D89C1E-6C46-426B-BD63-ECEF239257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3" hasCustomPrompt="1"/>
            <p:custDataLst>
              <p:tags r:id="rId6"/>
            </p:custDataLst>
          </p:nvPr>
        </p:nvSpPr>
        <p:spPr>
          <a:xfrm>
            <a:off x="1502361" y="2590404"/>
            <a:ext cx="2133600" cy="2133600"/>
          </a:xfrm>
          <a:prstGeom prst="round2DiagRect">
            <a:avLst/>
          </a:prstGeom>
          <a:solidFill>
            <a:srgbClr val="F3F4F4"/>
          </a:solidFill>
          <a:ln>
            <a:solidFill>
              <a:schemeClr val="accent4"/>
            </a:solidFill>
          </a:ln>
        </p:spPr>
        <p:txBody>
          <a:bodyPr/>
          <a:lstStyle>
            <a:lvl1pPr algn="ctr">
              <a:defRPr sz="2000" b="0" i="1">
                <a:solidFill>
                  <a:schemeClr val="tx2"/>
                </a:solidFill>
              </a:defRPr>
            </a:lvl1pPr>
          </a:lstStyle>
          <a:p>
            <a:r>
              <a:rPr lang="en-US"/>
              <a:t>Click icon to add picture, or drag and drop from your files.</a:t>
            </a:r>
          </a:p>
        </p:txBody>
      </p:sp>
      <p:sp>
        <p:nvSpPr>
          <p:cNvPr id="3" name="Person Info">
            <a:extLst>
              <a:ext uri="{FF2B5EF4-FFF2-40B4-BE49-F238E27FC236}">
                <a16:creationId xmlns:a16="http://schemas.microsoft.com/office/drawing/2014/main" id="{17AAC5FF-8264-4C60-8AAC-1B83EE24201B}"/>
              </a:ext>
            </a:extLst>
          </p:cNvPr>
          <p:cNvSpPr>
            <a:spLocks noGrp="1"/>
          </p:cNvSpPr>
          <p:nvPr>
            <p:ph idx="1" hasCustomPrompt="1"/>
            <p:custDataLst>
              <p:tags r:id="rId7"/>
            </p:custDataLst>
          </p:nvPr>
        </p:nvSpPr>
        <p:spPr>
          <a:xfrm>
            <a:off x="4439822" y="1137446"/>
            <a:ext cx="7244177" cy="5039517"/>
          </a:xfrm>
        </p:spPr>
        <p:txBody>
          <a:bodyPr anchor="ctr">
            <a:noAutofit/>
          </a:bodyPr>
          <a:lstStyle>
            <a:lvl1pPr>
              <a:defRPr/>
            </a:lvl1pPr>
            <a:lvl2pPr>
              <a:defRPr/>
            </a:lvl2pPr>
            <a:lvl3pPr>
              <a:defRPr/>
            </a:lvl3pPr>
          </a:lstStyle>
          <a:p>
            <a:pPr lvl="0"/>
            <a:r>
              <a:rPr lang="en-US"/>
              <a:t>FirstName LastName</a:t>
            </a:r>
          </a:p>
          <a:p>
            <a:pPr lvl="1"/>
            <a:r>
              <a:rPr lang="en-US"/>
              <a:t>Position</a:t>
            </a:r>
          </a:p>
          <a:p>
            <a:pPr lvl="2"/>
            <a:r>
              <a:rPr lang="en-US"/>
              <a:t>Organization</a:t>
            </a:r>
          </a:p>
          <a:p>
            <a:pPr lvl="3"/>
            <a:r>
              <a:rPr lang="en-US"/>
              <a:t>Email</a:t>
            </a:r>
          </a:p>
          <a:p>
            <a:pPr lvl="4"/>
            <a:r>
              <a:rPr lang="en-US"/>
              <a:t>Phone</a:t>
            </a:r>
          </a:p>
        </p:txBody>
      </p:sp>
      <p:sp>
        <p:nvSpPr>
          <p:cNvPr id="5" name="Footer Placeholder">
            <a:extLst>
              <a:ext uri="{FF2B5EF4-FFF2-40B4-BE49-F238E27FC236}">
                <a16:creationId xmlns:a16="http://schemas.microsoft.com/office/drawing/2014/main" id="{3E5B53C0-0C47-43AC-BBAB-8355450A49E3}"/>
              </a:ext>
            </a:extLst>
          </p:cNvPr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1576867"/>
      </p:ext>
    </p:extLst>
  </p:cSld>
  <p:clrMapOvr>
    <a:masterClrMapping/>
  </p:clrMapOvr>
  <p:transition/>
  <p:timing/>
</p:sldLayout>
</file>

<file path=ppt/slideLayouts/slideLayout18.xml><?xml version="1.0" encoding="utf-8"?>
<p:sldLayout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 preserve="1" userDrawn="1">
  <p:cSld name="Presenters / Moderators (2)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10" name="Microphone Icon">
            <a:extLst>
              <a:ext uri="{FF2B5EF4-FFF2-40B4-BE49-F238E27FC236}">
                <a16:creationId xmlns:a16="http://schemas.microsoft.com/office/drawing/2014/main" id="{25EC0724-8798-467D-9F8D-322E0B6A7B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0" y="210800"/>
            <a:ext cx="457200" cy="457200"/>
          </a:xfrm>
          <a:prstGeom prst="rect">
            <a:avLst/>
          </a:prstGeom>
        </p:spPr>
      </p:pic>
      <p:sp>
        <p:nvSpPr>
          <p:cNvPr id="7" name="Slide Number">
            <a:extLst>
              <a:ext uri="{FF2B5EF4-FFF2-40B4-BE49-F238E27FC236}">
                <a16:creationId xmlns:a16="http://schemas.microsoft.com/office/drawing/2014/main" id="{07E76459-9783-4638-A403-290188AF83C5}"/>
              </a:ext>
            </a:extLst>
          </p:cNvPr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158B7785-F6D6-45F8-833E-07BD84680091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">
            <a:extLst>
              <a:ext uri="{FF2B5EF4-FFF2-40B4-BE49-F238E27FC236}">
                <a16:creationId xmlns:a16="http://schemas.microsoft.com/office/drawing/2014/main" id="{BCC9EA8F-2DFF-4F02-95B9-44E5CC5ED0EF}"/>
              </a:ext>
            </a:extLst>
          </p:cNvPr>
          <p:cNvSpPr>
            <a:spLocks noGrp="1"/>
          </p:cNvSpPr>
          <p:nvPr>
            <p:ph type="title" hasCustomPrompt="1"/>
            <p:custDataLst>
              <p:tags r:id="rId5"/>
            </p:custDataLst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Enter title for Speakers / Moderators slide</a:t>
            </a:r>
          </a:p>
        </p:txBody>
      </p:sp>
      <p:sp>
        <p:nvSpPr>
          <p:cNvPr id="8" name="Person Photo 1">
            <a:extLst>
              <a:ext uri="{FF2B5EF4-FFF2-40B4-BE49-F238E27FC236}">
                <a16:creationId xmlns:a16="http://schemas.microsoft.com/office/drawing/2014/main" id="{2E6B6379-B56C-4E3B-A6C5-2378DDFC5C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3" hasCustomPrompt="1"/>
            <p:custDataLst>
              <p:tags r:id="rId6"/>
            </p:custDataLst>
          </p:nvPr>
        </p:nvSpPr>
        <p:spPr>
          <a:xfrm>
            <a:off x="1553029" y="1288742"/>
            <a:ext cx="2133600" cy="2133600"/>
          </a:xfrm>
          <a:prstGeom prst="round2DiagRect">
            <a:avLst/>
          </a:prstGeom>
          <a:solidFill>
            <a:srgbClr val="F3F4F4"/>
          </a:solidFill>
          <a:ln>
            <a:solidFill>
              <a:schemeClr val="accent4"/>
            </a:solidFill>
          </a:ln>
        </p:spPr>
        <p:txBody>
          <a:bodyPr/>
          <a:lstStyle>
            <a:lvl1pPr marL="0" marR="0" indent="0" algn="ctr" defTabSz="914400" rtl="0" eaLnBrk="1" fontAlgn="auto" latinLnBrk="0" hangingPunct="1">
              <a:lnSpc>
                <a:spcPct val="95000"/>
              </a:lnSpc>
              <a:spcBef>
                <a:spcPts val="3000"/>
              </a:spcBef>
              <a:spcAft>
                <a:spcPct val="0"/>
              </a:spcAft>
              <a:buClr>
                <a:schemeClr val="accent2"/>
              </a:buClr>
              <a:buSzTx/>
              <a:buFontTx/>
              <a:buNone/>
              <a:defRPr sz="2000" b="0" i="1">
                <a:solidFill>
                  <a:schemeClr val="tx2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5000"/>
              </a:lnSpc>
              <a:spcBef>
                <a:spcPts val="3000"/>
              </a:spcBef>
              <a:spcAft>
                <a:spcPct val="0"/>
              </a:spcAft>
              <a:buClr>
                <a:schemeClr val="accent2"/>
              </a:buClr>
              <a:buSzTx/>
              <a:buFontTx/>
              <a:buNone/>
              <a:defRPr/>
            </a:pPr>
            <a:r>
              <a:rPr lang="en-US"/>
              <a:t>Click icon to add picture, or drag and drop from your files.</a:t>
            </a:r>
          </a:p>
        </p:txBody>
      </p:sp>
      <p:sp>
        <p:nvSpPr>
          <p:cNvPr id="4" name="Person Info 1">
            <a:extLst>
              <a:ext uri="{FF2B5EF4-FFF2-40B4-BE49-F238E27FC236}">
                <a16:creationId xmlns:a16="http://schemas.microsoft.com/office/drawing/2014/main" id="{134CD3E4-027C-4B7D-A65C-7DBA57E90025}"/>
              </a:ext>
            </a:extLst>
          </p:cNvPr>
          <p:cNvSpPr>
            <a:spLocks noGrp="1"/>
          </p:cNvSpPr>
          <p:nvPr>
            <p:ph sz="half" idx="2" hasCustomPrompt="1"/>
            <p:custDataLst>
              <p:tags r:id="rId7"/>
            </p:custDataLst>
          </p:nvPr>
        </p:nvSpPr>
        <p:spPr>
          <a:xfrm>
            <a:off x="4439823" y="1254648"/>
            <a:ext cx="5646057" cy="2201789"/>
          </a:xfrm>
        </p:spPr>
        <p:txBody>
          <a:bodyPr>
            <a:noAutofit/>
          </a:bodyPr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FirstName LastName</a:t>
            </a:r>
            <a:endParaRPr lang="en-US"/>
          </a:p>
          <a:p>
            <a:pPr lvl="1"/>
            <a:r>
              <a:rPr lang="en-US"/>
              <a:t>Position</a:t>
            </a:r>
          </a:p>
          <a:p>
            <a:pPr lvl="2"/>
            <a:r>
              <a:rPr lang="en-US"/>
              <a:t>Organization</a:t>
            </a:r>
          </a:p>
          <a:p>
            <a:pPr lvl="3"/>
            <a:r>
              <a:rPr lang="en-US"/>
              <a:t>Email</a:t>
            </a:r>
          </a:p>
          <a:p>
            <a:pPr lvl="4"/>
            <a:r>
              <a:rPr lang="en-US"/>
              <a:t>Phone</a:t>
            </a:r>
          </a:p>
        </p:txBody>
      </p:sp>
      <p:sp>
        <p:nvSpPr>
          <p:cNvPr id="9" name="Person Photo 2">
            <a:extLst>
              <a:ext uri="{FF2B5EF4-FFF2-40B4-BE49-F238E27FC236}">
                <a16:creationId xmlns:a16="http://schemas.microsoft.com/office/drawing/2014/main" id="{844C8C0B-137B-4F7E-A91A-3A9FB71E11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4" hasCustomPrompt="1"/>
            <p:custDataLst>
              <p:tags r:id="rId8"/>
            </p:custDataLst>
          </p:nvPr>
        </p:nvSpPr>
        <p:spPr>
          <a:xfrm>
            <a:off x="1502361" y="3832448"/>
            <a:ext cx="2133600" cy="2133600"/>
          </a:xfrm>
          <a:prstGeom prst="round2DiagRect">
            <a:avLst/>
          </a:prstGeom>
          <a:solidFill>
            <a:srgbClr val="F3F4F4"/>
          </a:solidFill>
          <a:ln>
            <a:solidFill>
              <a:schemeClr val="accent4"/>
            </a:solidFill>
          </a:ln>
        </p:spPr>
        <p:txBody>
          <a:bodyPr/>
          <a:lstStyle>
            <a:lvl1pPr marL="0" marR="0" indent="0" algn="ctr" defTabSz="914400" rtl="0" eaLnBrk="1" fontAlgn="auto" latinLnBrk="0" hangingPunct="1">
              <a:lnSpc>
                <a:spcPct val="95000"/>
              </a:lnSpc>
              <a:spcBef>
                <a:spcPts val="3000"/>
              </a:spcBef>
              <a:spcAft>
                <a:spcPct val="0"/>
              </a:spcAft>
              <a:buClr>
                <a:schemeClr val="accent2"/>
              </a:buClr>
              <a:buSzTx/>
              <a:buFontTx/>
              <a:buNone/>
              <a:defRPr sz="2000" b="0" i="1">
                <a:solidFill>
                  <a:schemeClr val="tx2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5000"/>
              </a:lnSpc>
              <a:spcBef>
                <a:spcPts val="3000"/>
              </a:spcBef>
              <a:spcAft>
                <a:spcPct val="0"/>
              </a:spcAft>
              <a:buClr>
                <a:schemeClr val="accent2"/>
              </a:buClr>
              <a:buSzTx/>
              <a:buFontTx/>
              <a:buNone/>
              <a:defRPr/>
            </a:pPr>
            <a:r>
              <a:rPr lang="en-US"/>
              <a:t>Click icon to add picture, or drag and drop from your files.</a:t>
            </a:r>
          </a:p>
        </p:txBody>
      </p:sp>
      <p:sp>
        <p:nvSpPr>
          <p:cNvPr id="3" name="Person Info 2">
            <a:extLst>
              <a:ext uri="{FF2B5EF4-FFF2-40B4-BE49-F238E27FC236}">
                <a16:creationId xmlns:a16="http://schemas.microsoft.com/office/drawing/2014/main" id="{2BE8F200-D8FA-4BA3-841A-0AA90D44A055}"/>
              </a:ext>
            </a:extLst>
          </p:cNvPr>
          <p:cNvSpPr>
            <a:spLocks noGrp="1"/>
          </p:cNvSpPr>
          <p:nvPr>
            <p:ph sz="half" idx="1" hasCustomPrompt="1"/>
            <p:custDataLst>
              <p:tags r:id="rId9"/>
            </p:custDataLst>
          </p:nvPr>
        </p:nvSpPr>
        <p:spPr>
          <a:xfrm>
            <a:off x="4439822" y="3798354"/>
            <a:ext cx="5646057" cy="2201789"/>
          </a:xfrm>
        </p:spPr>
        <p:txBody>
          <a:bodyPr>
            <a:noAutofit/>
          </a:bodyPr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FirstName LastName</a:t>
            </a:r>
            <a:endParaRPr lang="en-US"/>
          </a:p>
          <a:p>
            <a:pPr lvl="1"/>
            <a:r>
              <a:rPr lang="en-US"/>
              <a:t>Position</a:t>
            </a:r>
          </a:p>
          <a:p>
            <a:pPr lvl="2"/>
            <a:r>
              <a:rPr lang="en-US"/>
              <a:t>Organization</a:t>
            </a:r>
          </a:p>
          <a:p>
            <a:pPr lvl="3"/>
            <a:r>
              <a:rPr lang="en-US"/>
              <a:t>Email</a:t>
            </a:r>
          </a:p>
          <a:p>
            <a:pPr lvl="4"/>
            <a:r>
              <a:rPr lang="en-US"/>
              <a:t>Phone</a:t>
            </a:r>
          </a:p>
        </p:txBody>
      </p:sp>
      <p:sp>
        <p:nvSpPr>
          <p:cNvPr id="6" name="Footer Placeholder">
            <a:extLst>
              <a:ext uri="{FF2B5EF4-FFF2-40B4-BE49-F238E27FC236}">
                <a16:creationId xmlns:a16="http://schemas.microsoft.com/office/drawing/2014/main" id="{1EDEE5CB-3268-42B3-8050-AE7311A60C11}"/>
              </a:ext>
            </a:extLst>
          </p:cNvPr>
          <p:cNvSpPr>
            <a:spLocks noGrp="1"/>
          </p:cNvSpPr>
          <p:nvPr>
            <p:ph type="ftr" sz="quarter" idx="11"/>
            <p:custDataLst>
              <p:tags r:id="rId10"/>
            </p:custDataLst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8625021"/>
      </p:ext>
    </p:extLst>
  </p:cSld>
  <p:clrMapOvr>
    <a:masterClrMapping/>
  </p:clrMapOvr>
  <p:transition/>
  <p:timing/>
</p:sldLayout>
</file>

<file path=ppt/slideLayouts/slideLayout19.xml><?xml version="1.0" encoding="utf-8"?>
<p:sldLayout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 preserve="1" userDrawn="1">
  <p:cSld name="Presenters / Moderators (3)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12" name="Microphone Icon">
            <a:extLst>
              <a:ext uri="{FF2B5EF4-FFF2-40B4-BE49-F238E27FC236}">
                <a16:creationId xmlns:a16="http://schemas.microsoft.com/office/drawing/2014/main" id="{D88163A2-AAB5-4363-AED9-D71E2DD96B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0" y="210800"/>
            <a:ext cx="457200" cy="457200"/>
          </a:xfrm>
          <a:prstGeom prst="rect">
            <a:avLst/>
          </a:prstGeom>
        </p:spPr>
      </p:pic>
      <p:sp>
        <p:nvSpPr>
          <p:cNvPr id="7" name="Slide Number">
            <a:extLst>
              <a:ext uri="{FF2B5EF4-FFF2-40B4-BE49-F238E27FC236}">
                <a16:creationId xmlns:a16="http://schemas.microsoft.com/office/drawing/2014/main" id="{07E76459-9783-4638-A403-290188AF83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8B7785-F6D6-45F8-833E-07BD84680091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">
            <a:extLst>
              <a:ext uri="{FF2B5EF4-FFF2-40B4-BE49-F238E27FC236}">
                <a16:creationId xmlns:a16="http://schemas.microsoft.com/office/drawing/2014/main" id="{BCC9EA8F-2DFF-4F02-95B9-44E5CC5ED0E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Enter title for Speakers / Moderators slide</a:t>
            </a:r>
          </a:p>
        </p:txBody>
      </p:sp>
      <p:sp>
        <p:nvSpPr>
          <p:cNvPr id="8" name="Person Photo 1">
            <a:extLst>
              <a:ext uri="{FF2B5EF4-FFF2-40B4-BE49-F238E27FC236}">
                <a16:creationId xmlns:a16="http://schemas.microsoft.com/office/drawing/2014/main" id="{2E6B6379-B56C-4E3B-A6C5-2378DDFC5C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961748" y="1272152"/>
            <a:ext cx="2133600" cy="2133600"/>
          </a:xfrm>
          <a:prstGeom prst="round2DiagRect">
            <a:avLst/>
          </a:prstGeom>
          <a:solidFill>
            <a:srgbClr val="F3F4F4"/>
          </a:solidFill>
          <a:ln>
            <a:solidFill>
              <a:schemeClr val="accent4"/>
            </a:solidFill>
          </a:ln>
        </p:spPr>
        <p:txBody>
          <a:bodyPr/>
          <a:lstStyle>
            <a:lvl1pPr marL="0" marR="0" indent="0" algn="ctr" defTabSz="914400" rtl="0" eaLnBrk="1" fontAlgn="auto" latinLnBrk="0" hangingPunct="1">
              <a:lnSpc>
                <a:spcPct val="95000"/>
              </a:lnSpc>
              <a:spcBef>
                <a:spcPts val="3000"/>
              </a:spcBef>
              <a:spcAft>
                <a:spcPct val="0"/>
              </a:spcAft>
              <a:buClr>
                <a:schemeClr val="accent2"/>
              </a:buClr>
              <a:buSzTx/>
              <a:buFontTx/>
              <a:buNone/>
              <a:defRPr sz="2000" b="0" i="1">
                <a:solidFill>
                  <a:schemeClr val="tx2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5000"/>
              </a:lnSpc>
              <a:spcBef>
                <a:spcPts val="3000"/>
              </a:spcBef>
              <a:spcAft>
                <a:spcPct val="0"/>
              </a:spcAft>
              <a:buClr>
                <a:schemeClr val="accent2"/>
              </a:buClr>
              <a:buSzTx/>
              <a:buFontTx/>
              <a:buNone/>
              <a:defRPr/>
            </a:pPr>
            <a:r>
              <a:rPr lang="en-US"/>
              <a:t>Click icon to add picture, or drag and drop from your files.</a:t>
            </a:r>
          </a:p>
        </p:txBody>
      </p:sp>
      <p:sp>
        <p:nvSpPr>
          <p:cNvPr id="10" name="Person Info 1">
            <a:extLst>
              <a:ext uri="{FF2B5EF4-FFF2-40B4-BE49-F238E27FC236}">
                <a16:creationId xmlns:a16="http://schemas.microsoft.com/office/drawing/2014/main" id="{7AB118E0-BCC7-45C2-8F9E-6934FC665C9E}"/>
              </a:ext>
            </a:extLst>
          </p:cNvPr>
          <p:cNvSpPr>
            <a:spLocks noGrp="1"/>
          </p:cNvSpPr>
          <p:nvPr>
            <p:ph sz="half" idx="15" hasCustomPrompt="1"/>
          </p:nvPr>
        </p:nvSpPr>
        <p:spPr>
          <a:xfrm>
            <a:off x="423268" y="3874554"/>
            <a:ext cx="3566160" cy="2201789"/>
          </a:xfrm>
        </p:spPr>
        <p:txBody>
          <a:bodyPr>
            <a:noAutofit/>
          </a:bodyPr>
          <a:lstStyle>
            <a:lvl1pPr>
              <a:defRPr sz="2400"/>
            </a:lvl1pPr>
            <a:lvl2pPr>
              <a:defRPr sz="2000"/>
            </a:lvl2pPr>
            <a:lvl3pPr>
              <a:defRPr sz="2000"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FirstName LastName</a:t>
            </a:r>
            <a:endParaRPr lang="en-US"/>
          </a:p>
          <a:p>
            <a:pPr lvl="1"/>
            <a:r>
              <a:rPr lang="en-US"/>
              <a:t>Position</a:t>
            </a:r>
          </a:p>
          <a:p>
            <a:pPr lvl="2"/>
            <a:r>
              <a:rPr lang="en-US"/>
              <a:t>Organization</a:t>
            </a:r>
          </a:p>
          <a:p>
            <a:pPr lvl="3"/>
            <a:r>
              <a:rPr lang="en-US"/>
              <a:t>Email</a:t>
            </a:r>
          </a:p>
          <a:p>
            <a:pPr lvl="4"/>
            <a:r>
              <a:rPr lang="en-US"/>
              <a:t>Phone</a:t>
            </a:r>
          </a:p>
        </p:txBody>
      </p:sp>
      <p:sp>
        <p:nvSpPr>
          <p:cNvPr id="9" name="Person Photo 2">
            <a:extLst>
              <a:ext uri="{FF2B5EF4-FFF2-40B4-BE49-F238E27FC236}">
                <a16:creationId xmlns:a16="http://schemas.microsoft.com/office/drawing/2014/main" id="{844C8C0B-137B-4F7E-A91A-3A9FB71E11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4985834" y="1272152"/>
            <a:ext cx="2133600" cy="2133600"/>
          </a:xfrm>
          <a:prstGeom prst="round2DiagRect">
            <a:avLst/>
          </a:prstGeom>
          <a:solidFill>
            <a:srgbClr val="F3F4F4"/>
          </a:solidFill>
          <a:ln>
            <a:solidFill>
              <a:schemeClr val="accent4"/>
            </a:solidFill>
          </a:ln>
        </p:spPr>
        <p:txBody>
          <a:bodyPr/>
          <a:lstStyle>
            <a:lvl1pPr marL="0" marR="0" indent="0" algn="ctr" defTabSz="914400" rtl="0" eaLnBrk="1" fontAlgn="auto" latinLnBrk="0" hangingPunct="1">
              <a:lnSpc>
                <a:spcPct val="95000"/>
              </a:lnSpc>
              <a:spcBef>
                <a:spcPts val="3000"/>
              </a:spcBef>
              <a:spcAft>
                <a:spcPct val="0"/>
              </a:spcAft>
              <a:buClr>
                <a:schemeClr val="accent2"/>
              </a:buClr>
              <a:buSzTx/>
              <a:buFontTx/>
              <a:buNone/>
              <a:defRPr sz="2000" b="0" i="1">
                <a:solidFill>
                  <a:schemeClr val="tx2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5000"/>
              </a:lnSpc>
              <a:spcBef>
                <a:spcPts val="3000"/>
              </a:spcBef>
              <a:spcAft>
                <a:spcPct val="0"/>
              </a:spcAft>
              <a:buClr>
                <a:schemeClr val="accent2"/>
              </a:buClr>
              <a:buSzTx/>
              <a:buFontTx/>
              <a:buNone/>
              <a:defRPr/>
            </a:pPr>
            <a:r>
              <a:rPr lang="en-US"/>
              <a:t>Click icon to add picture, or drag and drop from your files.</a:t>
            </a:r>
          </a:p>
        </p:txBody>
      </p:sp>
      <p:sp>
        <p:nvSpPr>
          <p:cNvPr id="3" name="Person Info 2">
            <a:extLst>
              <a:ext uri="{FF2B5EF4-FFF2-40B4-BE49-F238E27FC236}">
                <a16:creationId xmlns:a16="http://schemas.microsoft.com/office/drawing/2014/main" id="{2BE8F200-D8FA-4BA3-841A-0AA90D44A055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4447354" y="3874554"/>
            <a:ext cx="3566160" cy="2201789"/>
          </a:xfrm>
        </p:spPr>
        <p:txBody>
          <a:bodyPr>
            <a:noAutofit/>
          </a:bodyPr>
          <a:lstStyle>
            <a:lvl1pPr>
              <a:defRPr sz="2400"/>
            </a:lvl1pPr>
            <a:lvl2pPr>
              <a:defRPr sz="2000"/>
            </a:lvl2pPr>
            <a:lvl3pPr>
              <a:defRPr sz="2000"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FirstName LastName</a:t>
            </a:r>
            <a:endParaRPr lang="en-US"/>
          </a:p>
          <a:p>
            <a:pPr lvl="1"/>
            <a:r>
              <a:rPr lang="en-US"/>
              <a:t>Position</a:t>
            </a:r>
          </a:p>
          <a:p>
            <a:pPr lvl="2"/>
            <a:r>
              <a:rPr lang="en-US"/>
              <a:t>Organization</a:t>
            </a:r>
          </a:p>
          <a:p>
            <a:pPr lvl="3"/>
            <a:r>
              <a:rPr lang="en-US"/>
              <a:t>Email</a:t>
            </a:r>
          </a:p>
          <a:p>
            <a:pPr lvl="4"/>
            <a:r>
              <a:rPr lang="en-US"/>
              <a:t>Phone</a:t>
            </a:r>
          </a:p>
        </p:txBody>
      </p:sp>
      <p:sp>
        <p:nvSpPr>
          <p:cNvPr id="11" name="Person Photo 3">
            <a:extLst>
              <a:ext uri="{FF2B5EF4-FFF2-40B4-BE49-F238E27FC236}">
                <a16:creationId xmlns:a16="http://schemas.microsoft.com/office/drawing/2014/main" id="{53A828BF-2A5D-41FD-B227-FAAB818AC5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9009920" y="1272152"/>
            <a:ext cx="2133600" cy="2133600"/>
          </a:xfrm>
          <a:prstGeom prst="round2DiagRect">
            <a:avLst/>
          </a:prstGeom>
          <a:solidFill>
            <a:srgbClr val="F3F4F4"/>
          </a:solidFill>
          <a:ln>
            <a:solidFill>
              <a:schemeClr val="accent4"/>
            </a:solidFill>
          </a:ln>
        </p:spPr>
        <p:txBody>
          <a:bodyPr/>
          <a:lstStyle>
            <a:lvl1pPr marL="0" marR="0" indent="0" algn="ctr" defTabSz="914400" rtl="0" eaLnBrk="1" fontAlgn="auto" latinLnBrk="0" hangingPunct="1">
              <a:lnSpc>
                <a:spcPct val="95000"/>
              </a:lnSpc>
              <a:spcBef>
                <a:spcPts val="3000"/>
              </a:spcBef>
              <a:spcAft>
                <a:spcPct val="0"/>
              </a:spcAft>
              <a:buClr>
                <a:schemeClr val="accent2"/>
              </a:buClr>
              <a:buSzTx/>
              <a:buFontTx/>
              <a:buNone/>
              <a:defRPr sz="2000" b="0" i="1">
                <a:solidFill>
                  <a:schemeClr val="tx2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5000"/>
              </a:lnSpc>
              <a:spcBef>
                <a:spcPts val="3000"/>
              </a:spcBef>
              <a:spcAft>
                <a:spcPct val="0"/>
              </a:spcAft>
              <a:buClr>
                <a:schemeClr val="accent2"/>
              </a:buClr>
              <a:buSzTx/>
              <a:buFontTx/>
              <a:buNone/>
              <a:defRPr/>
            </a:pPr>
            <a:r>
              <a:rPr lang="en-US"/>
              <a:t>Click icon to add picture, or drag and drop from your files.</a:t>
            </a:r>
          </a:p>
        </p:txBody>
      </p:sp>
      <p:sp>
        <p:nvSpPr>
          <p:cNvPr id="4" name="Person Info 3">
            <a:extLst>
              <a:ext uri="{FF2B5EF4-FFF2-40B4-BE49-F238E27FC236}">
                <a16:creationId xmlns:a16="http://schemas.microsoft.com/office/drawing/2014/main" id="{134CD3E4-027C-4B7D-A65C-7DBA57E90025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8471440" y="3874554"/>
            <a:ext cx="3566160" cy="2201789"/>
          </a:xfrm>
        </p:spPr>
        <p:txBody>
          <a:bodyPr>
            <a:noAutofit/>
          </a:bodyPr>
          <a:lstStyle>
            <a:lvl1pPr>
              <a:defRPr sz="2400"/>
            </a:lvl1pPr>
            <a:lvl2pPr>
              <a:defRPr sz="2000"/>
            </a:lvl2pPr>
            <a:lvl3pPr>
              <a:defRPr sz="2000"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FirstName LastName</a:t>
            </a:r>
            <a:endParaRPr lang="en-US"/>
          </a:p>
          <a:p>
            <a:pPr lvl="1"/>
            <a:r>
              <a:rPr lang="en-US"/>
              <a:t>Position</a:t>
            </a:r>
          </a:p>
          <a:p>
            <a:pPr lvl="2"/>
            <a:r>
              <a:rPr lang="en-US"/>
              <a:t>Organization</a:t>
            </a:r>
          </a:p>
          <a:p>
            <a:pPr lvl="3"/>
            <a:r>
              <a:rPr lang="en-US"/>
              <a:t>Email</a:t>
            </a:r>
          </a:p>
          <a:p>
            <a:pPr lvl="4"/>
            <a:r>
              <a:rPr lang="en-US"/>
              <a:t>Phone</a:t>
            </a:r>
          </a:p>
        </p:txBody>
      </p:sp>
      <p:sp>
        <p:nvSpPr>
          <p:cNvPr id="6" name="Footer Placeholder">
            <a:extLst>
              <a:ext uri="{FF2B5EF4-FFF2-40B4-BE49-F238E27FC236}">
                <a16:creationId xmlns:a16="http://schemas.microsoft.com/office/drawing/2014/main" id="{1EDEE5CB-3268-42B3-8050-AE7311A60C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2612975"/>
      </p:ext>
    </p:extLst>
  </p:cSld>
  <p:clrMapOvr>
    <a:masterClrMapping/>
  </p:clrMapOvr>
  <p:transition/>
  <p:timing/>
</p:sldLayout>
</file>

<file path=ppt/slideLayouts/slideLayout2.xml><?xml version="1.0" encoding="utf-8"?>
<p:sldLayout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" name="Slide Number">
            <a:extLst>
              <a:ext uri="{FF2B5EF4-FFF2-40B4-BE49-F238E27FC236}">
                <a16:creationId xmlns:a16="http://schemas.microsoft.com/office/drawing/2014/main" id="{FEA3DEE6-72F4-49C9-965D-E6F849A5E885}"/>
              </a:ext>
            </a:extLst>
          </p:cNvPr>
          <p:cNvSpPr>
            <a:spLocks noGrp="1"/>
          </p:cNvSpPr>
          <p:nvPr>
            <p:ph type="sldNum" sz="quarter" idx="12"/>
            <p:custDataLst>
              <p:tags r:id="rId1"/>
            </p:custDataLst>
          </p:nvPr>
        </p:nvSpPr>
        <p:spPr/>
        <p:txBody>
          <a:bodyPr/>
          <a:lstStyle/>
          <a:p>
            <a:fld id="{158B7785-F6D6-45F8-833E-07BD84680091}" type="slidenum">
              <a:rPr lang="en-US" smtClean="0"/>
              <a:t>‹#›</a:t>
            </a:fld>
            <a:endParaRPr lang="en-US"/>
          </a:p>
        </p:txBody>
      </p:sp>
      <p:sp>
        <p:nvSpPr>
          <p:cNvPr id="4" name="Title">
            <a:extLst>
              <a:ext uri="{FF2B5EF4-FFF2-40B4-BE49-F238E27FC236}">
                <a16:creationId xmlns:a16="http://schemas.microsoft.com/office/drawing/2014/main" id="{CF31141F-3166-4574-964B-985B9D39E826}"/>
              </a:ext>
            </a:extLst>
          </p:cNvPr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">
            <a:extLst>
              <a:ext uri="{FF2B5EF4-FFF2-40B4-BE49-F238E27FC236}">
                <a16:creationId xmlns:a16="http://schemas.microsoft.com/office/drawing/2014/main" id="{17AAC5FF-8264-4C60-8AAC-1B83EE24201B}"/>
              </a:ext>
            </a:extLst>
          </p:cNvPr>
          <p:cNvSpPr>
            <a:spLocks noGrp="1"/>
          </p:cNvSpPr>
          <p:nvPr>
            <p:ph idx="1"/>
            <p:custDataLst>
              <p:tags r:id="rId3"/>
            </p:custDataLst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">
            <a:extLst>
              <a:ext uri="{FF2B5EF4-FFF2-40B4-BE49-F238E27FC236}">
                <a16:creationId xmlns:a16="http://schemas.microsoft.com/office/drawing/2014/main" id="{3E5B53C0-0C47-43AC-BBAB-8355450A49E3}"/>
              </a:ext>
            </a:extLst>
          </p:cNvPr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8770435"/>
      </p:ext>
    </p:extLst>
  </p:cSld>
  <p:clrMapOvr>
    <a:masterClrMapping/>
  </p:clrMapOvr>
  <p:transition/>
  <p:timing/>
</p:sldLayout>
</file>

<file path=ppt/slideLayouts/slideLayout20.xml><?xml version="1.0" encoding="utf-8"?>
<p:sldLayout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 preserve="1" userDrawn="1">
  <p:cSld name="Contact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19" name="Envelope Icon">
            <a:extLst>
              <a:ext uri="{FF2B5EF4-FFF2-40B4-BE49-F238E27FC236}">
                <a16:creationId xmlns:a16="http://schemas.microsoft.com/office/drawing/2014/main" id="{2359C801-6FA3-4BD2-A600-321070D79C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44284" y="266368"/>
            <a:ext cx="400382" cy="400382"/>
          </a:xfrm>
          <a:prstGeom prst="rect">
            <a:avLst/>
          </a:prstGeom>
        </p:spPr>
      </p:pic>
      <p:grpSp>
        <p:nvGrpSpPr>
          <p:cNvPr id="18" name="Email Envelope Icon">
            <a:extLst>
              <a:ext uri="{FF2B5EF4-FFF2-40B4-BE49-F238E27FC236}">
                <a16:creationId xmlns:a16="http://schemas.microsoft.com/office/drawing/2014/main" id="{038B947E-84BB-4262-B5FD-668E7C02CD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9415617" y="2376261"/>
            <a:ext cx="1914072" cy="2105479"/>
            <a:chOff x="9415617" y="2376261"/>
            <a:chExt cx="1914072" cy="2105479"/>
          </a:xfrm>
        </p:grpSpPr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44C3A8A9-9D35-4CBF-B48D-28E6D69B71E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 userDrawn="1"/>
          </p:nvGrpSpPr>
          <p:grpSpPr>
            <a:xfrm>
              <a:off x="9415617" y="2376261"/>
              <a:ext cx="1914072" cy="2105479"/>
              <a:chOff x="8746030" y="2376261"/>
              <a:chExt cx="1914072" cy="2105479"/>
            </a:xfrm>
          </p:grpSpPr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3385D42F-F634-48D6-A4CA-C3299E3FC6F3}"/>
                  </a:ext>
                </a:extLst>
              </p:cNvPr>
              <p:cNvSpPr/>
              <p:nvPr userDrawn="1"/>
            </p:nvSpPr>
            <p:spPr>
              <a:xfrm>
                <a:off x="9163050" y="2676525"/>
                <a:ext cx="1123950" cy="1127760"/>
              </a:xfrm>
              <a:prstGeom prst="rect">
                <a:avLst/>
              </a:prstGeom>
              <a:gradFill flip="none" rotWithShape="1">
                <a:gsLst>
                  <a:gs pos="97619">
                    <a:schemeClr val="accent4">
                      <a:lumMod val="90000"/>
                    </a:schemeClr>
                  </a:gs>
                  <a:gs pos="3968">
                    <a:srgbClr val="F3F4F4"/>
                  </a:gs>
                  <a:gs pos="26000">
                    <a:schemeClr val="bg1"/>
                  </a:gs>
                  <a:gs pos="77000">
                    <a:schemeClr val="bg1"/>
                  </a:gs>
                </a:gsLst>
                <a:lin ang="540000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C5A79651-71F3-44A8-A1A3-0EF6414C910A}"/>
                  </a:ext>
                </a:extLst>
              </p:cNvPr>
              <p:cNvSpPr/>
              <p:nvPr userDrawn="1"/>
            </p:nvSpPr>
            <p:spPr>
              <a:xfrm>
                <a:off x="8801100" y="3276600"/>
                <a:ext cx="1790700" cy="1127760"/>
              </a:xfrm>
              <a:custGeom>
                <a:gdLst>
                  <a:gd name="connsiteX0" fmla="*/ 0 w 1790700"/>
                  <a:gd name="connsiteY0" fmla="*/ 0 h 1127760"/>
                  <a:gd name="connsiteX1" fmla="*/ 628650 w 1790700"/>
                  <a:gd name="connsiteY1" fmla="*/ 535782 h 1127760"/>
                  <a:gd name="connsiteX2" fmla="*/ 1188244 w 1790700"/>
                  <a:gd name="connsiteY2" fmla="*/ 528638 h 1127760"/>
                  <a:gd name="connsiteX3" fmla="*/ 1790700 w 1790700"/>
                  <a:gd name="connsiteY3" fmla="*/ 0 h 1127760"/>
                  <a:gd name="connsiteX4" fmla="*/ 1790700 w 1790700"/>
                  <a:gd name="connsiteY4" fmla="*/ 1127760 h 1127760"/>
                  <a:gd name="connsiteX5" fmla="*/ 0 w 1790700"/>
                  <a:gd name="connsiteY5" fmla="*/ 1127760 h 1127760"/>
                  <a:gd name="connsiteX6" fmla="*/ 0 w 1790700"/>
                  <a:gd name="connsiteY6" fmla="*/ 0 h 1127760"/>
                </a:gdLst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790700" h="1127760">
                    <a:moveTo>
                      <a:pt x="0" y="0"/>
                    </a:moveTo>
                    <a:lnTo>
                      <a:pt x="628650" y="535782"/>
                    </a:lnTo>
                    <a:cubicBezTo>
                      <a:pt x="731837" y="447676"/>
                      <a:pt x="937419" y="361950"/>
                      <a:pt x="1188244" y="528638"/>
                    </a:cubicBezTo>
                    <a:lnTo>
                      <a:pt x="1790700" y="0"/>
                    </a:lnTo>
                    <a:lnTo>
                      <a:pt x="1790700" y="1127760"/>
                    </a:lnTo>
                    <a:lnTo>
                      <a:pt x="0" y="1127760"/>
                    </a:lnTo>
                    <a:lnTo>
                      <a:pt x="0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bg1"/>
                  </a:gs>
                  <a:gs pos="83000">
                    <a:srgbClr val="F3F4F4"/>
                  </a:gs>
                  <a:gs pos="100000">
                    <a:schemeClr val="accent4">
                      <a:lumMod val="30000"/>
                      <a:lumOff val="70000"/>
                    </a:schemeClr>
                  </a:gs>
                </a:gsLst>
                <a:path path="circle">
                  <a:fillToRect l="50000" t="50000" r="50000" b="50000"/>
                </a:path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" name="Freeform: Shape 9">
                <a:extLst>
                  <a:ext uri="{FF2B5EF4-FFF2-40B4-BE49-F238E27FC236}">
                    <a16:creationId xmlns:a16="http://schemas.microsoft.com/office/drawing/2014/main" id="{978684A7-3494-4151-98DE-DB26EB114126}"/>
                  </a:ext>
                </a:extLst>
              </p:cNvPr>
              <p:cNvSpPr/>
              <p:nvPr/>
            </p:nvSpPr>
            <p:spPr>
              <a:xfrm>
                <a:off x="8746030" y="2376261"/>
                <a:ext cx="1914072" cy="2105479"/>
              </a:xfrm>
              <a:custGeom>
                <a:gdLst>
                  <a:gd name="connsiteX0" fmla="*/ 1770516 w 1914071"/>
                  <a:gd name="connsiteY0" fmla="*/ 1904501 h 2105478"/>
                  <a:gd name="connsiteX1" fmla="*/ 1291998 w 1914071"/>
                  <a:gd name="connsiteY1" fmla="*/ 1449909 h 2105478"/>
                  <a:gd name="connsiteX2" fmla="*/ 1770516 w 1914071"/>
                  <a:gd name="connsiteY2" fmla="*/ 995317 h 2105478"/>
                  <a:gd name="connsiteX3" fmla="*/ 1770516 w 1914071"/>
                  <a:gd name="connsiteY3" fmla="*/ 1904501 h 2105478"/>
                  <a:gd name="connsiteX4" fmla="*/ 220118 w 1914071"/>
                  <a:gd name="connsiteY4" fmla="*/ 1961924 h 2105478"/>
                  <a:gd name="connsiteX5" fmla="*/ 693851 w 1914071"/>
                  <a:gd name="connsiteY5" fmla="*/ 1514509 h 2105478"/>
                  <a:gd name="connsiteX6" fmla="*/ 727347 w 1914071"/>
                  <a:gd name="connsiteY6" fmla="*/ 1483406 h 2105478"/>
                  <a:gd name="connsiteX7" fmla="*/ 1189117 w 1914071"/>
                  <a:gd name="connsiteY7" fmla="*/ 1483406 h 2105478"/>
                  <a:gd name="connsiteX8" fmla="*/ 1222613 w 1914071"/>
                  <a:gd name="connsiteY8" fmla="*/ 1514509 h 2105478"/>
                  <a:gd name="connsiteX9" fmla="*/ 1693954 w 1914071"/>
                  <a:gd name="connsiteY9" fmla="*/ 1961924 h 2105478"/>
                  <a:gd name="connsiteX10" fmla="*/ 220118 w 1914071"/>
                  <a:gd name="connsiteY10" fmla="*/ 1961924 h 2105478"/>
                  <a:gd name="connsiteX11" fmla="*/ 143555 w 1914071"/>
                  <a:gd name="connsiteY11" fmla="*/ 992925 h 2105478"/>
                  <a:gd name="connsiteX12" fmla="*/ 622073 w 1914071"/>
                  <a:gd name="connsiteY12" fmla="*/ 1447517 h 2105478"/>
                  <a:gd name="connsiteX13" fmla="*/ 143555 w 1914071"/>
                  <a:gd name="connsiteY13" fmla="*/ 1902109 h 2105478"/>
                  <a:gd name="connsiteX14" fmla="*/ 143555 w 1914071"/>
                  <a:gd name="connsiteY14" fmla="*/ 992925 h 2105478"/>
                  <a:gd name="connsiteX15" fmla="*/ 478518 w 1914071"/>
                  <a:gd name="connsiteY15" fmla="*/ 382814 h 2105478"/>
                  <a:gd name="connsiteX16" fmla="*/ 1435554 w 1914071"/>
                  <a:gd name="connsiteY16" fmla="*/ 382814 h 2105478"/>
                  <a:gd name="connsiteX17" fmla="*/ 1435554 w 1914071"/>
                  <a:gd name="connsiteY17" fmla="*/ 1179547 h 2105478"/>
                  <a:gd name="connsiteX18" fmla="*/ 1220221 w 1914071"/>
                  <a:gd name="connsiteY18" fmla="*/ 1385309 h 2105478"/>
                  <a:gd name="connsiteX19" fmla="*/ 693851 w 1914071"/>
                  <a:gd name="connsiteY19" fmla="*/ 1385309 h 2105478"/>
                  <a:gd name="connsiteX20" fmla="*/ 478518 w 1914071"/>
                  <a:gd name="connsiteY20" fmla="*/ 1179547 h 2105478"/>
                  <a:gd name="connsiteX21" fmla="*/ 478518 w 1914071"/>
                  <a:gd name="connsiteY21" fmla="*/ 382814 h 2105478"/>
                  <a:gd name="connsiteX22" fmla="*/ 1579109 w 1914071"/>
                  <a:gd name="connsiteY22" fmla="*/ 447414 h 2105478"/>
                  <a:gd name="connsiteX23" fmla="*/ 1579109 w 1914071"/>
                  <a:gd name="connsiteY23" fmla="*/ 239259 h 2105478"/>
                  <a:gd name="connsiteX24" fmla="*/ 1244147 w 1914071"/>
                  <a:gd name="connsiteY24" fmla="*/ 239259 h 2105478"/>
                  <a:gd name="connsiteX25" fmla="*/ 957036 w 1914071"/>
                  <a:gd name="connsiteY25" fmla="*/ 0 h 2105478"/>
                  <a:gd name="connsiteX26" fmla="*/ 669925 w 1914071"/>
                  <a:gd name="connsiteY26" fmla="*/ 239259 h 2105478"/>
                  <a:gd name="connsiteX27" fmla="*/ 334963 w 1914071"/>
                  <a:gd name="connsiteY27" fmla="*/ 239259 h 2105478"/>
                  <a:gd name="connsiteX28" fmla="*/ 334963 w 1914071"/>
                  <a:gd name="connsiteY28" fmla="*/ 449807 h 2105478"/>
                  <a:gd name="connsiteX29" fmla="*/ 0 w 1914071"/>
                  <a:gd name="connsiteY29" fmla="*/ 768021 h 2105478"/>
                  <a:gd name="connsiteX30" fmla="*/ 0 w 1914071"/>
                  <a:gd name="connsiteY30" fmla="*/ 2105479 h 2105478"/>
                  <a:gd name="connsiteX31" fmla="*/ 1914072 w 1914071"/>
                  <a:gd name="connsiteY31" fmla="*/ 2105479 h 2105478"/>
                  <a:gd name="connsiteX32" fmla="*/ 1914072 w 1914071"/>
                  <a:gd name="connsiteY32" fmla="*/ 768021 h 2105478"/>
                  <a:gd name="connsiteX33" fmla="*/ 1579109 w 1914071"/>
                  <a:gd name="connsiteY33" fmla="*/ 447414 h 2105478"/>
                </a:gdLst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</a:cxnLst>
                <a:rect l="l" t="t" r="r" b="b"/>
                <a:pathLst>
                  <a:path w="1914071" h="2105478">
                    <a:moveTo>
                      <a:pt x="1770516" y="1904501"/>
                    </a:moveTo>
                    <a:lnTo>
                      <a:pt x="1291998" y="1449909"/>
                    </a:lnTo>
                    <a:lnTo>
                      <a:pt x="1770516" y="995317"/>
                    </a:lnTo>
                    <a:lnTo>
                      <a:pt x="1770516" y="1904501"/>
                    </a:lnTo>
                    <a:close/>
                    <a:moveTo>
                      <a:pt x="220118" y="1961924"/>
                    </a:moveTo>
                    <a:lnTo>
                      <a:pt x="693851" y="1514509"/>
                    </a:lnTo>
                    <a:lnTo>
                      <a:pt x="727347" y="1483406"/>
                    </a:lnTo>
                    <a:cubicBezTo>
                      <a:pt x="856547" y="1361384"/>
                      <a:pt x="1059917" y="1361384"/>
                      <a:pt x="1189117" y="1483406"/>
                    </a:cubicBezTo>
                    <a:lnTo>
                      <a:pt x="1222613" y="1514509"/>
                    </a:lnTo>
                    <a:lnTo>
                      <a:pt x="1693954" y="1961924"/>
                    </a:lnTo>
                    <a:lnTo>
                      <a:pt x="220118" y="1961924"/>
                    </a:lnTo>
                    <a:close/>
                    <a:moveTo>
                      <a:pt x="143555" y="992925"/>
                    </a:moveTo>
                    <a:lnTo>
                      <a:pt x="622073" y="1447517"/>
                    </a:lnTo>
                    <a:lnTo>
                      <a:pt x="143555" y="1902109"/>
                    </a:lnTo>
                    <a:lnTo>
                      <a:pt x="143555" y="992925"/>
                    </a:lnTo>
                    <a:close/>
                    <a:moveTo>
                      <a:pt x="478518" y="382814"/>
                    </a:moveTo>
                    <a:lnTo>
                      <a:pt x="1435554" y="382814"/>
                    </a:lnTo>
                    <a:lnTo>
                      <a:pt x="1435554" y="1179547"/>
                    </a:lnTo>
                    <a:lnTo>
                      <a:pt x="1220221" y="1385309"/>
                    </a:lnTo>
                    <a:cubicBezTo>
                      <a:pt x="1064702" y="1265680"/>
                      <a:pt x="849369" y="1265680"/>
                      <a:pt x="693851" y="1385309"/>
                    </a:cubicBezTo>
                    <a:lnTo>
                      <a:pt x="478518" y="1179547"/>
                    </a:lnTo>
                    <a:lnTo>
                      <a:pt x="478518" y="382814"/>
                    </a:lnTo>
                    <a:close/>
                    <a:moveTo>
                      <a:pt x="1579109" y="447414"/>
                    </a:moveTo>
                    <a:lnTo>
                      <a:pt x="1579109" y="239259"/>
                    </a:lnTo>
                    <a:lnTo>
                      <a:pt x="1244147" y="239259"/>
                    </a:lnTo>
                    <a:lnTo>
                      <a:pt x="957036" y="0"/>
                    </a:lnTo>
                    <a:lnTo>
                      <a:pt x="669925" y="239259"/>
                    </a:lnTo>
                    <a:lnTo>
                      <a:pt x="334963" y="239259"/>
                    </a:lnTo>
                    <a:lnTo>
                      <a:pt x="334963" y="449807"/>
                    </a:lnTo>
                    <a:lnTo>
                      <a:pt x="0" y="768021"/>
                    </a:lnTo>
                    <a:lnTo>
                      <a:pt x="0" y="2105479"/>
                    </a:lnTo>
                    <a:lnTo>
                      <a:pt x="1914072" y="2105479"/>
                    </a:lnTo>
                    <a:lnTo>
                      <a:pt x="1914072" y="768021"/>
                    </a:lnTo>
                    <a:lnTo>
                      <a:pt x="1579109" y="447414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accent6">
                      <a:lumMod val="89000"/>
                    </a:schemeClr>
                  </a:gs>
                  <a:gs pos="23000">
                    <a:schemeClr val="accent6">
                      <a:lumMod val="89000"/>
                    </a:schemeClr>
                  </a:gs>
                  <a:gs pos="69000">
                    <a:schemeClr val="accent6">
                      <a:lumMod val="75000"/>
                    </a:schemeClr>
                  </a:gs>
                  <a:gs pos="97000">
                    <a:schemeClr val="accent6">
                      <a:lumMod val="7000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2391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" name="Freeform: Shape 10">
                <a:extLst>
                  <a:ext uri="{FF2B5EF4-FFF2-40B4-BE49-F238E27FC236}">
                    <a16:creationId xmlns:a16="http://schemas.microsoft.com/office/drawing/2014/main" id="{ED93B3FC-DDB7-49C5-B0E2-30332216E4A6}"/>
                  </a:ext>
                </a:extLst>
              </p:cNvPr>
              <p:cNvSpPr/>
              <p:nvPr/>
            </p:nvSpPr>
            <p:spPr>
              <a:xfrm>
                <a:off x="9394391" y="2897845"/>
                <a:ext cx="622073" cy="622073"/>
              </a:xfrm>
              <a:custGeom>
                <a:gdLst>
                  <a:gd name="connsiteX0" fmla="*/ 308675 w 622073"/>
                  <a:gd name="connsiteY0" fmla="*/ 394777 h 622073"/>
                  <a:gd name="connsiteX1" fmla="*/ 232112 w 622073"/>
                  <a:gd name="connsiteY1" fmla="*/ 318214 h 622073"/>
                  <a:gd name="connsiteX2" fmla="*/ 308675 w 622073"/>
                  <a:gd name="connsiteY2" fmla="*/ 241652 h 622073"/>
                  <a:gd name="connsiteX3" fmla="*/ 385237 w 622073"/>
                  <a:gd name="connsiteY3" fmla="*/ 318214 h 622073"/>
                  <a:gd name="connsiteX4" fmla="*/ 308675 w 622073"/>
                  <a:gd name="connsiteY4" fmla="*/ 394777 h 622073"/>
                  <a:gd name="connsiteX5" fmla="*/ 308675 w 622073"/>
                  <a:gd name="connsiteY5" fmla="*/ 626859 h 622073"/>
                  <a:gd name="connsiteX6" fmla="*/ 464193 w 622073"/>
                  <a:gd name="connsiteY6" fmla="*/ 588577 h 622073"/>
                  <a:gd name="connsiteX7" fmla="*/ 480941 w 622073"/>
                  <a:gd name="connsiteY7" fmla="*/ 533547 h 622073"/>
                  <a:gd name="connsiteX8" fmla="*/ 425912 w 622073"/>
                  <a:gd name="connsiteY8" fmla="*/ 516799 h 622073"/>
                  <a:gd name="connsiteX9" fmla="*/ 308675 w 622073"/>
                  <a:gd name="connsiteY9" fmla="*/ 545510 h 622073"/>
                  <a:gd name="connsiteX10" fmla="*/ 78986 w 622073"/>
                  <a:gd name="connsiteY10" fmla="*/ 313429 h 622073"/>
                  <a:gd name="connsiteX11" fmla="*/ 311067 w 622073"/>
                  <a:gd name="connsiteY11" fmla="*/ 81348 h 622073"/>
                  <a:gd name="connsiteX12" fmla="*/ 543148 w 622073"/>
                  <a:gd name="connsiteY12" fmla="*/ 313429 h 622073"/>
                  <a:gd name="connsiteX13" fmla="*/ 543148 w 622073"/>
                  <a:gd name="connsiteY13" fmla="*/ 389992 h 622073"/>
                  <a:gd name="connsiteX14" fmla="*/ 466585 w 622073"/>
                  <a:gd name="connsiteY14" fmla="*/ 313429 h 622073"/>
                  <a:gd name="connsiteX15" fmla="*/ 339778 w 622073"/>
                  <a:gd name="connsiteY15" fmla="*/ 157911 h 622073"/>
                  <a:gd name="connsiteX16" fmla="*/ 165119 w 622073"/>
                  <a:gd name="connsiteY16" fmla="*/ 253615 h 622073"/>
                  <a:gd name="connsiteX17" fmla="*/ 229719 w 622073"/>
                  <a:gd name="connsiteY17" fmla="*/ 442629 h 622073"/>
                  <a:gd name="connsiteX18" fmla="*/ 428304 w 622073"/>
                  <a:gd name="connsiteY18" fmla="*/ 411525 h 622073"/>
                  <a:gd name="connsiteX19" fmla="*/ 545541 w 622073"/>
                  <a:gd name="connsiteY19" fmla="*/ 464162 h 622073"/>
                  <a:gd name="connsiteX20" fmla="*/ 622104 w 622073"/>
                  <a:gd name="connsiteY20" fmla="*/ 387600 h 622073"/>
                  <a:gd name="connsiteX21" fmla="*/ 622104 w 622073"/>
                  <a:gd name="connsiteY21" fmla="*/ 311037 h 622073"/>
                  <a:gd name="connsiteX22" fmla="*/ 311067 w 622073"/>
                  <a:gd name="connsiteY22" fmla="*/ 0 h 622073"/>
                  <a:gd name="connsiteX23" fmla="*/ 30 w 622073"/>
                  <a:gd name="connsiteY23" fmla="*/ 311037 h 622073"/>
                  <a:gd name="connsiteX24" fmla="*/ 308675 w 622073"/>
                  <a:gd name="connsiteY24" fmla="*/ 626859 h 622073"/>
                </a:gdLst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622073" h="622073">
                    <a:moveTo>
                      <a:pt x="308675" y="394777"/>
                    </a:moveTo>
                    <a:cubicBezTo>
                      <a:pt x="265608" y="394777"/>
                      <a:pt x="232112" y="358888"/>
                      <a:pt x="232112" y="318214"/>
                    </a:cubicBezTo>
                    <a:cubicBezTo>
                      <a:pt x="232112" y="275148"/>
                      <a:pt x="268001" y="241652"/>
                      <a:pt x="308675" y="241652"/>
                    </a:cubicBezTo>
                    <a:cubicBezTo>
                      <a:pt x="351741" y="241652"/>
                      <a:pt x="385237" y="275148"/>
                      <a:pt x="385237" y="318214"/>
                    </a:cubicBezTo>
                    <a:cubicBezTo>
                      <a:pt x="385237" y="361281"/>
                      <a:pt x="351741" y="394777"/>
                      <a:pt x="308675" y="394777"/>
                    </a:cubicBezTo>
                    <a:close/>
                    <a:moveTo>
                      <a:pt x="308675" y="626859"/>
                    </a:moveTo>
                    <a:cubicBezTo>
                      <a:pt x="363704" y="626859"/>
                      <a:pt x="416341" y="612503"/>
                      <a:pt x="464193" y="588577"/>
                    </a:cubicBezTo>
                    <a:cubicBezTo>
                      <a:pt x="483334" y="576614"/>
                      <a:pt x="490511" y="552688"/>
                      <a:pt x="480941" y="533547"/>
                    </a:cubicBezTo>
                    <a:cubicBezTo>
                      <a:pt x="468978" y="514407"/>
                      <a:pt x="445052" y="507229"/>
                      <a:pt x="425912" y="516799"/>
                    </a:cubicBezTo>
                    <a:cubicBezTo>
                      <a:pt x="390023" y="535940"/>
                      <a:pt x="349349" y="545510"/>
                      <a:pt x="308675" y="545510"/>
                    </a:cubicBezTo>
                    <a:cubicBezTo>
                      <a:pt x="181867" y="545510"/>
                      <a:pt x="76593" y="440237"/>
                      <a:pt x="78986" y="313429"/>
                    </a:cubicBezTo>
                    <a:cubicBezTo>
                      <a:pt x="78986" y="186622"/>
                      <a:pt x="184260" y="81348"/>
                      <a:pt x="311067" y="81348"/>
                    </a:cubicBezTo>
                    <a:cubicBezTo>
                      <a:pt x="437874" y="81348"/>
                      <a:pt x="543148" y="184229"/>
                      <a:pt x="543148" y="313429"/>
                    </a:cubicBezTo>
                    <a:lnTo>
                      <a:pt x="543148" y="389992"/>
                    </a:lnTo>
                    <a:cubicBezTo>
                      <a:pt x="500082" y="389992"/>
                      <a:pt x="466585" y="356496"/>
                      <a:pt x="466585" y="313429"/>
                    </a:cubicBezTo>
                    <a:cubicBezTo>
                      <a:pt x="466585" y="236866"/>
                      <a:pt x="413949" y="172266"/>
                      <a:pt x="339778" y="157911"/>
                    </a:cubicBezTo>
                    <a:cubicBezTo>
                      <a:pt x="265608" y="143555"/>
                      <a:pt x="191438" y="184229"/>
                      <a:pt x="165119" y="253615"/>
                    </a:cubicBezTo>
                    <a:cubicBezTo>
                      <a:pt x="138801" y="323000"/>
                      <a:pt x="165119" y="404348"/>
                      <a:pt x="229719" y="442629"/>
                    </a:cubicBezTo>
                    <a:cubicBezTo>
                      <a:pt x="294319" y="480911"/>
                      <a:pt x="378060" y="468948"/>
                      <a:pt x="428304" y="411525"/>
                    </a:cubicBezTo>
                    <a:cubicBezTo>
                      <a:pt x="457015" y="445022"/>
                      <a:pt x="500082" y="464162"/>
                      <a:pt x="545541" y="464162"/>
                    </a:cubicBezTo>
                    <a:cubicBezTo>
                      <a:pt x="588608" y="464162"/>
                      <a:pt x="622104" y="430666"/>
                      <a:pt x="622104" y="387600"/>
                    </a:cubicBezTo>
                    <a:lnTo>
                      <a:pt x="622104" y="311037"/>
                    </a:lnTo>
                    <a:cubicBezTo>
                      <a:pt x="622104" y="138770"/>
                      <a:pt x="483334" y="0"/>
                      <a:pt x="311067" y="0"/>
                    </a:cubicBezTo>
                    <a:cubicBezTo>
                      <a:pt x="138801" y="0"/>
                      <a:pt x="30" y="138770"/>
                      <a:pt x="30" y="311037"/>
                    </a:cubicBezTo>
                    <a:cubicBezTo>
                      <a:pt x="-2362" y="485696"/>
                      <a:pt x="136408" y="624466"/>
                      <a:pt x="308675" y="626859"/>
                    </a:cubicBezTo>
                    <a:close/>
                  </a:path>
                </a:pathLst>
              </a:custGeom>
              <a:solidFill>
                <a:schemeClr val="accent5"/>
              </a:solidFill>
              <a:ln w="2391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15" name="Isosceles Triangle 14">
              <a:extLst>
                <a:ext uri="{FF2B5EF4-FFF2-40B4-BE49-F238E27FC236}">
                  <a16:creationId xmlns:a16="http://schemas.microsoft.com/office/drawing/2014/main" id="{9BAC5326-69BC-4DCF-B682-4778B80809E4}"/>
                </a:ext>
              </a:extLst>
            </p:cNvPr>
            <p:cNvSpPr/>
            <p:nvPr userDrawn="1"/>
          </p:nvSpPr>
          <p:spPr>
            <a:xfrm rot="16200000">
              <a:off x="9339776" y="2983647"/>
              <a:ext cx="547841" cy="286020"/>
            </a:xfrm>
            <a:prstGeom prst="triangle">
              <a:avLst/>
            </a:prstGeom>
            <a:solidFill>
              <a:schemeClr val="accent1">
                <a:lumMod val="50000"/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Isosceles Triangle 15">
              <a:extLst>
                <a:ext uri="{FF2B5EF4-FFF2-40B4-BE49-F238E27FC236}">
                  <a16:creationId xmlns:a16="http://schemas.microsoft.com/office/drawing/2014/main" id="{2B9EA639-1876-4B22-BA5A-57AB07E3C79D}"/>
                </a:ext>
              </a:extLst>
            </p:cNvPr>
            <p:cNvSpPr/>
            <p:nvPr userDrawn="1"/>
          </p:nvSpPr>
          <p:spPr>
            <a:xfrm rot="5400000" flipH="1">
              <a:off x="10853846" y="2983647"/>
              <a:ext cx="547841" cy="286020"/>
            </a:xfrm>
            <a:prstGeom prst="triangle">
              <a:avLst/>
            </a:prstGeom>
            <a:solidFill>
              <a:schemeClr val="accent1">
                <a:lumMod val="50000"/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Isosceles Triangle 16">
              <a:extLst>
                <a:ext uri="{FF2B5EF4-FFF2-40B4-BE49-F238E27FC236}">
                  <a16:creationId xmlns:a16="http://schemas.microsoft.com/office/drawing/2014/main" id="{E4599619-B65E-4720-902B-79FAB6069DDB}"/>
                </a:ext>
              </a:extLst>
            </p:cNvPr>
            <p:cNvSpPr/>
            <p:nvPr userDrawn="1"/>
          </p:nvSpPr>
          <p:spPr>
            <a:xfrm flipH="1">
              <a:off x="10124928" y="2418638"/>
              <a:ext cx="495446" cy="194840"/>
            </a:xfrm>
            <a:prstGeom prst="triangle">
              <a:avLst/>
            </a:prstGeom>
            <a:solidFill>
              <a:schemeClr val="accent1">
                <a:lumMod val="50000"/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" name="Slide Number">
            <a:extLst>
              <a:ext uri="{FF2B5EF4-FFF2-40B4-BE49-F238E27FC236}">
                <a16:creationId xmlns:a16="http://schemas.microsoft.com/office/drawing/2014/main" id="{FEA3DEE6-72F4-49C9-965D-E6F849A5E8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8B7785-F6D6-45F8-833E-07BD84680091}" type="slidenum">
              <a:rPr lang="en-US" smtClean="0"/>
              <a:t>‹#›</a:t>
            </a:fld>
            <a:endParaRPr lang="en-US"/>
          </a:p>
        </p:txBody>
      </p:sp>
      <p:sp>
        <p:nvSpPr>
          <p:cNvPr id="4" name="Title">
            <a:extLst>
              <a:ext uri="{FF2B5EF4-FFF2-40B4-BE49-F238E27FC236}">
                <a16:creationId xmlns:a16="http://schemas.microsoft.com/office/drawing/2014/main" id="{CF31141F-3166-4574-964B-985B9D39E82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Enter title for “Contact” slide</a:t>
            </a:r>
          </a:p>
        </p:txBody>
      </p:sp>
      <p:sp>
        <p:nvSpPr>
          <p:cNvPr id="3" name="Contact Content Placeholder">
            <a:extLst>
              <a:ext uri="{FF2B5EF4-FFF2-40B4-BE49-F238E27FC236}">
                <a16:creationId xmlns:a16="http://schemas.microsoft.com/office/drawing/2014/main" id="{17AAC5FF-8264-4C60-8AAC-1B83EE24201B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17734" y="1137446"/>
            <a:ext cx="7244177" cy="5039517"/>
          </a:xfrm>
        </p:spPr>
        <p:txBody>
          <a:bodyPr anchor="ctr">
            <a:normAutofit/>
          </a:bodyPr>
          <a:lstStyle>
            <a:lvl1pPr>
              <a:spcBef>
                <a:spcPts val="1200"/>
              </a:spcBef>
              <a:defRPr sz="2400"/>
            </a:lvl1pPr>
            <a:lvl2pPr>
              <a:spcBef>
                <a:spcPts val="200"/>
              </a:spcBef>
              <a:defRPr sz="2000"/>
            </a:lvl2pPr>
            <a:lvl3pPr>
              <a:spcBef>
                <a:spcPct val="0"/>
              </a:spcBef>
              <a:defRPr sz="2000"/>
            </a:lvl3pPr>
            <a:lvl4pPr>
              <a:spcBef>
                <a:spcPts val="400"/>
              </a:spcBef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FirstName LastName</a:t>
            </a:r>
            <a:endParaRPr lang="en-US"/>
          </a:p>
          <a:p>
            <a:pPr lvl="1"/>
            <a:r>
              <a:rPr lang="en-US"/>
              <a:t>Position</a:t>
            </a:r>
          </a:p>
          <a:p>
            <a:pPr lvl="2"/>
            <a:r>
              <a:rPr lang="en-US"/>
              <a:t>Organization</a:t>
            </a:r>
          </a:p>
          <a:p>
            <a:pPr lvl="3"/>
            <a:r>
              <a:rPr lang="en-US"/>
              <a:t>Email</a:t>
            </a:r>
          </a:p>
          <a:p>
            <a:pPr lvl="4"/>
            <a:r>
              <a:rPr lang="en-US"/>
              <a:t>Phone</a:t>
            </a:r>
          </a:p>
        </p:txBody>
      </p:sp>
      <p:sp>
        <p:nvSpPr>
          <p:cNvPr id="5" name="Footer Placeholder">
            <a:extLst>
              <a:ext uri="{FF2B5EF4-FFF2-40B4-BE49-F238E27FC236}">
                <a16:creationId xmlns:a16="http://schemas.microsoft.com/office/drawing/2014/main" id="{3E5B53C0-0C47-43AC-BBAB-8355450A49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0565739"/>
      </p:ext>
    </p:extLst>
  </p:cSld>
  <p:clrMapOvr>
    <a:masterClrMapping/>
  </p:clrMapOvr>
  <p:transition/>
  <p:timing/>
</p:sldLayout>
</file>

<file path=ppt/slideLayouts/slideLayout21.xml><?xml version="1.0" encoding="utf-8"?>
<p:sldLayout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 preserve="1" userDrawn="1">
  <p:cSld name="Save the Date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7" name="Calendar Icon">
            <a:extLst>
              <a:ext uri="{FF2B5EF4-FFF2-40B4-BE49-F238E27FC236}">
                <a16:creationId xmlns:a16="http://schemas.microsoft.com/office/drawing/2014/main" id="{CE7F2329-9AB5-4502-9A32-DC50A392F5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0" y="225259"/>
            <a:ext cx="457200" cy="457200"/>
          </a:xfrm>
          <a:prstGeom prst="rect">
            <a:avLst/>
          </a:prstGeom>
        </p:spPr>
      </p:pic>
      <p:sp>
        <p:nvSpPr>
          <p:cNvPr id="6" name="Slide Number">
            <a:extLst>
              <a:ext uri="{FF2B5EF4-FFF2-40B4-BE49-F238E27FC236}">
                <a16:creationId xmlns:a16="http://schemas.microsoft.com/office/drawing/2014/main" id="{FEA3DEE6-72F4-49C9-965D-E6F849A5E8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8B7785-F6D6-45F8-833E-07BD84680091}" type="slidenum">
              <a:rPr lang="en-US" smtClean="0"/>
              <a:t>‹#›</a:t>
            </a:fld>
            <a:endParaRPr lang="en-US"/>
          </a:p>
        </p:txBody>
      </p:sp>
      <p:sp>
        <p:nvSpPr>
          <p:cNvPr id="4" name="Title">
            <a:extLst>
              <a:ext uri="{FF2B5EF4-FFF2-40B4-BE49-F238E27FC236}">
                <a16:creationId xmlns:a16="http://schemas.microsoft.com/office/drawing/2014/main" id="{CF31141F-3166-4574-964B-985B9D39E82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Enter Title for “Save the Date” Slide</a:t>
            </a:r>
          </a:p>
        </p:txBody>
      </p:sp>
      <p:sp>
        <p:nvSpPr>
          <p:cNvPr id="3" name="Event Content Placeholder">
            <a:extLst>
              <a:ext uri="{FF2B5EF4-FFF2-40B4-BE49-F238E27FC236}">
                <a16:creationId xmlns:a16="http://schemas.microsoft.com/office/drawing/2014/main" id="{17AAC5FF-8264-4C60-8AAC-1B83EE24201B}"/>
              </a:ext>
            </a:extLst>
          </p:cNvPr>
          <p:cNvSpPr>
            <a:spLocks noGrp="1"/>
          </p:cNvSpPr>
          <p:nvPr>
            <p:ph idx="1" hasCustomPrompt="1"/>
          </p:nvPr>
        </p:nvSpPr>
        <p:spPr/>
        <p:txBody>
          <a:bodyPr anchor="ctr"/>
          <a:lstStyle>
            <a:lvl1pPr marL="457200" indent="-457200">
              <a:buClr>
                <a:schemeClr val="accent1"/>
              </a:buClr>
              <a:buFont typeface="Wingdings" panose="05000000000000000000" pitchFamily="2" charset="2"/>
              <a:buChar char=""/>
              <a:defRPr sz="2400" b="1"/>
            </a:lvl1pPr>
            <a:lvl2pPr marL="457200" indent="0">
              <a:spcBef>
                <a:spcPts val="200"/>
              </a:spcBef>
              <a:buNone/>
              <a:defRPr sz="2000" i="1">
                <a:solidFill>
                  <a:schemeClr val="accent3">
                    <a:lumMod val="75000"/>
                    <a:lumOff val="25000"/>
                  </a:schemeClr>
                </a:solidFill>
                <a:latin typeface="+mj-lt"/>
              </a:defRPr>
            </a:lvl2pPr>
            <a:lvl3pPr marL="731520" indent="-274320">
              <a:buClr>
                <a:schemeClr val="accent5"/>
              </a:buClr>
              <a:buSzPct val="90000"/>
              <a:buFont typeface="Webdings" panose="05030102010509060703" pitchFamily="18" charset="2"/>
              <a:buChar char=""/>
              <a:defRPr sz="2000" b="1">
                <a:solidFill>
                  <a:schemeClr val="accent2"/>
                </a:solidFill>
              </a:defRPr>
            </a:lvl3pPr>
            <a:lvl4pPr marL="1737360">
              <a:defRPr/>
            </a:lvl4pPr>
            <a:lvl5pPr marL="2194560">
              <a:defRPr/>
            </a:lvl5pPr>
          </a:lstStyle>
          <a:p>
            <a:pPr lvl="0"/>
            <a:r>
              <a:rPr lang="en-US"/>
              <a:t>Event Title Here</a:t>
            </a:r>
          </a:p>
          <a:p>
            <a:pPr lvl="1"/>
            <a:r>
              <a:rPr lang="en-US"/>
              <a:t>Event summary goes here</a:t>
            </a:r>
          </a:p>
          <a:p>
            <a:pPr lvl="2"/>
            <a:r>
              <a:rPr lang="en-US"/>
              <a:t>Event Date</a:t>
            </a:r>
          </a:p>
        </p:txBody>
      </p:sp>
      <p:sp>
        <p:nvSpPr>
          <p:cNvPr id="5" name="Footer Placeholder">
            <a:extLst>
              <a:ext uri="{FF2B5EF4-FFF2-40B4-BE49-F238E27FC236}">
                <a16:creationId xmlns:a16="http://schemas.microsoft.com/office/drawing/2014/main" id="{3E5B53C0-0C47-43AC-BBAB-8355450A49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2050144"/>
      </p:ext>
    </p:extLst>
  </p:cSld>
  <p:clrMapOvr>
    <a:masterClrMapping/>
  </p:clrMapOvr>
  <p:transition/>
  <p:timing/>
</p:sldLayout>
</file>

<file path=ppt/slideLayouts/slideLayout22.xml><?xml version="1.0" encoding="utf-8"?>
<p:sldLayout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 preserve="1" userDrawn="1">
  <p:cSld name="Breakout Room List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7" name="Breakout Icon">
            <a:extLst>
              <a:ext uri="{FF2B5EF4-FFF2-40B4-BE49-F238E27FC236}">
                <a16:creationId xmlns:a16="http://schemas.microsoft.com/office/drawing/2014/main" id="{CE7F2329-9AB5-4502-9A32-DC50A392F5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0" y="225259"/>
            <a:ext cx="457200" cy="457200"/>
          </a:xfrm>
          <a:prstGeom prst="rect">
            <a:avLst/>
          </a:prstGeom>
        </p:spPr>
      </p:pic>
      <p:sp>
        <p:nvSpPr>
          <p:cNvPr id="6" name="Slide Number">
            <a:extLst>
              <a:ext uri="{FF2B5EF4-FFF2-40B4-BE49-F238E27FC236}">
                <a16:creationId xmlns:a16="http://schemas.microsoft.com/office/drawing/2014/main" id="{FEA3DEE6-72F4-49C9-965D-E6F849A5E8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8B7785-F6D6-45F8-833E-07BD84680091}" type="slidenum">
              <a:rPr lang="en-US" smtClean="0"/>
              <a:t>‹#›</a:t>
            </a:fld>
            <a:endParaRPr lang="en-US"/>
          </a:p>
        </p:txBody>
      </p:sp>
      <p:sp>
        <p:nvSpPr>
          <p:cNvPr id="4" name="Title">
            <a:extLst>
              <a:ext uri="{FF2B5EF4-FFF2-40B4-BE49-F238E27FC236}">
                <a16:creationId xmlns:a16="http://schemas.microsoft.com/office/drawing/2014/main" id="{CF31141F-3166-4574-964B-985B9D39E82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Enter Title for Breakout Rooms Slide</a:t>
            </a:r>
          </a:p>
        </p:txBody>
      </p:sp>
      <p:sp>
        <p:nvSpPr>
          <p:cNvPr id="3" name="Breakout Room Content Placeholder">
            <a:extLst>
              <a:ext uri="{FF2B5EF4-FFF2-40B4-BE49-F238E27FC236}">
                <a16:creationId xmlns:a16="http://schemas.microsoft.com/office/drawing/2014/main" id="{17AAC5FF-8264-4C60-8AAC-1B83EE24201B}"/>
              </a:ext>
            </a:extLst>
          </p:cNvPr>
          <p:cNvSpPr>
            <a:spLocks noGrp="1"/>
          </p:cNvSpPr>
          <p:nvPr>
            <p:ph idx="1" hasCustomPrompt="1"/>
          </p:nvPr>
        </p:nvSpPr>
        <p:spPr/>
        <p:txBody>
          <a:bodyPr anchor="ctr"/>
          <a:lstStyle>
            <a:lvl1pPr marL="457200" indent="-457200">
              <a:buClr>
                <a:schemeClr val="accent5"/>
              </a:buClr>
              <a:buSzPct val="120000"/>
              <a:buFont typeface="+mj-lt"/>
              <a:buAutoNum type="arabicPeriod"/>
              <a:defRPr sz="2800" b="1"/>
            </a:lvl1pPr>
            <a:lvl2pPr marL="457200" indent="0">
              <a:spcBef>
                <a:spcPts val="200"/>
              </a:spcBef>
              <a:buNone/>
              <a:defRPr sz="2000" i="1">
                <a:solidFill>
                  <a:schemeClr val="accent3">
                    <a:lumMod val="75000"/>
                    <a:lumOff val="25000"/>
                  </a:schemeClr>
                </a:solidFill>
                <a:latin typeface="+mj-lt"/>
              </a:defRPr>
            </a:lvl2pPr>
            <a:lvl3pPr marL="731520" indent="-274320">
              <a:buClr>
                <a:schemeClr val="accent6"/>
              </a:buClr>
              <a:buSzPct val="90000"/>
              <a:buFont typeface="Wingdings" panose="05000000000000000000" pitchFamily="2" charset="2"/>
              <a:buChar char="("/>
              <a:defRPr sz="2000" b="0">
                <a:solidFill>
                  <a:schemeClr val="accent1"/>
                </a:solidFill>
              </a:defRPr>
            </a:lvl3pPr>
            <a:lvl4pPr marL="457200" indent="0">
              <a:buNone/>
              <a:defRPr sz="1800" b="1">
                <a:solidFill>
                  <a:schemeClr val="accent5"/>
                </a:solidFill>
              </a:defRPr>
            </a:lvl4pPr>
            <a:lvl5pPr marL="2194560">
              <a:defRPr/>
            </a:lvl5pPr>
          </a:lstStyle>
          <a:p>
            <a:pPr lvl="0"/>
            <a:r>
              <a:rPr lang="en-US"/>
              <a:t>Breakout Room Title</a:t>
            </a:r>
          </a:p>
          <a:p>
            <a:pPr lvl="1"/>
            <a:r>
              <a:rPr lang="en-US"/>
              <a:t>Breakout Room Summary / Description</a:t>
            </a:r>
          </a:p>
          <a:p>
            <a:pPr lvl="2"/>
            <a:r>
              <a:rPr lang="en-US"/>
              <a:t>Phone Keypad Instructions</a:t>
            </a:r>
          </a:p>
          <a:p>
            <a:pPr lvl="3"/>
            <a:r>
              <a:rPr lang="en-US"/>
              <a:t>ROOM #</a:t>
            </a:r>
          </a:p>
        </p:txBody>
      </p:sp>
      <p:sp>
        <p:nvSpPr>
          <p:cNvPr id="5" name="Footer Placeholder">
            <a:extLst>
              <a:ext uri="{FF2B5EF4-FFF2-40B4-BE49-F238E27FC236}">
                <a16:creationId xmlns:a16="http://schemas.microsoft.com/office/drawing/2014/main" id="{3E5B53C0-0C47-43AC-BBAB-8355450A49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6392206"/>
      </p:ext>
    </p:extLst>
  </p:cSld>
  <p:clrMapOvr>
    <a:masterClrMapping/>
  </p:clrMapOvr>
  <p:transition/>
  <p:timing/>
  <p:hf hdr="0" ftr="0" dt="0"/>
</p:sldLayout>
</file>

<file path=ppt/slideLayouts/slideLayout23.xml><?xml version="1.0" encoding="utf-8"?>
<p:sldLayout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 preserve="1" userDrawn="1">
  <p:cSld name="Poll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7" name="Graph Icon">
            <a:extLst>
              <a:ext uri="{FF2B5EF4-FFF2-40B4-BE49-F238E27FC236}">
                <a16:creationId xmlns:a16="http://schemas.microsoft.com/office/drawing/2014/main" id="{CE7F2329-9AB5-4502-9A32-DC50A392F5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0" y="225259"/>
            <a:ext cx="457200" cy="457200"/>
          </a:xfrm>
          <a:prstGeom prst="rect">
            <a:avLst/>
          </a:prstGeom>
        </p:spPr>
      </p:pic>
      <p:sp>
        <p:nvSpPr>
          <p:cNvPr id="6" name="Slide Number">
            <a:extLst>
              <a:ext uri="{FF2B5EF4-FFF2-40B4-BE49-F238E27FC236}">
                <a16:creationId xmlns:a16="http://schemas.microsoft.com/office/drawing/2014/main" id="{FEA3DEE6-72F4-49C9-965D-E6F849A5E8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8B7785-F6D6-45F8-833E-07BD84680091}" type="slidenum">
              <a:rPr lang="en-US" smtClean="0"/>
              <a:t>‹#›</a:t>
            </a:fld>
            <a:endParaRPr lang="en-US"/>
          </a:p>
        </p:txBody>
      </p:sp>
      <p:sp>
        <p:nvSpPr>
          <p:cNvPr id="4" name="Title">
            <a:extLst>
              <a:ext uri="{FF2B5EF4-FFF2-40B4-BE49-F238E27FC236}">
                <a16:creationId xmlns:a16="http://schemas.microsoft.com/office/drawing/2014/main" id="{CF31141F-3166-4574-964B-985B9D39E82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Enter title of polling slide here.</a:t>
            </a:r>
          </a:p>
        </p:txBody>
      </p:sp>
      <p:sp>
        <p:nvSpPr>
          <p:cNvPr id="9" name="Polling Question">
            <a:extLst>
              <a:ext uri="{FF2B5EF4-FFF2-40B4-BE49-F238E27FC236}">
                <a16:creationId xmlns:a16="http://schemas.microsoft.com/office/drawing/2014/main" id="{EE27A0AE-E444-4E1B-9D4A-CC7653C4A515}"/>
              </a:ext>
            </a:extLst>
          </p:cNvPr>
          <p:cNvSpPr>
            <a:spLocks noGrp="1"/>
          </p:cNvSpPr>
          <p:nvPr>
            <p:ph type="body" idx="14" hasCustomPrompt="1"/>
          </p:nvPr>
        </p:nvSpPr>
        <p:spPr>
          <a:xfrm>
            <a:off x="805866" y="1137446"/>
            <a:ext cx="4624388" cy="3571134"/>
          </a:xfrm>
          <a:solidFill>
            <a:srgbClr val="F3F4F4"/>
          </a:solidFill>
          <a:ln>
            <a:solidFill>
              <a:schemeClr val="accent4"/>
            </a:solidFill>
          </a:ln>
        </p:spPr>
        <p:txBody>
          <a:bodyPr lIns="182880" rIns="182880" anchor="ctr">
            <a:normAutofit/>
          </a:bodyPr>
          <a:lstStyle>
            <a:lvl1pPr marL="0" indent="0" algn="l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Add polling question here.</a:t>
            </a:r>
          </a:p>
        </p:txBody>
      </p:sp>
      <p:sp>
        <p:nvSpPr>
          <p:cNvPr id="8" name="Answering Instructions">
            <a:extLst>
              <a:ext uri="{FF2B5EF4-FFF2-40B4-BE49-F238E27FC236}">
                <a16:creationId xmlns:a16="http://schemas.microsoft.com/office/drawing/2014/main" id="{74A65F1B-1D9D-4F97-87C1-93DB7F65BBB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05866" y="5021263"/>
            <a:ext cx="4624388" cy="1155700"/>
          </a:xfrm>
        </p:spPr>
        <p:txBody>
          <a:bodyPr anchor="ctr">
            <a:normAutofit/>
          </a:bodyPr>
          <a:lstStyle>
            <a:lvl1pPr marL="0" indent="0" algn="ctr">
              <a:spcBef>
                <a:spcPct val="0"/>
              </a:spcBef>
              <a:spcAft>
                <a:spcPts val="200"/>
              </a:spcAft>
              <a:buNone/>
              <a:defRPr sz="2000" i="1"/>
            </a:lvl1pPr>
            <a:lvl2pPr marL="0" indent="0" algn="ctr">
              <a:spcBef>
                <a:spcPct val="0"/>
              </a:spcBef>
              <a:buNone/>
              <a:defRPr sz="1800" i="1">
                <a:solidFill>
                  <a:schemeClr val="accent4">
                    <a:lumMod val="50000"/>
                  </a:schemeClr>
                </a:solidFill>
                <a:latin typeface="+mj-lt"/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/>
              <a:t>Enter answering instructions</a:t>
            </a:r>
          </a:p>
          <a:p>
            <a:pPr lvl="1"/>
            <a:r>
              <a:rPr lang="en-US"/>
              <a:t>Additional answer instructions</a:t>
            </a:r>
          </a:p>
        </p:txBody>
      </p:sp>
      <p:sp>
        <p:nvSpPr>
          <p:cNvPr id="3" name="Poll Answers">
            <a:extLst>
              <a:ext uri="{FF2B5EF4-FFF2-40B4-BE49-F238E27FC236}">
                <a16:creationId xmlns:a16="http://schemas.microsoft.com/office/drawing/2014/main" id="{17AAC5FF-8264-4C60-8AAC-1B83EE24201B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786005" y="1137447"/>
            <a:ext cx="5925134" cy="4089874"/>
          </a:xfrm>
        </p:spPr>
        <p:txBody>
          <a:bodyPr anchor="ctr"/>
          <a:lstStyle>
            <a:lvl1pPr marL="457200" indent="-457200">
              <a:spcBef>
                <a:spcPts val="3000"/>
              </a:spcBef>
              <a:buClr>
                <a:schemeClr val="accent5"/>
              </a:buClr>
              <a:buSzPct val="120000"/>
              <a:buFont typeface="+mj-lt"/>
              <a:buAutoNum type="arabicPeriod"/>
              <a:defRPr sz="2400" b="1"/>
            </a:lvl1pPr>
            <a:lvl2pPr marL="914400" indent="-457200">
              <a:spcBef>
                <a:spcPts val="200"/>
              </a:spcBef>
              <a:buFont typeface="+mj-lt"/>
              <a:buAutoNum type="alphaLcParenR"/>
              <a:defRPr sz="2000" i="0">
                <a:solidFill>
                  <a:schemeClr val="accent3">
                    <a:lumMod val="75000"/>
                    <a:lumOff val="25000"/>
                  </a:schemeClr>
                </a:solidFill>
                <a:latin typeface="+mj-lt"/>
              </a:defRPr>
            </a:lvl2pPr>
            <a:lvl3pPr marL="731520" indent="-274320">
              <a:buClr>
                <a:schemeClr val="accent6"/>
              </a:buClr>
              <a:buSzPct val="90000"/>
              <a:buFont typeface="Wingdings" panose="05000000000000000000" pitchFamily="2" charset="2"/>
              <a:buChar char="("/>
              <a:defRPr sz="2000" b="0">
                <a:solidFill>
                  <a:schemeClr val="accent1"/>
                </a:solidFill>
              </a:defRPr>
            </a:lvl3pPr>
            <a:lvl4pPr marL="457200" indent="0">
              <a:buNone/>
              <a:defRPr sz="1800" b="1">
                <a:solidFill>
                  <a:schemeClr val="accent5"/>
                </a:solidFill>
              </a:defRPr>
            </a:lvl4pPr>
            <a:lvl5pPr marL="2194560">
              <a:defRPr/>
            </a:lvl5pPr>
          </a:lstStyle>
          <a:p>
            <a:pPr lvl="0"/>
            <a:r>
              <a:rPr lang="en-US"/>
              <a:t>Type your possible choices/answers here.</a:t>
            </a:r>
          </a:p>
          <a:p>
            <a:pPr lvl="1"/>
            <a:r>
              <a:rPr lang="en-US"/>
              <a:t>Second Level, if applicable.</a:t>
            </a:r>
          </a:p>
        </p:txBody>
      </p:sp>
      <p:sp>
        <p:nvSpPr>
          <p:cNvPr id="5" name="Footer Placeholder">
            <a:extLst>
              <a:ext uri="{FF2B5EF4-FFF2-40B4-BE49-F238E27FC236}">
                <a16:creationId xmlns:a16="http://schemas.microsoft.com/office/drawing/2014/main" id="{3E5B53C0-0C47-43AC-BBAB-8355450A49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0522475"/>
      </p:ext>
    </p:extLst>
  </p:cSld>
  <p:clrMapOvr>
    <a:masterClrMapping/>
  </p:clrMapOvr>
  <p:transition/>
  <p:timing/>
  <p:hf hdr="0" ftr="0" dt="0"/>
</p:sldLayout>
</file>

<file path=ppt/slideLayouts/slideLayout24.xml><?xml version="1.0" encoding="utf-8"?>
<p:sldLayout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 preserve="1" userDrawn="1">
  <p:cSld name="Where Are You?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12" name="North America Globe">
            <a:extLst>
              <a:ext uri="{FF2B5EF4-FFF2-40B4-BE49-F238E27FC236}">
                <a16:creationId xmlns:a16="http://schemas.microsoft.com/office/drawing/2014/main" id="{6195193A-1C47-4C65-86F9-0DD8AB63A6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1025" y="904966"/>
            <a:ext cx="5040975" cy="5705384"/>
          </a:xfrm>
          <a:prstGeom prst="rect">
            <a:avLst/>
          </a:prstGeom>
        </p:spPr>
      </p:pic>
      <p:pic>
        <p:nvPicPr>
          <p:cNvPr id="7" name="Location Icon">
            <a:extLst>
              <a:ext uri="{FF2B5EF4-FFF2-40B4-BE49-F238E27FC236}">
                <a16:creationId xmlns:a16="http://schemas.microsoft.com/office/drawing/2014/main" id="{CE7F2329-9AB5-4502-9A32-DC50A392F5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583" y="211763"/>
            <a:ext cx="496892" cy="496892"/>
          </a:xfrm>
          <a:prstGeom prst="rect">
            <a:avLst/>
          </a:prstGeom>
        </p:spPr>
      </p:pic>
      <p:sp>
        <p:nvSpPr>
          <p:cNvPr id="6" name="Slide Number">
            <a:extLst>
              <a:ext uri="{FF2B5EF4-FFF2-40B4-BE49-F238E27FC236}">
                <a16:creationId xmlns:a16="http://schemas.microsoft.com/office/drawing/2014/main" id="{FEA3DEE6-72F4-49C9-965D-E6F849A5E8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8B7785-F6D6-45F8-833E-07BD84680091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itle">
            <a:extLst>
              <a:ext uri="{FF2B5EF4-FFF2-40B4-BE49-F238E27FC236}">
                <a16:creationId xmlns:a16="http://schemas.microsoft.com/office/drawing/2014/main" id="{3CDE5F95-66E6-42DA-B541-F7D630C70EA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05866" y="46208"/>
            <a:ext cx="10338384" cy="786384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Enter Title for “Where Are You?” Slide</a:t>
            </a:r>
          </a:p>
        </p:txBody>
      </p:sp>
      <p:sp>
        <p:nvSpPr>
          <p:cNvPr id="10" name="Location Directions">
            <a:extLst>
              <a:ext uri="{FF2B5EF4-FFF2-40B4-BE49-F238E27FC236}">
                <a16:creationId xmlns:a16="http://schemas.microsoft.com/office/drawing/2014/main" id="{E2EFCACF-26B6-4BE9-B76E-41C89E3B187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05867" y="990600"/>
            <a:ext cx="5290133" cy="1155700"/>
          </a:xfrm>
        </p:spPr>
        <p:txBody>
          <a:bodyPr anchor="ctr">
            <a:normAutofit/>
          </a:bodyPr>
          <a:lstStyle>
            <a:lvl1pPr marL="0" indent="0" algn="ctr">
              <a:spcBef>
                <a:spcPct val="0"/>
              </a:spcBef>
              <a:spcAft>
                <a:spcPts val="200"/>
              </a:spcAft>
              <a:buNone/>
              <a:defRPr sz="2100" i="1"/>
            </a:lvl1pPr>
            <a:lvl2pPr marL="0" indent="0" algn="ctr">
              <a:spcBef>
                <a:spcPct val="0"/>
              </a:spcBef>
              <a:buNone/>
              <a:defRPr sz="2000" i="1">
                <a:solidFill>
                  <a:schemeClr val="accent4">
                    <a:lumMod val="50000"/>
                  </a:schemeClr>
                </a:solidFill>
                <a:latin typeface="+mj-lt"/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/>
              <a:t>Enter location directions</a:t>
            </a:r>
          </a:p>
          <a:p>
            <a:pPr lvl="1"/>
            <a:r>
              <a:rPr lang="en-US"/>
              <a:t>Additional location directions</a:t>
            </a:r>
          </a:p>
        </p:txBody>
      </p:sp>
      <p:sp>
        <p:nvSpPr>
          <p:cNvPr id="13" name="Additional Info">
            <a:extLst>
              <a:ext uri="{FF2B5EF4-FFF2-40B4-BE49-F238E27FC236}">
                <a16:creationId xmlns:a16="http://schemas.microsoft.com/office/drawing/2014/main" id="{05DF1696-C866-469D-A7C3-3EB190358704}"/>
              </a:ext>
            </a:extLst>
          </p:cNvPr>
          <p:cNvSpPr>
            <a:spLocks noGrp="1"/>
          </p:cNvSpPr>
          <p:nvPr>
            <p:ph type="body" idx="14" hasCustomPrompt="1"/>
          </p:nvPr>
        </p:nvSpPr>
        <p:spPr>
          <a:xfrm>
            <a:off x="805866" y="2465758"/>
            <a:ext cx="5290134" cy="3571134"/>
          </a:xfrm>
          <a:solidFill>
            <a:srgbClr val="F3F4F4"/>
          </a:solidFill>
          <a:ln>
            <a:solidFill>
              <a:schemeClr val="accent4"/>
            </a:solidFill>
          </a:ln>
        </p:spPr>
        <p:txBody>
          <a:bodyPr lIns="182880" rIns="182880" anchor="ctr">
            <a:normAutofit/>
          </a:bodyPr>
          <a:lstStyle>
            <a:lvl1pPr marL="0" indent="0" algn="l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If additional callout is needed for this topic, enter it here.  Otherwise, delete this block.</a:t>
            </a:r>
          </a:p>
        </p:txBody>
      </p:sp>
      <p:sp>
        <p:nvSpPr>
          <p:cNvPr id="5" name="Footer Placeholder">
            <a:extLst>
              <a:ext uri="{FF2B5EF4-FFF2-40B4-BE49-F238E27FC236}">
                <a16:creationId xmlns:a16="http://schemas.microsoft.com/office/drawing/2014/main" id="{3E5B53C0-0C47-43AC-BBAB-8355450A49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1568588"/>
      </p:ext>
    </p:extLst>
  </p:cSld>
  <p:clrMapOvr>
    <a:masterClrMapping/>
  </p:clrMapOvr>
  <p:transition/>
  <p:timing/>
  <p:hf hdr="0" ftr="0" dt="0"/>
</p:sldLayout>
</file>

<file path=ppt/slideLayouts/slideLayout25.xml><?xml version="1.0" encoding="utf-8"?>
<p:sldLayout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 preserve="1" userDrawn="1">
  <p:cSld name="Questions?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13" name="Question Tiles Embellishment">
            <a:extLst>
              <a:ext uri="{FF2B5EF4-FFF2-40B4-BE49-F238E27FC236}">
                <a16:creationId xmlns:a16="http://schemas.microsoft.com/office/drawing/2014/main" id="{211C0307-A114-4D72-A598-82FD8945B8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783" y="879474"/>
            <a:ext cx="11886217" cy="5943108"/>
          </a:xfrm>
          <a:prstGeom prst="rect">
            <a:avLst/>
          </a:prstGeom>
        </p:spPr>
      </p:pic>
      <p:pic>
        <p:nvPicPr>
          <p:cNvPr id="7" name="Questionmark Icon">
            <a:extLst>
              <a:ext uri="{FF2B5EF4-FFF2-40B4-BE49-F238E27FC236}">
                <a16:creationId xmlns:a16="http://schemas.microsoft.com/office/drawing/2014/main" id="{CE7F2329-9AB5-4502-9A32-DC50A392F5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>
            <p:custDataLst>
              <p:tags r:id="rId5"/>
            </p:custData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5869" y="256049"/>
            <a:ext cx="408320" cy="408320"/>
          </a:xfrm>
          <a:prstGeom prst="rect">
            <a:avLst/>
          </a:prstGeom>
        </p:spPr>
      </p:pic>
      <p:sp>
        <p:nvSpPr>
          <p:cNvPr id="6" name="Slide Number">
            <a:extLst>
              <a:ext uri="{FF2B5EF4-FFF2-40B4-BE49-F238E27FC236}">
                <a16:creationId xmlns:a16="http://schemas.microsoft.com/office/drawing/2014/main" id="{FEA3DEE6-72F4-49C9-965D-E6F849A5E885}"/>
              </a:ext>
            </a:extLst>
          </p:cNvPr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158B7785-F6D6-45F8-833E-07BD84680091}" type="slidenum">
              <a:rPr lang="en-US" smtClean="0"/>
              <a:t>‹#›</a:t>
            </a:fld>
            <a:endParaRPr lang="en-US"/>
          </a:p>
        </p:txBody>
      </p:sp>
      <p:sp>
        <p:nvSpPr>
          <p:cNvPr id="4" name="Title">
            <a:extLst>
              <a:ext uri="{FF2B5EF4-FFF2-40B4-BE49-F238E27FC236}">
                <a16:creationId xmlns:a16="http://schemas.microsoft.com/office/drawing/2014/main" id="{CF31141F-3166-4574-964B-985B9D39E826}"/>
              </a:ext>
            </a:extLst>
          </p:cNvPr>
          <p:cNvSpPr>
            <a:spLocks noGrp="1"/>
          </p:cNvSpPr>
          <p:nvPr>
            <p:ph type="title" hasCustomPrompt="1"/>
            <p:custDataLst>
              <p:tags r:id="rId7"/>
            </p:custDataLst>
          </p:nvPr>
        </p:nvSpPr>
        <p:spPr>
          <a:xfrm>
            <a:off x="805867" y="47569"/>
            <a:ext cx="7893633" cy="786384"/>
          </a:xfrm>
        </p:spPr>
        <p:txBody>
          <a:bodyPr>
            <a:normAutofit/>
          </a:bodyPr>
          <a:lstStyle>
            <a:lvl1pPr algn="l">
              <a:defRPr sz="3600"/>
            </a:lvl1pPr>
          </a:lstStyle>
          <a:p>
            <a:r>
              <a:rPr lang="en-US"/>
              <a:t>Enter Title for “Any Questions?” Slide</a:t>
            </a:r>
          </a:p>
        </p:txBody>
      </p:sp>
      <p:sp>
        <p:nvSpPr>
          <p:cNvPr id="10" name="Location Directions">
            <a:extLst>
              <a:ext uri="{FF2B5EF4-FFF2-40B4-BE49-F238E27FC236}">
                <a16:creationId xmlns:a16="http://schemas.microsoft.com/office/drawing/2014/main" id="{E2EFCACF-26B6-4BE9-B76E-41C89E3B187F}"/>
              </a:ext>
            </a:extLst>
          </p:cNvPr>
          <p:cNvSpPr>
            <a:spLocks noGrp="1"/>
          </p:cNvSpPr>
          <p:nvPr>
            <p:ph type="body" sz="quarter" idx="13" hasCustomPrompt="1"/>
            <p:custDataLst>
              <p:tags r:id="rId8"/>
            </p:custDataLst>
          </p:nvPr>
        </p:nvSpPr>
        <p:spPr>
          <a:xfrm>
            <a:off x="805867" y="4267200"/>
            <a:ext cx="4883733" cy="1999951"/>
          </a:xfrm>
        </p:spPr>
        <p:txBody>
          <a:bodyPr anchor="ctr">
            <a:normAutofit/>
          </a:bodyPr>
          <a:lstStyle>
            <a:lvl1pPr marL="0" indent="0" algn="l">
              <a:spcBef>
                <a:spcPct val="0"/>
              </a:spcBef>
              <a:spcAft>
                <a:spcPts val="1200"/>
              </a:spcAft>
              <a:buNone/>
              <a:defRPr sz="2400" i="1"/>
            </a:lvl1pPr>
            <a:lvl2pPr marL="0" indent="0" algn="l">
              <a:spcBef>
                <a:spcPct val="0"/>
              </a:spcBef>
              <a:buNone/>
              <a:defRPr sz="2000" i="1">
                <a:solidFill>
                  <a:schemeClr val="accent4">
                    <a:lumMod val="50000"/>
                  </a:schemeClr>
                </a:solidFill>
                <a:latin typeface="+mj-lt"/>
              </a:defRPr>
            </a:lvl2pPr>
            <a:lvl3pPr marL="914400" indent="0">
              <a:buNone/>
              <a:defRPr/>
            </a:lvl3pPr>
          </a:lstStyle>
          <a:p>
            <a:r>
              <a:rPr lang="en-US"/>
              <a:t>Add guidance for how to answer questions here.</a:t>
            </a:r>
          </a:p>
          <a:p>
            <a:pPr lvl="1"/>
            <a:r>
              <a:rPr lang="en-US"/>
              <a:t>(If more info is needed as a parenthetical, add here.  If not needed, delete this block.)</a:t>
            </a:r>
          </a:p>
        </p:txBody>
      </p:sp>
      <p:sp>
        <p:nvSpPr>
          <p:cNvPr id="5" name="Footer Placeholder">
            <a:extLst>
              <a:ext uri="{FF2B5EF4-FFF2-40B4-BE49-F238E27FC236}">
                <a16:creationId xmlns:a16="http://schemas.microsoft.com/office/drawing/2014/main" id="{3E5B53C0-0C47-43AC-BBAB-8355450A49E3}"/>
              </a:ext>
            </a:extLst>
          </p:cNvPr>
          <p:cNvSpPr>
            <a:spLocks noGrp="1"/>
          </p:cNvSpPr>
          <p:nvPr>
            <p:ph type="ftr" sz="quarter" idx="11"/>
            <p:custDataLst>
              <p:tags r:id="rId9"/>
            </p:custDataLst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4628704"/>
      </p:ext>
    </p:extLst>
  </p:cSld>
  <p:clrMapOvr>
    <a:masterClrMapping/>
  </p:clrMapOvr>
  <p:transition/>
  <p:timing/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 showMasterSp="0" preserve="1" userDrawn="1">
  <p:cSld name="Section Header">
    <p:bg>
      <p:bgPr>
        <a:gradFill flip="none" rotWithShape="1">
          <a:gsLst>
            <a:gs pos="0">
              <a:schemeClr val="accent4">
                <a:lumMod val="5000"/>
                <a:lumOff val="95000"/>
              </a:schemeClr>
            </a:gs>
            <a:gs pos="74000">
              <a:srgbClr val="F3F4F4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16" name="Right Side embellishment">
            <a:extLst>
              <a:ext uri="{FF2B5EF4-FFF2-40B4-BE49-F238E27FC236}">
                <a16:creationId xmlns:a16="http://schemas.microsoft.com/office/drawing/2014/main" id="{4D9AA7DD-14DE-453A-A67E-C2DAC9D36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>
            <p:custDataLst>
              <p:tags r:id="rId1"/>
            </p:custDataLst>
          </p:nvPr>
        </p:nvGrpSpPr>
        <p:grpSpPr>
          <a:xfrm>
            <a:off x="5981700" y="0"/>
            <a:ext cx="6698065" cy="6858000"/>
            <a:chOff x="5981700" y="0"/>
            <a:chExt cx="6698065" cy="6858000"/>
          </a:xfrm>
        </p:grpSpPr>
        <p:pic>
          <p:nvPicPr>
            <p:cNvPr id="13" name="Graphic 12">
              <a:extLst>
                <a:ext uri="{FF2B5EF4-FFF2-40B4-BE49-F238E27FC236}">
                  <a16:creationId xmlns:a16="http://schemas.microsoft.com/office/drawing/2014/main" id="{1E010900-2E2A-4E1C-AE1E-D9FC0ED6FBC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 flipH="1" flipV="1">
              <a:off x="5981700" y="0"/>
              <a:ext cx="6210300" cy="6858000"/>
            </a:xfrm>
            <a:prstGeom prst="rect">
              <a:avLst/>
            </a:prstGeom>
          </p:spPr>
        </p:pic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F6564B5D-A8E3-417C-B069-A864DB01FA1F}"/>
                </a:ext>
              </a:extLst>
            </p:cNvPr>
            <p:cNvGrpSpPr/>
            <p:nvPr userDrawn="1"/>
          </p:nvGrpSpPr>
          <p:grpSpPr>
            <a:xfrm>
              <a:off x="11405293" y="5979373"/>
              <a:ext cx="1274472" cy="851703"/>
              <a:chOff x="11405293" y="5979373"/>
              <a:chExt cx="1274472" cy="851703"/>
            </a:xfrm>
          </p:grpSpPr>
          <p:sp>
            <p:nvSpPr>
              <p:cNvPr id="11" name="Freeform: Shape 10">
                <a:extLst>
                  <a:ext uri="{FF2B5EF4-FFF2-40B4-BE49-F238E27FC236}">
                    <a16:creationId xmlns:a16="http://schemas.microsoft.com/office/drawing/2014/main" id="{5898DE2C-B504-404F-ADBB-3D6C7D497DA8}"/>
                  </a:ext>
                </a:extLst>
              </p:cNvPr>
              <p:cNvSpPr/>
              <p:nvPr userDrawn="1"/>
            </p:nvSpPr>
            <p:spPr>
              <a:xfrm rot="13500000">
                <a:off x="11616677" y="5767989"/>
                <a:ext cx="851703" cy="1274472"/>
              </a:xfrm>
              <a:custGeom>
                <a:gdLst>
                  <a:gd name="connsiteX0" fmla="*/ 851703 w 851703"/>
                  <a:gd name="connsiteY0" fmla="*/ 1274472 h 1274472"/>
                  <a:gd name="connsiteX1" fmla="*/ 0 w 851703"/>
                  <a:gd name="connsiteY1" fmla="*/ 422768 h 1274472"/>
                  <a:gd name="connsiteX2" fmla="*/ 422768 w 851703"/>
                  <a:gd name="connsiteY2" fmla="*/ 0 h 1274472"/>
                  <a:gd name="connsiteX3" fmla="*/ 851703 w 851703"/>
                  <a:gd name="connsiteY3" fmla="*/ 0 h 1274472"/>
                </a:gdLst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51703" h="1274472">
                    <a:moveTo>
                      <a:pt x="851703" y="1274472"/>
                    </a:moveTo>
                    <a:lnTo>
                      <a:pt x="0" y="422768"/>
                    </a:lnTo>
                    <a:lnTo>
                      <a:pt x="422768" y="0"/>
                    </a:lnTo>
                    <a:lnTo>
                      <a:pt x="851703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12" name="Freeform: Shape 11">
                <a:extLst>
                  <a:ext uri="{FF2B5EF4-FFF2-40B4-BE49-F238E27FC236}">
                    <a16:creationId xmlns:a16="http://schemas.microsoft.com/office/drawing/2014/main" id="{F05CA48E-DA4C-4709-AE39-A21D3EBE096B}"/>
                  </a:ext>
                </a:extLst>
              </p:cNvPr>
              <p:cNvSpPr/>
              <p:nvPr userDrawn="1"/>
            </p:nvSpPr>
            <p:spPr>
              <a:xfrm rot="13500000">
                <a:off x="11639672" y="5804455"/>
                <a:ext cx="824763" cy="1220593"/>
              </a:xfrm>
              <a:custGeom>
                <a:gdLst>
                  <a:gd name="connsiteX0" fmla="*/ 824763 w 824763"/>
                  <a:gd name="connsiteY0" fmla="*/ 1220593 h 1220593"/>
                  <a:gd name="connsiteX1" fmla="*/ 0 w 824763"/>
                  <a:gd name="connsiteY1" fmla="*/ 395830 h 1220593"/>
                  <a:gd name="connsiteX2" fmla="*/ 395829 w 824763"/>
                  <a:gd name="connsiteY2" fmla="*/ 0 h 1220593"/>
                  <a:gd name="connsiteX3" fmla="*/ 824763 w 824763"/>
                  <a:gd name="connsiteY3" fmla="*/ 0 h 1220593"/>
                </a:gdLst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24763" h="1220593">
                    <a:moveTo>
                      <a:pt x="824763" y="1220593"/>
                    </a:moveTo>
                    <a:lnTo>
                      <a:pt x="0" y="395830"/>
                    </a:lnTo>
                    <a:lnTo>
                      <a:pt x="395829" y="0"/>
                    </a:lnTo>
                    <a:lnTo>
                      <a:pt x="824763" y="0"/>
                    </a:lnTo>
                    <a:close/>
                  </a:path>
                </a:pathLst>
              </a:custGeom>
              <a:solidFill>
                <a:schemeClr val="accent4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</p:grp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D1D4A77C-E949-4CD8-95DA-E57E0880FF3B}"/>
                </a:ext>
              </a:extLst>
            </p:cNvPr>
            <p:cNvSpPr/>
            <p:nvPr>
              <p:custDataLst>
                <p:tags r:id="rId4"/>
              </p:custDataLst>
            </p:nvPr>
          </p:nvSpPr>
          <p:spPr>
            <a:xfrm flipH="1">
              <a:off x="6216734" y="0"/>
              <a:ext cx="5408000" cy="2698134"/>
            </a:xfrm>
            <a:custGeom>
              <a:gdLst>
                <a:gd name="connsiteX0" fmla="*/ 5865876 w 5854700"/>
                <a:gd name="connsiteY0" fmla="*/ 0 h 2921000"/>
                <a:gd name="connsiteX1" fmla="*/ 0 w 5854700"/>
                <a:gd name="connsiteY1" fmla="*/ 0 h 2921000"/>
                <a:gd name="connsiteX2" fmla="*/ 2932938 w 5854700"/>
                <a:gd name="connsiteY2" fmla="*/ 2932938 h 2921000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854700" h="2921000">
                  <a:moveTo>
                    <a:pt x="5865876" y="0"/>
                  </a:moveTo>
                  <a:lnTo>
                    <a:pt x="0" y="0"/>
                  </a:lnTo>
                  <a:lnTo>
                    <a:pt x="2932938" y="2932938"/>
                  </a:lnTo>
                  <a:close/>
                </a:path>
              </a:pathLst>
            </a:custGeom>
            <a:solidFill>
              <a:schemeClr val="bg1"/>
            </a:solidFill>
            <a:ln w="12700" cap="flat">
              <a:noFill/>
              <a:prstDash val="solid"/>
              <a:miter/>
            </a:ln>
            <a:effectLst>
              <a:outerShdw blurRad="50800" dist="38100" dir="5400000" algn="t" rotWithShape="0">
                <a:prstClr val="black">
                  <a:alpha val="20000"/>
                </a:prstClr>
              </a:outerShdw>
            </a:effectLst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4664FABA-999E-4344-ACD0-3A27759584A7}"/>
                </a:ext>
              </a:extLst>
            </p:cNvPr>
            <p:cNvSpPr/>
            <p:nvPr>
              <p:custDataLst>
                <p:tags r:id="rId5"/>
              </p:custDataLst>
            </p:nvPr>
          </p:nvSpPr>
          <p:spPr>
            <a:xfrm flipH="1">
              <a:off x="6216734" y="4150341"/>
              <a:ext cx="5408000" cy="2698134"/>
            </a:xfrm>
            <a:custGeom>
              <a:gdLst>
                <a:gd name="connsiteX0" fmla="*/ 0 w 5854700"/>
                <a:gd name="connsiteY0" fmla="*/ 2932938 h 2921000"/>
                <a:gd name="connsiteX1" fmla="*/ 5865876 w 5854700"/>
                <a:gd name="connsiteY1" fmla="*/ 2932938 h 2921000"/>
                <a:gd name="connsiteX2" fmla="*/ 2932938 w 5854700"/>
                <a:gd name="connsiteY2" fmla="*/ 0 h 2921000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854700" h="2921000">
                  <a:moveTo>
                    <a:pt x="0" y="2932938"/>
                  </a:moveTo>
                  <a:lnTo>
                    <a:pt x="5865876" y="2932938"/>
                  </a:lnTo>
                  <a:lnTo>
                    <a:pt x="2932938" y="0"/>
                  </a:lnTo>
                  <a:close/>
                </a:path>
              </a:pathLst>
            </a:custGeom>
            <a:solidFill>
              <a:schemeClr val="bg1"/>
            </a:solidFill>
            <a:ln w="12700" cap="flat">
              <a:noFill/>
              <a:prstDash val="solid"/>
              <a:miter/>
            </a:ln>
            <a:effectLst>
              <a:outerShdw blurRad="50800" dist="38100" dir="16200000" rotWithShape="0">
                <a:prstClr val="black">
                  <a:alpha val="20000"/>
                </a:prstClr>
              </a:outerShdw>
            </a:effectLst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D4E59E20-FFBA-4E09-9F1A-EAEFEDF2B97B}"/>
                </a:ext>
              </a:extLst>
            </p:cNvPr>
            <p:cNvSpPr/>
            <p:nvPr>
              <p:custDataLst>
                <p:tags r:id="rId6"/>
              </p:custDataLst>
            </p:nvPr>
          </p:nvSpPr>
          <p:spPr>
            <a:xfrm flipH="1">
              <a:off x="9845796" y="782005"/>
              <a:ext cx="2346204" cy="5290688"/>
            </a:xfrm>
            <a:custGeom>
              <a:gdLst>
                <a:gd name="connsiteX0" fmla="*/ 2316099 w 2540000"/>
                <a:gd name="connsiteY0" fmla="*/ 2315972 h 5727700"/>
                <a:gd name="connsiteX1" fmla="*/ 0 w 2540000"/>
                <a:gd name="connsiteY1" fmla="*/ 0 h 5727700"/>
                <a:gd name="connsiteX2" fmla="*/ 0 w 2540000"/>
                <a:gd name="connsiteY2" fmla="*/ 5732526 h 5727700"/>
                <a:gd name="connsiteX3" fmla="*/ 2316099 w 2540000"/>
                <a:gd name="connsiteY3" fmla="*/ 3416427 h 5727700"/>
                <a:gd name="connsiteX4" fmla="*/ 2316099 w 2540000"/>
                <a:gd name="connsiteY4" fmla="*/ 2315972 h 5727700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40000" h="5727700">
                  <a:moveTo>
                    <a:pt x="2316099" y="2315972"/>
                  </a:moveTo>
                  <a:lnTo>
                    <a:pt x="0" y="0"/>
                  </a:lnTo>
                  <a:lnTo>
                    <a:pt x="0" y="5732526"/>
                  </a:lnTo>
                  <a:lnTo>
                    <a:pt x="2316099" y="3416427"/>
                  </a:lnTo>
                  <a:cubicBezTo>
                    <a:pt x="2619883" y="3112643"/>
                    <a:pt x="2619883" y="2619883"/>
                    <a:pt x="2316099" y="2315972"/>
                  </a:cubicBezTo>
                  <a:close/>
                </a:path>
              </a:pathLst>
            </a:custGeom>
            <a:solidFill>
              <a:schemeClr val="bg1"/>
            </a:solidFill>
            <a:ln w="12700" cap="flat">
              <a:noFill/>
              <a:prstDash val="solid"/>
              <a:miter/>
            </a:ln>
            <a:effectLst>
              <a:outerShdw blurRad="50800" dist="38100" dir="10800000" algn="r" rotWithShape="0">
                <a:prstClr val="black">
                  <a:alpha val="10000"/>
                </a:prstClr>
              </a:outerShdw>
            </a:effectLst>
          </p:spPr>
          <p:txBody>
            <a:bodyPr rtlCol="0" anchor="ctr"/>
            <a:lstStyle/>
            <a:p>
              <a:endParaRPr lang="en-US"/>
            </a:p>
          </p:txBody>
        </p:sp>
      </p:grpSp>
      <p:pic>
        <p:nvPicPr>
          <p:cNvPr id="17" name="WFGPS Logo">
            <a:extLst>
              <a:ext uri="{FF2B5EF4-FFF2-40B4-BE49-F238E27FC236}">
                <a16:creationId xmlns:a16="http://schemas.microsoft.com/office/drawing/2014/main" id="{9D976868-9CAA-41E5-AF3B-88CCB6DC8D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>
            <p:custDataLst>
              <p:tags r:id="rId8"/>
            </p:custDataLst>
          </p:nvPr>
        </p:nvPicPr>
        <p:blipFill>
          <a:blip r:embed="rId7"/>
          <a:stretch>
            <a:fillRect/>
          </a:stretch>
        </p:blipFill>
        <p:spPr>
          <a:xfrm>
            <a:off x="8226213" y="6284572"/>
            <a:ext cx="1389041" cy="471509"/>
          </a:xfrm>
          <a:prstGeom prst="rect">
            <a:avLst/>
          </a:prstGeom>
        </p:spPr>
      </p:pic>
      <p:sp>
        <p:nvSpPr>
          <p:cNvPr id="6" name="Slide Number">
            <a:extLst>
              <a:ext uri="{FF2B5EF4-FFF2-40B4-BE49-F238E27FC236}">
                <a16:creationId xmlns:a16="http://schemas.microsoft.com/office/drawing/2014/main" id="{7F202FB4-F169-4452-A4B3-A923F1681FBF}"/>
              </a:ext>
            </a:extLst>
          </p:cNvPr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158B7785-F6D6-45F8-833E-07BD84680091}" type="slidenum">
              <a:rPr lang="en-US" smtClean="0"/>
              <a:t>‹#›</a:t>
            </a:fld>
            <a:endParaRPr lang="en-US"/>
          </a:p>
        </p:txBody>
      </p:sp>
      <p:sp>
        <p:nvSpPr>
          <p:cNvPr id="2" name="Section Title">
            <a:extLst>
              <a:ext uri="{FF2B5EF4-FFF2-40B4-BE49-F238E27FC236}">
                <a16:creationId xmlns:a16="http://schemas.microsoft.com/office/drawing/2014/main" id="{72E288C2-30BA-4AB0-9C9B-92B7CF759799}"/>
              </a:ext>
            </a:extLst>
          </p:cNvPr>
          <p:cNvSpPr>
            <a:spLocks noGrp="1"/>
          </p:cNvSpPr>
          <p:nvPr>
            <p:ph type="title" hasCustomPrompt="1"/>
            <p:custDataLst>
              <p:tags r:id="rId10"/>
            </p:custDataLst>
          </p:nvPr>
        </p:nvSpPr>
        <p:spPr>
          <a:xfrm>
            <a:off x="800101" y="1405870"/>
            <a:ext cx="6553200" cy="2357891"/>
          </a:xfrm>
        </p:spPr>
        <p:txBody>
          <a:bodyPr lIns="91440" anchor="b">
            <a:normAutofit/>
          </a:bodyPr>
          <a:lstStyle>
            <a:lvl1pPr>
              <a:defRPr sz="4400" b="1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/>
              <a:t>Add section title here.</a:t>
            </a:r>
          </a:p>
        </p:txBody>
      </p:sp>
      <p:sp>
        <p:nvSpPr>
          <p:cNvPr id="3" name="Section Subtitle">
            <a:extLst>
              <a:ext uri="{FF2B5EF4-FFF2-40B4-BE49-F238E27FC236}">
                <a16:creationId xmlns:a16="http://schemas.microsoft.com/office/drawing/2014/main" id="{B3C775B5-BBF5-4684-873B-88ACF9DA3EF8}"/>
              </a:ext>
            </a:extLst>
          </p:cNvPr>
          <p:cNvSpPr>
            <a:spLocks noGrp="1"/>
          </p:cNvSpPr>
          <p:nvPr>
            <p:ph type="body" idx="1" hasCustomPrompt="1"/>
            <p:custDataLst>
              <p:tags r:id="rId11"/>
            </p:custDataLst>
          </p:nvPr>
        </p:nvSpPr>
        <p:spPr>
          <a:xfrm>
            <a:off x="800100" y="4269493"/>
            <a:ext cx="6553200" cy="1154793"/>
          </a:xfrm>
        </p:spPr>
        <p:txBody>
          <a:bodyPr>
            <a:normAutofit/>
          </a:bodyPr>
          <a:lstStyle>
            <a:lvl1pPr marL="0" indent="0" algn="l">
              <a:buNone/>
              <a:defRPr sz="2800">
                <a:solidFill>
                  <a:schemeClr val="accent5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This is a section subtitle if needed.  Otherwise, delete this block.</a:t>
            </a:r>
          </a:p>
        </p:txBody>
      </p:sp>
      <p:sp>
        <p:nvSpPr>
          <p:cNvPr id="5" name="Footer Placeholder">
            <a:extLst>
              <a:ext uri="{FF2B5EF4-FFF2-40B4-BE49-F238E27FC236}">
                <a16:creationId xmlns:a16="http://schemas.microsoft.com/office/drawing/2014/main" id="{E3DA2094-8407-4565-9749-E84DB7A2871B}"/>
              </a:ext>
            </a:extLst>
          </p:cNvPr>
          <p:cNvSpPr>
            <a:spLocks noGrp="1"/>
          </p:cNvSpPr>
          <p:nvPr>
            <p:ph type="ftr" sz="quarter" idx="11"/>
            <p:custDataLst>
              <p:tags r:id="rId12"/>
            </p:custDataLst>
          </p:nvPr>
        </p:nvSpPr>
        <p:spPr>
          <a:xfrm>
            <a:off x="800100" y="6356350"/>
            <a:ext cx="5162552" cy="365125"/>
          </a:xfrm>
        </p:spPr>
        <p:txBody>
          <a:bodyPr/>
          <a:lstStyle>
            <a:lvl1pPr algn="l">
              <a:defRPr sz="1400">
                <a:solidFill>
                  <a:schemeClr val="accent3">
                    <a:lumMod val="90000"/>
                    <a:lumOff val="10000"/>
                  </a:schemeClr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4041411"/>
      </p:ext>
    </p:extLst>
  </p:cSld>
  <p:clrMapOvr>
    <a:masterClrMapping/>
  </p:clrMapOvr>
  <p:transition/>
  <p:timing/>
</p:sldLayout>
</file>

<file path=ppt/slideLayouts/slideLayout4.xml><?xml version="1.0" encoding="utf-8"?>
<p:sldLayout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 preserve="1" userDrawn="1">
  <p:cSld name="Title, Subtitle, and Content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9" name="Slide Number">
            <a:extLst>
              <a:ext uri="{FF2B5EF4-FFF2-40B4-BE49-F238E27FC236}">
                <a16:creationId xmlns:a16="http://schemas.microsoft.com/office/drawing/2014/main" id="{82356CE9-2779-4AFC-864B-2F02513D79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8B7785-F6D6-45F8-833E-07BD84680091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">
            <a:extLst>
              <a:ext uri="{FF2B5EF4-FFF2-40B4-BE49-F238E27FC236}">
                <a16:creationId xmlns:a16="http://schemas.microsoft.com/office/drawing/2014/main" id="{9A60AAA4-8433-4C0E-A76C-94627FB47A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5866" y="46208"/>
            <a:ext cx="11081334" cy="786384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">
            <a:extLst>
              <a:ext uri="{FF2B5EF4-FFF2-40B4-BE49-F238E27FC236}">
                <a16:creationId xmlns:a16="http://schemas.microsoft.com/office/drawing/2014/main" id="{B32B0E8D-8431-408A-AF8C-044EE0F0A717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9788" y="999279"/>
            <a:ext cx="10515600" cy="823912"/>
          </a:xfrm>
          <a:solidFill>
            <a:srgbClr val="F3F4F4"/>
          </a:solidFill>
          <a:ln>
            <a:solidFill>
              <a:schemeClr val="accent4"/>
            </a:solidFill>
          </a:ln>
        </p:spPr>
        <p:txBody>
          <a:bodyPr anchor="ctr">
            <a:normAutofit/>
          </a:bodyPr>
          <a:lstStyle>
            <a:lvl1pPr marL="0" indent="0" algn="l">
              <a:buNone/>
              <a:defRPr sz="28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add subtitle </a:t>
            </a:r>
          </a:p>
        </p:txBody>
      </p:sp>
      <p:sp>
        <p:nvSpPr>
          <p:cNvPr id="4" name="Content Placeholder">
            <a:extLst>
              <a:ext uri="{FF2B5EF4-FFF2-40B4-BE49-F238E27FC236}">
                <a16:creationId xmlns:a16="http://schemas.microsoft.com/office/drawing/2014/main" id="{18CFC8C1-67C5-455C-AAC1-338413D4B47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1989878"/>
            <a:ext cx="10515600" cy="4199785"/>
          </a:xfrm>
        </p:spPr>
        <p:txBody>
          <a:bodyPr>
            <a:noAutofit/>
          </a:bodyPr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Footer Placeholder">
            <a:extLst>
              <a:ext uri="{FF2B5EF4-FFF2-40B4-BE49-F238E27FC236}">
                <a16:creationId xmlns:a16="http://schemas.microsoft.com/office/drawing/2014/main" id="{A0DC7C72-A8F7-4224-A9B1-BF8B032C26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7629998"/>
      </p:ext>
    </p:extLst>
  </p:cSld>
  <p:clrMapOvr>
    <a:masterClrMapping/>
  </p:clrMapOvr>
  <p:transition/>
  <p:timing/>
</p:sldLayout>
</file>

<file path=ppt/slideLayouts/slideLayout5.xml><?xml version="1.0" encoding="utf-8"?>
<p:sldLayout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7" name="Slide Number">
            <a:extLst>
              <a:ext uri="{FF2B5EF4-FFF2-40B4-BE49-F238E27FC236}">
                <a16:creationId xmlns:a16="http://schemas.microsoft.com/office/drawing/2014/main" id="{07E76459-9783-4638-A403-290188AF83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8B7785-F6D6-45F8-833E-07BD84680091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">
            <a:extLst>
              <a:ext uri="{FF2B5EF4-FFF2-40B4-BE49-F238E27FC236}">
                <a16:creationId xmlns:a16="http://schemas.microsoft.com/office/drawing/2014/main" id="{BCC9EA8F-2DFF-4F02-95B9-44E5CC5ED0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Left">
            <a:extLst>
              <a:ext uri="{FF2B5EF4-FFF2-40B4-BE49-F238E27FC236}">
                <a16:creationId xmlns:a16="http://schemas.microsoft.com/office/drawing/2014/main" id="{2BE8F200-D8FA-4BA3-841A-0AA90D44A05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161144"/>
            <a:ext cx="5181600" cy="5015820"/>
          </a:xfrm>
        </p:spPr>
        <p:txBody>
          <a:bodyPr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Right">
            <a:extLst>
              <a:ext uri="{FF2B5EF4-FFF2-40B4-BE49-F238E27FC236}">
                <a16:creationId xmlns:a16="http://schemas.microsoft.com/office/drawing/2014/main" id="{134CD3E4-027C-4B7D-A65C-7DBA57E9002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161144"/>
            <a:ext cx="5181600" cy="5015820"/>
          </a:xfrm>
        </p:spPr>
        <p:txBody>
          <a:bodyPr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">
            <a:extLst>
              <a:ext uri="{FF2B5EF4-FFF2-40B4-BE49-F238E27FC236}">
                <a16:creationId xmlns:a16="http://schemas.microsoft.com/office/drawing/2014/main" id="{1EDEE5CB-3268-42B3-8050-AE7311A60C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7419002"/>
      </p:ext>
    </p:extLst>
  </p:cSld>
  <p:clrMapOvr>
    <a:masterClrMapping/>
  </p:clrMapOvr>
  <p:transition/>
  <p:timing/>
</p:sldLayout>
</file>

<file path=ppt/slideLayouts/slideLayout6.xml><?xml version="1.0" encoding="utf-8"?>
<p:sldLayout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9" name="Slide Number">
            <a:extLst>
              <a:ext uri="{FF2B5EF4-FFF2-40B4-BE49-F238E27FC236}">
                <a16:creationId xmlns:a16="http://schemas.microsoft.com/office/drawing/2014/main" id="{82356CE9-2779-4AFC-864B-2F02513D79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8B7785-F6D6-45F8-833E-07BD84680091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">
            <a:extLst>
              <a:ext uri="{FF2B5EF4-FFF2-40B4-BE49-F238E27FC236}">
                <a16:creationId xmlns:a16="http://schemas.microsoft.com/office/drawing/2014/main" id="{9A60AAA4-8433-4C0E-A76C-94627FB47A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Title Left">
            <a:extLst>
              <a:ext uri="{FF2B5EF4-FFF2-40B4-BE49-F238E27FC236}">
                <a16:creationId xmlns:a16="http://schemas.microsoft.com/office/drawing/2014/main" id="{B32B0E8D-8431-408A-AF8C-044EE0F0A717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05866" y="999279"/>
            <a:ext cx="5212080" cy="823912"/>
          </a:xfrm>
          <a:solidFill>
            <a:srgbClr val="F3F4F4"/>
          </a:solidFill>
          <a:ln>
            <a:solidFill>
              <a:schemeClr val="accent4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28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add left column heading</a:t>
            </a:r>
          </a:p>
        </p:txBody>
      </p:sp>
      <p:sp>
        <p:nvSpPr>
          <p:cNvPr id="4" name="Content Placeholder Left">
            <a:extLst>
              <a:ext uri="{FF2B5EF4-FFF2-40B4-BE49-F238E27FC236}">
                <a16:creationId xmlns:a16="http://schemas.microsoft.com/office/drawing/2014/main" id="{18CFC8C1-67C5-455C-AAC1-338413D4B47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05866" y="1989878"/>
            <a:ext cx="5212080" cy="4199785"/>
          </a:xfrm>
        </p:spPr>
        <p:txBody>
          <a:bodyPr>
            <a:noAutofit/>
          </a:bodyPr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Title Right">
            <a:extLst>
              <a:ext uri="{FF2B5EF4-FFF2-40B4-BE49-F238E27FC236}">
                <a16:creationId xmlns:a16="http://schemas.microsoft.com/office/drawing/2014/main" id="{BA001118-37CB-4927-A349-C0D3178E122D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999279"/>
            <a:ext cx="5212080" cy="823912"/>
          </a:xfrm>
          <a:solidFill>
            <a:srgbClr val="F3F4F4"/>
          </a:solidFill>
          <a:ln>
            <a:solidFill>
              <a:schemeClr val="accent4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28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add right column heading</a:t>
            </a:r>
          </a:p>
        </p:txBody>
      </p:sp>
      <p:sp>
        <p:nvSpPr>
          <p:cNvPr id="6" name="Content Placeholder Right">
            <a:extLst>
              <a:ext uri="{FF2B5EF4-FFF2-40B4-BE49-F238E27FC236}">
                <a16:creationId xmlns:a16="http://schemas.microsoft.com/office/drawing/2014/main" id="{FFD68788-1515-4FDE-890A-643522C68A2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1989878"/>
            <a:ext cx="5212080" cy="4199785"/>
          </a:xfrm>
        </p:spPr>
        <p:txBody>
          <a:bodyPr>
            <a:noAutofit/>
          </a:bodyPr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Footer Placeholder">
            <a:extLst>
              <a:ext uri="{FF2B5EF4-FFF2-40B4-BE49-F238E27FC236}">
                <a16:creationId xmlns:a16="http://schemas.microsoft.com/office/drawing/2014/main" id="{A0DC7C72-A8F7-4224-A9B1-BF8B032C26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4115699"/>
      </p:ext>
    </p:extLst>
  </p:cSld>
  <p:clrMapOvr>
    <a:masterClrMapping/>
  </p:clrMapOvr>
  <p:transition/>
  <p:timing/>
</p:sldLayout>
</file>

<file path=ppt/slideLayouts/slideLayout7.xml><?xml version="1.0" encoding="utf-8"?>
<p:sldLayout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" name="Slide Number">
            <a:extLst>
              <a:ext uri="{FF2B5EF4-FFF2-40B4-BE49-F238E27FC236}">
                <a16:creationId xmlns:a16="http://schemas.microsoft.com/office/drawing/2014/main" id="{50DEA1C2-3B9B-4C61-B9C1-95E92E3116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8B7785-F6D6-45F8-833E-07BD84680091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">
            <a:extLst>
              <a:ext uri="{FF2B5EF4-FFF2-40B4-BE49-F238E27FC236}">
                <a16:creationId xmlns:a16="http://schemas.microsoft.com/office/drawing/2014/main" id="{0B73BD0A-7F58-4DC5-B1D9-8439C1D6CD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DA3E6CB-2C77-4659-8ABA-8C2B4BD228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4960997"/>
      </p:ext>
    </p:extLst>
  </p:cSld>
  <p:clrMapOvr>
    <a:masterClrMapping/>
  </p:clrMapOvr>
  <p:transition/>
  <p:timing/>
</p:sldLayout>
</file>

<file path=ppt/slideLayouts/slideLayout8.xml><?xml version="1.0" encoding="utf-8"?>
<p:sldLayout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5" name="Bottom Corner Embellishment">
            <a:extLst>
              <a:ext uri="{FF2B5EF4-FFF2-40B4-BE49-F238E27FC236}">
                <a16:creationId xmlns:a16="http://schemas.microsoft.com/office/drawing/2014/main" id="{F32826CD-6407-4BDD-985F-43E59E5627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11405293" y="5979373"/>
            <a:ext cx="1274472" cy="851703"/>
            <a:chOff x="11405293" y="5979373"/>
            <a:chExt cx="1274472" cy="851703"/>
          </a:xfrm>
        </p:grpSpPr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149E6F88-C57C-490C-96FC-610856CACBC7}"/>
                </a:ext>
              </a:extLst>
            </p:cNvPr>
            <p:cNvSpPr/>
            <p:nvPr userDrawn="1"/>
          </p:nvSpPr>
          <p:spPr>
            <a:xfrm rot="13500000">
              <a:off x="11616677" y="5767989"/>
              <a:ext cx="851703" cy="1274472"/>
            </a:xfrm>
            <a:custGeom>
              <a:gdLst>
                <a:gd name="connsiteX0" fmla="*/ 851703 w 851703"/>
                <a:gd name="connsiteY0" fmla="*/ 1274472 h 1274472"/>
                <a:gd name="connsiteX1" fmla="*/ 0 w 851703"/>
                <a:gd name="connsiteY1" fmla="*/ 422768 h 1274472"/>
                <a:gd name="connsiteX2" fmla="*/ 422768 w 851703"/>
                <a:gd name="connsiteY2" fmla="*/ 0 h 1274472"/>
                <a:gd name="connsiteX3" fmla="*/ 851703 w 851703"/>
                <a:gd name="connsiteY3" fmla="*/ 0 h 1274472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51703" h="1274472">
                  <a:moveTo>
                    <a:pt x="851703" y="1274472"/>
                  </a:moveTo>
                  <a:lnTo>
                    <a:pt x="0" y="422768"/>
                  </a:lnTo>
                  <a:lnTo>
                    <a:pt x="422768" y="0"/>
                  </a:lnTo>
                  <a:lnTo>
                    <a:pt x="851703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E9277C0B-D04A-43FD-A009-7C0C3C15DB3C}"/>
                </a:ext>
              </a:extLst>
            </p:cNvPr>
            <p:cNvSpPr/>
            <p:nvPr userDrawn="1"/>
          </p:nvSpPr>
          <p:spPr>
            <a:xfrm rot="13500000">
              <a:off x="11639672" y="5804455"/>
              <a:ext cx="824763" cy="1220593"/>
            </a:xfrm>
            <a:custGeom>
              <a:gdLst>
                <a:gd name="connsiteX0" fmla="*/ 824763 w 824763"/>
                <a:gd name="connsiteY0" fmla="*/ 1220593 h 1220593"/>
                <a:gd name="connsiteX1" fmla="*/ 0 w 824763"/>
                <a:gd name="connsiteY1" fmla="*/ 395830 h 1220593"/>
                <a:gd name="connsiteX2" fmla="*/ 395829 w 824763"/>
                <a:gd name="connsiteY2" fmla="*/ 0 h 1220593"/>
                <a:gd name="connsiteX3" fmla="*/ 824763 w 824763"/>
                <a:gd name="connsiteY3" fmla="*/ 0 h 1220593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24763" h="1220593">
                  <a:moveTo>
                    <a:pt x="824763" y="1220593"/>
                  </a:moveTo>
                  <a:lnTo>
                    <a:pt x="0" y="395830"/>
                  </a:lnTo>
                  <a:lnTo>
                    <a:pt x="395829" y="0"/>
                  </a:lnTo>
                  <a:lnTo>
                    <a:pt x="824763" y="0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pic>
        <p:nvPicPr>
          <p:cNvPr id="9" name="ETA Tagline">
            <a:extLst>
              <a:ext uri="{FF2B5EF4-FFF2-40B4-BE49-F238E27FC236}">
                <a16:creationId xmlns:a16="http://schemas.microsoft.com/office/drawing/2014/main" id="{F8CB0E61-E338-4A3F-B0C3-6FE8C56718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1">
            <a:alphaModFix amt="70000"/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brightnessContrast brigh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187" y="6399892"/>
            <a:ext cx="2266231" cy="274320"/>
          </a:xfrm>
          <a:prstGeom prst="rect">
            <a:avLst/>
          </a:prstGeom>
        </p:spPr>
      </p:pic>
      <p:pic>
        <p:nvPicPr>
          <p:cNvPr id="8" name="WFGPS Logo">
            <a:extLst>
              <a:ext uri="{FF2B5EF4-FFF2-40B4-BE49-F238E27FC236}">
                <a16:creationId xmlns:a16="http://schemas.microsoft.com/office/drawing/2014/main" id="{2FC579C9-22DD-4323-A669-4344CCA71A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622551" y="6284572"/>
            <a:ext cx="1389041" cy="471509"/>
          </a:xfrm>
          <a:prstGeom prst="rect">
            <a:avLst/>
          </a:prstGeom>
        </p:spPr>
      </p:pic>
      <p:sp>
        <p:nvSpPr>
          <p:cNvPr id="4" name="Slide Number">
            <a:extLst>
              <a:ext uri="{FF2B5EF4-FFF2-40B4-BE49-F238E27FC236}">
                <a16:creationId xmlns:a16="http://schemas.microsoft.com/office/drawing/2014/main" id="{4B2BBB3F-DFCB-4306-A3B4-E1931B4618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8B7785-F6D6-45F8-833E-07BD84680091}" type="slidenum">
              <a:rPr lang="en-US" smtClean="0"/>
              <a:t>‹#›</a:t>
            </a:fld>
            <a:endParaRPr lang="en-US"/>
          </a:p>
        </p:txBody>
      </p:sp>
      <p:sp>
        <p:nvSpPr>
          <p:cNvPr id="3" name="Footer Placeholder">
            <a:extLst>
              <a:ext uri="{FF2B5EF4-FFF2-40B4-BE49-F238E27FC236}">
                <a16:creationId xmlns:a16="http://schemas.microsoft.com/office/drawing/2014/main" id="{21E0F167-436E-4AAC-B149-D0B0439F48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3020191"/>
      </p:ext>
    </p:extLst>
  </p:cSld>
  <p:clrMapOvr>
    <a:masterClrMapping/>
  </p:clrMapOvr>
  <p:transition/>
  <p:timing/>
</p:sldLayout>
</file>

<file path=ppt/slideLayouts/slideLayout9.xml><?xml version="1.0" encoding="utf-8"?>
<p:sldLayout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8" name="Bottom Corner Embellishment">
            <a:extLst>
              <a:ext uri="{FF2B5EF4-FFF2-40B4-BE49-F238E27FC236}">
                <a16:creationId xmlns:a16="http://schemas.microsoft.com/office/drawing/2014/main" id="{55F230CC-07F9-42BC-9615-CB3A7B6812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11405293" y="5979373"/>
            <a:ext cx="1274472" cy="851703"/>
            <a:chOff x="11405293" y="5979373"/>
            <a:chExt cx="1274472" cy="851703"/>
          </a:xfrm>
        </p:grpSpPr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4E22BAF3-80E2-4CF3-AB43-FC0E64F14996}"/>
                </a:ext>
              </a:extLst>
            </p:cNvPr>
            <p:cNvSpPr/>
            <p:nvPr userDrawn="1"/>
          </p:nvSpPr>
          <p:spPr>
            <a:xfrm rot="13500000">
              <a:off x="11616677" y="5767989"/>
              <a:ext cx="851703" cy="1274472"/>
            </a:xfrm>
            <a:custGeom>
              <a:gdLst>
                <a:gd name="connsiteX0" fmla="*/ 851703 w 851703"/>
                <a:gd name="connsiteY0" fmla="*/ 1274472 h 1274472"/>
                <a:gd name="connsiteX1" fmla="*/ 0 w 851703"/>
                <a:gd name="connsiteY1" fmla="*/ 422768 h 1274472"/>
                <a:gd name="connsiteX2" fmla="*/ 422768 w 851703"/>
                <a:gd name="connsiteY2" fmla="*/ 0 h 1274472"/>
                <a:gd name="connsiteX3" fmla="*/ 851703 w 851703"/>
                <a:gd name="connsiteY3" fmla="*/ 0 h 1274472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51703" h="1274472">
                  <a:moveTo>
                    <a:pt x="851703" y="1274472"/>
                  </a:moveTo>
                  <a:lnTo>
                    <a:pt x="0" y="422768"/>
                  </a:lnTo>
                  <a:lnTo>
                    <a:pt x="422768" y="0"/>
                  </a:lnTo>
                  <a:lnTo>
                    <a:pt x="851703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357098EB-40A6-4336-B0F5-E0AA0FA084AF}"/>
                </a:ext>
              </a:extLst>
            </p:cNvPr>
            <p:cNvSpPr/>
            <p:nvPr userDrawn="1"/>
          </p:nvSpPr>
          <p:spPr>
            <a:xfrm rot="13500000">
              <a:off x="11639672" y="5804455"/>
              <a:ext cx="824763" cy="1220593"/>
            </a:xfrm>
            <a:custGeom>
              <a:gdLst>
                <a:gd name="connsiteX0" fmla="*/ 824763 w 824763"/>
                <a:gd name="connsiteY0" fmla="*/ 1220593 h 1220593"/>
                <a:gd name="connsiteX1" fmla="*/ 0 w 824763"/>
                <a:gd name="connsiteY1" fmla="*/ 395830 h 1220593"/>
                <a:gd name="connsiteX2" fmla="*/ 395829 w 824763"/>
                <a:gd name="connsiteY2" fmla="*/ 0 h 1220593"/>
                <a:gd name="connsiteX3" fmla="*/ 824763 w 824763"/>
                <a:gd name="connsiteY3" fmla="*/ 0 h 1220593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24763" h="1220593">
                  <a:moveTo>
                    <a:pt x="824763" y="1220593"/>
                  </a:moveTo>
                  <a:lnTo>
                    <a:pt x="0" y="395830"/>
                  </a:lnTo>
                  <a:lnTo>
                    <a:pt x="395829" y="0"/>
                  </a:lnTo>
                  <a:lnTo>
                    <a:pt x="824763" y="0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grpSp>
        <p:nvGrpSpPr>
          <p:cNvPr id="17" name="Top Corner Embellishment">
            <a:extLst>
              <a:ext uri="{FF2B5EF4-FFF2-40B4-BE49-F238E27FC236}">
                <a16:creationId xmlns:a16="http://schemas.microsoft.com/office/drawing/2014/main" id="{31258A17-C871-4FB3-B25D-FD074705B0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-473958" y="98902"/>
            <a:ext cx="1110742" cy="882858"/>
            <a:chOff x="-349094" y="75201"/>
            <a:chExt cx="816665" cy="649115"/>
          </a:xfrm>
        </p:grpSpPr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285C913B-C918-4648-A2D5-67D36FA0CBFC}"/>
                </a:ext>
              </a:extLst>
            </p:cNvPr>
            <p:cNvSpPr/>
            <p:nvPr userDrawn="1"/>
          </p:nvSpPr>
          <p:spPr>
            <a:xfrm rot="2700000">
              <a:off x="-265319" y="-8574"/>
              <a:ext cx="649115" cy="816665"/>
            </a:xfrm>
            <a:custGeom>
              <a:gdLst>
                <a:gd name="connsiteX0" fmla="*/ 0 w 649115"/>
                <a:gd name="connsiteY0" fmla="*/ 167549 h 816665"/>
                <a:gd name="connsiteX1" fmla="*/ 167549 w 649115"/>
                <a:gd name="connsiteY1" fmla="*/ 0 h 816665"/>
                <a:gd name="connsiteX2" fmla="*/ 649115 w 649115"/>
                <a:gd name="connsiteY2" fmla="*/ 0 h 816665"/>
                <a:gd name="connsiteX3" fmla="*/ 649115 w 649115"/>
                <a:gd name="connsiteY3" fmla="*/ 816665 h 816665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49115" h="816664">
                  <a:moveTo>
                    <a:pt x="0" y="167549"/>
                  </a:moveTo>
                  <a:lnTo>
                    <a:pt x="167549" y="0"/>
                  </a:lnTo>
                  <a:lnTo>
                    <a:pt x="649115" y="0"/>
                  </a:lnTo>
                  <a:lnTo>
                    <a:pt x="649115" y="816665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9BAC7268-14E0-4E40-A27F-5CD1B99EB8C6}"/>
                </a:ext>
              </a:extLst>
            </p:cNvPr>
            <p:cNvSpPr/>
            <p:nvPr userDrawn="1"/>
          </p:nvSpPr>
          <p:spPr>
            <a:xfrm rot="2700000">
              <a:off x="-261373" y="8838"/>
              <a:ext cx="622175" cy="762786"/>
            </a:xfrm>
            <a:custGeom>
              <a:gdLst>
                <a:gd name="connsiteX0" fmla="*/ 0 w 622175"/>
                <a:gd name="connsiteY0" fmla="*/ 140611 h 762786"/>
                <a:gd name="connsiteX1" fmla="*/ 140611 w 622175"/>
                <a:gd name="connsiteY1" fmla="*/ 0 h 762786"/>
                <a:gd name="connsiteX2" fmla="*/ 622175 w 622175"/>
                <a:gd name="connsiteY2" fmla="*/ 0 h 762786"/>
                <a:gd name="connsiteX3" fmla="*/ 622175 w 622175"/>
                <a:gd name="connsiteY3" fmla="*/ 762786 h 762786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22175" h="762786">
                  <a:moveTo>
                    <a:pt x="0" y="140611"/>
                  </a:moveTo>
                  <a:lnTo>
                    <a:pt x="140611" y="0"/>
                  </a:lnTo>
                  <a:lnTo>
                    <a:pt x="622175" y="0"/>
                  </a:lnTo>
                  <a:lnTo>
                    <a:pt x="622175" y="762786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FED6A5E5-5D92-463C-AACF-EC8C2E9D2591}"/>
                </a:ext>
              </a:extLst>
            </p:cNvPr>
            <p:cNvSpPr/>
            <p:nvPr userDrawn="1"/>
          </p:nvSpPr>
          <p:spPr>
            <a:xfrm rot="2700000">
              <a:off x="-250498" y="56849"/>
              <a:ext cx="547907" cy="614248"/>
            </a:xfrm>
            <a:custGeom>
              <a:gdLst>
                <a:gd name="connsiteX0" fmla="*/ 0 w 547907"/>
                <a:gd name="connsiteY0" fmla="*/ 66341 h 614248"/>
                <a:gd name="connsiteX1" fmla="*/ 66342 w 547907"/>
                <a:gd name="connsiteY1" fmla="*/ 0 h 614248"/>
                <a:gd name="connsiteX2" fmla="*/ 389789 w 547907"/>
                <a:gd name="connsiteY2" fmla="*/ 0 h 614248"/>
                <a:gd name="connsiteX3" fmla="*/ 547907 w 547907"/>
                <a:gd name="connsiteY3" fmla="*/ 158118 h 614248"/>
                <a:gd name="connsiteX4" fmla="*/ 547907 w 547907"/>
                <a:gd name="connsiteY4" fmla="*/ 614248 h 614248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47907" h="614248">
                  <a:moveTo>
                    <a:pt x="0" y="66341"/>
                  </a:moveTo>
                  <a:lnTo>
                    <a:pt x="66342" y="0"/>
                  </a:lnTo>
                  <a:lnTo>
                    <a:pt x="389789" y="0"/>
                  </a:lnTo>
                  <a:cubicBezTo>
                    <a:pt x="477115" y="0"/>
                    <a:pt x="547907" y="70792"/>
                    <a:pt x="547907" y="158118"/>
                  </a:cubicBezTo>
                  <a:lnTo>
                    <a:pt x="547907" y="614248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pic>
        <p:nvPicPr>
          <p:cNvPr id="11" name="WFGPS Logo">
            <a:extLst>
              <a:ext uri="{FF2B5EF4-FFF2-40B4-BE49-F238E27FC236}">
                <a16:creationId xmlns:a16="http://schemas.microsoft.com/office/drawing/2014/main" id="{40D1CC92-595A-4C4B-87DC-6E0AC2E48E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1"/>
          <a:stretch>
            <a:fillRect/>
          </a:stretch>
        </p:blipFill>
        <p:spPr>
          <a:xfrm>
            <a:off x="9622551" y="6284572"/>
            <a:ext cx="1389041" cy="471509"/>
          </a:xfrm>
          <a:prstGeom prst="rect">
            <a:avLst/>
          </a:prstGeom>
        </p:spPr>
      </p:pic>
      <p:pic>
        <p:nvPicPr>
          <p:cNvPr id="12" name="ETA Tagline">
            <a:extLst>
              <a:ext uri="{FF2B5EF4-FFF2-40B4-BE49-F238E27FC236}">
                <a16:creationId xmlns:a16="http://schemas.microsoft.com/office/drawing/2014/main" id="{2B829376-546E-46B9-98B4-30475B1AD6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7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187" y="6399892"/>
            <a:ext cx="2266231" cy="274320"/>
          </a:xfrm>
          <a:prstGeom prst="rect">
            <a:avLst/>
          </a:prstGeom>
        </p:spPr>
      </p:pic>
      <p:sp>
        <p:nvSpPr>
          <p:cNvPr id="7" name="Slide Number">
            <a:extLst>
              <a:ext uri="{FF2B5EF4-FFF2-40B4-BE49-F238E27FC236}">
                <a16:creationId xmlns:a16="http://schemas.microsoft.com/office/drawing/2014/main" id="{8090F5B9-C4F2-45B7-BA66-AA5C6B508C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8B7785-F6D6-45F8-833E-07BD84680091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">
            <a:extLst>
              <a:ext uri="{FF2B5EF4-FFF2-40B4-BE49-F238E27FC236}">
                <a16:creationId xmlns:a16="http://schemas.microsoft.com/office/drawing/2014/main" id="{7D3B4C49-C6BA-41E7-B71C-22A0C9AE6D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2377440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Subtitle Caption">
            <a:extLst>
              <a:ext uri="{FF2B5EF4-FFF2-40B4-BE49-F238E27FC236}">
                <a16:creationId xmlns:a16="http://schemas.microsoft.com/office/drawing/2014/main" id="{896BE454-1C77-4AE2-9537-397FA526527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3300731"/>
            <a:ext cx="3932237" cy="2560320"/>
          </a:xfrm>
          <a:solidFill>
            <a:srgbClr val="F3F4F4"/>
          </a:solidFill>
          <a:ln>
            <a:solidFill>
              <a:schemeClr val="accent4"/>
            </a:solidFill>
          </a:ln>
        </p:spPr>
        <p:txBody>
          <a:bodyPr lIns="182880" tIns="182880" rIns="182880" bIns="182880" anchor="ctr">
            <a:noAutofit/>
          </a:bodyPr>
          <a:lstStyle>
            <a:lvl1pPr marL="0" indent="0" algn="ctr">
              <a:buNone/>
              <a:defRPr sz="2000" i="1">
                <a:solidFill>
                  <a:schemeClr val="accent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Content Placeholder">
            <a:extLst>
              <a:ext uri="{FF2B5EF4-FFF2-40B4-BE49-F238E27FC236}">
                <a16:creationId xmlns:a16="http://schemas.microsoft.com/office/drawing/2014/main" id="{07FB22A7-9223-4C98-AE44-1CE62BD7ED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457201"/>
            <a:ext cx="6172200" cy="5403850"/>
          </a:xfrm>
        </p:spPr>
        <p:txBody>
          <a:bodyPr anchor="ctr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">
            <a:extLst>
              <a:ext uri="{FF2B5EF4-FFF2-40B4-BE49-F238E27FC236}">
                <a16:creationId xmlns:a16="http://schemas.microsoft.com/office/drawing/2014/main" id="{01D062C9-4BB1-48A5-9C8D-6735985CC6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1869519"/>
      </p:ext>
    </p:extLst>
  </p:cSld>
  <p:clrMapOvr>
    <a:masterClrMapping/>
  </p:clrMapOvr>
  <p:transition/>
  <p:timing/>
</p:sldLayout>
</file>

<file path=ppt/slideMasters/_rels/slideMaster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10" Type="http://schemas.openxmlformats.org/officeDocument/2006/relationships/slideLayout" Target="../slideLayouts/slideLayout10.xml" /><Relationship Id="rId11" Type="http://schemas.openxmlformats.org/officeDocument/2006/relationships/tags" Target="../tags/tag14.xml" /><Relationship Id="rId12" Type="http://schemas.openxmlformats.org/officeDocument/2006/relationships/tags" Target="../tags/tag15.xml" /><Relationship Id="rId13" Type="http://schemas.openxmlformats.org/officeDocument/2006/relationships/tags" Target="../tags/tag16.xml" /><Relationship Id="rId14" Type="http://schemas.openxmlformats.org/officeDocument/2006/relationships/tags" Target="../tags/tag17.xml" /><Relationship Id="rId15" Type="http://schemas.openxmlformats.org/officeDocument/2006/relationships/tags" Target="../tags/tag18.xml" /><Relationship Id="rId16" Type="http://schemas.openxmlformats.org/officeDocument/2006/relationships/tags" Target="../tags/tag19.xml" /><Relationship Id="rId17" Type="http://schemas.openxmlformats.org/officeDocument/2006/relationships/tags" Target="../tags/tag20.xml" /><Relationship Id="rId18" Type="http://schemas.openxmlformats.org/officeDocument/2006/relationships/tags" Target="../tags/tag21.xml" /><Relationship Id="rId19" Type="http://schemas.openxmlformats.org/officeDocument/2006/relationships/image" Target="../media/image5.emf" /><Relationship Id="rId2" Type="http://schemas.openxmlformats.org/officeDocument/2006/relationships/slideLayout" Target="../slideLayouts/slideLayout2.xml" /><Relationship Id="rId20" Type="http://schemas.openxmlformats.org/officeDocument/2006/relationships/tags" Target="../tags/tag22.xml" /><Relationship Id="rId21" Type="http://schemas.openxmlformats.org/officeDocument/2006/relationships/image" Target="../media/image7.png" /><Relationship Id="rId22" Type="http://schemas.microsoft.com/office/2007/relationships/hdphoto" Target="../media/image11.wdp" /><Relationship Id="rId23" Type="http://schemas.openxmlformats.org/officeDocument/2006/relationships/tags" Target="../tags/tag23.xml" /><Relationship Id="rId24" Type="http://schemas.openxmlformats.org/officeDocument/2006/relationships/tags" Target="../tags/tag24.xml" /><Relationship Id="rId25" Type="http://schemas.openxmlformats.org/officeDocument/2006/relationships/tags" Target="../tags/tag25.xml" /><Relationship Id="rId26" Type="http://schemas.openxmlformats.org/officeDocument/2006/relationships/tags" Target="../tags/tag26.xml" /><Relationship Id="rId27" Type="http://schemas.openxmlformats.org/officeDocument/2006/relationships/tags" Target="../tags/tag27.xml" /><Relationship Id="rId28" Type="http://schemas.openxmlformats.org/officeDocument/2006/relationships/theme" Target="../theme/theme1.xml" /><Relationship Id="rId3" Type="http://schemas.openxmlformats.org/officeDocument/2006/relationships/slideLayout" Target="../slideLayouts/slideLayout3.xml" /><Relationship Id="rId4" Type="http://schemas.openxmlformats.org/officeDocument/2006/relationships/slideLayout" Target="../slideLayouts/slideLayout4.xml" /><Relationship Id="rId5" Type="http://schemas.openxmlformats.org/officeDocument/2006/relationships/slideLayout" Target="../slideLayouts/slideLayout5.xml" /><Relationship Id="rId6" Type="http://schemas.openxmlformats.org/officeDocument/2006/relationships/slideLayout" Target="../slideLayouts/slideLayout6.xml" /><Relationship Id="rId7" Type="http://schemas.openxmlformats.org/officeDocument/2006/relationships/slideLayout" Target="../slideLayouts/slideLayout7.xml" /><Relationship Id="rId8" Type="http://schemas.openxmlformats.org/officeDocument/2006/relationships/slideLayout" Target="../slideLayouts/slideLayout8.xml" /><Relationship Id="rId9" Type="http://schemas.openxmlformats.org/officeDocument/2006/relationships/slideLayout" Target="../slideLayouts/slideLayout9.xml" /></Relationships>
</file>

<file path=ppt/slideMasters/_rels/slideMaster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1.xml" /><Relationship Id="rId10" Type="http://schemas.openxmlformats.org/officeDocument/2006/relationships/image" Target="../media/image5.emf" /><Relationship Id="rId11" Type="http://schemas.openxmlformats.org/officeDocument/2006/relationships/tags" Target="../tags/tag40.xml" /><Relationship Id="rId12" Type="http://schemas.openxmlformats.org/officeDocument/2006/relationships/tags" Target="../tags/tag41.xml" /><Relationship Id="rId13" Type="http://schemas.openxmlformats.org/officeDocument/2006/relationships/tags" Target="../tags/tag42.xml" /><Relationship Id="rId14" Type="http://schemas.openxmlformats.org/officeDocument/2006/relationships/tags" Target="../tags/tag43.xml" /><Relationship Id="rId15" Type="http://schemas.openxmlformats.org/officeDocument/2006/relationships/tags" Target="../tags/tag44.xml" /><Relationship Id="rId16" Type="http://schemas.openxmlformats.org/officeDocument/2006/relationships/tags" Target="../tags/tag45.xml" /><Relationship Id="rId17" Type="http://schemas.openxmlformats.org/officeDocument/2006/relationships/tags" Target="../tags/tag46.xml" /><Relationship Id="rId18" Type="http://schemas.openxmlformats.org/officeDocument/2006/relationships/tags" Target="../tags/tag47.xml" /><Relationship Id="rId19" Type="http://schemas.openxmlformats.org/officeDocument/2006/relationships/tags" Target="../tags/tag48.xml" /><Relationship Id="rId2" Type="http://schemas.openxmlformats.org/officeDocument/2006/relationships/slideLayout" Target="../slideLayouts/slideLayout12.xml" /><Relationship Id="rId20" Type="http://schemas.openxmlformats.org/officeDocument/2006/relationships/tags" Target="../tags/tag49.xml" /><Relationship Id="rId21" Type="http://schemas.openxmlformats.org/officeDocument/2006/relationships/tags" Target="../tags/tag50.xml" /><Relationship Id="rId22" Type="http://schemas.openxmlformats.org/officeDocument/2006/relationships/tags" Target="../tags/tag51.xml" /><Relationship Id="rId23" Type="http://schemas.openxmlformats.org/officeDocument/2006/relationships/tags" Target="../tags/tag52.xml" /><Relationship Id="rId24" Type="http://schemas.openxmlformats.org/officeDocument/2006/relationships/theme" Target="../theme/theme2.xml" /><Relationship Id="rId3" Type="http://schemas.openxmlformats.org/officeDocument/2006/relationships/slideLayout" Target="../slideLayouts/slideLayout13.xml" /><Relationship Id="rId4" Type="http://schemas.openxmlformats.org/officeDocument/2006/relationships/slideLayout" Target="../slideLayouts/slideLayout14.xml" /><Relationship Id="rId5" Type="http://schemas.openxmlformats.org/officeDocument/2006/relationships/slideLayout" Target="../slideLayouts/slideLayout15.xml" /><Relationship Id="rId6" Type="http://schemas.openxmlformats.org/officeDocument/2006/relationships/slideLayout" Target="../slideLayouts/slideLayout16.xml" /><Relationship Id="rId7" Type="http://schemas.openxmlformats.org/officeDocument/2006/relationships/image" Target="../media/image7.png" /><Relationship Id="rId8" Type="http://schemas.microsoft.com/office/2007/relationships/hdphoto" Target="../media/image24.wdp" /><Relationship Id="rId9" Type="http://schemas.openxmlformats.org/officeDocument/2006/relationships/tags" Target="../tags/tag39.xml" /></Relationships>
</file>

<file path=ppt/slideMasters/_rels/slideMaster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7.xml" /><Relationship Id="rId10" Type="http://schemas.openxmlformats.org/officeDocument/2006/relationships/tags" Target="../tags/tag69.xml" /><Relationship Id="rId11" Type="http://schemas.openxmlformats.org/officeDocument/2006/relationships/tags" Target="../tags/tag70.xml" /><Relationship Id="rId12" Type="http://schemas.openxmlformats.org/officeDocument/2006/relationships/tags" Target="../tags/tag71.xml" /><Relationship Id="rId13" Type="http://schemas.openxmlformats.org/officeDocument/2006/relationships/tags" Target="../tags/tag72.xml" /><Relationship Id="rId14" Type="http://schemas.openxmlformats.org/officeDocument/2006/relationships/tags" Target="../tags/tag73.xml" /><Relationship Id="rId15" Type="http://schemas.openxmlformats.org/officeDocument/2006/relationships/tags" Target="../tags/tag74.xml" /><Relationship Id="rId16" Type="http://schemas.openxmlformats.org/officeDocument/2006/relationships/tags" Target="../tags/tag75.xml" /><Relationship Id="rId17" Type="http://schemas.openxmlformats.org/officeDocument/2006/relationships/tags" Target="../tags/tag76.xml" /><Relationship Id="rId18" Type="http://schemas.openxmlformats.org/officeDocument/2006/relationships/tags" Target="../tags/tag77.xml" /><Relationship Id="rId19" Type="http://schemas.openxmlformats.org/officeDocument/2006/relationships/tags" Target="../tags/tag78.xml" /><Relationship Id="rId2" Type="http://schemas.openxmlformats.org/officeDocument/2006/relationships/slideLayout" Target="../slideLayouts/slideLayout18.xml" /><Relationship Id="rId20" Type="http://schemas.openxmlformats.org/officeDocument/2006/relationships/tags" Target="../tags/tag79.xml" /><Relationship Id="rId21" Type="http://schemas.openxmlformats.org/officeDocument/2006/relationships/tags" Target="../tags/tag80.xml" /><Relationship Id="rId22" Type="http://schemas.openxmlformats.org/officeDocument/2006/relationships/theme" Target="../theme/theme3.xml" /><Relationship Id="rId3" Type="http://schemas.openxmlformats.org/officeDocument/2006/relationships/slideLayout" Target="../slideLayouts/slideLayout19.xml" /><Relationship Id="rId4" Type="http://schemas.openxmlformats.org/officeDocument/2006/relationships/slideLayout" Target="../slideLayouts/slideLayout20.xml" /><Relationship Id="rId5" Type="http://schemas.openxmlformats.org/officeDocument/2006/relationships/image" Target="../media/image5.emf" /><Relationship Id="rId6" Type="http://schemas.openxmlformats.org/officeDocument/2006/relationships/tags" Target="../tags/tag67.xml" /><Relationship Id="rId7" Type="http://schemas.openxmlformats.org/officeDocument/2006/relationships/image" Target="../media/image7.png" /><Relationship Id="rId8" Type="http://schemas.microsoft.com/office/2007/relationships/hdphoto" Target="../media/image31.wdp" /><Relationship Id="rId9" Type="http://schemas.openxmlformats.org/officeDocument/2006/relationships/tags" Target="../tags/tag68.xml" /></Relationships>
</file>

<file path=ppt/slideMasters/_rels/slideMaster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1.xml" /><Relationship Id="rId10" Type="http://schemas.openxmlformats.org/officeDocument/2006/relationships/tags" Target="../tags/tag88.xml" /><Relationship Id="rId11" Type="http://schemas.openxmlformats.org/officeDocument/2006/relationships/tags" Target="../tags/tag89.xml" /><Relationship Id="rId12" Type="http://schemas.openxmlformats.org/officeDocument/2006/relationships/tags" Target="../tags/tag90.xml" /><Relationship Id="rId13" Type="http://schemas.openxmlformats.org/officeDocument/2006/relationships/tags" Target="../tags/tag91.xml" /><Relationship Id="rId14" Type="http://schemas.openxmlformats.org/officeDocument/2006/relationships/tags" Target="../tags/tag92.xml" /><Relationship Id="rId15" Type="http://schemas.openxmlformats.org/officeDocument/2006/relationships/tags" Target="../tags/tag93.xml" /><Relationship Id="rId16" Type="http://schemas.openxmlformats.org/officeDocument/2006/relationships/tags" Target="../tags/tag94.xml" /><Relationship Id="rId17" Type="http://schemas.openxmlformats.org/officeDocument/2006/relationships/tags" Target="../tags/tag95.xml" /><Relationship Id="rId18" Type="http://schemas.openxmlformats.org/officeDocument/2006/relationships/tags" Target="../tags/tag96.xml" /><Relationship Id="rId19" Type="http://schemas.openxmlformats.org/officeDocument/2006/relationships/tags" Target="../tags/tag97.xml" /><Relationship Id="rId2" Type="http://schemas.openxmlformats.org/officeDocument/2006/relationships/slideLayout" Target="../slideLayouts/slideLayout22.xml" /><Relationship Id="rId20" Type="http://schemas.openxmlformats.org/officeDocument/2006/relationships/tags" Target="../tags/tag98.xml" /><Relationship Id="rId21" Type="http://schemas.openxmlformats.org/officeDocument/2006/relationships/tags" Target="../tags/tag99.xml" /><Relationship Id="rId22" Type="http://schemas.openxmlformats.org/officeDocument/2006/relationships/tags" Target="../tags/tag100.xml" /><Relationship Id="rId23" Type="http://schemas.openxmlformats.org/officeDocument/2006/relationships/theme" Target="../theme/theme4.xml" /><Relationship Id="rId3" Type="http://schemas.openxmlformats.org/officeDocument/2006/relationships/slideLayout" Target="../slideLayouts/slideLayout23.xml" /><Relationship Id="rId4" Type="http://schemas.openxmlformats.org/officeDocument/2006/relationships/slideLayout" Target="../slideLayouts/slideLayout24.xml" /><Relationship Id="rId5" Type="http://schemas.openxmlformats.org/officeDocument/2006/relationships/slideLayout" Target="../slideLayouts/slideLayout25.xml" /><Relationship Id="rId6" Type="http://schemas.openxmlformats.org/officeDocument/2006/relationships/image" Target="../media/image5.emf" /><Relationship Id="rId7" Type="http://schemas.openxmlformats.org/officeDocument/2006/relationships/tags" Target="../tags/tag87.xml" /><Relationship Id="rId8" Type="http://schemas.openxmlformats.org/officeDocument/2006/relationships/image" Target="../media/image7.png" /><Relationship Id="rId9" Type="http://schemas.microsoft.com/office/2007/relationships/hdphoto" Target="../media/image44.wdp" /></Relationships>
</file>

<file path=ppt/slideMasters/slideMaster1.xml><?xml version="1.0" encoding="utf-8"?>
<p:sldMaster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6" name="Gray Line">
            <a:extLst>
              <a:ext uri="{FF2B5EF4-FFF2-40B4-BE49-F238E27FC236}">
                <a16:creationId xmlns:a16="http://schemas.microsoft.com/office/drawing/2014/main" id="{2D9CB85B-CDB3-40F6-9772-D467496C5D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>
            <p:custDataLst>
              <p:tags r:id="rId11"/>
            </p:custDataLst>
          </p:nvPr>
        </p:nvSpPr>
        <p:spPr>
          <a:xfrm>
            <a:off x="0" y="854008"/>
            <a:ext cx="12192000" cy="27432"/>
          </a:xfrm>
          <a:prstGeom prst="rect">
            <a:avLst/>
          </a:prstGeom>
          <a:gradFill>
            <a:gsLst>
              <a:gs pos="8000">
                <a:srgbClr val="C8C8C6"/>
              </a:gs>
              <a:gs pos="0">
                <a:schemeClr val="accent4">
                  <a:lumMod val="85000"/>
                </a:schemeClr>
              </a:gs>
              <a:gs pos="100000">
                <a:schemeClr val="accent4"/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" name="Top Corner Embellishment">
            <a:extLst>
              <a:ext uri="{FF2B5EF4-FFF2-40B4-BE49-F238E27FC236}">
                <a16:creationId xmlns:a16="http://schemas.microsoft.com/office/drawing/2014/main" id="{8F95FEB6-FFF2-4F11-B483-D3D22A0B2F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>
            <p:custDataLst>
              <p:tags r:id="rId12"/>
            </p:custDataLst>
          </p:nvPr>
        </p:nvGrpSpPr>
        <p:grpSpPr>
          <a:xfrm>
            <a:off x="-473958" y="98902"/>
            <a:ext cx="1110742" cy="882858"/>
            <a:chOff x="-349094" y="75201"/>
            <a:chExt cx="816665" cy="649115"/>
          </a:xfrm>
        </p:grpSpPr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44D73738-9E9A-48A2-88A3-D975822610A5}"/>
                </a:ext>
              </a:extLst>
            </p:cNvPr>
            <p:cNvSpPr/>
            <p:nvPr userDrawn="1">
              <p:custDataLst>
                <p:tags r:id="rId13"/>
              </p:custDataLst>
            </p:nvPr>
          </p:nvSpPr>
          <p:spPr>
            <a:xfrm rot="2700000">
              <a:off x="-265319" y="-8574"/>
              <a:ext cx="649115" cy="816665"/>
            </a:xfrm>
            <a:custGeom>
              <a:gdLst>
                <a:gd name="connsiteX0" fmla="*/ 0 w 649115"/>
                <a:gd name="connsiteY0" fmla="*/ 167549 h 816665"/>
                <a:gd name="connsiteX1" fmla="*/ 167549 w 649115"/>
                <a:gd name="connsiteY1" fmla="*/ 0 h 816665"/>
                <a:gd name="connsiteX2" fmla="*/ 649115 w 649115"/>
                <a:gd name="connsiteY2" fmla="*/ 0 h 816665"/>
                <a:gd name="connsiteX3" fmla="*/ 649115 w 649115"/>
                <a:gd name="connsiteY3" fmla="*/ 816665 h 816665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49115" h="816664">
                  <a:moveTo>
                    <a:pt x="0" y="167549"/>
                  </a:moveTo>
                  <a:lnTo>
                    <a:pt x="167549" y="0"/>
                  </a:lnTo>
                  <a:lnTo>
                    <a:pt x="649115" y="0"/>
                  </a:lnTo>
                  <a:lnTo>
                    <a:pt x="649115" y="816665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F92F17B4-EB2C-4036-8F84-536981B24D75}"/>
                </a:ext>
              </a:extLst>
            </p:cNvPr>
            <p:cNvSpPr/>
            <p:nvPr userDrawn="1">
              <p:custDataLst>
                <p:tags r:id="rId14"/>
              </p:custDataLst>
            </p:nvPr>
          </p:nvSpPr>
          <p:spPr>
            <a:xfrm rot="2700000">
              <a:off x="-261373" y="8838"/>
              <a:ext cx="622175" cy="762786"/>
            </a:xfrm>
            <a:custGeom>
              <a:gdLst>
                <a:gd name="connsiteX0" fmla="*/ 0 w 622175"/>
                <a:gd name="connsiteY0" fmla="*/ 140611 h 762786"/>
                <a:gd name="connsiteX1" fmla="*/ 140611 w 622175"/>
                <a:gd name="connsiteY1" fmla="*/ 0 h 762786"/>
                <a:gd name="connsiteX2" fmla="*/ 622175 w 622175"/>
                <a:gd name="connsiteY2" fmla="*/ 0 h 762786"/>
                <a:gd name="connsiteX3" fmla="*/ 622175 w 622175"/>
                <a:gd name="connsiteY3" fmla="*/ 762786 h 762786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22175" h="762786">
                  <a:moveTo>
                    <a:pt x="0" y="140611"/>
                  </a:moveTo>
                  <a:lnTo>
                    <a:pt x="140611" y="0"/>
                  </a:lnTo>
                  <a:lnTo>
                    <a:pt x="622175" y="0"/>
                  </a:lnTo>
                  <a:lnTo>
                    <a:pt x="622175" y="762786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62DE680A-B37E-41BD-BB42-D30A6C48656C}"/>
                </a:ext>
              </a:extLst>
            </p:cNvPr>
            <p:cNvSpPr/>
            <p:nvPr userDrawn="1">
              <p:custDataLst>
                <p:tags r:id="rId15"/>
              </p:custDataLst>
            </p:nvPr>
          </p:nvSpPr>
          <p:spPr>
            <a:xfrm rot="2700000">
              <a:off x="-250498" y="56849"/>
              <a:ext cx="547907" cy="614248"/>
            </a:xfrm>
            <a:custGeom>
              <a:gdLst>
                <a:gd name="connsiteX0" fmla="*/ 0 w 547907"/>
                <a:gd name="connsiteY0" fmla="*/ 66341 h 614248"/>
                <a:gd name="connsiteX1" fmla="*/ 66342 w 547907"/>
                <a:gd name="connsiteY1" fmla="*/ 0 h 614248"/>
                <a:gd name="connsiteX2" fmla="*/ 389789 w 547907"/>
                <a:gd name="connsiteY2" fmla="*/ 0 h 614248"/>
                <a:gd name="connsiteX3" fmla="*/ 547907 w 547907"/>
                <a:gd name="connsiteY3" fmla="*/ 158118 h 614248"/>
                <a:gd name="connsiteX4" fmla="*/ 547907 w 547907"/>
                <a:gd name="connsiteY4" fmla="*/ 614248 h 614248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47907" h="614248">
                  <a:moveTo>
                    <a:pt x="0" y="66341"/>
                  </a:moveTo>
                  <a:lnTo>
                    <a:pt x="66342" y="0"/>
                  </a:lnTo>
                  <a:lnTo>
                    <a:pt x="389789" y="0"/>
                  </a:lnTo>
                  <a:cubicBezTo>
                    <a:pt x="477115" y="0"/>
                    <a:pt x="547907" y="70792"/>
                    <a:pt x="547907" y="158118"/>
                  </a:cubicBezTo>
                  <a:lnTo>
                    <a:pt x="547907" y="614248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grpSp>
        <p:nvGrpSpPr>
          <p:cNvPr id="8" name="Bottom Corner Embellishment">
            <a:extLst>
              <a:ext uri="{FF2B5EF4-FFF2-40B4-BE49-F238E27FC236}">
                <a16:creationId xmlns:a16="http://schemas.microsoft.com/office/drawing/2014/main" id="{078C2E71-6627-4326-A3D4-76A3FED4FB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>
            <p:custDataLst>
              <p:tags r:id="rId16"/>
            </p:custDataLst>
          </p:nvPr>
        </p:nvGrpSpPr>
        <p:grpSpPr>
          <a:xfrm>
            <a:off x="11405293" y="5979373"/>
            <a:ext cx="1274472" cy="851703"/>
            <a:chOff x="11405293" y="5979373"/>
            <a:chExt cx="1274472" cy="851703"/>
          </a:xfrm>
        </p:grpSpPr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0F69B7C9-83D1-4F78-A10E-4B6C8CBDFB28}"/>
                </a:ext>
              </a:extLst>
            </p:cNvPr>
            <p:cNvSpPr/>
            <p:nvPr userDrawn="1">
              <p:custDataLst>
                <p:tags r:id="rId17"/>
              </p:custDataLst>
            </p:nvPr>
          </p:nvSpPr>
          <p:spPr>
            <a:xfrm rot="13500000">
              <a:off x="11616677" y="5767989"/>
              <a:ext cx="851703" cy="1274472"/>
            </a:xfrm>
            <a:custGeom>
              <a:gdLst>
                <a:gd name="connsiteX0" fmla="*/ 851703 w 851703"/>
                <a:gd name="connsiteY0" fmla="*/ 1274472 h 1274472"/>
                <a:gd name="connsiteX1" fmla="*/ 0 w 851703"/>
                <a:gd name="connsiteY1" fmla="*/ 422768 h 1274472"/>
                <a:gd name="connsiteX2" fmla="*/ 422768 w 851703"/>
                <a:gd name="connsiteY2" fmla="*/ 0 h 1274472"/>
                <a:gd name="connsiteX3" fmla="*/ 851703 w 851703"/>
                <a:gd name="connsiteY3" fmla="*/ 0 h 1274472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51703" h="1274472">
                  <a:moveTo>
                    <a:pt x="851703" y="1274472"/>
                  </a:moveTo>
                  <a:lnTo>
                    <a:pt x="0" y="422768"/>
                  </a:lnTo>
                  <a:lnTo>
                    <a:pt x="422768" y="0"/>
                  </a:lnTo>
                  <a:lnTo>
                    <a:pt x="851703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FDFBB624-8BD4-47AE-8F60-BF3F6F0B0094}"/>
                </a:ext>
              </a:extLst>
            </p:cNvPr>
            <p:cNvSpPr/>
            <p:nvPr userDrawn="1">
              <p:custDataLst>
                <p:tags r:id="rId18"/>
              </p:custDataLst>
            </p:nvPr>
          </p:nvSpPr>
          <p:spPr>
            <a:xfrm rot="13500000">
              <a:off x="11639672" y="5804455"/>
              <a:ext cx="824763" cy="1220593"/>
            </a:xfrm>
            <a:custGeom>
              <a:gdLst>
                <a:gd name="connsiteX0" fmla="*/ 824763 w 824763"/>
                <a:gd name="connsiteY0" fmla="*/ 1220593 h 1220593"/>
                <a:gd name="connsiteX1" fmla="*/ 0 w 824763"/>
                <a:gd name="connsiteY1" fmla="*/ 395830 h 1220593"/>
                <a:gd name="connsiteX2" fmla="*/ 395829 w 824763"/>
                <a:gd name="connsiteY2" fmla="*/ 0 h 1220593"/>
                <a:gd name="connsiteX3" fmla="*/ 824763 w 824763"/>
                <a:gd name="connsiteY3" fmla="*/ 0 h 1220593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24763" h="1220593">
                  <a:moveTo>
                    <a:pt x="824763" y="1220593"/>
                  </a:moveTo>
                  <a:lnTo>
                    <a:pt x="0" y="395830"/>
                  </a:lnTo>
                  <a:lnTo>
                    <a:pt x="395829" y="0"/>
                  </a:lnTo>
                  <a:lnTo>
                    <a:pt x="824763" y="0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pic>
        <p:nvPicPr>
          <p:cNvPr id="9" name="WFGPS Logo">
            <a:extLst>
              <a:ext uri="{FF2B5EF4-FFF2-40B4-BE49-F238E27FC236}">
                <a16:creationId xmlns:a16="http://schemas.microsoft.com/office/drawing/2014/main" id="{620F4109-A7C5-4DF8-B313-DFB5F6A25E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>
            <p:custDataLst>
              <p:tags r:id="rId20"/>
            </p:custDataLst>
          </p:nvPr>
        </p:nvPicPr>
        <p:blipFill>
          <a:blip r:embed="rId19"/>
          <a:stretch>
            <a:fillRect/>
          </a:stretch>
        </p:blipFill>
        <p:spPr>
          <a:xfrm>
            <a:off x="9622551" y="6284572"/>
            <a:ext cx="1389041" cy="471509"/>
          </a:xfrm>
          <a:prstGeom prst="rect">
            <a:avLst/>
          </a:prstGeom>
        </p:spPr>
      </p:pic>
      <p:pic>
        <p:nvPicPr>
          <p:cNvPr id="19" name="ETA Tagline">
            <a:extLst>
              <a:ext uri="{FF2B5EF4-FFF2-40B4-BE49-F238E27FC236}">
                <a16:creationId xmlns:a16="http://schemas.microsoft.com/office/drawing/2014/main" id="{B8354039-63F9-4F85-A74E-784D07722F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>
            <p:custDataLst>
              <p:tags r:id="rId23"/>
            </p:custDataLst>
          </p:nvPr>
        </p:nvPicPr>
        <p:blipFill>
          <a:blip r:embed="rId21">
            <a:alphaModFix amt="70000"/>
            <a:extLst>
              <a:ext uri="{BEBA8EAE-BF5A-486C-A8C5-ECC9F3942E4B}">
                <a14:imgProps xmlns:a14="http://schemas.microsoft.com/office/drawing/2010/main">
                  <a14:imgLayer r:embed="rId22">
                    <a14:imgEffect>
                      <a14:brightnessContrast brigh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187" y="6399892"/>
            <a:ext cx="2266231" cy="274320"/>
          </a:xfrm>
          <a:prstGeom prst="rect">
            <a:avLst/>
          </a:prstGeom>
        </p:spPr>
      </p:pic>
      <p:sp>
        <p:nvSpPr>
          <p:cNvPr id="6" name="Slide Number">
            <a:extLst>
              <a:ext uri="{FF2B5EF4-FFF2-40B4-BE49-F238E27FC236}">
                <a16:creationId xmlns:a16="http://schemas.microsoft.com/office/drawing/2014/main" id="{A1572889-5393-4231-B195-9251F27C13AF}"/>
              </a:ext>
            </a:extLst>
          </p:cNvPr>
          <p:cNvSpPr>
            <a:spLocks noGrp="1"/>
          </p:cNvSpPr>
          <p:nvPr userDrawn="1">
            <p:ph type="sldNum" sz="quarter" idx="4"/>
            <p:custDataLst>
              <p:tags r:id="rId24"/>
            </p:custDataLst>
          </p:nvPr>
        </p:nvSpPr>
        <p:spPr>
          <a:xfrm>
            <a:off x="11384678" y="6356350"/>
            <a:ext cx="65292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 b="1">
                <a:solidFill>
                  <a:schemeClr val="accent1"/>
                </a:solidFill>
              </a:defRPr>
            </a:lvl1pPr>
          </a:lstStyle>
          <a:p>
            <a:fld id="{158B7785-F6D6-45F8-833E-07BD84680091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Placeholder">
            <a:extLst>
              <a:ext uri="{FF2B5EF4-FFF2-40B4-BE49-F238E27FC236}">
                <a16:creationId xmlns:a16="http://schemas.microsoft.com/office/drawing/2014/main" id="{D0834ABB-946B-471F-87D5-D81FC8FF23DF}"/>
              </a:ext>
            </a:extLst>
          </p:cNvPr>
          <p:cNvSpPr>
            <a:spLocks noGrp="1"/>
          </p:cNvSpPr>
          <p:nvPr userDrawn="1">
            <p:ph type="title"/>
            <p:custDataLst>
              <p:tags r:id="rId25"/>
            </p:custDataLst>
          </p:nvPr>
        </p:nvSpPr>
        <p:spPr>
          <a:xfrm>
            <a:off x="805866" y="46208"/>
            <a:ext cx="11081334" cy="786384"/>
          </a:xfrm>
          <a:prstGeom prst="rect">
            <a:avLst/>
          </a:prstGeom>
        </p:spPr>
        <p:txBody>
          <a:bodyPr vert="horz" lIns="18288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">
            <a:extLst>
              <a:ext uri="{FF2B5EF4-FFF2-40B4-BE49-F238E27FC236}">
                <a16:creationId xmlns:a16="http://schemas.microsoft.com/office/drawing/2014/main" id="{E5CB76F7-62AF-4D93-B023-FFC586BFA1E2}"/>
              </a:ext>
            </a:extLst>
          </p:cNvPr>
          <p:cNvSpPr>
            <a:spLocks noGrp="1"/>
          </p:cNvSpPr>
          <p:nvPr userDrawn="1">
            <p:ph type="body" idx="1"/>
            <p:custDataLst>
              <p:tags r:id="rId26"/>
            </p:custDataLst>
          </p:nvPr>
        </p:nvSpPr>
        <p:spPr>
          <a:xfrm>
            <a:off x="805866" y="1137446"/>
            <a:ext cx="11081334" cy="50395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">
            <a:extLst>
              <a:ext uri="{FF2B5EF4-FFF2-40B4-BE49-F238E27FC236}">
                <a16:creationId xmlns:a16="http://schemas.microsoft.com/office/drawing/2014/main" id="{C6F6E286-73CB-45E0-AF89-B50934118376}"/>
              </a:ext>
            </a:extLst>
          </p:cNvPr>
          <p:cNvSpPr>
            <a:spLocks noGrp="1"/>
          </p:cNvSpPr>
          <p:nvPr userDrawn="1">
            <p:ph type="ftr" sz="quarter" idx="3"/>
            <p:custDataLst>
              <p:tags r:id="rId27"/>
            </p:custDataLst>
          </p:nvPr>
        </p:nvSpPr>
        <p:spPr>
          <a:xfrm>
            <a:off x="4439823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3">
                    <a:lumMod val="90000"/>
                    <a:lumOff val="10000"/>
                  </a:schemeClr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43363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80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</p:sldLayoutIdLst>
  <p:transition/>
  <p:timing/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kern="1200">
          <a:solidFill>
            <a:schemeClr val="accent1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5000"/>
        </a:lnSpc>
        <a:spcBef>
          <a:spcPts val="1800"/>
        </a:spcBef>
        <a:buClr>
          <a:schemeClr val="accent2"/>
        </a:buClr>
        <a:buFont typeface="Wingdings 3" panose="05040102010807070707" pitchFamily="18" charset="2"/>
        <a:buChar char="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5000"/>
        </a:lnSpc>
        <a:spcBef>
          <a:spcPts val="800"/>
        </a:spcBef>
        <a:buClr>
          <a:schemeClr val="accent6"/>
        </a:buClr>
        <a:buFont typeface="Wingdings 3" panose="05040102010807070707" pitchFamily="18" charset="2"/>
        <a:buChar char=""/>
        <a:defRPr sz="2400" kern="1200">
          <a:solidFill>
            <a:schemeClr val="bg2">
              <a:lumMod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5000"/>
        </a:lnSpc>
        <a:spcBef>
          <a:spcPts val="500"/>
        </a:spcBef>
        <a:buClr>
          <a:schemeClr val="bg1">
            <a:lumMod val="50000"/>
          </a:schemeClr>
        </a:buClr>
        <a:buFont typeface="Wingdings 3" panose="05040102010807070707" pitchFamily="18" charset="2"/>
        <a:buChar char="ê"/>
        <a:defRPr sz="2200" kern="1200">
          <a:solidFill>
            <a:schemeClr val="bg2">
              <a:lumMod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5000"/>
        </a:lnSpc>
        <a:spcBef>
          <a:spcPts val="500"/>
        </a:spcBef>
        <a:buClr>
          <a:schemeClr val="accent2"/>
        </a:buClr>
        <a:buFont typeface="Wingdings 3" panose="05040102010807070707" pitchFamily="18" charset="2"/>
        <a:buChar char="ê"/>
        <a:defRPr sz="2000" kern="1200">
          <a:solidFill>
            <a:schemeClr val="bg2">
              <a:lumMod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5000"/>
        </a:lnSpc>
        <a:spcBef>
          <a:spcPts val="500"/>
        </a:spcBef>
        <a:buClr>
          <a:schemeClr val="accent6"/>
        </a:buClr>
        <a:buFont typeface="Wingdings 3" panose="05040102010807070707" pitchFamily="18" charset="2"/>
        <a:buChar char="ê"/>
        <a:defRPr sz="1800" kern="1200">
          <a:solidFill>
            <a:schemeClr val="bg2">
              <a:lumMod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19" name="ETA Tagline">
            <a:extLst>
              <a:ext uri="{FF2B5EF4-FFF2-40B4-BE49-F238E27FC236}">
                <a16:creationId xmlns:a16="http://schemas.microsoft.com/office/drawing/2014/main" id="{B8354039-63F9-4F85-A74E-784D07722F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>
            <p:custDataLst>
              <p:tags r:id="rId9"/>
            </p:custDataLst>
          </p:nvPr>
        </p:nvPicPr>
        <p:blipFill>
          <a:blip r:embed="rId7">
            <a:alphaModFix amt="70000"/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187" y="6399892"/>
            <a:ext cx="2266231" cy="274320"/>
          </a:xfrm>
          <a:prstGeom prst="rect">
            <a:avLst/>
          </a:prstGeom>
        </p:spPr>
      </p:pic>
      <p:pic>
        <p:nvPicPr>
          <p:cNvPr id="9" name="WFGPS Logo">
            <a:extLst>
              <a:ext uri="{FF2B5EF4-FFF2-40B4-BE49-F238E27FC236}">
                <a16:creationId xmlns:a16="http://schemas.microsoft.com/office/drawing/2014/main" id="{620F4109-A7C5-4DF8-B313-DFB5F6A25E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>
            <p:custDataLst>
              <p:tags r:id="rId11"/>
            </p:custDataLst>
          </p:nvPr>
        </p:nvPicPr>
        <p:blipFill>
          <a:blip r:embed="rId10"/>
          <a:stretch>
            <a:fillRect/>
          </a:stretch>
        </p:blipFill>
        <p:spPr>
          <a:xfrm>
            <a:off x="9622551" y="6284572"/>
            <a:ext cx="1389041" cy="471509"/>
          </a:xfrm>
          <a:prstGeom prst="rect">
            <a:avLst/>
          </a:prstGeom>
        </p:spPr>
      </p:pic>
      <p:grpSp>
        <p:nvGrpSpPr>
          <p:cNvPr id="8" name="Bottom Corner Embellishment">
            <a:extLst>
              <a:ext uri="{FF2B5EF4-FFF2-40B4-BE49-F238E27FC236}">
                <a16:creationId xmlns:a16="http://schemas.microsoft.com/office/drawing/2014/main" id="{078C2E71-6627-4326-A3D4-76A3FED4FB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>
            <p:custDataLst>
              <p:tags r:id="rId12"/>
            </p:custDataLst>
          </p:nvPr>
        </p:nvGrpSpPr>
        <p:grpSpPr>
          <a:xfrm>
            <a:off x="11405293" y="5979373"/>
            <a:ext cx="1274472" cy="851703"/>
            <a:chOff x="11405293" y="5979373"/>
            <a:chExt cx="1274472" cy="851703"/>
          </a:xfrm>
        </p:grpSpPr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0F69B7C9-83D1-4F78-A10E-4B6C8CBDFB28}"/>
                </a:ext>
              </a:extLst>
            </p:cNvPr>
            <p:cNvSpPr/>
            <p:nvPr userDrawn="1">
              <p:custDataLst>
                <p:tags r:id="rId13"/>
              </p:custDataLst>
            </p:nvPr>
          </p:nvSpPr>
          <p:spPr>
            <a:xfrm rot="13500000">
              <a:off x="11616677" y="5767989"/>
              <a:ext cx="851703" cy="1274472"/>
            </a:xfrm>
            <a:custGeom>
              <a:gdLst>
                <a:gd name="connsiteX0" fmla="*/ 851703 w 851703"/>
                <a:gd name="connsiteY0" fmla="*/ 1274472 h 1274472"/>
                <a:gd name="connsiteX1" fmla="*/ 0 w 851703"/>
                <a:gd name="connsiteY1" fmla="*/ 422768 h 1274472"/>
                <a:gd name="connsiteX2" fmla="*/ 422768 w 851703"/>
                <a:gd name="connsiteY2" fmla="*/ 0 h 1274472"/>
                <a:gd name="connsiteX3" fmla="*/ 851703 w 851703"/>
                <a:gd name="connsiteY3" fmla="*/ 0 h 1274472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51703" h="1274472">
                  <a:moveTo>
                    <a:pt x="851703" y="1274472"/>
                  </a:moveTo>
                  <a:lnTo>
                    <a:pt x="0" y="422768"/>
                  </a:lnTo>
                  <a:lnTo>
                    <a:pt x="422768" y="0"/>
                  </a:lnTo>
                  <a:lnTo>
                    <a:pt x="851703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FDFBB624-8BD4-47AE-8F60-BF3F6F0B0094}"/>
                </a:ext>
              </a:extLst>
            </p:cNvPr>
            <p:cNvSpPr/>
            <p:nvPr userDrawn="1">
              <p:custDataLst>
                <p:tags r:id="rId14"/>
              </p:custDataLst>
            </p:nvPr>
          </p:nvSpPr>
          <p:spPr>
            <a:xfrm rot="13500000">
              <a:off x="11639672" y="5804455"/>
              <a:ext cx="824763" cy="1220593"/>
            </a:xfrm>
            <a:custGeom>
              <a:gdLst>
                <a:gd name="connsiteX0" fmla="*/ 824763 w 824763"/>
                <a:gd name="connsiteY0" fmla="*/ 1220593 h 1220593"/>
                <a:gd name="connsiteX1" fmla="*/ 0 w 824763"/>
                <a:gd name="connsiteY1" fmla="*/ 395830 h 1220593"/>
                <a:gd name="connsiteX2" fmla="*/ 395829 w 824763"/>
                <a:gd name="connsiteY2" fmla="*/ 0 h 1220593"/>
                <a:gd name="connsiteX3" fmla="*/ 824763 w 824763"/>
                <a:gd name="connsiteY3" fmla="*/ 0 h 1220593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24763" h="1220593">
                  <a:moveTo>
                    <a:pt x="824763" y="1220593"/>
                  </a:moveTo>
                  <a:lnTo>
                    <a:pt x="0" y="395830"/>
                  </a:lnTo>
                  <a:lnTo>
                    <a:pt x="395829" y="0"/>
                  </a:lnTo>
                  <a:lnTo>
                    <a:pt x="824763" y="0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16" name="Gray Line">
            <a:extLst>
              <a:ext uri="{FF2B5EF4-FFF2-40B4-BE49-F238E27FC236}">
                <a16:creationId xmlns:a16="http://schemas.microsoft.com/office/drawing/2014/main" id="{2D9CB85B-CDB3-40F6-9772-D467496C5D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>
            <p:custDataLst>
              <p:tags r:id="rId15"/>
            </p:custDataLst>
          </p:nvPr>
        </p:nvSpPr>
        <p:spPr>
          <a:xfrm>
            <a:off x="0" y="854008"/>
            <a:ext cx="12192000" cy="27432"/>
          </a:xfrm>
          <a:prstGeom prst="rect">
            <a:avLst/>
          </a:prstGeom>
          <a:gradFill>
            <a:gsLst>
              <a:gs pos="8000">
                <a:srgbClr val="C8C8C6"/>
              </a:gs>
              <a:gs pos="0">
                <a:schemeClr val="accent4">
                  <a:lumMod val="85000"/>
                </a:schemeClr>
              </a:gs>
              <a:gs pos="100000">
                <a:schemeClr val="accent4"/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" name="Top Corner Embellishment">
            <a:extLst>
              <a:ext uri="{FF2B5EF4-FFF2-40B4-BE49-F238E27FC236}">
                <a16:creationId xmlns:a16="http://schemas.microsoft.com/office/drawing/2014/main" id="{8F95FEB6-FFF2-4F11-B483-D3D22A0B2F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>
            <p:custDataLst>
              <p:tags r:id="rId16"/>
            </p:custDataLst>
          </p:nvPr>
        </p:nvGrpSpPr>
        <p:grpSpPr>
          <a:xfrm>
            <a:off x="-473958" y="98902"/>
            <a:ext cx="1110742" cy="882858"/>
            <a:chOff x="-349094" y="75201"/>
            <a:chExt cx="816665" cy="649115"/>
          </a:xfrm>
        </p:grpSpPr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44D73738-9E9A-48A2-88A3-D975822610A5}"/>
                </a:ext>
              </a:extLst>
            </p:cNvPr>
            <p:cNvSpPr/>
            <p:nvPr userDrawn="1">
              <p:custDataLst>
                <p:tags r:id="rId17"/>
              </p:custDataLst>
            </p:nvPr>
          </p:nvSpPr>
          <p:spPr>
            <a:xfrm rot="2700000">
              <a:off x="-265319" y="-8574"/>
              <a:ext cx="649115" cy="816665"/>
            </a:xfrm>
            <a:custGeom>
              <a:gdLst>
                <a:gd name="connsiteX0" fmla="*/ 0 w 649115"/>
                <a:gd name="connsiteY0" fmla="*/ 167549 h 816665"/>
                <a:gd name="connsiteX1" fmla="*/ 167549 w 649115"/>
                <a:gd name="connsiteY1" fmla="*/ 0 h 816665"/>
                <a:gd name="connsiteX2" fmla="*/ 649115 w 649115"/>
                <a:gd name="connsiteY2" fmla="*/ 0 h 816665"/>
                <a:gd name="connsiteX3" fmla="*/ 649115 w 649115"/>
                <a:gd name="connsiteY3" fmla="*/ 816665 h 816665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49115" h="816664">
                  <a:moveTo>
                    <a:pt x="0" y="167549"/>
                  </a:moveTo>
                  <a:lnTo>
                    <a:pt x="167549" y="0"/>
                  </a:lnTo>
                  <a:lnTo>
                    <a:pt x="649115" y="0"/>
                  </a:lnTo>
                  <a:lnTo>
                    <a:pt x="649115" y="816665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F92F17B4-EB2C-4036-8F84-536981B24D75}"/>
                </a:ext>
              </a:extLst>
            </p:cNvPr>
            <p:cNvSpPr/>
            <p:nvPr userDrawn="1">
              <p:custDataLst>
                <p:tags r:id="rId18"/>
              </p:custDataLst>
            </p:nvPr>
          </p:nvSpPr>
          <p:spPr>
            <a:xfrm rot="2700000">
              <a:off x="-261373" y="8838"/>
              <a:ext cx="622175" cy="762786"/>
            </a:xfrm>
            <a:custGeom>
              <a:gdLst>
                <a:gd name="connsiteX0" fmla="*/ 0 w 622175"/>
                <a:gd name="connsiteY0" fmla="*/ 140611 h 762786"/>
                <a:gd name="connsiteX1" fmla="*/ 140611 w 622175"/>
                <a:gd name="connsiteY1" fmla="*/ 0 h 762786"/>
                <a:gd name="connsiteX2" fmla="*/ 622175 w 622175"/>
                <a:gd name="connsiteY2" fmla="*/ 0 h 762786"/>
                <a:gd name="connsiteX3" fmla="*/ 622175 w 622175"/>
                <a:gd name="connsiteY3" fmla="*/ 762786 h 762786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22175" h="762786">
                  <a:moveTo>
                    <a:pt x="0" y="140611"/>
                  </a:moveTo>
                  <a:lnTo>
                    <a:pt x="140611" y="0"/>
                  </a:lnTo>
                  <a:lnTo>
                    <a:pt x="622175" y="0"/>
                  </a:lnTo>
                  <a:lnTo>
                    <a:pt x="622175" y="762786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62DE680A-B37E-41BD-BB42-D30A6C48656C}"/>
                </a:ext>
              </a:extLst>
            </p:cNvPr>
            <p:cNvSpPr/>
            <p:nvPr userDrawn="1">
              <p:custDataLst>
                <p:tags r:id="rId19"/>
              </p:custDataLst>
            </p:nvPr>
          </p:nvSpPr>
          <p:spPr>
            <a:xfrm rot="2700000">
              <a:off x="-250498" y="56849"/>
              <a:ext cx="547907" cy="614248"/>
            </a:xfrm>
            <a:custGeom>
              <a:gdLst>
                <a:gd name="connsiteX0" fmla="*/ 0 w 547907"/>
                <a:gd name="connsiteY0" fmla="*/ 66341 h 614248"/>
                <a:gd name="connsiteX1" fmla="*/ 66342 w 547907"/>
                <a:gd name="connsiteY1" fmla="*/ 0 h 614248"/>
                <a:gd name="connsiteX2" fmla="*/ 389789 w 547907"/>
                <a:gd name="connsiteY2" fmla="*/ 0 h 614248"/>
                <a:gd name="connsiteX3" fmla="*/ 547907 w 547907"/>
                <a:gd name="connsiteY3" fmla="*/ 158118 h 614248"/>
                <a:gd name="connsiteX4" fmla="*/ 547907 w 547907"/>
                <a:gd name="connsiteY4" fmla="*/ 614248 h 614248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47907" h="614248">
                  <a:moveTo>
                    <a:pt x="0" y="66341"/>
                  </a:moveTo>
                  <a:lnTo>
                    <a:pt x="66342" y="0"/>
                  </a:lnTo>
                  <a:lnTo>
                    <a:pt x="389789" y="0"/>
                  </a:lnTo>
                  <a:cubicBezTo>
                    <a:pt x="477115" y="0"/>
                    <a:pt x="547907" y="70792"/>
                    <a:pt x="547907" y="158118"/>
                  </a:cubicBezTo>
                  <a:lnTo>
                    <a:pt x="547907" y="614248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6" name="Slide Number">
            <a:extLst>
              <a:ext uri="{FF2B5EF4-FFF2-40B4-BE49-F238E27FC236}">
                <a16:creationId xmlns:a16="http://schemas.microsoft.com/office/drawing/2014/main" id="{A1572889-5393-4231-B195-9251F27C13AF}"/>
              </a:ext>
            </a:extLst>
          </p:cNvPr>
          <p:cNvSpPr>
            <a:spLocks noGrp="1"/>
          </p:cNvSpPr>
          <p:nvPr userDrawn="1">
            <p:ph type="sldNum" sz="quarter" idx="4"/>
            <p:custDataLst>
              <p:tags r:id="rId20"/>
            </p:custDataLst>
          </p:nvPr>
        </p:nvSpPr>
        <p:spPr>
          <a:xfrm>
            <a:off x="11384678" y="6356350"/>
            <a:ext cx="65292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 b="1">
                <a:solidFill>
                  <a:schemeClr val="accent1"/>
                </a:solidFill>
              </a:defRPr>
            </a:lvl1pPr>
          </a:lstStyle>
          <a:p>
            <a:fld id="{158B7785-F6D6-45F8-833E-07BD84680091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Placeholder">
            <a:extLst>
              <a:ext uri="{FF2B5EF4-FFF2-40B4-BE49-F238E27FC236}">
                <a16:creationId xmlns:a16="http://schemas.microsoft.com/office/drawing/2014/main" id="{D0834ABB-946B-471F-87D5-D81FC8FF23DF}"/>
              </a:ext>
            </a:extLst>
          </p:cNvPr>
          <p:cNvSpPr>
            <a:spLocks noGrp="1"/>
          </p:cNvSpPr>
          <p:nvPr userDrawn="1">
            <p:ph type="title"/>
            <p:custDataLst>
              <p:tags r:id="rId21"/>
            </p:custDataLst>
          </p:nvPr>
        </p:nvSpPr>
        <p:spPr>
          <a:xfrm>
            <a:off x="805866" y="46208"/>
            <a:ext cx="11081334" cy="786384"/>
          </a:xfrm>
          <a:prstGeom prst="rect">
            <a:avLst/>
          </a:prstGeom>
        </p:spPr>
        <p:txBody>
          <a:bodyPr vert="horz" lIns="18288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">
            <a:extLst>
              <a:ext uri="{FF2B5EF4-FFF2-40B4-BE49-F238E27FC236}">
                <a16:creationId xmlns:a16="http://schemas.microsoft.com/office/drawing/2014/main" id="{E5CB76F7-62AF-4D93-B023-FFC586BFA1E2}"/>
              </a:ext>
            </a:extLst>
          </p:cNvPr>
          <p:cNvSpPr>
            <a:spLocks noGrp="1"/>
          </p:cNvSpPr>
          <p:nvPr userDrawn="1">
            <p:ph type="body" idx="1"/>
            <p:custDataLst>
              <p:tags r:id="rId22"/>
            </p:custDataLst>
          </p:nvPr>
        </p:nvSpPr>
        <p:spPr>
          <a:xfrm>
            <a:off x="805866" y="1137446"/>
            <a:ext cx="11081334" cy="50395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">
            <a:extLst>
              <a:ext uri="{FF2B5EF4-FFF2-40B4-BE49-F238E27FC236}">
                <a16:creationId xmlns:a16="http://schemas.microsoft.com/office/drawing/2014/main" id="{C6F6E286-73CB-45E0-AF89-B50934118376}"/>
              </a:ext>
            </a:extLst>
          </p:cNvPr>
          <p:cNvSpPr>
            <a:spLocks noGrp="1"/>
          </p:cNvSpPr>
          <p:nvPr userDrawn="1">
            <p:ph type="ftr" sz="quarter" idx="3"/>
            <p:custDataLst>
              <p:tags r:id="rId23"/>
            </p:custDataLst>
          </p:nvPr>
        </p:nvSpPr>
        <p:spPr>
          <a:xfrm>
            <a:off x="4439823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3">
                    <a:lumMod val="90000"/>
                    <a:lumOff val="10000"/>
                  </a:schemeClr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24571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3" r:id="rId2"/>
    <p:sldLayoutId id="2147483672" r:id="rId3"/>
    <p:sldLayoutId id="2147483682" r:id="rId4"/>
    <p:sldLayoutId id="2147483674" r:id="rId5"/>
    <p:sldLayoutId id="2147483697" r:id="rId6"/>
  </p:sldLayoutIdLst>
  <p:transition/>
  <p:timing/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kern="1200">
          <a:solidFill>
            <a:schemeClr val="accent1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5000"/>
        </a:lnSpc>
        <a:spcBef>
          <a:spcPts val="1800"/>
        </a:spcBef>
        <a:buClr>
          <a:schemeClr val="accent2"/>
        </a:buClr>
        <a:buFont typeface="Wingdings 3" panose="05040102010807070707" pitchFamily="18" charset="2"/>
        <a:buChar char="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5000"/>
        </a:lnSpc>
        <a:spcBef>
          <a:spcPts val="800"/>
        </a:spcBef>
        <a:buClr>
          <a:schemeClr val="accent6"/>
        </a:buClr>
        <a:buFont typeface="Wingdings 3" panose="05040102010807070707" pitchFamily="18" charset="2"/>
        <a:buChar char=""/>
        <a:defRPr sz="2400" kern="1200">
          <a:solidFill>
            <a:schemeClr val="bg2">
              <a:lumMod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5000"/>
        </a:lnSpc>
        <a:spcBef>
          <a:spcPts val="500"/>
        </a:spcBef>
        <a:buClr>
          <a:schemeClr val="bg1">
            <a:lumMod val="50000"/>
          </a:schemeClr>
        </a:buClr>
        <a:buFont typeface="Wingdings 3" panose="05040102010807070707" pitchFamily="18" charset="2"/>
        <a:buChar char="ê"/>
        <a:defRPr sz="2200" kern="1200">
          <a:solidFill>
            <a:schemeClr val="bg2">
              <a:lumMod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5000"/>
        </a:lnSpc>
        <a:spcBef>
          <a:spcPts val="500"/>
        </a:spcBef>
        <a:buClr>
          <a:schemeClr val="accent2"/>
        </a:buClr>
        <a:buFont typeface="Wingdings 3" panose="05040102010807070707" pitchFamily="18" charset="2"/>
        <a:buChar char="ê"/>
        <a:defRPr sz="2000" kern="1200">
          <a:solidFill>
            <a:schemeClr val="bg2">
              <a:lumMod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5000"/>
        </a:lnSpc>
        <a:spcBef>
          <a:spcPts val="500"/>
        </a:spcBef>
        <a:buClr>
          <a:schemeClr val="accent6"/>
        </a:buClr>
        <a:buFont typeface="Wingdings 3" panose="05040102010807070707" pitchFamily="18" charset="2"/>
        <a:buChar char="ê"/>
        <a:defRPr sz="1800" kern="1200">
          <a:solidFill>
            <a:schemeClr val="bg2">
              <a:lumMod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9" name="WFGPS Logo">
            <a:extLst>
              <a:ext uri="{FF2B5EF4-FFF2-40B4-BE49-F238E27FC236}">
                <a16:creationId xmlns:a16="http://schemas.microsoft.com/office/drawing/2014/main" id="{620F4109-A7C5-4DF8-B313-DFB5F6A25E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>
            <p:custDataLst>
              <p:tags r:id="rId6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9622551" y="6284572"/>
            <a:ext cx="1389041" cy="471509"/>
          </a:xfrm>
          <a:prstGeom prst="rect">
            <a:avLst/>
          </a:prstGeom>
        </p:spPr>
      </p:pic>
      <p:pic>
        <p:nvPicPr>
          <p:cNvPr id="19" name="ETA Tagline">
            <a:extLst>
              <a:ext uri="{FF2B5EF4-FFF2-40B4-BE49-F238E27FC236}">
                <a16:creationId xmlns:a16="http://schemas.microsoft.com/office/drawing/2014/main" id="{B8354039-63F9-4F85-A74E-784D07722F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>
            <p:custDataLst>
              <p:tags r:id="rId9"/>
            </p:custDataLst>
          </p:nvPr>
        </p:nvPicPr>
        <p:blipFill>
          <a:blip r:embed="rId7">
            <a:alphaModFix amt="70000"/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187" y="6399892"/>
            <a:ext cx="2266231" cy="274320"/>
          </a:xfrm>
          <a:prstGeom prst="rect">
            <a:avLst/>
          </a:prstGeom>
        </p:spPr>
      </p:pic>
      <p:grpSp>
        <p:nvGrpSpPr>
          <p:cNvPr id="8" name="Bottom Corner Embellishment">
            <a:extLst>
              <a:ext uri="{FF2B5EF4-FFF2-40B4-BE49-F238E27FC236}">
                <a16:creationId xmlns:a16="http://schemas.microsoft.com/office/drawing/2014/main" id="{078C2E71-6627-4326-A3D4-76A3FED4FB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>
            <p:custDataLst>
              <p:tags r:id="rId10"/>
            </p:custDataLst>
          </p:nvPr>
        </p:nvGrpSpPr>
        <p:grpSpPr>
          <a:xfrm>
            <a:off x="11405293" y="5979373"/>
            <a:ext cx="1274472" cy="851703"/>
            <a:chOff x="11405293" y="5979373"/>
            <a:chExt cx="1274472" cy="851703"/>
          </a:xfrm>
        </p:grpSpPr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0F69B7C9-83D1-4F78-A10E-4B6C8CBDFB28}"/>
                </a:ext>
              </a:extLst>
            </p:cNvPr>
            <p:cNvSpPr/>
            <p:nvPr userDrawn="1">
              <p:custDataLst>
                <p:tags r:id="rId11"/>
              </p:custDataLst>
            </p:nvPr>
          </p:nvSpPr>
          <p:spPr>
            <a:xfrm rot="13500000">
              <a:off x="11616677" y="5767989"/>
              <a:ext cx="851703" cy="1274472"/>
            </a:xfrm>
            <a:custGeom>
              <a:gdLst>
                <a:gd name="connsiteX0" fmla="*/ 851703 w 851703"/>
                <a:gd name="connsiteY0" fmla="*/ 1274472 h 1274472"/>
                <a:gd name="connsiteX1" fmla="*/ 0 w 851703"/>
                <a:gd name="connsiteY1" fmla="*/ 422768 h 1274472"/>
                <a:gd name="connsiteX2" fmla="*/ 422768 w 851703"/>
                <a:gd name="connsiteY2" fmla="*/ 0 h 1274472"/>
                <a:gd name="connsiteX3" fmla="*/ 851703 w 851703"/>
                <a:gd name="connsiteY3" fmla="*/ 0 h 1274472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51703" h="1274472">
                  <a:moveTo>
                    <a:pt x="851703" y="1274472"/>
                  </a:moveTo>
                  <a:lnTo>
                    <a:pt x="0" y="422768"/>
                  </a:lnTo>
                  <a:lnTo>
                    <a:pt x="422768" y="0"/>
                  </a:lnTo>
                  <a:lnTo>
                    <a:pt x="851703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FDFBB624-8BD4-47AE-8F60-BF3F6F0B0094}"/>
                </a:ext>
              </a:extLst>
            </p:cNvPr>
            <p:cNvSpPr/>
            <p:nvPr userDrawn="1">
              <p:custDataLst>
                <p:tags r:id="rId12"/>
              </p:custDataLst>
            </p:nvPr>
          </p:nvSpPr>
          <p:spPr>
            <a:xfrm rot="13500000">
              <a:off x="11639672" y="5804455"/>
              <a:ext cx="824763" cy="1220593"/>
            </a:xfrm>
            <a:custGeom>
              <a:gdLst>
                <a:gd name="connsiteX0" fmla="*/ 824763 w 824763"/>
                <a:gd name="connsiteY0" fmla="*/ 1220593 h 1220593"/>
                <a:gd name="connsiteX1" fmla="*/ 0 w 824763"/>
                <a:gd name="connsiteY1" fmla="*/ 395830 h 1220593"/>
                <a:gd name="connsiteX2" fmla="*/ 395829 w 824763"/>
                <a:gd name="connsiteY2" fmla="*/ 0 h 1220593"/>
                <a:gd name="connsiteX3" fmla="*/ 824763 w 824763"/>
                <a:gd name="connsiteY3" fmla="*/ 0 h 1220593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24763" h="1220593">
                  <a:moveTo>
                    <a:pt x="824763" y="1220593"/>
                  </a:moveTo>
                  <a:lnTo>
                    <a:pt x="0" y="395830"/>
                  </a:lnTo>
                  <a:lnTo>
                    <a:pt x="395829" y="0"/>
                  </a:lnTo>
                  <a:lnTo>
                    <a:pt x="824763" y="0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16" name="Gray Line">
            <a:extLst>
              <a:ext uri="{FF2B5EF4-FFF2-40B4-BE49-F238E27FC236}">
                <a16:creationId xmlns:a16="http://schemas.microsoft.com/office/drawing/2014/main" id="{2D9CB85B-CDB3-40F6-9772-D467496C5D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>
            <p:custDataLst>
              <p:tags r:id="rId13"/>
            </p:custDataLst>
          </p:nvPr>
        </p:nvSpPr>
        <p:spPr>
          <a:xfrm>
            <a:off x="0" y="854008"/>
            <a:ext cx="12192000" cy="27432"/>
          </a:xfrm>
          <a:prstGeom prst="rect">
            <a:avLst/>
          </a:prstGeom>
          <a:gradFill>
            <a:gsLst>
              <a:gs pos="8000">
                <a:srgbClr val="C8C8C6"/>
              </a:gs>
              <a:gs pos="0">
                <a:schemeClr val="accent4">
                  <a:lumMod val="85000"/>
                </a:schemeClr>
              </a:gs>
              <a:gs pos="100000">
                <a:schemeClr val="accent4"/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" name="Top Corner Embellishment">
            <a:extLst>
              <a:ext uri="{FF2B5EF4-FFF2-40B4-BE49-F238E27FC236}">
                <a16:creationId xmlns:a16="http://schemas.microsoft.com/office/drawing/2014/main" id="{8F95FEB6-FFF2-4F11-B483-D3D22A0B2F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>
            <p:custDataLst>
              <p:tags r:id="rId14"/>
            </p:custDataLst>
          </p:nvPr>
        </p:nvGrpSpPr>
        <p:grpSpPr>
          <a:xfrm>
            <a:off x="-473958" y="98902"/>
            <a:ext cx="1110742" cy="882858"/>
            <a:chOff x="-349094" y="75201"/>
            <a:chExt cx="816665" cy="649115"/>
          </a:xfrm>
        </p:grpSpPr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44D73738-9E9A-48A2-88A3-D975822610A5}"/>
                </a:ext>
              </a:extLst>
            </p:cNvPr>
            <p:cNvSpPr/>
            <p:nvPr userDrawn="1">
              <p:custDataLst>
                <p:tags r:id="rId15"/>
              </p:custDataLst>
            </p:nvPr>
          </p:nvSpPr>
          <p:spPr>
            <a:xfrm rot="2700000">
              <a:off x="-265319" y="-8574"/>
              <a:ext cx="649115" cy="816665"/>
            </a:xfrm>
            <a:custGeom>
              <a:gdLst>
                <a:gd name="connsiteX0" fmla="*/ 0 w 649115"/>
                <a:gd name="connsiteY0" fmla="*/ 167549 h 816665"/>
                <a:gd name="connsiteX1" fmla="*/ 167549 w 649115"/>
                <a:gd name="connsiteY1" fmla="*/ 0 h 816665"/>
                <a:gd name="connsiteX2" fmla="*/ 649115 w 649115"/>
                <a:gd name="connsiteY2" fmla="*/ 0 h 816665"/>
                <a:gd name="connsiteX3" fmla="*/ 649115 w 649115"/>
                <a:gd name="connsiteY3" fmla="*/ 816665 h 816665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49115" h="816664">
                  <a:moveTo>
                    <a:pt x="0" y="167549"/>
                  </a:moveTo>
                  <a:lnTo>
                    <a:pt x="167549" y="0"/>
                  </a:lnTo>
                  <a:lnTo>
                    <a:pt x="649115" y="0"/>
                  </a:lnTo>
                  <a:lnTo>
                    <a:pt x="649115" y="816665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F92F17B4-EB2C-4036-8F84-536981B24D75}"/>
                </a:ext>
              </a:extLst>
            </p:cNvPr>
            <p:cNvSpPr/>
            <p:nvPr userDrawn="1">
              <p:custDataLst>
                <p:tags r:id="rId16"/>
              </p:custDataLst>
            </p:nvPr>
          </p:nvSpPr>
          <p:spPr>
            <a:xfrm rot="2700000">
              <a:off x="-261373" y="8838"/>
              <a:ext cx="622175" cy="762786"/>
            </a:xfrm>
            <a:custGeom>
              <a:gdLst>
                <a:gd name="connsiteX0" fmla="*/ 0 w 622175"/>
                <a:gd name="connsiteY0" fmla="*/ 140611 h 762786"/>
                <a:gd name="connsiteX1" fmla="*/ 140611 w 622175"/>
                <a:gd name="connsiteY1" fmla="*/ 0 h 762786"/>
                <a:gd name="connsiteX2" fmla="*/ 622175 w 622175"/>
                <a:gd name="connsiteY2" fmla="*/ 0 h 762786"/>
                <a:gd name="connsiteX3" fmla="*/ 622175 w 622175"/>
                <a:gd name="connsiteY3" fmla="*/ 762786 h 762786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22175" h="762786">
                  <a:moveTo>
                    <a:pt x="0" y="140611"/>
                  </a:moveTo>
                  <a:lnTo>
                    <a:pt x="140611" y="0"/>
                  </a:lnTo>
                  <a:lnTo>
                    <a:pt x="622175" y="0"/>
                  </a:lnTo>
                  <a:lnTo>
                    <a:pt x="622175" y="762786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62DE680A-B37E-41BD-BB42-D30A6C48656C}"/>
                </a:ext>
              </a:extLst>
            </p:cNvPr>
            <p:cNvSpPr/>
            <p:nvPr userDrawn="1">
              <p:custDataLst>
                <p:tags r:id="rId17"/>
              </p:custDataLst>
            </p:nvPr>
          </p:nvSpPr>
          <p:spPr>
            <a:xfrm rot="2700000">
              <a:off x="-250498" y="56849"/>
              <a:ext cx="547907" cy="614248"/>
            </a:xfrm>
            <a:custGeom>
              <a:gdLst>
                <a:gd name="connsiteX0" fmla="*/ 0 w 547907"/>
                <a:gd name="connsiteY0" fmla="*/ 66341 h 614248"/>
                <a:gd name="connsiteX1" fmla="*/ 66342 w 547907"/>
                <a:gd name="connsiteY1" fmla="*/ 0 h 614248"/>
                <a:gd name="connsiteX2" fmla="*/ 389789 w 547907"/>
                <a:gd name="connsiteY2" fmla="*/ 0 h 614248"/>
                <a:gd name="connsiteX3" fmla="*/ 547907 w 547907"/>
                <a:gd name="connsiteY3" fmla="*/ 158118 h 614248"/>
                <a:gd name="connsiteX4" fmla="*/ 547907 w 547907"/>
                <a:gd name="connsiteY4" fmla="*/ 614248 h 614248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47907" h="614248">
                  <a:moveTo>
                    <a:pt x="0" y="66341"/>
                  </a:moveTo>
                  <a:lnTo>
                    <a:pt x="66342" y="0"/>
                  </a:lnTo>
                  <a:lnTo>
                    <a:pt x="389789" y="0"/>
                  </a:lnTo>
                  <a:cubicBezTo>
                    <a:pt x="477115" y="0"/>
                    <a:pt x="547907" y="70792"/>
                    <a:pt x="547907" y="158118"/>
                  </a:cubicBezTo>
                  <a:lnTo>
                    <a:pt x="547907" y="614248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6" name="Slide Number">
            <a:extLst>
              <a:ext uri="{FF2B5EF4-FFF2-40B4-BE49-F238E27FC236}">
                <a16:creationId xmlns:a16="http://schemas.microsoft.com/office/drawing/2014/main" id="{A1572889-5393-4231-B195-9251F27C13AF}"/>
              </a:ext>
            </a:extLst>
          </p:cNvPr>
          <p:cNvSpPr>
            <a:spLocks noGrp="1"/>
          </p:cNvSpPr>
          <p:nvPr userDrawn="1">
            <p:ph type="sldNum" sz="quarter" idx="4"/>
            <p:custDataLst>
              <p:tags r:id="rId18"/>
            </p:custDataLst>
          </p:nvPr>
        </p:nvSpPr>
        <p:spPr>
          <a:xfrm>
            <a:off x="11384678" y="6356350"/>
            <a:ext cx="65292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 b="1">
                <a:solidFill>
                  <a:schemeClr val="accent1"/>
                </a:solidFill>
              </a:defRPr>
            </a:lvl1pPr>
          </a:lstStyle>
          <a:p>
            <a:fld id="{158B7785-F6D6-45F8-833E-07BD84680091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Placeholder">
            <a:extLst>
              <a:ext uri="{FF2B5EF4-FFF2-40B4-BE49-F238E27FC236}">
                <a16:creationId xmlns:a16="http://schemas.microsoft.com/office/drawing/2014/main" id="{D0834ABB-946B-471F-87D5-D81FC8FF23DF}"/>
              </a:ext>
            </a:extLst>
          </p:cNvPr>
          <p:cNvSpPr>
            <a:spLocks noGrp="1"/>
          </p:cNvSpPr>
          <p:nvPr userDrawn="1">
            <p:ph type="title"/>
            <p:custDataLst>
              <p:tags r:id="rId19"/>
            </p:custDataLst>
          </p:nvPr>
        </p:nvSpPr>
        <p:spPr>
          <a:xfrm>
            <a:off x="805866" y="46208"/>
            <a:ext cx="11081334" cy="786384"/>
          </a:xfrm>
          <a:prstGeom prst="rect">
            <a:avLst/>
          </a:prstGeom>
        </p:spPr>
        <p:txBody>
          <a:bodyPr vert="horz" lIns="18288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">
            <a:extLst>
              <a:ext uri="{FF2B5EF4-FFF2-40B4-BE49-F238E27FC236}">
                <a16:creationId xmlns:a16="http://schemas.microsoft.com/office/drawing/2014/main" id="{E5CB76F7-62AF-4D93-B023-FFC586BFA1E2}"/>
              </a:ext>
            </a:extLst>
          </p:cNvPr>
          <p:cNvSpPr>
            <a:spLocks noGrp="1"/>
          </p:cNvSpPr>
          <p:nvPr userDrawn="1">
            <p:ph type="body" idx="1"/>
            <p:custDataLst>
              <p:tags r:id="rId20"/>
            </p:custDataLst>
          </p:nvPr>
        </p:nvSpPr>
        <p:spPr>
          <a:xfrm>
            <a:off x="805866" y="1137446"/>
            <a:ext cx="11081334" cy="503951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/>
              <a:t>FirstName LastName</a:t>
            </a:r>
            <a:endParaRPr lang="en-US"/>
          </a:p>
          <a:p>
            <a:pPr lvl="1"/>
            <a:r>
              <a:rPr lang="en-US"/>
              <a:t>Position</a:t>
            </a:r>
          </a:p>
          <a:p>
            <a:pPr lvl="2"/>
            <a:r>
              <a:rPr lang="en-US"/>
              <a:t>Organization</a:t>
            </a:r>
          </a:p>
          <a:p>
            <a:pPr lvl="3"/>
            <a:r>
              <a:rPr lang="en-US"/>
              <a:t>Email</a:t>
            </a:r>
          </a:p>
          <a:p>
            <a:pPr lvl="4"/>
            <a:r>
              <a:rPr lang="en-US"/>
              <a:t>Phone</a:t>
            </a:r>
          </a:p>
        </p:txBody>
      </p:sp>
      <p:sp>
        <p:nvSpPr>
          <p:cNvPr id="5" name="Footer Placeholder">
            <a:extLst>
              <a:ext uri="{FF2B5EF4-FFF2-40B4-BE49-F238E27FC236}">
                <a16:creationId xmlns:a16="http://schemas.microsoft.com/office/drawing/2014/main" id="{C6F6E286-73CB-45E0-AF89-B50934118376}"/>
              </a:ext>
            </a:extLst>
          </p:cNvPr>
          <p:cNvSpPr>
            <a:spLocks noGrp="1"/>
          </p:cNvSpPr>
          <p:nvPr userDrawn="1">
            <p:ph type="ftr" sz="quarter" idx="3"/>
            <p:custDataLst>
              <p:tags r:id="rId21"/>
            </p:custDataLst>
          </p:nvPr>
        </p:nvSpPr>
        <p:spPr>
          <a:xfrm>
            <a:off x="4439823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3">
                    <a:lumMod val="90000"/>
                    <a:lumOff val="10000"/>
                  </a:schemeClr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66307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2" r:id="rId2"/>
    <p:sldLayoutId id="2147483668" r:id="rId3"/>
    <p:sldLayoutId id="2147483669" r:id="rId4"/>
  </p:sldLayoutIdLst>
  <p:transition/>
  <p:timing/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1" kern="1200">
          <a:solidFill>
            <a:schemeClr val="accent1"/>
          </a:solidFill>
          <a:latin typeface="+mn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5000"/>
        </a:lnSpc>
        <a:spcBef>
          <a:spcPts val="3000"/>
        </a:spcBef>
        <a:buClr>
          <a:schemeClr val="accent2"/>
        </a:buClr>
        <a:buFontTx/>
        <a:buNone/>
        <a:defRPr sz="2800" b="1" kern="1200">
          <a:solidFill>
            <a:schemeClr val="accent5"/>
          </a:solidFill>
          <a:latin typeface="+mn-lt"/>
          <a:ea typeface="+mn-ea"/>
          <a:cs typeface="+mn-cs"/>
        </a:defRPr>
      </a:lvl1pPr>
      <a:lvl2pPr marL="457200" indent="0" algn="l" defTabSz="914400" rtl="0" eaLnBrk="1" latinLnBrk="0" hangingPunct="1">
        <a:lnSpc>
          <a:spcPct val="95000"/>
        </a:lnSpc>
        <a:spcBef>
          <a:spcPts val="400"/>
        </a:spcBef>
        <a:buClr>
          <a:schemeClr val="accent6"/>
        </a:buClr>
        <a:buFont typeface="Wingdings 3" panose="05040102010807070707" pitchFamily="18" charset="2"/>
        <a:buNone/>
        <a:defRPr sz="2200" i="1" kern="1200">
          <a:solidFill>
            <a:schemeClr val="bg2">
              <a:lumMod val="25000"/>
            </a:schemeClr>
          </a:solidFill>
          <a:latin typeface="+mj-lt"/>
          <a:ea typeface="+mn-ea"/>
          <a:cs typeface="+mn-cs"/>
        </a:defRPr>
      </a:lvl2pPr>
      <a:lvl3pPr marL="457200" indent="0" algn="l" defTabSz="914400" rtl="0" eaLnBrk="1" latinLnBrk="0" hangingPunct="1">
        <a:lnSpc>
          <a:spcPct val="95000"/>
        </a:lnSpc>
        <a:spcBef>
          <a:spcPts val="200"/>
        </a:spcBef>
        <a:buClr>
          <a:schemeClr val="bg1">
            <a:lumMod val="50000"/>
          </a:schemeClr>
        </a:buClr>
        <a:buFont typeface="Wingdings 3" panose="05040102010807070707" pitchFamily="18" charset="2"/>
        <a:buNone/>
        <a:defRPr sz="2200" kern="1200">
          <a:solidFill>
            <a:schemeClr val="bg2">
              <a:lumMod val="25000"/>
            </a:schemeClr>
          </a:solidFill>
          <a:latin typeface="+mn-lt"/>
          <a:ea typeface="+mn-ea"/>
          <a:cs typeface="+mn-cs"/>
        </a:defRPr>
      </a:lvl3pPr>
      <a:lvl4pPr marL="914400" indent="-457200" algn="l" defTabSz="914400" rtl="0" eaLnBrk="1" latinLnBrk="0" hangingPunct="1">
        <a:lnSpc>
          <a:spcPct val="95000"/>
        </a:lnSpc>
        <a:spcBef>
          <a:spcPts val="1000"/>
        </a:spcBef>
        <a:buClr>
          <a:schemeClr val="tx2">
            <a:lumMod val="90000"/>
            <a:lumOff val="10000"/>
          </a:schemeClr>
        </a:buClr>
        <a:buFont typeface="Wingdings" panose="05000000000000000000" pitchFamily="2" charset="2"/>
        <a:buChar char=""/>
        <a:defRPr sz="2000" u="sng" kern="1200">
          <a:solidFill>
            <a:schemeClr val="accent6"/>
          </a:solidFill>
          <a:latin typeface="+mn-lt"/>
          <a:ea typeface="+mn-ea"/>
          <a:cs typeface="+mn-cs"/>
        </a:defRPr>
      </a:lvl4pPr>
      <a:lvl5pPr marL="914400" indent="-429768" algn="l" defTabSz="914400" rtl="0" eaLnBrk="1" latinLnBrk="0" hangingPunct="1">
        <a:lnSpc>
          <a:spcPct val="95000"/>
        </a:lnSpc>
        <a:spcBef>
          <a:spcPts val="300"/>
        </a:spcBef>
        <a:buClr>
          <a:schemeClr val="accent5"/>
        </a:buClr>
        <a:buFont typeface="Wingdings" panose="05000000000000000000" pitchFamily="2" charset="2"/>
        <a:buChar char=""/>
        <a:defRPr sz="1800" kern="1200">
          <a:solidFill>
            <a:schemeClr val="bg2">
              <a:lumMod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9" name="WFGPS Logo">
            <a:extLst>
              <a:ext uri="{FF2B5EF4-FFF2-40B4-BE49-F238E27FC236}">
                <a16:creationId xmlns:a16="http://schemas.microsoft.com/office/drawing/2014/main" id="{620F4109-A7C5-4DF8-B313-DFB5F6A25E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>
            <p:custDataLst>
              <p:tags r:id="rId7"/>
            </p:custDataLst>
          </p:nvPr>
        </p:nvPicPr>
        <p:blipFill>
          <a:blip r:embed="rId6"/>
          <a:stretch>
            <a:fillRect/>
          </a:stretch>
        </p:blipFill>
        <p:spPr>
          <a:xfrm>
            <a:off x="9622551" y="6284572"/>
            <a:ext cx="1389041" cy="471509"/>
          </a:xfrm>
          <a:prstGeom prst="rect">
            <a:avLst/>
          </a:prstGeom>
        </p:spPr>
      </p:pic>
      <p:pic>
        <p:nvPicPr>
          <p:cNvPr id="19" name="ETA Tagline">
            <a:extLst>
              <a:ext uri="{FF2B5EF4-FFF2-40B4-BE49-F238E27FC236}">
                <a16:creationId xmlns:a16="http://schemas.microsoft.com/office/drawing/2014/main" id="{B8354039-63F9-4F85-A74E-784D07722F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>
            <p:custDataLst>
              <p:tags r:id="rId10"/>
            </p:custDataLst>
          </p:nvPr>
        </p:nvPicPr>
        <p:blipFill>
          <a:blip r:embed="rId8">
            <a:alphaModFix amt="70000"/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brigh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187" y="6399892"/>
            <a:ext cx="2266231" cy="274320"/>
          </a:xfrm>
          <a:prstGeom prst="rect">
            <a:avLst/>
          </a:prstGeom>
        </p:spPr>
      </p:pic>
      <p:grpSp>
        <p:nvGrpSpPr>
          <p:cNvPr id="8" name="Bottom Corner Embellishment">
            <a:extLst>
              <a:ext uri="{FF2B5EF4-FFF2-40B4-BE49-F238E27FC236}">
                <a16:creationId xmlns:a16="http://schemas.microsoft.com/office/drawing/2014/main" id="{078C2E71-6627-4326-A3D4-76A3FED4FB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>
            <p:custDataLst>
              <p:tags r:id="rId11"/>
            </p:custDataLst>
          </p:nvPr>
        </p:nvGrpSpPr>
        <p:grpSpPr>
          <a:xfrm>
            <a:off x="11405293" y="5979373"/>
            <a:ext cx="1274472" cy="851703"/>
            <a:chOff x="11405293" y="5979373"/>
            <a:chExt cx="1274472" cy="851703"/>
          </a:xfrm>
        </p:grpSpPr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0F69B7C9-83D1-4F78-A10E-4B6C8CBDFB28}"/>
                </a:ext>
              </a:extLst>
            </p:cNvPr>
            <p:cNvSpPr/>
            <p:nvPr userDrawn="1">
              <p:custDataLst>
                <p:tags r:id="rId12"/>
              </p:custDataLst>
            </p:nvPr>
          </p:nvSpPr>
          <p:spPr>
            <a:xfrm rot="13500000">
              <a:off x="11616677" y="5767989"/>
              <a:ext cx="851703" cy="1274472"/>
            </a:xfrm>
            <a:custGeom>
              <a:gdLst>
                <a:gd name="connsiteX0" fmla="*/ 851703 w 851703"/>
                <a:gd name="connsiteY0" fmla="*/ 1274472 h 1274472"/>
                <a:gd name="connsiteX1" fmla="*/ 0 w 851703"/>
                <a:gd name="connsiteY1" fmla="*/ 422768 h 1274472"/>
                <a:gd name="connsiteX2" fmla="*/ 422768 w 851703"/>
                <a:gd name="connsiteY2" fmla="*/ 0 h 1274472"/>
                <a:gd name="connsiteX3" fmla="*/ 851703 w 851703"/>
                <a:gd name="connsiteY3" fmla="*/ 0 h 1274472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51703" h="1274472">
                  <a:moveTo>
                    <a:pt x="851703" y="1274472"/>
                  </a:moveTo>
                  <a:lnTo>
                    <a:pt x="0" y="422768"/>
                  </a:lnTo>
                  <a:lnTo>
                    <a:pt x="422768" y="0"/>
                  </a:lnTo>
                  <a:lnTo>
                    <a:pt x="851703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FDFBB624-8BD4-47AE-8F60-BF3F6F0B0094}"/>
                </a:ext>
              </a:extLst>
            </p:cNvPr>
            <p:cNvSpPr/>
            <p:nvPr userDrawn="1">
              <p:custDataLst>
                <p:tags r:id="rId13"/>
              </p:custDataLst>
            </p:nvPr>
          </p:nvSpPr>
          <p:spPr>
            <a:xfrm rot="13500000">
              <a:off x="11639672" y="5804455"/>
              <a:ext cx="824763" cy="1220593"/>
            </a:xfrm>
            <a:custGeom>
              <a:gdLst>
                <a:gd name="connsiteX0" fmla="*/ 824763 w 824763"/>
                <a:gd name="connsiteY0" fmla="*/ 1220593 h 1220593"/>
                <a:gd name="connsiteX1" fmla="*/ 0 w 824763"/>
                <a:gd name="connsiteY1" fmla="*/ 395830 h 1220593"/>
                <a:gd name="connsiteX2" fmla="*/ 395829 w 824763"/>
                <a:gd name="connsiteY2" fmla="*/ 0 h 1220593"/>
                <a:gd name="connsiteX3" fmla="*/ 824763 w 824763"/>
                <a:gd name="connsiteY3" fmla="*/ 0 h 1220593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24763" h="1220593">
                  <a:moveTo>
                    <a:pt x="824763" y="1220593"/>
                  </a:moveTo>
                  <a:lnTo>
                    <a:pt x="0" y="395830"/>
                  </a:lnTo>
                  <a:lnTo>
                    <a:pt x="395829" y="0"/>
                  </a:lnTo>
                  <a:lnTo>
                    <a:pt x="824763" y="0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16" name="Gray Line">
            <a:extLst>
              <a:ext uri="{FF2B5EF4-FFF2-40B4-BE49-F238E27FC236}">
                <a16:creationId xmlns:a16="http://schemas.microsoft.com/office/drawing/2014/main" id="{2D9CB85B-CDB3-40F6-9772-D467496C5D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>
            <p:custDataLst>
              <p:tags r:id="rId14"/>
            </p:custDataLst>
          </p:nvPr>
        </p:nvSpPr>
        <p:spPr>
          <a:xfrm>
            <a:off x="0" y="854008"/>
            <a:ext cx="12192000" cy="27432"/>
          </a:xfrm>
          <a:prstGeom prst="rect">
            <a:avLst/>
          </a:prstGeom>
          <a:gradFill>
            <a:gsLst>
              <a:gs pos="8000">
                <a:srgbClr val="C8C8C6"/>
              </a:gs>
              <a:gs pos="0">
                <a:schemeClr val="accent4">
                  <a:lumMod val="85000"/>
                </a:schemeClr>
              </a:gs>
              <a:gs pos="100000">
                <a:schemeClr val="accent4"/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" name="Top Corner Embellishment">
            <a:extLst>
              <a:ext uri="{FF2B5EF4-FFF2-40B4-BE49-F238E27FC236}">
                <a16:creationId xmlns:a16="http://schemas.microsoft.com/office/drawing/2014/main" id="{8F95FEB6-FFF2-4F11-B483-D3D22A0B2F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>
            <p:custDataLst>
              <p:tags r:id="rId15"/>
            </p:custDataLst>
          </p:nvPr>
        </p:nvGrpSpPr>
        <p:grpSpPr>
          <a:xfrm>
            <a:off x="-473958" y="98902"/>
            <a:ext cx="1110742" cy="882858"/>
            <a:chOff x="-349094" y="75201"/>
            <a:chExt cx="816665" cy="649115"/>
          </a:xfrm>
        </p:grpSpPr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44D73738-9E9A-48A2-88A3-D975822610A5}"/>
                </a:ext>
              </a:extLst>
            </p:cNvPr>
            <p:cNvSpPr/>
            <p:nvPr userDrawn="1">
              <p:custDataLst>
                <p:tags r:id="rId16"/>
              </p:custDataLst>
            </p:nvPr>
          </p:nvSpPr>
          <p:spPr>
            <a:xfrm rot="2700000">
              <a:off x="-265319" y="-8574"/>
              <a:ext cx="649115" cy="816665"/>
            </a:xfrm>
            <a:custGeom>
              <a:gdLst>
                <a:gd name="connsiteX0" fmla="*/ 0 w 649115"/>
                <a:gd name="connsiteY0" fmla="*/ 167549 h 816665"/>
                <a:gd name="connsiteX1" fmla="*/ 167549 w 649115"/>
                <a:gd name="connsiteY1" fmla="*/ 0 h 816665"/>
                <a:gd name="connsiteX2" fmla="*/ 649115 w 649115"/>
                <a:gd name="connsiteY2" fmla="*/ 0 h 816665"/>
                <a:gd name="connsiteX3" fmla="*/ 649115 w 649115"/>
                <a:gd name="connsiteY3" fmla="*/ 816665 h 816665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49115" h="816664">
                  <a:moveTo>
                    <a:pt x="0" y="167549"/>
                  </a:moveTo>
                  <a:lnTo>
                    <a:pt x="167549" y="0"/>
                  </a:lnTo>
                  <a:lnTo>
                    <a:pt x="649115" y="0"/>
                  </a:lnTo>
                  <a:lnTo>
                    <a:pt x="649115" y="816665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F92F17B4-EB2C-4036-8F84-536981B24D75}"/>
                </a:ext>
              </a:extLst>
            </p:cNvPr>
            <p:cNvSpPr/>
            <p:nvPr userDrawn="1">
              <p:custDataLst>
                <p:tags r:id="rId17"/>
              </p:custDataLst>
            </p:nvPr>
          </p:nvSpPr>
          <p:spPr>
            <a:xfrm rot="2700000">
              <a:off x="-261373" y="8838"/>
              <a:ext cx="622175" cy="762786"/>
            </a:xfrm>
            <a:custGeom>
              <a:gdLst>
                <a:gd name="connsiteX0" fmla="*/ 0 w 622175"/>
                <a:gd name="connsiteY0" fmla="*/ 140611 h 762786"/>
                <a:gd name="connsiteX1" fmla="*/ 140611 w 622175"/>
                <a:gd name="connsiteY1" fmla="*/ 0 h 762786"/>
                <a:gd name="connsiteX2" fmla="*/ 622175 w 622175"/>
                <a:gd name="connsiteY2" fmla="*/ 0 h 762786"/>
                <a:gd name="connsiteX3" fmla="*/ 622175 w 622175"/>
                <a:gd name="connsiteY3" fmla="*/ 762786 h 762786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22175" h="762786">
                  <a:moveTo>
                    <a:pt x="0" y="140611"/>
                  </a:moveTo>
                  <a:lnTo>
                    <a:pt x="140611" y="0"/>
                  </a:lnTo>
                  <a:lnTo>
                    <a:pt x="622175" y="0"/>
                  </a:lnTo>
                  <a:lnTo>
                    <a:pt x="622175" y="762786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62DE680A-B37E-41BD-BB42-D30A6C48656C}"/>
                </a:ext>
              </a:extLst>
            </p:cNvPr>
            <p:cNvSpPr/>
            <p:nvPr userDrawn="1">
              <p:custDataLst>
                <p:tags r:id="rId18"/>
              </p:custDataLst>
            </p:nvPr>
          </p:nvSpPr>
          <p:spPr>
            <a:xfrm rot="2700000">
              <a:off x="-250498" y="56849"/>
              <a:ext cx="547907" cy="614248"/>
            </a:xfrm>
            <a:custGeom>
              <a:gdLst>
                <a:gd name="connsiteX0" fmla="*/ 0 w 547907"/>
                <a:gd name="connsiteY0" fmla="*/ 66341 h 614248"/>
                <a:gd name="connsiteX1" fmla="*/ 66342 w 547907"/>
                <a:gd name="connsiteY1" fmla="*/ 0 h 614248"/>
                <a:gd name="connsiteX2" fmla="*/ 389789 w 547907"/>
                <a:gd name="connsiteY2" fmla="*/ 0 h 614248"/>
                <a:gd name="connsiteX3" fmla="*/ 547907 w 547907"/>
                <a:gd name="connsiteY3" fmla="*/ 158118 h 614248"/>
                <a:gd name="connsiteX4" fmla="*/ 547907 w 547907"/>
                <a:gd name="connsiteY4" fmla="*/ 614248 h 614248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47907" h="614248">
                  <a:moveTo>
                    <a:pt x="0" y="66341"/>
                  </a:moveTo>
                  <a:lnTo>
                    <a:pt x="66342" y="0"/>
                  </a:lnTo>
                  <a:lnTo>
                    <a:pt x="389789" y="0"/>
                  </a:lnTo>
                  <a:cubicBezTo>
                    <a:pt x="477115" y="0"/>
                    <a:pt x="547907" y="70792"/>
                    <a:pt x="547907" y="158118"/>
                  </a:cubicBezTo>
                  <a:lnTo>
                    <a:pt x="547907" y="614248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6" name="Slide Number">
            <a:extLst>
              <a:ext uri="{FF2B5EF4-FFF2-40B4-BE49-F238E27FC236}">
                <a16:creationId xmlns:a16="http://schemas.microsoft.com/office/drawing/2014/main" id="{A1572889-5393-4231-B195-9251F27C13AF}"/>
              </a:ext>
            </a:extLst>
          </p:cNvPr>
          <p:cNvSpPr>
            <a:spLocks noGrp="1"/>
          </p:cNvSpPr>
          <p:nvPr userDrawn="1">
            <p:ph type="sldNum" sz="quarter" idx="4"/>
            <p:custDataLst>
              <p:tags r:id="rId19"/>
            </p:custDataLst>
          </p:nvPr>
        </p:nvSpPr>
        <p:spPr>
          <a:xfrm>
            <a:off x="11384678" y="6356350"/>
            <a:ext cx="65292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 b="1">
                <a:solidFill>
                  <a:schemeClr val="accent2"/>
                </a:solidFill>
              </a:defRPr>
            </a:lvl1pPr>
          </a:lstStyle>
          <a:p>
            <a:fld id="{158B7785-F6D6-45F8-833E-07BD84680091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Placeholder">
            <a:extLst>
              <a:ext uri="{FF2B5EF4-FFF2-40B4-BE49-F238E27FC236}">
                <a16:creationId xmlns:a16="http://schemas.microsoft.com/office/drawing/2014/main" id="{D0834ABB-946B-471F-87D5-D81FC8FF23DF}"/>
              </a:ext>
            </a:extLst>
          </p:cNvPr>
          <p:cNvSpPr>
            <a:spLocks noGrp="1"/>
          </p:cNvSpPr>
          <p:nvPr userDrawn="1">
            <p:ph type="title"/>
            <p:custDataLst>
              <p:tags r:id="rId20"/>
            </p:custDataLst>
          </p:nvPr>
        </p:nvSpPr>
        <p:spPr>
          <a:xfrm>
            <a:off x="805866" y="46208"/>
            <a:ext cx="11081334" cy="786384"/>
          </a:xfrm>
          <a:prstGeom prst="rect">
            <a:avLst/>
          </a:prstGeom>
        </p:spPr>
        <p:txBody>
          <a:bodyPr vert="horz" lIns="18288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">
            <a:extLst>
              <a:ext uri="{FF2B5EF4-FFF2-40B4-BE49-F238E27FC236}">
                <a16:creationId xmlns:a16="http://schemas.microsoft.com/office/drawing/2014/main" id="{E5CB76F7-62AF-4D93-B023-FFC586BFA1E2}"/>
              </a:ext>
            </a:extLst>
          </p:cNvPr>
          <p:cNvSpPr>
            <a:spLocks noGrp="1"/>
          </p:cNvSpPr>
          <p:nvPr userDrawn="1">
            <p:ph type="body" idx="1"/>
            <p:custDataLst>
              <p:tags r:id="rId21"/>
            </p:custDataLst>
          </p:nvPr>
        </p:nvSpPr>
        <p:spPr>
          <a:xfrm>
            <a:off x="805866" y="1137446"/>
            <a:ext cx="11081334" cy="50395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">
            <a:extLst>
              <a:ext uri="{FF2B5EF4-FFF2-40B4-BE49-F238E27FC236}">
                <a16:creationId xmlns:a16="http://schemas.microsoft.com/office/drawing/2014/main" id="{C6F6E286-73CB-45E0-AF89-B50934118376}"/>
              </a:ext>
            </a:extLst>
          </p:cNvPr>
          <p:cNvSpPr>
            <a:spLocks noGrp="1"/>
          </p:cNvSpPr>
          <p:nvPr userDrawn="1">
            <p:ph type="ftr" sz="quarter" idx="3"/>
            <p:custDataLst>
              <p:tags r:id="rId22"/>
            </p:custDataLst>
          </p:nvPr>
        </p:nvSpPr>
        <p:spPr>
          <a:xfrm>
            <a:off x="4439823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3">
                    <a:lumMod val="90000"/>
                    <a:lumOff val="10000"/>
                  </a:schemeClr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14482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  <p:sldLayoutId id="2147483692" r:id="rId2"/>
    <p:sldLayoutId id="2147483694" r:id="rId3"/>
    <p:sldLayoutId id="2147483696" r:id="rId4"/>
    <p:sldLayoutId id="2147483691" r:id="rId5"/>
  </p:sldLayoutIdLst>
  <p:transition/>
  <p:timing/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kern="1200">
          <a:solidFill>
            <a:schemeClr val="accent5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5000"/>
        </a:lnSpc>
        <a:spcBef>
          <a:spcPts val="1800"/>
        </a:spcBef>
        <a:buClr>
          <a:schemeClr val="accent2"/>
        </a:buClr>
        <a:buFont typeface="Wingdings 3" panose="05040102010807070707" pitchFamily="18" charset="2"/>
        <a:buChar char="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5000"/>
        </a:lnSpc>
        <a:spcBef>
          <a:spcPts val="800"/>
        </a:spcBef>
        <a:buClr>
          <a:schemeClr val="accent6"/>
        </a:buClr>
        <a:buFont typeface="Wingdings 3" panose="05040102010807070707" pitchFamily="18" charset="2"/>
        <a:buChar char=""/>
        <a:defRPr sz="2400" kern="1200">
          <a:solidFill>
            <a:schemeClr val="bg2">
              <a:lumMod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5000"/>
        </a:lnSpc>
        <a:spcBef>
          <a:spcPts val="500"/>
        </a:spcBef>
        <a:buClr>
          <a:schemeClr val="bg1">
            <a:lumMod val="50000"/>
          </a:schemeClr>
        </a:buClr>
        <a:buFont typeface="Wingdings 3" panose="05040102010807070707" pitchFamily="18" charset="2"/>
        <a:buChar char="ê"/>
        <a:defRPr sz="2200" kern="1200">
          <a:solidFill>
            <a:schemeClr val="bg2">
              <a:lumMod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5000"/>
        </a:lnSpc>
        <a:spcBef>
          <a:spcPts val="500"/>
        </a:spcBef>
        <a:buClr>
          <a:schemeClr val="accent2"/>
        </a:buClr>
        <a:buFont typeface="Wingdings 3" panose="05040102010807070707" pitchFamily="18" charset="2"/>
        <a:buChar char="ê"/>
        <a:defRPr sz="2000" kern="1200">
          <a:solidFill>
            <a:schemeClr val="bg2">
              <a:lumMod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5000"/>
        </a:lnSpc>
        <a:spcBef>
          <a:spcPts val="500"/>
        </a:spcBef>
        <a:buClr>
          <a:schemeClr val="accent6"/>
        </a:buClr>
        <a:buFont typeface="Wingdings 3" panose="05040102010807070707" pitchFamily="18" charset="2"/>
        <a:buChar char="ê"/>
        <a:defRPr sz="1800" kern="1200">
          <a:solidFill>
            <a:schemeClr val="bg2">
              <a:lumMod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tags" Target="../tags/tag101.xml" /><Relationship Id="rId3" Type="http://schemas.openxmlformats.org/officeDocument/2006/relationships/tags" Target="../tags/tag102.xml" /><Relationship Id="rId4" Type="http://schemas.openxmlformats.org/officeDocument/2006/relationships/tags" Target="../tags/tag103.xml" /><Relationship Id="rId5" Type="http://schemas.openxmlformats.org/officeDocument/2006/relationships/image" Target="../media/image45.png" /><Relationship Id="rId6" Type="http://schemas.openxmlformats.org/officeDocument/2006/relationships/tags" Target="../tags/tag104.xml" /><Relationship Id="rId7" Type="http://schemas.openxmlformats.org/officeDocument/2006/relationships/tags" Target="../tags/tag105.xml" /></Relationships>
</file>

<file path=ppt/slides/_rels/slide1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 /><Relationship Id="rId2" Type="http://schemas.openxmlformats.org/officeDocument/2006/relationships/notesSlide" Target="../notesSlides/notesSlide5.xml" /><Relationship Id="rId3" Type="http://schemas.openxmlformats.org/officeDocument/2006/relationships/tags" Target="../tags/tag141.xml" /><Relationship Id="rId4" Type="http://schemas.openxmlformats.org/officeDocument/2006/relationships/tags" Target="../tags/tag142.xml" /><Relationship Id="rId5" Type="http://schemas.openxmlformats.org/officeDocument/2006/relationships/tags" Target="../tags/tag143.xml" /></Relationships>
</file>

<file path=ppt/slides/_rels/slide1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 /><Relationship Id="rId2" Type="http://schemas.openxmlformats.org/officeDocument/2006/relationships/notesSlide" Target="../notesSlides/notesSlide6.xml" /><Relationship Id="rId3" Type="http://schemas.openxmlformats.org/officeDocument/2006/relationships/tags" Target="../tags/tag144.xml" /><Relationship Id="rId4" Type="http://schemas.openxmlformats.org/officeDocument/2006/relationships/tags" Target="../tags/tag145.xml" /><Relationship Id="rId5" Type="http://schemas.openxmlformats.org/officeDocument/2006/relationships/tags" Target="../tags/tag146.xml" /></Relationships>
</file>

<file path=ppt/slides/_rels/slide1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5.xml" /><Relationship Id="rId2" Type="http://schemas.openxmlformats.org/officeDocument/2006/relationships/tags" Target="../tags/tag147.xml" /><Relationship Id="rId3" Type="http://schemas.openxmlformats.org/officeDocument/2006/relationships/tags" Target="../tags/tag148.xml" /><Relationship Id="rId4" Type="http://schemas.openxmlformats.org/officeDocument/2006/relationships/tags" Target="../tags/tag149.xml" /></Relationships>
</file>

<file path=ppt/slides/_rels/slide1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6.xml" /><Relationship Id="rId2" Type="http://schemas.openxmlformats.org/officeDocument/2006/relationships/tags" Target="../tags/tag150.xml" /><Relationship Id="rId3" Type="http://schemas.openxmlformats.org/officeDocument/2006/relationships/tags" Target="../tags/tag151.xml" /><Relationship Id="rId4" Type="http://schemas.openxmlformats.org/officeDocument/2006/relationships/tags" Target="../tags/tag152.xml" /><Relationship Id="rId5" Type="http://schemas.openxmlformats.org/officeDocument/2006/relationships/hyperlink" Target="Support@workforceGPS.org" TargetMode="External" /><Relationship Id="rId6" Type="http://schemas.openxmlformats.org/officeDocument/2006/relationships/tags" Target="../tags/tag153.xml" /></Relationships>
</file>

<file path=ppt/slides/_rels/slide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7.xml" /><Relationship Id="rId2" Type="http://schemas.openxmlformats.org/officeDocument/2006/relationships/tags" Target="../tags/tag106.xml" /><Relationship Id="rId3" Type="http://schemas.openxmlformats.org/officeDocument/2006/relationships/tags" Target="../tags/tag107.xml" /><Relationship Id="rId4" Type="http://schemas.openxmlformats.org/officeDocument/2006/relationships/image" Target="../media/image46.jpeg" /><Relationship Id="rId5" Type="http://schemas.openxmlformats.org/officeDocument/2006/relationships/tags" Target="../tags/tag108.xml" /><Relationship Id="rId6" Type="http://schemas.openxmlformats.org/officeDocument/2006/relationships/tags" Target="../tags/tag109.xml" /><Relationship Id="rId7" Type="http://schemas.openxmlformats.org/officeDocument/2006/relationships/tags" Target="../tags/tag110.xml" /></Relationships>
</file>

<file path=ppt/slides/_rels/slide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1.xml" /><Relationship Id="rId2" Type="http://schemas.openxmlformats.org/officeDocument/2006/relationships/tags" Target="../tags/tag111.xml" /><Relationship Id="rId3" Type="http://schemas.openxmlformats.org/officeDocument/2006/relationships/tags" Target="../tags/tag112.xml" /><Relationship Id="rId4" Type="http://schemas.openxmlformats.org/officeDocument/2006/relationships/tags" Target="../tags/tag113.xml" /><Relationship Id="rId5" Type="http://schemas.openxmlformats.org/officeDocument/2006/relationships/tags" Target="../tags/tag114.xml" /></Relationships>
</file>

<file path=ppt/slides/_rels/slide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7.xml" /><Relationship Id="rId2" Type="http://schemas.openxmlformats.org/officeDocument/2006/relationships/tags" Target="../tags/tag115.xml" /><Relationship Id="rId3" Type="http://schemas.openxmlformats.org/officeDocument/2006/relationships/tags" Target="../tags/tag116.xml" /><Relationship Id="rId4" Type="http://schemas.openxmlformats.org/officeDocument/2006/relationships/image" Target="../media/image47.jpeg" /><Relationship Id="rId5" Type="http://schemas.openxmlformats.org/officeDocument/2006/relationships/tags" Target="../tags/tag117.xml" /><Relationship Id="rId6" Type="http://schemas.openxmlformats.org/officeDocument/2006/relationships/tags" Target="../tags/tag118.xml" /><Relationship Id="rId7" Type="http://schemas.openxmlformats.org/officeDocument/2006/relationships/tags" Target="../tags/tag119.xml" /></Relationships>
</file>

<file path=ppt/slides/_rels/slide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7.xml" /><Relationship Id="rId2" Type="http://schemas.openxmlformats.org/officeDocument/2006/relationships/tags" Target="../tags/tag120.xml" /><Relationship Id="rId3" Type="http://schemas.openxmlformats.org/officeDocument/2006/relationships/tags" Target="../tags/tag121.xml" /><Relationship Id="rId4" Type="http://schemas.openxmlformats.org/officeDocument/2006/relationships/image" Target="../media/image48.jpeg" /><Relationship Id="rId5" Type="http://schemas.openxmlformats.org/officeDocument/2006/relationships/tags" Target="../tags/tag122.xml" /><Relationship Id="rId6" Type="http://schemas.openxmlformats.org/officeDocument/2006/relationships/tags" Target="../tags/tag123.xml" /><Relationship Id="rId7" Type="http://schemas.openxmlformats.org/officeDocument/2006/relationships/tags" Target="../tags/tag124.xml" /></Relationships>
</file>

<file path=ppt/slides/_rels/slide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8.xml" /><Relationship Id="rId10" Type="http://schemas.openxmlformats.org/officeDocument/2006/relationships/tags" Target="../tags/tag130.xml" /><Relationship Id="rId11" Type="http://schemas.openxmlformats.org/officeDocument/2006/relationships/tags" Target="../tags/tag131.xml" /><Relationship Id="rId2" Type="http://schemas.openxmlformats.org/officeDocument/2006/relationships/notesSlide" Target="../notesSlides/notesSlide1.xml" /><Relationship Id="rId3" Type="http://schemas.openxmlformats.org/officeDocument/2006/relationships/tags" Target="../tags/tag125.xml" /><Relationship Id="rId4" Type="http://schemas.openxmlformats.org/officeDocument/2006/relationships/tags" Target="../tags/tag126.xml" /><Relationship Id="rId5" Type="http://schemas.openxmlformats.org/officeDocument/2006/relationships/tags" Target="../tags/tag127.xml" /><Relationship Id="rId6" Type="http://schemas.openxmlformats.org/officeDocument/2006/relationships/image" Target="../media/image49.jpeg" /><Relationship Id="rId7" Type="http://schemas.openxmlformats.org/officeDocument/2006/relationships/tags" Target="../tags/tag128.xml" /><Relationship Id="rId8" Type="http://schemas.openxmlformats.org/officeDocument/2006/relationships/tags" Target="../tags/tag129.xml" /><Relationship Id="rId9" Type="http://schemas.openxmlformats.org/officeDocument/2006/relationships/image" Target="../media/image50.jpeg" /></Relationships>
</file>

<file path=ppt/slides/_rels/slide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 /><Relationship Id="rId2" Type="http://schemas.openxmlformats.org/officeDocument/2006/relationships/notesSlide" Target="../notesSlides/notesSlide2.xml" /><Relationship Id="rId3" Type="http://schemas.openxmlformats.org/officeDocument/2006/relationships/tags" Target="../tags/tag132.xml" /><Relationship Id="rId4" Type="http://schemas.openxmlformats.org/officeDocument/2006/relationships/tags" Target="../tags/tag133.xml" /><Relationship Id="rId5" Type="http://schemas.openxmlformats.org/officeDocument/2006/relationships/tags" Target="../tags/tag134.xml" /></Relationships>
</file>

<file path=ppt/slides/_rels/slide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 /><Relationship Id="rId2" Type="http://schemas.openxmlformats.org/officeDocument/2006/relationships/notesSlide" Target="../notesSlides/notesSlide3.xml" /><Relationship Id="rId3" Type="http://schemas.openxmlformats.org/officeDocument/2006/relationships/tags" Target="../tags/tag135.xml" /><Relationship Id="rId4" Type="http://schemas.openxmlformats.org/officeDocument/2006/relationships/tags" Target="../tags/tag136.xml" /><Relationship Id="rId5" Type="http://schemas.openxmlformats.org/officeDocument/2006/relationships/tags" Target="../tags/tag137.xml" /></Relationships>
</file>

<file path=ppt/slides/_rels/slide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 /><Relationship Id="rId2" Type="http://schemas.openxmlformats.org/officeDocument/2006/relationships/notesSlide" Target="../notesSlides/notesSlide4.xml" /><Relationship Id="rId3" Type="http://schemas.openxmlformats.org/officeDocument/2006/relationships/tags" Target="../tags/tag138.xml" /><Relationship Id="rId4" Type="http://schemas.openxmlformats.org/officeDocument/2006/relationships/tags" Target="../tags/tag139.xml" /><Relationship Id="rId5" Type="http://schemas.openxmlformats.org/officeDocument/2006/relationships/tags" Target="../tags/tag140.xml" /></Relationships>
</file>

<file path=ppt/slides/slide1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A56CD49-F3D8-4318-9B4A-EFE5D5473ECB}"/>
              </a:ext>
            </a:extLst>
          </p:cNvPr>
          <p:cNvSpPr>
            <a:spLocks noGrp="1"/>
          </p:cNvSpPr>
          <p:nvPr>
            <p:ph type="sldNum" sz="quarter" idx="12"/>
            <p:custDataLst>
              <p:tags r:id="rId2"/>
            </p:custDataLst>
          </p:nvPr>
        </p:nvSpPr>
        <p:spPr/>
        <p:txBody>
          <a:bodyPr/>
          <a:lstStyle/>
          <a:p>
            <a:fld id="{158B7785-F6D6-45F8-833E-07BD84680091}" type="slidenum">
              <a:rPr lang="en-US" smtClean="0"/>
              <a:t>1</a:t>
            </a:fld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5FA68490-6595-4363-8233-B587CFDF53B1}"/>
              </a:ext>
            </a:extLst>
          </p:cNvPr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536AB46-9F60-41BA-8B6D-8080F0C82E6F}"/>
              </a:ext>
            </a:extLst>
          </p:cNvPr>
          <p:cNvSpPr>
            <a:spLocks noGrp="1"/>
          </p:cNvSpPr>
          <p:nvPr>
            <p:ph idx="1"/>
            <p:custDataLst>
              <p:tags r:id="rId4"/>
            </p:custDataLst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37BF9D4-D22A-4738-AF18-64CFDA09A637}"/>
              </a:ext>
            </a:extLst>
          </p:cNvPr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0" y="-297"/>
            <a:ext cx="12192000" cy="6858000"/>
          </a:xfrm>
          <a:prstGeom prst="rect">
            <a:avLst/>
          </a:prstGeom>
        </p:spPr>
      </p:pic>
    </p:spTree>
    <p:custDataLst>
      <p:tags r:id="rId7"/>
    </p:custDataLst>
    <p:extLst>
      <p:ext uri="{BB962C8B-B14F-4D97-AF65-F5344CB8AC3E}">
        <p14:creationId xmlns:p14="http://schemas.microsoft.com/office/powerpoint/2010/main" val="2090527178"/>
      </p:ext>
    </p:extLst>
  </p:cSld>
  <p:clrMapOvr>
    <a:masterClrMapping/>
  </p:clrMapOvr>
  <p:transition/>
  <p:timing/>
</p:sld>
</file>

<file path=ppt/slides/slide10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B46E5AE-23BD-49EE-ABC8-B1F84CC28EEF}"/>
              </a:ext>
            </a:extLst>
          </p:cNvPr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158B7785-F6D6-45F8-833E-07BD84680091}" type="slidenum">
              <a:rPr lang="en-US" smtClean="0"/>
              <a:t>10</a:t>
            </a:fld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F82E2C5-9465-4D62-9D11-434910C088F2}"/>
              </a:ext>
            </a:extLst>
          </p:cNvPr>
          <p:cNvSpPr>
            <a:spLocks noGrp="1"/>
          </p:cNvSpPr>
          <p:nvPr>
            <p:ph type="title"/>
            <p:custDataLst>
              <p:tags r:id="rId4"/>
            </p:custDataLst>
          </p:nvPr>
        </p:nvSpPr>
        <p:spPr>
          <a:xfrm>
            <a:off x="985631" y="1737174"/>
            <a:ext cx="6553200" cy="2861330"/>
          </a:xfrm>
        </p:spPr>
        <p:txBody>
          <a:bodyPr>
            <a:normAutofit/>
          </a:bodyPr>
          <a:lstStyle/>
          <a:p>
            <a:r>
              <a:rPr lang="en-US"/>
              <a:t>4. What are practical steps on how to find/join a sector strategy to advance grant goals?</a:t>
            </a:r>
          </a:p>
        </p:txBody>
      </p:sp>
    </p:spTree>
    <p:custDataLst>
      <p:tags r:id="rId5"/>
    </p:custDataLst>
    <p:extLst>
      <p:ext uri="{BB962C8B-B14F-4D97-AF65-F5344CB8AC3E}">
        <p14:creationId xmlns:p14="http://schemas.microsoft.com/office/powerpoint/2010/main" val="3235577856"/>
      </p:ext>
    </p:extLst>
  </p:cSld>
  <p:clrMapOvr>
    <a:masterClrMapping/>
  </p:clrMapOvr>
  <p:transition/>
  <p:timing/>
</p:sld>
</file>

<file path=ppt/slides/slide11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B46E5AE-23BD-49EE-ABC8-B1F84CC28EEF}"/>
              </a:ext>
            </a:extLst>
          </p:cNvPr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158B7785-F6D6-45F8-833E-07BD84680091}" type="slidenum">
              <a:rPr lang="en-US" smtClean="0"/>
              <a:t>11</a:t>
            </a:fld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F82E2C5-9465-4D62-9D11-434910C088F2}"/>
              </a:ext>
            </a:extLst>
          </p:cNvPr>
          <p:cNvSpPr>
            <a:spLocks noGrp="1"/>
          </p:cNvSpPr>
          <p:nvPr>
            <p:ph type="title"/>
            <p:custDataLst>
              <p:tags r:id="rId4"/>
            </p:custDataLst>
          </p:nvPr>
        </p:nvSpPr>
        <p:spPr>
          <a:xfrm>
            <a:off x="1012136" y="2028723"/>
            <a:ext cx="6553200" cy="2357891"/>
          </a:xfrm>
        </p:spPr>
        <p:txBody>
          <a:bodyPr>
            <a:normAutofit/>
          </a:bodyPr>
          <a:lstStyle/>
          <a:p>
            <a:r>
              <a:rPr lang="en-US"/>
              <a:t>5. What are the lessons learned? What are key practices you adhere to?</a:t>
            </a:r>
          </a:p>
        </p:txBody>
      </p:sp>
    </p:spTree>
    <p:custDataLst>
      <p:tags r:id="rId5"/>
    </p:custDataLst>
    <p:extLst>
      <p:ext uri="{BB962C8B-B14F-4D97-AF65-F5344CB8AC3E}">
        <p14:creationId xmlns:p14="http://schemas.microsoft.com/office/powerpoint/2010/main" val="1149873227"/>
      </p:ext>
    </p:extLst>
  </p:cSld>
  <p:clrMapOvr>
    <a:masterClrMapping/>
  </p:clrMapOvr>
  <p:transition/>
  <p:timing/>
</p:sld>
</file>

<file path=ppt/slides/slide12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A22F472-9AB8-4B1F-B82D-23D0E72F435C}"/>
              </a:ext>
            </a:extLst>
          </p:cNvPr>
          <p:cNvSpPr>
            <a:spLocks noGrp="1"/>
          </p:cNvSpPr>
          <p:nvPr>
            <p:ph type="sldNum" sz="quarter" idx="12"/>
            <p:custDataLst>
              <p:tags r:id="rId2"/>
            </p:custDataLst>
          </p:nvPr>
        </p:nvSpPr>
        <p:spPr/>
        <p:txBody>
          <a:bodyPr/>
          <a:lstStyle/>
          <a:p>
            <a:fld id="{158B7785-F6D6-45F8-833E-07BD84680091}" type="slidenum">
              <a:rPr lang="en-US" smtClean="0"/>
              <a:t>12</a:t>
            </a:fld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700AE65-9207-419A-84A5-7DD12BDA8812}"/>
              </a:ext>
            </a:extLst>
          </p:cNvPr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/>
        <p:txBody>
          <a:bodyPr/>
          <a:lstStyle/>
          <a:p>
            <a:r>
              <a:rPr lang="en-US"/>
              <a:t>Any Questions?</a:t>
            </a:r>
          </a:p>
        </p:txBody>
      </p:sp>
    </p:spTree>
    <p:custDataLst>
      <p:tags r:id="rId4"/>
    </p:custDataLst>
    <p:extLst>
      <p:ext uri="{BB962C8B-B14F-4D97-AF65-F5344CB8AC3E}">
        <p14:creationId xmlns:p14="http://schemas.microsoft.com/office/powerpoint/2010/main" val="983620701"/>
      </p:ext>
    </p:extLst>
  </p:cSld>
  <p:clrMapOvr>
    <a:masterClrMapping/>
  </p:clrMapOvr>
  <p:transition/>
  <p:timing/>
</p:sld>
</file>

<file path=ppt/slides/slide13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239D62-3B9E-429C-8022-B738CD9EC0F1}"/>
              </a:ext>
            </a:extLst>
          </p:cNvPr>
          <p:cNvSpPr>
            <a:spLocks noGrp="1"/>
          </p:cNvSpPr>
          <p:nvPr>
            <p:ph type="ctr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/>
              <a:t>Thank You!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93CD9FC0-8FC3-45E2-B247-7E10C8F3485B}"/>
              </a:ext>
            </a:extLst>
          </p:cNvPr>
          <p:cNvSpPr>
            <a:spLocks noGrp="1"/>
          </p:cNvSpPr>
          <p:nvPr>
            <p:ph type="body" idx="20"/>
            <p:custDataLst>
              <p:tags r:id="rId3"/>
            </p:custDataLst>
          </p:nvPr>
        </p:nvSpPr>
        <p:spPr/>
        <p:txBody>
          <a:bodyPr/>
          <a:lstStyle/>
          <a:p>
            <a:r>
              <a:rPr lang="en-US"/>
              <a:t>Need help?  Email: </a:t>
            </a:r>
            <a:r>
              <a:rPr lang="en-US">
                <a:hlinkClick/>
              </a:rPr>
              <a:t>Support@workforceGPS.org</a:t>
            </a:r>
            <a:endParaRPr lang="en-US"/>
          </a:p>
        </p:txBody>
      </p:sp>
      <p:sp>
        <p:nvSpPr>
          <p:cNvPr id="7" name="New shape"/>
          <p:cNvSpPr/>
          <p:nvPr>
            <p:custDataLst>
              <p:tags r:id="rId4"/>
            </p:custDataLst>
          </p:nvPr>
        </p:nvSpPr>
        <p:spPr>
          <a:xfrm>
            <a:off x="2698955" y="6453683"/>
            <a:ext cx="2540000" cy="381000"/>
          </a:xfrm>
          <a:prstGeom prst="rect">
            <a:avLst/>
          </a:prstGeom>
          <a:noFill/>
          <a:ln>
            <a:solidFill>
              <a:srgbClr val="FFFFFF">
                <a:alpha val="1961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100">
                <a:hlinkClick r:id="rId5"/>
              </a:rPr>
              <a:t>_</a:t>
            </a:r>
          </a:p>
        </p:txBody>
      </p:sp>
    </p:spTree>
    <p:custDataLst>
      <p:tags r:id="rId6"/>
    </p:custDataLst>
    <p:extLst>
      <p:ext uri="{BB962C8B-B14F-4D97-AF65-F5344CB8AC3E}">
        <p14:creationId xmlns:p14="http://schemas.microsoft.com/office/powerpoint/2010/main" val="844989867"/>
      </p:ext>
    </p:extLst>
  </p:cSld>
  <p:clrMapOvr>
    <a:masterClrMapping/>
  </p:clrMapOvr>
  <p:transition/>
  <p:timing/>
</p:sld>
</file>

<file path=ppt/slides/slide2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76F5827-80B0-4A41-9EDA-E768A3E2AE63}"/>
              </a:ext>
            </a:extLst>
          </p:cNvPr>
          <p:cNvSpPr>
            <a:spLocks noGrp="1"/>
          </p:cNvSpPr>
          <p:nvPr>
            <p:ph type="sldNum" sz="quarter" idx="12"/>
            <p:custDataLst>
              <p:tags r:id="rId2"/>
            </p:custDataLst>
          </p:nvPr>
        </p:nvSpPr>
        <p:spPr/>
        <p:txBody>
          <a:bodyPr/>
          <a:lstStyle/>
          <a:p>
            <a:fld id="{158B7785-F6D6-45F8-833E-07BD84680091}" type="slidenum">
              <a:rPr lang="en-US" smtClean="0"/>
              <a:t>2</a:t>
            </a:fld>
            <a:endParaRPr lang="en-US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A0DF715D-E369-4178-8CA1-81684719C47D}"/>
              </a:ext>
            </a:extLst>
          </p:cNvPr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/>
        <p:txBody>
          <a:bodyPr/>
          <a:lstStyle/>
          <a:p>
            <a:r>
              <a:rPr lang="en-US"/>
              <a:t>Today’s Moderator</a:t>
            </a:r>
          </a:p>
        </p:txBody>
      </p:sp>
      <p:pic>
        <p:nvPicPr>
          <p:cNvPr id="3" name="Picture Placeholder 2" descr="A picture containing person, glasses, photo, person&#10;&#10;Description automatically generated">
            <a:extLst>
              <a:ext uri="{FF2B5EF4-FFF2-40B4-BE49-F238E27FC236}">
                <a16:creationId xmlns:a16="http://schemas.microsoft.com/office/drawing/2014/main" id="{5868BA58-6415-4FD3-AB6E-EF7EF62B1B40}"/>
              </a:ext>
            </a:extLst>
          </p:cNvPr>
          <p:cNvPicPr>
            <a:picLocks noGrp="1" noChangeAspect="1"/>
          </p:cNvPicPr>
          <p:nvPr>
            <p:ph type="pic" sz="quarter" idx="13"/>
            <p:custDataLst>
              <p:tags r:id="rId5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67" b="867"/>
          <a:stretch>
            <a:fillRect/>
          </a:stretch>
        </p:blipFill>
        <p:spPr/>
      </p:pic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D9A418EB-75AD-44C6-8706-B14F9390C784}"/>
              </a:ext>
            </a:extLst>
          </p:cNvPr>
          <p:cNvSpPr>
            <a:spLocks noGrp="1"/>
          </p:cNvSpPr>
          <p:nvPr>
            <p:ph idx="1"/>
            <p:custDataLst>
              <p:tags r:id="rId6"/>
            </p:custDataLst>
          </p:nvPr>
        </p:nvSpPr>
        <p:spPr/>
        <p:txBody>
          <a:bodyPr/>
          <a:lstStyle/>
          <a:p>
            <a:r>
              <a:rPr lang="en-US" err="1"/>
              <a:t>Zodie Makonnen</a:t>
            </a:r>
          </a:p>
          <a:p>
            <a:pPr lvl="1"/>
            <a:r>
              <a:rPr lang="en-US"/>
              <a:t>Scaling Apprenticeship Grant Lead</a:t>
            </a:r>
          </a:p>
          <a:p>
            <a:pPr lvl="2"/>
            <a:r>
              <a:rPr lang="en-US"/>
              <a:t>DOL-ETA, Division of Strategic Investments</a:t>
            </a:r>
          </a:p>
        </p:txBody>
      </p:sp>
    </p:spTree>
    <p:custDataLst>
      <p:tags r:id="rId7"/>
    </p:custDataLst>
    <p:extLst>
      <p:ext uri="{BB962C8B-B14F-4D97-AF65-F5344CB8AC3E}">
        <p14:creationId xmlns:p14="http://schemas.microsoft.com/office/powerpoint/2010/main" val="404930690"/>
      </p:ext>
    </p:extLst>
  </p:cSld>
  <p:clrMapOvr>
    <a:masterClrMapping/>
  </p:clrMapOvr>
  <p:transition/>
  <p:timing/>
</p:sld>
</file>

<file path=ppt/slides/slide3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B913AE7-DBB9-4F3E-9CF6-D8D59C8DF09F}"/>
              </a:ext>
            </a:extLst>
          </p:cNvPr>
          <p:cNvSpPr>
            <a:spLocks noGrp="1"/>
          </p:cNvSpPr>
          <p:nvPr>
            <p:ph type="sldNum" sz="quarter" idx="12"/>
            <p:custDataLst>
              <p:tags r:id="rId2"/>
            </p:custDataLst>
          </p:nvPr>
        </p:nvSpPr>
        <p:spPr/>
        <p:txBody>
          <a:bodyPr/>
          <a:lstStyle/>
          <a:p>
            <a:fld id="{158B7785-F6D6-45F8-833E-07BD84680091}" type="slidenum">
              <a:rPr lang="en-US" smtClean="0"/>
              <a:t>3</a:t>
            </a:fld>
            <a:endParaRPr lang="en-US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F9714ADB-9C83-40AA-9DB6-1C88CFE957C9}"/>
              </a:ext>
            </a:extLst>
          </p:cNvPr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/>
        <p:txBody>
          <a:bodyPr/>
          <a:lstStyle/>
          <a:p>
            <a:r>
              <a:rPr lang="en-US"/>
              <a:t>Today’s Objectives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C28BE99-4887-4C69-AC8A-44480A1AFA7E}"/>
              </a:ext>
            </a:extLst>
          </p:cNvPr>
          <p:cNvSpPr>
            <a:spLocks noGrp="1"/>
          </p:cNvSpPr>
          <p:nvPr>
            <p:ph idx="1"/>
            <p:custDataLst>
              <p:tags r:id="rId4"/>
            </p:custDataLst>
          </p:nvPr>
        </p:nvSpPr>
        <p:spPr/>
        <p:txBody>
          <a:bodyPr/>
          <a:lstStyle/>
          <a:p>
            <a:r>
              <a:rPr lang="en-US"/>
              <a:t>Hear from grantees about their effective sector-based approaches</a:t>
            </a:r>
          </a:p>
          <a:p>
            <a:r>
              <a:rPr lang="en-US"/>
              <a:t>Explore how others can initiate and pursue such strategies</a:t>
            </a:r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</p:txBody>
      </p:sp>
    </p:spTree>
    <p:custDataLst>
      <p:tags r:id="rId5"/>
    </p:custDataLst>
    <p:extLst>
      <p:ext uri="{BB962C8B-B14F-4D97-AF65-F5344CB8AC3E}">
        <p14:creationId xmlns:p14="http://schemas.microsoft.com/office/powerpoint/2010/main" val="409103388"/>
      </p:ext>
    </p:extLst>
  </p:cSld>
  <p:clrMapOvr>
    <a:masterClrMapping/>
  </p:clrMapOvr>
  <p:transition/>
  <p:timing/>
</p:sld>
</file>

<file path=ppt/slides/slide4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76F5827-80B0-4A41-9EDA-E768A3E2AE63}"/>
              </a:ext>
            </a:extLst>
          </p:cNvPr>
          <p:cNvSpPr>
            <a:spLocks noGrp="1"/>
          </p:cNvSpPr>
          <p:nvPr>
            <p:ph type="sldNum" sz="quarter" idx="12"/>
            <p:custDataLst>
              <p:tags r:id="rId2"/>
            </p:custDataLst>
          </p:nvPr>
        </p:nvSpPr>
        <p:spPr/>
        <p:txBody>
          <a:bodyPr/>
          <a:lstStyle/>
          <a:p>
            <a:fld id="{158B7785-F6D6-45F8-833E-07BD84680091}" type="slidenum">
              <a:rPr lang="en-US" smtClean="0"/>
              <a:t>4</a:t>
            </a:fld>
            <a:endParaRPr lang="en-US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A0DF715D-E369-4178-8CA1-81684719C47D}"/>
              </a:ext>
            </a:extLst>
          </p:cNvPr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/>
        <p:txBody>
          <a:bodyPr/>
          <a:lstStyle/>
          <a:p>
            <a:r>
              <a:rPr lang="en-US"/>
              <a:t>Today’s Speaker/Today’s Moderator</a:t>
            </a:r>
          </a:p>
        </p:txBody>
      </p:sp>
      <p:pic>
        <p:nvPicPr>
          <p:cNvPr id="3" name="Picture Placeholder 2" descr="A person wearing glasses and smiling at the camera&#10;&#10;Description automatically generated">
            <a:extLst>
              <a:ext uri="{FF2B5EF4-FFF2-40B4-BE49-F238E27FC236}">
                <a16:creationId xmlns:a16="http://schemas.microsoft.com/office/drawing/2014/main" id="{DEEA7D2D-4C92-477F-A449-444EC7801753}"/>
              </a:ext>
            </a:extLst>
          </p:cNvPr>
          <p:cNvPicPr>
            <a:picLocks noGrp="1" noChangeAspect="1"/>
          </p:cNvPicPr>
          <p:nvPr>
            <p:ph type="pic" sz="quarter" idx="13"/>
            <p:custDataLst>
              <p:tags r:id="rId5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/>
      </p:pic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D9A418EB-75AD-44C6-8706-B14F9390C784}"/>
              </a:ext>
            </a:extLst>
          </p:cNvPr>
          <p:cNvSpPr>
            <a:spLocks noGrp="1"/>
          </p:cNvSpPr>
          <p:nvPr>
            <p:ph idx="1"/>
            <p:custDataLst>
              <p:tags r:id="rId6"/>
            </p:custDataLst>
          </p:nvPr>
        </p:nvSpPr>
        <p:spPr/>
        <p:txBody>
          <a:bodyPr/>
          <a:lstStyle/>
          <a:p>
            <a:r>
              <a:rPr lang="en-US"/>
              <a:t>Jaime Fall </a:t>
            </a:r>
          </a:p>
          <a:p>
            <a:pPr lvl="1"/>
            <a:r>
              <a:rPr lang="en-US"/>
              <a:t>Director, UpSkill America</a:t>
            </a:r>
          </a:p>
          <a:p>
            <a:pPr lvl="2"/>
            <a:r>
              <a:rPr lang="en-US"/>
              <a:t>Aspen Institute</a:t>
            </a:r>
          </a:p>
        </p:txBody>
      </p:sp>
    </p:spTree>
    <p:custDataLst>
      <p:tags r:id="rId7"/>
    </p:custDataLst>
    <p:extLst>
      <p:ext uri="{BB962C8B-B14F-4D97-AF65-F5344CB8AC3E}">
        <p14:creationId xmlns:p14="http://schemas.microsoft.com/office/powerpoint/2010/main" val="2401087629"/>
      </p:ext>
    </p:extLst>
  </p:cSld>
  <p:clrMapOvr>
    <a:masterClrMapping/>
  </p:clrMapOvr>
  <p:transition/>
  <p:timing/>
</p:sld>
</file>

<file path=ppt/slides/slide5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76F5827-80B0-4A41-9EDA-E768A3E2AE63}"/>
              </a:ext>
            </a:extLst>
          </p:cNvPr>
          <p:cNvSpPr>
            <a:spLocks noGrp="1"/>
          </p:cNvSpPr>
          <p:nvPr>
            <p:ph type="sldNum" sz="quarter" idx="12"/>
            <p:custDataLst>
              <p:tags r:id="rId2"/>
            </p:custDataLst>
          </p:nvPr>
        </p:nvSpPr>
        <p:spPr/>
        <p:txBody>
          <a:bodyPr/>
          <a:lstStyle/>
          <a:p>
            <a:fld id="{158B7785-F6D6-45F8-833E-07BD84680091}" type="slidenum">
              <a:rPr lang="en-US" smtClean="0"/>
              <a:t>5</a:t>
            </a:fld>
            <a:endParaRPr lang="en-US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A0DF715D-E369-4178-8CA1-81684719C47D}"/>
              </a:ext>
            </a:extLst>
          </p:cNvPr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/>
        <p:txBody>
          <a:bodyPr/>
          <a:lstStyle/>
          <a:p>
            <a:r>
              <a:rPr lang="en-US"/>
              <a:t>Today’s Speaker</a:t>
            </a:r>
          </a:p>
        </p:txBody>
      </p:sp>
      <p:pic>
        <p:nvPicPr>
          <p:cNvPr id="3" name="Picture Placeholder 2" descr="A person posing for the camera&#10;&#10;Description automatically generated">
            <a:extLst>
              <a:ext uri="{FF2B5EF4-FFF2-40B4-BE49-F238E27FC236}">
                <a16:creationId xmlns:a16="http://schemas.microsoft.com/office/drawing/2014/main" id="{63BDFBCF-8959-485A-9DED-90C76CA0AF3F}"/>
              </a:ext>
            </a:extLst>
          </p:cNvPr>
          <p:cNvPicPr>
            <a:picLocks noGrp="1" noChangeAspect="1"/>
          </p:cNvPicPr>
          <p:nvPr>
            <p:ph type="pic" sz="quarter" idx="13"/>
            <p:custDataLst>
              <p:tags r:id="rId5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960" b="9960"/>
          <a:stretch>
            <a:fillRect/>
          </a:stretch>
        </p:blipFill>
        <p:spPr/>
      </p:pic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D9A418EB-75AD-44C6-8706-B14F9390C784}"/>
              </a:ext>
            </a:extLst>
          </p:cNvPr>
          <p:cNvSpPr>
            <a:spLocks noGrp="1"/>
          </p:cNvSpPr>
          <p:nvPr>
            <p:ph idx="1"/>
            <p:custDataLst>
              <p:tags r:id="rId6"/>
            </p:custDataLst>
          </p:nvPr>
        </p:nvSpPr>
        <p:spPr/>
        <p:txBody>
          <a:bodyPr/>
          <a:lstStyle/>
          <a:p>
            <a:r>
              <a:rPr lang="en-US"/>
              <a:t>Audrey Webb</a:t>
            </a:r>
          </a:p>
          <a:p>
            <a:pPr lvl="1"/>
            <a:r>
              <a:rPr lang="en-US"/>
              <a:t>Project Director</a:t>
            </a:r>
          </a:p>
          <a:p>
            <a:pPr lvl="2"/>
            <a:r>
              <a:rPr lang="en-US"/>
              <a:t>Alabama Community College System</a:t>
            </a:r>
          </a:p>
        </p:txBody>
      </p:sp>
    </p:spTree>
    <p:custDataLst>
      <p:tags r:id="rId7"/>
    </p:custDataLst>
    <p:extLst>
      <p:ext uri="{BB962C8B-B14F-4D97-AF65-F5344CB8AC3E}">
        <p14:creationId xmlns:p14="http://schemas.microsoft.com/office/powerpoint/2010/main" val="2794501655"/>
      </p:ext>
    </p:extLst>
  </p:cSld>
  <p:clrMapOvr>
    <a:masterClrMapping/>
  </p:clrMapOvr>
  <p:transition/>
  <p:timing/>
</p:sld>
</file>

<file path=ppt/slides/slide6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ED113DD-CA7F-4B1A-9EFF-561149CE7516}"/>
              </a:ext>
            </a:extLst>
          </p:cNvPr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158B7785-F6D6-45F8-833E-07BD84680091}" type="slidenum">
              <a:rPr lang="en-US" smtClean="0"/>
              <a:t>6</a:t>
            </a:fld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E9387FA-E20A-45B4-92AD-1D44FFC8C58B}"/>
              </a:ext>
            </a:extLst>
          </p:cNvPr>
          <p:cNvSpPr>
            <a:spLocks noGrp="1"/>
          </p:cNvSpPr>
          <p:nvPr>
            <p:ph type="title"/>
            <p:custDataLst>
              <p:tags r:id="rId4"/>
            </p:custDataLst>
          </p:nvPr>
        </p:nvSpPr>
        <p:spPr/>
        <p:txBody>
          <a:bodyPr/>
          <a:lstStyle/>
          <a:p>
            <a:r>
              <a:rPr lang="en-US"/>
              <a:t>Today’s Speakers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98036D9-27CC-4B0A-8B6E-D5790E6B7F12}"/>
              </a:ext>
            </a:extLst>
          </p:cNvPr>
          <p:cNvSpPr>
            <a:spLocks noGrp="1"/>
          </p:cNvSpPr>
          <p:nvPr>
            <p:ph sz="half" idx="2"/>
            <p:custDataLst>
              <p:tags r:id="rId5"/>
            </p:custDataLst>
          </p:nvPr>
        </p:nvSpPr>
        <p:spPr/>
        <p:txBody>
          <a:bodyPr/>
          <a:lstStyle/>
          <a:p>
            <a:r>
              <a:rPr lang="en-US"/>
              <a:t>Terri Burgess Sandu</a:t>
            </a:r>
          </a:p>
          <a:p>
            <a:pPr lvl="1"/>
            <a:r>
              <a:rPr lang="en-US"/>
              <a:t>Director, Talent and Business Innovation</a:t>
            </a:r>
          </a:p>
          <a:p>
            <a:pPr lvl="2"/>
            <a:r>
              <a:rPr lang="en-US"/>
              <a:t>Lorain County Community College</a:t>
            </a:r>
          </a:p>
        </p:txBody>
      </p:sp>
      <p:pic>
        <p:nvPicPr>
          <p:cNvPr id="9" name="Picture Placeholder 8" descr="A person wearing a blue shirt&#10;&#10;Description automatically generated">
            <a:extLst>
              <a:ext uri="{FF2B5EF4-FFF2-40B4-BE49-F238E27FC236}">
                <a16:creationId xmlns:a16="http://schemas.microsoft.com/office/drawing/2014/main" id="{4BDCE2D3-B65B-4E3F-9D9F-E9442177EFFC}"/>
              </a:ext>
            </a:extLst>
          </p:cNvPr>
          <p:cNvPicPr>
            <a:picLocks noGrp="1" noChangeAspect="1"/>
          </p:cNvPicPr>
          <p:nvPr>
            <p:ph type="pic" sz="quarter" idx="14"/>
            <p:custDataLst>
              <p:tags r:id="rId7"/>
            </p:custData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/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050536-9415-4670-BC57-2C187410CDB3}"/>
              </a:ext>
            </a:extLst>
          </p:cNvPr>
          <p:cNvSpPr>
            <a:spLocks noGrp="1"/>
          </p:cNvSpPr>
          <p:nvPr>
            <p:ph sz="half" idx="1"/>
            <p:custDataLst>
              <p:tags r:id="rId8"/>
            </p:custDataLst>
          </p:nvPr>
        </p:nvSpPr>
        <p:spPr/>
        <p:txBody>
          <a:bodyPr/>
          <a:lstStyle/>
          <a:p>
            <a:r>
              <a:rPr lang="en-US"/>
              <a:t>Jessica Borza</a:t>
            </a:r>
          </a:p>
          <a:p>
            <a:pPr lvl="1"/>
            <a:r>
              <a:rPr lang="en-US"/>
              <a:t>Senior Advisor</a:t>
            </a:r>
          </a:p>
          <a:p>
            <a:pPr lvl="2"/>
            <a:r>
              <a:rPr lang="en-US"/>
              <a:t>Ohio Manufacturer’s Association</a:t>
            </a:r>
          </a:p>
        </p:txBody>
      </p:sp>
      <p:pic>
        <p:nvPicPr>
          <p:cNvPr id="8" name="Picture Placeholder 7"/>
          <p:cNvPicPr>
            <a:picLocks noGrp="1" noChangeAspect="1"/>
          </p:cNvPicPr>
          <p:nvPr>
            <p:ph type="pic" sz="quarter" idx="13"/>
            <p:custDataLst>
              <p:tags r:id="rId10"/>
            </p:custDataLst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03" b="5803"/>
          <a:stretch>
            <a:fillRect/>
          </a:stretch>
        </p:blipFill>
        <p:spPr/>
      </p:pic>
    </p:spTree>
    <p:custDataLst>
      <p:tags r:id="rId11"/>
    </p:custDataLst>
    <p:extLst>
      <p:ext uri="{BB962C8B-B14F-4D97-AF65-F5344CB8AC3E}">
        <p14:creationId xmlns:p14="http://schemas.microsoft.com/office/powerpoint/2010/main" val="3188522249"/>
      </p:ext>
    </p:extLst>
  </p:cSld>
  <p:clrMapOvr>
    <a:masterClrMapping/>
  </p:clrMapOvr>
  <p:transition/>
  <p:timing/>
</p:sld>
</file>

<file path=ppt/slides/slide7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B46E5AE-23BD-49EE-ABC8-B1F84CC28EEF}"/>
              </a:ext>
            </a:extLst>
          </p:cNvPr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158B7785-F6D6-45F8-833E-07BD84680091}" type="slidenum">
              <a:rPr lang="en-US" smtClean="0"/>
              <a:t>7</a:t>
            </a:fld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F82E2C5-9465-4D62-9D11-434910C088F2}"/>
              </a:ext>
            </a:extLst>
          </p:cNvPr>
          <p:cNvSpPr>
            <a:spLocks noGrp="1"/>
          </p:cNvSpPr>
          <p:nvPr>
            <p:ph type="title"/>
            <p:custDataLst>
              <p:tags r:id="rId4"/>
            </p:custDataLst>
          </p:nvPr>
        </p:nvSpPr>
        <p:spPr/>
        <p:txBody>
          <a:bodyPr/>
          <a:lstStyle/>
          <a:p>
            <a:r>
              <a:rPr lang="en-US"/>
              <a:t>1. How does your grant do sector-based strategy partnerships?</a:t>
            </a:r>
          </a:p>
        </p:txBody>
      </p:sp>
    </p:spTree>
    <p:custDataLst>
      <p:tags r:id="rId5"/>
    </p:custDataLst>
    <p:extLst>
      <p:ext uri="{BB962C8B-B14F-4D97-AF65-F5344CB8AC3E}">
        <p14:creationId xmlns:p14="http://schemas.microsoft.com/office/powerpoint/2010/main" val="3158919530"/>
      </p:ext>
    </p:extLst>
  </p:cSld>
  <p:clrMapOvr>
    <a:masterClrMapping/>
  </p:clrMapOvr>
  <p:transition/>
  <p:timing/>
</p:sld>
</file>

<file path=ppt/slides/slide8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B46E5AE-23BD-49EE-ABC8-B1F84CC28EEF}"/>
              </a:ext>
            </a:extLst>
          </p:cNvPr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158B7785-F6D6-45F8-833E-07BD84680091}" type="slidenum">
              <a:rPr lang="en-US" smtClean="0"/>
              <a:t>8</a:t>
            </a:fld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F82E2C5-9465-4D62-9D11-434910C088F2}"/>
              </a:ext>
            </a:extLst>
          </p:cNvPr>
          <p:cNvSpPr>
            <a:spLocks noGrp="1"/>
          </p:cNvSpPr>
          <p:nvPr>
            <p:ph type="title"/>
            <p:custDataLst>
              <p:tags r:id="rId4"/>
            </p:custDataLst>
          </p:nvPr>
        </p:nvSpPr>
        <p:spPr>
          <a:xfrm>
            <a:off x="972380" y="1591400"/>
            <a:ext cx="7230716" cy="2357891"/>
          </a:xfrm>
        </p:spPr>
        <p:txBody>
          <a:bodyPr/>
          <a:lstStyle/>
          <a:p>
            <a:r>
              <a:rPr lang="en-US"/>
              <a:t>2. What does this partnership look like in practice?</a:t>
            </a:r>
          </a:p>
        </p:txBody>
      </p:sp>
    </p:spTree>
    <p:custDataLst>
      <p:tags r:id="rId5"/>
    </p:custDataLst>
    <p:extLst>
      <p:ext uri="{BB962C8B-B14F-4D97-AF65-F5344CB8AC3E}">
        <p14:creationId xmlns:p14="http://schemas.microsoft.com/office/powerpoint/2010/main" val="4230411839"/>
      </p:ext>
    </p:extLst>
  </p:cSld>
  <p:clrMapOvr>
    <a:masterClrMapping/>
  </p:clrMapOvr>
  <p:transition/>
  <p:timing/>
</p:sld>
</file>

<file path=ppt/slides/slide9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B46E5AE-23BD-49EE-ABC8-B1F84CC28EEF}"/>
              </a:ext>
            </a:extLst>
          </p:cNvPr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158B7785-F6D6-45F8-833E-07BD84680091}" type="slidenum">
              <a:rPr lang="en-US" smtClean="0"/>
              <a:t>9</a:t>
            </a:fld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F82E2C5-9465-4D62-9D11-434910C088F2}"/>
              </a:ext>
            </a:extLst>
          </p:cNvPr>
          <p:cNvSpPr>
            <a:spLocks noGrp="1"/>
          </p:cNvSpPr>
          <p:nvPr>
            <p:ph type="title"/>
            <p:custDataLst>
              <p:tags r:id="rId4"/>
            </p:custDataLst>
          </p:nvPr>
        </p:nvSpPr>
        <p:spPr>
          <a:xfrm>
            <a:off x="813353" y="1776930"/>
            <a:ext cx="6553200" cy="2357891"/>
          </a:xfrm>
        </p:spPr>
        <p:txBody>
          <a:bodyPr>
            <a:normAutofit fontScale="90000"/>
          </a:bodyPr>
          <a:lstStyle/>
          <a:p>
            <a:r>
              <a:rPr lang="en-US"/>
              <a:t>3. Looking back, how did this form of partnership start in Ohio? What about Alabama?</a:t>
            </a:r>
          </a:p>
        </p:txBody>
      </p:sp>
    </p:spTree>
    <p:custDataLst>
      <p:tags r:id="rId5"/>
    </p:custDataLst>
    <p:extLst>
      <p:ext uri="{BB962C8B-B14F-4D97-AF65-F5344CB8AC3E}">
        <p14:creationId xmlns:p14="http://schemas.microsoft.com/office/powerpoint/2010/main" val="3127735650"/>
      </p:ext>
    </p:extLst>
  </p:cSld>
  <p:clrMapOvr>
    <a:masterClrMapping/>
  </p:clrMapOvr>
  <p:transition/>
  <p:timing/>
</p:sld>
</file>

<file path=ppt/tags/tag1.xml><?xml version="1.0" encoding="utf-8"?>
<p:tagLst xmlns:p="http://schemas.openxmlformats.org/presentationml/2006/main">
  <p:tag name="PRESENTER_SHAPETEXTINFO" val="&lt;ShapeTextInfo&gt;&lt;TableIndex row=&quot;-1&quot; col=&quot;-1&quot;&gt;&lt;linesCount val=&quot;1&quot; /&gt;&lt;lineCharCount val=&quot;3&quot; /&gt;&lt;/TableIndex&gt;&lt;/ShapeTextInfo&gt;"/>
</p:tagLst>
</file>

<file path=ppt/tags/tag10.xml><?xml version="1.0" encoding="utf-8"?>
<p:tagLst xmlns:p="http://schemas.openxmlformats.org/presentationml/2006/main">
  <p:tag name="PRESENTER_SHAPETEXTINFO" val="&lt;ShapeTextInfo&gt;&lt;TableIndex row=&quot;-1&quot; col=&quot;-1&quot;&gt;&lt;linesCount val=&quot;1&quot; /&gt;&lt;lineCharCount val=&quot;3&quot; /&gt;&lt;/TableIndex&gt;&lt;/ShapeTextInfo&gt;"/>
</p:tagLst>
</file>

<file path=ppt/tags/tag100.xml><?xml version="1.0" encoding="utf-8"?>
<p:tagLst xmlns:p="http://schemas.openxmlformats.org/presentationml/2006/main">
  <p:tag name="PRESENTER_SHAPETEXTINFO" val="&lt;ShapeTextInfo&gt;&lt;TableIndex row=&quot;-1&quot; col=&quot;-1&quot;&gt;&lt;linesCount val=&quot;0&quot; /&gt;&lt;/TableIndex&gt;&lt;/ShapeTextInfo&gt;"/>
</p:tagLst>
</file>

<file path=ppt/tags/tag101.xml><?xml version="1.0" encoding="utf-8"?>
<p:tagLst xmlns:p="http://schemas.openxmlformats.org/presentationml/2006/main">
  <p:tag name="PRESENTER_SHAPEINFO" val="&lt;ThreeDShapeInfo&gt;&lt;uuid val=&quot;{92461a35-91f3-4ee9-aadc-c03b60dde177}&quot; /&gt;&lt;isInvalidForFieldText val=&quot;0&quot; /&gt;&lt;Image&gt;&lt;filename val=&quot;E:\breeze\content\14339732\2120501650-1\input\breezo\data\asimages\{92461a35-91f3-4ee9-aadc-c03b60dde177}.png&quot; /&gt;&lt;left val=&quot;1225&quot; /&gt;&lt;top val=&quot;679&quot; /&gt;&lt;width val=&quot;10&quot; /&gt;&lt;height val=&quot;16&quot; /&gt;&lt;hasText val=&quot;1&quot; /&gt;&lt;/Image&gt;&lt;/ThreeDShapeInfo&gt;"/>
  <p:tag name="PRESENTER_SHAPETEXTINFO" val="&lt;ShapeTextInfo&gt;&lt;TableIndex row=&quot;-1&quot; col=&quot;-1&quot;&gt;&lt;linesCount val=&quot;1&quot; /&gt;&lt;lineCharCount val=&quot;1&quot; /&gt;&lt;/TableIndex&gt;&lt;/ShapeTextInfo&gt;"/>
</p:tagLst>
</file>

<file path=ppt/tags/tag102.xml><?xml version="1.0" encoding="utf-8"?>
<p:tagLst xmlns:p="http://schemas.openxmlformats.org/presentationml/2006/main">
  <p:tag name="PRESENTER_SHAPETEXTINFO" val="&lt;ShapeTextInfo&gt;&lt;TableIndex row=&quot;-1&quot; col=&quot;-1&quot;&gt;&lt;linesCount val=&quot;0&quot; /&gt;&lt;/TableIndex&gt;&lt;/ShapeTextInfo&gt;"/>
</p:tagLst>
</file>

<file path=ppt/tags/tag103.xml><?xml version="1.0" encoding="utf-8"?>
<p:tagLst xmlns:p="http://schemas.openxmlformats.org/presentationml/2006/main">
  <p:tag name="PRESENTER_SHAPETEXTINFO" val="&lt;ShapeTextInfo&gt;&lt;TableIndex row=&quot;-1&quot; col=&quot;-1&quot;&gt;&lt;linesCount val=&quot;0&quot; /&gt;&lt;/TableIndex&gt;&lt;/ShapeTextInfo&gt;"/>
</p:tagLst>
</file>

<file path=ppt/tags/tag104.xml><?xml version="1.0" encoding="utf-8"?>
<p:tagLst xmlns:p="http://schemas.openxmlformats.org/presentationml/2006/main">
  <p:tag name="PRESENTER_SHAPEINFO" val="&lt;ThreeDShapeInfo&gt;&lt;uuid val=&quot;{dc82cfd6-cb01-46bb-9f0c-6a5453c838b4}&quot; /&gt;&lt;isInvalidForFieldText val=&quot;0&quot; /&gt;&lt;Image&gt;&lt;filename val=&quot;E:\breeze\content\14339732\2120501650-1\input\breezo\data\asimages\{dc82cfd6-cb01-46bb-9f0c-6a5453c838b4}.png&quot; /&gt;&lt;left val=&quot;0&quot; /&gt;&lt;top val=&quot;0&quot; /&gt;&lt;width val=&quot;1280&quot; /&gt;&lt;height val=&quot;720&quot; /&gt;&lt;hasText val=&quot;1&quot; /&gt;&lt;/Image&gt;&lt;/ThreeDShapeInfo&gt;"/>
</p:tagLst>
</file>

<file path=ppt/tags/tag105.xml><?xml version="1.0" encoding="utf-8"?>
<p:tagLst xmlns:p="http://schemas.openxmlformats.org/presentationml/2006/main">
  <p:tag name="HTML_SHAPEINFO" val="&lt;SlideThumbPath val=&quot;SlideTemp.PNG&quot;/&gt;"/>
</p:tagLst>
</file>

<file path=ppt/tags/tag106.xml><?xml version="1.0" encoding="utf-8"?>
<p:tagLst xmlns:p="http://schemas.openxmlformats.org/presentationml/2006/main">
  <p:tag name="PRESENTER_SHAPEINFO" val="&lt;ThreeDShapeInfo&gt;&lt;uuid val=&quot;{5f5bdf45-bdb3-4006-9a6c-e7649e6ef42b}&quot; /&gt;&lt;isInvalidForFieldText val=&quot;0&quot; /&gt;&lt;Image&gt;&lt;filename val=&quot;E:\breeze\content\14339732\2120501650-1\input\breezo\data\asimages\{5f5bdf45-bdb3-4006-9a6c-e7649e6ef42b}.png&quot; /&gt;&lt;left val=&quot;1224&quot; /&gt;&lt;top val=&quot;679&quot; /&gt;&lt;width val=&quot;11&quot; /&gt;&lt;height val=&quot;16&quot; /&gt;&lt;hasText val=&quot;1&quot; /&gt;&lt;/Image&gt;&lt;/ThreeDShapeInfo&gt;"/>
  <p:tag name="PRESENTER_SHAPETEXTINFO" val="&lt;ShapeTextInfo&gt;&lt;TableIndex row=&quot;-1&quot; col=&quot;-1&quot;&gt;&lt;linesCount val=&quot;1&quot; /&gt;&lt;lineCharCount val=&quot;1&quot; /&gt;&lt;/TableIndex&gt;&lt;/ShapeTextInfo&gt;"/>
</p:tagLst>
</file>

<file path=ppt/tags/tag107.xml><?xml version="1.0" encoding="utf-8"?>
<p:tagLst xmlns:p="http://schemas.openxmlformats.org/presentationml/2006/main">
  <p:tag name="PRESENTER_SHAPEINFO" val="&lt;ThreeDShapeInfo&gt;&lt;uuid val=&quot;{815cdac0-759f-4cc3-a39c-d597fe39184b}&quot; /&gt;&lt;isInvalidForFieldText val=&quot;0&quot; /&gt;&lt;Image&gt;&lt;filename val=&quot;E:\breeze\content\14339732\2120501650-1\input\breezo\data\asimages\{815cdac0-759f-4cc3-a39c-d597fe39184b}.png&quot; /&gt;&lt;left val=&quot;103&quot; /&gt;&lt;top val=&quot;27&quot; /&gt;&lt;width val=&quot;375&quot; /&gt;&lt;height val=&quot;43&quot; /&gt;&lt;hasText val=&quot;1&quot; /&gt;&lt;/Image&gt;&lt;/ThreeDShapeInfo&gt;"/>
  <p:tag name="PRESENTER_SHAPETEXTINFO" val="&lt;ShapeTextInfo&gt;&lt;TableIndex row=&quot;-1&quot; col=&quot;-1&quot;&gt;&lt;linesCount val=&quot;1&quot; /&gt;&lt;lineCharCount val=&quot;17&quot; /&gt;&lt;/TableIndex&gt;&lt;/ShapeTextInfo&gt;"/>
</p:tagLst>
</file>

<file path=ppt/tags/tag108.xml><?xml version="1.0" encoding="utf-8"?>
<p:tagLst xmlns:p="http://schemas.openxmlformats.org/presentationml/2006/main">
  <p:tag name="PRESENTER_SHAPEINFO" val="&lt;ThreeDShapeInfo&gt;&lt;uuid val=&quot;{18478e68-fbc3-44a5-99fd-ebe418e6485c}&quot; /&gt;&lt;isInvalidForFieldText val=&quot;0&quot; /&gt;&lt;Image&gt;&lt;filename val=&quot;E:\breeze\content\14339732\2120501650-1\input\breezo\data\asimages\{18478e68-fbc3-44a5-99fd-ebe418e6485c}.jpg&quot; /&gt;&lt;left val=&quot;156&quot; /&gt;&lt;top val=&quot;270&quot; /&gt;&lt;width val=&quot;227&quot; /&gt;&lt;height val=&quot;227&quot; /&gt;&lt;hasText val=&quot;1&quot; /&gt;&lt;/Image&gt;&lt;/ThreeDShapeInfo&gt;"/>
</p:tagLst>
</file>

<file path=ppt/tags/tag109.xml><?xml version="1.0" encoding="utf-8"?>
<p:tagLst xmlns:p="http://schemas.openxmlformats.org/presentationml/2006/main">
  <p:tag name="PRESENTER_SHAPEINFO" val="&lt;ThreeDShapeInfo&gt;&lt;uuid val=&quot;{98e60b02-ace9-4cbd-b214-52edc8e18e20}&quot; /&gt;&lt;isInvalidForFieldText val=&quot;0&quot; /&gt;&lt;Image&gt;&lt;filename val=&quot;E:\breeze\content\14339732\2120501650-1\input\breezo\data\asimages\{98e60b02-ace9-4cbd-b214-52edc8e18e20}.png&quot; /&gt;&lt;left val=&quot;476&quot; /&gt;&lt;top val=&quot;332&quot; /&gt;&lt;width val=&quot;551&quot; /&gt;&lt;height val=&quot;109&quot; /&gt;&lt;hasText val=&quot;1&quot; /&gt;&lt;/Image&gt;&lt;/ThreeDShapeInfo&gt;"/>
  <p:tag name="PRESENTER_SHAPETEXTINFO" val="&lt;ShapeTextInfo&gt;&lt;TableIndex row=&quot;-1&quot; col=&quot;-1&quot;&gt;&lt;linesCount val=&quot;3&quot; /&gt;&lt;lineCharCount val=&quot;15&quot; /&gt;&lt;lineCharCount val=&quot;34&quot; /&gt;&lt;lineCharCount val=&quot;42&quot; /&gt;&lt;/TableIndex&gt;&lt;/ShapeTextInfo&gt;"/>
</p:tagLst>
</file>

<file path=ppt/tags/tag11.xml><?xml version="1.0" encoding="utf-8"?>
<p:tagLst xmlns:p="http://schemas.openxmlformats.org/presentationml/2006/main">
  <p:tag name="PRESENTER_SHAPETEXTINFO" val="&lt;ShapeTextInfo&gt;&lt;TableIndex row=&quot;-1&quot; col=&quot;-1&quot;&gt;&lt;linesCount val=&quot;1&quot; /&gt;&lt;lineCharCount val=&quot;23&quot; /&gt;&lt;/TableIndex&gt;&lt;/ShapeTextInfo&gt;"/>
</p:tagLst>
</file>

<file path=ppt/tags/tag110.xml><?xml version="1.0" encoding="utf-8"?>
<p:tagLst xmlns:p="http://schemas.openxmlformats.org/presentationml/2006/main">
  <p:tag name="HTML_SHAPEINFO" val="&lt;SlideThumbPath val=&quot;SlideTemp.PNG&quot;/&gt;"/>
</p:tagLst>
</file>

<file path=ppt/tags/tag111.xml><?xml version="1.0" encoding="utf-8"?>
<p:tagLst xmlns:p="http://schemas.openxmlformats.org/presentationml/2006/main">
  <p:tag name="PRESENTER_SHAPEINFO" val="&lt;ThreeDShapeInfo&gt;&lt;uuid val=&quot;{8bf8b86b-c6e4-4c3a-822f-c8c6cecf719d}&quot; /&gt;&lt;isInvalidForFieldText val=&quot;0&quot; /&gt;&lt;Image&gt;&lt;filename val=&quot;E:\breeze\content\14339732\2120501650-1\input\breezo\data\asimages\{8bf8b86b-c6e4-4c3a-822f-c8c6cecf719d}.png&quot; /&gt;&lt;left val=&quot;1224&quot; /&gt;&lt;top val=&quot;679&quot; /&gt;&lt;width val=&quot;11&quot; /&gt;&lt;height val=&quot;16&quot; /&gt;&lt;hasText val=&quot;1&quot; /&gt;&lt;/Image&gt;&lt;/ThreeDShapeInfo&gt;"/>
  <p:tag name="PRESENTER_SHAPETEXTINFO" val="&lt;ShapeTextInfo&gt;&lt;TableIndex row=&quot;-1&quot; col=&quot;-1&quot;&gt;&lt;linesCount val=&quot;1&quot; /&gt;&lt;lineCharCount val=&quot;1&quot; /&gt;&lt;/TableIndex&gt;&lt;/ShapeTextInfo&gt;"/>
</p:tagLst>
</file>

<file path=ppt/tags/tag112.xml><?xml version="1.0" encoding="utf-8"?>
<p:tagLst xmlns:p="http://schemas.openxmlformats.org/presentationml/2006/main">
  <p:tag name="PRESENTER_SHAPEINFO" val="&lt;ThreeDShapeInfo&gt;&lt;uuid val=&quot;{d5fee458-845e-46f9-8a2d-b8a4ae5c4dca}&quot; /&gt;&lt;isInvalidForFieldText val=&quot;0&quot; /&gt;&lt;Image&gt;&lt;filename val=&quot;E:\breeze\content\14339732\2120501650-1\input\breezo\data\asimages\{d5fee458-845e-46f9-8a2d-b8a4ae5c4dca}.png&quot; /&gt;&lt;left val=&quot;103&quot; /&gt;&lt;top val=&quot;27&quot; /&gt;&lt;width val=&quot;367&quot; /&gt;&lt;height val=&quot;43&quot; /&gt;&lt;hasText val=&quot;1&quot; /&gt;&lt;/Image&gt;&lt;/ThreeDShapeInfo&gt;"/>
  <p:tag name="PRESENTER_SHAPETEXTINFO" val="&lt;ShapeTextInfo&gt;&lt;TableIndex row=&quot;-1&quot; col=&quot;-1&quot;&gt;&lt;linesCount val=&quot;1&quot; /&gt;&lt;lineCharCount val=&quot;18&quot; /&gt;&lt;/TableIndex&gt;&lt;/ShapeTextInfo&gt;"/>
</p:tagLst>
</file>

<file path=ppt/tags/tag113.xml><?xml version="1.0" encoding="utf-8"?>
<p:tagLst xmlns:p="http://schemas.openxmlformats.org/presentationml/2006/main">
  <p:tag name="PRESENTER_SHAPEINFO" val="&lt;ThreeDShapeInfo&gt;&lt;uuid val=&quot;{f4c40e5f-a18f-433d-99ab-62a16dac1974}&quot; /&gt;&lt;isInvalidForFieldText val=&quot;0&quot; /&gt;&lt;Image&gt;&lt;filename val=&quot;E:\breeze\content\14339732\2120501650-1\input\breezo\data\asimages\{f4c40e5f-a18f-433d-99ab-62a16dac1974}.png&quot; /&gt;&lt;left val=&quot;96&quot; /&gt;&lt;top val=&quot;176&quot; /&gt;&lt;width val=&quot;962&quot; /&gt;&lt;height val=&quot;99&quot; /&gt;&lt;hasText val=&quot;1&quot; /&gt;&lt;/Image&gt;&lt;/ThreeDShapeInfo&gt;"/>
  <p:tag name="PRESENTER_SHAPETEXTINFO" val="&lt;ShapeTextInfo&gt;&lt;TableIndex row=&quot;-1&quot; col=&quot;-1&quot;&gt;&lt;linesCount val=&quot;6&quot; /&gt;&lt;lineCharCount val=&quot;65&quot; /&gt;&lt;lineCharCount val=&quot;59&quot; /&gt;&lt;lineCharCount val=&quot;1&quot; /&gt;&lt;lineCharCount val=&quot;1&quot; /&gt;&lt;lineCharCount val=&quot;1&quot; /&gt;&lt;lineCharCount val=&quot;1&quot; /&gt;&lt;/TableIndex&gt;&lt;/ShapeTextInfo&gt;"/>
</p:tagLst>
</file>

<file path=ppt/tags/tag114.xml><?xml version="1.0" encoding="utf-8"?>
<p:tagLst xmlns:p="http://schemas.openxmlformats.org/presentationml/2006/main">
  <p:tag name="HTML_SHAPEINFO" val="&lt;SlideThumbPath val=&quot;SlideTemp.PNG&quot;/&gt;"/>
</p:tagLst>
</file>

<file path=ppt/tags/tag115.xml><?xml version="1.0" encoding="utf-8"?>
<p:tagLst xmlns:p="http://schemas.openxmlformats.org/presentationml/2006/main">
  <p:tag name="PRESENTER_SHAPEINFO" val="&lt;ThreeDShapeInfo&gt;&lt;uuid val=&quot;{62effc8c-128a-4fb2-8570-7e20ed9c7d9e}&quot; /&gt;&lt;isInvalidForFieldText val=&quot;0&quot; /&gt;&lt;Image&gt;&lt;filename val=&quot;E:\breeze\content\14339732\2120501650-1\input\breezo\data\asimages\{62effc8c-128a-4fb2-8570-7e20ed9c7d9e}.png&quot; /&gt;&lt;left val=&quot;1224&quot; /&gt;&lt;top val=&quot;679&quot; /&gt;&lt;width val=&quot;12&quot; /&gt;&lt;height val=&quot;16&quot; /&gt;&lt;hasText val=&quot;1&quot; /&gt;&lt;/Image&gt;&lt;/ThreeDShapeInfo&gt;"/>
  <p:tag name="PRESENTER_SHAPETEXTINFO" val="&lt;ShapeTextInfo&gt;&lt;TableIndex row=&quot;-1&quot; col=&quot;-1&quot;&gt;&lt;linesCount val=&quot;1&quot; /&gt;&lt;lineCharCount val=&quot;1&quot; /&gt;&lt;/TableIndex&gt;&lt;/ShapeTextInfo&gt;"/>
</p:tagLst>
</file>

<file path=ppt/tags/tag116.xml><?xml version="1.0" encoding="utf-8"?>
<p:tagLst xmlns:p="http://schemas.openxmlformats.org/presentationml/2006/main">
  <p:tag name="PRESENTER_SHAPEINFO" val="&lt;ThreeDShapeInfo&gt;&lt;uuid val=&quot;{f7ed20d5-079c-4912-8ba4-4c3777247804}&quot; /&gt;&lt;isInvalidForFieldText val=&quot;0&quot; /&gt;&lt;Image&gt;&lt;filename val=&quot;E:\breeze\content\14339732\2120501650-1\input\breezo\data\asimages\{f7ed20d5-079c-4912-8ba4-4c3777247804}.png&quot; /&gt;&lt;left val=&quot;103&quot; /&gt;&lt;top val=&quot;25&quot; /&gt;&lt;width val=&quot;713&quot; /&gt;&lt;height val=&quot;45&quot; /&gt;&lt;hasText val=&quot;1&quot; /&gt;&lt;/Image&gt;&lt;/ThreeDShapeInfo&gt;"/>
  <p:tag name="PRESENTER_SHAPETEXTINFO" val="&lt;ShapeTextInfo&gt;&lt;TableIndex row=&quot;-1&quot; col=&quot;-1&quot;&gt;&lt;linesCount val=&quot;1&quot; /&gt;&lt;lineCharCount val=&quot;33&quot; /&gt;&lt;/TableIndex&gt;&lt;/ShapeTextInfo&gt;"/>
</p:tagLst>
</file>

<file path=ppt/tags/tag117.xml><?xml version="1.0" encoding="utf-8"?>
<p:tagLst xmlns:p="http://schemas.openxmlformats.org/presentationml/2006/main">
  <p:tag name="PRESENTER_SHAPEINFO" val="&lt;ThreeDShapeInfo&gt;&lt;uuid val=&quot;{dcb3950f-b2fc-4344-80a6-f8681222daa9}&quot; /&gt;&lt;isInvalidForFieldText val=&quot;0&quot; /&gt;&lt;Image&gt;&lt;filename val=&quot;E:\breeze\content\14339732\2120501650-1\input\breezo\data\asimages\{dcb3950f-b2fc-4344-80a6-f8681222daa9}.jpg&quot; /&gt;&lt;left val=&quot;156&quot; /&gt;&lt;top val=&quot;270&quot; /&gt;&lt;width val=&quot;227&quot; /&gt;&lt;height val=&quot;227&quot; /&gt;&lt;hasText val=&quot;1&quot; /&gt;&lt;/Image&gt;&lt;/ThreeDShapeInfo&gt;"/>
</p:tagLst>
</file>

<file path=ppt/tags/tag118.xml><?xml version="1.0" encoding="utf-8"?>
<p:tagLst xmlns:p="http://schemas.openxmlformats.org/presentationml/2006/main">
  <p:tag name="PRESENTER_SHAPEINFO" val="&lt;ThreeDShapeInfo&gt;&lt;uuid val=&quot;{c22fa14e-1bce-40d5-9e12-a40d5ef55767}&quot; /&gt;&lt;isInvalidForFieldText val=&quot;0&quot; /&gt;&lt;Image&gt;&lt;filename val=&quot;E:\breeze\content\14339732\2120501650-1\input\breezo\data\asimages\{c22fa14e-1bce-40d5-9e12-a40d5ef55767}.png&quot; /&gt;&lt;left val=&quot;475&quot; /&gt;&lt;top val=&quot;332&quot; /&gt;&lt;width val=&quot;337&quot; /&gt;&lt;height val=&quot;109&quot; /&gt;&lt;hasText val=&quot;1&quot; /&gt;&lt;/Image&gt;&lt;/ThreeDShapeInfo&gt;"/>
  <p:tag name="PRESENTER_SHAPETEXTINFO" val="&lt;ShapeTextInfo&gt;&lt;TableIndex row=&quot;-1&quot; col=&quot;-1&quot;&gt;&lt;linesCount val=&quot;3&quot; /&gt;&lt;lineCharCount val=&quot;12&quot; /&gt;&lt;lineCharCount val=&quot;26&quot; /&gt;&lt;lineCharCount val=&quot;15&quot; /&gt;&lt;/TableIndex&gt;&lt;/ShapeTextInfo&gt;"/>
</p:tagLst>
</file>

<file path=ppt/tags/tag119.xml><?xml version="1.0" encoding="utf-8"?>
<p:tagLst xmlns:p="http://schemas.openxmlformats.org/presentationml/2006/main">
  <p:tag name="HTML_SHAPEINFO" val="&lt;SlideThumbPath val=&quot;SlideTemp.PNG&quot;/&gt;"/>
</p:tagLst>
</file>

<file path=ppt/tags/tag12.xml><?xml version="1.0" encoding="utf-8"?>
<p:tagLst xmlns:p="http://schemas.openxmlformats.org/presentationml/2006/main">
  <p:tag name="PRESENTER_SHAPETEXTINFO" val="&lt;ShapeTextInfo&gt;&lt;TableIndex row=&quot;-1&quot; col=&quot;-1&quot;&gt;&lt;linesCount val=&quot;1&quot; /&gt;&lt;lineCharCount val=&quot;68&quot; /&gt;&lt;/TableIndex&gt;&lt;/ShapeTextInfo&gt;"/>
</p:tagLst>
</file>

<file path=ppt/tags/tag120.xml><?xml version="1.0" encoding="utf-8"?>
<p:tagLst xmlns:p="http://schemas.openxmlformats.org/presentationml/2006/main">
  <p:tag name="PRESENTER_SHAPEINFO" val="&lt;ThreeDShapeInfo&gt;&lt;uuid val=&quot;{63da71db-6c1c-46c2-bb2a-095b483935bd}&quot; /&gt;&lt;isInvalidForFieldText val=&quot;0&quot; /&gt;&lt;Image&gt;&lt;filename val=&quot;E:\breeze\content\14339732\2120501650-1\input\breezo\data\asimages\{63da71db-6c1c-46c2-bb2a-095b483935bd}.png&quot; /&gt;&lt;left val=&quot;1224&quot; /&gt;&lt;top val=&quot;680&quot; /&gt;&lt;width val=&quot;11&quot; /&gt;&lt;height val=&quot;15&quot; /&gt;&lt;hasText val=&quot;1&quot; /&gt;&lt;/Image&gt;&lt;/ThreeDShapeInfo&gt;"/>
  <p:tag name="PRESENTER_SHAPETEXTINFO" val="&lt;ShapeTextInfo&gt;&lt;TableIndex row=&quot;-1&quot; col=&quot;-1&quot;&gt;&lt;linesCount val=&quot;1&quot; /&gt;&lt;lineCharCount val=&quot;1&quot; /&gt;&lt;/TableIndex&gt;&lt;/ShapeTextInfo&gt;"/>
</p:tagLst>
</file>

<file path=ppt/tags/tag121.xml><?xml version="1.0" encoding="utf-8"?>
<p:tagLst xmlns:p="http://schemas.openxmlformats.org/presentationml/2006/main">
  <p:tag name="PRESENTER_SHAPEINFO" val="&lt;ThreeDShapeInfo&gt;&lt;uuid val=&quot;{68b10570-e1d2-4941-8517-9545b3b9cdf2}&quot; /&gt;&lt;isInvalidForFieldText val=&quot;0&quot; /&gt;&lt;Image&gt;&lt;filename val=&quot;E:\breeze\content\14339732\2120501650-1\input\breezo\data\asimages\{68b10570-e1d2-4941-8517-9545b3b9cdf2}.png&quot; /&gt;&lt;left val=&quot;103&quot; /&gt;&lt;top val=&quot;27&quot; /&gt;&lt;width val=&quot;318&quot; /&gt;&lt;height val=&quot;43&quot; /&gt;&lt;hasText val=&quot;1&quot; /&gt;&lt;/Image&gt;&lt;/ThreeDShapeInfo&gt;"/>
  <p:tag name="PRESENTER_SHAPETEXTINFO" val="&lt;ShapeTextInfo&gt;&lt;TableIndex row=&quot;-1&quot; col=&quot;-1&quot;&gt;&lt;linesCount val=&quot;1&quot; /&gt;&lt;lineCharCount val=&quot;15&quot; /&gt;&lt;/TableIndex&gt;&lt;/ShapeTextInfo&gt;"/>
</p:tagLst>
</file>

<file path=ppt/tags/tag122.xml><?xml version="1.0" encoding="utf-8"?>
<p:tagLst xmlns:p="http://schemas.openxmlformats.org/presentationml/2006/main">
  <p:tag name="PRESENTER_SHAPEINFO" val="&lt;ThreeDShapeInfo&gt;&lt;uuid val=&quot;{c0cd9e8d-9bd7-435e-8721-5d24f2049770}&quot; /&gt;&lt;isInvalidForFieldText val=&quot;0&quot; /&gt;&lt;Image&gt;&lt;filename val=&quot;E:\breeze\content\14339732\2120501650-1\input\breezo\data\asimages\{c0cd9e8d-9bd7-435e-8721-5d24f2049770}.jpg&quot; /&gt;&lt;left val=&quot;156&quot; /&gt;&lt;top val=&quot;270&quot; /&gt;&lt;width val=&quot;227&quot; /&gt;&lt;height val=&quot;227&quot; /&gt;&lt;hasText val=&quot;1&quot; /&gt;&lt;/Image&gt;&lt;/ThreeDShapeInfo&gt;"/>
</p:tagLst>
</file>

<file path=ppt/tags/tag123.xml><?xml version="1.0" encoding="utf-8"?>
<p:tagLst xmlns:p="http://schemas.openxmlformats.org/presentationml/2006/main">
  <p:tag name="PRESENTER_SHAPEINFO" val="&lt;ThreeDShapeInfo&gt;&lt;uuid val=&quot;{bb5484f8-648c-4fce-b30c-bbdab2294df9}&quot; /&gt;&lt;isInvalidForFieldText val=&quot;0&quot; /&gt;&lt;Image&gt;&lt;filename val=&quot;E:\breeze\content\14339732\2120501650-1\input\breezo\data\asimages\{bb5484f8-648c-4fce-b30c-bbdab2294df9}.png&quot; /&gt;&lt;left val=&quot;475&quot; /&gt;&lt;top val=&quot;332&quot; /&gt;&lt;width val=&quot;483&quot; /&gt;&lt;height val=&quot;109&quot; /&gt;&lt;hasText val=&quot;1&quot; /&gt;&lt;/Image&gt;&lt;/ThreeDShapeInfo&gt;"/>
  <p:tag name="PRESENTER_SHAPETEXTINFO" val="&lt;ShapeTextInfo&gt;&lt;TableIndex row=&quot;-1&quot; col=&quot;-1&quot;&gt;&lt;linesCount val=&quot;3&quot; /&gt;&lt;lineCharCount val=&quot;12&quot; /&gt;&lt;lineCharCount val=&quot;17&quot; /&gt;&lt;lineCharCount val=&quot;32&quot; /&gt;&lt;/TableIndex&gt;&lt;/ShapeTextInfo&gt;"/>
</p:tagLst>
</file>

<file path=ppt/tags/tag124.xml><?xml version="1.0" encoding="utf-8"?>
<p:tagLst xmlns:p="http://schemas.openxmlformats.org/presentationml/2006/main">
  <p:tag name="HTML_SHAPEINFO" val="&lt;SlideThumbPath val=&quot;SlideTemp.PNG&quot;/&gt;"/>
</p:tagLst>
</file>

<file path=ppt/tags/tag125.xml><?xml version="1.0" encoding="utf-8"?>
<p:tagLst xmlns:p="http://schemas.openxmlformats.org/presentationml/2006/main">
  <p:tag name="PRESENTER_SHAPEINFO" val="&lt;ThreeDShapeInfo&gt;&lt;uuid val=&quot;{02363971-6b2a-4f7a-ba88-d5de9314076c}&quot; /&gt;&lt;isInvalidForFieldText val=&quot;0&quot; /&gt;&lt;Image&gt;&lt;filename val=&quot;E:\breeze\content\14339732\2120501650-1\input\breezo\data\asimages\{02363971-6b2a-4f7a-ba88-d5de9314076c}.png&quot; /&gt;&lt;left val=&quot;1224&quot; /&gt;&lt;top val=&quot;679&quot; /&gt;&lt;width val=&quot;11&quot; /&gt;&lt;height val=&quot;16&quot; /&gt;&lt;hasText val=&quot;1&quot; /&gt;&lt;/Image&gt;&lt;/ThreeDShapeInfo&gt;"/>
  <p:tag name="PRESENTER_SHAPETEXTINFO" val="&lt;ShapeTextInfo&gt;&lt;TableIndex row=&quot;-1&quot; col=&quot;-1&quot;&gt;&lt;linesCount val=&quot;1&quot; /&gt;&lt;lineCharCount val=&quot;1&quot; /&gt;&lt;/TableIndex&gt;&lt;/ShapeTextInfo&gt;"/>
</p:tagLst>
</file>

<file path=ppt/tags/tag126.xml><?xml version="1.0" encoding="utf-8"?>
<p:tagLst xmlns:p="http://schemas.openxmlformats.org/presentationml/2006/main">
  <p:tag name="PRESENTER_SHAPEINFO" val="&lt;ThreeDShapeInfo&gt;&lt;uuid val=&quot;{7996bb39-8394-485b-94e7-2633cd0a11b4}&quot; /&gt;&lt;isInvalidForFieldText val=&quot;0&quot; /&gt;&lt;Image&gt;&lt;filename val=&quot;E:\breeze\content\14339732\2120501650-1\input\breezo\data\asimages\{7996bb39-8394-485b-94e7-2633cd0a11b4}.png&quot; /&gt;&lt;left val=&quot;103&quot; /&gt;&lt;top val=&quot;27&quot; /&gt;&lt;width val=&quot;336&quot; /&gt;&lt;height val=&quot;43&quot; /&gt;&lt;hasText val=&quot;1&quot; /&gt;&lt;/Image&gt;&lt;/ThreeDShapeInfo&gt;"/>
  <p:tag name="PRESENTER_SHAPETEXTINFO" val="&lt;ShapeTextInfo&gt;&lt;TableIndex row=&quot;-1&quot; col=&quot;-1&quot;&gt;&lt;linesCount val=&quot;1&quot; /&gt;&lt;lineCharCount val=&quot;16&quot; /&gt;&lt;/TableIndex&gt;&lt;/ShapeTextInfo&gt;"/>
</p:tagLst>
</file>

<file path=ppt/tags/tag127.xml><?xml version="1.0" encoding="utf-8"?>
<p:tagLst xmlns:p="http://schemas.openxmlformats.org/presentationml/2006/main">
  <p:tag name="PRESENTER_SHAPEINFO" val="&lt;ThreeDShapeInfo&gt;&lt;uuid val=&quot;{17fb9ece-3627-4d86-9b42-33d6199d9352}&quot; /&gt;&lt;isInvalidForFieldText val=&quot;0&quot; /&gt;&lt;Image&gt;&lt;filename val=&quot;E:\breeze\content\14339732\2120501650-1\input\breezo\data\asimages\{17fb9ece-3627-4d86-9b42-33d6199d9352}.png&quot; /&gt;&lt;left val=&quot;475&quot; /&gt;&lt;top val=&quot;196&quot; /&gt;&lt;width val=&quot;513&quot; /&gt;&lt;height val=&quot;109&quot; /&gt;&lt;hasText val=&quot;1&quot; /&gt;&lt;/Image&gt;&lt;/ThreeDShapeInfo&gt;"/>
  <p:tag name="PRESENTER_SHAPETEXTINFO" val="&lt;ShapeTextInfo&gt;&lt;TableIndex row=&quot;-1&quot; col=&quot;-1&quot;&gt;&lt;linesCount val=&quot;3&quot; /&gt;&lt;lineCharCount val=&quot;20&quot; /&gt;&lt;lineCharCount val=&quot;41&quot; /&gt;&lt;lineCharCount val=&quot;31&quot; /&gt;&lt;/TableIndex&gt;&lt;/ShapeTextInfo&gt;"/>
</p:tagLst>
</file>

<file path=ppt/tags/tag128.xml><?xml version="1.0" encoding="utf-8"?>
<p:tagLst xmlns:p="http://schemas.openxmlformats.org/presentationml/2006/main">
  <p:tag name="PRESENTER_SHAPEINFO" val="&lt;ThreeDShapeInfo&gt;&lt;uuid val=&quot;{af97af55-7e43-4a1f-8774-ac8de1dc182f}&quot; /&gt;&lt;isInvalidForFieldText val=&quot;0&quot; /&gt;&lt;Image&gt;&lt;filename val=&quot;E:\breeze\content\14339732\2120501650-1\input\breezo\data\asimages\{af97af55-7e43-4a1f-8774-ac8de1dc182f}.jpg&quot; /&gt;&lt;left val=&quot;156&quot; /&gt;&lt;top val=&quot;401&quot; /&gt;&lt;width val=&quot;227&quot; /&gt;&lt;height val=&quot;227&quot; /&gt;&lt;hasText val=&quot;1&quot; /&gt;&lt;/Image&gt;&lt;/ThreeDShapeInfo&gt;"/>
</p:tagLst>
</file>

<file path=ppt/tags/tag129.xml><?xml version="1.0" encoding="utf-8"?>
<p:tagLst xmlns:p="http://schemas.openxmlformats.org/presentationml/2006/main">
  <p:tag name="PRESENTER_SHAPEINFO" val="&lt;ThreeDShapeInfo&gt;&lt;uuid val=&quot;{c3cf0dc7-c4a0-4288-b84d-b5c6f5e0441e}&quot; /&gt;&lt;isInvalidForFieldText val=&quot;0&quot; /&gt;&lt;Image&gt;&lt;filename val=&quot;E:\breeze\content\14339732\2120501650-1\input\breezo\data\asimages\{c3cf0dc7-c4a0-4288-b84d-b5c6f5e0441e}.png&quot; /&gt;&lt;left val=&quot;475&quot; /&gt;&lt;top val=&quot;463&quot; /&gt;&lt;width val=&quot;437&quot; /&gt;&lt;height val=&quot;104&quot; /&gt;&lt;hasText val=&quot;1&quot; /&gt;&lt;/Image&gt;&lt;/ThreeDShapeInfo&gt;"/>
  <p:tag name="PRESENTER_SHAPETEXTINFO" val="&lt;ShapeTextInfo&gt;&lt;TableIndex row=&quot;-1&quot; col=&quot;-1&quot;&gt;&lt;linesCount val=&quot;3&quot; /&gt;&lt;lineCharCount val=&quot;14&quot; /&gt;&lt;lineCharCount val=&quot;15&quot; /&gt;&lt;lineCharCount val=&quot;31&quot; /&gt;&lt;/TableIndex&gt;&lt;/ShapeTextInfo&gt;"/>
</p:tagLst>
</file>

<file path=ppt/tags/tag13.xml><?xml version="1.0" encoding="utf-8"?>
<p:tagLst xmlns:p="http://schemas.openxmlformats.org/presentationml/2006/main">
  <p:tag name="PRESENTER_SHAPETEXTINFO" val="&lt;ShapeTextInfo&gt;&lt;TableIndex row=&quot;-1&quot; col=&quot;-1&quot;&gt;&lt;linesCount val=&quot;0&quot; /&gt;&lt;/TableIndex&gt;&lt;/ShapeTextInfo&gt;"/>
</p:tagLst>
</file>

<file path=ppt/tags/tag130.xml><?xml version="1.0" encoding="utf-8"?>
<p:tagLst xmlns:p="http://schemas.openxmlformats.org/presentationml/2006/main">
  <p:tag name="PRESENTER_SHAPEINFO" val="&lt;ThreeDShapeInfo&gt;&lt;uuid val=&quot;{1a8214eb-192f-4139-bfdc-03ddf4b5daa4}&quot; /&gt;&lt;isInvalidForFieldText val=&quot;0&quot; /&gt;&lt;Image&gt;&lt;filename val=&quot;E:\breeze\content\14339732\2120501650-1\input\breezo\data\asimages\{1a8214eb-192f-4139-bfdc-03ddf4b5daa4}.jpg&quot; /&gt;&lt;left val=&quot;162&quot; /&gt;&lt;top val=&quot;134&quot; /&gt;&lt;width val=&quot;227&quot; /&gt;&lt;height val=&quot;227&quot; /&gt;&lt;hasText val=&quot;1&quot; /&gt;&lt;/Image&gt;&lt;/ThreeDShapeInfo&gt;"/>
</p:tagLst>
</file>

<file path=ppt/tags/tag131.xml><?xml version="1.0" encoding="utf-8"?>
<p:tagLst xmlns:p="http://schemas.openxmlformats.org/presentationml/2006/main">
  <p:tag name="HTML_SHAPEINFO" val="&lt;SlideThumbPath val=&quot;SlideTemp.PNG&quot;/&gt;"/>
</p:tagLst>
</file>

<file path=ppt/tags/tag132.xml><?xml version="1.0" encoding="utf-8"?>
<p:tagLst xmlns:p="http://schemas.openxmlformats.org/presentationml/2006/main">
  <p:tag name="PRESENTER_SHAPEINFO" val="&lt;ThreeDShapeInfo&gt;&lt;uuid val=&quot;{a180831f-2ea4-4c54-84bb-ca0581609c7a}&quot; /&gt;&lt;isInvalidForFieldText val=&quot;0&quot; /&gt;&lt;Image&gt;&lt;filename val=&quot;E:\breeze\content\14339732\2120501650-1\input\breezo\data\asimages\{a180831f-2ea4-4c54-84bb-ca0581609c7a}.png&quot; /&gt;&lt;left val=&quot;1224&quot; /&gt;&lt;top val=&quot;680&quot; /&gt;&lt;width val=&quot;11&quot; /&gt;&lt;height val=&quot;15&quot; /&gt;&lt;hasText val=&quot;1&quot; /&gt;&lt;/Image&gt;&lt;/ThreeDShapeInfo&gt;"/>
  <p:tag name="PRESENTER_SHAPETEXTINFO" val="&lt;ShapeTextInfo&gt;&lt;TableIndex row=&quot;-1&quot; col=&quot;-1&quot;&gt;&lt;linesCount val=&quot;1&quot; /&gt;&lt;lineCharCount val=&quot;1&quot; /&gt;&lt;/TableIndex&gt;&lt;/ShapeTextInfo&gt;"/>
</p:tagLst>
</file>

<file path=ppt/tags/tag133.xml><?xml version="1.0" encoding="utf-8"?>
<p:tagLst xmlns:p="http://schemas.openxmlformats.org/presentationml/2006/main">
  <p:tag name="PRESENTER_SHAPEINFO" val="&lt;ThreeDShapeInfo&gt;&lt;uuid val=&quot;{cda70b0d-5bf8-47f7-82c5-bc4b19f78495}&quot; /&gt;&lt;isInvalidForFieldText val=&quot;0&quot; /&gt;&lt;Image&gt;&lt;filename val=&quot;E:\breeze\content\14339732\2120501650-1\input\breezo\data\asimages\{cda70b0d-5bf8-47f7-82c5-bc4b19f78495}.png&quot; /&gt;&lt;left val=&quot;95&quot; /&gt;&lt;top val=&quot;209&quot; /&gt;&lt;width val=&quot;639&quot; /&gt;&lt;height val=&quot;179&quot; /&gt;&lt;hasText val=&quot;1&quot; /&gt;&lt;/Image&gt;&lt;/ThreeDShapeInfo&gt;"/>
  <p:tag name="PRESENTER_SHAPETEXTINFO" val="&lt;ShapeTextInfo&gt;&lt;TableIndex row=&quot;-1&quot; col=&quot;-1&quot;&gt;&lt;linesCount val=&quot;1&quot; /&gt;&lt;lineCharCount val=&quot;61&quot; /&gt;&lt;/TableIndex&gt;&lt;/ShapeTextInfo&gt;"/>
</p:tagLst>
</file>

<file path=ppt/tags/tag134.xml><?xml version="1.0" encoding="utf-8"?>
<p:tagLst xmlns:p="http://schemas.openxmlformats.org/presentationml/2006/main">
  <p:tag name="HTML_SHAPEINFO" val="&lt;SlideThumbPath val=&quot;SlideTemp.PNG&quot;/&gt;"/>
</p:tagLst>
</file>

<file path=ppt/tags/tag135.xml><?xml version="1.0" encoding="utf-8"?>
<p:tagLst xmlns:p="http://schemas.openxmlformats.org/presentationml/2006/main">
  <p:tag name="PRESENTER_SHAPEINFO" val="&lt;ThreeDShapeInfo&gt;&lt;uuid val=&quot;{aa5fefe8-65d4-4d67-903e-f408739661d7}&quot; /&gt;&lt;isInvalidForFieldText val=&quot;0&quot; /&gt;&lt;Image&gt;&lt;filename val=&quot;E:\breeze\content\14339732\2120501650-1\input\breezo\data\asimages\{aa5fefe8-65d4-4d67-903e-f408739661d7}.png&quot; /&gt;&lt;left val=&quot;1224&quot; /&gt;&lt;top val=&quot;679&quot; /&gt;&lt;width val=&quot;11&quot; /&gt;&lt;height val=&quot;16&quot; /&gt;&lt;hasText val=&quot;1&quot; /&gt;&lt;/Image&gt;&lt;/ThreeDShapeInfo&gt;"/>
  <p:tag name="PRESENTER_SHAPETEXTINFO" val="&lt;ShapeTextInfo&gt;&lt;TableIndex row=&quot;-1&quot; col=&quot;-1&quot;&gt;&lt;linesCount val=&quot;1&quot; /&gt;&lt;lineCharCount val=&quot;1&quot; /&gt;&lt;/TableIndex&gt;&lt;/ShapeTextInfo&gt;"/>
</p:tagLst>
</file>

<file path=ppt/tags/tag136.xml><?xml version="1.0" encoding="utf-8"?>
<p:tagLst xmlns:p="http://schemas.openxmlformats.org/presentationml/2006/main">
  <p:tag name="PRESENTER_SHAPEINFO" val="&lt;ThreeDShapeInfo&gt;&lt;uuid val=&quot;{1c6cf77f-2e00-44a2-9d18-ad7bbe59be8a}&quot; /&gt;&lt;isInvalidForFieldText val=&quot;0&quot; /&gt;&lt;Image&gt;&lt;filename val=&quot;E:\breeze\content\14339732\2120501650-1\input\breezo\data\asimages\{1c6cf77f-2e00-44a2-9d18-ad7bbe59be8a}.png&quot; /&gt;&lt;left val=&quot;113&quot; /&gt;&lt;top val=&quot;292&quot; /&gt;&lt;width val=&quot;719&quot; /&gt;&lt;height val=&quot;115&quot; /&gt;&lt;hasText val=&quot;1&quot; /&gt;&lt;/Image&gt;&lt;/ThreeDShapeInfo&gt;"/>
  <p:tag name="PRESENTER_SHAPETEXTINFO" val="&lt;ShapeTextInfo&gt;&lt;TableIndex row=&quot;-1&quot; col=&quot;-1&quot;&gt;&lt;linesCount val=&quot;1&quot; /&gt;&lt;lineCharCount val=&quot;52&quot; /&gt;&lt;/TableIndex&gt;&lt;/ShapeTextInfo&gt;"/>
</p:tagLst>
</file>

<file path=ppt/tags/tag137.xml><?xml version="1.0" encoding="utf-8"?>
<p:tagLst xmlns:p="http://schemas.openxmlformats.org/presentationml/2006/main">
  <p:tag name="HTML_SHAPEINFO" val="&lt;SlideThumbPath val=&quot;SlideTemp.PNG&quot;/&gt;"/>
</p:tagLst>
</file>

<file path=ppt/tags/tag138.xml><?xml version="1.0" encoding="utf-8"?>
<p:tagLst xmlns:p="http://schemas.openxmlformats.org/presentationml/2006/main">
  <p:tag name="PRESENTER_SHAPEINFO" val="&lt;ThreeDShapeInfo&gt;&lt;uuid val=&quot;{af8542bc-6b88-4a37-8092-a18990e51e8f}&quot; /&gt;&lt;isInvalidForFieldText val=&quot;0&quot; /&gt;&lt;Image&gt;&lt;filename val=&quot;E:\breeze\content\14339732\2120501650-1\input\breezo\data\asimages\{af8542bc-6b88-4a37-8092-a18990e51e8f}.png&quot; /&gt;&lt;left val=&quot;1224&quot; /&gt;&lt;top val=&quot;679&quot; /&gt;&lt;width val=&quot;11&quot; /&gt;&lt;height val=&quot;16&quot; /&gt;&lt;hasText val=&quot;1&quot; /&gt;&lt;/Image&gt;&lt;/ThreeDShapeInfo&gt;"/>
  <p:tag name="PRESENTER_SHAPETEXTINFO" val="&lt;ShapeTextInfo&gt;&lt;TableIndex row=&quot;-1&quot; col=&quot;-1&quot;&gt;&lt;linesCount val=&quot;1&quot; /&gt;&lt;lineCharCount val=&quot;1&quot; /&gt;&lt;/TableIndex&gt;&lt;/ShapeTextInfo&gt;"/>
</p:tagLst>
</file>

<file path=ppt/tags/tag139.xml><?xml version="1.0" encoding="utf-8"?>
<p:tagLst xmlns:p="http://schemas.openxmlformats.org/presentationml/2006/main">
  <p:tag name="PRESENTER_SHAPEINFO" val="&lt;ThreeDShapeInfo&gt;&lt;uuid val=&quot;{60df7988-1ab6-4481-854c-caaa5919511c}&quot; /&gt;&lt;isInvalidForFieldText val=&quot;0&quot; /&gt;&lt;Image&gt;&lt;filename val=&quot;E:\breeze\content\14339732\2120501650-1\input\breezo\data\asimages\{60df7988-1ab6-4481-854c-caaa5919511c}.png&quot; /&gt;&lt;left val=&quot;95&quot; /&gt;&lt;top val=&quot;264&quot; /&gt;&lt;width val=&quot;639&quot; /&gt;&lt;height val=&quot;154&quot; /&gt;&lt;hasText val=&quot;1&quot; /&gt;&lt;/Image&gt;&lt;/ThreeDShapeInfo&gt;"/>
  <p:tag name="PRESENTER_SHAPETEXTINFO" val="&lt;ShapeTextInfo&gt;&lt;TableIndex row=&quot;-1&quot; col=&quot;-1&quot;&gt;&lt;linesCount val=&quot;1&quot; /&gt;&lt;lineCharCount val=&quot;84&quot; /&gt;&lt;/TableIndex&gt;&lt;/ShapeTextInfo&gt;"/>
</p:tagLst>
</file>

<file path=ppt/tags/tag14.xml><?xml version="1.0" encoding="utf-8"?>
<p:tagLst xmlns:p="http://schemas.openxmlformats.org/presentationml/2006/main">
  <p:tag name="PRESENTER_SHAPEINFO" val="&lt;ThreeDShapeInfo&gt;&lt;uuid val=&quot;{d21e29f6-9688-4956-8816-684ce0de2005}&quot; /&gt;&lt;isInvalidForFieldText val=&quot;0&quot; /&gt;&lt;Image&gt;&lt;filename val=&quot;E:\breeze\content\14339732\2120501650-1\input\breezo\data\asimages\{d21e29f6-9688-4956-8816-684ce0de2005}.png&quot; /&gt;&lt;left val=&quot;0&quot; /&gt;&lt;top val=&quot;89&quot; /&gt;&lt;width val=&quot;1280&quot; /&gt;&lt;height val=&quot;4&quot; /&gt;&lt;hasText val=&quot;1&quot; /&gt;&lt;/Image&gt;&lt;/ThreeDShapeInfo&gt;"/>
  <p:tag name="PRESENTER_SHAPETEXTINFO" val="&lt;ShapeTextInfo&gt;&lt;TableIndex row=&quot;-1&quot; col=&quot;-1&quot;&gt;&lt;linesCount val=&quot;0&quot; /&gt;&lt;/TableIndex&gt;&lt;/ShapeTextInfo&gt;"/>
</p:tagLst>
</file>

<file path=ppt/tags/tag140.xml><?xml version="1.0" encoding="utf-8"?>
<p:tagLst xmlns:p="http://schemas.openxmlformats.org/presentationml/2006/main">
  <p:tag name="HTML_SHAPEINFO" val="&lt;SlideThumbPath val=&quot;SlideTemp.PNG&quot;/&gt;"/>
</p:tagLst>
</file>

<file path=ppt/tags/tag141.xml><?xml version="1.0" encoding="utf-8"?>
<p:tagLst xmlns:p="http://schemas.openxmlformats.org/presentationml/2006/main">
  <p:tag name="PRESENTER_SHAPEINFO" val="&lt;ThreeDShapeInfo&gt;&lt;uuid val=&quot;{d31d7e4d-fb1a-4e62-93cd-ffdfb6f7a655}&quot; /&gt;&lt;isInvalidForFieldText val=&quot;0&quot; /&gt;&lt;Image&gt;&lt;filename val=&quot;E:\breeze\content\14339732\2120501650-1\input\breezo\data\asimages\{d31d7e4d-fb1a-4e62-93cd-ffdfb6f7a655}.png&quot; /&gt;&lt;left val=&quot;1219&quot; /&gt;&lt;top val=&quot;679&quot; /&gt;&lt;width val=&quot;22&quot; /&gt;&lt;height val=&quot;16&quot; /&gt;&lt;hasText val=&quot;1&quot; /&gt;&lt;/Image&gt;&lt;/ThreeDShapeInfo&gt;"/>
  <p:tag name="PRESENTER_SHAPETEXTINFO" val="&lt;ShapeTextInfo&gt;&lt;TableIndex row=&quot;-1&quot; col=&quot;-1&quot;&gt;&lt;linesCount val=&quot;1&quot; /&gt;&lt;lineCharCount val=&quot;2&quot; /&gt;&lt;/TableIndex&gt;&lt;/ShapeTextInfo&gt;"/>
</p:tagLst>
</file>

<file path=ppt/tags/tag142.xml><?xml version="1.0" encoding="utf-8"?>
<p:tagLst xmlns:p="http://schemas.openxmlformats.org/presentationml/2006/main">
  <p:tag name="PRESENTER_SHAPEINFO" val="&lt;ThreeDShapeInfo&gt;&lt;uuid val=&quot;{76ace1f4-543b-4dbb-a2d9-5733f240019d}&quot; /&gt;&lt;isInvalidForFieldText val=&quot;0&quot; /&gt;&lt;Image&gt;&lt;filename val=&quot;E:\breeze\content\14339732\2120501650-1\input\breezo\data\asimages\{76ace1f4-543b-4dbb-a2d9-5733f240019d}.png&quot; /&gt;&lt;left val=&quot;113&quot; /&gt;&lt;top val=&quot;233&quot; /&gt;&lt;width val=&quot;643&quot; /&gt;&lt;height val=&quot;243&quot; /&gt;&lt;hasText val=&quot;1&quot; /&gt;&lt;/Image&gt;&lt;/ThreeDShapeInfo&gt;"/>
  <p:tag name="PRESENTER_SHAPETEXTINFO" val="&lt;ShapeTextInfo&gt;&lt;TableIndex row=&quot;-1&quot; col=&quot;-1&quot;&gt;&lt;linesCount val=&quot;1&quot; /&gt;&lt;lineCharCount val=&quot;89&quot; /&gt;&lt;/TableIndex&gt;&lt;/ShapeTextInfo&gt;"/>
</p:tagLst>
</file>

<file path=ppt/tags/tag143.xml><?xml version="1.0" encoding="utf-8"?>
<p:tagLst xmlns:p="http://schemas.openxmlformats.org/presentationml/2006/main">
  <p:tag name="HTML_SHAPEINFO" val="&lt;SlideThumbPath val=&quot;SlideTemp.PNG&quot;/&gt;"/>
</p:tagLst>
</file>

<file path=ppt/tags/tag144.xml><?xml version="1.0" encoding="utf-8"?>
<p:tagLst xmlns:p="http://schemas.openxmlformats.org/presentationml/2006/main">
  <p:tag name="PRESENTER_SHAPEINFO" val="&lt;ThreeDShapeInfo&gt;&lt;uuid val=&quot;{3632f1d4-9db9-40f5-8403-32922fdcef1f}&quot; /&gt;&lt;isInvalidForFieldText val=&quot;0&quot; /&gt;&lt;Image&gt;&lt;filename val=&quot;E:\breeze\content\14339732\2120501650-1\input\breezo\data\asimages\{3632f1d4-9db9-40f5-8403-32922fdcef1f}.png&quot; /&gt;&lt;left val=&quot;1219&quot; /&gt;&lt;top val=&quot;679&quot; /&gt;&lt;width val=&quot;21&quot; /&gt;&lt;height val=&quot;16&quot; /&gt;&lt;hasText val=&quot;1&quot; /&gt;&lt;/Image&gt;&lt;/ThreeDShapeInfo&gt;"/>
  <p:tag name="PRESENTER_SHAPETEXTINFO" val="&lt;ShapeTextInfo&gt;&lt;TableIndex row=&quot;-1&quot; col=&quot;-1&quot;&gt;&lt;linesCount val=&quot;1&quot; /&gt;&lt;lineCharCount val=&quot;2&quot; /&gt;&lt;/TableIndex&gt;&lt;/ShapeTextInfo&gt;"/>
</p:tagLst>
</file>

<file path=ppt/tags/tag145.xml><?xml version="1.0" encoding="utf-8"?>
<p:tagLst xmlns:p="http://schemas.openxmlformats.org/presentationml/2006/main">
  <p:tag name="PRESENTER_SHAPEINFO" val="&lt;ThreeDShapeInfo&gt;&lt;uuid val=&quot;{63680efb-3137-4a62-8a11-2ba2b8bd7ea8}&quot; /&gt;&lt;isInvalidForFieldText val=&quot;0&quot; /&gt;&lt;Image&gt;&lt;filename val=&quot;E:\breeze\content\14339732\2120501650-1\input\breezo\data\asimages\{63680efb-3137-4a62-8a11-2ba2b8bd7ea8}.png&quot; /&gt;&lt;left val=&quot;118&quot; /&gt;&lt;top val=&quot;274&quot; /&gt;&lt;width val=&quot;593&quot; /&gt;&lt;height val=&quot;179&quot; /&gt;&lt;hasText val=&quot;1&quot; /&gt;&lt;/Image&gt;&lt;/ThreeDShapeInfo&gt;"/>
  <p:tag name="PRESENTER_SHAPETEXTINFO" val="&lt;ShapeTextInfo&gt;&lt;TableIndex row=&quot;-1&quot; col=&quot;-1&quot;&gt;&lt;linesCount val=&quot;1&quot; /&gt;&lt;lineCharCount val=&quot;70&quot; /&gt;&lt;/TableIndex&gt;&lt;/ShapeTextInfo&gt;"/>
</p:tagLst>
</file>

<file path=ppt/tags/tag146.xml><?xml version="1.0" encoding="utf-8"?>
<p:tagLst xmlns:p="http://schemas.openxmlformats.org/presentationml/2006/main">
  <p:tag name="HTML_SHAPEINFO" val="&lt;SlideThumbPath val=&quot;SlideTemp.PNG&quot;/&gt;"/>
</p:tagLst>
</file>

<file path=ppt/tags/tag147.xml><?xml version="1.0" encoding="utf-8"?>
<p:tagLst xmlns:p="http://schemas.openxmlformats.org/presentationml/2006/main">
  <p:tag name="PRESENTER_SHAPEINFO" val="&lt;ThreeDShapeInfo&gt;&lt;uuid val=&quot;{b0a3972f-e749-46a8-8e68-0d78b684c018}&quot; /&gt;&lt;isInvalidForFieldText val=&quot;0&quot; /&gt;&lt;Image&gt;&lt;filename val=&quot;E:\breeze\content\14339732\2120501650-1\input\breezo\data\asimages\{b0a3972f-e749-46a8-8e68-0d78b684c018}.png&quot; /&gt;&lt;left val=&quot;1219&quot; /&gt;&lt;top val=&quot;679&quot; /&gt;&lt;width val=&quot;21&quot; /&gt;&lt;height val=&quot;16&quot; /&gt;&lt;hasText val=&quot;1&quot; /&gt;&lt;/Image&gt;&lt;/ThreeDShapeInfo&gt;"/>
  <p:tag name="PRESENTER_SHAPETEXTINFO" val="&lt;ShapeTextInfo&gt;&lt;TableIndex row=&quot;-1&quot; col=&quot;-1&quot;&gt;&lt;linesCount val=&quot;1&quot; /&gt;&lt;lineCharCount val=&quot;2&quot; /&gt;&lt;/TableIndex&gt;&lt;/ShapeTextInfo&gt;"/>
</p:tagLst>
</file>

<file path=ppt/tags/tag148.xml><?xml version="1.0" encoding="utf-8"?>
<p:tagLst xmlns:p="http://schemas.openxmlformats.org/presentationml/2006/main">
  <p:tag name="PRESENTER_SHAPEINFO" val="&lt;ThreeDShapeInfo&gt;&lt;uuid val=&quot;{31801857-4de5-4adf-8c96-b4f5cec582c6}&quot; /&gt;&lt;isInvalidForFieldText val=&quot;0&quot; /&gt;&lt;Image&gt;&lt;filename val=&quot;E:\breeze\content\14339732\2120501650-1\input\breezo\data\asimages\{31801857-4de5-4adf-8c96-b4f5cec582c6}.png&quot; /&gt;&lt;left val=&quot;104&quot; /&gt;&lt;top val=&quot;28&quot; /&gt;&lt;width val=&quot;309&quot; /&gt;&lt;height val=&quot;43&quot; /&gt;&lt;hasText val=&quot;1&quot; /&gt;&lt;/Image&gt;&lt;/ThreeDShapeInfo&gt;"/>
  <p:tag name="PRESENTER_SHAPETEXTINFO" val="&lt;ShapeTextInfo&gt;&lt;TableIndex row=&quot;-1&quot; col=&quot;-1&quot;&gt;&lt;linesCount val=&quot;1&quot; /&gt;&lt;lineCharCount val=&quot;14&quot; /&gt;&lt;/TableIndex&gt;&lt;/ShapeTextInfo&gt;"/>
</p:tagLst>
</file>

<file path=ppt/tags/tag149.xml><?xml version="1.0" encoding="utf-8"?>
<p:tagLst xmlns:p="http://schemas.openxmlformats.org/presentationml/2006/main">
  <p:tag name="HTML_SHAPEINFO" val="&lt;SlideThumbPath val=&quot;SlideTemp.PNG&quot;/&gt;"/>
</p:tagLst>
</file>

<file path=ppt/tags/tag15.xml><?xml version="1.0" encoding="utf-8"?>
<p:tagLst xmlns:p="http://schemas.openxmlformats.org/presentationml/2006/main">
  <p:tag name="PRESENTER_SHAPEINFO" val="&lt;ThreeDShapeInfo&gt;&lt;uuid val=&quot;&quot; /&gt;&lt;isInvalidForFieldText val=&quot;0&quot; /&gt;&lt;Image&gt;&lt;filename val=&quot;E:\breeze\content\14339732\2120501650-1\input\breezo\data\asimages\{e30c4cc7-689d-4a8c-9451-cd907054181d}.png&quot; /&gt;&lt;left val=&quot;0&quot; /&gt;&lt;top val=&quot;0&quot; /&gt;&lt;width val=&quot;83&quot; /&gt;&lt;height val=&quot;131&quot; /&gt;&lt;hasText val=&quot;1&quot; /&gt;&lt;/Image&gt;&lt;/ThreeDShapeInfo&gt;"/>
</p:tagLst>
</file>

<file path=ppt/tags/tag150.xml><?xml version="1.0" encoding="utf-8"?>
<p:tagLst xmlns:p="http://schemas.openxmlformats.org/presentationml/2006/main">
  <p:tag name="PRESENTER_SHAPEINFO" val="&lt;ThreeDShapeInfo&gt;&lt;uuid val=&quot;{bc1bd408-829c-4cdc-be4c-5d9aae474598}&quot; /&gt;&lt;isInvalidForFieldText val=&quot;0&quot; /&gt;&lt;Image&gt;&lt;filename val=&quot;E:\breeze\content\14339732\2120501650-1\input\breezo\data\asimages\{bc1bd408-829c-4cdc-be4c-5d9aae474598}.png&quot; /&gt;&lt;left val=&quot;195&quot; /&gt;&lt;top val=&quot;122&quot; /&gt;&lt;width val=&quot;327&quot; /&gt;&lt;height val=&quot;51&quot; /&gt;&lt;hasText val=&quot;1&quot; /&gt;&lt;/Image&gt;&lt;/ThreeDShapeInfo&gt;"/>
  <p:tag name="PRESENTER_SHAPETEXTINFO" val="&lt;ShapeTextInfo&gt;&lt;TableIndex row=&quot;-1&quot; col=&quot;-1&quot;&gt;&lt;linesCount val=&quot;1&quot; /&gt;&lt;lineCharCount val=&quot;10&quot; /&gt;&lt;/TableIndex&gt;&lt;/ShapeTextInfo&gt;"/>
</p:tagLst>
</file>

<file path=ppt/tags/tag151.xml><?xml version="1.0" encoding="utf-8"?>
<p:tagLst xmlns:p="http://schemas.openxmlformats.org/presentationml/2006/main">
  <p:tag name="PRESENTER_SHAPEINFO" val="&lt;ThreeDShapeInfo&gt;&lt;uuid val=&quot;{9b3fd995-20e1-4b30-8f0e-da1882c64d4b}&quot; /&gt;&lt;isInvalidForFieldText val=&quot;0&quot; /&gt;&lt;Image&gt;&lt;filename val=&quot;E:\breeze\content\14339732\2120501650-1\input\breezo\data\asimages\{9b3fd995-20e1-4b30-8f0e-da1882c64d4b}.png&quot; /&gt;&lt;left val=&quot;76&quot; /&gt;&lt;top val=&quot;684&quot; /&gt;&lt;width val=&quot;513&quot; /&gt;&lt;height val=&quot;25&quot; /&gt;&lt;hasText val=&quot;1&quot; /&gt;&lt;/Image&gt;&lt;/ThreeDShapeInfo&gt;"/>
  <p:tag name="PRESENTER_SHAPETEXTINFO" val="&lt;ShapeTextInfo&gt;&lt;TableIndex row=&quot;-1&quot; col=&quot;-1&quot;&gt;&lt;linesCount val=&quot;1&quot; /&gt;&lt;lineCharCount val=&quot;43&quot; /&gt;&lt;/TableIndex&gt;&lt;/ShapeTextInfo&gt;"/>
</p:tagLst>
</file>

<file path=ppt/tags/tag152.xml><?xml version="1.0" encoding="utf-8"?>
<p:tagLst xmlns:p="http://schemas.openxmlformats.org/presentationml/2006/main">
  <p:tag name="PRESENTER_SHAPEINFO" val="&lt;ThreeDShapeInfo&gt;&lt;uuid val=&quot;{b86b936b-2189-4e83-b7eb-e795fd2eca1d}&quot; /&gt;&lt;isInvalidForFieldText val=&quot;0&quot; /&gt;&lt;Image&gt;&lt;filename val=&quot;E:\breeze\content\14339732\2120501650-1\input\breezo\data\asimages\{b86b936b-2189-4e83-b7eb-e795fd2eca1d}.png&quot; /&gt;&lt;left val=&quot;282&quot; /&gt;&lt;top val=&quot;676&quot; /&gt;&lt;width val=&quot;271&quot; /&gt;&lt;height val=&quot;44&quot; /&gt;&lt;hasText val=&quot;1&quot; /&gt;&lt;/Image&gt;&lt;/ThreeDShapeInfo&gt;"/>
  <p:tag name="PRESENTER_SHAPETEXTINFO" val="&lt;ShapeTextInfo&gt;&lt;TableIndex row=&quot;-1&quot; col=&quot;-1&quot;&gt;&lt;linesCount val=&quot;1&quot; /&gt;&lt;lineCharCount val=&quot;1&quot; /&gt;&lt;/TableIndex&gt;&lt;/ShapeTextInfo&gt;"/>
</p:tagLst>
</file>

<file path=ppt/tags/tag153.xml><?xml version="1.0" encoding="utf-8"?>
<p:tagLst xmlns:p="http://schemas.openxmlformats.org/presentationml/2006/main">
  <p:tag name="HTML_SHAPEINFO" val="&lt;SlideThumbPath val=&quot;SlideTemp.PNG&quot;/&gt;"/>
</p:tagLst>
</file>

<file path=ppt/tags/tag154.xml><?xml version="1.0" encoding="utf-8"?>
<p:tagLst xmlns:p="http://schemas.openxmlformats.org/presentationml/2006/main">
  <p:tag name="AS_NET" val="4.0.30319.42000"/>
  <p:tag name="AS_OS" val="Microsoft Windows NT 6.2.9200.0"/>
  <p:tag name="AS_RELEASE_DATE" val="2020.01.14"/>
  <p:tag name="AS_TITLE" val="Aspose.Slides for .NET 4.0"/>
  <p:tag name="AS_VERSION" val="20.1"/>
</p:tagLst>
</file>

<file path=ppt/tags/tag16.xml><?xml version="1.0" encoding="utf-8"?>
<p:tagLst xmlns:p="http://schemas.openxmlformats.org/presentationml/2006/main">
  <p:tag name="PRESENTER_SHAPETEXTINFO" val="&lt;ShapeTextInfo&gt;&lt;TableIndex row=&quot;-1&quot; col=&quot;-1&quot;&gt;&lt;linesCount val=&quot;0&quot; /&gt;&lt;/TableIndex&gt;&lt;/ShapeTextInfo&gt;"/>
</p:tagLst>
</file>

<file path=ppt/tags/tag17.xml><?xml version="1.0" encoding="utf-8"?>
<p:tagLst xmlns:p="http://schemas.openxmlformats.org/presentationml/2006/main">
  <p:tag name="PRESENTER_SHAPETEXTINFO" val="&lt;ShapeTextInfo&gt;&lt;TableIndex row=&quot;-1&quot; col=&quot;-1&quot;&gt;&lt;linesCount val=&quot;0&quot; /&gt;&lt;/TableIndex&gt;&lt;/ShapeTextInfo&gt;"/>
</p:tagLst>
</file>

<file path=ppt/tags/tag18.xml><?xml version="1.0" encoding="utf-8"?>
<p:tagLst xmlns:p="http://schemas.openxmlformats.org/presentationml/2006/main">
  <p:tag name="PRESENTER_SHAPETEXTINFO" val="&lt;ShapeTextInfo&gt;&lt;TableIndex row=&quot;-1&quot; col=&quot;-1&quot;&gt;&lt;linesCount val=&quot;0&quot; /&gt;&lt;/TableIndex&gt;&lt;/ShapeTextInfo&gt;"/>
</p:tagLst>
</file>

<file path=ppt/tags/tag19.xml><?xml version="1.0" encoding="utf-8"?>
<p:tagLst xmlns:p="http://schemas.openxmlformats.org/presentationml/2006/main">
  <p:tag name="PRESENTER_SHAPEINFO" val="&lt;ThreeDShapeInfo&gt;&lt;uuid val=&quot;&quot; /&gt;&lt;isInvalidForFieldText val=&quot;0&quot; /&gt;&lt;Image&gt;&lt;filename val=&quot;E:\breeze\content\14339732\2120501650-1\input\breezo\data\asimages\{e4168166-097c-4ebf-b7a5-9a21511d2617}.png&quot; /&gt;&lt;left val=&quot;1185&quot; /&gt;&lt;top val=&quot;594&quot; /&gt;&lt;width val=&quot;95&quot; /&gt;&lt;height val=&quot;125&quot; /&gt;&lt;hasText val=&quot;1&quot; /&gt;&lt;/Image&gt;&lt;/ThreeDShapeInfo&gt;"/>
</p:tagLst>
</file>

<file path=ppt/tags/tag2.xml><?xml version="1.0" encoding="utf-8"?>
<p:tagLst xmlns:p="http://schemas.openxmlformats.org/presentationml/2006/main">
  <p:tag name="PRESENTER_SHAPETEXTINFO" val="&lt;ShapeTextInfo&gt;&lt;TableIndex row=&quot;-1&quot; col=&quot;-1&quot;&gt;&lt;linesCount val=&quot;1&quot; /&gt;&lt;lineCharCount val=&quot;32&quot; /&gt;&lt;/TableIndex&gt;&lt;/ShapeTextInfo&gt;"/>
</p:tagLst>
</file>

<file path=ppt/tags/tag20.xml><?xml version="1.0" encoding="utf-8"?>
<p:tagLst xmlns:p="http://schemas.openxmlformats.org/presentationml/2006/main">
  <p:tag name="PRESENTER_SHAPETEXTINFO" val="&lt;ShapeTextInfo&gt;&lt;TableIndex row=&quot;-1&quot; col=&quot;-1&quot;&gt;&lt;linesCount val=&quot;0&quot; /&gt;&lt;/TableIndex&gt;&lt;/ShapeTextInfo&gt;"/>
</p:tagLst>
</file>

<file path=ppt/tags/tag21.xml><?xml version="1.0" encoding="utf-8"?>
<p:tagLst xmlns:p="http://schemas.openxmlformats.org/presentationml/2006/main">
  <p:tag name="PRESENTER_SHAPETEXTINFO" val="&lt;ShapeTextInfo&gt;&lt;TableIndex row=&quot;-1&quot; col=&quot;-1&quot;&gt;&lt;linesCount val=&quot;0&quot; /&gt;&lt;/TableIndex&gt;&lt;/ShapeTextInfo&gt;"/>
</p:tagLst>
</file>

<file path=ppt/tags/tag22.xml><?xml version="1.0" encoding="utf-8"?>
<p:tagLst xmlns:p="http://schemas.openxmlformats.org/presentationml/2006/main">
  <p:tag name="PRESENTER_SHAPEINFO" val="&lt;ThreeDShapeInfo&gt;&lt;uuid val=&quot;{c3bf0d18-8734-464e-a699-147f2574cb02}&quot; /&gt;&lt;isInvalidForFieldText val=&quot;0&quot; /&gt;&lt;Image&gt;&lt;filename val=&quot;E:\breeze\content\14339732\2120501650-1\input\breezo\data\asimages\{c3bf0d18-8734-464e-a699-147f2574cb02}.png&quot; /&gt;&lt;left val=&quot;1010&quot; /&gt;&lt;top val=&quot;659&quot; /&gt;&lt;width val=&quot;147&quot; /&gt;&lt;height val=&quot;51&quot; /&gt;&lt;hasText val=&quot;1&quot; /&gt;&lt;/Image&gt;&lt;/ThreeDShapeInfo&gt;"/>
</p:tagLst>
</file>

<file path=ppt/tags/tag23.xml><?xml version="1.0" encoding="utf-8"?>
<p:tagLst xmlns:p="http://schemas.openxmlformats.org/presentationml/2006/main">
  <p:tag name="PRESENTER_SHAPEINFO" val="&lt;ThreeDShapeInfo&gt;&lt;uuid val=&quot;{52fcf53b-f72c-487e-be1a-d8ddc87ddf3e}&quot; /&gt;&lt;isInvalidForFieldText val=&quot;0&quot; /&gt;&lt;Image&gt;&lt;filename val=&quot;E:\breeze\content\14339732\2120501650-1\input\breezo\data\asimages\{52fcf53b-f72c-487e-be1a-d8ddc87ddf3e}.png&quot; /&gt;&lt;left val=&quot;34&quot; /&gt;&lt;top val=&quot;675&quot; /&gt;&lt;width val=&quot;226&quot; /&gt;&lt;height val=&quot;21&quot; /&gt;&lt;hasText val=&quot;1&quot; /&gt;&lt;/Image&gt;&lt;/ThreeDShapeInfo&gt;"/>
</p:tagLst>
</file>

<file path=ppt/tags/tag24.xml><?xml version="1.0" encoding="utf-8"?>
<p:tagLst xmlns:p="http://schemas.openxmlformats.org/presentationml/2006/main">
  <p:tag name="PRESENTER_SHAPETEXTINFO" val="&lt;ShapeTextInfo&gt;&lt;TableIndex row=&quot;-1&quot; col=&quot;-1&quot;&gt;&lt;linesCount val=&quot;1&quot; /&gt;&lt;lineCharCount val=&quot;3&quot; /&gt;&lt;/TableIndex&gt;&lt;/ShapeTextInfo&gt;"/>
</p:tagLst>
</file>

<file path=ppt/tags/tag25.xml><?xml version="1.0" encoding="utf-8"?>
<p:tagLst xmlns:p="http://schemas.openxmlformats.org/presentationml/2006/main">
  <p:tag name="PRESENTER_SHAPETEXTINFO" val="&lt;ShapeTextInfo&gt;&lt;TableIndex row=&quot;-1&quot; col=&quot;-1&quot;&gt;&lt;linesCount val=&quot;1&quot; /&gt;&lt;lineCharCount val=&quot;32&quot; /&gt;&lt;/TableIndex&gt;&lt;/ShapeTextInfo&gt;"/>
</p:tagLst>
</file>

<file path=ppt/tags/tag26.xml><?xml version="1.0" encoding="utf-8"?>
<p:tagLst xmlns:p="http://schemas.openxmlformats.org/presentationml/2006/main">
  <p:tag name="PRESENTER_SHAPETEXTINFO" val="&lt;ShapeTextInfo&gt;&lt;TableIndex row=&quot;-1&quot; col=&quot;-1&quot;&gt;&lt;linesCount val=&quot;5&quot; /&gt;&lt;lineCharCount val=&quot;33&quot; /&gt;&lt;lineCharCount val=&quot;13&quot; /&gt;&lt;lineCharCount val=&quot;12&quot; /&gt;&lt;lineCharCount val=&quot;13&quot; /&gt;&lt;lineCharCount val=&quot;11&quot; /&gt;&lt;/TableIndex&gt;&lt;/ShapeTextInfo&gt;"/>
</p:tagLst>
</file>

<file path=ppt/tags/tag27.xml><?xml version="1.0" encoding="utf-8"?>
<p:tagLst xmlns:p="http://schemas.openxmlformats.org/presentationml/2006/main">
  <p:tag name="PRESENTER_SHAPETEXTINFO" val="&lt;ShapeTextInfo&gt;&lt;TableIndex row=&quot;-1&quot; col=&quot;-1&quot;&gt;&lt;linesCount val=&quot;0&quot; /&gt;&lt;/TableIndex&gt;&lt;/ShapeTextInfo&gt;"/>
</p:tagLst>
</file>

<file path=ppt/tags/tag28.xml><?xml version="1.0" encoding="utf-8"?>
<p:tagLst xmlns:p="http://schemas.openxmlformats.org/presentationml/2006/main">
  <p:tag name="PRESENTER_SHAPEINFO" val="&lt;ThreeDShapeInfo&gt;&lt;uuid val=&quot;{563b92aa-92ad-4231-a636-8c144d274c07}&quot; /&gt;&lt;isInvalidForFieldText val=&quot;0&quot; /&gt;&lt;Image&gt;&lt;filename val=&quot;E:\breeze\content\14339732\2120501650-1\input\breezo\data\asimages\{563b92aa-92ad-4231-a636-8c144d274c07}.png&quot; /&gt;&lt;left val=&quot;2&quot; /&gt;&lt;top val=&quot;28&quot; /&gt;&lt;width val=&quot;43&quot; /&gt;&lt;height val=&quot;41&quot; /&gt;&lt;hasText val=&quot;1&quot; /&gt;&lt;/Image&gt;&lt;/ThreeDShapeInfo&gt;"/>
</p:tagLst>
</file>

<file path=ppt/tags/tag29.xml><?xml version="1.0" encoding="utf-8"?>
<p:tagLst xmlns:p="http://schemas.openxmlformats.org/presentationml/2006/main">
  <p:tag name="PRESENTER_SHAPETEXTINFO" val="&lt;ShapeTextInfo&gt;&lt;TableIndex row=&quot;-1&quot; col=&quot;-1&quot;&gt;&lt;linesCount val=&quot;1&quot; /&gt;&lt;lineCharCount val=&quot;3&quot; /&gt;&lt;/TableIndex&gt;&lt;/ShapeTextInfo&gt;"/>
</p:tagLst>
</file>

<file path=ppt/tags/tag3.xml><?xml version="1.0" encoding="utf-8"?>
<p:tagLst xmlns:p="http://schemas.openxmlformats.org/presentationml/2006/main">
  <p:tag name="PRESENTER_SHAPETEXTINFO" val="&lt;ShapeTextInfo&gt;&lt;TableIndex row=&quot;-1&quot; col=&quot;-1&quot;&gt;&lt;linesCount val=&quot;5&quot; /&gt;&lt;lineCharCount val=&quot;33&quot; /&gt;&lt;lineCharCount val=&quot;13&quot; /&gt;&lt;lineCharCount val=&quot;12&quot; /&gt;&lt;lineCharCount val=&quot;13&quot; /&gt;&lt;lineCharCount val=&quot;11&quot; /&gt;&lt;/TableIndex&gt;&lt;/ShapeTextInfo&gt;"/>
</p:tagLst>
</file>

<file path=ppt/tags/tag30.xml><?xml version="1.0" encoding="utf-8"?>
<p:tagLst xmlns:p="http://schemas.openxmlformats.org/presentationml/2006/main">
  <p:tag name="PRESENTER_SHAPETEXTINFO" val="&lt;ShapeTextInfo&gt;&lt;TableIndex row=&quot;-1&quot; col=&quot;-1&quot;&gt;&lt;linesCount val=&quot;1&quot; /&gt;&lt;lineCharCount val=&quot;32&quot; /&gt;&lt;/TableIndex&gt;&lt;/ShapeTextInfo&gt;"/>
</p:tagLst>
</file>

<file path=ppt/tags/tag31.xml><?xml version="1.0" encoding="utf-8"?>
<p:tagLst xmlns:p="http://schemas.openxmlformats.org/presentationml/2006/main">
  <p:tag name="PRESENTER_SHAPETEXTINFO" val="&lt;ShapeTextInfo&gt;&lt;TableIndex row=&quot;-1&quot; col=&quot;-1&quot;&gt;&lt;linesCount val=&quot;5&quot; /&gt;&lt;lineCharCount val=&quot;33&quot; /&gt;&lt;lineCharCount val=&quot;13&quot; /&gt;&lt;lineCharCount val=&quot;12&quot; /&gt;&lt;lineCharCount val=&quot;13&quot; /&gt;&lt;lineCharCount val=&quot;11&quot; /&gt;&lt;/TableIndex&gt;&lt;/ShapeTextInfo&gt;"/>
</p:tagLst>
</file>

<file path=ppt/tags/tag32.xml><?xml version="1.0" encoding="utf-8"?>
<p:tagLst xmlns:p="http://schemas.openxmlformats.org/presentationml/2006/main">
  <p:tag name="PRESENTER_SHAPETEXTINFO" val="&lt;ShapeTextInfo&gt;&lt;TableIndex row=&quot;-1&quot; col=&quot;-1&quot;&gt;&lt;linesCount val=&quot;0&quot; /&gt;&lt;/TableIndex&gt;&lt;/ShapeTextInfo&gt;"/>
</p:tagLst>
</file>

<file path=ppt/tags/tag33.xml><?xml version="1.0" encoding="utf-8"?>
<p:tagLst xmlns:p="http://schemas.openxmlformats.org/presentationml/2006/main">
  <p:tag name="PRESENTER_SHAPEINFO" val="&lt;ThreeDShapeInfo&gt;&lt;uuid val=&quot;{0d60142c-99d0-4854-8a39-b0205cd816a8}&quot; /&gt;&lt;isInvalidForFieldText val=&quot;0&quot; /&gt;&lt;Image&gt;&lt;filename val=&quot;E:\breeze\content\14339732\2120501650-1\input\breezo\data\asimages\{0d60142c-99d0-4854-8a39-b0205cd816a8}.png&quot; /&gt;&lt;left val=&quot;628&quot; /&gt;&lt;top val=&quot;0&quot; /&gt;&lt;width val=&quot;652&quot; /&gt;&lt;height val=&quot;720&quot; /&gt;&lt;hasText val=&quot;1&quot; /&gt;&lt;/Image&gt;&lt;/ThreeDShapeInfo&gt;"/>
</p:tagLst>
</file>

<file path=ppt/tags/tag34.xml><?xml version="1.0" encoding="utf-8"?>
<p:tagLst xmlns:p="http://schemas.openxmlformats.org/presentationml/2006/main">
  <p:tag name="PRESENTER_SHAPEINFO" val="&lt;ThreeDShapeInfo&gt;&lt;uuid val=&quot;{54eae677-ae23-41a4-8240-490aa1afab2d}&quot; /&gt;&lt;isInvalidForFieldText val=&quot;0&quot; /&gt;&lt;Image&gt;&lt;filename val=&quot;E:\breeze\content\14339732\2120501650-1\input\breezo\data\asimages\{54eae677-ae23-41a4-8240-490aa1afab2d}.png&quot; /&gt;&lt;left val=&quot;0&quot; /&gt;&lt;top val=&quot;267&quot; /&gt;&lt;width val=&quot;884&quot; /&gt;&lt;height val=&quot;185&quot; /&gt;&lt;hasText val=&quot;1&quot; /&gt;&lt;/Image&gt;&lt;/ThreeDShapeInfo&gt;"/>
  <p:tag name="PRESENTER_SHAPETEXTINFO" val="&lt;ShapeTextInfo&gt;&lt;TableIndex row=&quot;-1&quot; col=&quot;-1&quot;&gt;&lt;linesCount val=&quot;0&quot; /&gt;&lt;/TableIndex&gt;&lt;/ShapeTextInfo&gt;"/>
</p:tagLst>
</file>

<file path=ppt/tags/tag35.xml><?xml version="1.0" encoding="utf-8"?>
<p:tagLst xmlns:p="http://schemas.openxmlformats.org/presentationml/2006/main">
  <p:tag name="PRESENTER_SHAPETEXTINFO" val="&lt;ShapeTextInfo&gt;&lt;TableIndex row=&quot;-1&quot; col=&quot;-1&quot;&gt;&lt;linesCount val=&quot;1&quot; /&gt;&lt;lineCharCount val=&quot;21&quot; /&gt;&lt;/TableIndex&gt;&lt;/ShapeTextInfo&gt;"/>
</p:tagLst>
</file>

<file path=ppt/tags/tag36.xml><?xml version="1.0" encoding="utf-8"?>
<p:tagLst xmlns:p="http://schemas.openxmlformats.org/presentationml/2006/main">
  <p:tag name="PRESENTER_SHAPETEXTINFO" val="&lt;ShapeTextInfo&gt;&lt;TableIndex row=&quot;-1&quot; col=&quot;-1&quot;&gt;&lt;linesCount val=&quot;1&quot; /&gt;&lt;lineCharCount val=&quot;65&quot; /&gt;&lt;/TableIndex&gt;&lt;/ShapeTextInfo&gt;"/>
</p:tagLst>
</file>

<file path=ppt/tags/tag37.xml><?xml version="1.0" encoding="utf-8"?>
<p:tagLst xmlns:p="http://schemas.openxmlformats.org/presentationml/2006/main">
  <p:tag name="PRESENTER_SHAPETEXTINFO" val="&lt;ShapeTextInfo&gt;&lt;TableIndex row=&quot;-1&quot; col=&quot;-1&quot;&gt;&lt;linesCount val=&quot;1&quot; /&gt;&lt;lineCharCount val=&quot;38&quot; /&gt;&lt;/TableIndex&gt;&lt;/ShapeTextInfo&gt;"/>
</p:tagLst>
</file>

<file path=ppt/tags/tag38.xml><?xml version="1.0" encoding="utf-8"?>
<p:tagLst xmlns:p="http://schemas.openxmlformats.org/presentationml/2006/main">
  <p:tag name="PRESENTER_SHAPEINFO" val="&lt;ThreeDShapeInfo&gt;&lt;uuid val=&quot;{212b2ab0-0f0a-458d-be8f-09ad21988d55}&quot; /&gt;&lt;isInvalidForFieldText val=&quot;0&quot; /&gt;&lt;Image&gt;&lt;filename val=&quot;E:\breeze\content\14339732\2120501650-1\input\breezo\data\asimages\{212b2ab0-0f0a-458d-be8f-09ad21988d55}.png&quot; /&gt;&lt;left val=&quot;198&quot; /&gt;&lt;top val=&quot;304&quot; /&gt;&lt;width val=&quot;327&quot; /&gt;&lt;height val=&quot;112&quot; /&gt;&lt;hasText val=&quot;1&quot; /&gt;&lt;/Image&gt;&lt;/ThreeDShapeInfo&gt;"/>
</p:tagLst>
</file>

<file path=ppt/tags/tag39.xml><?xml version="1.0" encoding="utf-8"?>
<p:tagLst xmlns:p="http://schemas.openxmlformats.org/presentationml/2006/main">
  <p:tag name="PRESENTER_SHAPEINFO" val="&lt;ThreeDShapeInfo&gt;&lt;uuid val=&quot;{400345b8-4563-46b2-a710-2f7d5d6a3e22}&quot; /&gt;&lt;isInvalidForFieldText val=&quot;0&quot; /&gt;&lt;Image&gt;&lt;filename val=&quot;E:\breeze\content\14339732\2120501650-1\input\breezo\data\asimages\{400345b8-4563-46b2-a710-2f7d5d6a3e22}.png&quot; /&gt;&lt;left val=&quot;34&quot; /&gt;&lt;top val=&quot;675&quot; /&gt;&lt;width val=&quot;226&quot; /&gt;&lt;height val=&quot;21&quot; /&gt;&lt;hasText val=&quot;1&quot; /&gt;&lt;/Image&gt;&lt;/ThreeDShapeInfo&gt;"/>
</p:tagLst>
</file>

<file path=ppt/tags/tag4.xml><?xml version="1.0" encoding="utf-8"?>
<p:tagLst xmlns:p="http://schemas.openxmlformats.org/presentationml/2006/main">
  <p:tag name="PRESENTER_SHAPETEXTINFO" val="&lt;ShapeTextInfo&gt;&lt;TableIndex row=&quot;-1&quot; col=&quot;-1&quot;&gt;&lt;linesCount val=&quot;0&quot; /&gt;&lt;/TableIndex&gt;&lt;/ShapeTextInfo&gt;"/>
</p:tagLst>
</file>

<file path=ppt/tags/tag40.xml><?xml version="1.0" encoding="utf-8"?>
<p:tagLst xmlns:p="http://schemas.openxmlformats.org/presentationml/2006/main">
  <p:tag name="PRESENTER_SHAPEINFO" val="&lt;ThreeDShapeInfo&gt;&lt;uuid val=&quot;{39aae52a-9b05-447c-82f3-7e8f097c85e0}&quot; /&gt;&lt;isInvalidForFieldText val=&quot;0&quot; /&gt;&lt;Image&gt;&lt;filename val=&quot;E:\breeze\content\14339732\2120501650-1\input\breezo\data\asimages\{39aae52a-9b05-447c-82f3-7e8f097c85e0}.png&quot; /&gt;&lt;left val=&quot;1010&quot; /&gt;&lt;top val=&quot;659&quot; /&gt;&lt;width val=&quot;147&quot; /&gt;&lt;height val=&quot;51&quot; /&gt;&lt;hasText val=&quot;1&quot; /&gt;&lt;/Image&gt;&lt;/ThreeDShapeInfo&gt;"/>
</p:tagLst>
</file>

<file path=ppt/tags/tag41.xml><?xml version="1.0" encoding="utf-8"?>
<p:tagLst xmlns:p="http://schemas.openxmlformats.org/presentationml/2006/main">
  <p:tag name="PRESENTER_SHAPEINFO" val="&lt;ThreeDShapeInfo&gt;&lt;uuid val=&quot;&quot; /&gt;&lt;isInvalidForFieldText val=&quot;0&quot; /&gt;&lt;Image&gt;&lt;filename val=&quot;E:\breeze\content\14339732\2120501650-1\input\breezo\data\asimages\{e5e4f791-6a37-44bd-ae67-f5d1bff738cd}.png&quot; /&gt;&lt;left val=&quot;1185&quot; /&gt;&lt;top val=&quot;594&quot; /&gt;&lt;width val=&quot;95&quot; /&gt;&lt;height val=&quot;125&quot; /&gt;&lt;hasText val=&quot;1&quot; /&gt;&lt;/Image&gt;&lt;/ThreeDShapeInfo&gt;"/>
</p:tagLst>
</file>

<file path=ppt/tags/tag42.xml><?xml version="1.0" encoding="utf-8"?>
<p:tagLst xmlns:p="http://schemas.openxmlformats.org/presentationml/2006/main">
  <p:tag name="PRESENTER_SHAPETEXTINFO" val="&lt;ShapeTextInfo&gt;&lt;TableIndex row=&quot;-1&quot; col=&quot;-1&quot;&gt;&lt;linesCount val=&quot;0&quot; /&gt;&lt;/TableIndex&gt;&lt;/ShapeTextInfo&gt;"/>
</p:tagLst>
</file>

<file path=ppt/tags/tag43.xml><?xml version="1.0" encoding="utf-8"?>
<p:tagLst xmlns:p="http://schemas.openxmlformats.org/presentationml/2006/main">
  <p:tag name="PRESENTER_SHAPETEXTINFO" val="&lt;ShapeTextInfo&gt;&lt;TableIndex row=&quot;-1&quot; col=&quot;-1&quot;&gt;&lt;linesCount val=&quot;0&quot; /&gt;&lt;/TableIndex&gt;&lt;/ShapeTextInfo&gt;"/>
</p:tagLst>
</file>

<file path=ppt/tags/tag44.xml><?xml version="1.0" encoding="utf-8"?>
<p:tagLst xmlns:p="http://schemas.openxmlformats.org/presentationml/2006/main">
  <p:tag name="PRESENTER_SHAPEINFO" val="&lt;ThreeDShapeInfo&gt;&lt;uuid val=&quot;{e4f26b65-e3cb-4380-bb17-9380b5fcc0d4}&quot; /&gt;&lt;isInvalidForFieldText val=&quot;0&quot; /&gt;&lt;Image&gt;&lt;filename val=&quot;E:\breeze\content\14339732\2120501650-1\input\breezo\data\asimages\{e4f26b65-e3cb-4380-bb17-9380b5fcc0d4}.png&quot; /&gt;&lt;left val=&quot;0&quot; /&gt;&lt;top val=&quot;89&quot; /&gt;&lt;width val=&quot;1280&quot; /&gt;&lt;height val=&quot;4&quot; /&gt;&lt;hasText val=&quot;1&quot; /&gt;&lt;/Image&gt;&lt;/ThreeDShapeInfo&gt;"/>
  <p:tag name="PRESENTER_SHAPETEXTINFO" val="&lt;ShapeTextInfo&gt;&lt;TableIndex row=&quot;-1&quot; col=&quot;-1&quot;&gt;&lt;linesCount val=&quot;0&quot; /&gt;&lt;/TableIndex&gt;&lt;/ShapeTextInfo&gt;"/>
</p:tagLst>
</file>

<file path=ppt/tags/tag45.xml><?xml version="1.0" encoding="utf-8"?>
<p:tagLst xmlns:p="http://schemas.openxmlformats.org/presentationml/2006/main">
  <p:tag name="PRESENTER_SHAPEINFO" val="&lt;ThreeDShapeInfo&gt;&lt;uuid val=&quot;&quot; /&gt;&lt;isInvalidForFieldText val=&quot;0&quot; /&gt;&lt;Image&gt;&lt;filename val=&quot;E:\breeze\content\14339732\2120501650-1\input\breezo\data\asimages\{481ec694-7820-4871-9da9-62f1a175aa1c}.png&quot; /&gt;&lt;left val=&quot;0&quot; /&gt;&lt;top val=&quot;0&quot; /&gt;&lt;width val=&quot;83&quot; /&gt;&lt;height val=&quot;131&quot; /&gt;&lt;hasText val=&quot;1&quot; /&gt;&lt;/Image&gt;&lt;/ThreeDShapeInfo&gt;"/>
</p:tagLst>
</file>

<file path=ppt/tags/tag46.xml><?xml version="1.0" encoding="utf-8"?>
<p:tagLst xmlns:p="http://schemas.openxmlformats.org/presentationml/2006/main">
  <p:tag name="PRESENTER_SHAPETEXTINFO" val="&lt;ShapeTextInfo&gt;&lt;TableIndex row=&quot;-1&quot; col=&quot;-1&quot;&gt;&lt;linesCount val=&quot;0&quot; /&gt;&lt;/TableIndex&gt;&lt;/ShapeTextInfo&gt;"/>
</p:tagLst>
</file>

<file path=ppt/tags/tag47.xml><?xml version="1.0" encoding="utf-8"?>
<p:tagLst xmlns:p="http://schemas.openxmlformats.org/presentationml/2006/main">
  <p:tag name="PRESENTER_SHAPETEXTINFO" val="&lt;ShapeTextInfo&gt;&lt;TableIndex row=&quot;-1&quot; col=&quot;-1&quot;&gt;&lt;linesCount val=&quot;0&quot; /&gt;&lt;/TableIndex&gt;&lt;/ShapeTextInfo&gt;"/>
</p:tagLst>
</file>

<file path=ppt/tags/tag48.xml><?xml version="1.0" encoding="utf-8"?>
<p:tagLst xmlns:p="http://schemas.openxmlformats.org/presentationml/2006/main">
  <p:tag name="PRESENTER_SHAPETEXTINFO" val="&lt;ShapeTextInfo&gt;&lt;TableIndex row=&quot;-1&quot; col=&quot;-1&quot;&gt;&lt;linesCount val=&quot;0&quot; /&gt;&lt;/TableIndex&gt;&lt;/ShapeTextInfo&gt;"/>
</p:tagLst>
</file>

<file path=ppt/tags/tag49.xml><?xml version="1.0" encoding="utf-8"?>
<p:tagLst xmlns:p="http://schemas.openxmlformats.org/presentationml/2006/main">
  <p:tag name="PRESENTER_SHAPETEXTINFO" val="&lt;ShapeTextInfo&gt;&lt;TableIndex row=&quot;-1&quot; col=&quot;-1&quot;&gt;&lt;linesCount val=&quot;1&quot; /&gt;&lt;lineCharCount val=&quot;3&quot; /&gt;&lt;/TableIndex&gt;&lt;/ShapeTextInfo&gt;"/>
</p:tagLst>
</file>

<file path=ppt/tags/tag5.xml><?xml version="1.0" encoding="utf-8"?>
<p:tagLst xmlns:p="http://schemas.openxmlformats.org/presentationml/2006/main">
  <p:tag name="PRESENTER_SHAPEINFO" val="&lt;ThreeDShapeInfo&gt;&lt;uuid val=&quot;&quot; /&gt;&lt;isInvalidForFieldText val=&quot;0&quot; /&gt;&lt;Image&gt;&lt;filename val=&quot;E:\breeze\content\14339732\2120501650-1\input\breezo\data\asimages\{c71958f1-d9ea-44dc-a5dc-352e0c2b5626}.png&quot; /&gt;&lt;left val=&quot;628&quot; /&gt;&lt;top val=&quot;0&quot; /&gt;&lt;width val=&quot;652&quot; /&gt;&lt;height val=&quot;720&quot; /&gt;&lt;hasText val=&quot;1&quot; /&gt;&lt;/Image&gt;&lt;/ThreeDShapeInfo&gt;"/>
</p:tagLst>
</file>

<file path=ppt/tags/tag50.xml><?xml version="1.0" encoding="utf-8"?>
<p:tagLst xmlns:p="http://schemas.openxmlformats.org/presentationml/2006/main">
  <p:tag name="PRESENTER_SHAPETEXTINFO" val="&lt;ShapeTextInfo&gt;&lt;TableIndex row=&quot;-1&quot; col=&quot;-1&quot;&gt;&lt;linesCount val=&quot;1&quot; /&gt;&lt;lineCharCount val=&quot;32&quot; /&gt;&lt;/TableIndex&gt;&lt;/ShapeTextInfo&gt;"/>
</p:tagLst>
</file>

<file path=ppt/tags/tag51.xml><?xml version="1.0" encoding="utf-8"?>
<p:tagLst xmlns:p="http://schemas.openxmlformats.org/presentationml/2006/main">
  <p:tag name="PRESENTER_SHAPETEXTINFO" val="&lt;ShapeTextInfo&gt;&lt;TableIndex row=&quot;-1&quot; col=&quot;-1&quot;&gt;&lt;linesCount val=&quot;5&quot; /&gt;&lt;lineCharCount val=&quot;33&quot; /&gt;&lt;lineCharCount val=&quot;13&quot; /&gt;&lt;lineCharCount val=&quot;12&quot; /&gt;&lt;lineCharCount val=&quot;13&quot; /&gt;&lt;lineCharCount val=&quot;11&quot; /&gt;&lt;/TableIndex&gt;&lt;/ShapeTextInfo&gt;"/>
</p:tagLst>
</file>

<file path=ppt/tags/tag52.xml><?xml version="1.0" encoding="utf-8"?>
<p:tagLst xmlns:p="http://schemas.openxmlformats.org/presentationml/2006/main">
  <p:tag name="PRESENTER_SHAPETEXTINFO" val="&lt;ShapeTextInfo&gt;&lt;TableIndex row=&quot;-1&quot; col=&quot;-1&quot;&gt;&lt;linesCount val=&quot;0&quot; /&gt;&lt;/TableIndex&gt;&lt;/ShapeTextInfo&gt;"/>
</p:tagLst>
</file>

<file path=ppt/tags/tag53.xml><?xml version="1.0" encoding="utf-8"?>
<p:tagLst xmlns:p="http://schemas.openxmlformats.org/presentationml/2006/main">
  <p:tag name="PRESENTER_SHAPEINFO" val="&lt;ThreeDShapeInfo&gt;&lt;uuid val=&quot;{bd93c476-0943-4e24-b892-af316f7cb996}&quot; /&gt;&lt;isInvalidForFieldText val=&quot;0&quot; /&gt;&lt;Image&gt;&lt;filename val=&quot;E:\breeze\content\14339732\2120501650-1\input\breezo\data\asimages\{bd93c476-0943-4e24-b892-af316f7cb996}.png&quot; /&gt;&lt;left val=&quot;11&quot; /&gt;&lt;top val=&quot;23&quot; /&gt;&lt;width val=&quot;26&quot; /&gt;&lt;height val=&quot;46&quot; /&gt;&lt;hasText val=&quot;1&quot; /&gt;&lt;/Image&gt;&lt;/ThreeDShapeInfo&gt;"/>
</p:tagLst>
</file>

<file path=ppt/tags/tag54.xml><?xml version="1.0" encoding="utf-8"?>
<p:tagLst xmlns:p="http://schemas.openxmlformats.org/presentationml/2006/main">
  <p:tag name="PRESENTER_SHAPETEXTINFO" val="&lt;ShapeTextInfo&gt;&lt;TableIndex row=&quot;-1&quot; col=&quot;-1&quot;&gt;&lt;linesCount val=&quot;1&quot; /&gt;&lt;lineCharCount val=&quot;3&quot; /&gt;&lt;/TableIndex&gt;&lt;/ShapeTextInfo&gt;"/>
</p:tagLst>
</file>

<file path=ppt/tags/tag55.xml><?xml version="1.0" encoding="utf-8"?>
<p:tagLst xmlns:p="http://schemas.openxmlformats.org/presentationml/2006/main">
  <p:tag name="PRESENTER_SHAPETEXTINFO" val="&lt;ShapeTextInfo&gt;&lt;TableIndex row=&quot;-1&quot; col=&quot;-1&quot;&gt;&lt;linesCount val=&quot;1&quot; /&gt;&lt;lineCharCount val=&quot;41&quot; /&gt;&lt;/TableIndex&gt;&lt;/ShapeTextInfo&gt;"/>
</p:tagLst>
</file>

<file path=ppt/tags/tag56.xml><?xml version="1.0" encoding="utf-8"?>
<p:tagLst xmlns:p="http://schemas.openxmlformats.org/presentationml/2006/main">
  <p:tag name="PRESENTER_SHAPETEXTINFO" val="&lt;ShapeTextInfo&gt;&lt;TableIndex row=&quot;-1&quot; col=&quot;-1&quot;&gt;&lt;linesCount val=&quot;1&quot; /&gt;&lt;lineCharCount val=&quot;60&quot; /&gt;&lt;/TableIndex&gt;&lt;/ShapeTextInfo&gt;"/>
</p:tagLst>
</file>

<file path=ppt/tags/tag57.xml><?xml version="1.0" encoding="utf-8"?>
<p:tagLst xmlns:p="http://schemas.openxmlformats.org/presentationml/2006/main">
  <p:tag name="PRESENTER_SHAPETEXTINFO" val="&lt;ShapeTextInfo&gt;&lt;TableIndex row=&quot;-1&quot; col=&quot;-1&quot;&gt;&lt;linesCount val=&quot;5&quot; /&gt;&lt;lineCharCount val=&quot;19&quot; /&gt;&lt;lineCharCount val=&quot;9&quot; /&gt;&lt;lineCharCount val=&quot;13&quot; /&gt;&lt;lineCharCount val=&quot;6&quot; /&gt;&lt;lineCharCount val=&quot;5&quot; /&gt;&lt;/TableIndex&gt;&lt;/ShapeTextInfo&gt;"/>
</p:tagLst>
</file>

<file path=ppt/tags/tag58.xml><?xml version="1.0" encoding="utf-8"?>
<p:tagLst xmlns:p="http://schemas.openxmlformats.org/presentationml/2006/main">
  <p:tag name="PRESENTER_SHAPETEXTINFO" val="&lt;ShapeTextInfo&gt;&lt;TableIndex row=&quot;-1&quot; col=&quot;-1&quot;&gt;&lt;linesCount val=&quot;0&quot; /&gt;&lt;/TableIndex&gt;&lt;/ShapeTextInfo&gt;"/>
</p:tagLst>
</file>

<file path=ppt/tags/tag59.xml><?xml version="1.0" encoding="utf-8"?>
<p:tagLst xmlns:p="http://schemas.openxmlformats.org/presentationml/2006/main">
  <p:tag name="PRESENTER_SHAPEINFO" val="&lt;ThreeDShapeInfo&gt;&lt;uuid val=&quot;{7c9098e1-a205-4f72-9582-ad6996d3fe01}&quot; /&gt;&lt;isInvalidForFieldText val=&quot;0&quot; /&gt;&lt;Image&gt;&lt;filename val=&quot;E:\breeze\content\14339732\2120501650-1\input\breezo\data\asimages\{7c9098e1-a205-4f72-9582-ad6996d3fe01}.png&quot; /&gt;&lt;left val=&quot;11&quot; /&gt;&lt;top val=&quot;23&quot; /&gt;&lt;width val=&quot;26&quot; /&gt;&lt;height val=&quot;46&quot; /&gt;&lt;hasText val=&quot;1&quot; /&gt;&lt;/Image&gt;&lt;/ThreeDShapeInfo&gt;"/>
</p:tagLst>
</file>

<file path=ppt/tags/tag6.xml><?xml version="1.0" encoding="utf-8"?>
<p:tagLst xmlns:p="http://schemas.openxmlformats.org/presentationml/2006/main">
  <p:tag name="PRESENTER_SHAPETEXTINFO" val="&lt;ShapeTextInfo&gt;&lt;TableIndex row=&quot;-1&quot; col=&quot;-1&quot;&gt;&lt;linesCount val=&quot;0&quot; /&gt;&lt;/TableIndex&gt;&lt;/ShapeTextInfo&gt;"/>
</p:tagLst>
</file>

<file path=ppt/tags/tag60.xml><?xml version="1.0" encoding="utf-8"?>
<p:tagLst xmlns:p="http://schemas.openxmlformats.org/presentationml/2006/main">
  <p:tag name="PRESENTER_SHAPETEXTINFO" val="&lt;ShapeTextInfo&gt;&lt;TableIndex row=&quot;-1&quot; col=&quot;-1&quot;&gt;&lt;linesCount val=&quot;1&quot; /&gt;&lt;lineCharCount val=&quot;3&quot; /&gt;&lt;/TableIndex&gt;&lt;/ShapeTextInfo&gt;"/>
</p:tagLst>
</file>

<file path=ppt/tags/tag61.xml><?xml version="1.0" encoding="utf-8"?>
<p:tagLst xmlns:p="http://schemas.openxmlformats.org/presentationml/2006/main">
  <p:tag name="PRESENTER_SHAPETEXTINFO" val="&lt;ShapeTextInfo&gt;&lt;TableIndex row=&quot;-1&quot; col=&quot;-1&quot;&gt;&lt;linesCount val=&quot;1&quot; /&gt;&lt;lineCharCount val=&quot;43&quot; /&gt;&lt;/TableIndex&gt;&lt;/ShapeTextInfo&gt;"/>
</p:tagLst>
</file>

<file path=ppt/tags/tag62.xml><?xml version="1.0" encoding="utf-8"?>
<p:tagLst xmlns:p="http://schemas.openxmlformats.org/presentationml/2006/main">
  <p:tag name="PRESENTER_SHAPETEXTINFO" val="&lt;ShapeTextInfo&gt;&lt;TableIndex row=&quot;-1&quot; col=&quot;-1&quot;&gt;&lt;linesCount val=&quot;1&quot; /&gt;&lt;lineCharCount val=&quot;60&quot; /&gt;&lt;/TableIndex&gt;&lt;/ShapeTextInfo&gt;"/>
</p:tagLst>
</file>

<file path=ppt/tags/tag63.xml><?xml version="1.0" encoding="utf-8"?>
<p:tagLst xmlns:p="http://schemas.openxmlformats.org/presentationml/2006/main">
  <p:tag name="PRESENTER_SHAPETEXTINFO" val="&lt;ShapeTextInfo&gt;&lt;TableIndex row=&quot;-1&quot; col=&quot;-1&quot;&gt;&lt;linesCount val=&quot;5&quot; /&gt;&lt;lineCharCount val=&quot;19&quot; /&gt;&lt;lineCharCount val=&quot;9&quot; /&gt;&lt;lineCharCount val=&quot;13&quot; /&gt;&lt;lineCharCount val=&quot;6&quot; /&gt;&lt;lineCharCount val=&quot;5&quot; /&gt;&lt;/TableIndex&gt;&lt;/ShapeTextInfo&gt;"/>
</p:tagLst>
</file>

<file path=ppt/tags/tag64.xml><?xml version="1.0" encoding="utf-8"?>
<p:tagLst xmlns:p="http://schemas.openxmlformats.org/presentationml/2006/main">
  <p:tag name="PRESENTER_SHAPETEXTINFO" val="&lt;ShapeTextInfo&gt;&lt;TableIndex row=&quot;-1&quot; col=&quot;-1&quot;&gt;&lt;linesCount val=&quot;1&quot; /&gt;&lt;lineCharCount val=&quot;60&quot; /&gt;&lt;/TableIndex&gt;&lt;/ShapeTextInfo&gt;"/>
</p:tagLst>
</file>

<file path=ppt/tags/tag65.xml><?xml version="1.0" encoding="utf-8"?>
<p:tagLst xmlns:p="http://schemas.openxmlformats.org/presentationml/2006/main">
  <p:tag name="PRESENTER_SHAPETEXTINFO" val="&lt;ShapeTextInfo&gt;&lt;TableIndex row=&quot;-1&quot; col=&quot;-1&quot;&gt;&lt;linesCount val=&quot;5&quot; /&gt;&lt;lineCharCount val=&quot;19&quot; /&gt;&lt;lineCharCount val=&quot;9&quot; /&gt;&lt;lineCharCount val=&quot;13&quot; /&gt;&lt;lineCharCount val=&quot;6&quot; /&gt;&lt;lineCharCount val=&quot;5&quot; /&gt;&lt;/TableIndex&gt;&lt;/ShapeTextInfo&gt;"/>
</p:tagLst>
</file>

<file path=ppt/tags/tag66.xml><?xml version="1.0" encoding="utf-8"?>
<p:tagLst xmlns:p="http://schemas.openxmlformats.org/presentationml/2006/main">
  <p:tag name="PRESENTER_SHAPETEXTINFO" val="&lt;ShapeTextInfo&gt;&lt;TableIndex row=&quot;-1&quot; col=&quot;-1&quot;&gt;&lt;linesCount val=&quot;0&quot; /&gt;&lt;/TableIndex&gt;&lt;/ShapeTextInfo&gt;"/>
</p:tagLst>
</file>

<file path=ppt/tags/tag67.xml><?xml version="1.0" encoding="utf-8"?>
<p:tagLst xmlns:p="http://schemas.openxmlformats.org/presentationml/2006/main">
  <p:tag name="PRESENTER_SHAPEINFO" val="&lt;ThreeDShapeInfo&gt;&lt;uuid val=&quot;{d01e1de7-78d8-42db-b93f-bcca31377126}&quot; /&gt;&lt;isInvalidForFieldText val=&quot;0&quot; /&gt;&lt;Image&gt;&lt;filename val=&quot;E:\breeze\content\14339732\2120501650-1\input\breezo\data\asimages\{d01e1de7-78d8-42db-b93f-bcca31377126}.png&quot; /&gt;&lt;left val=&quot;1010&quot; /&gt;&lt;top val=&quot;659&quot; /&gt;&lt;width val=&quot;147&quot; /&gt;&lt;height val=&quot;51&quot; /&gt;&lt;hasText val=&quot;1&quot; /&gt;&lt;/Image&gt;&lt;/ThreeDShapeInfo&gt;"/>
</p:tagLst>
</file>

<file path=ppt/tags/tag68.xml><?xml version="1.0" encoding="utf-8"?>
<p:tagLst xmlns:p="http://schemas.openxmlformats.org/presentationml/2006/main">
  <p:tag name="PRESENTER_SHAPEINFO" val="&lt;ThreeDShapeInfo&gt;&lt;uuid val=&quot;{76fee388-93da-4822-ac24-9815b8363de5}&quot; /&gt;&lt;isInvalidForFieldText val=&quot;0&quot; /&gt;&lt;Image&gt;&lt;filename val=&quot;E:\breeze\content\14339732\2120501650-1\input\breezo\data\asimages\{76fee388-93da-4822-ac24-9815b8363de5}.png&quot; /&gt;&lt;left val=&quot;34&quot; /&gt;&lt;top val=&quot;675&quot; /&gt;&lt;width val=&quot;226&quot; /&gt;&lt;height val=&quot;21&quot; /&gt;&lt;hasText val=&quot;1&quot; /&gt;&lt;/Image&gt;&lt;/ThreeDShapeInfo&gt;"/>
</p:tagLst>
</file>

<file path=ppt/tags/tag69.xml><?xml version="1.0" encoding="utf-8"?>
<p:tagLst xmlns:p="http://schemas.openxmlformats.org/presentationml/2006/main">
  <p:tag name="PRESENTER_SHAPEINFO" val="&lt;ThreeDShapeInfo&gt;&lt;uuid val=&quot;&quot; /&gt;&lt;isInvalidForFieldText val=&quot;0&quot; /&gt;&lt;Image&gt;&lt;filename val=&quot;E:\breeze\content\14339732\2120501650-1\input\breezo\data\asimages\{360f65b4-d66f-44f1-ac0c-544eeaaec14e}.png&quot; /&gt;&lt;left val=&quot;1185&quot; /&gt;&lt;top val=&quot;594&quot; /&gt;&lt;width val=&quot;95&quot; /&gt;&lt;height val=&quot;125&quot; /&gt;&lt;hasText val=&quot;1&quot; /&gt;&lt;/Image&gt;&lt;/ThreeDShapeInfo&gt;"/>
</p:tagLst>
</file>

<file path=ppt/tags/tag7.xml><?xml version="1.0" encoding="utf-8"?>
<p:tagLst xmlns:p="http://schemas.openxmlformats.org/presentationml/2006/main">
  <p:tag name="PRESENTER_SHAPETEXTINFO" val="&lt;ShapeTextInfo&gt;&lt;TableIndex row=&quot;-1&quot; col=&quot;-1&quot;&gt;&lt;linesCount val=&quot;0&quot; /&gt;&lt;/TableIndex&gt;&lt;/ShapeTextInfo&gt;"/>
</p:tagLst>
</file>

<file path=ppt/tags/tag70.xml><?xml version="1.0" encoding="utf-8"?>
<p:tagLst xmlns:p="http://schemas.openxmlformats.org/presentationml/2006/main">
  <p:tag name="PRESENTER_SHAPETEXTINFO" val="&lt;ShapeTextInfo&gt;&lt;TableIndex row=&quot;-1&quot; col=&quot;-1&quot;&gt;&lt;linesCount val=&quot;0&quot; /&gt;&lt;/TableIndex&gt;&lt;/ShapeTextInfo&gt;"/>
</p:tagLst>
</file>

<file path=ppt/tags/tag71.xml><?xml version="1.0" encoding="utf-8"?>
<p:tagLst xmlns:p="http://schemas.openxmlformats.org/presentationml/2006/main">
  <p:tag name="PRESENTER_SHAPETEXTINFO" val="&lt;ShapeTextInfo&gt;&lt;TableIndex row=&quot;-1&quot; col=&quot;-1&quot;&gt;&lt;linesCount val=&quot;0&quot; /&gt;&lt;/TableIndex&gt;&lt;/ShapeTextInfo&gt;"/>
</p:tagLst>
</file>

<file path=ppt/tags/tag72.xml><?xml version="1.0" encoding="utf-8"?>
<p:tagLst xmlns:p="http://schemas.openxmlformats.org/presentationml/2006/main">
  <p:tag name="PRESENTER_SHAPEINFO" val="&lt;ThreeDShapeInfo&gt;&lt;uuid val=&quot;{f0476664-1118-4859-a1cc-1d8a0fa177cc}&quot; /&gt;&lt;isInvalidForFieldText val=&quot;0&quot; /&gt;&lt;Image&gt;&lt;filename val=&quot;E:\breeze\content\14339732\2120501650-1\input\breezo\data\asimages\{f0476664-1118-4859-a1cc-1d8a0fa177cc}.png&quot; /&gt;&lt;left val=&quot;0&quot; /&gt;&lt;top val=&quot;89&quot; /&gt;&lt;width val=&quot;1280&quot; /&gt;&lt;height val=&quot;4&quot; /&gt;&lt;hasText val=&quot;1&quot; /&gt;&lt;/Image&gt;&lt;/ThreeDShapeInfo&gt;"/>
  <p:tag name="PRESENTER_SHAPETEXTINFO" val="&lt;ShapeTextInfo&gt;&lt;TableIndex row=&quot;-1&quot; col=&quot;-1&quot;&gt;&lt;linesCount val=&quot;0&quot; /&gt;&lt;/TableIndex&gt;&lt;/ShapeTextInfo&gt;"/>
</p:tagLst>
</file>

<file path=ppt/tags/tag73.xml><?xml version="1.0" encoding="utf-8"?>
<p:tagLst xmlns:p="http://schemas.openxmlformats.org/presentationml/2006/main">
  <p:tag name="PRESENTER_SHAPEINFO" val="&lt;ThreeDShapeInfo&gt;&lt;uuid val=&quot;&quot; /&gt;&lt;isInvalidForFieldText val=&quot;0&quot; /&gt;&lt;Image&gt;&lt;filename val=&quot;E:\breeze\content\14339732\2120501650-1\input\breezo\data\asimages\{6a6c5642-177d-4d65-8718-8967dcaaa55f}.png&quot; /&gt;&lt;left val=&quot;0&quot; /&gt;&lt;top val=&quot;0&quot; /&gt;&lt;width val=&quot;83&quot; /&gt;&lt;height val=&quot;131&quot; /&gt;&lt;hasText val=&quot;1&quot; /&gt;&lt;/Image&gt;&lt;/ThreeDShapeInfo&gt;"/>
</p:tagLst>
</file>

<file path=ppt/tags/tag74.xml><?xml version="1.0" encoding="utf-8"?>
<p:tagLst xmlns:p="http://schemas.openxmlformats.org/presentationml/2006/main">
  <p:tag name="PRESENTER_SHAPETEXTINFO" val="&lt;ShapeTextInfo&gt;&lt;TableIndex row=&quot;-1&quot; col=&quot;-1&quot;&gt;&lt;linesCount val=&quot;0&quot; /&gt;&lt;/TableIndex&gt;&lt;/ShapeTextInfo&gt;"/>
</p:tagLst>
</file>

<file path=ppt/tags/tag75.xml><?xml version="1.0" encoding="utf-8"?>
<p:tagLst xmlns:p="http://schemas.openxmlformats.org/presentationml/2006/main">
  <p:tag name="PRESENTER_SHAPETEXTINFO" val="&lt;ShapeTextInfo&gt;&lt;TableIndex row=&quot;-1&quot; col=&quot;-1&quot;&gt;&lt;linesCount val=&quot;0&quot; /&gt;&lt;/TableIndex&gt;&lt;/ShapeTextInfo&gt;"/>
</p:tagLst>
</file>

<file path=ppt/tags/tag76.xml><?xml version="1.0" encoding="utf-8"?>
<p:tagLst xmlns:p="http://schemas.openxmlformats.org/presentationml/2006/main">
  <p:tag name="PRESENTER_SHAPETEXTINFO" val="&lt;ShapeTextInfo&gt;&lt;TableIndex row=&quot;-1&quot; col=&quot;-1&quot;&gt;&lt;linesCount val=&quot;0&quot; /&gt;&lt;/TableIndex&gt;&lt;/ShapeTextInfo&gt;"/>
</p:tagLst>
</file>

<file path=ppt/tags/tag77.xml><?xml version="1.0" encoding="utf-8"?>
<p:tagLst xmlns:p="http://schemas.openxmlformats.org/presentationml/2006/main">
  <p:tag name="PRESENTER_SHAPETEXTINFO" val="&lt;ShapeTextInfo&gt;&lt;TableIndex row=&quot;-1&quot; col=&quot;-1&quot;&gt;&lt;linesCount val=&quot;1&quot; /&gt;&lt;lineCharCount val=&quot;3&quot; /&gt;&lt;/TableIndex&gt;&lt;/ShapeTextInfo&gt;"/>
</p:tagLst>
</file>

<file path=ppt/tags/tag78.xml><?xml version="1.0" encoding="utf-8"?>
<p:tagLst xmlns:p="http://schemas.openxmlformats.org/presentationml/2006/main">
  <p:tag name="PRESENTER_SHAPETEXTINFO" val="&lt;ShapeTextInfo&gt;&lt;TableIndex row=&quot;-1&quot; col=&quot;-1&quot;&gt;&lt;linesCount val=&quot;1&quot; /&gt;&lt;lineCharCount val=&quot;32&quot; /&gt;&lt;/TableIndex&gt;&lt;/ShapeTextInfo&gt;"/>
</p:tagLst>
</file>

<file path=ppt/tags/tag79.xml><?xml version="1.0" encoding="utf-8"?>
<p:tagLst xmlns:p="http://schemas.openxmlformats.org/presentationml/2006/main">
  <p:tag name="PRESENTER_SHAPETEXTINFO" val="&lt;ShapeTextInfo&gt;&lt;TableIndex row=&quot;-1&quot; col=&quot;-1&quot;&gt;&lt;linesCount val=&quot;5&quot; /&gt;&lt;lineCharCount val=&quot;19&quot; /&gt;&lt;lineCharCount val=&quot;9&quot; /&gt;&lt;lineCharCount val=&quot;13&quot; /&gt;&lt;lineCharCount val=&quot;6&quot; /&gt;&lt;lineCharCount val=&quot;5&quot; /&gt;&lt;/TableIndex&gt;&lt;/ShapeTextInfo&gt;"/>
</p:tagLst>
</file>

<file path=ppt/tags/tag8.xml><?xml version="1.0" encoding="utf-8"?>
<p:tagLst xmlns:p="http://schemas.openxmlformats.org/presentationml/2006/main">
  <p:tag name="PRESENTER_SHAPETEXTINFO" val="&lt;ShapeTextInfo&gt;&lt;TableIndex row=&quot;-1&quot; col=&quot;-1&quot;&gt;&lt;linesCount val=&quot;0&quot; /&gt;&lt;/TableIndex&gt;&lt;/ShapeTextInfo&gt;"/>
</p:tagLst>
</file>

<file path=ppt/tags/tag80.xml><?xml version="1.0" encoding="utf-8"?>
<p:tagLst xmlns:p="http://schemas.openxmlformats.org/presentationml/2006/main">
  <p:tag name="PRESENTER_SHAPETEXTINFO" val="&lt;ShapeTextInfo&gt;&lt;TableIndex row=&quot;-1&quot; col=&quot;-1&quot;&gt;&lt;linesCount val=&quot;0&quot; /&gt;&lt;/TableIndex&gt;&lt;/ShapeTextInfo&gt;"/>
</p:tagLst>
</file>

<file path=ppt/tags/tag81.xml><?xml version="1.0" encoding="utf-8"?>
<p:tagLst xmlns:p="http://schemas.openxmlformats.org/presentationml/2006/main">
  <p:tag name="PRESENTER_SHAPEINFO" val="&lt;ThreeDShapeInfo&gt;&lt;uuid val=&quot;{9ee39fb1-35d6-4a48-8987-d875fecbc72c}&quot; /&gt;&lt;isInvalidForFieldText val=&quot;0&quot; /&gt;&lt;Image&gt;&lt;filename val=&quot;E:\breeze\content\14339732\2120501650-1\input\breezo\data\asimages\{9ee39fb1-35d6-4a48-8987-d875fecbc72c}.png&quot; /&gt;&lt;left val=&quot;132&quot; /&gt;&lt;top val=&quot;92&quot; /&gt;&lt;width val=&quot;1147&quot; /&gt;&lt;height val=&quot;562&quot; /&gt;&lt;hasText val=&quot;1&quot; /&gt;&lt;/Image&gt;&lt;/ThreeDShapeInfo&gt;"/>
</p:tagLst>
</file>

<file path=ppt/tags/tag82.xml><?xml version="1.0" encoding="utf-8"?>
<p:tagLst xmlns:p="http://schemas.openxmlformats.org/presentationml/2006/main">
  <p:tag name="PRESENTER_SHAPEINFO" val="&lt;ThreeDShapeInfo&gt;&lt;uuid val=&quot;{39aec8e7-3a46-45ab-b263-de2606f84a48}&quot; /&gt;&lt;isInvalidForFieldText val=&quot;0&quot; /&gt;&lt;Image&gt;&lt;filename val=&quot;E:\breeze\content\14339732\2120501650-1\input\breezo\data\asimages\{39aec8e7-3a46-45ab-b263-de2606f84a48}.png&quot; /&gt;&lt;left val=&quot;8&quot; /&gt;&lt;top val=&quot;30&quot; /&gt;&lt;width val=&quot;37&quot; /&gt;&lt;height val=&quot;37&quot; /&gt;&lt;hasText val=&quot;1&quot; /&gt;&lt;/Image&gt;&lt;/ThreeDShapeInfo&gt;"/>
</p:tagLst>
</file>

<file path=ppt/tags/tag83.xml><?xml version="1.0" encoding="utf-8"?>
<p:tagLst xmlns:p="http://schemas.openxmlformats.org/presentationml/2006/main">
  <p:tag name="PRESENTER_SHAPETEXTINFO" val="&lt;ShapeTextInfo&gt;&lt;TableIndex row=&quot;-1&quot; col=&quot;-1&quot;&gt;&lt;linesCount val=&quot;1&quot; /&gt;&lt;lineCharCount val=&quot;3&quot; /&gt;&lt;/TableIndex&gt;&lt;/ShapeTextInfo&gt;"/>
</p:tagLst>
</file>

<file path=ppt/tags/tag84.xml><?xml version="1.0" encoding="utf-8"?>
<p:tagLst xmlns:p="http://schemas.openxmlformats.org/presentationml/2006/main">
  <p:tag name="PRESENTER_SHAPETEXTINFO" val="&lt;ShapeTextInfo&gt;&lt;TableIndex row=&quot;-1&quot; col=&quot;-1&quot;&gt;&lt;linesCount val=&quot;1&quot; /&gt;&lt;lineCharCount val=&quot;38&quot; /&gt;&lt;/TableIndex&gt;&lt;/ShapeTextInfo&gt;"/>
</p:tagLst>
</file>

<file path=ppt/tags/tag85.xml><?xml version="1.0" encoding="utf-8"?>
<p:tagLst xmlns:p="http://schemas.openxmlformats.org/presentationml/2006/main">
  <p:tag name="PRESENTER_SHAPETEXTINFO" val="&lt;ShapeTextInfo&gt;&lt;TableIndex row=&quot;-1&quot; col=&quot;-1&quot;&gt;&lt;linesCount val=&quot;2&quot; /&gt;&lt;lineCharCount val=&quot;47&quot; /&gt;&lt;lineCharCount val=&quot;89&quot; /&gt;&lt;/TableIndex&gt;&lt;/ShapeTextInfo&gt;"/>
</p:tagLst>
</file>

<file path=ppt/tags/tag86.xml><?xml version="1.0" encoding="utf-8"?>
<p:tagLst xmlns:p="http://schemas.openxmlformats.org/presentationml/2006/main">
  <p:tag name="PRESENTER_SHAPETEXTINFO" val="&lt;ShapeTextInfo&gt;&lt;TableIndex row=&quot;-1&quot; col=&quot;-1&quot;&gt;&lt;linesCount val=&quot;0&quot; /&gt;&lt;/TableIndex&gt;&lt;/ShapeTextInfo&gt;"/>
</p:tagLst>
</file>

<file path=ppt/tags/tag87.xml><?xml version="1.0" encoding="utf-8"?>
<p:tagLst xmlns:p="http://schemas.openxmlformats.org/presentationml/2006/main">
  <p:tag name="PRESENTER_SHAPEINFO" val="&lt;ThreeDShapeInfo&gt;&lt;uuid val=&quot;{81ef9bb6-48a8-4de3-80d8-ffebe4afa687}&quot; /&gt;&lt;isInvalidForFieldText val=&quot;0&quot; /&gt;&lt;Image&gt;&lt;filename val=&quot;E:\breeze\content\14339732\2120501650-1\input\breezo\data\asimages\{81ef9bb6-48a8-4de3-80d8-ffebe4afa687}.png&quot; /&gt;&lt;left val=&quot;1010&quot; /&gt;&lt;top val=&quot;659&quot; /&gt;&lt;width val=&quot;147&quot; /&gt;&lt;height val=&quot;51&quot; /&gt;&lt;hasText val=&quot;1&quot; /&gt;&lt;/Image&gt;&lt;/ThreeDShapeInfo&gt;"/>
</p:tagLst>
</file>

<file path=ppt/tags/tag88.xml><?xml version="1.0" encoding="utf-8"?>
<p:tagLst xmlns:p="http://schemas.openxmlformats.org/presentationml/2006/main">
  <p:tag name="PRESENTER_SHAPEINFO" val="&lt;ThreeDShapeInfo&gt;&lt;uuid val=&quot;{c3f790e2-b9a4-47ad-a6c9-5fb7b2852ad6}&quot; /&gt;&lt;isInvalidForFieldText val=&quot;0&quot; /&gt;&lt;Image&gt;&lt;filename val=&quot;E:\breeze\content\14339732\2120501650-1\input\breezo\data\asimages\{c3f790e2-b9a4-47ad-a6c9-5fb7b2852ad6}.png&quot; /&gt;&lt;left val=&quot;34&quot; /&gt;&lt;top val=&quot;675&quot; /&gt;&lt;width val=&quot;226&quot; /&gt;&lt;height val=&quot;21&quot; /&gt;&lt;hasText val=&quot;1&quot; /&gt;&lt;/Image&gt;&lt;/ThreeDShapeInfo&gt;"/>
</p:tagLst>
</file>

<file path=ppt/tags/tag89.xml><?xml version="1.0" encoding="utf-8"?>
<p:tagLst xmlns:p="http://schemas.openxmlformats.org/presentationml/2006/main">
  <p:tag name="PRESENTER_SHAPEINFO" val="&lt;ThreeDShapeInfo&gt;&lt;uuid val=&quot;&quot; /&gt;&lt;isInvalidForFieldText val=&quot;0&quot; /&gt;&lt;Image&gt;&lt;filename val=&quot;E:\breeze\content\14339732\2120501650-1\input\breezo\data\asimages\{1ac464cd-dd46-47a1-b047-4294750ab839}.png&quot; /&gt;&lt;left val=&quot;1185&quot; /&gt;&lt;top val=&quot;594&quot; /&gt;&lt;width val=&quot;95&quot; /&gt;&lt;height val=&quot;125&quot; /&gt;&lt;hasText val=&quot;1&quot; /&gt;&lt;/Image&gt;&lt;/ThreeDShapeInfo&gt;"/>
</p:tagLst>
</file>

<file path=ppt/tags/tag9.xml><?xml version="1.0" encoding="utf-8"?>
<p:tagLst xmlns:p="http://schemas.openxmlformats.org/presentationml/2006/main">
  <p:tag name="PRESENTER_SHAPEINFO" val="&lt;ThreeDShapeInfo&gt;&lt;uuid val=&quot;{f40cd55e-9aea-49c0-9e17-e1041325c27d}&quot; /&gt;&lt;isInvalidForFieldText val=&quot;0&quot; /&gt;&lt;Image&gt;&lt;filename val=&quot;E:\breeze\content\14339732\2120501650-1\input\breezo\data\asimages\{f40cd55e-9aea-49c0-9e17-e1041325c27d}.png&quot; /&gt;&lt;left val=&quot;863&quot; /&gt;&lt;top val=&quot;659&quot; /&gt;&lt;width val=&quot;147&quot; /&gt;&lt;height val=&quot;51&quot; /&gt;&lt;hasText val=&quot;1&quot; /&gt;&lt;/Image&gt;&lt;/ThreeDShapeInfo&gt;"/>
</p:tagLst>
</file>

<file path=ppt/tags/tag90.xml><?xml version="1.0" encoding="utf-8"?>
<p:tagLst xmlns:p="http://schemas.openxmlformats.org/presentationml/2006/main">
  <p:tag name="PRESENTER_SHAPETEXTINFO" val="&lt;ShapeTextInfo&gt;&lt;TableIndex row=&quot;-1&quot; col=&quot;-1&quot;&gt;&lt;linesCount val=&quot;0&quot; /&gt;&lt;/TableIndex&gt;&lt;/ShapeTextInfo&gt;"/>
</p:tagLst>
</file>

<file path=ppt/tags/tag91.xml><?xml version="1.0" encoding="utf-8"?>
<p:tagLst xmlns:p="http://schemas.openxmlformats.org/presentationml/2006/main">
  <p:tag name="PRESENTER_SHAPETEXTINFO" val="&lt;ShapeTextInfo&gt;&lt;TableIndex row=&quot;-1&quot; col=&quot;-1&quot;&gt;&lt;linesCount val=&quot;0&quot; /&gt;&lt;/TableIndex&gt;&lt;/ShapeTextInfo&gt;"/>
</p:tagLst>
</file>

<file path=ppt/tags/tag92.xml><?xml version="1.0" encoding="utf-8"?>
<p:tagLst xmlns:p="http://schemas.openxmlformats.org/presentationml/2006/main">
  <p:tag name="PRESENTER_SHAPEINFO" val="&lt;ThreeDShapeInfo&gt;&lt;uuid val=&quot;{bcbe69e0-9a6b-4dc4-a676-5b26cdf9f21f}&quot; /&gt;&lt;isInvalidForFieldText val=&quot;0&quot; /&gt;&lt;Image&gt;&lt;filename val=&quot;E:\breeze\content\14339732\2120501650-1\input\breezo\data\asimages\{bcbe69e0-9a6b-4dc4-a676-5b26cdf9f21f}.png&quot; /&gt;&lt;left val=&quot;0&quot; /&gt;&lt;top val=&quot;89&quot; /&gt;&lt;width val=&quot;1280&quot; /&gt;&lt;height val=&quot;4&quot; /&gt;&lt;hasText val=&quot;1&quot; /&gt;&lt;/Image&gt;&lt;/ThreeDShapeInfo&gt;"/>
  <p:tag name="PRESENTER_SHAPETEXTINFO" val="&lt;ShapeTextInfo&gt;&lt;TableIndex row=&quot;-1&quot; col=&quot;-1&quot;&gt;&lt;linesCount val=&quot;0&quot; /&gt;&lt;/TableIndex&gt;&lt;/ShapeTextInfo&gt;"/>
</p:tagLst>
</file>

<file path=ppt/tags/tag93.xml><?xml version="1.0" encoding="utf-8"?>
<p:tagLst xmlns:p="http://schemas.openxmlformats.org/presentationml/2006/main">
  <p:tag name="PRESENTER_SHAPEINFO" val="&lt;ThreeDShapeInfo&gt;&lt;uuid val=&quot;&quot; /&gt;&lt;isInvalidForFieldText val=&quot;0&quot; /&gt;&lt;Image&gt;&lt;filename val=&quot;E:\breeze\content\14339732\2120501650-1\input\breezo\data\asimages\{bdcd0891-6df5-41f5-a4e6-6ec0e89acfb9}.png&quot; /&gt;&lt;left val=&quot;0&quot; /&gt;&lt;top val=&quot;0&quot; /&gt;&lt;width val=&quot;83&quot; /&gt;&lt;height val=&quot;131&quot; /&gt;&lt;hasText val=&quot;1&quot; /&gt;&lt;/Image&gt;&lt;/ThreeDShapeInfo&gt;"/>
</p:tagLst>
</file>

<file path=ppt/tags/tag94.xml><?xml version="1.0" encoding="utf-8"?>
<p:tagLst xmlns:p="http://schemas.openxmlformats.org/presentationml/2006/main">
  <p:tag name="PRESENTER_SHAPETEXTINFO" val="&lt;ShapeTextInfo&gt;&lt;TableIndex row=&quot;-1&quot; col=&quot;-1&quot;&gt;&lt;linesCount val=&quot;0&quot; /&gt;&lt;/TableIndex&gt;&lt;/ShapeTextInfo&gt;"/>
</p:tagLst>
</file>

<file path=ppt/tags/tag95.xml><?xml version="1.0" encoding="utf-8"?>
<p:tagLst xmlns:p="http://schemas.openxmlformats.org/presentationml/2006/main">
  <p:tag name="PRESENTER_SHAPETEXTINFO" val="&lt;ShapeTextInfo&gt;&lt;TableIndex row=&quot;-1&quot; col=&quot;-1&quot;&gt;&lt;linesCount val=&quot;0&quot; /&gt;&lt;/TableIndex&gt;&lt;/ShapeTextInfo&gt;"/>
</p:tagLst>
</file>

<file path=ppt/tags/tag96.xml><?xml version="1.0" encoding="utf-8"?>
<p:tagLst xmlns:p="http://schemas.openxmlformats.org/presentationml/2006/main">
  <p:tag name="PRESENTER_SHAPETEXTINFO" val="&lt;ShapeTextInfo&gt;&lt;TableIndex row=&quot;-1&quot; col=&quot;-1&quot;&gt;&lt;linesCount val=&quot;0&quot; /&gt;&lt;/TableIndex&gt;&lt;/ShapeTextInfo&gt;"/>
</p:tagLst>
</file>

<file path=ppt/tags/tag97.xml><?xml version="1.0" encoding="utf-8"?>
<p:tagLst xmlns:p="http://schemas.openxmlformats.org/presentationml/2006/main">
  <p:tag name="PRESENTER_SHAPETEXTINFO" val="&lt;ShapeTextInfo&gt;&lt;TableIndex row=&quot;-1&quot; col=&quot;-1&quot;&gt;&lt;linesCount val=&quot;1&quot; /&gt;&lt;lineCharCount val=&quot;3&quot; /&gt;&lt;/TableIndex&gt;&lt;/ShapeTextInfo&gt;"/>
</p:tagLst>
</file>

<file path=ppt/tags/tag98.xml><?xml version="1.0" encoding="utf-8"?>
<p:tagLst xmlns:p="http://schemas.openxmlformats.org/presentationml/2006/main">
  <p:tag name="PRESENTER_SHAPETEXTINFO" val="&lt;ShapeTextInfo&gt;&lt;TableIndex row=&quot;-1&quot; col=&quot;-1&quot;&gt;&lt;linesCount val=&quot;1&quot; /&gt;&lt;lineCharCount val=&quot;32&quot; /&gt;&lt;/TableIndex&gt;&lt;/ShapeTextInfo&gt;"/>
</p:tagLst>
</file>

<file path=ppt/tags/tag99.xml><?xml version="1.0" encoding="utf-8"?>
<p:tagLst xmlns:p="http://schemas.openxmlformats.org/presentationml/2006/main">
  <p:tag name="PRESENTER_SHAPETEXTINFO" val="&lt;ShapeTextInfo&gt;&lt;TableIndex row=&quot;-1&quot; col=&quot;-1&quot;&gt;&lt;linesCount val=&quot;5&quot; /&gt;&lt;lineCharCount val=&quot;33&quot; /&gt;&lt;lineCharCount val=&quot;13&quot; /&gt;&lt;lineCharCount val=&quot;12&quot; /&gt;&lt;lineCharCount val=&quot;13&quot; /&gt;&lt;lineCharCount val=&quot;11&quot; /&gt;&lt;/TableIndex&gt;&lt;/ShapeTextInfo&gt;"/>
</p:tagLst>
</file>

<file path=ppt/theme/theme1.xml><?xml version="1.0" encoding="utf-8"?>
<a:theme xmlns:r="http://schemas.openxmlformats.org/officeDocument/2006/relationships" xmlns:a="http://schemas.openxmlformats.org/drawingml/2006/main" name="General Content">
  <a:themeElements>
    <a:clrScheme name="WFGPS 2019">
      <a:dk1>
        <a:srgbClr val="242021"/>
      </a:dk1>
      <a:lt1>
        <a:srgbClr val="FFFFFF"/>
      </a:lt1>
      <a:dk2>
        <a:srgbClr val="073445"/>
      </a:dk2>
      <a:lt2>
        <a:srgbClr val="F3F4F4"/>
      </a:lt2>
      <a:accent1>
        <a:srgbClr val="2C5261"/>
      </a:accent1>
      <a:accent2>
        <a:srgbClr val="7A232F"/>
      </a:accent2>
      <a:accent3>
        <a:srgbClr val="303030"/>
      </a:accent3>
      <a:accent4>
        <a:srgbClr val="C8C8C6"/>
      </a:accent4>
      <a:accent5>
        <a:srgbClr val="9E1C30"/>
      </a:accent5>
      <a:accent6>
        <a:srgbClr val="005A7C"/>
      </a:accent6>
      <a:hlink>
        <a:srgbClr val="005A7C"/>
      </a:hlink>
      <a:folHlink>
        <a:srgbClr val="666666"/>
      </a:folHlink>
    </a:clrScheme>
    <a:fontScheme name="Office">
      <a:majorFont>
        <a:latin typeface="Calibri Light" panose="020f0302020204030204"/>
        <a:ea typeface="Arial"/>
        <a:cs typeface="Arial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Arial"/>
        <a:cs typeface="Arial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Banded Edge">
      <a:fillStyleLst>
        <a:solidFill>
          <a:schemeClr val="phClr"/>
        </a:solidFill>
        <a:solidFill>
          <a:schemeClr val="phClr">
            <a:tint val="5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7779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r="http://schemas.openxmlformats.org/officeDocument/2006/relationships" xmlns:a="http://schemas.openxmlformats.org/drawingml/2006/main" name="Special Content">
  <a:themeElements>
    <a:clrScheme name="WFGPS 2019">
      <a:dk1>
        <a:srgbClr val="242021"/>
      </a:dk1>
      <a:lt1>
        <a:srgbClr val="FFFFFF"/>
      </a:lt1>
      <a:dk2>
        <a:srgbClr val="073445"/>
      </a:dk2>
      <a:lt2>
        <a:srgbClr val="F3F4F4"/>
      </a:lt2>
      <a:accent1>
        <a:srgbClr val="2C5261"/>
      </a:accent1>
      <a:accent2>
        <a:srgbClr val="7A232F"/>
      </a:accent2>
      <a:accent3>
        <a:srgbClr val="303030"/>
      </a:accent3>
      <a:accent4>
        <a:srgbClr val="C8C8C6"/>
      </a:accent4>
      <a:accent5>
        <a:srgbClr val="9E1C30"/>
      </a:accent5>
      <a:accent6>
        <a:srgbClr val="005A7C"/>
      </a:accent6>
      <a:hlink>
        <a:srgbClr val="005A7C"/>
      </a:hlink>
      <a:folHlink>
        <a:srgbClr val="666666"/>
      </a:folHlink>
    </a:clrScheme>
    <a:fontScheme name="Office">
      <a:majorFont>
        <a:latin typeface="Calibri Light" panose="020f0302020204030204"/>
        <a:ea typeface="Arial"/>
        <a:cs typeface="Arial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Arial"/>
        <a:cs typeface="Arial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Banded Edge">
      <a:fillStyleLst>
        <a:solidFill>
          <a:schemeClr val="phClr"/>
        </a:solidFill>
        <a:solidFill>
          <a:schemeClr val="phClr">
            <a:tint val="5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7779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r="http://schemas.openxmlformats.org/officeDocument/2006/relationships" xmlns:a="http://schemas.openxmlformats.org/drawingml/2006/main" name="People Slides">
  <a:themeElements>
    <a:clrScheme name="WFGPS 2019">
      <a:dk1>
        <a:srgbClr val="242021"/>
      </a:dk1>
      <a:lt1>
        <a:srgbClr val="FFFFFF"/>
      </a:lt1>
      <a:dk2>
        <a:srgbClr val="073445"/>
      </a:dk2>
      <a:lt2>
        <a:srgbClr val="F3F4F4"/>
      </a:lt2>
      <a:accent1>
        <a:srgbClr val="2C5261"/>
      </a:accent1>
      <a:accent2>
        <a:srgbClr val="7A232F"/>
      </a:accent2>
      <a:accent3>
        <a:srgbClr val="303030"/>
      </a:accent3>
      <a:accent4>
        <a:srgbClr val="C8C8C6"/>
      </a:accent4>
      <a:accent5>
        <a:srgbClr val="9E1C30"/>
      </a:accent5>
      <a:accent6>
        <a:srgbClr val="005A7C"/>
      </a:accent6>
      <a:hlink>
        <a:srgbClr val="005A7C"/>
      </a:hlink>
      <a:folHlink>
        <a:srgbClr val="666666"/>
      </a:folHlink>
    </a:clrScheme>
    <a:fontScheme name="Office">
      <a:majorFont>
        <a:latin typeface="Calibri Light" panose="020f0302020204030204"/>
        <a:ea typeface="Arial"/>
        <a:cs typeface="Arial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Arial"/>
        <a:cs typeface="Arial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Banded Edge">
      <a:fillStyleLst>
        <a:solidFill>
          <a:schemeClr val="phClr"/>
        </a:solidFill>
        <a:solidFill>
          <a:schemeClr val="phClr">
            <a:tint val="5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7779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r="http://schemas.openxmlformats.org/officeDocument/2006/relationships" xmlns:a="http://schemas.openxmlformats.org/drawingml/2006/main" name="Interactive Slides">
  <a:themeElements>
    <a:clrScheme name="WFGPS 2019">
      <a:dk1>
        <a:srgbClr val="242021"/>
      </a:dk1>
      <a:lt1>
        <a:srgbClr val="FFFFFF"/>
      </a:lt1>
      <a:dk2>
        <a:srgbClr val="073445"/>
      </a:dk2>
      <a:lt2>
        <a:srgbClr val="F3F4F4"/>
      </a:lt2>
      <a:accent1>
        <a:srgbClr val="2C5261"/>
      </a:accent1>
      <a:accent2>
        <a:srgbClr val="7A232F"/>
      </a:accent2>
      <a:accent3>
        <a:srgbClr val="303030"/>
      </a:accent3>
      <a:accent4>
        <a:srgbClr val="C8C8C6"/>
      </a:accent4>
      <a:accent5>
        <a:srgbClr val="9E1C30"/>
      </a:accent5>
      <a:accent6>
        <a:srgbClr val="005A7C"/>
      </a:accent6>
      <a:hlink>
        <a:srgbClr val="005A7C"/>
      </a:hlink>
      <a:folHlink>
        <a:srgbClr val="666666"/>
      </a:folHlink>
    </a:clrScheme>
    <a:fontScheme name="Office">
      <a:majorFont>
        <a:latin typeface="Calibri Light" panose="020f0302020204030204"/>
        <a:ea typeface="Arial"/>
        <a:cs typeface="Arial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Arial"/>
        <a:cs typeface="Arial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Banded Edge">
      <a:fillStyleLst>
        <a:solidFill>
          <a:schemeClr val="phClr"/>
        </a:solidFill>
        <a:solidFill>
          <a:schemeClr val="phClr">
            <a:tint val="5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7779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r="http://schemas.openxmlformats.org/officeDocument/2006/relationships"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Arial"/>
        <a:cs typeface="Arial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Arial"/>
        <a:cs typeface="Arial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&#65279;<?xml version="1.0" encoding="utf-8" standalone="yes"?><Relationships xmlns="http://schemas.openxmlformats.org/package/2006/relationships"><Relationship Id="rId1" Type="http://schemas.openxmlformats.org/officeDocument/2006/relationships/customXmlProps" Target="itemProps1.xml" 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PAW xmlns="http://www.net-centric.com/PAWPP">
  <Shape xmlns="" ID="RLZAEB6ZdNurhurYVXLDHvIiR50=" pdftag="_x005B_Artifact_x005D_" isBookmarkSet="no" bookmark="no"/>
  <Shape xmlns="" ID="usQImVEubLCEI7VaAFnuokKUPtU=" pdftag="H2" isBookmarkSet="no" bookmark="yes" Order="_x0032_"/>
  <Shape xmlns="" ID="OnAWrYt0quhLgNOVTUCqTaSm4F4=" pdftag="H1" isBookmarkSet="no" bookmark="yes" Order="_x0031_"/>
  <Shape xmlns="" ID="tU8LTbvXCMOPJ0aBfPgFoX5oG18=" pdftag="P" isBookmarkSet="no" bookmark="no" Order="_x0032_"/>
  <Shape xmlns="" ID="GVFZTswW6o80uGMa3+G9JbWt+Zk=" pdftag="H2" isBookmarkSet="no" bookmark="yes" Order="_x0031_"/>
  <Shape xmlns="" ID="7EPJJFWpQLEuP5xrN3A/cLfs9HU=" pdftag="" Order="_x0033_"/>
  <Shape xmlns="" ID="rxOKCJRhAmCH7K3dudDFa2rXTn4=" pdftag="P" isBookmarkSet="no" bookmark="no" Order="_x0032_"/>
  <Shape xmlns="" ID="gqPylL6ho2wS7odMpYoYIYa2EiQ=" Order="_x0033_" formula="no" inline="no" isBookmarkSet="no" bookmark="no" artifact="_x0031_" pdftag="_x005B_Artifact_x005D_" validate="no"/>
  <HyperLink xmlns="" ID="KPBWGTdtJeti1SqD66cGM5zW3v0=960207121109.2_144.6287" plainAltText="www.resource-link-here.com" language=""/>
  <Shape xmlns="" ID="dolWTbxVyO411CxLIWEhGSnICww=" pdftag="H2" isBookmarkSet="no" bookmark="yes" Order="_x0031_"/>
  <Shape xmlns="" ID="5NJ2oKvPVRPrT/Jni/5H0IhCzgg=" Order="_x0033_" pdftag="_x005B_Artifact_x005D_" isBookmarkSet="no" bookmark="no"/>
  <Shape xmlns="" ID="doa4/wsaQAY2kRHE4lb9L3WxQDs=" pdftag="P" isBookmarkSet="no" bookmark="no" Order="_x0033_"/>
  <Shape xmlns="" ID="WAXcf6yxnfNfqX8B64SEuxJsOBc=" pdftag="" Order="_x0035_" artifact="_x0031_" validate="no" formula="no" inline="no"/>
  <Shape xmlns="" ID="J3b5Z4uYPFF7klVGoAb7Ylh7lIQ=" pdftag="P" isBookmarkSet="no" bookmark="no" Order="_x0032_"/>
  <Shape xmlns="" ID="0vAyYN3BoFRXt0wJjH8tZ20n0oc=" pdftag="" Order="_x0033_" artifact="_x0031_" validate="no" formula="no" inline="no"/>
  <Shape xmlns="" ID="3nxAZ7+1+YkMjrtp9jGRD7XI02M=" pdftag="H2" isBookmarkSet="no" bookmark="yes" Order="_x0031_"/>
  <Shape xmlns="" ID="VO0T9TIWhEUR2E8vE9ADTMOYvPQ=" Order="_x0036_" pdftag="_x005B_Artifact_x005D_" isBookmarkSet="no" bookmark="no"/>
  <Shape xmlns="" ID="5na1PGEF59SIxs0ohscBTkfoFNo=" pdftag="P" isBookmarkSet="no" bookmark="no" Order="_x0034_"/>
  <Shape xmlns="" ID="zzit0oLDnOFTIKbfVyDCBN86qPA=" formula="no" inline="no" isBookmarkSet="no" bookmark="no" Order="_x0034_" validate="no" pdftag="_x005B_Artifact_x005D_" artifact="_x0031_"/>
  <Shape xmlns="" ID="gprsu1DBmAusXrSWDeQHHrJVPQI=" pdftag="P" isBookmarkSet="no" bookmark="no" Order="_x0033_"/>
  <Shape xmlns="" ID="/O63WHCg5mFCFOjL4SDmg27caTM=" formula="no" inline="no" isBookmarkSet="no" bookmark="no" Order="_x0033_" validate="no" pdftag="_x005B_Artifact_x005D_" artifact="_x0031_"/>
  <Shape xmlns="" ID="FNX/d5oQ5HbjqT54T9orswsQtGU=" pdftag="P" isBookmarkSet="no" bookmark="no" Order="_x0032_"/>
  <Shape xmlns="" ID="99mEfl0uav/ZrKLy0ZL8v/HsgXw=" formula="no" inline="no" isBookmarkSet="no" bookmark="no" Order="_x0032_" validate="no" pdftag="_x005B_Artifact_x005D_" artifact="_x0031_"/>
  <Shape xmlns="" ID="H8XQwSp/BzpWJ3/DHuiNdhmxAAU=" pdftag="H2" isBookmarkSet="no" bookmark="yes" Order="_x0031_"/>
  <Shape xmlns="" ID="Zz+V1Zub2r8w05TOof22obzymb8=" Order="_x0038_" pdftag="_x005B_Artifact_x005D_" isBookmarkSet="no" bookmark="no"/>
  <Shape xmlns="" ID="b1hQCVNjdTvx5it0oMgqQOcT1PE=" formula="no" inline="no" isBookmarkSet="no" bookmark="no" validate="no" pdftag="P" artifact="_x0030_" Order="_x0032_"/>
  <Shape xmlns="" ID="AT5Et8Kkx8y2On8bDn6oyACaK+8=" pdftag="H2" isBookmarkSet="no" bookmark="yes" Order="_x0031_"/>
  <Shape xmlns="" ID="Hminx6H7XkIX4PStfqsBLx5LUS0=" Order="_x0033_" pdftag="_x005B_Artifact_x005D_" isBookmarkSet="no" bookmark="no"/>
  <Shape xmlns="" ID="5rzPkX0UXwLh7m3v+AgM3UIU1T4=" pdftag="" Order="_x0033_" artifact="_x0031_" validate="no"/>
  <Shape xmlns="" ID="0G2RScKFpC7qL1KgS/rpVqsPHqg=" pdftag="P" isBookmarkSet="no" bookmark="no" Order="_x0032_"/>
  <Shape xmlns="" ID="7jvKBCZGJag7Pz58Z23wKCY4K0M=" pdftag="H2" isBookmarkSet="no" bookmark="yes" Order="_x0031_"/>
  <Shape xmlns="" ID="q5wyTcjrXoegY3s9wiHgpCw4elA=" Order="_x0034_" pdftag="_x005B_Artifact_x005D_" isBookmarkSet="no" bookmark="no"/>
  <Shape xmlns="" ID="YYZK/rqcw1y6FSRhMUky5hCvlBc=" formula="no" inline="no" isBookmarkSet="no" validate="no" bookmark="yes" pdftag="P" artifact="_x0030_" Order="_x0032_"/>
  <Shape xmlns="" ID="jwSUrC2q/ZOxpNQklLjFzGCePU8=" formula="no" inline="no" isBookmarkSet="no" pdftag="H2" artifact="_x0031_" validate="no" bookmark="yes" Order="_x0031_"/>
  <Shape xmlns="" ID="+wi9mXoRr0+AFsr4FgR3eBpy6vU=" Order="_x0033_" pdftag="_x005B_Artifact_x005D_" isBookmarkSet="no" bookmark="no"/>
  <Shape xmlns="" ID="hwf3zyCcplTHtXOY9Im189QrWwo=" formula="no" inline="no" isBookmarkSet="no" bookmark="no" validate="no" pdftag="P" artifact="_x0030_" Order="_x0033_"/>
  <Shape xmlns="" ID="MpKY01aTaxpQc0eLAsRLJD/MwKQ=" formula="no" inline="no" isBookmarkSet="no" bookmark="no" validate="no" pdftag="P" artifact="_x0030_" Order="_x0032_"/>
  <Shape xmlns="" ID="uyWr1sUoDFvTJDyqt6KUS0EW0Lw=" formula="no" inline="no" isBookmarkSet="no" bookmark="no" validate="no" pdftag="H2" artifact="_x0030_" Order="_x0031_"/>
  <Shape xmlns="" ID="nPtlJSRki+B+F0rcRFngxxbgE7g=" Order="_x0034_" pdftag="_x005B_Artifact_x005D_" isBookmarkSet="no" bookmark="no"/>
  <Shape xmlns="" ID="Fj7NIhtyy/JpUgNZC9l9+IPMSf4=" formula="no" inline="no" isBookmarkSet="no" bookmark="no" validate="no" pdftag="P" artifact="_x0030_" Order="_x0033_"/>
  <Shape xmlns="" ID="LHoJzOiMfM+p4HtLBzbIWd7HbCQ=" formula="no" inline="no" isBookmarkSet="no" bookmark="no" validate="no" pdftag="P" artifact="_x0030_" Order="_x0032_"/>
  <Shape xmlns="" ID="/Mrs0I4hjUA5YxESRQO8IZ7Hfgk=" formula="no" inline="no" isBookmarkSet="no" pdftag="H2" artifact="_x0031_" validate="no" bookmark="yes" Order="_x0031_"/>
  <Shape xmlns="" ID="+cohKUOpj0HrdpZk2tZ7Zgn589s=" Order="_x0034_" pdftag="_x005B_Artifact_x005D_" isBookmarkSet="no" bookmark="no"/>
  <Shape xmlns="" ID="S+125fqL22DTAIGYpA2r02jE8QY=" formula="no" inline="no" isBookmarkSet="no" bookmark="no" validate="no" pdftag="P" artifact="_x0030_" Order="_x0035_"/>
  <Shape xmlns="" ID="3YV+panle0zAYt4gWJBxeHOB544=" formula="no" inline="no" isBookmarkSet="no" pdftag="H3" artifact="_x0031_" validate="no" bookmark="yes" Order="_x0034_"/>
  <Shape xmlns="" ID="rVCvDw1qsb8Z8iynXRMi+OtvE0g=" formula="no" inline="no" isBookmarkSet="no" bookmark="no" validate="no" pdftag="P" artifact="_x0030_" Order="_x0033_"/>
  <Shape xmlns="" ID="VbDaZtGLtsE1jP9oUUv31g6DngA=" formula="no" inline="no" isBookmarkSet="no" pdftag="H3" artifact="_x0031_" validate="no" bookmark="yes" Order="_x0032_"/>
  <Shape xmlns="" ID="o2fv8p+gsaQrBpkFAcHYjVp+02k=" formula="no" inline="no" isBookmarkSet="no" pdftag="H2" artifact="_x0031_" validate="no" bookmark="yes" Order="_x0031_"/>
  <Shape xmlns="" ID="yWpDRWi7bg3ZFwAVGkelvXTebU0=" Order="_x0036_" pdftag="_x005B_Artifact_x005D_" isBookmarkSet="no" bookmark="no"/>
  <Shape xmlns="" ID="zvgCYiGZ/lf2Wnjqqgxkx4zW5m8=" formula="no" inline="no" isBookmarkSet="no" pdftag="H2" artifact="_x0031_" validate="no" bookmark="yes" Order="_x0031_"/>
  <Shape xmlns="" ID="DaII41640SDDmnQ3aP7/J+qslzk=" Order="_x0032_" pdftag="_x005B_Artifact_x005D_" isBookmarkSet="no" bookmark="no"/>
  <Shape xmlns="" ID="yhrzvkIa7er1ch3Ot2s6ZILcei4=" Order="_x0031_" pdftag="_x005B_Artifact_x005D_" isBookmarkSet="no" bookmark="no"/>
  <Shape xmlns="" ID="iKX+K45oxn+hayBeJ64dJcmRjOA=" pdftag="" Order="_x0032_" artifact="_x0031_" validate="no"/>
  <Shape xmlns="" ID="vaV70jTf/aBbamn5IhqvyYu1GY4=" pdftag="" Order="_x0033_" artifact="_x0031_" validate="no"/>
  <Shape xmlns="" ID="6JKTfDC64Q+wJxaX1GeGgKODPVs=" pdftag="" Order="_x0031_" artifact="_x0031_" validate="no"/>
  <Shape xmlns="" ID="rqzgzAjEizDeu45qqR4m1QdOd/o=" Order="_x0034_" pdftag="_x005B_Artifact_x005D_" isBookmarkSet="no" bookmark="no"/>
  <Shape xmlns="" ID="oYuwvBx49h4c/qWt3Gl3FZnp68I=" artifact="_x0031_" formula="no" inline="no" pdftag="Figure" isBookmarkSet="no" bookmark="no" validate="no" Order="_x0033_"/>
  <Shape xmlns="" ID="Hx4rxvpCWPz2O34OwcJrXGoRlHM=" formula="no" inline="no" isBookmarkSet="no" pdftag="H3" artifact="_x0031_" validate="no" bookmark="yes" Order="_x0032_"/>
  <Shape xmlns="" ID="rsSAAOGSU0w78cXhI3jMYn/ST5Y=" formula="no" inline="no" isBookmarkSet="no" pdftag="H2" artifact="_x0031_" validate="no" bookmark="yes" Order="_x0031_"/>
  <Shape xmlns="" ID="KJqBtIhCQ8rYP4WdQ03WGwx4+LU=" Order="_x0034_" pdftag="_x005B_Artifact_x005D_" isBookmarkSet="no" bookmark="no"/>
  <Shape xmlns="" ID="NiV5v76YMPyQBnvtZtT1sdqAQY8=" formula="no" inline="no" isBookmarkSet="no" bookmark="no" validate="no" pdftag="P" artifact="_x0030_" Order="_x0034_"/>
  <Shape xmlns="" ID="WJzdn5Quh20Md25SXhQKFzW0T+c=" formula="no" inline="no" isBookmarkSet="no" bookmark="no" validate="no" pdftag="P" artifact="_x0030_" Order="_x0033_"/>
  <Shape xmlns="" ID="2YDhIiKe4zgr425UN9wTzDsYLqE=" formula="no" inline="no" isBookmarkSet="no" validate="no" bookmark="no" pdftag="P" artifact="_x0030_" Order="_x0032_"/>
  <Shape xmlns="" ID="Ob7bDmLgDlHcm4Qm0gQQ4P4QcDA=" formula="no" inline="no" isBookmarkSet="no" validate="no" bookmark="no" pdftag="H2" artifact="_x0030_" Order="_x0031_"/>
  <Shape xmlns="" ID="Hd5lD65ALfvss/U9ltdEnqzf3Z8=" Order="_x0035_" pdftag="_x005B_Artifact_x005D_" isBookmarkSet="no" bookmark="no"/>
  <Shape xmlns="" ID="FwQY7YSFQYuKW2Uvsf10hAMuAPQ=" formula="no" inline="no" isBookmarkSet="no" validate="no" bookmark="no" pdftag="P" artifact="_x0030_" Order="_x0033_"/>
  <Shape xmlns="" ID="zTP/IhRt6Cs3eLMsYABxxrEspdg=" formula="no" inline="no" isBookmarkSet="no" validate="no" bookmark="no" pdftag="H2" artifact="_x0030_" Order="_x0032_"/>
  <Shape xmlns="" ID="F1ZrxBRyoKJNete1VDVItcy3388=" formula="no" inline="no" isBookmarkSet="no" validate="no" bookmark="no" pdftag="P" artifact="_x0030_" Order="_x0031_"/>
  <Shape xmlns="" ID="4pHj/2WXkoOj1YkeFdlSP44DJnI=" Order="_x0034_" pdftag="_x005B_Artifact_x005D_" isBookmarkSet="no" bookmark="no"/>
  <Shape xmlns="" ID="Y7jsqzflfSIurTFoeHcs5T0yLR0=" pdftag="P" isBookmarkSet="no" bookmark="no" Order="_x0032_"/>
  <Shape xmlns="" ID="B3/JEmurMo3XL4t6cC5Ewno1wFc=" formula="no" inline="no" isBookmarkSet="no" validate="no" bookmark="no" pdftag="P" artifact="_x0030_" Order="_x0031_"/>
  <Shape xmlns="" ID="8AG3ZfrORZqUEpsmu86U2TKzTK8=" Order="_x0033_" pdftag="_x005B_Artifact_x005D_" isBookmarkSet="no" bookmark="no"/>
  <Shape xmlns="" ID="z+E+z07tlGpEkx+dTHYI/c0MJTM=" pdftag="P" isBookmarkSet="no" bookmark="no" Order="_x0033_"/>
  <Shape xmlns="" ID="KPBWGTdtJeti1SqD66cGM5zW3v0=" pdftag="P" isBookmarkSet="no" bookmark="no" Order="_x0032_"/>
  <Shape xmlns="" ID="syyBsfrFcz5EvlL5WkYZEC7G7RA=" pdftag="H2" isBookmarkSet="no" bookmark="yes" Order="_x0031_"/>
  <Shape xmlns="" ID="YFhVUROdS74oW2sxpDAch7HB0YY=" Order="_x0034_" pdftag="_x005B_Artifact_x005D_" isBookmarkSet="no" bookmark="no"/>
  <Shape xmlns="" ID="FiIK8fZ0zMYHbU2e/l3n+kdzsHQ=" pdftag="P" isBookmarkSet="no" bookmark="no" Order="_x0033_"/>
  <Shape xmlns="" ID="2tYNTlUE1bf7QhdckUXIL4vvRFk=" pdftag="P" isBookmarkSet="no" bookmark="no" Order="_x0032_"/>
  <Shape xmlns="" ID="EbdF7GdjdcpyR1RjoogdZHYYKS4=" pdftag="P" isBookmarkSet="no" bookmark="no" Order="_x0034_"/>
  <Shape xmlns="" ID="JrYb+runwCfg5moRVOeyOsR/DQk=" pdftag="H2" isBookmarkSet="no" bookmark="yes" Order="_x0031_"/>
  <Shape xmlns="" ID="Usnelripj/UGLIUGk93oYcRU5rE=" Order="_x0035_" pdftag="_x005B_Artifact_x005D_" isBookmarkSet="no" bookmark="no"/>
  <Shape xmlns="" ID="z31fCDdAb1ATKnH741WTDvc6zKU=" pdftag="P" isBookmarkSet="no" bookmark="no" Order="_x0032_"/>
  <Shape xmlns="" ID="Wi5ojySte5TUM8kVwC1nc3vKDlo=" pdftag="H2" isBookmarkSet="no" bookmark="yes" Order="_x0031_"/>
  <Shape xmlns="" ID="RrdAFZl8TymOp5z50VWM17V4ypo=" Order="_x0033_" pdftag="_x005B_Artifact_x005D_" isBookmarkSet="no" bookmark="no"/>
  <Shape xmlns="" ID="uTC+vpMlIwvCH7AKJlYXjUfeGg8=" pdftag="P" isBookmarkSet="no" bookmark="no" Order="_x0032_"/>
  <Shape xmlns="" ID="UvreiWJfmYxhHmDj5pn+PYhiFuw=" pdftag="H2" isBookmarkSet="no" bookmark="yes" Order="_x0031_"/>
  <Shape xmlns="" ID="fVNXS4nPeT9VzUzRfeAh4ncbI1c=" Order="_x0033_" pdftag="_x005B_Artifact_x005D_" isBookmarkSet="no" bookmark="no"/>
  <Shape xmlns="" ID="QoaS/6oTAQExiTtqS2ZqIrTtXkY=" pdftag="P" isBookmarkSet="no" bookmark="no" Order="_x0032_"/>
  <Shape xmlns="" ID="J/j+XPEyCXFcOZU+E9xjRBUygEY=" pdftag="H2" isBookmarkSet="no" bookmark="yes" Order="_x0031_"/>
  <Shape xmlns="" ID="mcgtGDvWvFcCCXXiwX3ciF90gTU=" Order="_x0033_" pdftag="_x005B_Artifact_x005D_" isBookmarkSet="no" bookmark="no"/>
  <Shape xmlns="" ID="ssc7OxPv8ygkQQ+klNMKp7MRSpI=" pdftag="P" isBookmarkSet="no" bookmark="no" Order="_x0032_"/>
  <Shape xmlns="" ID="dERBdn42u/TAloA9HpkAr2xTJvA=" pdftag="H2" isBookmarkSet="no" bookmark="yes" Order="_x0031_"/>
  <Shape xmlns="" ID="sLX62fBltEIiF+g1TaRS6Z2x3es=" Order="_x0033_" pdftag="_x005B_Artifact_x005D_" isBookmarkSet="no" bookmark="no"/>
  <Shape xmlns="" ID="jvArq75eBqjxqRTU6nSXJdHJ0tI=" pdftag="P" isBookmarkSet="no" bookmark="no" Order="_x0033_"/>
  <Shape xmlns="" ID="BNgaIUd7fvOMQ8BSE8GDzCGtU5U=" formula="no" inline="no" isBookmarkSet="no" validate="no" bookmark="no" pdftag="P" artifact="_x0030_" Order="_x0032_"/>
  <Shape xmlns="" ID="hqIFM0lVN5G4n9eAxhAeGVxt4uQ=" pdftag="H2" isBookmarkSet="no" bookmark="yes" Order="_x0031_"/>
  <Shape xmlns="" ID="19GU1nuiGkS/q3or7DQTiVjgP+Q=" formula="no" inline="no" isBookmarkSet="no" validate="no" bookmark="no" pdftag="P" artifact="_x0030_" Order="_x0031_0"/>
  <Shape xmlns="" ID="2dITApOTBecGHgPu6kVp8d+GWHk=" formula="no" inline="no" isBookmarkSet="no" validate="no" bookmark="no" pdftag="P" artifact="_x0030_" Order="_x0039_"/>
  <Shape xmlns="" ID="s66vO61aXc6DjvtTXv1oMzQFsM8=" artifact="_x0031_" formula="no" inline="no" pdftag="Figure" isBookmarkSet="no" validate="no" bookmark="no" Order="_x0038_"/>
  <Shape xmlns="" ID="g8gECMnWX0hKI+ti+nQHlJ+Q/ds=" formula="no" inline="no" isBookmarkSet="no" validate="no" bookmark="no" pdftag="P" artifact="_x0030_" Order="_x0037_"/>
  <Shape xmlns="" ID="LMP7KVpzXSOh3LgFlqWjHNgvNV8=" artifact="_x0031_" formula="no" inline="no" pdftag="Figure" isBookmarkSet="no" validate="no" bookmark="no" Order="_x0036_"/>
  <Shape xmlns="" ID="htgF2r6mb03Ok/En47HKtk9o4lM=" formula="no" inline="no" isBookmarkSet="no" validate="no" bookmark="no" pdftag="P" artifact="_x0030_" Order="_x0035_"/>
  <Shape xmlns="" ID="CzqWRoiBHBXDU9qTCBxdO5Q1idE=" artifact="_x0031_" formula="no" inline="no" pdftag="Figure" isBookmarkSet="no" validate="no" bookmark="no" Order="_x0034_"/>
  <Shape xmlns="" ID="mwIHxNr8b9M5lJenRjAPk8RyAyI=" formula="no" inline="no" isBookmarkSet="no" validate="no" bookmark="no" pdftag="P" artifact="_x0030_" Order="_x0033_"/>
  <Shape xmlns="" ID="fTJXjMg19+f76EJd2lzNNv/UTdA=" artifact="_x0031_" formula="no" inline="no" pdftag="Figure" isBookmarkSet="no" validate="no" bookmark="no" Order="_x0032_"/>
  <Shape xmlns="" ID="cN3KzdXKlHoJV7lOAL+VeKIVxhw=" formula="no" inline="no" isBookmarkSet="no" validate="no" bookmark="no" pdftag="H2" artifact="_x0030_" Order="_x0031_"/>
  <Shape xmlns="" ID="bbNWuAQ9bxatOMnKWE8prGOOA6M=" Order="_x0031_1" pdftag="_x005B_Artifact_x005D_" isBookmarkSet="no" bookmark="no"/>
  <Shape xmlns="" ID="+oPPTAFK6ArQoI1UD8eBE9H/xcI=" formula="no" inline="no" isBookmarkSet="no" validate="no" bookmark="no" pdftag="P" artifact="_x0030_" Order="_x0031_0"/>
  <Shape xmlns="" ID="SYTHXZT0IcQSxmCp6FxXUhXN+Tk=" artifact="_x0031_" formula="no" inline="no" pdftag="Figure" isBookmarkSet="no" validate="no" bookmark="no" Order="_x0039_"/>
  <Shape xmlns="" ID="jVzhp4yjBoES3JoPnYT1bMjNTmc=" formula="no" inline="no" isBookmarkSet="no" validate="no" bookmark="no" pdftag="P" artifact="_x0030_" Order="_x0038_"/>
  <Shape xmlns="" ID="5SHCVqG5kTuf4tCvucF2l9LKwU8=" artifact="_x0031_" formula="no" inline="no" pdftag="Figure" isBookmarkSet="no" validate="no" bookmark="no" Order="_x0037_"/>
  <Shape xmlns="" ID="iSpEglb/fQwZMDLvRAi1tp7OV4U=" formula="no" inline="no" isBookmarkSet="no" validate="no" bookmark="no" pdftag="P" artifact="_x0030_" Order="_x0036_"/>
  <Shape xmlns="" ID="n14NIlORoFMs6r8UQGWmt6ZdqDg=" artifact="_x0031_" formula="no" inline="no" pdftag="Figure" isBookmarkSet="no" validate="no" bookmark="no" Order="_x0035_"/>
  <Shape xmlns="" ID="akQ3xEQAM+PCHFH/+7Rb0nVvVQk=" formula="no" inline="no" isBookmarkSet="no" validate="no" bookmark="no" pdftag="P" artifact="_x0030_" Order="_x0034_"/>
  <Shape xmlns="" ID="CbX2Rrw9+BGKu00EExI6jrh1bXA=" artifact="_x0031_" formula="no" inline="no" pdftag="Figure" isBookmarkSet="no" validate="no" bookmark="no" Order="_x0033_"/>
  <Shape xmlns="" ID="7UQRMexUXA+ZQgilBXa1qkU0Bkc=" formula="no" inline="no" isBookmarkSet="no" validate="no" bookmark="no" pdftag="P" artifact="_x0030_" Order="_x0032_"/>
  <Shape xmlns="" ID="p7AkvmviCeh/qV1pubDpEH8ZDv8=" formula="no" inline="no" isBookmarkSet="no" validate="no" bookmark="no" pdftag="H2" artifact="_x0030_" Order="_x0031_"/>
  <Shape xmlns="" ID="9wjHnySfXT9SLdM+f1F2QTmumDw=" Order="_x0031_1" pdftag="_x005B_Artifact_x005D_" isBookmarkSet="no" bookmark="no"/>
  <Shape xmlns="" ID="cHjfB5mBERKo0tfJgRUIyBsLpZ4=" formula="no" inline="no" isBookmarkSet="no" validate="no" bookmark="no" pdftag="P" artifact="_x0030_" Order="_x0031_1"/>
  <Shape xmlns="" ID="9pohZzMyyPSCWu9AxOP4OqXPEDY=" artifact="_x0031_" formula="no" inline="no" pdftag="Figure" isBookmarkSet="no" validate="no" bookmark="no" Order="_x0031_0"/>
  <Shape xmlns="" ID="ugNN/JWQyEyeiokvPM4oFU75+oA=" formula="no" inline="no" isBookmarkSet="no" validate="no" bookmark="no" pdftag="P" artifact="_x0030_" Order="_x0039_"/>
  <Shape xmlns="" ID="GkyGIZFAW0maSUHtxXfYH9pUVVE=" artifact="_x0031_" formula="no" inline="no" pdftag="Figure" isBookmarkSet="no" validate="no" bookmark="no" Order="_x0038_"/>
  <Shape xmlns="" ID="zTSRV7DzBedLt3bEcKJFbG/wt+o=" formula="no" inline="no" isBookmarkSet="no" validate="no" bookmark="no" pdftag="P" artifact="_x0030_" Order="_x0037_"/>
  <Shape xmlns="" ID="DyYjwnfhxSjTUkb78OB4GKFiBws=" artifact="_x0031_" formula="no" inline="no" pdftag="Figure" isBookmarkSet="no" validate="no" bookmark="no" Order="_x0036_"/>
  <Shape xmlns="" ID="kD+9HQ+kaAIVZGoBBOFXZBaDSyE=" formula="no" inline="no" isBookmarkSet="no" validate="no" bookmark="no" pdftag="P" artifact="_x0030_" Order="_x0035_"/>
  <Shape xmlns="" ID="uTqRkfpK7FLGCYJxXn0/4pqyrsE=" artifact="_x0031_" formula="no" inline="no" pdftag="Figure" isBookmarkSet="no" validate="no" bookmark="no" Order="_x0034_"/>
  <Shape xmlns="" ID="Ett5ajy8F2ZQkvBEhjJ1mh96Z6s=" formula="no" inline="no" isBookmarkSet="no" validate="no" bookmark="no" pdftag="P" artifact="_x0030_" Order="_x0033_"/>
  <Shape xmlns="" ID="LWlghF9dBGVAbMkss8TgP9VC+wk=" formula="no" inline="no" isBookmarkSet="no" Order="_x0032_" validate="no" bookmark="no" pdftag="_x005B_Artifact_x005D_" artifact="_x0031_"/>
  <Shape xmlns="" ID="/V2KfqqKtOhZUimsWgfsxzeT8XA=" formula="no" inline="no" isBookmarkSet="no" validate="no" bookmark="no" pdftag="P" artifact="_x0030_" Order="_x0032_"/>
  <Shape xmlns="" ID="OK8fDlh45cC3FQ3MCsyGt7uDaGA=" formula="no" inline="no" isBookmarkSet="no" validate="no" pdftag="H2" artifact="_x0030_" bookmark="yes" Order="_x0031_"/>
  <Shape xmlns="" ID="C1bPKuZZrVGMynXdV1NZKVeAbiU=" Order="_x0031_3" pdftag="_x005B_Artifact_x005D_" isBookmarkSet="no" bookmark="no"/>
  <Shape xmlns="" ID="B8bbTKojVBhy+xkE9KBnBbMq5WA=" formula="no" inline="no" isBookmarkSet="no" validate="no" bookmark="no" pdftag="P" artifact="_x0030_" Order="_x0039_"/>
  <Shape xmlns="" ID="d0KV4ydMWyrqe46MclLKH1MmEEo=" formula="no" inline="no" isBookmarkSet="no" validate="no" bookmark="no" pdftag="P" artifact="_x0030_" Order="_x0038_"/>
  <Shape xmlns="" ID="UsZNsMp9Xr9Gyyc6dkMCo4D2H5g=" formula="no" inline="no" isBookmarkSet="no" validate="no" bookmark="no" pdftag="P" artifact="_x0030_" Order="_x0037_"/>
  <Shape xmlns="" ID="BTJPnuhZ53YebmSrziZoXMdpS4M=" formula="no" inline="no" isBookmarkSet="no" validate="no" bookmark="no" pdftag="P" artifact="_x0030_" Order="_x0036_"/>
  <Shape xmlns="" ID="ljpiZkm/+QtJ6TtCx0/nMp1KZ8w=" formula="no" inline="no" isBookmarkSet="no" validate="no" bookmark="no" pdftag="P" artifact="_x0030_" Order="_x0035_"/>
  <Shape xmlns="" ID="kZH0Ok5ipkvN0FkAN3j6YtzWZ0o=" formula="no" inline="no" isBookmarkSet="no" validate="no" bookmark="no" pdftag="P" artifact="_x0030_" Order="_x0034_"/>
  <Shape xmlns="" ID="oYbE/k8TZfwS/ihit0l4wfpUf18=" formula="no" inline="no" isBookmarkSet="no" validate="no" bookmark="no" pdftag="P" artifact="_x0030_" Order="_x0033_"/>
  <Shape xmlns="" ID="7q7pqaj5ccuGFUB8xe8K1+9CIbs=" formula="no" inline="no" isBookmarkSet="no" validate="no" bookmark="no" pdftag="P" artifact="_x0030_" Order="_x0032_"/>
  <Shape xmlns="" ID="06fgHE22rbrWIXYLReLUpJlI2Lo=" formula="no" inline="no" isBookmarkSet="no" validate="no" pdftag="H2" artifact="_x0030_" bookmark="yes" Order="_x0031_"/>
  <Shape xmlns="" ID="gnjtE6PO3uYW1fIl6+LjiySPNw8=" Order="_x0031_0" pdftag="_x005B_Artifact_x005D_" isBookmarkSet="no" bookmark="no"/>
  <Shape xmlns="" ID="NZs7ujEul47hYVL3ryCSJ6XrrVg=" formula="no" inline="no" isBookmarkSet="no" validate="no" bookmark="no" pdftag="Figure" artifact="_x0030_" Order="_x0039_"/>
  <Shape xmlns="" ID="VZxKRv9RcZ2K+ddOgs7MbJ209Zo=" artifact="_x0031_" formula="no" inline="no" pdftag="Figure" isBookmarkSet="no" validate="no" bookmark="no" Order="_x0031_0"/>
  <Shape xmlns="" ID="P8o92jFNl+qbMwiC+4jxKRL30AY=" formula="no" inline="no" isBookmarkSet="no" validate="no" bookmark="no" pdftag="P" artifact="_x0030_" Order="_x0031_1"/>
  <Shape xmlns="" ID="sC8UtcO69jkzKmktKABqob0Rgoo=" formula="no" inline="no" isBookmarkSet="no" validate="no" bookmark="no" pdftag="P" artifact="_x0030_" Order="_x0038_"/>
  <Shape xmlns="" ID="WI2UGNvdiveVk/5DceCr1Bbt+5w=" formula="no" inline="no" isBookmarkSet="no" validate="no" bookmark="no" pdftag="P" artifact="_x0030_" Order="_x0037_"/>
  <Shape xmlns="" ID="EbH/7DZ/GaXwMPPvJcAA+fRlNKM=" formula="no" inline="no" isBookmarkSet="no" validate="no" bookmark="no" pdftag="P" artifact="_x0030_" Order="_x0036_"/>
  <Shape xmlns="" ID="Y/ldxXXlU5AN+uYb5N6FRB4JGeg=" formula="no" inline="no" isBookmarkSet="no" validate="no" bookmark="no" pdftag="P" artifact="_x0030_" Order="_x0035_"/>
  <Shape xmlns="" ID="PuZQjrBFOkFDxvBoQ+BkhpdseEQ=" formula="no" inline="no" isBookmarkSet="no" validate="no" bookmark="no" pdftag="P" artifact="_x0030_" Order="_x0034_"/>
  <Shape xmlns="" ID="k5X4i5RvYDgiARcKEkf1+aFlvAI=" formula="no" inline="no" isBookmarkSet="no" validate="no" bookmark="no" pdftag="P" artifact="_x0030_" Order="_x0033_"/>
  <Shape xmlns="" ID="Z5v8HpASDPo/Wz/0q/BGJ6ugT5U=" formula="no" inline="no" isBookmarkSet="no" validate="no" bookmark="no" pdftag="P" artifact="_x0030_" Order="_x0032_"/>
  <Shape xmlns="" ID="qg/yRKvPs8ROT+r1Jk5a31WpY/w=" formula="no" inline="no" isBookmarkSet="no" validate="no" bookmark="no" pdftag="H2" artifact="_x0030_" Order="_x0031_"/>
  <Shape xmlns="" ID="YCxz2RypFb5QpuXgkpj+yuhAraQ=" Order="_x0031_2" pdftag="_x005B_Artifact_x005D_" isBookmarkSet="no" bookmark="no"/>
  <Shape xmlns="" ID="JVaVeqwnrJXcfjyxjN23u6U6YjU=" formula="no" inline="no" isBookmarkSet="no" validate="no" bookmark="no" pdftag="P" artifact="_x0030_" Order="_x0031_1"/>
  <Shape xmlns="" ID="1VYlZJxEhUYoBZrPC1K4brZxD4o=" artifact="_x0031_" formula="no" inline="no" pdftag="Figure" isBookmarkSet="no" validate="no" bookmark="no" Order="_x0031_0"/>
  <Shape xmlns="" ID="fcLbEBweMN1jqvR6XEB80Uzn1vI=" artifact="_x0031_" formula="no" inline="no" pdftag="Figure" isBookmarkSet="no" validate="no" bookmark="no" Order="_x0039_"/>
  <Shape xmlns="" ID="gLvMFMxEiDWTy9xz23vSIMFDq7s=" formula="no" inline="no" isBookmarkSet="no" validate="no" bookmark="no" pdftag="P" artifact="_x0030_" Order="_x0038_"/>
  <Shape xmlns="" ID="OAEemmU3Tf/BYnd4sNW+SnhaUvA=" formula="no" inline="no" isBookmarkSet="no" validate="no" bookmark="no" pdftag="P" artifact="_x0030_" Order="_x0037_"/>
  <Shape xmlns="" ID="56JdV7wQqNvSBwuHfa0UR8rHwds=" formula="no" inline="no" isBookmarkSet="no" validate="no" bookmark="no" pdftag="P" artifact="_x0030_" Order="_x0036_"/>
  <Shape xmlns="" ID="+5RFGTA9WgsU+8IpV9j0zuD5b3Y=" formula="no" inline="no" isBookmarkSet="no" validate="no" bookmark="no" pdftag="P" artifact="_x0030_" Order="_x0035_"/>
  <Shape xmlns="" ID="6pTAVe1s1elbalCQHyEHhZhOka8=" formula="no" inline="no" isBookmarkSet="no" validate="no" bookmark="no" pdftag="P" artifact="_x0030_" Order="_x0034_"/>
  <Shape xmlns="" ID="HZ6wPwmBoY1xi70XpuSBjrgzi4o=" formula="no" inline="no" isBookmarkSet="no" validate="no" bookmark="no" pdftag="P" artifact="_x0030_" Order="_x0033_"/>
  <Shape xmlns="" ID="0DLg+oV8Bq9ALt7YjL8qdjZ92lY=" formula="no" inline="no" isBookmarkSet="no" validate="no" bookmark="no" pdftag="P" artifact="_x0030_" Order="_x0032_"/>
  <Shape xmlns="" ID="4Qpe+3raQyAYzBoBw0jiGi1IBRA=" formula="no" inline="no" isBookmarkSet="no" validate="no" bookmark="no" pdftag="H2" artifact="_x0030_" Order="_x0031_"/>
  <Shape xmlns="" ID="orNo5z6Ai1BHwym5+HcTkzXCzn4=" Order="_x0031_2" pdftag="_x005B_Artifact_x005D_" isBookmarkSet="no" bookmark="no"/>
  <Shape xmlns="" ID="/2+v/OfzjyBI0gyUFEsQZQmakrs=" formula="no" inline="no" isBookmarkSet="no" validate="no" bookmark="no" pdftag="P" artifact="_x0030_" Order="_x0031_1"/>
  <Shape xmlns="" ID="yRia6CFwgu5PColb2v862juIANg=" formula="no" inline="no" isBookmarkSet="no" validate="no" bookmark="no" pdftag="P" artifact="_x0030_" Order="_x0031_0"/>
  <Shape xmlns="" ID="3951gZFeWCNFfOMfr9aJS0dmigQ=" formula="no" inline="no" isBookmarkSet="no" validate="no" bookmark="no" pdftag="P" artifact="_x0030_" Order="_x0039_"/>
  <Shape xmlns="" ID="eCd0QjJtXeBNI7lqnfkbDq03nyA=" formula="no" inline="no" isBookmarkSet="no" validate="no" bookmark="no" pdftag="P" artifact="_x0030_" Order="_x0038_"/>
  <Shape xmlns="" ID="5qHzbrLSJyNopwSGa+U9giIOoU0=" formula="no" inline="no" isBookmarkSet="no" validate="no" bookmark="no" pdftag="P" artifact="_x0030_" Order="_x0037_"/>
  <Shape xmlns="" ID="93Ei1wg2lCAYEXL8hM0eglN+JZw=" formula="no" inline="no" isBookmarkSet="no" validate="no" bookmark="no" pdftag="P" artifact="_x0030_" Order="_x0036_"/>
  <Shape xmlns="" ID="hhUUUIquUZX8CXSx4RvuPtTDJr0=" formula="no" inline="no" isBookmarkSet="no" validate="no" bookmark="no" pdftag="P" artifact="_x0030_" Order="_x0035_"/>
  <Shape xmlns="" ID="PFtooTCc9Is2KZjVM+Rv59rDIF4=" formula="no" inline="no" isBookmarkSet="no" validate="no" bookmark="no" pdftag="P" artifact="_x0030_" Order="_x0034_"/>
  <Shape xmlns="" ID="bTTi1JtL2EY98xvmpEOKXfM7aqI=" formula="no" inline="no" isBookmarkSet="no" validate="no" bookmark="no" pdftag="P" artifact="_x0030_" Order="_x0033_"/>
  <Shape xmlns="" ID="HiPUN43njYDy6A8ebvKutKJeQQI=" formula="no" inline="no" isBookmarkSet="no" validate="no" bookmark="no" pdftag="P" artifact="_x0030_" Order="_x0032_"/>
  <Shape xmlns="" ID="QDWzWr8G+ZvEZ4vu2Nre5OoUAq8=" formula="no" inline="no" isBookmarkSet="no" validate="no" bookmark="no" pdftag="H2" artifact="_x0030_" Order="_x0031_"/>
  <Shape xmlns="" ID="vDRhnoKxdxlVXiqTq9epPUfWCQc=" Order="_x0031_2" pdftag="_x005B_Artifact_x005D_" isBookmarkSet="no" bookmark="no"/>
  <SubText xmlns="" ID="gqPylL6ho2wS7odMpYoYIYa2EiQ=" ActualText=""/>
  <Shape xmlns="" ID="q6QEuKcewaQk+H5NwdvXJ7JOfiU=" isBookmarkSet="no" bookmark="yes" pdftag="P" artifact="_x0030_" Order="_x0032_"/>
  <Shape xmlns="" ID="eJbFegz/OsZ8+LOsEs3W59f6SFE=" Order="_x0033_" pdftag="_x005B_Artifact_x005D_" isBookmarkSet="no" bookmark="no"/>
  <Shape xmlns="" ID="P5/P8zix130QuOoA2x8M1/anwoU=" formula="no" inline="no" isBookmarkSet="no" bookmark="no" Order="_x0034_" validate="no" pdftag="_x005B_Artifact_x005D_" artifact="_x0031_"/>
  <Shape xmlns="" ID="g38tpwtlcldDP1d4Sk0fHMlHfA8=" formula="no" inline="no" isBookmarkSet="no" bookmark="no" Order="_x0032_" validate="no" pdftag="_x005B_Artifact_x005D_" artifact="_x0031_"/>
  <Shape xmlns="" ID="/NGazWuJN+U27SgGNMvP/CBdjIY=" formula="no" inline="no" isBookmarkSet="no" bookmark="no" validate="no" pdftag="P" artifact="_x0030_" Order="_x0033_"/>
  <Shape xmlns="" ID="vHg7ht2qgKojnu0Fl6z4ZxLC0YA=" formula="no" inline="no" isBookmarkSet="no" bookmark="no" validate="no" pdftag="P" artifact="_x0030_" Order="_x0033_"/>
  <Shape xmlns="" ID="087xzxITSNs4wfiZyAhvetOzLGc=" formula="no" inline="no" isBookmarkSet="no" pdftag="H3" artifact="_x0031_" validate="no" bookmark="yes" Order="_x0032_"/>
  <Shape xmlns="" ID="pPciIK89Yvxn43UsZgxeMTQ6jjs=" formula="no" inline="no" isBookmarkSet="no" pdftag="H2" artifact="_x0031_" validate="no" bookmark="yes" Order="_x0031_"/>
  <Shape xmlns="" ID="u+bKl0f3uyLlc1fl7b0P2WS1waI=" Order="_x0033_" pdftag="_x005B_Artifact_x005D_" isBookmarkSet="no" bookmark="no"/>
  <SubText xmlns="" ID="YYZK/rqcw1y6FSRhMUky5hCvlBc=" ActualText=""/>
  <SubText xmlns="" ID="jwSUrC2q/ZOxpNQklLjFzGCePU8=" ActualText=""/>
  <SubText xmlns="" ID="/Mrs0I4hjUA5YxESRQO8IZ7Hfgk=" ActualText=""/>
  <SubText xmlns="" ID="3YV+panle0zAYt4gWJBxeHOB544=" ActualText=""/>
  <SubText xmlns="" ID="VbDaZtGLtsE1jP9oUUv31g6DngA=" ActualText=""/>
  <SubText xmlns="" ID="o2fv8p+gsaQrBpkFAcHYjVp+02k=" ActualText=""/>
  <SubText xmlns="" ID="zvgCYiGZ/lf2Wnjqqgxkx4zW5m8=" ActualText=""/>
  <SubText xmlns="" ID="087xzxITSNs4wfiZyAhvetOzLGc=" ActualText=""/>
  <SubText xmlns="" ID="pPciIK89Yvxn43UsZgxeMTQ6jjs=" ActualText=""/>
  <SubText xmlns="" ID="Hx4rxvpCWPz2O34OwcJrXGoRlHM=" ActualText=""/>
  <SubText xmlns="" ID="rsSAAOGSU0w78cXhI3jMYn/ST5Y=" ActualText=""/>
</PAW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AE0D368886C6B4298DB8A66EC5E9E94" ma:contentTypeVersion="3" ma:contentTypeDescription="Create a new document." ma:contentTypeScope="" ma:versionID="3dfe9d4b760e711e5f29de418d18184c">
  <xsd:schema xmlns:xsd="http://www.w3.org/2001/XMLSchema" xmlns:xs="http://www.w3.org/2001/XMLSchema" xmlns:p="http://schemas.microsoft.com/office/2006/metadata/properties" xmlns:ns1="http://schemas.microsoft.com/sharepoint/v3" targetNamespace="http://schemas.microsoft.com/office/2006/metadata/properties" ma:root="true" ma:fieldsID="ff328a1cd662c37536c074f55b1464a7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4" nillable="true" ma:displayName="Scheduling Start Date" ma:description="Scheduling Start Date is a site column created by the Publishing feature. It is used to specify the date and time on which this page will first appear to site visitors." ma:hidden="true" ma:internalName="PublishingStartDate">
      <xsd:simpleType>
        <xsd:restriction base="dms:Unknown"/>
      </xsd:simpleType>
    </xsd:element>
    <xsd:element name="PublishingExpirationDate" ma:index="5" nillable="true" ma:displayName="Scheduling End Date" ma:description="Scheduling End Date is a site column created by the Publishing feature. It is used to specify the date and time on which this page will no longer appear to site visitors." ma:hidden="true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6" ma:displayName="Content Type"/>
        <xsd:element ref="dc:title" minOccurs="0" maxOccurs="1" ma:index="3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A870AE42-B7EF-4425-8E23-8E4BA26DAB5C}">
  <ds:schemaRefs>
    <ds:schemaRef ds:uri="http://www.net-centric.com/PAWPP"/>
    <ds:schemaRef ds:uri=""/>
  </ds:schemaRefs>
</ds:datastoreItem>
</file>

<file path=customXml/itemProps2.xml><?xml version="1.0" encoding="utf-8"?>
<ds:datastoreItem xmlns:ds="http://schemas.openxmlformats.org/officeDocument/2006/customXml" ds:itemID="{58B0D04D-FC05-4636-BA0F-FD65C087B736}"/>
</file>

<file path=customXml/itemProps3.xml><?xml version="1.0" encoding="utf-8"?>
<ds:datastoreItem xmlns:ds="http://schemas.openxmlformats.org/officeDocument/2006/customXml" ds:itemID="{811D34F4-B78C-4BB4-A3B6-72D5C676283E}"/>
</file>

<file path=customXml/itemProps4.xml><?xml version="1.0" encoding="utf-8"?>
<ds:datastoreItem xmlns:ds="http://schemas.openxmlformats.org/officeDocument/2006/customXml" ds:itemID="{37862318-6C16-4A67-80E7-5BCB6C1B67A4}"/>
</file>

<file path=docProps/app.xml><?xml version="1.0" encoding="utf-8"?>
<Properties xmlns:vt="http://schemas.openxmlformats.org/officeDocument/2006/docPropsVTypes" xmlns="http://schemas.openxmlformats.org/officeDocument/2006/extended-properties">
  <Company/>
  <PresentationFormat>Widescreen</PresentationFormat>
  <Paragraphs>43</Paragraphs>
  <Slides>13</Slides>
  <Notes>6</Notes>
  <TotalTime>2837</TotalTime>
  <HiddenSlides>0</HiddenSlides>
  <MMClips>0</MMClips>
  <ScaleCrop>0</ScaleCrop>
  <HeadingPairs>
    <vt:vector baseType="variant" size="6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baseType="lpstr" size="22">
      <vt:lpstr>Arial</vt:lpstr>
      <vt:lpstr>Calibri Light</vt:lpstr>
      <vt:lpstr>Calibri</vt:lpstr>
      <vt:lpstr>Wingdings 3</vt:lpstr>
      <vt:lpstr>Wingdings 2</vt:lpstr>
      <vt:lpstr>Times New Roman</vt:lpstr>
      <vt:lpstr>Webdings</vt:lpstr>
      <vt:lpstr>Wingdings</vt:lpstr>
      <vt:lpstr>General Content</vt:lpstr>
      <vt:lpstr>PowerPoint Presentation</vt:lpstr>
      <vt:lpstr>Today’s Moderator</vt:lpstr>
      <vt:lpstr>Today’s Objectives</vt:lpstr>
      <vt:lpstr>Today’s Speaker/Today’s Moderator</vt:lpstr>
      <vt:lpstr>Today’s Speaker</vt:lpstr>
      <vt:lpstr>Today’s Speakers</vt:lpstr>
      <vt:lpstr>1. How does your grant do sector-based strategy partnerships?</vt:lpstr>
      <vt:lpstr>2. What does this partnership look like in practice?</vt:lpstr>
      <vt:lpstr>3. Looking back, how did this form of partnership start in Ohio? What about Alabama?</vt:lpstr>
      <vt:lpstr>4. What are practical steps on how to find/join a sector strategy to advance grant goals?</vt:lpstr>
      <vt:lpstr>5. What are the lessons learned? What are key practices you adhere to?</vt:lpstr>
      <vt:lpstr>Any Questions?</vt:lpstr>
      <vt:lpstr>Thank You!</vt:lpstr>
    </vt:vector>
  </TitlesOfParts>
  <LinksUpToDate>0</LinksUpToDate>
  <SharedDoc>0</SharedDoc>
  <HyperlinksChanged>0</HyperlinksChanged>
  <Application>Aspose.Slides for .NET</Application>
  <AppVersion>20.0100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Cheryl Robbins</dc:creator>
  <cp:lastModifiedBy>Jonathan Vehlow</cp:lastModifiedBy>
  <cp:revision>198</cp:revision>
  <dcterms:created xsi:type="dcterms:W3CDTF">2019-06-21T16:58:05Z</dcterms:created>
  <dcterms:modified xsi:type="dcterms:W3CDTF">2020-10-22T16:06:49Z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0x010100CAE0D368886C6B4298DB8A66EC5E9E94</vt:lpwstr>
  </property>
</Properties>
</file>