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4" r:id="rId5"/>
  </p:sldMasterIdLst>
  <p:notesMasterIdLst>
    <p:notesMasterId r:id="rId12"/>
  </p:notesMasterIdLst>
  <p:handoutMasterIdLst>
    <p:handoutMasterId r:id="rId13"/>
  </p:handoutMasterIdLst>
  <p:sldIdLst>
    <p:sldId id="261" r:id="rId6"/>
    <p:sldId id="312" r:id="rId7"/>
    <p:sldId id="326" r:id="rId8"/>
    <p:sldId id="322" r:id="rId9"/>
    <p:sldId id="323" r:id="rId10"/>
    <p:sldId id="324" r:id="rId11"/>
  </p:sldIdLst>
  <p:sldSz cx="9144000" cy="5143500" type="screen16x9"/>
  <p:notesSz cx="6858000" cy="9144000"/>
  <p:custDataLst>
    <p:tags r:id="rId14"/>
  </p:custData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D14C27"/>
    <a:srgbClr val="B74900"/>
    <a:srgbClr val="1C498B"/>
    <a:srgbClr val="303745"/>
    <a:srgbClr val="F6F8FA"/>
    <a:srgbClr val="F58025"/>
    <a:srgbClr val="C5C6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953DB1-F74A-46C5-6249-299847379F55}" v="83" dt="2024-08-21T22:25:51.362"/>
    <p1510:client id="{F6835452-BE1E-4607-AFAF-0DC5EE76DAAA}" v="12" dt="2024-08-21T22:17:01.2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987" autoAdjust="0"/>
    <p:restoredTop sz="96283" autoAdjust="0"/>
  </p:normalViewPr>
  <p:slideViewPr>
    <p:cSldViewPr snapToGrid="0" showGuides="1">
      <p:cViewPr varScale="1">
        <p:scale>
          <a:sx n="137" d="100"/>
          <a:sy n="137" d="100"/>
        </p:scale>
        <p:origin x="1338" y="120"/>
      </p:cViewPr>
      <p:guideLst/>
    </p:cSldViewPr>
  </p:slideViewPr>
  <p:notesTextViewPr>
    <p:cViewPr>
      <p:scale>
        <a:sx n="1" d="1"/>
        <a:sy n="1" d="1"/>
      </p:scale>
      <p:origin x="0" y="0"/>
    </p:cViewPr>
  </p:notesTextViewPr>
  <p:sorterViewPr>
    <p:cViewPr>
      <p:scale>
        <a:sx n="100" d="100"/>
        <a:sy n="100" d="100"/>
      </p:scale>
      <p:origin x="0" y="-828"/>
    </p:cViewPr>
  </p:sorterViewPr>
  <p:notesViewPr>
    <p:cSldViewPr snapToGrid="0" showGuides="1">
      <p:cViewPr varScale="1">
        <p:scale>
          <a:sx n="81" d="100"/>
          <a:sy n="81" d="100"/>
        </p:scale>
        <p:origin x="195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F01BD6-766B-4D19-B75E-7E6A037A6BFB}" type="datetimeFigureOut">
              <a:rPr lang="en-US" smtClean="0"/>
              <a:t>8/22/2024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1302AA-81B1-4225-BC36-6DD3E8E98722}" type="slidenum">
              <a:rPr lang="en-US" smtClean="0"/>
              <a:t>‹#›</a:t>
            </a:fld>
            <a:endParaRPr lang="en-US"/>
          </a:p>
        </p:txBody>
      </p:sp>
    </p:spTree>
    <p:extLst>
      <p:ext uri="{BB962C8B-B14F-4D97-AF65-F5344CB8AC3E}">
        <p14:creationId xmlns:p14="http://schemas.microsoft.com/office/powerpoint/2010/main" val="38888448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8D3C34-4FAE-4634-9621-7C1A1531823B}" type="datetimeFigureOut">
              <a:rPr lang="en-US" smtClean="0"/>
              <a:t>8/22/2024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D1758-ED3D-4611-B861-63A1DF032208}" type="slidenum">
              <a:rPr lang="en-US" smtClean="0"/>
              <a:t>‹#›</a:t>
            </a:fld>
            <a:endParaRPr lang="en-US"/>
          </a:p>
        </p:txBody>
      </p:sp>
    </p:spTree>
    <p:extLst>
      <p:ext uri="{BB962C8B-B14F-4D97-AF65-F5344CB8AC3E}">
        <p14:creationId xmlns:p14="http://schemas.microsoft.com/office/powerpoint/2010/main" val="1990456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cxnSp>
        <p:nvCxnSpPr>
          <p:cNvPr id="5" name="Straight Connector 4"/>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11"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Text Placeholder 9">
            <a:extLst>
              <a:ext uri="{FF2B5EF4-FFF2-40B4-BE49-F238E27FC236}">
                <a16:creationId xmlns:a16="http://schemas.microsoft.com/office/drawing/2014/main" id="{A56E7046-DE4F-0A49-A5D9-1A3B2F5BACA8}"/>
              </a:ext>
            </a:extLst>
          </p:cNvPr>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4" name="Text Placeholder 9">
            <a:extLst>
              <a:ext uri="{FF2B5EF4-FFF2-40B4-BE49-F238E27FC236}">
                <a16:creationId xmlns:a16="http://schemas.microsoft.com/office/drawing/2014/main" id="{E1F6FDE6-65F0-9041-A1D4-82C1AC4161B0}"/>
              </a:ext>
            </a:extLst>
          </p:cNvPr>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10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5" name="TextBox 14">
            <a:extLst>
              <a:ext uri="{FF2B5EF4-FFF2-40B4-BE49-F238E27FC236}">
                <a16:creationId xmlns:a16="http://schemas.microsoft.com/office/drawing/2014/main" id="{3AD89A8F-1664-E94D-94B6-C3B8DBE41054}"/>
              </a:ext>
            </a:extLst>
          </p:cNvPr>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rgbClr val="D14C27"/>
                </a:solidFill>
                <a:latin typeface="+mn-lt"/>
                <a:ea typeface="Segoe UI Symbol" panose="020B0502040204020203" pitchFamily="34" charset="0"/>
              </a:rPr>
              <a:t>CAREERS, WAGES &amp; TRENDS</a:t>
            </a:r>
          </a:p>
        </p:txBody>
      </p:sp>
      <p:sp>
        <p:nvSpPr>
          <p:cNvPr id="18" name="TextBox 17">
            <a:extLst>
              <a:ext uri="{FF2B5EF4-FFF2-40B4-BE49-F238E27FC236}">
                <a16:creationId xmlns:a16="http://schemas.microsoft.com/office/drawing/2014/main" id="{FC404EF6-8004-A343-9A42-894FC738BA45}"/>
              </a:ext>
            </a:extLst>
          </p:cNvPr>
          <p:cNvSpPr txBox="1"/>
          <p:nvPr userDrawn="1"/>
        </p:nvSpPr>
        <p:spPr>
          <a:xfrm>
            <a:off x="5181600" y="4722841"/>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19" name="TextBox 18">
            <a:extLst>
              <a:ext uri="{FF2B5EF4-FFF2-40B4-BE49-F238E27FC236}">
                <a16:creationId xmlns:a16="http://schemas.microsoft.com/office/drawing/2014/main" id="{40A73E8B-1D2A-B241-9CB5-BFDA05123263}"/>
              </a:ext>
            </a:extLst>
          </p:cNvPr>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mn-lt"/>
                <a:ea typeface="Segoe UI Symbol" panose="020B0502040204020203" pitchFamily="34" charset="0"/>
              </a:rPr>
              <a:pPr algn="r"/>
              <a:t>‹#›</a:t>
            </a:fld>
            <a:endParaRPr lang="en-US" sz="800" b="0" spc="30" baseline="0" dirty="0">
              <a:solidFill>
                <a:schemeClr val="accent4"/>
              </a:solidFill>
              <a:latin typeface="+mn-lt"/>
              <a:ea typeface="Segoe UI Symbol" panose="020B0502040204020203" pitchFamily="34" charset="0"/>
            </a:endParaRPr>
          </a:p>
        </p:txBody>
      </p:sp>
    </p:spTree>
    <p:extLst>
      <p:ext uri="{BB962C8B-B14F-4D97-AF65-F5344CB8AC3E}">
        <p14:creationId xmlns:p14="http://schemas.microsoft.com/office/powerpoint/2010/main" val="2005293348"/>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orient="horz" pos="2700" userDrawn="1">
          <p15:clr>
            <a:srgbClr val="FBAE40"/>
          </p15:clr>
        </p15:guide>
        <p15:guide id="2" pos="5384" userDrawn="1">
          <p15:clr>
            <a:srgbClr val="FBAE40"/>
          </p15:clr>
        </p15:guide>
        <p15:guide id="3" pos="374" userDrawn="1">
          <p15:clr>
            <a:srgbClr val="FBAE40"/>
          </p15:clr>
        </p15:guide>
        <p15:guide id="4" orient="horz" pos="306" userDrawn="1">
          <p15:clr>
            <a:srgbClr val="FBAE40"/>
          </p15:clr>
        </p15:guide>
        <p15:guide id="5" orient="horz" pos="97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Picture at Left Side">
    <p:spTree>
      <p:nvGrpSpPr>
        <p:cNvPr id="1" name=""/>
        <p:cNvGrpSpPr/>
        <p:nvPr/>
      </p:nvGrpSpPr>
      <p:grpSpPr>
        <a:xfrm>
          <a:off x="0" y="0"/>
          <a:ext cx="0" cy="0"/>
          <a:chOff x="0" y="0"/>
          <a:chExt cx="0" cy="0"/>
        </a:xfrm>
      </p:grpSpPr>
      <p:cxnSp>
        <p:nvCxnSpPr>
          <p:cNvPr id="18" name="Straight Connector 17"/>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24" name="Picture Placeholder 3"/>
          <p:cNvSpPr>
            <a:spLocks noGrp="1"/>
          </p:cNvSpPr>
          <p:nvPr>
            <p:ph type="pic" sz="quarter" idx="12"/>
          </p:nvPr>
        </p:nvSpPr>
        <p:spPr>
          <a:xfrm>
            <a:off x="593726" y="1543049"/>
            <a:ext cx="2692400" cy="2743201"/>
          </a:xfrm>
          <a:prstGeom prst="rect">
            <a:avLst/>
          </a:prstGeom>
          <a:ln w="6350">
            <a:noFill/>
          </a:ln>
        </p:spPr>
        <p:txBody>
          <a:bodyPr/>
          <a:lstStyle>
            <a:lvl1pPr>
              <a:defRPr sz="1000">
                <a:solidFill>
                  <a:schemeClr val="accent4"/>
                </a:solidFill>
                <a:latin typeface="Segoe UI Symbol" panose="020B0502040204020203" pitchFamily="34" charset="0"/>
                <a:ea typeface="Segoe UI Symbol" panose="020B0502040204020203" pitchFamily="34" charset="0"/>
              </a:defRPr>
            </a:lvl1pPr>
          </a:lstStyle>
          <a:p>
            <a:endParaRPr lang="en-US" dirty="0"/>
          </a:p>
        </p:txBody>
      </p:sp>
      <p:sp>
        <p:nvSpPr>
          <p:cNvPr id="12"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xt Placeholder 9">
            <a:extLst>
              <a:ext uri="{FF2B5EF4-FFF2-40B4-BE49-F238E27FC236}">
                <a16:creationId xmlns:a16="http://schemas.microsoft.com/office/drawing/2014/main" id="{A7CEACDE-488E-EE43-8FCE-91A00D1DD454}"/>
              </a:ext>
            </a:extLst>
          </p:cNvPr>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9" name="Text Placeholder 9">
            <a:extLst>
              <a:ext uri="{FF2B5EF4-FFF2-40B4-BE49-F238E27FC236}">
                <a16:creationId xmlns:a16="http://schemas.microsoft.com/office/drawing/2014/main" id="{21647455-E7B0-624E-839D-5012DF39869C}"/>
              </a:ext>
            </a:extLst>
          </p:cNvPr>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10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20" name="TextBox 19">
            <a:extLst>
              <a:ext uri="{FF2B5EF4-FFF2-40B4-BE49-F238E27FC236}">
                <a16:creationId xmlns:a16="http://schemas.microsoft.com/office/drawing/2014/main" id="{859ABA45-32C3-824E-AE11-842C8C961E68}"/>
              </a:ext>
            </a:extLst>
          </p:cNvPr>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rgbClr val="D14C27"/>
                </a:solidFill>
                <a:latin typeface="+mn-lt"/>
                <a:ea typeface="Segoe UI Symbol" panose="020B0502040204020203" pitchFamily="34" charset="0"/>
              </a:rPr>
              <a:t>CAREERS, WAGES &amp; TRENDS</a:t>
            </a:r>
          </a:p>
        </p:txBody>
      </p:sp>
      <p:sp>
        <p:nvSpPr>
          <p:cNvPr id="21" name="TextBox 20">
            <a:extLst>
              <a:ext uri="{FF2B5EF4-FFF2-40B4-BE49-F238E27FC236}">
                <a16:creationId xmlns:a16="http://schemas.microsoft.com/office/drawing/2014/main" id="{2585A09D-A3D9-1847-9066-A15EF7AFA9A5}"/>
              </a:ext>
            </a:extLst>
          </p:cNvPr>
          <p:cNvSpPr txBox="1"/>
          <p:nvPr userDrawn="1"/>
        </p:nvSpPr>
        <p:spPr>
          <a:xfrm>
            <a:off x="5181600" y="4722841"/>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22" name="TextBox 21">
            <a:extLst>
              <a:ext uri="{FF2B5EF4-FFF2-40B4-BE49-F238E27FC236}">
                <a16:creationId xmlns:a16="http://schemas.microsoft.com/office/drawing/2014/main" id="{A7BF4E2E-90C2-2142-BF66-8AA194126197}"/>
              </a:ext>
            </a:extLst>
          </p:cNvPr>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Segoe UI Symbol" panose="020B0502040204020203" pitchFamily="34" charset="0"/>
                <a:ea typeface="Segoe UI Symbol" panose="020B0502040204020203" pitchFamily="34" charset="0"/>
              </a:rPr>
              <a:pPr algn="r"/>
              <a:t>‹#›</a:t>
            </a:fld>
            <a:endParaRPr lang="en-US" sz="800" b="0" spc="30" baseline="0" dirty="0">
              <a:solidFill>
                <a:schemeClr val="accent4"/>
              </a:solidFill>
              <a:latin typeface="Segoe UI Symbol" panose="020B0502040204020203" pitchFamily="34" charset="0"/>
              <a:ea typeface="Segoe UI Symbol" panose="020B0502040204020203" pitchFamily="34" charset="0"/>
            </a:endParaRPr>
          </a:p>
        </p:txBody>
      </p:sp>
    </p:spTree>
    <p:extLst>
      <p:ext uri="{BB962C8B-B14F-4D97-AF65-F5344CB8AC3E}">
        <p14:creationId xmlns:p14="http://schemas.microsoft.com/office/powerpoint/2010/main" val="329403774"/>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Effect transition="in" filter="fade">
                                      <p:cBhvr>
                                        <p:cTn id="15"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eatured Services Page">
    <p:spTree>
      <p:nvGrpSpPr>
        <p:cNvPr id="1" name=""/>
        <p:cNvGrpSpPr/>
        <p:nvPr/>
      </p:nvGrpSpPr>
      <p:grpSpPr>
        <a:xfrm>
          <a:off x="0" y="0"/>
          <a:ext cx="0" cy="0"/>
          <a:chOff x="0" y="0"/>
          <a:chExt cx="0" cy="0"/>
        </a:xfrm>
      </p:grpSpPr>
      <p:cxnSp>
        <p:nvCxnSpPr>
          <p:cNvPr id="18" name="Straight Connector 17"/>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22" name="Picture Placeholder 3"/>
          <p:cNvSpPr>
            <a:spLocks noGrp="1"/>
          </p:cNvSpPr>
          <p:nvPr>
            <p:ph type="pic" sz="quarter" idx="12"/>
          </p:nvPr>
        </p:nvSpPr>
        <p:spPr>
          <a:xfrm>
            <a:off x="593726" y="1543049"/>
            <a:ext cx="1882774" cy="2743201"/>
          </a:xfrm>
          <a:prstGeom prst="rect">
            <a:avLst/>
          </a:prstGeom>
          <a:ln w="6350">
            <a:noFill/>
          </a:ln>
        </p:spPr>
        <p:txBody>
          <a:bodyPr/>
          <a:lstStyle>
            <a:lvl1pPr>
              <a:defRPr sz="1000">
                <a:solidFill>
                  <a:schemeClr val="accent4"/>
                </a:solidFill>
                <a:latin typeface="Lato" panose="020F0502020204030203" pitchFamily="34" charset="0"/>
              </a:defRPr>
            </a:lvl1pPr>
          </a:lstStyle>
          <a:p>
            <a:endParaRPr lang="en-US" dirty="0"/>
          </a:p>
        </p:txBody>
      </p:sp>
      <p:sp>
        <p:nvSpPr>
          <p:cNvPr id="28" name="Picture Placeholder 3"/>
          <p:cNvSpPr>
            <a:spLocks noGrp="1"/>
          </p:cNvSpPr>
          <p:nvPr>
            <p:ph type="pic" sz="quarter" idx="13"/>
          </p:nvPr>
        </p:nvSpPr>
        <p:spPr>
          <a:xfrm>
            <a:off x="6664326" y="1543049"/>
            <a:ext cx="1882774" cy="2743201"/>
          </a:xfrm>
          <a:prstGeom prst="rect">
            <a:avLst/>
          </a:prstGeom>
          <a:ln w="6350">
            <a:noFill/>
          </a:ln>
        </p:spPr>
        <p:txBody>
          <a:bodyPr/>
          <a:lstStyle>
            <a:lvl1pPr>
              <a:defRPr sz="1000">
                <a:solidFill>
                  <a:schemeClr val="accent4"/>
                </a:solidFill>
                <a:latin typeface="Lato" panose="020F0502020204030203" pitchFamily="34" charset="0"/>
              </a:defRPr>
            </a:lvl1pPr>
          </a:lstStyle>
          <a:p>
            <a:endParaRPr lang="en-US" dirty="0"/>
          </a:p>
        </p:txBody>
      </p:sp>
      <p:sp>
        <p:nvSpPr>
          <p:cNvPr id="29" name="Picture Placeholder 3"/>
          <p:cNvSpPr>
            <a:spLocks noGrp="1"/>
          </p:cNvSpPr>
          <p:nvPr>
            <p:ph type="pic" sz="quarter" idx="14"/>
          </p:nvPr>
        </p:nvSpPr>
        <p:spPr>
          <a:xfrm>
            <a:off x="4640792" y="1543049"/>
            <a:ext cx="1882774" cy="2743201"/>
          </a:xfrm>
          <a:prstGeom prst="rect">
            <a:avLst/>
          </a:prstGeom>
          <a:ln w="6350">
            <a:noFill/>
          </a:ln>
        </p:spPr>
        <p:txBody>
          <a:bodyPr/>
          <a:lstStyle>
            <a:lvl1pPr>
              <a:defRPr sz="1000">
                <a:solidFill>
                  <a:schemeClr val="accent4"/>
                </a:solidFill>
                <a:latin typeface="Lato" panose="020F0502020204030203" pitchFamily="34" charset="0"/>
              </a:defRPr>
            </a:lvl1pPr>
          </a:lstStyle>
          <a:p>
            <a:endParaRPr lang="en-US" dirty="0"/>
          </a:p>
        </p:txBody>
      </p:sp>
      <p:sp>
        <p:nvSpPr>
          <p:cNvPr id="30" name="Picture Placeholder 3"/>
          <p:cNvSpPr>
            <a:spLocks noGrp="1"/>
          </p:cNvSpPr>
          <p:nvPr>
            <p:ph type="pic" sz="quarter" idx="15"/>
          </p:nvPr>
        </p:nvSpPr>
        <p:spPr>
          <a:xfrm>
            <a:off x="2617259" y="1543049"/>
            <a:ext cx="1882774" cy="2743201"/>
          </a:xfrm>
          <a:prstGeom prst="rect">
            <a:avLst/>
          </a:prstGeom>
          <a:ln w="6350">
            <a:noFill/>
          </a:ln>
        </p:spPr>
        <p:txBody>
          <a:bodyPr/>
          <a:lstStyle>
            <a:lvl1pPr>
              <a:defRPr sz="1000">
                <a:solidFill>
                  <a:schemeClr val="accent4"/>
                </a:solidFill>
                <a:latin typeface="Lato" panose="020F0502020204030203" pitchFamily="34" charset="0"/>
              </a:defRPr>
            </a:lvl1pPr>
          </a:lstStyle>
          <a:p>
            <a:endParaRPr lang="en-US" dirty="0"/>
          </a:p>
        </p:txBody>
      </p:sp>
      <p:sp>
        <p:nvSpPr>
          <p:cNvPr id="19"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Text Placeholder 9">
            <a:extLst>
              <a:ext uri="{FF2B5EF4-FFF2-40B4-BE49-F238E27FC236}">
                <a16:creationId xmlns:a16="http://schemas.microsoft.com/office/drawing/2014/main" id="{5F03563B-B19E-CD46-A575-07200D7FE2C0}"/>
              </a:ext>
            </a:extLst>
          </p:cNvPr>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24" name="Text Placeholder 9">
            <a:extLst>
              <a:ext uri="{FF2B5EF4-FFF2-40B4-BE49-F238E27FC236}">
                <a16:creationId xmlns:a16="http://schemas.microsoft.com/office/drawing/2014/main" id="{C84084AF-F34C-5641-9C74-7F83C6619272}"/>
              </a:ext>
            </a:extLst>
          </p:cNvPr>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10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25" name="TextBox 24">
            <a:extLst>
              <a:ext uri="{FF2B5EF4-FFF2-40B4-BE49-F238E27FC236}">
                <a16:creationId xmlns:a16="http://schemas.microsoft.com/office/drawing/2014/main" id="{4CFC8E6E-476E-2A48-B50D-92DC8AEDD05B}"/>
              </a:ext>
            </a:extLst>
          </p:cNvPr>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rgbClr val="D14C27"/>
                </a:solidFill>
                <a:latin typeface="+mn-lt"/>
                <a:ea typeface="Segoe UI Symbol" panose="020B0502040204020203" pitchFamily="34" charset="0"/>
              </a:rPr>
              <a:t>CAREERS, WAGES &amp; TRENDS</a:t>
            </a:r>
          </a:p>
        </p:txBody>
      </p:sp>
      <p:sp>
        <p:nvSpPr>
          <p:cNvPr id="26" name="TextBox 25">
            <a:extLst>
              <a:ext uri="{FF2B5EF4-FFF2-40B4-BE49-F238E27FC236}">
                <a16:creationId xmlns:a16="http://schemas.microsoft.com/office/drawing/2014/main" id="{CE6BC7AA-6EED-C645-8196-EF1D4E983E57}"/>
              </a:ext>
            </a:extLst>
          </p:cNvPr>
          <p:cNvSpPr txBox="1"/>
          <p:nvPr userDrawn="1"/>
        </p:nvSpPr>
        <p:spPr>
          <a:xfrm>
            <a:off x="5181600" y="4722841"/>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27" name="TextBox 26">
            <a:extLst>
              <a:ext uri="{FF2B5EF4-FFF2-40B4-BE49-F238E27FC236}">
                <a16:creationId xmlns:a16="http://schemas.microsoft.com/office/drawing/2014/main" id="{A8A73D0F-7547-794F-80B0-F9AB9CECA84E}"/>
              </a:ext>
            </a:extLst>
          </p:cNvPr>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Segoe UI Symbol" panose="020B0502040204020203" pitchFamily="34" charset="0"/>
                <a:ea typeface="Segoe UI Symbol" panose="020B0502040204020203" pitchFamily="34" charset="0"/>
              </a:rPr>
              <a:pPr algn="r"/>
              <a:t>‹#›</a:t>
            </a:fld>
            <a:endParaRPr lang="en-US" sz="800" b="0" spc="30" baseline="0" dirty="0">
              <a:solidFill>
                <a:schemeClr val="accent4"/>
              </a:solidFill>
              <a:latin typeface="Segoe UI Symbol" panose="020B0502040204020203" pitchFamily="34" charset="0"/>
              <a:ea typeface="Segoe UI Symbol" panose="020B0502040204020203" pitchFamily="34" charset="0"/>
            </a:endParaRPr>
          </a:p>
        </p:txBody>
      </p:sp>
    </p:spTree>
    <p:extLst>
      <p:ext uri="{BB962C8B-B14F-4D97-AF65-F5344CB8AC3E}">
        <p14:creationId xmlns:p14="http://schemas.microsoft.com/office/powerpoint/2010/main" val="3136019208"/>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animEffect transition="in" filter="fade">
                                      <p:cBhvr>
                                        <p:cTn id="11" dur="500"/>
                                        <p:tgtEl>
                                          <p:spTgt spid="21">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fade">
                                      <p:cBhvr>
                                        <p:cTn id="15"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4" grpId="0" build="p">
        <p:tmplLst>
          <p:tmpl lvl="1">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Lst>
  </p:timing>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ortfolio Section Break">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rgbClr val="C5C6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14C27"/>
              </a:solidFill>
            </a:endParaRPr>
          </a:p>
        </p:txBody>
      </p:sp>
      <p:sp>
        <p:nvSpPr>
          <p:cNvPr id="15" name="Picture Placeholder 3"/>
          <p:cNvSpPr>
            <a:spLocks noGrp="1"/>
          </p:cNvSpPr>
          <p:nvPr>
            <p:ph type="pic" sz="quarter" idx="11"/>
          </p:nvPr>
        </p:nvSpPr>
        <p:spPr>
          <a:xfrm>
            <a:off x="603250" y="2790824"/>
            <a:ext cx="3282950" cy="2352673"/>
          </a:xfrm>
          <a:prstGeom prst="rect">
            <a:avLst/>
          </a:prstGeom>
          <a:ln w="9525">
            <a:noFill/>
          </a:ln>
        </p:spPr>
        <p:txBody>
          <a:bodyPr/>
          <a:lstStyle>
            <a:lvl1pPr>
              <a:defRPr sz="1200">
                <a:solidFill>
                  <a:schemeClr val="accent4"/>
                </a:solidFill>
                <a:latin typeface="Segoe UI Symbol" panose="020B0502040204020203" pitchFamily="34" charset="0"/>
                <a:ea typeface="Segoe UI Symbol" panose="020B0502040204020203" pitchFamily="34" charset="0"/>
              </a:defRPr>
            </a:lvl1pPr>
          </a:lstStyle>
          <a:p>
            <a:endParaRPr lang="en-US"/>
          </a:p>
        </p:txBody>
      </p:sp>
      <p:sp>
        <p:nvSpPr>
          <p:cNvPr id="19" name="Picture Placeholder 3"/>
          <p:cNvSpPr>
            <a:spLocks noGrp="1"/>
          </p:cNvSpPr>
          <p:nvPr>
            <p:ph type="pic" sz="quarter" idx="12"/>
          </p:nvPr>
        </p:nvSpPr>
        <p:spPr>
          <a:xfrm>
            <a:off x="5267324" y="2790824"/>
            <a:ext cx="3280631" cy="2352673"/>
          </a:xfrm>
          <a:prstGeom prst="rect">
            <a:avLst/>
          </a:prstGeom>
          <a:ln w="9525">
            <a:noFill/>
          </a:ln>
        </p:spPr>
        <p:txBody>
          <a:bodyPr/>
          <a:lstStyle>
            <a:lvl1pPr>
              <a:defRPr sz="1200">
                <a:solidFill>
                  <a:schemeClr val="accent4"/>
                </a:solidFill>
                <a:latin typeface="Segoe UI Symbol" panose="020B0502040204020203" pitchFamily="34" charset="0"/>
                <a:ea typeface="Segoe UI Symbol" panose="020B0502040204020203" pitchFamily="34" charset="0"/>
              </a:defRPr>
            </a:lvl1pPr>
          </a:lstStyle>
          <a:p>
            <a:endParaRPr lang="en-US"/>
          </a:p>
        </p:txBody>
      </p:sp>
      <p:sp>
        <p:nvSpPr>
          <p:cNvPr id="17" name="Picture Placeholder 3"/>
          <p:cNvSpPr>
            <a:spLocks noGrp="1"/>
          </p:cNvSpPr>
          <p:nvPr>
            <p:ph type="pic" sz="quarter" idx="10"/>
          </p:nvPr>
        </p:nvSpPr>
        <p:spPr>
          <a:xfrm>
            <a:off x="2362200" y="1966913"/>
            <a:ext cx="4419600" cy="3176585"/>
          </a:xfrm>
          <a:prstGeom prst="rect">
            <a:avLst/>
          </a:prstGeom>
          <a:ln w="9525">
            <a:noFill/>
          </a:ln>
        </p:spPr>
        <p:txBody>
          <a:bodyPr/>
          <a:lstStyle>
            <a:lvl1pPr>
              <a:defRPr sz="1200">
                <a:solidFill>
                  <a:schemeClr val="accent4"/>
                </a:solidFill>
                <a:latin typeface="Segoe UI Symbol" panose="020B0502040204020203" pitchFamily="34" charset="0"/>
                <a:ea typeface="Segoe UI Symbol" panose="020B0502040204020203" pitchFamily="34" charset="0"/>
              </a:defRPr>
            </a:lvl1pPr>
          </a:lstStyle>
          <a:p>
            <a:endParaRPr lang="en-US"/>
          </a:p>
        </p:txBody>
      </p:sp>
    </p:spTree>
    <p:extLst>
      <p:ext uri="{BB962C8B-B14F-4D97-AF65-F5344CB8AC3E}">
        <p14:creationId xmlns:p14="http://schemas.microsoft.com/office/powerpoint/2010/main" val="1228962095"/>
      </p:ext>
    </p:extLst>
  </p:cSld>
  <p:clrMapOvr>
    <a:masterClrMapping/>
  </p:clrMapOvr>
  <p:transition spd="slow" advClick="0" advTm="3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ortfolio Left Half Page Picture">
    <p:spTree>
      <p:nvGrpSpPr>
        <p:cNvPr id="1" name=""/>
        <p:cNvGrpSpPr/>
        <p:nvPr/>
      </p:nvGrpSpPr>
      <p:grpSpPr>
        <a:xfrm>
          <a:off x="0" y="0"/>
          <a:ext cx="0" cy="0"/>
          <a:chOff x="0" y="0"/>
          <a:chExt cx="0" cy="0"/>
        </a:xfrm>
      </p:grpSpPr>
      <p:sp>
        <p:nvSpPr>
          <p:cNvPr id="7" name="Picture Placeholder 3"/>
          <p:cNvSpPr>
            <a:spLocks noGrp="1"/>
          </p:cNvSpPr>
          <p:nvPr>
            <p:ph type="pic" sz="quarter" idx="10"/>
          </p:nvPr>
        </p:nvSpPr>
        <p:spPr>
          <a:xfrm>
            <a:off x="0" y="1"/>
            <a:ext cx="4572000" cy="5143499"/>
          </a:xfrm>
          <a:prstGeom prst="rect">
            <a:avLst/>
          </a:prstGeom>
          <a:ln w="9525">
            <a:noFill/>
          </a:ln>
        </p:spPr>
        <p:txBody>
          <a:bodyPr/>
          <a:lstStyle>
            <a:lvl1pPr>
              <a:defRPr sz="1200">
                <a:solidFill>
                  <a:schemeClr val="accent4"/>
                </a:solidFill>
                <a:latin typeface="Lato" panose="020F0502020204030203" pitchFamily="34" charset="0"/>
              </a:defRPr>
            </a:lvl1pPr>
          </a:lstStyle>
          <a:p>
            <a:endParaRPr lang="en-US"/>
          </a:p>
        </p:txBody>
      </p:sp>
      <p:sp>
        <p:nvSpPr>
          <p:cNvPr id="3" name="Text Placeholder 9"/>
          <p:cNvSpPr>
            <a:spLocks noGrp="1"/>
          </p:cNvSpPr>
          <p:nvPr>
            <p:ph type="body" sz="quarter" idx="11"/>
          </p:nvPr>
        </p:nvSpPr>
        <p:spPr>
          <a:xfrm>
            <a:off x="5156204" y="575840"/>
            <a:ext cx="3394071" cy="681459"/>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4" name="Text Placeholder 9"/>
          <p:cNvSpPr>
            <a:spLocks noGrp="1"/>
          </p:cNvSpPr>
          <p:nvPr>
            <p:ph type="body" sz="quarter" idx="12"/>
          </p:nvPr>
        </p:nvSpPr>
        <p:spPr>
          <a:xfrm>
            <a:off x="5165727" y="1306764"/>
            <a:ext cx="3394071" cy="141344"/>
          </a:xfrm>
          <a:prstGeom prst="rect">
            <a:avLst/>
          </a:prstGeom>
        </p:spPr>
        <p:txBody>
          <a:bodyPr lIns="0" tIns="0" rIns="0" bIns="0"/>
          <a:lstStyle>
            <a:lvl1pPr marL="0" indent="0" algn="l">
              <a:lnSpc>
                <a:spcPts val="1200"/>
              </a:lnSpc>
              <a:spcBef>
                <a:spcPts val="0"/>
              </a:spcBef>
              <a:buNone/>
              <a:defRPr sz="10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5165727"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mn-lt"/>
                <a:ea typeface="Segoe UI Symbol" panose="020B0502040204020203" pitchFamily="34" charset="0"/>
              </a:rPr>
              <a:pPr algn="r"/>
              <a:t>‹#›</a:t>
            </a:fld>
            <a:endParaRPr lang="en-US" sz="800" b="0" spc="30" baseline="0" dirty="0">
              <a:solidFill>
                <a:schemeClr val="accent4"/>
              </a:solidFill>
              <a:latin typeface="+mn-lt"/>
              <a:ea typeface="Segoe UI Symbol" panose="020B0502040204020203" pitchFamily="34" charset="0"/>
            </a:endParaRPr>
          </a:p>
        </p:txBody>
      </p:sp>
      <p:sp>
        <p:nvSpPr>
          <p:cNvPr id="15"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45982979"/>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ini Right Pictgure in Page">
    <p:spTree>
      <p:nvGrpSpPr>
        <p:cNvPr id="1" name=""/>
        <p:cNvGrpSpPr/>
        <p:nvPr/>
      </p:nvGrpSpPr>
      <p:grpSpPr>
        <a:xfrm>
          <a:off x="0" y="0"/>
          <a:ext cx="0" cy="0"/>
          <a:chOff x="0" y="0"/>
          <a:chExt cx="0" cy="0"/>
        </a:xfrm>
      </p:grpSpPr>
      <p:sp>
        <p:nvSpPr>
          <p:cNvPr id="7" name="Picture Placeholder 3"/>
          <p:cNvSpPr>
            <a:spLocks noGrp="1"/>
          </p:cNvSpPr>
          <p:nvPr>
            <p:ph type="pic" sz="quarter" idx="10"/>
          </p:nvPr>
        </p:nvSpPr>
        <p:spPr>
          <a:xfrm>
            <a:off x="4572000" y="0"/>
            <a:ext cx="4572000" cy="3047999"/>
          </a:xfrm>
          <a:prstGeom prst="rect">
            <a:avLst/>
          </a:prstGeom>
          <a:ln w="9525">
            <a:noFill/>
          </a:ln>
        </p:spPr>
        <p:txBody>
          <a:bodyPr/>
          <a:lstStyle>
            <a:lvl1pPr>
              <a:defRPr sz="1200">
                <a:solidFill>
                  <a:schemeClr val="accent4"/>
                </a:solidFill>
                <a:latin typeface="Lato" panose="020F0502020204030203" pitchFamily="34" charset="0"/>
              </a:defRPr>
            </a:lvl1pPr>
          </a:lstStyle>
          <a:p>
            <a:endParaRPr lang="en-US"/>
          </a:p>
        </p:txBody>
      </p:sp>
      <p:sp>
        <p:nvSpPr>
          <p:cNvPr id="3" name="Text Placeholder 9"/>
          <p:cNvSpPr>
            <a:spLocks noGrp="1"/>
          </p:cNvSpPr>
          <p:nvPr>
            <p:ph type="body" sz="quarter" idx="11"/>
          </p:nvPr>
        </p:nvSpPr>
        <p:spPr>
          <a:xfrm>
            <a:off x="584202" y="575841"/>
            <a:ext cx="3331093" cy="383260"/>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4" name="Text Placeholder 9"/>
          <p:cNvSpPr>
            <a:spLocks noGrp="1"/>
          </p:cNvSpPr>
          <p:nvPr>
            <p:ph type="body" sz="quarter" idx="12"/>
          </p:nvPr>
        </p:nvSpPr>
        <p:spPr>
          <a:xfrm>
            <a:off x="593725" y="1249387"/>
            <a:ext cx="3331093" cy="141344"/>
          </a:xfrm>
          <a:prstGeom prst="rect">
            <a:avLst/>
          </a:prstGeom>
        </p:spPr>
        <p:txBody>
          <a:bodyPr lIns="0" tIns="0" rIns="0" bIns="0"/>
          <a:lstStyle>
            <a:lvl1pPr marL="0" indent="0" algn="l">
              <a:lnSpc>
                <a:spcPts val="1200"/>
              </a:lnSpc>
              <a:spcBef>
                <a:spcPts val="0"/>
              </a:spcBef>
              <a:buNone/>
              <a:defRPr sz="10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01BF797-E6B0-3A4F-9AE1-808DCEC9A0F7}"/>
              </a:ext>
            </a:extLst>
          </p:cNvPr>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rgbClr val="D14C27"/>
                </a:solidFill>
                <a:latin typeface="+mn-lt"/>
                <a:ea typeface="Segoe UI Symbol" panose="020B0502040204020203" pitchFamily="34" charset="0"/>
              </a:rPr>
              <a:t>CAREERS, WAGES &amp; TRENDS</a:t>
            </a:r>
          </a:p>
        </p:txBody>
      </p:sp>
      <p:sp>
        <p:nvSpPr>
          <p:cNvPr id="11" name="TextBox 10">
            <a:extLst>
              <a:ext uri="{FF2B5EF4-FFF2-40B4-BE49-F238E27FC236}">
                <a16:creationId xmlns:a16="http://schemas.microsoft.com/office/drawing/2014/main" id="{3B959FFB-7912-A445-B86C-19C31BF90283}"/>
              </a:ext>
            </a:extLst>
          </p:cNvPr>
          <p:cNvSpPr txBox="1"/>
          <p:nvPr userDrawn="1"/>
        </p:nvSpPr>
        <p:spPr>
          <a:xfrm>
            <a:off x="5181600" y="4722841"/>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12" name="TextBox 11">
            <a:extLst>
              <a:ext uri="{FF2B5EF4-FFF2-40B4-BE49-F238E27FC236}">
                <a16:creationId xmlns:a16="http://schemas.microsoft.com/office/drawing/2014/main" id="{2EAEF4BC-4034-8840-AA6A-7462FD822208}"/>
              </a:ext>
            </a:extLst>
          </p:cNvPr>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Segoe UI Symbol" panose="020B0502040204020203" pitchFamily="34" charset="0"/>
                <a:ea typeface="Segoe UI Symbol" panose="020B0502040204020203" pitchFamily="34" charset="0"/>
              </a:rPr>
              <a:pPr algn="r"/>
              <a:t>‹#›</a:t>
            </a:fld>
            <a:endParaRPr lang="en-US" sz="800" b="0" spc="30" baseline="0" dirty="0">
              <a:solidFill>
                <a:schemeClr val="accent4"/>
              </a:solidFill>
              <a:latin typeface="Segoe UI Symbol" panose="020B0502040204020203" pitchFamily="34" charset="0"/>
              <a:ea typeface="Segoe UI Symbol" panose="020B0502040204020203" pitchFamily="34" charset="0"/>
            </a:endParaRPr>
          </a:p>
        </p:txBody>
      </p:sp>
    </p:spTree>
    <p:extLst>
      <p:ext uri="{BB962C8B-B14F-4D97-AF65-F5344CB8AC3E}">
        <p14:creationId xmlns:p14="http://schemas.microsoft.com/office/powerpoint/2010/main" val="3172260839"/>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mple Portfolio Single Show">
    <p:spTree>
      <p:nvGrpSpPr>
        <p:cNvPr id="1" name=""/>
        <p:cNvGrpSpPr/>
        <p:nvPr/>
      </p:nvGrpSpPr>
      <p:grpSpPr>
        <a:xfrm>
          <a:off x="0" y="0"/>
          <a:ext cx="0" cy="0"/>
          <a:chOff x="0" y="0"/>
          <a:chExt cx="0" cy="0"/>
        </a:xfrm>
      </p:grpSpPr>
      <p:cxnSp>
        <p:nvCxnSpPr>
          <p:cNvPr id="18" name="Straight Connector 17"/>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24" name="Picture Placeholder 3"/>
          <p:cNvSpPr>
            <a:spLocks noGrp="1"/>
          </p:cNvSpPr>
          <p:nvPr>
            <p:ph type="pic" sz="quarter" idx="12"/>
          </p:nvPr>
        </p:nvSpPr>
        <p:spPr>
          <a:xfrm>
            <a:off x="593725" y="1543049"/>
            <a:ext cx="3986742" cy="2756285"/>
          </a:xfrm>
          <a:prstGeom prst="rect">
            <a:avLst/>
          </a:prstGeom>
          <a:ln w="6350">
            <a:noFill/>
          </a:ln>
        </p:spPr>
        <p:txBody>
          <a:bodyPr/>
          <a:lstStyle>
            <a:lvl1pPr>
              <a:defRPr sz="1000">
                <a:solidFill>
                  <a:schemeClr val="accent4"/>
                </a:solidFill>
                <a:latin typeface="Segoe UI Symbol" panose="020B0502040204020203" pitchFamily="34" charset="0"/>
                <a:ea typeface="Segoe UI Symbol" panose="020B0502040204020203" pitchFamily="34" charset="0"/>
              </a:defRPr>
            </a:lvl1pPr>
          </a:lstStyle>
          <a:p>
            <a:endParaRPr lang="en-US" dirty="0"/>
          </a:p>
        </p:txBody>
      </p:sp>
      <p:sp>
        <p:nvSpPr>
          <p:cNvPr id="12"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xt Placeholder 9">
            <a:extLst>
              <a:ext uri="{FF2B5EF4-FFF2-40B4-BE49-F238E27FC236}">
                <a16:creationId xmlns:a16="http://schemas.microsoft.com/office/drawing/2014/main" id="{3FC41429-A31B-2E47-B693-F0B7DB81BC86}"/>
              </a:ext>
            </a:extLst>
          </p:cNvPr>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9" name="Text Placeholder 9">
            <a:extLst>
              <a:ext uri="{FF2B5EF4-FFF2-40B4-BE49-F238E27FC236}">
                <a16:creationId xmlns:a16="http://schemas.microsoft.com/office/drawing/2014/main" id="{E766388F-21A1-D34D-9909-C7FC060ED177}"/>
              </a:ext>
            </a:extLst>
          </p:cNvPr>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10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20" name="TextBox 19">
            <a:extLst>
              <a:ext uri="{FF2B5EF4-FFF2-40B4-BE49-F238E27FC236}">
                <a16:creationId xmlns:a16="http://schemas.microsoft.com/office/drawing/2014/main" id="{BA8DE1B4-67D2-F54C-BE0C-4FCF20A45999}"/>
              </a:ext>
            </a:extLst>
          </p:cNvPr>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rgbClr val="D14C27"/>
                </a:solidFill>
                <a:latin typeface="+mn-lt"/>
                <a:ea typeface="Segoe UI Symbol" panose="020B0502040204020203" pitchFamily="34" charset="0"/>
              </a:rPr>
              <a:t>CAREERS, WAGES &amp; TRENDS</a:t>
            </a:r>
          </a:p>
        </p:txBody>
      </p:sp>
      <p:sp>
        <p:nvSpPr>
          <p:cNvPr id="21" name="TextBox 20">
            <a:extLst>
              <a:ext uri="{FF2B5EF4-FFF2-40B4-BE49-F238E27FC236}">
                <a16:creationId xmlns:a16="http://schemas.microsoft.com/office/drawing/2014/main" id="{42647BA0-C953-A445-8088-C170691872FE}"/>
              </a:ext>
            </a:extLst>
          </p:cNvPr>
          <p:cNvSpPr txBox="1"/>
          <p:nvPr userDrawn="1"/>
        </p:nvSpPr>
        <p:spPr>
          <a:xfrm>
            <a:off x="5181600" y="4722841"/>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22" name="TextBox 21">
            <a:extLst>
              <a:ext uri="{FF2B5EF4-FFF2-40B4-BE49-F238E27FC236}">
                <a16:creationId xmlns:a16="http://schemas.microsoft.com/office/drawing/2014/main" id="{7529C5EF-5C47-8B46-8042-8890D68B5345}"/>
              </a:ext>
            </a:extLst>
          </p:cNvPr>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mn-lt"/>
                <a:ea typeface="Segoe UI Symbol" panose="020B0502040204020203" pitchFamily="34" charset="0"/>
              </a:rPr>
              <a:pPr algn="r"/>
              <a:t>‹#›</a:t>
            </a:fld>
            <a:endParaRPr lang="en-US" sz="800" b="0" spc="30" baseline="0" dirty="0">
              <a:solidFill>
                <a:schemeClr val="accent4"/>
              </a:solidFill>
              <a:latin typeface="+mn-lt"/>
              <a:ea typeface="Segoe UI Symbol" panose="020B0502040204020203" pitchFamily="34" charset="0"/>
            </a:endParaRPr>
          </a:p>
        </p:txBody>
      </p:sp>
    </p:spTree>
    <p:extLst>
      <p:ext uri="{BB962C8B-B14F-4D97-AF65-F5344CB8AC3E}">
        <p14:creationId xmlns:p14="http://schemas.microsoft.com/office/powerpoint/2010/main" val="375362112"/>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Effect transition="in" filter="fade">
                                      <p:cBhvr>
                                        <p:cTn id="15"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ini Portfolio in Browser">
    <p:spTree>
      <p:nvGrpSpPr>
        <p:cNvPr id="1" name=""/>
        <p:cNvGrpSpPr/>
        <p:nvPr/>
      </p:nvGrpSpPr>
      <p:grpSpPr>
        <a:xfrm>
          <a:off x="0" y="0"/>
          <a:ext cx="0" cy="0"/>
          <a:chOff x="0" y="0"/>
          <a:chExt cx="0" cy="0"/>
        </a:xfrm>
      </p:grpSpPr>
      <p:sp>
        <p:nvSpPr>
          <p:cNvPr id="4" name="Picture Placeholder 3"/>
          <p:cNvSpPr>
            <a:spLocks noGrp="1"/>
          </p:cNvSpPr>
          <p:nvPr userDrawn="1">
            <p:ph type="pic" sz="quarter" idx="12"/>
          </p:nvPr>
        </p:nvSpPr>
        <p:spPr>
          <a:xfrm>
            <a:off x="3922871" y="1686719"/>
            <a:ext cx="4598829" cy="2670969"/>
          </a:xfrm>
          <a:prstGeom prst="rect">
            <a:avLst/>
          </a:prstGeom>
        </p:spPr>
        <p:txBody>
          <a:bodyPr/>
          <a:lstStyle>
            <a:lvl1pPr>
              <a:defRPr sz="1200">
                <a:solidFill>
                  <a:schemeClr val="accent4"/>
                </a:solidFill>
                <a:latin typeface="Lato" panose="020F0502020204030203" pitchFamily="34" charset="0"/>
              </a:defRPr>
            </a:lvl1pPr>
          </a:lstStyle>
          <a:p>
            <a:endParaRPr lang="en-US"/>
          </a:p>
        </p:txBody>
      </p:sp>
      <p:cxnSp>
        <p:nvCxnSpPr>
          <p:cNvPr id="5" name="Straight Connector 4"/>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12"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xt Placeholder 9">
            <a:extLst>
              <a:ext uri="{FF2B5EF4-FFF2-40B4-BE49-F238E27FC236}">
                <a16:creationId xmlns:a16="http://schemas.microsoft.com/office/drawing/2014/main" id="{2C99A59E-2BB6-BA46-9568-B1E88BEF09A9}"/>
              </a:ext>
            </a:extLst>
          </p:cNvPr>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4" name="Text Placeholder 9">
            <a:extLst>
              <a:ext uri="{FF2B5EF4-FFF2-40B4-BE49-F238E27FC236}">
                <a16:creationId xmlns:a16="http://schemas.microsoft.com/office/drawing/2014/main" id="{97E7DB83-23EF-6141-AF9E-934D60BE03D2}"/>
              </a:ext>
            </a:extLst>
          </p:cNvPr>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10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5" name="TextBox 14">
            <a:extLst>
              <a:ext uri="{FF2B5EF4-FFF2-40B4-BE49-F238E27FC236}">
                <a16:creationId xmlns:a16="http://schemas.microsoft.com/office/drawing/2014/main" id="{A17DC21A-D623-B54B-8AC7-4890DA28622F}"/>
              </a:ext>
            </a:extLst>
          </p:cNvPr>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rgbClr val="D14C27"/>
                </a:solidFill>
                <a:latin typeface="+mn-lt"/>
                <a:ea typeface="Segoe UI Symbol" panose="020B0502040204020203" pitchFamily="34" charset="0"/>
              </a:rPr>
              <a:t>CAREERS, WAGES &amp; TRENDS</a:t>
            </a:r>
          </a:p>
        </p:txBody>
      </p:sp>
      <p:sp>
        <p:nvSpPr>
          <p:cNvPr id="18" name="TextBox 17">
            <a:extLst>
              <a:ext uri="{FF2B5EF4-FFF2-40B4-BE49-F238E27FC236}">
                <a16:creationId xmlns:a16="http://schemas.microsoft.com/office/drawing/2014/main" id="{911979A8-020B-EC40-BD4B-473EA6A86219}"/>
              </a:ext>
            </a:extLst>
          </p:cNvPr>
          <p:cNvSpPr txBox="1"/>
          <p:nvPr userDrawn="1"/>
        </p:nvSpPr>
        <p:spPr>
          <a:xfrm>
            <a:off x="5181600" y="4722841"/>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19" name="TextBox 18">
            <a:extLst>
              <a:ext uri="{FF2B5EF4-FFF2-40B4-BE49-F238E27FC236}">
                <a16:creationId xmlns:a16="http://schemas.microsoft.com/office/drawing/2014/main" id="{4231473A-9887-BA45-97C6-2A5DE753C301}"/>
              </a:ext>
            </a:extLst>
          </p:cNvPr>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mn-lt"/>
                <a:ea typeface="Segoe UI Symbol" panose="020B0502040204020203" pitchFamily="34" charset="0"/>
              </a:rPr>
              <a:pPr algn="r"/>
              <a:t>‹#›</a:t>
            </a:fld>
            <a:endParaRPr lang="en-US" sz="800" b="0" spc="30" baseline="0" dirty="0">
              <a:solidFill>
                <a:schemeClr val="accent4"/>
              </a:solidFill>
              <a:latin typeface="+mn-lt"/>
              <a:ea typeface="Segoe UI Symbol" panose="020B0502040204020203" pitchFamily="34" charset="0"/>
            </a:endParaRPr>
          </a:p>
        </p:txBody>
      </p:sp>
    </p:spTree>
    <p:extLst>
      <p:ext uri="{BB962C8B-B14F-4D97-AF65-F5344CB8AC3E}">
        <p14:creationId xmlns:p14="http://schemas.microsoft.com/office/powerpoint/2010/main" val="1636902395"/>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ptop Portfolio Showcase">
    <p:spTree>
      <p:nvGrpSpPr>
        <p:cNvPr id="1" name=""/>
        <p:cNvGrpSpPr/>
        <p:nvPr/>
      </p:nvGrpSpPr>
      <p:grpSpPr>
        <a:xfrm>
          <a:off x="0" y="0"/>
          <a:ext cx="0" cy="0"/>
          <a:chOff x="0" y="0"/>
          <a:chExt cx="0" cy="0"/>
        </a:xfrm>
      </p:grpSpPr>
      <p:sp>
        <p:nvSpPr>
          <p:cNvPr id="4" name="Picture Placeholder 3"/>
          <p:cNvSpPr>
            <a:spLocks noGrp="1"/>
          </p:cNvSpPr>
          <p:nvPr userDrawn="1">
            <p:ph type="pic" sz="quarter" idx="12"/>
          </p:nvPr>
        </p:nvSpPr>
        <p:spPr>
          <a:xfrm>
            <a:off x="4667249" y="1943100"/>
            <a:ext cx="3107531" cy="1943271"/>
          </a:xfrm>
          <a:prstGeom prst="rect">
            <a:avLst/>
          </a:prstGeom>
        </p:spPr>
        <p:txBody>
          <a:bodyPr/>
          <a:lstStyle>
            <a:lvl1pPr>
              <a:defRPr sz="1200">
                <a:solidFill>
                  <a:schemeClr val="accent4"/>
                </a:solidFill>
                <a:latin typeface="Lato" panose="020F0502020204030203" pitchFamily="34" charset="0"/>
              </a:defRPr>
            </a:lvl1pPr>
          </a:lstStyle>
          <a:p>
            <a:endParaRPr lang="en-US"/>
          </a:p>
        </p:txBody>
      </p:sp>
      <p:cxnSp>
        <p:nvCxnSpPr>
          <p:cNvPr id="5" name="Straight Connector 4"/>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12"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xt Placeholder 9">
            <a:extLst>
              <a:ext uri="{FF2B5EF4-FFF2-40B4-BE49-F238E27FC236}">
                <a16:creationId xmlns:a16="http://schemas.microsoft.com/office/drawing/2014/main" id="{C6EC4ED0-10E4-3545-BD7E-523ADFB0DBE1}"/>
              </a:ext>
            </a:extLst>
          </p:cNvPr>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4" name="Text Placeholder 9">
            <a:extLst>
              <a:ext uri="{FF2B5EF4-FFF2-40B4-BE49-F238E27FC236}">
                <a16:creationId xmlns:a16="http://schemas.microsoft.com/office/drawing/2014/main" id="{A566CE4E-C2CA-3644-AD67-11E740957082}"/>
              </a:ext>
            </a:extLst>
          </p:cNvPr>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10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5" name="TextBox 14">
            <a:extLst>
              <a:ext uri="{FF2B5EF4-FFF2-40B4-BE49-F238E27FC236}">
                <a16:creationId xmlns:a16="http://schemas.microsoft.com/office/drawing/2014/main" id="{62308952-0A33-FD43-AAAB-A0289CD6C198}"/>
              </a:ext>
            </a:extLst>
          </p:cNvPr>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rgbClr val="D14C27"/>
                </a:solidFill>
                <a:latin typeface="+mn-lt"/>
                <a:ea typeface="Segoe UI Symbol" panose="020B0502040204020203" pitchFamily="34" charset="0"/>
              </a:rPr>
              <a:t>CAREERS, WAGES &amp; TRENDS</a:t>
            </a:r>
          </a:p>
        </p:txBody>
      </p:sp>
      <p:sp>
        <p:nvSpPr>
          <p:cNvPr id="18" name="TextBox 17">
            <a:extLst>
              <a:ext uri="{FF2B5EF4-FFF2-40B4-BE49-F238E27FC236}">
                <a16:creationId xmlns:a16="http://schemas.microsoft.com/office/drawing/2014/main" id="{63435E87-77E2-F94C-8FDA-701E2D3316C3}"/>
              </a:ext>
            </a:extLst>
          </p:cNvPr>
          <p:cNvSpPr txBox="1"/>
          <p:nvPr userDrawn="1"/>
        </p:nvSpPr>
        <p:spPr>
          <a:xfrm>
            <a:off x="5181600" y="4722841"/>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19" name="TextBox 18">
            <a:extLst>
              <a:ext uri="{FF2B5EF4-FFF2-40B4-BE49-F238E27FC236}">
                <a16:creationId xmlns:a16="http://schemas.microsoft.com/office/drawing/2014/main" id="{1033272A-5A23-EB48-B0DC-1B3A6CBCB5F3}"/>
              </a:ext>
            </a:extLst>
          </p:cNvPr>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mn-lt"/>
                <a:ea typeface="Segoe UI Symbol" panose="020B0502040204020203" pitchFamily="34" charset="0"/>
              </a:rPr>
              <a:pPr algn="r"/>
              <a:t>‹#›</a:t>
            </a:fld>
            <a:endParaRPr lang="en-US" sz="800" b="0" spc="30" baseline="0" dirty="0">
              <a:solidFill>
                <a:schemeClr val="accent4"/>
              </a:solidFill>
              <a:latin typeface="+mn-lt"/>
              <a:ea typeface="Segoe UI Symbol" panose="020B0502040204020203" pitchFamily="34" charset="0"/>
            </a:endParaRPr>
          </a:p>
        </p:txBody>
      </p:sp>
    </p:spTree>
    <p:extLst>
      <p:ext uri="{BB962C8B-B14F-4D97-AF65-F5344CB8AC3E}">
        <p14:creationId xmlns:p14="http://schemas.microsoft.com/office/powerpoint/2010/main" val="3487881598"/>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CD Portfolio Showcase">
    <p:spTree>
      <p:nvGrpSpPr>
        <p:cNvPr id="1" name=""/>
        <p:cNvGrpSpPr/>
        <p:nvPr/>
      </p:nvGrpSpPr>
      <p:grpSpPr>
        <a:xfrm>
          <a:off x="0" y="0"/>
          <a:ext cx="0" cy="0"/>
          <a:chOff x="0" y="0"/>
          <a:chExt cx="0" cy="0"/>
        </a:xfrm>
      </p:grpSpPr>
      <p:cxnSp>
        <p:nvCxnSpPr>
          <p:cNvPr id="5" name="Straight Connector 4"/>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userDrawn="1">
            <p:ph type="pic" sz="quarter" idx="12"/>
          </p:nvPr>
        </p:nvSpPr>
        <p:spPr>
          <a:xfrm>
            <a:off x="979246" y="1911986"/>
            <a:ext cx="2706929" cy="1628933"/>
          </a:xfrm>
          <a:prstGeom prst="rect">
            <a:avLst/>
          </a:prstGeom>
        </p:spPr>
        <p:txBody>
          <a:bodyPr/>
          <a:lstStyle>
            <a:lvl1pPr>
              <a:defRPr sz="1200">
                <a:solidFill>
                  <a:schemeClr val="accent4"/>
                </a:solidFill>
                <a:latin typeface="Lato" panose="020F0502020204030203" pitchFamily="34" charset="0"/>
              </a:defRPr>
            </a:lvl1pPr>
          </a:lstStyle>
          <a:p>
            <a:endParaRPr lang="en-US"/>
          </a:p>
        </p:txBody>
      </p:sp>
      <p:sp>
        <p:nvSpPr>
          <p:cNvPr id="12"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xt Placeholder 9">
            <a:extLst>
              <a:ext uri="{FF2B5EF4-FFF2-40B4-BE49-F238E27FC236}">
                <a16:creationId xmlns:a16="http://schemas.microsoft.com/office/drawing/2014/main" id="{E6C8C71C-4627-E649-A813-652EA34941B3}"/>
              </a:ext>
            </a:extLst>
          </p:cNvPr>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4" name="Text Placeholder 9">
            <a:extLst>
              <a:ext uri="{FF2B5EF4-FFF2-40B4-BE49-F238E27FC236}">
                <a16:creationId xmlns:a16="http://schemas.microsoft.com/office/drawing/2014/main" id="{F85E5023-01E4-5945-9369-DA3ABFB47CB1}"/>
              </a:ext>
            </a:extLst>
          </p:cNvPr>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10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5" name="TextBox 14">
            <a:extLst>
              <a:ext uri="{FF2B5EF4-FFF2-40B4-BE49-F238E27FC236}">
                <a16:creationId xmlns:a16="http://schemas.microsoft.com/office/drawing/2014/main" id="{BA519103-B1A7-3D48-98B1-43441E22E684}"/>
              </a:ext>
            </a:extLst>
          </p:cNvPr>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rgbClr val="D14C27"/>
                </a:solidFill>
                <a:latin typeface="+mn-lt"/>
                <a:ea typeface="Segoe UI Symbol" panose="020B0502040204020203" pitchFamily="34" charset="0"/>
              </a:rPr>
              <a:t>CAREERS, WAGES &amp; TRENDS</a:t>
            </a:r>
          </a:p>
        </p:txBody>
      </p:sp>
      <p:sp>
        <p:nvSpPr>
          <p:cNvPr id="18" name="TextBox 17">
            <a:extLst>
              <a:ext uri="{FF2B5EF4-FFF2-40B4-BE49-F238E27FC236}">
                <a16:creationId xmlns:a16="http://schemas.microsoft.com/office/drawing/2014/main" id="{EB4EB3C8-92A1-4443-B933-0BCDC5DB85FB}"/>
              </a:ext>
            </a:extLst>
          </p:cNvPr>
          <p:cNvSpPr txBox="1"/>
          <p:nvPr userDrawn="1"/>
        </p:nvSpPr>
        <p:spPr>
          <a:xfrm>
            <a:off x="5181600" y="4722841"/>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19" name="TextBox 18">
            <a:extLst>
              <a:ext uri="{FF2B5EF4-FFF2-40B4-BE49-F238E27FC236}">
                <a16:creationId xmlns:a16="http://schemas.microsoft.com/office/drawing/2014/main" id="{C0D2D835-24AD-B541-B578-26FDBBA98611}"/>
              </a:ext>
            </a:extLst>
          </p:cNvPr>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Segoe UI Symbol" panose="020B0502040204020203" pitchFamily="34" charset="0"/>
                <a:ea typeface="Segoe UI Symbol" panose="020B0502040204020203" pitchFamily="34" charset="0"/>
              </a:rPr>
              <a:pPr algn="r"/>
              <a:t>‹#›</a:t>
            </a:fld>
            <a:endParaRPr lang="en-US" sz="800" b="0" spc="30" baseline="0" dirty="0">
              <a:solidFill>
                <a:schemeClr val="accent4"/>
              </a:solidFill>
              <a:latin typeface="Segoe UI Symbol" panose="020B0502040204020203" pitchFamily="34" charset="0"/>
              <a:ea typeface="Segoe UI Symbol" panose="020B0502040204020203" pitchFamily="34" charset="0"/>
            </a:endParaRPr>
          </a:p>
        </p:txBody>
      </p:sp>
    </p:spTree>
    <p:extLst>
      <p:ext uri="{BB962C8B-B14F-4D97-AF65-F5344CB8AC3E}">
        <p14:creationId xmlns:p14="http://schemas.microsoft.com/office/powerpoint/2010/main" val="1739360358"/>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Phone Portfolio Showcase at Center">
    <p:spTree>
      <p:nvGrpSpPr>
        <p:cNvPr id="1" name=""/>
        <p:cNvGrpSpPr/>
        <p:nvPr/>
      </p:nvGrpSpPr>
      <p:grpSpPr>
        <a:xfrm>
          <a:off x="0" y="0"/>
          <a:ext cx="0" cy="0"/>
          <a:chOff x="0" y="0"/>
          <a:chExt cx="0" cy="0"/>
        </a:xfrm>
      </p:grpSpPr>
      <p:cxnSp>
        <p:nvCxnSpPr>
          <p:cNvPr id="5" name="Straight Connector 4"/>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userDrawn="1">
            <p:ph type="pic" sz="quarter" idx="12"/>
          </p:nvPr>
        </p:nvSpPr>
        <p:spPr>
          <a:xfrm>
            <a:off x="3986213" y="2021681"/>
            <a:ext cx="1216819" cy="2166938"/>
          </a:xfrm>
          <a:prstGeom prst="rect">
            <a:avLst/>
          </a:prstGeom>
        </p:spPr>
        <p:txBody>
          <a:bodyPr/>
          <a:lstStyle>
            <a:lvl1pPr>
              <a:defRPr sz="1200">
                <a:solidFill>
                  <a:schemeClr val="accent4"/>
                </a:solidFill>
                <a:latin typeface="Lato" panose="020F0502020204030203" pitchFamily="34" charset="0"/>
              </a:defRPr>
            </a:lvl1pPr>
          </a:lstStyle>
          <a:p>
            <a:endParaRPr lang="en-US" dirty="0"/>
          </a:p>
        </p:txBody>
      </p:sp>
      <p:sp>
        <p:nvSpPr>
          <p:cNvPr id="12"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xt Placeholder 9">
            <a:extLst>
              <a:ext uri="{FF2B5EF4-FFF2-40B4-BE49-F238E27FC236}">
                <a16:creationId xmlns:a16="http://schemas.microsoft.com/office/drawing/2014/main" id="{8E4AC0FC-125E-C74E-A575-A59A8821BA8C}"/>
              </a:ext>
            </a:extLst>
          </p:cNvPr>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4" name="Text Placeholder 9">
            <a:extLst>
              <a:ext uri="{FF2B5EF4-FFF2-40B4-BE49-F238E27FC236}">
                <a16:creationId xmlns:a16="http://schemas.microsoft.com/office/drawing/2014/main" id="{3A3840CE-481D-8D42-B3B6-5350960E3397}"/>
              </a:ext>
            </a:extLst>
          </p:cNvPr>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9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5" name="TextBox 14">
            <a:extLst>
              <a:ext uri="{FF2B5EF4-FFF2-40B4-BE49-F238E27FC236}">
                <a16:creationId xmlns:a16="http://schemas.microsoft.com/office/drawing/2014/main" id="{9D028BF4-DA8E-694C-9032-DE5B1B9C422C}"/>
              </a:ext>
            </a:extLst>
          </p:cNvPr>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rgbClr val="D14C27"/>
                </a:solidFill>
                <a:latin typeface="+mn-lt"/>
                <a:ea typeface="Segoe UI Symbol" panose="020B0502040204020203" pitchFamily="34" charset="0"/>
              </a:rPr>
              <a:t>CAREERS, WAGES &amp; TRENDS</a:t>
            </a:r>
          </a:p>
        </p:txBody>
      </p:sp>
      <p:sp>
        <p:nvSpPr>
          <p:cNvPr id="18" name="TextBox 17">
            <a:extLst>
              <a:ext uri="{FF2B5EF4-FFF2-40B4-BE49-F238E27FC236}">
                <a16:creationId xmlns:a16="http://schemas.microsoft.com/office/drawing/2014/main" id="{3C372250-C92F-C647-8949-C3218B6EE8B6}"/>
              </a:ext>
            </a:extLst>
          </p:cNvPr>
          <p:cNvSpPr txBox="1"/>
          <p:nvPr userDrawn="1"/>
        </p:nvSpPr>
        <p:spPr>
          <a:xfrm>
            <a:off x="5181600" y="4722841"/>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19" name="TextBox 18">
            <a:extLst>
              <a:ext uri="{FF2B5EF4-FFF2-40B4-BE49-F238E27FC236}">
                <a16:creationId xmlns:a16="http://schemas.microsoft.com/office/drawing/2014/main" id="{565C9B06-7C2C-A045-959D-7E193A928AE0}"/>
              </a:ext>
            </a:extLst>
          </p:cNvPr>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mn-lt"/>
                <a:ea typeface="Segoe UI Symbol" panose="020B0502040204020203" pitchFamily="34" charset="0"/>
              </a:rPr>
              <a:pPr algn="r"/>
              <a:t>‹#›</a:t>
            </a:fld>
            <a:endParaRPr lang="en-US" sz="800" b="0" spc="30" baseline="0" dirty="0">
              <a:solidFill>
                <a:schemeClr val="accent4"/>
              </a:solidFill>
              <a:latin typeface="+mn-lt"/>
              <a:ea typeface="Segoe UI Symbol" panose="020B0502040204020203" pitchFamily="34" charset="0"/>
            </a:endParaRPr>
          </a:p>
        </p:txBody>
      </p:sp>
    </p:spTree>
    <p:extLst>
      <p:ext uri="{BB962C8B-B14F-4D97-AF65-F5344CB8AC3E}">
        <p14:creationId xmlns:p14="http://schemas.microsoft.com/office/powerpoint/2010/main" val="2107851753"/>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0"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TextBox 8">
            <a:extLst>
              <a:ext uri="{FF2B5EF4-FFF2-40B4-BE49-F238E27FC236}">
                <a16:creationId xmlns:a16="http://schemas.microsoft.com/office/drawing/2014/main" id="{6E72B3E9-20CA-BA46-A89A-02FBF1AB9991}"/>
              </a:ext>
            </a:extLst>
          </p:cNvPr>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rgbClr val="D14C27"/>
                </a:solidFill>
                <a:latin typeface="+mn-lt"/>
                <a:ea typeface="Segoe UI Symbol" panose="020B0502040204020203" pitchFamily="34" charset="0"/>
              </a:rPr>
              <a:t>CAREERS, WAGES &amp; TRENDS</a:t>
            </a:r>
          </a:p>
        </p:txBody>
      </p:sp>
      <p:sp>
        <p:nvSpPr>
          <p:cNvPr id="12" name="TextBox 11">
            <a:extLst>
              <a:ext uri="{FF2B5EF4-FFF2-40B4-BE49-F238E27FC236}">
                <a16:creationId xmlns:a16="http://schemas.microsoft.com/office/drawing/2014/main" id="{BD493A59-A009-F34B-9AD8-A673A208C1CC}"/>
              </a:ext>
            </a:extLst>
          </p:cNvPr>
          <p:cNvSpPr txBox="1"/>
          <p:nvPr userDrawn="1"/>
        </p:nvSpPr>
        <p:spPr>
          <a:xfrm>
            <a:off x="5181600" y="4722841"/>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13" name="TextBox 12">
            <a:extLst>
              <a:ext uri="{FF2B5EF4-FFF2-40B4-BE49-F238E27FC236}">
                <a16:creationId xmlns:a16="http://schemas.microsoft.com/office/drawing/2014/main" id="{84E1790B-1E4F-3B4F-AD32-8BC1BF08A162}"/>
              </a:ext>
            </a:extLst>
          </p:cNvPr>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mn-lt"/>
                <a:ea typeface="Segoe UI Symbol" panose="020B0502040204020203" pitchFamily="34" charset="0"/>
              </a:rPr>
              <a:pPr algn="r"/>
              <a:t>‹#›</a:t>
            </a:fld>
            <a:endParaRPr lang="en-US" sz="800" b="0" spc="30" baseline="0" dirty="0">
              <a:solidFill>
                <a:schemeClr val="accent4"/>
              </a:solidFill>
              <a:latin typeface="+mn-lt"/>
              <a:ea typeface="Segoe UI Symbol" panose="020B0502040204020203" pitchFamily="34" charset="0"/>
            </a:endParaRPr>
          </a:p>
        </p:txBody>
      </p:sp>
    </p:spTree>
    <p:extLst>
      <p:ext uri="{BB962C8B-B14F-4D97-AF65-F5344CB8AC3E}">
        <p14:creationId xmlns:p14="http://schemas.microsoft.com/office/powerpoint/2010/main" val="34411571"/>
      </p:ext>
    </p:extLst>
  </p:cSld>
  <p:clrMapOvr>
    <a:masterClrMapping/>
  </p:clrMapOvr>
  <p:transition spd="slow" advClick="0" advTm="3000">
    <p:fade/>
  </p:transition>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Pad Portfolio Showcase at right">
    <p:spTree>
      <p:nvGrpSpPr>
        <p:cNvPr id="1" name=""/>
        <p:cNvGrpSpPr/>
        <p:nvPr/>
      </p:nvGrpSpPr>
      <p:grpSpPr>
        <a:xfrm>
          <a:off x="0" y="0"/>
          <a:ext cx="0" cy="0"/>
          <a:chOff x="0" y="0"/>
          <a:chExt cx="0" cy="0"/>
        </a:xfrm>
      </p:grpSpPr>
      <p:sp>
        <p:nvSpPr>
          <p:cNvPr id="15" name="Picture Placeholder 3"/>
          <p:cNvSpPr>
            <a:spLocks noGrp="1"/>
          </p:cNvSpPr>
          <p:nvPr>
            <p:ph type="pic" sz="quarter" idx="13"/>
          </p:nvPr>
        </p:nvSpPr>
        <p:spPr>
          <a:xfrm>
            <a:off x="6648047" y="1804652"/>
            <a:ext cx="1573825" cy="2100597"/>
          </a:xfrm>
          <a:prstGeom prst="rect">
            <a:avLst/>
          </a:prstGeom>
          <a:noFill/>
        </p:spPr>
        <p:txBody>
          <a:bodyPr/>
          <a:lstStyle>
            <a:lvl1pPr>
              <a:defRPr sz="1200">
                <a:solidFill>
                  <a:schemeClr val="accent4"/>
                </a:solidFill>
                <a:latin typeface="Lato" panose="020F0502020204030203" pitchFamily="34" charset="0"/>
              </a:defRPr>
            </a:lvl1pPr>
          </a:lstStyle>
          <a:p>
            <a:endParaRPr lang="en-US" dirty="0"/>
          </a:p>
        </p:txBody>
      </p:sp>
      <p:cxnSp>
        <p:nvCxnSpPr>
          <p:cNvPr id="5" name="Straight Connector 4"/>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userDrawn="1">
            <p:ph type="pic" sz="quarter" idx="12"/>
          </p:nvPr>
        </p:nvSpPr>
        <p:spPr>
          <a:xfrm>
            <a:off x="4673016" y="2437606"/>
            <a:ext cx="2107406" cy="1581944"/>
          </a:xfrm>
          <a:prstGeom prst="rect">
            <a:avLst/>
          </a:prstGeom>
          <a:noFill/>
        </p:spPr>
        <p:txBody>
          <a:bodyPr/>
          <a:lstStyle>
            <a:lvl1pPr>
              <a:defRPr sz="1200">
                <a:solidFill>
                  <a:schemeClr val="accent4"/>
                </a:solidFill>
                <a:latin typeface="Lato" panose="020F0502020204030203" pitchFamily="34" charset="0"/>
              </a:defRPr>
            </a:lvl1pPr>
          </a:lstStyle>
          <a:p>
            <a:endParaRPr lang="en-US" dirty="0"/>
          </a:p>
        </p:txBody>
      </p:sp>
      <p:sp>
        <p:nvSpPr>
          <p:cNvPr id="13"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Text Placeholder 9">
            <a:extLst>
              <a:ext uri="{FF2B5EF4-FFF2-40B4-BE49-F238E27FC236}">
                <a16:creationId xmlns:a16="http://schemas.microsoft.com/office/drawing/2014/main" id="{D3179078-EDEF-4B4B-8BF5-5E89500AD6AA}"/>
              </a:ext>
            </a:extLst>
          </p:cNvPr>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8" name="Text Placeholder 9">
            <a:extLst>
              <a:ext uri="{FF2B5EF4-FFF2-40B4-BE49-F238E27FC236}">
                <a16:creationId xmlns:a16="http://schemas.microsoft.com/office/drawing/2014/main" id="{14258E5A-5A36-294E-8080-2C43BFACC568}"/>
              </a:ext>
            </a:extLst>
          </p:cNvPr>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10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9" name="TextBox 18">
            <a:extLst>
              <a:ext uri="{FF2B5EF4-FFF2-40B4-BE49-F238E27FC236}">
                <a16:creationId xmlns:a16="http://schemas.microsoft.com/office/drawing/2014/main" id="{0CF56C99-8408-0943-B346-388774D3B1AB}"/>
              </a:ext>
            </a:extLst>
          </p:cNvPr>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rgbClr val="D14C27"/>
                </a:solidFill>
                <a:latin typeface="+mn-lt"/>
                <a:ea typeface="Segoe UI Symbol" panose="020B0502040204020203" pitchFamily="34" charset="0"/>
              </a:rPr>
              <a:t>CAREERS, WAGES &amp; TRENDS</a:t>
            </a:r>
          </a:p>
        </p:txBody>
      </p:sp>
      <p:sp>
        <p:nvSpPr>
          <p:cNvPr id="20" name="TextBox 19">
            <a:extLst>
              <a:ext uri="{FF2B5EF4-FFF2-40B4-BE49-F238E27FC236}">
                <a16:creationId xmlns:a16="http://schemas.microsoft.com/office/drawing/2014/main" id="{52591CDD-4A98-CF4D-BE1C-D26506EAFC24}"/>
              </a:ext>
            </a:extLst>
          </p:cNvPr>
          <p:cNvSpPr txBox="1"/>
          <p:nvPr userDrawn="1"/>
        </p:nvSpPr>
        <p:spPr>
          <a:xfrm>
            <a:off x="5181600" y="4722841"/>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21" name="TextBox 20">
            <a:extLst>
              <a:ext uri="{FF2B5EF4-FFF2-40B4-BE49-F238E27FC236}">
                <a16:creationId xmlns:a16="http://schemas.microsoft.com/office/drawing/2014/main" id="{9FD59B35-8D68-2B42-BC1A-A4A543A89604}"/>
              </a:ext>
            </a:extLst>
          </p:cNvPr>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mn-lt"/>
                <a:ea typeface="Segoe UI Symbol" panose="020B0502040204020203" pitchFamily="34" charset="0"/>
              </a:rPr>
              <a:pPr algn="r"/>
              <a:t>‹#›</a:t>
            </a:fld>
            <a:endParaRPr lang="en-US" sz="800" b="0" spc="30" baseline="0" dirty="0">
              <a:solidFill>
                <a:schemeClr val="accent4"/>
              </a:solidFill>
              <a:latin typeface="+mn-lt"/>
              <a:ea typeface="Segoe UI Symbol" panose="020B0502040204020203" pitchFamily="34" charset="0"/>
            </a:endParaRPr>
          </a:p>
        </p:txBody>
      </p:sp>
    </p:spTree>
    <p:extLst>
      <p:ext uri="{BB962C8B-B14F-4D97-AF65-F5344CB8AC3E}">
        <p14:creationId xmlns:p14="http://schemas.microsoft.com/office/powerpoint/2010/main" val="339744653"/>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Lst>
  </p:timing>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Phone Portfolio Showcase at Left">
    <p:spTree>
      <p:nvGrpSpPr>
        <p:cNvPr id="1" name=""/>
        <p:cNvGrpSpPr/>
        <p:nvPr/>
      </p:nvGrpSpPr>
      <p:grpSpPr>
        <a:xfrm>
          <a:off x="0" y="0"/>
          <a:ext cx="0" cy="0"/>
          <a:chOff x="0" y="0"/>
          <a:chExt cx="0" cy="0"/>
        </a:xfrm>
      </p:grpSpPr>
      <p:cxnSp>
        <p:nvCxnSpPr>
          <p:cNvPr id="5" name="Straight Connector 4"/>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userDrawn="1">
            <p:ph type="pic" sz="quarter" idx="12"/>
          </p:nvPr>
        </p:nvSpPr>
        <p:spPr>
          <a:xfrm>
            <a:off x="723197" y="1925601"/>
            <a:ext cx="1216819" cy="2166938"/>
          </a:xfrm>
          <a:prstGeom prst="rect">
            <a:avLst/>
          </a:prstGeom>
        </p:spPr>
        <p:txBody>
          <a:bodyPr/>
          <a:lstStyle>
            <a:lvl1pPr>
              <a:defRPr sz="1200">
                <a:solidFill>
                  <a:schemeClr val="accent4"/>
                </a:solidFill>
                <a:latin typeface="Lato" panose="020F0502020204030203" pitchFamily="34" charset="0"/>
              </a:defRPr>
            </a:lvl1pPr>
          </a:lstStyle>
          <a:p>
            <a:endParaRPr lang="en-US" dirty="0"/>
          </a:p>
        </p:txBody>
      </p:sp>
      <p:sp>
        <p:nvSpPr>
          <p:cNvPr id="12"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xt Placeholder 9">
            <a:extLst>
              <a:ext uri="{FF2B5EF4-FFF2-40B4-BE49-F238E27FC236}">
                <a16:creationId xmlns:a16="http://schemas.microsoft.com/office/drawing/2014/main" id="{CD3FB212-BF92-404A-AB79-FDB3AEC2F8E5}"/>
              </a:ext>
            </a:extLst>
          </p:cNvPr>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4" name="Text Placeholder 9">
            <a:extLst>
              <a:ext uri="{FF2B5EF4-FFF2-40B4-BE49-F238E27FC236}">
                <a16:creationId xmlns:a16="http://schemas.microsoft.com/office/drawing/2014/main" id="{0C312005-8898-2A4A-9F3E-5AB3DA724CA4}"/>
              </a:ext>
            </a:extLst>
          </p:cNvPr>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10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5" name="TextBox 14">
            <a:extLst>
              <a:ext uri="{FF2B5EF4-FFF2-40B4-BE49-F238E27FC236}">
                <a16:creationId xmlns:a16="http://schemas.microsoft.com/office/drawing/2014/main" id="{ACC269B0-335D-3C4D-9D57-114C92B46863}"/>
              </a:ext>
            </a:extLst>
          </p:cNvPr>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rgbClr val="D14C27"/>
                </a:solidFill>
                <a:latin typeface="+mn-lt"/>
                <a:ea typeface="Segoe UI Symbol" panose="020B0502040204020203" pitchFamily="34" charset="0"/>
              </a:rPr>
              <a:t>CAREERS, WAGES &amp; TRENDS</a:t>
            </a:r>
          </a:p>
        </p:txBody>
      </p:sp>
      <p:sp>
        <p:nvSpPr>
          <p:cNvPr id="18" name="TextBox 17">
            <a:extLst>
              <a:ext uri="{FF2B5EF4-FFF2-40B4-BE49-F238E27FC236}">
                <a16:creationId xmlns:a16="http://schemas.microsoft.com/office/drawing/2014/main" id="{B7CCD6F4-95D2-434D-A5FB-ED66AC1D5094}"/>
              </a:ext>
            </a:extLst>
          </p:cNvPr>
          <p:cNvSpPr txBox="1"/>
          <p:nvPr userDrawn="1"/>
        </p:nvSpPr>
        <p:spPr>
          <a:xfrm>
            <a:off x="5181600" y="4722841"/>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19" name="TextBox 18">
            <a:extLst>
              <a:ext uri="{FF2B5EF4-FFF2-40B4-BE49-F238E27FC236}">
                <a16:creationId xmlns:a16="http://schemas.microsoft.com/office/drawing/2014/main" id="{A60DEED3-2C48-8940-B472-7B22B091C62A}"/>
              </a:ext>
            </a:extLst>
          </p:cNvPr>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mn-lt"/>
                <a:ea typeface="Segoe UI Symbol" panose="020B0502040204020203" pitchFamily="34" charset="0"/>
              </a:rPr>
              <a:pPr algn="r"/>
              <a:t>‹#›</a:t>
            </a:fld>
            <a:endParaRPr lang="en-US" sz="800" b="0" spc="30" baseline="0" dirty="0">
              <a:solidFill>
                <a:schemeClr val="accent4"/>
              </a:solidFill>
              <a:latin typeface="+mn-lt"/>
              <a:ea typeface="Segoe UI Symbol" panose="020B0502040204020203" pitchFamily="34" charset="0"/>
            </a:endParaRPr>
          </a:p>
        </p:txBody>
      </p:sp>
    </p:spTree>
    <p:extLst>
      <p:ext uri="{BB962C8B-B14F-4D97-AF65-F5344CB8AC3E}">
        <p14:creationId xmlns:p14="http://schemas.microsoft.com/office/powerpoint/2010/main" val="2117939528"/>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Portfolio in Browser">
    <p:spTree>
      <p:nvGrpSpPr>
        <p:cNvPr id="1" name=""/>
        <p:cNvGrpSpPr/>
        <p:nvPr/>
      </p:nvGrpSpPr>
      <p:grpSpPr>
        <a:xfrm>
          <a:off x="0" y="0"/>
          <a:ext cx="0" cy="0"/>
          <a:chOff x="0" y="0"/>
          <a:chExt cx="0" cy="0"/>
        </a:xfrm>
      </p:grpSpPr>
      <p:sp>
        <p:nvSpPr>
          <p:cNvPr id="4" name="Picture Placeholder 3"/>
          <p:cNvSpPr>
            <a:spLocks noGrp="1"/>
          </p:cNvSpPr>
          <p:nvPr userDrawn="1">
            <p:ph type="pic" sz="quarter" idx="12"/>
          </p:nvPr>
        </p:nvSpPr>
        <p:spPr>
          <a:xfrm>
            <a:off x="1057275" y="1771649"/>
            <a:ext cx="7029451" cy="3371851"/>
          </a:xfrm>
          <a:prstGeom prst="rect">
            <a:avLst/>
          </a:prstGeom>
        </p:spPr>
        <p:txBody>
          <a:bodyPr/>
          <a:lstStyle>
            <a:lvl1pPr>
              <a:defRPr sz="1200">
                <a:solidFill>
                  <a:schemeClr val="accent4"/>
                </a:solidFill>
                <a:latin typeface="Lato" panose="020F0502020204030203" pitchFamily="34" charset="0"/>
              </a:defRPr>
            </a:lvl1pPr>
          </a:lstStyle>
          <a:p>
            <a:endParaRPr lang="en-US"/>
          </a:p>
        </p:txBody>
      </p:sp>
      <p:cxnSp>
        <p:nvCxnSpPr>
          <p:cNvPr id="5" name="Straight Connector 4"/>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6" name="Text Placeholder 9">
            <a:extLst>
              <a:ext uri="{FF2B5EF4-FFF2-40B4-BE49-F238E27FC236}">
                <a16:creationId xmlns:a16="http://schemas.microsoft.com/office/drawing/2014/main" id="{4ABAB7BE-7E9E-674F-83FF-F19C2AB8F0F0}"/>
              </a:ext>
            </a:extLst>
          </p:cNvPr>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7" name="Text Placeholder 9">
            <a:extLst>
              <a:ext uri="{FF2B5EF4-FFF2-40B4-BE49-F238E27FC236}">
                <a16:creationId xmlns:a16="http://schemas.microsoft.com/office/drawing/2014/main" id="{57C068E3-D242-C045-A561-4A758338B1A1}"/>
              </a:ext>
            </a:extLst>
          </p:cNvPr>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10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Tree>
    <p:extLst>
      <p:ext uri="{BB962C8B-B14F-4D97-AF65-F5344CB8AC3E}">
        <p14:creationId xmlns:p14="http://schemas.microsoft.com/office/powerpoint/2010/main" val="4101605440"/>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arious Project Show Case">
    <p:spTree>
      <p:nvGrpSpPr>
        <p:cNvPr id="1" name=""/>
        <p:cNvGrpSpPr/>
        <p:nvPr/>
      </p:nvGrpSpPr>
      <p:grpSpPr>
        <a:xfrm>
          <a:off x="0" y="0"/>
          <a:ext cx="0" cy="0"/>
          <a:chOff x="0" y="0"/>
          <a:chExt cx="0" cy="0"/>
        </a:xfrm>
      </p:grpSpPr>
      <p:cxnSp>
        <p:nvCxnSpPr>
          <p:cNvPr id="46" name="Straight Connector 45"/>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31" name="Picture Placeholder 17"/>
          <p:cNvSpPr>
            <a:spLocks noGrp="1"/>
          </p:cNvSpPr>
          <p:nvPr>
            <p:ph type="pic" sz="quarter" idx="10"/>
          </p:nvPr>
        </p:nvSpPr>
        <p:spPr>
          <a:xfrm>
            <a:off x="594391" y="1543050"/>
            <a:ext cx="1984248" cy="1371600"/>
          </a:xfrm>
          <a:prstGeom prst="rect">
            <a:avLst/>
          </a:prstGeom>
          <a:noFill/>
          <a:ln>
            <a:noFill/>
          </a:ln>
        </p:spPr>
        <p:txBody>
          <a:bodyPr/>
          <a:lstStyle>
            <a:lvl1pPr>
              <a:defRPr sz="1200">
                <a:solidFill>
                  <a:schemeClr val="accent4"/>
                </a:solidFill>
                <a:latin typeface="Lato" panose="020F0502020204030203" pitchFamily="34" charset="0"/>
              </a:defRPr>
            </a:lvl1pPr>
          </a:lstStyle>
          <a:p>
            <a:endParaRPr lang="en-US"/>
          </a:p>
        </p:txBody>
      </p:sp>
      <p:sp>
        <p:nvSpPr>
          <p:cNvPr id="42" name="Picture Placeholder 17"/>
          <p:cNvSpPr>
            <a:spLocks noGrp="1"/>
          </p:cNvSpPr>
          <p:nvPr>
            <p:ph type="pic" sz="quarter" idx="20"/>
          </p:nvPr>
        </p:nvSpPr>
        <p:spPr>
          <a:xfrm>
            <a:off x="4561555" y="1543050"/>
            <a:ext cx="1984248" cy="1371600"/>
          </a:xfrm>
          <a:prstGeom prst="rect">
            <a:avLst/>
          </a:prstGeom>
          <a:noFill/>
          <a:ln>
            <a:noFill/>
          </a:ln>
        </p:spPr>
        <p:txBody>
          <a:bodyPr/>
          <a:lstStyle>
            <a:lvl1pPr>
              <a:defRPr sz="1200">
                <a:solidFill>
                  <a:schemeClr val="accent4"/>
                </a:solidFill>
                <a:latin typeface="Lato" panose="020F0502020204030203" pitchFamily="34" charset="0"/>
              </a:defRPr>
            </a:lvl1pPr>
          </a:lstStyle>
          <a:p>
            <a:endParaRPr lang="en-US"/>
          </a:p>
        </p:txBody>
      </p:sp>
      <p:sp>
        <p:nvSpPr>
          <p:cNvPr id="47" name="Picture Placeholder 17"/>
          <p:cNvSpPr>
            <a:spLocks noGrp="1"/>
          </p:cNvSpPr>
          <p:nvPr>
            <p:ph type="pic" sz="quarter" idx="21"/>
          </p:nvPr>
        </p:nvSpPr>
        <p:spPr>
          <a:xfrm>
            <a:off x="2577973" y="2913398"/>
            <a:ext cx="1984248" cy="1371600"/>
          </a:xfrm>
          <a:prstGeom prst="rect">
            <a:avLst/>
          </a:prstGeom>
          <a:noFill/>
          <a:ln>
            <a:noFill/>
          </a:ln>
        </p:spPr>
        <p:txBody>
          <a:bodyPr/>
          <a:lstStyle>
            <a:lvl1pPr>
              <a:defRPr sz="1200">
                <a:solidFill>
                  <a:schemeClr val="accent4"/>
                </a:solidFill>
                <a:latin typeface="Lato" panose="020F0502020204030203" pitchFamily="34" charset="0"/>
              </a:defRPr>
            </a:lvl1pPr>
          </a:lstStyle>
          <a:p>
            <a:endParaRPr lang="en-US"/>
          </a:p>
        </p:txBody>
      </p:sp>
      <p:sp>
        <p:nvSpPr>
          <p:cNvPr id="60" name="Picture Placeholder 17"/>
          <p:cNvSpPr>
            <a:spLocks noGrp="1"/>
          </p:cNvSpPr>
          <p:nvPr>
            <p:ph type="pic" sz="quarter" idx="22"/>
          </p:nvPr>
        </p:nvSpPr>
        <p:spPr>
          <a:xfrm>
            <a:off x="6545137" y="2913398"/>
            <a:ext cx="1984248" cy="1371600"/>
          </a:xfrm>
          <a:prstGeom prst="rect">
            <a:avLst/>
          </a:prstGeom>
          <a:noFill/>
          <a:ln>
            <a:noFill/>
          </a:ln>
        </p:spPr>
        <p:txBody>
          <a:bodyPr/>
          <a:lstStyle>
            <a:lvl1pPr>
              <a:defRPr sz="1200">
                <a:solidFill>
                  <a:schemeClr val="accent4"/>
                </a:solidFill>
                <a:latin typeface="Lato" panose="020F0502020204030203" pitchFamily="34" charset="0"/>
              </a:defRPr>
            </a:lvl1pPr>
          </a:lstStyle>
          <a:p>
            <a:endParaRPr lang="en-US"/>
          </a:p>
        </p:txBody>
      </p:sp>
      <p:sp>
        <p:nvSpPr>
          <p:cNvPr id="15"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Text Placeholder 9">
            <a:extLst>
              <a:ext uri="{FF2B5EF4-FFF2-40B4-BE49-F238E27FC236}">
                <a16:creationId xmlns:a16="http://schemas.microsoft.com/office/drawing/2014/main" id="{C728F900-AC70-D645-8786-DB255F07613F}"/>
              </a:ext>
            </a:extLst>
          </p:cNvPr>
          <p:cNvSpPr>
            <a:spLocks noGrp="1"/>
          </p:cNvSpPr>
          <p:nvPr>
            <p:ph type="body" sz="quarter" idx="23"/>
          </p:nvPr>
        </p:nvSpPr>
        <p:spPr>
          <a:xfrm>
            <a:off x="584202" y="575841"/>
            <a:ext cx="7953374" cy="383260"/>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7" name="Text Placeholder 9">
            <a:extLst>
              <a:ext uri="{FF2B5EF4-FFF2-40B4-BE49-F238E27FC236}">
                <a16:creationId xmlns:a16="http://schemas.microsoft.com/office/drawing/2014/main" id="{4586FCC5-0315-774B-B63C-7105E6AA1FE8}"/>
              </a:ext>
            </a:extLst>
          </p:cNvPr>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10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8" name="TextBox 17">
            <a:extLst>
              <a:ext uri="{FF2B5EF4-FFF2-40B4-BE49-F238E27FC236}">
                <a16:creationId xmlns:a16="http://schemas.microsoft.com/office/drawing/2014/main" id="{2A9F1464-6DB1-234C-B015-31653780D7DD}"/>
              </a:ext>
            </a:extLst>
          </p:cNvPr>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rgbClr val="D14C27"/>
                </a:solidFill>
                <a:latin typeface="+mn-lt"/>
                <a:ea typeface="Segoe UI Symbol" panose="020B0502040204020203" pitchFamily="34" charset="0"/>
              </a:rPr>
              <a:t>CAREERS, WAGES &amp; TRENDS</a:t>
            </a:r>
          </a:p>
        </p:txBody>
      </p:sp>
      <p:sp>
        <p:nvSpPr>
          <p:cNvPr id="19" name="TextBox 18">
            <a:extLst>
              <a:ext uri="{FF2B5EF4-FFF2-40B4-BE49-F238E27FC236}">
                <a16:creationId xmlns:a16="http://schemas.microsoft.com/office/drawing/2014/main" id="{A7154BDA-087C-F343-919C-5DA1611FFF22}"/>
              </a:ext>
            </a:extLst>
          </p:cNvPr>
          <p:cNvSpPr txBox="1"/>
          <p:nvPr userDrawn="1"/>
        </p:nvSpPr>
        <p:spPr>
          <a:xfrm>
            <a:off x="5181600" y="4722841"/>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20" name="TextBox 19">
            <a:extLst>
              <a:ext uri="{FF2B5EF4-FFF2-40B4-BE49-F238E27FC236}">
                <a16:creationId xmlns:a16="http://schemas.microsoft.com/office/drawing/2014/main" id="{46FB44F3-1E73-6F4E-B79D-2D27D23754FF}"/>
              </a:ext>
            </a:extLst>
          </p:cNvPr>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mn-lt"/>
                <a:ea typeface="Segoe UI Symbol" panose="020B0502040204020203" pitchFamily="34" charset="0"/>
              </a:rPr>
              <a:pPr algn="r"/>
              <a:t>‹#›</a:t>
            </a:fld>
            <a:endParaRPr lang="en-US" sz="800" b="0" spc="30" baseline="0" dirty="0">
              <a:solidFill>
                <a:schemeClr val="accent4"/>
              </a:solidFill>
              <a:latin typeface="+mn-lt"/>
              <a:ea typeface="Segoe UI Symbol" panose="020B0502040204020203" pitchFamily="34" charset="0"/>
            </a:endParaRPr>
          </a:p>
        </p:txBody>
      </p:sp>
    </p:spTree>
    <p:extLst>
      <p:ext uri="{BB962C8B-B14F-4D97-AF65-F5344CB8AC3E}">
        <p14:creationId xmlns:p14="http://schemas.microsoft.com/office/powerpoint/2010/main" val="3509778169"/>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animEffect transition="in" filter="fade">
                                      <p:cBhvr>
                                        <p:cTn id="15"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er Testimonials">
    <p:spTree>
      <p:nvGrpSpPr>
        <p:cNvPr id="1" name=""/>
        <p:cNvGrpSpPr/>
        <p:nvPr/>
      </p:nvGrpSpPr>
      <p:grpSpPr>
        <a:xfrm>
          <a:off x="0" y="0"/>
          <a:ext cx="0" cy="0"/>
          <a:chOff x="0" y="0"/>
          <a:chExt cx="0" cy="0"/>
        </a:xfrm>
      </p:grpSpPr>
      <p:cxnSp>
        <p:nvCxnSpPr>
          <p:cNvPr id="46" name="Straight Connector 45"/>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50"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icture Placeholder 9"/>
          <p:cNvSpPr>
            <a:spLocks noGrp="1"/>
          </p:cNvSpPr>
          <p:nvPr userDrawn="1">
            <p:ph type="pic" sz="quarter" idx="11"/>
          </p:nvPr>
        </p:nvSpPr>
        <p:spPr>
          <a:xfrm>
            <a:off x="591940" y="3128769"/>
            <a:ext cx="570159" cy="570159"/>
          </a:xfrm>
          <a:prstGeom prst="ellipse">
            <a:avLst/>
          </a:prstGeom>
          <a:ln w="12700">
            <a:solidFill>
              <a:schemeClr val="bg1"/>
            </a:solidFill>
          </a:ln>
        </p:spPr>
        <p:txBody>
          <a:bodyPr/>
          <a:lstStyle>
            <a:lvl1pPr>
              <a:defRPr sz="800">
                <a:solidFill>
                  <a:schemeClr val="accent4"/>
                </a:solidFill>
                <a:latin typeface="Lato" panose="020F0502020204030203" pitchFamily="34" charset="0"/>
              </a:defRPr>
            </a:lvl1pPr>
          </a:lstStyle>
          <a:p>
            <a:endParaRPr lang="en-US"/>
          </a:p>
        </p:txBody>
      </p:sp>
      <p:sp>
        <p:nvSpPr>
          <p:cNvPr id="23" name="Picture Placeholder 9"/>
          <p:cNvSpPr>
            <a:spLocks noGrp="1"/>
          </p:cNvSpPr>
          <p:nvPr userDrawn="1">
            <p:ph type="pic" sz="quarter" idx="20"/>
          </p:nvPr>
        </p:nvSpPr>
        <p:spPr>
          <a:xfrm>
            <a:off x="3524298" y="3132337"/>
            <a:ext cx="570159" cy="570159"/>
          </a:xfrm>
          <a:prstGeom prst="ellipse">
            <a:avLst/>
          </a:prstGeom>
          <a:ln w="12700">
            <a:solidFill>
              <a:schemeClr val="bg1"/>
            </a:solidFill>
          </a:ln>
        </p:spPr>
        <p:txBody>
          <a:bodyPr/>
          <a:lstStyle>
            <a:lvl1pPr>
              <a:defRPr sz="800">
                <a:solidFill>
                  <a:schemeClr val="accent4"/>
                </a:solidFill>
                <a:latin typeface="Lato" panose="020F0502020204030203" pitchFamily="34" charset="0"/>
              </a:defRPr>
            </a:lvl1pPr>
          </a:lstStyle>
          <a:p>
            <a:endParaRPr lang="en-US"/>
          </a:p>
        </p:txBody>
      </p:sp>
      <p:sp>
        <p:nvSpPr>
          <p:cNvPr id="24" name="Picture Placeholder 9"/>
          <p:cNvSpPr>
            <a:spLocks noGrp="1"/>
          </p:cNvSpPr>
          <p:nvPr userDrawn="1">
            <p:ph type="pic" sz="quarter" idx="21"/>
          </p:nvPr>
        </p:nvSpPr>
        <p:spPr>
          <a:xfrm>
            <a:off x="6426859" y="3132337"/>
            <a:ext cx="570159" cy="570159"/>
          </a:xfrm>
          <a:prstGeom prst="ellipse">
            <a:avLst/>
          </a:prstGeom>
          <a:ln w="12700">
            <a:solidFill>
              <a:schemeClr val="bg1"/>
            </a:solidFill>
          </a:ln>
        </p:spPr>
        <p:txBody>
          <a:bodyPr/>
          <a:lstStyle>
            <a:lvl1pPr>
              <a:defRPr sz="800">
                <a:solidFill>
                  <a:schemeClr val="accent4"/>
                </a:solidFill>
                <a:latin typeface="Lato" panose="020F0502020204030203" pitchFamily="34" charset="0"/>
              </a:defRPr>
            </a:lvl1pPr>
          </a:lstStyle>
          <a:p>
            <a:endParaRPr lang="en-US"/>
          </a:p>
        </p:txBody>
      </p:sp>
      <p:sp>
        <p:nvSpPr>
          <p:cNvPr id="13" name="Text Placeholder 9">
            <a:extLst>
              <a:ext uri="{FF2B5EF4-FFF2-40B4-BE49-F238E27FC236}">
                <a16:creationId xmlns:a16="http://schemas.microsoft.com/office/drawing/2014/main" id="{0028C285-0AD5-4E49-8418-334AAEA88B05}"/>
              </a:ext>
            </a:extLst>
          </p:cNvPr>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4" name="Text Placeholder 9">
            <a:extLst>
              <a:ext uri="{FF2B5EF4-FFF2-40B4-BE49-F238E27FC236}">
                <a16:creationId xmlns:a16="http://schemas.microsoft.com/office/drawing/2014/main" id="{0486197D-2DB5-9D47-9406-78588F99E698}"/>
              </a:ext>
            </a:extLst>
          </p:cNvPr>
          <p:cNvSpPr>
            <a:spLocks noGrp="1"/>
          </p:cNvSpPr>
          <p:nvPr>
            <p:ph type="body" sz="quarter" idx="22"/>
          </p:nvPr>
        </p:nvSpPr>
        <p:spPr>
          <a:xfrm>
            <a:off x="593725" y="959101"/>
            <a:ext cx="7953374" cy="141344"/>
          </a:xfrm>
          <a:prstGeom prst="rect">
            <a:avLst/>
          </a:prstGeom>
        </p:spPr>
        <p:txBody>
          <a:bodyPr lIns="0" tIns="0" rIns="0" bIns="0"/>
          <a:lstStyle>
            <a:lvl1pPr marL="0" indent="0" algn="l">
              <a:lnSpc>
                <a:spcPts val="1200"/>
              </a:lnSpc>
              <a:spcBef>
                <a:spcPts val="0"/>
              </a:spcBef>
              <a:buNone/>
              <a:defRPr sz="10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5" name="TextBox 14">
            <a:extLst>
              <a:ext uri="{FF2B5EF4-FFF2-40B4-BE49-F238E27FC236}">
                <a16:creationId xmlns:a16="http://schemas.microsoft.com/office/drawing/2014/main" id="{08DDE2AF-CFE4-784D-934E-43E5E23BE159}"/>
              </a:ext>
            </a:extLst>
          </p:cNvPr>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rgbClr val="D14C27"/>
                </a:solidFill>
                <a:latin typeface="+mn-lt"/>
                <a:ea typeface="Segoe UI Symbol" panose="020B0502040204020203" pitchFamily="34" charset="0"/>
              </a:rPr>
              <a:t>CAREERS, WAGES &amp; TRENDS</a:t>
            </a:r>
          </a:p>
        </p:txBody>
      </p:sp>
      <p:sp>
        <p:nvSpPr>
          <p:cNvPr id="16" name="TextBox 15">
            <a:extLst>
              <a:ext uri="{FF2B5EF4-FFF2-40B4-BE49-F238E27FC236}">
                <a16:creationId xmlns:a16="http://schemas.microsoft.com/office/drawing/2014/main" id="{0131F7B9-C5EB-4749-BD5B-F0881C2619D0}"/>
              </a:ext>
            </a:extLst>
          </p:cNvPr>
          <p:cNvSpPr txBox="1"/>
          <p:nvPr userDrawn="1"/>
        </p:nvSpPr>
        <p:spPr>
          <a:xfrm>
            <a:off x="5181600" y="4722841"/>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17" name="TextBox 16">
            <a:extLst>
              <a:ext uri="{FF2B5EF4-FFF2-40B4-BE49-F238E27FC236}">
                <a16:creationId xmlns:a16="http://schemas.microsoft.com/office/drawing/2014/main" id="{D8260823-CB42-9C4E-831A-345865AFE106}"/>
              </a:ext>
            </a:extLst>
          </p:cNvPr>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mn-lt"/>
                <a:ea typeface="Segoe UI Symbol" panose="020B0502040204020203" pitchFamily="34" charset="0"/>
              </a:rPr>
              <a:pPr algn="r"/>
              <a:t>‹#›</a:t>
            </a:fld>
            <a:endParaRPr lang="en-US" sz="800" b="0" spc="30" baseline="0" dirty="0">
              <a:solidFill>
                <a:schemeClr val="accent4"/>
              </a:solidFill>
              <a:latin typeface="+mn-lt"/>
              <a:ea typeface="Segoe UI Symbol" panose="020B0502040204020203" pitchFamily="34" charset="0"/>
            </a:endParaRPr>
          </a:p>
        </p:txBody>
      </p:sp>
    </p:spTree>
    <p:extLst>
      <p:ext uri="{BB962C8B-B14F-4D97-AF65-F5344CB8AC3E}">
        <p14:creationId xmlns:p14="http://schemas.microsoft.com/office/powerpoint/2010/main" val="1295242203"/>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Break P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a:prstGeom prst="rect">
            <a:avLst/>
          </a:prstGeom>
        </p:spPr>
        <p:txBody>
          <a:bodyPr/>
          <a:lstStyle>
            <a:lvl1pPr>
              <a:defRPr>
                <a:solidFill>
                  <a:schemeClr val="accent4"/>
                </a:solidFill>
                <a:latin typeface="Lato" panose="020F0502020204030203" pitchFamily="34" charset="0"/>
              </a:defRPr>
            </a:lvl1pPr>
          </a:lstStyle>
          <a:p>
            <a:endParaRPr lang="en-US"/>
          </a:p>
        </p:txBody>
      </p:sp>
    </p:spTree>
    <p:extLst>
      <p:ext uri="{BB962C8B-B14F-4D97-AF65-F5344CB8AC3E}">
        <p14:creationId xmlns:p14="http://schemas.microsoft.com/office/powerpoint/2010/main" val="3807653029"/>
      </p:ext>
    </p:extLst>
  </p:cSld>
  <p:clrMapOvr>
    <a:masterClrMapping/>
  </p:clrMapOvr>
  <p:transition spd="slow" advClick="0" advTm="300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6662225"/>
      </p:ext>
    </p:extLst>
  </p:cSld>
  <p:clrMapOvr>
    <a:masterClrMapping/>
  </p:clrMapOvr>
  <p:transition spd="slow" advClick="0" advTm="3000">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Full Background">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rgbClr val="D14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2406971"/>
      </p:ext>
    </p:extLst>
  </p:cSld>
  <p:clrMapOvr>
    <a:masterClrMapping/>
  </p:clrMapOvr>
  <p:transition spd="slow" advClick="0" advTm="3000">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386740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43504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5" name="Picture Placeholder 9"/>
          <p:cNvSpPr>
            <a:spLocks noGrp="1"/>
          </p:cNvSpPr>
          <p:nvPr>
            <p:ph type="pic" sz="quarter" idx="11"/>
          </p:nvPr>
        </p:nvSpPr>
        <p:spPr>
          <a:xfrm>
            <a:off x="4090271" y="1588761"/>
            <a:ext cx="963458" cy="963458"/>
          </a:xfrm>
          <a:prstGeom prst="ellipse">
            <a:avLst/>
          </a:prstGeom>
          <a:ln w="12700">
            <a:solidFill>
              <a:schemeClr val="bg1"/>
            </a:solidFill>
          </a:ln>
        </p:spPr>
        <p:txBody>
          <a:bodyPr/>
          <a:lstStyle>
            <a:lvl1pPr>
              <a:defRPr sz="1000">
                <a:solidFill>
                  <a:schemeClr val="accent4"/>
                </a:solidFill>
                <a:latin typeface="Lato" panose="020F0502020204030203" pitchFamily="34" charset="0"/>
              </a:defRPr>
            </a:lvl1pPr>
          </a:lstStyle>
          <a:p>
            <a:endParaRPr lang="en-US" dirty="0"/>
          </a:p>
        </p:txBody>
      </p:sp>
    </p:spTree>
    <p:extLst>
      <p:ext uri="{BB962C8B-B14F-4D97-AF65-F5344CB8AC3E}">
        <p14:creationId xmlns:p14="http://schemas.microsoft.com/office/powerpoint/2010/main" val="3573653703"/>
      </p:ext>
    </p:extLst>
  </p:cSld>
  <p:clrMapOvr>
    <a:masterClrMapping/>
  </p:clrMapOvr>
  <p:transition spd="slow" advClick="0" advTm="3000">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918991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8/22/2024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152589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8/22/2024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689206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8/22/2024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457160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390624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2729022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817497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105954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449038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Welcome Message">
    <p:spTree>
      <p:nvGrpSpPr>
        <p:cNvPr id="1" name=""/>
        <p:cNvGrpSpPr/>
        <p:nvPr/>
      </p:nvGrpSpPr>
      <p:grpSpPr>
        <a:xfrm>
          <a:off x="0" y="0"/>
          <a:ext cx="0" cy="0"/>
          <a:chOff x="0" y="0"/>
          <a:chExt cx="0" cy="0"/>
        </a:xfrm>
      </p:grpSpPr>
      <p:sp>
        <p:nvSpPr>
          <p:cNvPr id="5" name="Picture Placeholder 9"/>
          <p:cNvSpPr>
            <a:spLocks noGrp="1"/>
          </p:cNvSpPr>
          <p:nvPr>
            <p:ph type="pic" sz="quarter" idx="11"/>
          </p:nvPr>
        </p:nvSpPr>
        <p:spPr>
          <a:xfrm>
            <a:off x="4090271" y="1588762"/>
            <a:ext cx="963458" cy="963458"/>
          </a:xfrm>
          <a:prstGeom prst="ellipse">
            <a:avLst/>
          </a:prstGeom>
          <a:ln w="12700">
            <a:solidFill>
              <a:schemeClr val="bg1"/>
            </a:solidFill>
          </a:ln>
        </p:spPr>
        <p:txBody>
          <a:bodyPr/>
          <a:lstStyle>
            <a:lvl1pPr>
              <a:defRPr sz="750">
                <a:solidFill>
                  <a:schemeClr val="accent4"/>
                </a:solidFill>
                <a:latin typeface="Lato" panose="020F0502020204030203" pitchFamily="34" charset="0"/>
              </a:defRPr>
            </a:lvl1pPr>
          </a:lstStyle>
          <a:p>
            <a:endParaRPr lang="en-US" dirty="0"/>
          </a:p>
        </p:txBody>
      </p:sp>
    </p:spTree>
    <p:extLst>
      <p:ext uri="{BB962C8B-B14F-4D97-AF65-F5344CB8AC3E}">
        <p14:creationId xmlns:p14="http://schemas.microsoft.com/office/powerpoint/2010/main" val="402859786"/>
      </p:ext>
    </p:extLst>
  </p:cSld>
  <p:clrMapOvr>
    <a:masterClrMapping/>
  </p:clrMapOvr>
  <p:transition spd="slow" advClick="0" advTm="3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ny History Page 1">
    <p:spTree>
      <p:nvGrpSpPr>
        <p:cNvPr id="1" name=""/>
        <p:cNvGrpSpPr/>
        <p:nvPr/>
      </p:nvGrpSpPr>
      <p:grpSpPr>
        <a:xfrm>
          <a:off x="0" y="0"/>
          <a:ext cx="0" cy="0"/>
          <a:chOff x="0" y="0"/>
          <a:chExt cx="0" cy="0"/>
        </a:xfrm>
      </p:grpSpPr>
      <p:cxnSp>
        <p:nvCxnSpPr>
          <p:cNvPr id="5" name="Straight Connector 4"/>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19" name="Picture Placeholder 9"/>
          <p:cNvSpPr>
            <a:spLocks noGrp="1"/>
          </p:cNvSpPr>
          <p:nvPr>
            <p:ph type="pic" sz="quarter" idx="12"/>
          </p:nvPr>
        </p:nvSpPr>
        <p:spPr>
          <a:xfrm>
            <a:off x="4189509" y="1590011"/>
            <a:ext cx="1035714" cy="1035714"/>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dirty="0"/>
          </a:p>
        </p:txBody>
      </p:sp>
      <p:sp>
        <p:nvSpPr>
          <p:cNvPr id="20" name="Picture Placeholder 9"/>
          <p:cNvSpPr>
            <a:spLocks noGrp="1"/>
          </p:cNvSpPr>
          <p:nvPr>
            <p:ph type="pic" sz="quarter" idx="13"/>
          </p:nvPr>
        </p:nvSpPr>
        <p:spPr>
          <a:xfrm>
            <a:off x="1520359" y="3233602"/>
            <a:ext cx="1035714" cy="1035714"/>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dirty="0"/>
          </a:p>
        </p:txBody>
      </p:sp>
      <p:sp>
        <p:nvSpPr>
          <p:cNvPr id="21" name="Picture Placeholder 9"/>
          <p:cNvSpPr>
            <a:spLocks noGrp="1"/>
          </p:cNvSpPr>
          <p:nvPr>
            <p:ph type="pic" sz="quarter" idx="14"/>
          </p:nvPr>
        </p:nvSpPr>
        <p:spPr>
          <a:xfrm>
            <a:off x="6907309" y="3233602"/>
            <a:ext cx="1035714" cy="1035714"/>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dirty="0"/>
          </a:p>
        </p:txBody>
      </p:sp>
      <p:sp>
        <p:nvSpPr>
          <p:cNvPr id="17"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Text Placeholder 9">
            <a:extLst>
              <a:ext uri="{FF2B5EF4-FFF2-40B4-BE49-F238E27FC236}">
                <a16:creationId xmlns:a16="http://schemas.microsoft.com/office/drawing/2014/main" id="{564B377F-598C-7D43-AC31-2A6886AA33D7}"/>
              </a:ext>
            </a:extLst>
          </p:cNvPr>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4" name="Text Placeholder 9">
            <a:extLst>
              <a:ext uri="{FF2B5EF4-FFF2-40B4-BE49-F238E27FC236}">
                <a16:creationId xmlns:a16="http://schemas.microsoft.com/office/drawing/2014/main" id="{F2CC2ABB-C44C-CA4F-97C9-5F71B7B6A549}"/>
              </a:ext>
            </a:extLst>
          </p:cNvPr>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10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5" name="TextBox 14">
            <a:extLst>
              <a:ext uri="{FF2B5EF4-FFF2-40B4-BE49-F238E27FC236}">
                <a16:creationId xmlns:a16="http://schemas.microsoft.com/office/drawing/2014/main" id="{5A9AE139-211F-0C42-9F4B-85DFB65FCB49}"/>
              </a:ext>
            </a:extLst>
          </p:cNvPr>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rgbClr val="D14C27"/>
                </a:solidFill>
                <a:latin typeface="+mn-lt"/>
                <a:ea typeface="Segoe UI Symbol" panose="020B0502040204020203" pitchFamily="34" charset="0"/>
              </a:rPr>
              <a:t>CAREERS, WAGES &amp; TRENDS</a:t>
            </a:r>
          </a:p>
        </p:txBody>
      </p:sp>
      <p:sp>
        <p:nvSpPr>
          <p:cNvPr id="16" name="TextBox 15">
            <a:extLst>
              <a:ext uri="{FF2B5EF4-FFF2-40B4-BE49-F238E27FC236}">
                <a16:creationId xmlns:a16="http://schemas.microsoft.com/office/drawing/2014/main" id="{86A6322F-23C5-EB4B-A7C5-F6F6A8D55105}"/>
              </a:ext>
            </a:extLst>
          </p:cNvPr>
          <p:cNvSpPr txBox="1"/>
          <p:nvPr userDrawn="1"/>
        </p:nvSpPr>
        <p:spPr>
          <a:xfrm>
            <a:off x="5181600" y="4722841"/>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22" name="TextBox 21">
            <a:extLst>
              <a:ext uri="{FF2B5EF4-FFF2-40B4-BE49-F238E27FC236}">
                <a16:creationId xmlns:a16="http://schemas.microsoft.com/office/drawing/2014/main" id="{AE79602B-7BC0-AA47-88B7-E243181EF231}"/>
              </a:ext>
            </a:extLst>
          </p:cNvPr>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Segoe UI Symbol" panose="020B0502040204020203" pitchFamily="34" charset="0"/>
                <a:ea typeface="Segoe UI Symbol" panose="020B0502040204020203" pitchFamily="34" charset="0"/>
              </a:rPr>
              <a:pPr algn="r"/>
              <a:t>‹#›</a:t>
            </a:fld>
            <a:endParaRPr lang="en-US" sz="800" b="0" spc="30" baseline="0" dirty="0">
              <a:solidFill>
                <a:schemeClr val="accent4"/>
              </a:solidFill>
              <a:latin typeface="Segoe UI Symbol" panose="020B0502040204020203" pitchFamily="34" charset="0"/>
              <a:ea typeface="Segoe UI Symbol" panose="020B0502040204020203" pitchFamily="34" charset="0"/>
            </a:endParaRPr>
          </a:p>
        </p:txBody>
      </p:sp>
    </p:spTree>
    <p:extLst>
      <p:ext uri="{BB962C8B-B14F-4D97-AF65-F5344CB8AC3E}">
        <p14:creationId xmlns:p14="http://schemas.microsoft.com/office/powerpoint/2010/main" val="2820526287"/>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Section Break P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a:prstGeom prst="rect">
            <a:avLst/>
          </a:prstGeom>
        </p:spPr>
        <p:txBody>
          <a:bodyPr/>
          <a:lstStyle>
            <a:lvl1pPr>
              <a:defRPr>
                <a:solidFill>
                  <a:schemeClr val="accent4"/>
                </a:solidFill>
                <a:latin typeface="Lato" panose="020F0502020204030203" pitchFamily="34" charset="0"/>
              </a:defRPr>
            </a:lvl1pPr>
          </a:lstStyle>
          <a:p>
            <a:endParaRPr lang="en-US"/>
          </a:p>
        </p:txBody>
      </p:sp>
    </p:spTree>
    <p:extLst>
      <p:ext uri="{BB962C8B-B14F-4D97-AF65-F5344CB8AC3E}">
        <p14:creationId xmlns:p14="http://schemas.microsoft.com/office/powerpoint/2010/main" val="3463659290"/>
      </p:ext>
    </p:extLst>
  </p:cSld>
  <p:clrMapOvr>
    <a:masterClrMapping/>
  </p:clrMapOvr>
  <p:transition spd="slow" advClick="0" advTm="3000">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Mini Portfolio in Browser">
    <p:spTree>
      <p:nvGrpSpPr>
        <p:cNvPr id="1" name=""/>
        <p:cNvGrpSpPr/>
        <p:nvPr/>
      </p:nvGrpSpPr>
      <p:grpSpPr>
        <a:xfrm>
          <a:off x="0" y="0"/>
          <a:ext cx="0" cy="0"/>
          <a:chOff x="0" y="0"/>
          <a:chExt cx="0" cy="0"/>
        </a:xfrm>
      </p:grpSpPr>
      <p:sp>
        <p:nvSpPr>
          <p:cNvPr id="4" name="Picture Placeholder 3"/>
          <p:cNvSpPr>
            <a:spLocks noGrp="1"/>
          </p:cNvSpPr>
          <p:nvPr userDrawn="1">
            <p:ph type="pic" sz="quarter" idx="12"/>
          </p:nvPr>
        </p:nvSpPr>
        <p:spPr>
          <a:xfrm>
            <a:off x="3922875" y="1686719"/>
            <a:ext cx="4598829" cy="2670969"/>
          </a:xfrm>
          <a:prstGeom prst="rect">
            <a:avLst/>
          </a:prstGeom>
        </p:spPr>
        <p:txBody>
          <a:bodyPr/>
          <a:lstStyle>
            <a:lvl1pPr>
              <a:defRPr sz="900">
                <a:solidFill>
                  <a:schemeClr val="accent4"/>
                </a:solidFill>
                <a:latin typeface="Lato" panose="020F0502020204030203" pitchFamily="34" charset="0"/>
              </a:defRPr>
            </a:lvl1pPr>
          </a:lstStyle>
          <a:p>
            <a:endParaRPr lang="en-US"/>
          </a:p>
        </p:txBody>
      </p:sp>
      <p:cxnSp>
        <p:nvCxnSpPr>
          <p:cNvPr id="5" name="Straight Connector 4"/>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11" name="Text Placeholder 9">
            <a:extLst>
              <a:ext uri="{FF2B5EF4-FFF2-40B4-BE49-F238E27FC236}">
                <a16:creationId xmlns:a16="http://schemas.microsoft.com/office/drawing/2014/main" id="{2C99A59E-2BB6-BA46-9568-B1E88BEF09A9}"/>
              </a:ext>
            </a:extLst>
          </p:cNvPr>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1800" b="1" cap="all" spc="38"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4" name="Text Placeholder 9">
            <a:extLst>
              <a:ext uri="{FF2B5EF4-FFF2-40B4-BE49-F238E27FC236}">
                <a16:creationId xmlns:a16="http://schemas.microsoft.com/office/drawing/2014/main" id="{97E7DB83-23EF-6141-AF9E-934D60BE03D2}"/>
              </a:ext>
            </a:extLst>
          </p:cNvPr>
          <p:cNvSpPr>
            <a:spLocks noGrp="1"/>
          </p:cNvSpPr>
          <p:nvPr>
            <p:ph type="body" sz="quarter" idx="11"/>
          </p:nvPr>
        </p:nvSpPr>
        <p:spPr>
          <a:xfrm>
            <a:off x="593725" y="959101"/>
            <a:ext cx="7953374" cy="141344"/>
          </a:xfrm>
          <a:prstGeom prst="rect">
            <a:avLst/>
          </a:prstGeom>
        </p:spPr>
        <p:txBody>
          <a:bodyPr lIns="0" tIns="0" rIns="0" bIns="0">
            <a:normAutofit/>
          </a:bodyPr>
          <a:lstStyle>
            <a:lvl1pPr marL="0" indent="0" algn="l">
              <a:lnSpc>
                <a:spcPts val="900"/>
              </a:lnSpc>
              <a:spcBef>
                <a:spcPts val="0"/>
              </a:spcBef>
              <a:buNone/>
              <a:defRPr sz="9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5" name="TextBox 14">
            <a:extLst>
              <a:ext uri="{FF2B5EF4-FFF2-40B4-BE49-F238E27FC236}">
                <a16:creationId xmlns:a16="http://schemas.microsoft.com/office/drawing/2014/main" id="{A17DC21A-D623-B54B-8AC7-4890DA28622F}"/>
              </a:ext>
            </a:extLst>
          </p:cNvPr>
          <p:cNvSpPr txBox="1"/>
          <p:nvPr userDrawn="1"/>
        </p:nvSpPr>
        <p:spPr>
          <a:xfrm>
            <a:off x="593729" y="4722843"/>
            <a:ext cx="1783555" cy="103875"/>
          </a:xfrm>
          <a:prstGeom prst="rect">
            <a:avLst/>
          </a:prstGeom>
          <a:noFill/>
        </p:spPr>
        <p:txBody>
          <a:bodyPr wrap="square" lIns="0" tIns="0" rIns="0" bIns="0" rtlCol="0">
            <a:spAutoFit/>
          </a:bodyPr>
          <a:lstStyle/>
          <a:p>
            <a:pPr algn="l"/>
            <a:r>
              <a:rPr lang="en-US" sz="675" b="1" spc="23" baseline="0" dirty="0">
                <a:solidFill>
                  <a:srgbClr val="D14C27"/>
                </a:solidFill>
                <a:latin typeface="+mn-lt"/>
                <a:ea typeface="Segoe UI Symbol" panose="020B0502040204020203" pitchFamily="34" charset="0"/>
              </a:rPr>
              <a:t>CAREERS, WAGES &amp; TRENDS</a:t>
            </a:r>
          </a:p>
        </p:txBody>
      </p:sp>
      <p:sp>
        <p:nvSpPr>
          <p:cNvPr id="18" name="TextBox 17">
            <a:extLst>
              <a:ext uri="{FF2B5EF4-FFF2-40B4-BE49-F238E27FC236}">
                <a16:creationId xmlns:a16="http://schemas.microsoft.com/office/drawing/2014/main" id="{911979A8-020B-EC40-BD4B-473EA6A86219}"/>
              </a:ext>
            </a:extLst>
          </p:cNvPr>
          <p:cNvSpPr txBox="1"/>
          <p:nvPr userDrawn="1"/>
        </p:nvSpPr>
        <p:spPr>
          <a:xfrm>
            <a:off x="5181600" y="4722842"/>
            <a:ext cx="2660140" cy="184666"/>
          </a:xfrm>
          <a:prstGeom prst="rect">
            <a:avLst/>
          </a:prstGeom>
          <a:noFill/>
        </p:spPr>
        <p:txBody>
          <a:bodyPr wrap="square" lIns="0" tIns="0" rIns="0" bIns="0" rtlCol="0">
            <a:spAutoFit/>
          </a:bodyPr>
          <a:lstStyle/>
          <a:p>
            <a:pPr algn="r"/>
            <a:r>
              <a:rPr lang="en-US" sz="600" b="0" spc="0" baseline="0" dirty="0">
                <a:solidFill>
                  <a:schemeClr val="accent3"/>
                </a:solidFill>
                <a:latin typeface="+mn-lt"/>
                <a:ea typeface="Segoe UI Symbol" panose="020B0502040204020203" pitchFamily="34" charset="0"/>
              </a:rPr>
              <a:t>Illinois workNet</a:t>
            </a:r>
            <a:r>
              <a:rPr lang="en-US" sz="600" b="0" spc="0" baseline="30000" dirty="0">
                <a:solidFill>
                  <a:schemeClr val="accent3"/>
                </a:solidFill>
                <a:latin typeface="+mn-lt"/>
                <a:ea typeface="Segoe UI Symbol" panose="020B0502040204020203" pitchFamily="34" charset="0"/>
              </a:rPr>
              <a:t>®</a:t>
            </a:r>
            <a:r>
              <a:rPr lang="en-US" sz="600" b="0" spc="0" baseline="0" dirty="0">
                <a:solidFill>
                  <a:schemeClr val="accent3"/>
                </a:solidFill>
                <a:latin typeface="+mn-lt"/>
                <a:ea typeface="Segoe UI Symbol" panose="020B0502040204020203" pitchFamily="34" charset="0"/>
              </a:rPr>
              <a:t> is sponsored by the Department of Commerce and Economic Opportunity.</a:t>
            </a:r>
            <a:endParaRPr lang="en-US" sz="600" b="0" spc="0" baseline="0" dirty="0">
              <a:solidFill>
                <a:schemeClr val="accent2"/>
              </a:solidFill>
              <a:latin typeface="+mn-lt"/>
              <a:ea typeface="Segoe UI Symbol" panose="020B0502040204020203" pitchFamily="34" charset="0"/>
            </a:endParaRPr>
          </a:p>
        </p:txBody>
      </p:sp>
      <p:sp>
        <p:nvSpPr>
          <p:cNvPr id="19" name="TextBox 18">
            <a:extLst>
              <a:ext uri="{FF2B5EF4-FFF2-40B4-BE49-F238E27FC236}">
                <a16:creationId xmlns:a16="http://schemas.microsoft.com/office/drawing/2014/main" id="{4231473A-9887-BA45-97C6-2A5DE753C301}"/>
              </a:ext>
            </a:extLst>
          </p:cNvPr>
          <p:cNvSpPr txBox="1"/>
          <p:nvPr userDrawn="1"/>
        </p:nvSpPr>
        <p:spPr>
          <a:xfrm>
            <a:off x="7939425" y="4722843"/>
            <a:ext cx="206993" cy="92333"/>
          </a:xfrm>
          <a:prstGeom prst="rect">
            <a:avLst/>
          </a:prstGeom>
          <a:noFill/>
        </p:spPr>
        <p:txBody>
          <a:bodyPr wrap="square" lIns="0" tIns="0" rIns="0" bIns="0" rtlCol="0">
            <a:spAutoFit/>
          </a:bodyPr>
          <a:lstStyle/>
          <a:p>
            <a:pPr algn="r"/>
            <a:fld id="{27692F5A-FC14-4E83-B4CC-18F6C2D780A4}" type="slidenum">
              <a:rPr lang="en-US" sz="600" b="0" spc="23" baseline="0" smtClean="0">
                <a:solidFill>
                  <a:schemeClr val="tx1">
                    <a:lumMod val="50000"/>
                    <a:lumOff val="50000"/>
                  </a:schemeClr>
                </a:solidFill>
                <a:latin typeface="+mn-lt"/>
                <a:ea typeface="Segoe UI Symbol" panose="020B0502040204020203" pitchFamily="34" charset="0"/>
              </a:rPr>
              <a:pPr algn="r"/>
              <a:t>‹#›</a:t>
            </a:fld>
            <a:endParaRPr lang="en-US" sz="600" b="0" spc="23" baseline="0" dirty="0">
              <a:solidFill>
                <a:schemeClr val="tx1">
                  <a:lumMod val="50000"/>
                  <a:lumOff val="50000"/>
                </a:schemeClr>
              </a:solidFill>
              <a:latin typeface="+mn-lt"/>
              <a:ea typeface="Segoe UI Symbol" panose="020B0502040204020203" pitchFamily="34" charset="0"/>
            </a:endParaRPr>
          </a:p>
        </p:txBody>
      </p:sp>
      <p:sp>
        <p:nvSpPr>
          <p:cNvPr id="16" name="Freeform 5">
            <a:hlinkClick r:id="" action="ppaction://hlinkshowjump?jump=nextslide"/>
            <a:extLst>
              <a:ext uri="{FF2B5EF4-FFF2-40B4-BE49-F238E27FC236}">
                <a16:creationId xmlns:a16="http://schemas.microsoft.com/office/drawing/2014/main" id="{83F69828-2AF5-F64B-8D39-659D1F908370}"/>
              </a:ext>
            </a:extLst>
          </p:cNvPr>
          <p:cNvSpPr>
            <a:spLocks noEditPoints="1"/>
          </p:cNvSpPr>
          <p:nvPr userDrawn="1"/>
        </p:nvSpPr>
        <p:spPr bwMode="auto">
          <a:xfrm>
            <a:off x="8427346" y="4740596"/>
            <a:ext cx="164592" cy="123444"/>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74295" tIns="37148" rIns="74295" bIns="37148" numCol="1" anchor="t" anchorCtr="0" compatLnSpc="1">
            <a:prstTxWarp prst="textNoShape">
              <a:avLst/>
            </a:prstTxWarp>
          </a:bodyPr>
          <a:lstStyle/>
          <a:p>
            <a:endParaRPr lang="en-US" sz="1287"/>
          </a:p>
        </p:txBody>
      </p:sp>
      <p:sp>
        <p:nvSpPr>
          <p:cNvPr id="17" name="Freeform 5">
            <a:hlinkClick r:id="" action="ppaction://hlinkshowjump?jump=previousslide"/>
            <a:extLst>
              <a:ext uri="{FF2B5EF4-FFF2-40B4-BE49-F238E27FC236}">
                <a16:creationId xmlns:a16="http://schemas.microsoft.com/office/drawing/2014/main" id="{DE7480A9-3E2A-5146-9F5A-4F7CFF3C633B}"/>
              </a:ext>
            </a:extLst>
          </p:cNvPr>
          <p:cNvSpPr>
            <a:spLocks noEditPoints="1"/>
          </p:cNvSpPr>
          <p:nvPr userDrawn="1"/>
        </p:nvSpPr>
        <p:spPr bwMode="auto">
          <a:xfrm>
            <a:off x="8244103" y="4740596"/>
            <a:ext cx="164592" cy="123444"/>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74295" tIns="37148" rIns="74295" bIns="37148" numCol="1" anchor="t" anchorCtr="0" compatLnSpc="1">
            <a:prstTxWarp prst="textNoShape">
              <a:avLst/>
            </a:prstTxWarp>
          </a:bodyPr>
          <a:lstStyle/>
          <a:p>
            <a:endParaRPr lang="en-US" sz="1287"/>
          </a:p>
        </p:txBody>
      </p:sp>
    </p:spTree>
    <p:extLst>
      <p:ext uri="{BB962C8B-B14F-4D97-AF65-F5344CB8AC3E}">
        <p14:creationId xmlns:p14="http://schemas.microsoft.com/office/powerpoint/2010/main" val="1978495871"/>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orient="horz" pos="3600">
          <p15:clr>
            <a:srgbClr val="FBAE40"/>
          </p15:clr>
        </p15:guide>
        <p15:guide id="2" pos="5384">
          <p15:clr>
            <a:srgbClr val="FBAE40"/>
          </p15:clr>
        </p15:guide>
        <p15:guide id="3" pos="374">
          <p15:clr>
            <a:srgbClr val="FBAE40"/>
          </p15:clr>
        </p15:guide>
        <p15:guide id="4" orient="horz" pos="408">
          <p15:clr>
            <a:srgbClr val="FBAE40"/>
          </p15:clr>
        </p15:guide>
        <p15:guide id="5" orient="horz" pos="1296">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Mini Right Pictgure in Page">
    <p:spTree>
      <p:nvGrpSpPr>
        <p:cNvPr id="1" name=""/>
        <p:cNvGrpSpPr/>
        <p:nvPr/>
      </p:nvGrpSpPr>
      <p:grpSpPr>
        <a:xfrm>
          <a:off x="0" y="0"/>
          <a:ext cx="0" cy="0"/>
          <a:chOff x="0" y="0"/>
          <a:chExt cx="0" cy="0"/>
        </a:xfrm>
      </p:grpSpPr>
      <p:sp>
        <p:nvSpPr>
          <p:cNvPr id="7" name="Picture Placeholder 3"/>
          <p:cNvSpPr>
            <a:spLocks noGrp="1"/>
          </p:cNvSpPr>
          <p:nvPr>
            <p:ph type="pic" sz="quarter" idx="10"/>
          </p:nvPr>
        </p:nvSpPr>
        <p:spPr>
          <a:xfrm>
            <a:off x="4572000" y="2"/>
            <a:ext cx="4572000" cy="3047999"/>
          </a:xfrm>
          <a:prstGeom prst="rect">
            <a:avLst/>
          </a:prstGeom>
          <a:ln w="9525">
            <a:noFill/>
          </a:ln>
        </p:spPr>
        <p:txBody>
          <a:bodyPr/>
          <a:lstStyle>
            <a:lvl1pPr>
              <a:defRPr sz="900">
                <a:solidFill>
                  <a:schemeClr val="accent4"/>
                </a:solidFill>
                <a:latin typeface="Lato" panose="020F0502020204030203" pitchFamily="34" charset="0"/>
              </a:defRPr>
            </a:lvl1pPr>
          </a:lstStyle>
          <a:p>
            <a:endParaRPr lang="en-US"/>
          </a:p>
        </p:txBody>
      </p:sp>
      <p:sp>
        <p:nvSpPr>
          <p:cNvPr id="3" name="Text Placeholder 9"/>
          <p:cNvSpPr>
            <a:spLocks noGrp="1"/>
          </p:cNvSpPr>
          <p:nvPr>
            <p:ph type="body" sz="quarter" idx="11"/>
          </p:nvPr>
        </p:nvSpPr>
        <p:spPr>
          <a:xfrm>
            <a:off x="584206" y="575841"/>
            <a:ext cx="3331093" cy="383260"/>
          </a:xfrm>
          <a:prstGeom prst="rect">
            <a:avLst/>
          </a:prstGeom>
        </p:spPr>
        <p:txBody>
          <a:bodyPr lIns="0" tIns="0" rIns="0" bIns="0"/>
          <a:lstStyle>
            <a:lvl1pPr marL="0" indent="0" algn="l">
              <a:lnSpc>
                <a:spcPct val="100000"/>
              </a:lnSpc>
              <a:spcBef>
                <a:spcPts val="0"/>
              </a:spcBef>
              <a:buNone/>
              <a:defRPr sz="1800" b="1" cap="all" spc="38"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4" name="Text Placeholder 9"/>
          <p:cNvSpPr>
            <a:spLocks noGrp="1"/>
          </p:cNvSpPr>
          <p:nvPr>
            <p:ph type="body" sz="quarter" idx="12"/>
          </p:nvPr>
        </p:nvSpPr>
        <p:spPr>
          <a:xfrm>
            <a:off x="593729" y="1249387"/>
            <a:ext cx="3331093" cy="141344"/>
          </a:xfrm>
          <a:prstGeom prst="rect">
            <a:avLst/>
          </a:prstGeom>
        </p:spPr>
        <p:txBody>
          <a:bodyPr lIns="0" tIns="0" rIns="0" bIns="0">
            <a:normAutofit/>
          </a:bodyPr>
          <a:lstStyle>
            <a:lvl1pPr marL="0" indent="0" algn="l">
              <a:lnSpc>
                <a:spcPts val="900"/>
              </a:lnSpc>
              <a:spcBef>
                <a:spcPts val="0"/>
              </a:spcBef>
              <a:buNone/>
              <a:defRPr sz="9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01BF797-E6B0-3A4F-9AE1-808DCEC9A0F7}"/>
              </a:ext>
            </a:extLst>
          </p:cNvPr>
          <p:cNvSpPr txBox="1"/>
          <p:nvPr userDrawn="1"/>
        </p:nvSpPr>
        <p:spPr>
          <a:xfrm>
            <a:off x="593729" y="4722843"/>
            <a:ext cx="1783555" cy="103875"/>
          </a:xfrm>
          <a:prstGeom prst="rect">
            <a:avLst/>
          </a:prstGeom>
          <a:noFill/>
        </p:spPr>
        <p:txBody>
          <a:bodyPr wrap="square" lIns="0" tIns="0" rIns="0" bIns="0" rtlCol="0">
            <a:spAutoFit/>
          </a:bodyPr>
          <a:lstStyle/>
          <a:p>
            <a:pPr algn="l"/>
            <a:r>
              <a:rPr lang="en-US" sz="675" b="1" spc="23" baseline="0" dirty="0">
                <a:solidFill>
                  <a:srgbClr val="D14C27"/>
                </a:solidFill>
                <a:latin typeface="+mn-lt"/>
                <a:ea typeface="Segoe UI Symbol" panose="020B0502040204020203" pitchFamily="34" charset="0"/>
              </a:rPr>
              <a:t>CAREERS, WAGES &amp; TRENDS</a:t>
            </a:r>
          </a:p>
        </p:txBody>
      </p:sp>
      <p:sp>
        <p:nvSpPr>
          <p:cNvPr id="11" name="TextBox 10">
            <a:extLst>
              <a:ext uri="{FF2B5EF4-FFF2-40B4-BE49-F238E27FC236}">
                <a16:creationId xmlns:a16="http://schemas.microsoft.com/office/drawing/2014/main" id="{3B959FFB-7912-A445-B86C-19C31BF90283}"/>
              </a:ext>
            </a:extLst>
          </p:cNvPr>
          <p:cNvSpPr txBox="1"/>
          <p:nvPr userDrawn="1"/>
        </p:nvSpPr>
        <p:spPr>
          <a:xfrm>
            <a:off x="5181600" y="4722842"/>
            <a:ext cx="2660140" cy="184666"/>
          </a:xfrm>
          <a:prstGeom prst="rect">
            <a:avLst/>
          </a:prstGeom>
          <a:noFill/>
        </p:spPr>
        <p:txBody>
          <a:bodyPr wrap="square" lIns="0" tIns="0" rIns="0" bIns="0" rtlCol="0">
            <a:spAutoFit/>
          </a:bodyPr>
          <a:lstStyle/>
          <a:p>
            <a:pPr algn="r"/>
            <a:r>
              <a:rPr lang="en-US" sz="600" b="0" spc="0" baseline="0" dirty="0">
                <a:solidFill>
                  <a:schemeClr val="accent3"/>
                </a:solidFill>
                <a:latin typeface="+mn-lt"/>
                <a:ea typeface="Segoe UI Symbol" panose="020B0502040204020203" pitchFamily="34" charset="0"/>
              </a:rPr>
              <a:t>Illinois workNet</a:t>
            </a:r>
            <a:r>
              <a:rPr lang="en-US" sz="600" b="0" spc="0" baseline="30000" dirty="0">
                <a:solidFill>
                  <a:schemeClr val="accent3"/>
                </a:solidFill>
                <a:latin typeface="+mn-lt"/>
                <a:ea typeface="Segoe UI Symbol" panose="020B0502040204020203" pitchFamily="34" charset="0"/>
              </a:rPr>
              <a:t>®</a:t>
            </a:r>
            <a:r>
              <a:rPr lang="en-US" sz="600" b="0" spc="0" baseline="0" dirty="0">
                <a:solidFill>
                  <a:schemeClr val="accent3"/>
                </a:solidFill>
                <a:latin typeface="+mn-lt"/>
                <a:ea typeface="Segoe UI Symbol" panose="020B0502040204020203" pitchFamily="34" charset="0"/>
              </a:rPr>
              <a:t> is sponsored by the Department of Commerce and Economic Opportunity.</a:t>
            </a:r>
            <a:endParaRPr lang="en-US" sz="600" b="0" spc="0" baseline="0" dirty="0">
              <a:solidFill>
                <a:schemeClr val="accent2"/>
              </a:solidFill>
              <a:latin typeface="+mn-lt"/>
              <a:ea typeface="Segoe UI Symbol" panose="020B0502040204020203" pitchFamily="34" charset="0"/>
            </a:endParaRPr>
          </a:p>
        </p:txBody>
      </p:sp>
      <p:sp>
        <p:nvSpPr>
          <p:cNvPr id="12" name="TextBox 11">
            <a:extLst>
              <a:ext uri="{FF2B5EF4-FFF2-40B4-BE49-F238E27FC236}">
                <a16:creationId xmlns:a16="http://schemas.microsoft.com/office/drawing/2014/main" id="{2EAEF4BC-4034-8840-AA6A-7462FD822208}"/>
              </a:ext>
            </a:extLst>
          </p:cNvPr>
          <p:cNvSpPr txBox="1"/>
          <p:nvPr userDrawn="1"/>
        </p:nvSpPr>
        <p:spPr>
          <a:xfrm>
            <a:off x="7939425" y="4722843"/>
            <a:ext cx="206993" cy="92333"/>
          </a:xfrm>
          <a:prstGeom prst="rect">
            <a:avLst/>
          </a:prstGeom>
          <a:noFill/>
        </p:spPr>
        <p:txBody>
          <a:bodyPr wrap="square" lIns="0" tIns="0" rIns="0" bIns="0" rtlCol="0">
            <a:spAutoFit/>
          </a:bodyPr>
          <a:lstStyle/>
          <a:p>
            <a:pPr algn="r"/>
            <a:fld id="{27692F5A-FC14-4E83-B4CC-18F6C2D780A4}" type="slidenum">
              <a:rPr lang="en-US" sz="600" b="0" spc="23" baseline="0" smtClean="0">
                <a:solidFill>
                  <a:schemeClr val="tx1">
                    <a:lumMod val="50000"/>
                    <a:lumOff val="50000"/>
                  </a:schemeClr>
                </a:solidFill>
                <a:latin typeface="Segoe UI Symbol" panose="020B0502040204020203" pitchFamily="34" charset="0"/>
                <a:ea typeface="Segoe UI Symbol" panose="020B0502040204020203" pitchFamily="34" charset="0"/>
              </a:rPr>
              <a:pPr algn="r"/>
              <a:t>‹#›</a:t>
            </a:fld>
            <a:endParaRPr lang="en-US" sz="600" b="0" spc="23" baseline="0" dirty="0">
              <a:solidFill>
                <a:schemeClr val="tx1">
                  <a:lumMod val="50000"/>
                  <a:lumOff val="50000"/>
                </a:schemeClr>
              </a:solidFill>
              <a:latin typeface="Segoe UI Symbol" panose="020B0502040204020203" pitchFamily="34" charset="0"/>
              <a:ea typeface="Segoe UI Symbol" panose="020B0502040204020203" pitchFamily="34" charset="0"/>
            </a:endParaRPr>
          </a:p>
        </p:txBody>
      </p:sp>
      <p:sp>
        <p:nvSpPr>
          <p:cNvPr id="9" name="Freeform 5">
            <a:hlinkClick r:id="" action="ppaction://hlinkshowjump?jump=nextslide"/>
            <a:extLst>
              <a:ext uri="{FF2B5EF4-FFF2-40B4-BE49-F238E27FC236}">
                <a16:creationId xmlns:a16="http://schemas.microsoft.com/office/drawing/2014/main" id="{D6BB7DAE-6040-4546-B7F0-8657B30E6D86}"/>
              </a:ext>
            </a:extLst>
          </p:cNvPr>
          <p:cNvSpPr>
            <a:spLocks noEditPoints="1"/>
          </p:cNvSpPr>
          <p:nvPr userDrawn="1"/>
        </p:nvSpPr>
        <p:spPr bwMode="auto">
          <a:xfrm>
            <a:off x="8427346" y="4740596"/>
            <a:ext cx="164592" cy="123444"/>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74295" tIns="37148" rIns="74295" bIns="37148" numCol="1" anchor="t" anchorCtr="0" compatLnSpc="1">
            <a:prstTxWarp prst="textNoShape">
              <a:avLst/>
            </a:prstTxWarp>
          </a:bodyPr>
          <a:lstStyle/>
          <a:p>
            <a:endParaRPr lang="en-US" sz="1287"/>
          </a:p>
        </p:txBody>
      </p:sp>
      <p:sp>
        <p:nvSpPr>
          <p:cNvPr id="13" name="Freeform 5">
            <a:hlinkClick r:id="" action="ppaction://hlinkshowjump?jump=previousslide"/>
            <a:extLst>
              <a:ext uri="{FF2B5EF4-FFF2-40B4-BE49-F238E27FC236}">
                <a16:creationId xmlns:a16="http://schemas.microsoft.com/office/drawing/2014/main" id="{6680D7B2-3E17-164B-A144-53BA02EAF575}"/>
              </a:ext>
            </a:extLst>
          </p:cNvPr>
          <p:cNvSpPr>
            <a:spLocks noEditPoints="1"/>
          </p:cNvSpPr>
          <p:nvPr userDrawn="1"/>
        </p:nvSpPr>
        <p:spPr bwMode="auto">
          <a:xfrm>
            <a:off x="8244103" y="4740596"/>
            <a:ext cx="164592" cy="123444"/>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74295" tIns="37148" rIns="74295" bIns="37148" numCol="1" anchor="t" anchorCtr="0" compatLnSpc="1">
            <a:prstTxWarp prst="textNoShape">
              <a:avLst/>
            </a:prstTxWarp>
          </a:bodyPr>
          <a:lstStyle/>
          <a:p>
            <a:endParaRPr lang="en-US" sz="1287"/>
          </a:p>
        </p:txBody>
      </p:sp>
    </p:spTree>
    <p:extLst>
      <p:ext uri="{BB962C8B-B14F-4D97-AF65-F5344CB8AC3E}">
        <p14:creationId xmlns:p14="http://schemas.microsoft.com/office/powerpoint/2010/main" val="1744434320"/>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Our Creative Force 2">
    <p:spTree>
      <p:nvGrpSpPr>
        <p:cNvPr id="1" name=""/>
        <p:cNvGrpSpPr/>
        <p:nvPr/>
      </p:nvGrpSpPr>
      <p:grpSpPr>
        <a:xfrm>
          <a:off x="0" y="0"/>
          <a:ext cx="0" cy="0"/>
          <a:chOff x="0" y="0"/>
          <a:chExt cx="0" cy="0"/>
        </a:xfrm>
      </p:grpSpPr>
      <p:sp>
        <p:nvSpPr>
          <p:cNvPr id="20" name="Picture Placeholder 3"/>
          <p:cNvSpPr>
            <a:spLocks noGrp="1"/>
          </p:cNvSpPr>
          <p:nvPr>
            <p:ph type="pic" sz="quarter" idx="12"/>
          </p:nvPr>
        </p:nvSpPr>
        <p:spPr>
          <a:xfrm>
            <a:off x="593725" y="1543050"/>
            <a:ext cx="2483136" cy="1992630"/>
          </a:xfrm>
          <a:prstGeom prst="rect">
            <a:avLst/>
          </a:prstGeom>
          <a:ln w="6350">
            <a:noFill/>
          </a:ln>
        </p:spPr>
        <p:txBody>
          <a:bodyPr/>
          <a:lstStyle>
            <a:lvl1pPr>
              <a:defRPr sz="750">
                <a:solidFill>
                  <a:schemeClr val="accent4"/>
                </a:solidFill>
                <a:latin typeface="Lato" panose="020F0502020204030203" pitchFamily="34" charset="0"/>
              </a:defRPr>
            </a:lvl1pPr>
          </a:lstStyle>
          <a:p>
            <a:endParaRPr lang="en-US" dirty="0"/>
          </a:p>
        </p:txBody>
      </p:sp>
      <p:cxnSp>
        <p:nvCxnSpPr>
          <p:cNvPr id="18" name="Straight Connector 17"/>
          <p:cNvCxnSpPr/>
          <p:nvPr userDrawn="1"/>
        </p:nvCxnSpPr>
        <p:spPr>
          <a:xfrm>
            <a:off x="593725" y="492067"/>
            <a:ext cx="914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icture Placeholder 3"/>
          <p:cNvSpPr>
            <a:spLocks noGrp="1"/>
          </p:cNvSpPr>
          <p:nvPr>
            <p:ph type="pic" sz="quarter" idx="13"/>
          </p:nvPr>
        </p:nvSpPr>
        <p:spPr>
          <a:xfrm>
            <a:off x="3328844" y="1543050"/>
            <a:ext cx="2483136" cy="1992630"/>
          </a:xfrm>
          <a:prstGeom prst="rect">
            <a:avLst/>
          </a:prstGeom>
          <a:ln w="6350">
            <a:noFill/>
          </a:ln>
        </p:spPr>
        <p:txBody>
          <a:bodyPr/>
          <a:lstStyle>
            <a:lvl1pPr>
              <a:defRPr sz="750">
                <a:solidFill>
                  <a:schemeClr val="accent4"/>
                </a:solidFill>
                <a:latin typeface="Lato" panose="020F0502020204030203" pitchFamily="34" charset="0"/>
              </a:defRPr>
            </a:lvl1pPr>
          </a:lstStyle>
          <a:p>
            <a:endParaRPr lang="en-US" dirty="0"/>
          </a:p>
        </p:txBody>
      </p:sp>
      <p:sp>
        <p:nvSpPr>
          <p:cNvPr id="26" name="Picture Placeholder 3"/>
          <p:cNvSpPr>
            <a:spLocks noGrp="1"/>
          </p:cNvSpPr>
          <p:nvPr>
            <p:ph type="pic" sz="quarter" idx="14"/>
          </p:nvPr>
        </p:nvSpPr>
        <p:spPr>
          <a:xfrm>
            <a:off x="6063964" y="1543050"/>
            <a:ext cx="2483136" cy="1992630"/>
          </a:xfrm>
          <a:prstGeom prst="rect">
            <a:avLst/>
          </a:prstGeom>
          <a:ln w="6350">
            <a:noFill/>
          </a:ln>
        </p:spPr>
        <p:txBody>
          <a:bodyPr/>
          <a:lstStyle>
            <a:lvl1pPr>
              <a:defRPr sz="750">
                <a:solidFill>
                  <a:schemeClr val="accent4"/>
                </a:solidFill>
                <a:latin typeface="Lato" panose="020F0502020204030203" pitchFamily="34" charset="0"/>
              </a:defRPr>
            </a:lvl1pPr>
          </a:lstStyle>
          <a:p>
            <a:endParaRPr lang="en-US" dirty="0"/>
          </a:p>
        </p:txBody>
      </p:sp>
      <p:sp>
        <p:nvSpPr>
          <p:cNvPr id="13" name="Text Placeholder 9">
            <a:extLst>
              <a:ext uri="{FF2B5EF4-FFF2-40B4-BE49-F238E27FC236}">
                <a16:creationId xmlns:a16="http://schemas.microsoft.com/office/drawing/2014/main" id="{96CBF394-B60A-E741-AECA-5E88337D99B8}"/>
              </a:ext>
            </a:extLst>
          </p:cNvPr>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1800" b="1" cap="all" spc="38"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22" name="Text Placeholder 9">
            <a:extLst>
              <a:ext uri="{FF2B5EF4-FFF2-40B4-BE49-F238E27FC236}">
                <a16:creationId xmlns:a16="http://schemas.microsoft.com/office/drawing/2014/main" id="{818399F1-AEFE-F44A-ADD6-B69AF9C2C4F0}"/>
              </a:ext>
            </a:extLst>
          </p:cNvPr>
          <p:cNvSpPr>
            <a:spLocks noGrp="1"/>
          </p:cNvSpPr>
          <p:nvPr>
            <p:ph type="body" sz="quarter" idx="11"/>
          </p:nvPr>
        </p:nvSpPr>
        <p:spPr>
          <a:xfrm>
            <a:off x="593725" y="959101"/>
            <a:ext cx="7953374" cy="141344"/>
          </a:xfrm>
          <a:prstGeom prst="rect">
            <a:avLst/>
          </a:prstGeom>
        </p:spPr>
        <p:txBody>
          <a:bodyPr lIns="0" tIns="0" rIns="0" bIns="0">
            <a:normAutofit/>
          </a:bodyPr>
          <a:lstStyle>
            <a:lvl1pPr marL="0" indent="0" algn="l">
              <a:lnSpc>
                <a:spcPts val="900"/>
              </a:lnSpc>
              <a:spcBef>
                <a:spcPts val="0"/>
              </a:spcBef>
              <a:buNone/>
              <a:defRPr sz="9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24" name="TextBox 23">
            <a:extLst>
              <a:ext uri="{FF2B5EF4-FFF2-40B4-BE49-F238E27FC236}">
                <a16:creationId xmlns:a16="http://schemas.microsoft.com/office/drawing/2014/main" id="{C05B4D4D-FE7B-7544-AE95-78E62D87D7EE}"/>
              </a:ext>
            </a:extLst>
          </p:cNvPr>
          <p:cNvSpPr txBox="1"/>
          <p:nvPr userDrawn="1"/>
        </p:nvSpPr>
        <p:spPr>
          <a:xfrm>
            <a:off x="593729" y="4722843"/>
            <a:ext cx="1783555" cy="103875"/>
          </a:xfrm>
          <a:prstGeom prst="rect">
            <a:avLst/>
          </a:prstGeom>
          <a:noFill/>
        </p:spPr>
        <p:txBody>
          <a:bodyPr wrap="square" lIns="0" tIns="0" rIns="0" bIns="0" rtlCol="0">
            <a:spAutoFit/>
          </a:bodyPr>
          <a:lstStyle/>
          <a:p>
            <a:pPr algn="l"/>
            <a:r>
              <a:rPr lang="en-US" sz="675" b="1" spc="23" baseline="0" dirty="0">
                <a:solidFill>
                  <a:srgbClr val="D14C27"/>
                </a:solidFill>
                <a:latin typeface="+mn-lt"/>
                <a:ea typeface="Segoe UI Symbol" panose="020B0502040204020203" pitchFamily="34" charset="0"/>
              </a:rPr>
              <a:t>CAREERS, WAGES &amp; TRENDS</a:t>
            </a:r>
          </a:p>
        </p:txBody>
      </p:sp>
      <p:sp>
        <p:nvSpPr>
          <p:cNvPr id="27" name="TextBox 26">
            <a:extLst>
              <a:ext uri="{FF2B5EF4-FFF2-40B4-BE49-F238E27FC236}">
                <a16:creationId xmlns:a16="http://schemas.microsoft.com/office/drawing/2014/main" id="{AA713A6D-877A-384F-87BE-707CEE1854EA}"/>
              </a:ext>
            </a:extLst>
          </p:cNvPr>
          <p:cNvSpPr txBox="1"/>
          <p:nvPr userDrawn="1"/>
        </p:nvSpPr>
        <p:spPr>
          <a:xfrm>
            <a:off x="5181600" y="4722842"/>
            <a:ext cx="2660140" cy="184666"/>
          </a:xfrm>
          <a:prstGeom prst="rect">
            <a:avLst/>
          </a:prstGeom>
          <a:noFill/>
        </p:spPr>
        <p:txBody>
          <a:bodyPr wrap="square" lIns="0" tIns="0" rIns="0" bIns="0" rtlCol="0">
            <a:spAutoFit/>
          </a:bodyPr>
          <a:lstStyle/>
          <a:p>
            <a:pPr algn="r"/>
            <a:r>
              <a:rPr lang="en-US" sz="600" b="0" spc="0" baseline="0" dirty="0">
                <a:solidFill>
                  <a:schemeClr val="accent3"/>
                </a:solidFill>
                <a:latin typeface="+mn-lt"/>
                <a:ea typeface="Segoe UI Symbol" panose="020B0502040204020203" pitchFamily="34" charset="0"/>
              </a:rPr>
              <a:t>Illinois workNet</a:t>
            </a:r>
            <a:r>
              <a:rPr lang="en-US" sz="600" b="0" spc="0" baseline="30000" dirty="0">
                <a:solidFill>
                  <a:schemeClr val="accent3"/>
                </a:solidFill>
                <a:latin typeface="+mn-lt"/>
                <a:ea typeface="Segoe UI Symbol" panose="020B0502040204020203" pitchFamily="34" charset="0"/>
              </a:rPr>
              <a:t>®</a:t>
            </a:r>
            <a:r>
              <a:rPr lang="en-US" sz="600" b="0" spc="0" baseline="0" dirty="0">
                <a:solidFill>
                  <a:schemeClr val="accent3"/>
                </a:solidFill>
                <a:latin typeface="+mn-lt"/>
                <a:ea typeface="Segoe UI Symbol" panose="020B0502040204020203" pitchFamily="34" charset="0"/>
              </a:rPr>
              <a:t> is sponsored by the Department of Commerce and Economic Opportunity.</a:t>
            </a:r>
            <a:endParaRPr lang="en-US" sz="600" b="0" spc="0" baseline="0" dirty="0">
              <a:solidFill>
                <a:schemeClr val="accent2"/>
              </a:solidFill>
              <a:latin typeface="+mn-lt"/>
              <a:ea typeface="Segoe UI Symbol" panose="020B0502040204020203" pitchFamily="34" charset="0"/>
            </a:endParaRPr>
          </a:p>
        </p:txBody>
      </p:sp>
      <p:sp>
        <p:nvSpPr>
          <p:cNvPr id="28" name="TextBox 27">
            <a:extLst>
              <a:ext uri="{FF2B5EF4-FFF2-40B4-BE49-F238E27FC236}">
                <a16:creationId xmlns:a16="http://schemas.microsoft.com/office/drawing/2014/main" id="{BEE43B93-C2E1-F44E-8083-B3403188F597}"/>
              </a:ext>
            </a:extLst>
          </p:cNvPr>
          <p:cNvSpPr txBox="1"/>
          <p:nvPr userDrawn="1"/>
        </p:nvSpPr>
        <p:spPr>
          <a:xfrm>
            <a:off x="7939425" y="4722843"/>
            <a:ext cx="206993" cy="92333"/>
          </a:xfrm>
          <a:prstGeom prst="rect">
            <a:avLst/>
          </a:prstGeom>
          <a:noFill/>
        </p:spPr>
        <p:txBody>
          <a:bodyPr wrap="square" lIns="0" tIns="0" rIns="0" bIns="0" rtlCol="0">
            <a:spAutoFit/>
          </a:bodyPr>
          <a:lstStyle/>
          <a:p>
            <a:pPr algn="r"/>
            <a:fld id="{27692F5A-FC14-4E83-B4CC-18F6C2D780A4}" type="slidenum">
              <a:rPr lang="en-US" sz="600" b="0" spc="23" baseline="0" smtClean="0">
                <a:solidFill>
                  <a:schemeClr val="tx1">
                    <a:lumMod val="50000"/>
                    <a:lumOff val="50000"/>
                  </a:schemeClr>
                </a:solidFill>
                <a:latin typeface="Segoe UI Symbol" panose="020B0502040204020203" pitchFamily="34" charset="0"/>
                <a:ea typeface="Segoe UI Symbol" panose="020B0502040204020203" pitchFamily="34" charset="0"/>
              </a:rPr>
              <a:pPr algn="r"/>
              <a:t>‹#›</a:t>
            </a:fld>
            <a:endParaRPr lang="en-US" sz="600" b="0" spc="23" baseline="0" dirty="0">
              <a:solidFill>
                <a:schemeClr val="tx1">
                  <a:lumMod val="50000"/>
                  <a:lumOff val="50000"/>
                </a:schemeClr>
              </a:solidFill>
              <a:latin typeface="Segoe UI Symbol" panose="020B0502040204020203" pitchFamily="34" charset="0"/>
              <a:ea typeface="Segoe UI Symbol" panose="020B0502040204020203" pitchFamily="34" charset="0"/>
            </a:endParaRPr>
          </a:p>
        </p:txBody>
      </p:sp>
      <p:sp>
        <p:nvSpPr>
          <p:cNvPr id="14" name="Freeform 5">
            <a:hlinkClick r:id="" action="ppaction://hlinkshowjump?jump=nextslide"/>
            <a:extLst>
              <a:ext uri="{FF2B5EF4-FFF2-40B4-BE49-F238E27FC236}">
                <a16:creationId xmlns:a16="http://schemas.microsoft.com/office/drawing/2014/main" id="{F4D45CE5-2007-5143-B2FB-2CB7932F3D6B}"/>
              </a:ext>
            </a:extLst>
          </p:cNvPr>
          <p:cNvSpPr>
            <a:spLocks noEditPoints="1"/>
          </p:cNvSpPr>
          <p:nvPr userDrawn="1"/>
        </p:nvSpPr>
        <p:spPr bwMode="auto">
          <a:xfrm>
            <a:off x="8427346" y="4740596"/>
            <a:ext cx="164592" cy="123444"/>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74295" tIns="37148" rIns="74295" bIns="37148" numCol="1" anchor="t" anchorCtr="0" compatLnSpc="1">
            <a:prstTxWarp prst="textNoShape">
              <a:avLst/>
            </a:prstTxWarp>
          </a:bodyPr>
          <a:lstStyle/>
          <a:p>
            <a:endParaRPr lang="en-US" sz="1287"/>
          </a:p>
        </p:txBody>
      </p:sp>
      <p:sp>
        <p:nvSpPr>
          <p:cNvPr id="15" name="Freeform 5">
            <a:hlinkClick r:id="" action="ppaction://hlinkshowjump?jump=previousslide"/>
            <a:extLst>
              <a:ext uri="{FF2B5EF4-FFF2-40B4-BE49-F238E27FC236}">
                <a16:creationId xmlns:a16="http://schemas.microsoft.com/office/drawing/2014/main" id="{68D6C947-C064-0B4B-9EA5-070D4D0DB1EF}"/>
              </a:ext>
            </a:extLst>
          </p:cNvPr>
          <p:cNvSpPr>
            <a:spLocks noEditPoints="1"/>
          </p:cNvSpPr>
          <p:nvPr userDrawn="1"/>
        </p:nvSpPr>
        <p:spPr bwMode="auto">
          <a:xfrm>
            <a:off x="8244103" y="4740596"/>
            <a:ext cx="164592" cy="123444"/>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74295" tIns="37148" rIns="74295" bIns="37148" numCol="1" anchor="t" anchorCtr="0" compatLnSpc="1">
            <a:prstTxWarp prst="textNoShape">
              <a:avLst/>
            </a:prstTxWarp>
          </a:bodyPr>
          <a:lstStyle/>
          <a:p>
            <a:endParaRPr lang="en-US" sz="1287"/>
          </a:p>
        </p:txBody>
      </p:sp>
    </p:spTree>
    <p:extLst>
      <p:ext uri="{BB962C8B-B14F-4D97-AF65-F5344CB8AC3E}">
        <p14:creationId xmlns:p14="http://schemas.microsoft.com/office/powerpoint/2010/main" val="3645078237"/>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animEffect transition="in" filter="fade">
                                      <p:cBhvr>
                                        <p:cTn id="15"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extLst>
    <p:ext uri="{DCECCB84-F9BA-43D5-87BE-67443E8EF086}">
      <p15:sldGuideLst xmlns:p15="http://schemas.microsoft.com/office/powerpoint/2012/main">
        <p15:guide id="1" orient="horz" pos="3600">
          <p15:clr>
            <a:srgbClr val="FBAE40"/>
          </p15:clr>
        </p15:guide>
        <p15:guide id="2" pos="5384">
          <p15:clr>
            <a:srgbClr val="FBAE40"/>
          </p15:clr>
        </p15:guide>
        <p15:guide id="3" pos="374">
          <p15:clr>
            <a:srgbClr val="FBAE40"/>
          </p15:clr>
        </p15:guide>
        <p15:guide id="4" orient="horz" pos="408">
          <p15:clr>
            <a:srgbClr val="FBAE40"/>
          </p15:clr>
        </p15:guide>
        <p15:guide id="5" orient="horz" pos="1296">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Portfolio Left Half Page Picture">
    <p:spTree>
      <p:nvGrpSpPr>
        <p:cNvPr id="1" name=""/>
        <p:cNvGrpSpPr/>
        <p:nvPr/>
      </p:nvGrpSpPr>
      <p:grpSpPr>
        <a:xfrm>
          <a:off x="0" y="0"/>
          <a:ext cx="0" cy="0"/>
          <a:chOff x="0" y="0"/>
          <a:chExt cx="0" cy="0"/>
        </a:xfrm>
      </p:grpSpPr>
      <p:sp>
        <p:nvSpPr>
          <p:cNvPr id="7" name="Picture Placeholder 3"/>
          <p:cNvSpPr>
            <a:spLocks noGrp="1"/>
          </p:cNvSpPr>
          <p:nvPr>
            <p:ph type="pic" sz="quarter" idx="10"/>
          </p:nvPr>
        </p:nvSpPr>
        <p:spPr>
          <a:xfrm>
            <a:off x="0" y="3"/>
            <a:ext cx="4572000" cy="5143499"/>
          </a:xfrm>
          <a:prstGeom prst="rect">
            <a:avLst/>
          </a:prstGeom>
          <a:ln w="9525">
            <a:noFill/>
          </a:ln>
        </p:spPr>
        <p:txBody>
          <a:bodyPr/>
          <a:lstStyle>
            <a:lvl1pPr>
              <a:defRPr sz="900">
                <a:solidFill>
                  <a:schemeClr val="accent4"/>
                </a:solidFill>
                <a:latin typeface="Lato" panose="020F0502020204030203" pitchFamily="34" charset="0"/>
              </a:defRPr>
            </a:lvl1pPr>
          </a:lstStyle>
          <a:p>
            <a:endParaRPr lang="en-US"/>
          </a:p>
        </p:txBody>
      </p:sp>
      <p:sp>
        <p:nvSpPr>
          <p:cNvPr id="3" name="Text Placeholder 9"/>
          <p:cNvSpPr>
            <a:spLocks noGrp="1"/>
          </p:cNvSpPr>
          <p:nvPr>
            <p:ph type="body" sz="quarter" idx="11"/>
          </p:nvPr>
        </p:nvSpPr>
        <p:spPr>
          <a:xfrm>
            <a:off x="5156208" y="575840"/>
            <a:ext cx="3394071" cy="681459"/>
          </a:xfrm>
          <a:prstGeom prst="rect">
            <a:avLst/>
          </a:prstGeom>
        </p:spPr>
        <p:txBody>
          <a:bodyPr lIns="0" tIns="0" rIns="0" bIns="0"/>
          <a:lstStyle>
            <a:lvl1pPr marL="0" indent="0" algn="l">
              <a:lnSpc>
                <a:spcPct val="100000"/>
              </a:lnSpc>
              <a:spcBef>
                <a:spcPts val="0"/>
              </a:spcBef>
              <a:buNone/>
              <a:defRPr sz="1800" b="1" cap="all" spc="38"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4" name="Text Placeholder 9"/>
          <p:cNvSpPr>
            <a:spLocks noGrp="1"/>
          </p:cNvSpPr>
          <p:nvPr>
            <p:ph type="body" sz="quarter" idx="12"/>
          </p:nvPr>
        </p:nvSpPr>
        <p:spPr>
          <a:xfrm>
            <a:off x="5165731" y="1306765"/>
            <a:ext cx="3394071" cy="141344"/>
          </a:xfrm>
          <a:prstGeom prst="rect">
            <a:avLst/>
          </a:prstGeom>
        </p:spPr>
        <p:txBody>
          <a:bodyPr lIns="0" tIns="0" rIns="0" bIns="0">
            <a:normAutofit/>
          </a:bodyPr>
          <a:lstStyle>
            <a:lvl1pPr marL="0" indent="0" algn="l">
              <a:lnSpc>
                <a:spcPts val="900"/>
              </a:lnSpc>
              <a:spcBef>
                <a:spcPts val="0"/>
              </a:spcBef>
              <a:buNone/>
              <a:defRPr sz="9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5165727"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7939425" y="4722843"/>
            <a:ext cx="206993" cy="92333"/>
          </a:xfrm>
          <a:prstGeom prst="rect">
            <a:avLst/>
          </a:prstGeom>
          <a:noFill/>
        </p:spPr>
        <p:txBody>
          <a:bodyPr wrap="square" lIns="0" tIns="0" rIns="0" bIns="0" rtlCol="0">
            <a:spAutoFit/>
          </a:bodyPr>
          <a:lstStyle/>
          <a:p>
            <a:pPr algn="r"/>
            <a:fld id="{27692F5A-FC14-4E83-B4CC-18F6C2D780A4}" type="slidenum">
              <a:rPr lang="en-US" sz="600" b="0" spc="23" baseline="0" smtClean="0">
                <a:solidFill>
                  <a:schemeClr val="tx1">
                    <a:lumMod val="50000"/>
                    <a:lumOff val="50000"/>
                  </a:schemeClr>
                </a:solidFill>
                <a:latin typeface="+mn-lt"/>
                <a:ea typeface="Segoe UI Symbol" panose="020B0502040204020203" pitchFamily="34" charset="0"/>
              </a:rPr>
              <a:pPr algn="r"/>
              <a:t>‹#›</a:t>
            </a:fld>
            <a:endParaRPr lang="en-US" sz="600" b="0" spc="23" baseline="0" dirty="0">
              <a:solidFill>
                <a:schemeClr val="tx1">
                  <a:lumMod val="50000"/>
                  <a:lumOff val="50000"/>
                </a:schemeClr>
              </a:solidFill>
              <a:latin typeface="+mn-lt"/>
              <a:ea typeface="Segoe UI Symbol" panose="020B0502040204020203" pitchFamily="34" charset="0"/>
            </a:endParaRPr>
          </a:p>
        </p:txBody>
      </p:sp>
      <p:sp>
        <p:nvSpPr>
          <p:cNvPr id="9" name="Freeform 5">
            <a:hlinkClick r:id="" action="ppaction://hlinkshowjump?jump=nextslide"/>
            <a:extLst>
              <a:ext uri="{FF2B5EF4-FFF2-40B4-BE49-F238E27FC236}">
                <a16:creationId xmlns:a16="http://schemas.microsoft.com/office/drawing/2014/main" id="{6739D5BB-FF76-C74E-B9C4-1E433D515D16}"/>
              </a:ext>
            </a:extLst>
          </p:cNvPr>
          <p:cNvSpPr>
            <a:spLocks noEditPoints="1"/>
          </p:cNvSpPr>
          <p:nvPr userDrawn="1"/>
        </p:nvSpPr>
        <p:spPr bwMode="auto">
          <a:xfrm>
            <a:off x="8427346" y="4740596"/>
            <a:ext cx="164592" cy="123444"/>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74295" tIns="37148" rIns="74295" bIns="37148" numCol="1" anchor="t" anchorCtr="0" compatLnSpc="1">
            <a:prstTxWarp prst="textNoShape">
              <a:avLst/>
            </a:prstTxWarp>
          </a:bodyPr>
          <a:lstStyle/>
          <a:p>
            <a:endParaRPr lang="en-US" sz="1287"/>
          </a:p>
        </p:txBody>
      </p:sp>
      <p:sp>
        <p:nvSpPr>
          <p:cNvPr id="10" name="Freeform 5">
            <a:hlinkClick r:id="" action="ppaction://hlinkshowjump?jump=previousslide"/>
            <a:extLst>
              <a:ext uri="{FF2B5EF4-FFF2-40B4-BE49-F238E27FC236}">
                <a16:creationId xmlns:a16="http://schemas.microsoft.com/office/drawing/2014/main" id="{A9810B25-48BA-E244-B15F-52F205E384CA}"/>
              </a:ext>
            </a:extLst>
          </p:cNvPr>
          <p:cNvSpPr>
            <a:spLocks noEditPoints="1"/>
          </p:cNvSpPr>
          <p:nvPr userDrawn="1"/>
        </p:nvSpPr>
        <p:spPr bwMode="auto">
          <a:xfrm>
            <a:off x="8244103" y="4740596"/>
            <a:ext cx="164592" cy="123444"/>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74295" tIns="37148" rIns="74295" bIns="37148" numCol="1" anchor="t" anchorCtr="0" compatLnSpc="1">
            <a:prstTxWarp prst="textNoShape">
              <a:avLst/>
            </a:prstTxWarp>
          </a:bodyPr>
          <a:lstStyle/>
          <a:p>
            <a:endParaRPr lang="en-US" sz="1287"/>
          </a:p>
        </p:txBody>
      </p:sp>
    </p:spTree>
    <p:extLst>
      <p:ext uri="{BB962C8B-B14F-4D97-AF65-F5344CB8AC3E}">
        <p14:creationId xmlns:p14="http://schemas.microsoft.com/office/powerpoint/2010/main" val="1144944907"/>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4" grpId="0" build="p">
        <p:tmplLst>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Simple Portfolio Single Show">
    <p:spTree>
      <p:nvGrpSpPr>
        <p:cNvPr id="1" name=""/>
        <p:cNvGrpSpPr/>
        <p:nvPr/>
      </p:nvGrpSpPr>
      <p:grpSpPr>
        <a:xfrm>
          <a:off x="0" y="0"/>
          <a:ext cx="0" cy="0"/>
          <a:chOff x="0" y="0"/>
          <a:chExt cx="0" cy="0"/>
        </a:xfrm>
      </p:grpSpPr>
      <p:cxnSp>
        <p:nvCxnSpPr>
          <p:cNvPr id="18" name="Straight Connector 17"/>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24" name="Picture Placeholder 3"/>
          <p:cNvSpPr>
            <a:spLocks noGrp="1"/>
          </p:cNvSpPr>
          <p:nvPr>
            <p:ph type="pic" sz="quarter" idx="12"/>
          </p:nvPr>
        </p:nvSpPr>
        <p:spPr>
          <a:xfrm>
            <a:off x="593725" y="1543051"/>
            <a:ext cx="3986742" cy="2756285"/>
          </a:xfrm>
          <a:prstGeom prst="rect">
            <a:avLst/>
          </a:prstGeom>
          <a:ln w="6350">
            <a:noFill/>
          </a:ln>
        </p:spPr>
        <p:txBody>
          <a:bodyPr/>
          <a:lstStyle>
            <a:lvl1pPr>
              <a:defRPr sz="750">
                <a:solidFill>
                  <a:schemeClr val="accent4"/>
                </a:solidFill>
                <a:latin typeface="Segoe UI Symbol" panose="020B0502040204020203" pitchFamily="34" charset="0"/>
                <a:ea typeface="Segoe UI Symbol" panose="020B0502040204020203" pitchFamily="34" charset="0"/>
              </a:defRPr>
            </a:lvl1pPr>
          </a:lstStyle>
          <a:p>
            <a:endParaRPr lang="en-US" dirty="0"/>
          </a:p>
        </p:txBody>
      </p:sp>
      <p:sp>
        <p:nvSpPr>
          <p:cNvPr id="11" name="Text Placeholder 9">
            <a:extLst>
              <a:ext uri="{FF2B5EF4-FFF2-40B4-BE49-F238E27FC236}">
                <a16:creationId xmlns:a16="http://schemas.microsoft.com/office/drawing/2014/main" id="{3FC41429-A31B-2E47-B693-F0B7DB81BC86}"/>
              </a:ext>
            </a:extLst>
          </p:cNvPr>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1800" b="1" cap="all" spc="38"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9" name="Text Placeholder 9">
            <a:extLst>
              <a:ext uri="{FF2B5EF4-FFF2-40B4-BE49-F238E27FC236}">
                <a16:creationId xmlns:a16="http://schemas.microsoft.com/office/drawing/2014/main" id="{E766388F-21A1-D34D-9909-C7FC060ED177}"/>
              </a:ext>
            </a:extLst>
          </p:cNvPr>
          <p:cNvSpPr>
            <a:spLocks noGrp="1"/>
          </p:cNvSpPr>
          <p:nvPr>
            <p:ph type="body" sz="quarter" idx="11"/>
          </p:nvPr>
        </p:nvSpPr>
        <p:spPr>
          <a:xfrm>
            <a:off x="593725" y="959101"/>
            <a:ext cx="7953374" cy="141344"/>
          </a:xfrm>
          <a:prstGeom prst="rect">
            <a:avLst/>
          </a:prstGeom>
        </p:spPr>
        <p:txBody>
          <a:bodyPr lIns="0" tIns="0" rIns="0" bIns="0">
            <a:normAutofit/>
          </a:bodyPr>
          <a:lstStyle>
            <a:lvl1pPr marL="0" indent="0" algn="l">
              <a:lnSpc>
                <a:spcPts val="900"/>
              </a:lnSpc>
              <a:spcBef>
                <a:spcPts val="0"/>
              </a:spcBef>
              <a:buNone/>
              <a:defRPr sz="9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20" name="TextBox 19">
            <a:extLst>
              <a:ext uri="{FF2B5EF4-FFF2-40B4-BE49-F238E27FC236}">
                <a16:creationId xmlns:a16="http://schemas.microsoft.com/office/drawing/2014/main" id="{BA8DE1B4-67D2-F54C-BE0C-4FCF20A45999}"/>
              </a:ext>
            </a:extLst>
          </p:cNvPr>
          <p:cNvSpPr txBox="1"/>
          <p:nvPr userDrawn="1"/>
        </p:nvSpPr>
        <p:spPr>
          <a:xfrm>
            <a:off x="593729" y="4722843"/>
            <a:ext cx="1783555" cy="103875"/>
          </a:xfrm>
          <a:prstGeom prst="rect">
            <a:avLst/>
          </a:prstGeom>
          <a:noFill/>
        </p:spPr>
        <p:txBody>
          <a:bodyPr wrap="square" lIns="0" tIns="0" rIns="0" bIns="0" rtlCol="0">
            <a:spAutoFit/>
          </a:bodyPr>
          <a:lstStyle/>
          <a:p>
            <a:pPr algn="l"/>
            <a:r>
              <a:rPr lang="en-US" sz="675" b="1" spc="23" baseline="0" dirty="0">
                <a:solidFill>
                  <a:srgbClr val="D14C27"/>
                </a:solidFill>
                <a:latin typeface="+mn-lt"/>
                <a:ea typeface="Segoe UI Symbol" panose="020B0502040204020203" pitchFamily="34" charset="0"/>
              </a:rPr>
              <a:t>CAREERS, WAGES &amp; TRENDS</a:t>
            </a:r>
          </a:p>
        </p:txBody>
      </p:sp>
      <p:sp>
        <p:nvSpPr>
          <p:cNvPr id="21" name="TextBox 20">
            <a:extLst>
              <a:ext uri="{FF2B5EF4-FFF2-40B4-BE49-F238E27FC236}">
                <a16:creationId xmlns:a16="http://schemas.microsoft.com/office/drawing/2014/main" id="{42647BA0-C953-A445-8088-C170691872FE}"/>
              </a:ext>
            </a:extLst>
          </p:cNvPr>
          <p:cNvSpPr txBox="1"/>
          <p:nvPr userDrawn="1"/>
        </p:nvSpPr>
        <p:spPr>
          <a:xfrm>
            <a:off x="5181600" y="4722842"/>
            <a:ext cx="2660140" cy="184666"/>
          </a:xfrm>
          <a:prstGeom prst="rect">
            <a:avLst/>
          </a:prstGeom>
          <a:noFill/>
        </p:spPr>
        <p:txBody>
          <a:bodyPr wrap="square" lIns="0" tIns="0" rIns="0" bIns="0" rtlCol="0">
            <a:spAutoFit/>
          </a:bodyPr>
          <a:lstStyle/>
          <a:p>
            <a:pPr algn="r"/>
            <a:r>
              <a:rPr lang="en-US" sz="600" b="0" spc="0" baseline="0" dirty="0">
                <a:solidFill>
                  <a:schemeClr val="accent3"/>
                </a:solidFill>
                <a:latin typeface="+mn-lt"/>
                <a:ea typeface="Segoe UI Symbol" panose="020B0502040204020203" pitchFamily="34" charset="0"/>
              </a:rPr>
              <a:t>Illinois workNet</a:t>
            </a:r>
            <a:r>
              <a:rPr lang="en-US" sz="600" b="0" spc="0" baseline="30000" dirty="0">
                <a:solidFill>
                  <a:schemeClr val="accent3"/>
                </a:solidFill>
                <a:latin typeface="+mn-lt"/>
                <a:ea typeface="Segoe UI Symbol" panose="020B0502040204020203" pitchFamily="34" charset="0"/>
              </a:rPr>
              <a:t>®</a:t>
            </a:r>
            <a:r>
              <a:rPr lang="en-US" sz="600" b="0" spc="0" baseline="0" dirty="0">
                <a:solidFill>
                  <a:schemeClr val="accent3"/>
                </a:solidFill>
                <a:latin typeface="+mn-lt"/>
                <a:ea typeface="Segoe UI Symbol" panose="020B0502040204020203" pitchFamily="34" charset="0"/>
              </a:rPr>
              <a:t> is sponsored by the Department of Commerce and Economic Opportunity.</a:t>
            </a:r>
            <a:endParaRPr lang="en-US" sz="600" b="0" spc="0" baseline="0" dirty="0">
              <a:solidFill>
                <a:schemeClr val="accent2"/>
              </a:solidFill>
              <a:latin typeface="+mn-lt"/>
              <a:ea typeface="Segoe UI Symbol" panose="020B0502040204020203" pitchFamily="34" charset="0"/>
            </a:endParaRPr>
          </a:p>
        </p:txBody>
      </p:sp>
      <p:sp>
        <p:nvSpPr>
          <p:cNvPr id="22" name="TextBox 21">
            <a:extLst>
              <a:ext uri="{FF2B5EF4-FFF2-40B4-BE49-F238E27FC236}">
                <a16:creationId xmlns:a16="http://schemas.microsoft.com/office/drawing/2014/main" id="{7529C5EF-5C47-8B46-8042-8890D68B5345}"/>
              </a:ext>
            </a:extLst>
          </p:cNvPr>
          <p:cNvSpPr txBox="1"/>
          <p:nvPr userDrawn="1"/>
        </p:nvSpPr>
        <p:spPr>
          <a:xfrm>
            <a:off x="7939425" y="4722843"/>
            <a:ext cx="206993" cy="92333"/>
          </a:xfrm>
          <a:prstGeom prst="rect">
            <a:avLst/>
          </a:prstGeom>
          <a:noFill/>
        </p:spPr>
        <p:txBody>
          <a:bodyPr wrap="square" lIns="0" tIns="0" rIns="0" bIns="0" rtlCol="0">
            <a:spAutoFit/>
          </a:bodyPr>
          <a:lstStyle/>
          <a:p>
            <a:pPr algn="r"/>
            <a:fld id="{27692F5A-FC14-4E83-B4CC-18F6C2D780A4}" type="slidenum">
              <a:rPr lang="en-US" sz="600" b="0" spc="23" baseline="0" smtClean="0">
                <a:solidFill>
                  <a:schemeClr val="tx1">
                    <a:lumMod val="50000"/>
                    <a:lumOff val="50000"/>
                  </a:schemeClr>
                </a:solidFill>
                <a:latin typeface="+mn-lt"/>
                <a:ea typeface="Segoe UI Symbol" panose="020B0502040204020203" pitchFamily="34" charset="0"/>
              </a:rPr>
              <a:pPr algn="r"/>
              <a:t>‹#›</a:t>
            </a:fld>
            <a:endParaRPr lang="en-US" sz="600" b="0" spc="23" baseline="0" dirty="0">
              <a:solidFill>
                <a:schemeClr val="tx1">
                  <a:lumMod val="50000"/>
                  <a:lumOff val="50000"/>
                </a:schemeClr>
              </a:solidFill>
              <a:latin typeface="+mn-lt"/>
              <a:ea typeface="Segoe UI Symbol" panose="020B0502040204020203" pitchFamily="34" charset="0"/>
            </a:endParaRPr>
          </a:p>
        </p:txBody>
      </p:sp>
      <p:sp>
        <p:nvSpPr>
          <p:cNvPr id="14" name="Freeform 5">
            <a:hlinkClick r:id="" action="ppaction://hlinkshowjump?jump=nextslide"/>
            <a:extLst>
              <a:ext uri="{FF2B5EF4-FFF2-40B4-BE49-F238E27FC236}">
                <a16:creationId xmlns:a16="http://schemas.microsoft.com/office/drawing/2014/main" id="{828D0F22-9AE7-5042-894F-C0DB7CE59C16}"/>
              </a:ext>
            </a:extLst>
          </p:cNvPr>
          <p:cNvSpPr>
            <a:spLocks noEditPoints="1"/>
          </p:cNvSpPr>
          <p:nvPr userDrawn="1"/>
        </p:nvSpPr>
        <p:spPr bwMode="auto">
          <a:xfrm>
            <a:off x="8427346" y="4740596"/>
            <a:ext cx="164592" cy="123444"/>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74295" tIns="37148" rIns="74295" bIns="37148" numCol="1" anchor="t" anchorCtr="0" compatLnSpc="1">
            <a:prstTxWarp prst="textNoShape">
              <a:avLst/>
            </a:prstTxWarp>
          </a:bodyPr>
          <a:lstStyle/>
          <a:p>
            <a:endParaRPr lang="en-US" sz="1287"/>
          </a:p>
        </p:txBody>
      </p:sp>
      <p:sp>
        <p:nvSpPr>
          <p:cNvPr id="15" name="Freeform 5">
            <a:hlinkClick r:id="" action="ppaction://hlinkshowjump?jump=previousslide"/>
            <a:extLst>
              <a:ext uri="{FF2B5EF4-FFF2-40B4-BE49-F238E27FC236}">
                <a16:creationId xmlns:a16="http://schemas.microsoft.com/office/drawing/2014/main" id="{40C7751D-1E3D-FE4C-A09C-688E62EFE6FE}"/>
              </a:ext>
            </a:extLst>
          </p:cNvPr>
          <p:cNvSpPr>
            <a:spLocks noEditPoints="1"/>
          </p:cNvSpPr>
          <p:nvPr userDrawn="1"/>
        </p:nvSpPr>
        <p:spPr bwMode="auto">
          <a:xfrm>
            <a:off x="8244103" y="4740596"/>
            <a:ext cx="164592" cy="123444"/>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74295" tIns="37148" rIns="74295" bIns="37148" numCol="1" anchor="t" anchorCtr="0" compatLnSpc="1">
            <a:prstTxWarp prst="textNoShape">
              <a:avLst/>
            </a:prstTxWarp>
          </a:bodyPr>
          <a:lstStyle/>
          <a:p>
            <a:endParaRPr lang="en-US" sz="1287"/>
          </a:p>
        </p:txBody>
      </p:sp>
    </p:spTree>
    <p:extLst>
      <p:ext uri="{BB962C8B-B14F-4D97-AF65-F5344CB8AC3E}">
        <p14:creationId xmlns:p14="http://schemas.microsoft.com/office/powerpoint/2010/main" val="1539706725"/>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Effect transition="in" filter="fade">
                                      <p:cBhvr>
                                        <p:cTn id="15"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extLst>
    <p:ext uri="{DCECCB84-F9BA-43D5-87BE-67443E8EF086}">
      <p15:sldGuideLst xmlns:p15="http://schemas.microsoft.com/office/powerpoint/2012/main">
        <p15:guide id="1" orient="horz" pos="3600">
          <p15:clr>
            <a:srgbClr val="FBAE40"/>
          </p15:clr>
        </p15:guide>
        <p15:guide id="2" pos="5384">
          <p15:clr>
            <a:srgbClr val="FBAE40"/>
          </p15:clr>
        </p15:guide>
        <p15:guide id="3" pos="374">
          <p15:clr>
            <a:srgbClr val="FBAE40"/>
          </p15:clr>
        </p15:guide>
        <p15:guide id="4" orient="horz" pos="408">
          <p15:clr>
            <a:srgbClr val="FBAE40"/>
          </p15:clr>
        </p15:guide>
        <p15:guide id="5" orient="horz" pos="1296">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Full Portfolio in Browser">
    <p:spTree>
      <p:nvGrpSpPr>
        <p:cNvPr id="1" name=""/>
        <p:cNvGrpSpPr/>
        <p:nvPr/>
      </p:nvGrpSpPr>
      <p:grpSpPr>
        <a:xfrm>
          <a:off x="0" y="0"/>
          <a:ext cx="0" cy="0"/>
          <a:chOff x="0" y="0"/>
          <a:chExt cx="0" cy="0"/>
        </a:xfrm>
      </p:grpSpPr>
      <p:sp>
        <p:nvSpPr>
          <p:cNvPr id="4" name="Picture Placeholder 3"/>
          <p:cNvSpPr>
            <a:spLocks noGrp="1"/>
          </p:cNvSpPr>
          <p:nvPr userDrawn="1">
            <p:ph type="pic" sz="quarter" idx="12"/>
          </p:nvPr>
        </p:nvSpPr>
        <p:spPr>
          <a:xfrm>
            <a:off x="1057279" y="1771651"/>
            <a:ext cx="7029451" cy="3371851"/>
          </a:xfrm>
          <a:prstGeom prst="rect">
            <a:avLst/>
          </a:prstGeom>
        </p:spPr>
        <p:txBody>
          <a:bodyPr/>
          <a:lstStyle>
            <a:lvl1pPr>
              <a:defRPr sz="900">
                <a:solidFill>
                  <a:schemeClr val="accent4"/>
                </a:solidFill>
                <a:latin typeface="Lato" panose="020F0502020204030203" pitchFamily="34" charset="0"/>
              </a:defRPr>
            </a:lvl1pPr>
          </a:lstStyle>
          <a:p>
            <a:endParaRPr lang="en-US"/>
          </a:p>
        </p:txBody>
      </p:sp>
      <p:cxnSp>
        <p:nvCxnSpPr>
          <p:cNvPr id="5" name="Straight Connector 4"/>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6" name="Text Placeholder 9">
            <a:extLst>
              <a:ext uri="{FF2B5EF4-FFF2-40B4-BE49-F238E27FC236}">
                <a16:creationId xmlns:a16="http://schemas.microsoft.com/office/drawing/2014/main" id="{4ABAB7BE-7E9E-674F-83FF-F19C2AB8F0F0}"/>
              </a:ext>
            </a:extLst>
          </p:cNvPr>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1800" b="1" cap="all" spc="38"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7" name="Text Placeholder 9">
            <a:extLst>
              <a:ext uri="{FF2B5EF4-FFF2-40B4-BE49-F238E27FC236}">
                <a16:creationId xmlns:a16="http://schemas.microsoft.com/office/drawing/2014/main" id="{57C068E3-D242-C045-A561-4A758338B1A1}"/>
              </a:ext>
            </a:extLst>
          </p:cNvPr>
          <p:cNvSpPr>
            <a:spLocks noGrp="1"/>
          </p:cNvSpPr>
          <p:nvPr>
            <p:ph type="body" sz="quarter" idx="11"/>
          </p:nvPr>
        </p:nvSpPr>
        <p:spPr>
          <a:xfrm>
            <a:off x="593725" y="959101"/>
            <a:ext cx="7953374" cy="141344"/>
          </a:xfrm>
          <a:prstGeom prst="rect">
            <a:avLst/>
          </a:prstGeom>
        </p:spPr>
        <p:txBody>
          <a:bodyPr lIns="0" tIns="0" rIns="0" bIns="0">
            <a:normAutofit/>
          </a:bodyPr>
          <a:lstStyle>
            <a:lvl1pPr marL="0" indent="0" algn="l">
              <a:lnSpc>
                <a:spcPts val="900"/>
              </a:lnSpc>
              <a:spcBef>
                <a:spcPts val="0"/>
              </a:spcBef>
              <a:buNone/>
              <a:defRPr sz="9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Tree>
    <p:extLst>
      <p:ext uri="{BB962C8B-B14F-4D97-AF65-F5344CB8AC3E}">
        <p14:creationId xmlns:p14="http://schemas.microsoft.com/office/powerpoint/2010/main" val="3621320642"/>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500"/>
                                        <p:tgtEl>
                                          <p:spTgt spid="6">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extLst>
    <p:ext uri="{DCECCB84-F9BA-43D5-87BE-67443E8EF086}">
      <p15:sldGuideLst xmlns:p15="http://schemas.microsoft.com/office/powerpoint/2012/main">
        <p15:guide id="1" orient="horz" pos="3600">
          <p15:clr>
            <a:srgbClr val="FBAE40"/>
          </p15:clr>
        </p15:guide>
        <p15:guide id="2" pos="5384">
          <p15:clr>
            <a:srgbClr val="FBAE40"/>
          </p15:clr>
        </p15:guide>
        <p15:guide id="3" pos="374">
          <p15:clr>
            <a:srgbClr val="FBAE40"/>
          </p15:clr>
        </p15:guide>
        <p15:guide id="4" orient="horz" pos="408">
          <p15:clr>
            <a:srgbClr val="FBAE40"/>
          </p15:clr>
        </p15:guide>
        <p15:guide id="5" orient="horz" pos="1296">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Laptop Portfolio Showcase">
    <p:spTree>
      <p:nvGrpSpPr>
        <p:cNvPr id="1" name=""/>
        <p:cNvGrpSpPr/>
        <p:nvPr/>
      </p:nvGrpSpPr>
      <p:grpSpPr>
        <a:xfrm>
          <a:off x="0" y="0"/>
          <a:ext cx="0" cy="0"/>
          <a:chOff x="0" y="0"/>
          <a:chExt cx="0" cy="0"/>
        </a:xfrm>
      </p:grpSpPr>
      <p:sp>
        <p:nvSpPr>
          <p:cNvPr id="4" name="Picture Placeholder 3"/>
          <p:cNvSpPr>
            <a:spLocks noGrp="1"/>
          </p:cNvSpPr>
          <p:nvPr userDrawn="1">
            <p:ph type="pic" sz="quarter" idx="12"/>
          </p:nvPr>
        </p:nvSpPr>
        <p:spPr>
          <a:xfrm>
            <a:off x="4667253" y="1943102"/>
            <a:ext cx="3107531" cy="1943271"/>
          </a:xfrm>
          <a:prstGeom prst="rect">
            <a:avLst/>
          </a:prstGeom>
        </p:spPr>
        <p:txBody>
          <a:bodyPr/>
          <a:lstStyle>
            <a:lvl1pPr>
              <a:defRPr sz="900">
                <a:solidFill>
                  <a:schemeClr val="accent4"/>
                </a:solidFill>
                <a:latin typeface="Lato" panose="020F0502020204030203" pitchFamily="34" charset="0"/>
              </a:defRPr>
            </a:lvl1pPr>
          </a:lstStyle>
          <a:p>
            <a:endParaRPr lang="en-US"/>
          </a:p>
        </p:txBody>
      </p:sp>
      <p:cxnSp>
        <p:nvCxnSpPr>
          <p:cNvPr id="5" name="Straight Connector 4"/>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11" name="Text Placeholder 9">
            <a:extLst>
              <a:ext uri="{FF2B5EF4-FFF2-40B4-BE49-F238E27FC236}">
                <a16:creationId xmlns:a16="http://schemas.microsoft.com/office/drawing/2014/main" id="{C6EC4ED0-10E4-3545-BD7E-523ADFB0DBE1}"/>
              </a:ext>
            </a:extLst>
          </p:cNvPr>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1800" b="1" cap="all" spc="38"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4" name="Text Placeholder 9">
            <a:extLst>
              <a:ext uri="{FF2B5EF4-FFF2-40B4-BE49-F238E27FC236}">
                <a16:creationId xmlns:a16="http://schemas.microsoft.com/office/drawing/2014/main" id="{A566CE4E-C2CA-3644-AD67-11E740957082}"/>
              </a:ext>
            </a:extLst>
          </p:cNvPr>
          <p:cNvSpPr>
            <a:spLocks noGrp="1"/>
          </p:cNvSpPr>
          <p:nvPr>
            <p:ph type="body" sz="quarter" idx="11"/>
          </p:nvPr>
        </p:nvSpPr>
        <p:spPr>
          <a:xfrm>
            <a:off x="593725" y="959101"/>
            <a:ext cx="7953374" cy="141344"/>
          </a:xfrm>
          <a:prstGeom prst="rect">
            <a:avLst/>
          </a:prstGeom>
        </p:spPr>
        <p:txBody>
          <a:bodyPr lIns="0" tIns="0" rIns="0" bIns="0">
            <a:normAutofit/>
          </a:bodyPr>
          <a:lstStyle>
            <a:lvl1pPr marL="0" indent="0" algn="l">
              <a:lnSpc>
                <a:spcPts val="900"/>
              </a:lnSpc>
              <a:spcBef>
                <a:spcPts val="0"/>
              </a:spcBef>
              <a:buNone/>
              <a:defRPr sz="9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805548058"/>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orient="horz" pos="3600">
          <p15:clr>
            <a:srgbClr val="FBAE40"/>
          </p15:clr>
        </p15:guide>
        <p15:guide id="2" pos="5384">
          <p15:clr>
            <a:srgbClr val="FBAE40"/>
          </p15:clr>
        </p15:guide>
        <p15:guide id="3" pos="374">
          <p15:clr>
            <a:srgbClr val="FBAE40"/>
          </p15:clr>
        </p15:guide>
        <p15:guide id="4" orient="horz" pos="408">
          <p15:clr>
            <a:srgbClr val="FBAE40"/>
          </p15:clr>
        </p15:guide>
        <p15:guide id="5" orient="horz" pos="1296">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iPhone Portfolio Showcase at Left">
    <p:spTree>
      <p:nvGrpSpPr>
        <p:cNvPr id="1" name=""/>
        <p:cNvGrpSpPr/>
        <p:nvPr/>
      </p:nvGrpSpPr>
      <p:grpSpPr>
        <a:xfrm>
          <a:off x="0" y="0"/>
          <a:ext cx="0" cy="0"/>
          <a:chOff x="0" y="0"/>
          <a:chExt cx="0" cy="0"/>
        </a:xfrm>
      </p:grpSpPr>
      <p:cxnSp>
        <p:nvCxnSpPr>
          <p:cNvPr id="5" name="Straight Connector 4"/>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4" name="Picture Placeholder 3"/>
          <p:cNvSpPr>
            <a:spLocks noGrp="1"/>
          </p:cNvSpPr>
          <p:nvPr userDrawn="1">
            <p:ph type="pic" sz="quarter" idx="12"/>
          </p:nvPr>
        </p:nvSpPr>
        <p:spPr>
          <a:xfrm>
            <a:off x="723197" y="1925602"/>
            <a:ext cx="1216819" cy="2166938"/>
          </a:xfrm>
          <a:prstGeom prst="rect">
            <a:avLst/>
          </a:prstGeom>
        </p:spPr>
        <p:txBody>
          <a:bodyPr/>
          <a:lstStyle>
            <a:lvl1pPr>
              <a:defRPr sz="900">
                <a:solidFill>
                  <a:schemeClr val="accent4"/>
                </a:solidFill>
                <a:latin typeface="Lato" panose="020F0502020204030203" pitchFamily="34" charset="0"/>
              </a:defRPr>
            </a:lvl1pPr>
          </a:lstStyle>
          <a:p>
            <a:endParaRPr lang="en-US" dirty="0"/>
          </a:p>
        </p:txBody>
      </p:sp>
      <p:sp>
        <p:nvSpPr>
          <p:cNvPr id="11" name="Text Placeholder 9">
            <a:extLst>
              <a:ext uri="{FF2B5EF4-FFF2-40B4-BE49-F238E27FC236}">
                <a16:creationId xmlns:a16="http://schemas.microsoft.com/office/drawing/2014/main" id="{CD3FB212-BF92-404A-AB79-FDB3AEC2F8E5}"/>
              </a:ext>
            </a:extLst>
          </p:cNvPr>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1800" b="1" cap="all" spc="38"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4" name="Text Placeholder 9">
            <a:extLst>
              <a:ext uri="{FF2B5EF4-FFF2-40B4-BE49-F238E27FC236}">
                <a16:creationId xmlns:a16="http://schemas.microsoft.com/office/drawing/2014/main" id="{0C312005-8898-2A4A-9F3E-5AB3DA724CA4}"/>
              </a:ext>
            </a:extLst>
          </p:cNvPr>
          <p:cNvSpPr>
            <a:spLocks noGrp="1"/>
          </p:cNvSpPr>
          <p:nvPr>
            <p:ph type="body" sz="quarter" idx="11"/>
          </p:nvPr>
        </p:nvSpPr>
        <p:spPr>
          <a:xfrm>
            <a:off x="593725" y="959101"/>
            <a:ext cx="7953374" cy="141344"/>
          </a:xfrm>
          <a:prstGeom prst="rect">
            <a:avLst/>
          </a:prstGeom>
        </p:spPr>
        <p:txBody>
          <a:bodyPr lIns="0" tIns="0" rIns="0" bIns="0">
            <a:normAutofit/>
          </a:bodyPr>
          <a:lstStyle>
            <a:lvl1pPr marL="0" indent="0" algn="l">
              <a:lnSpc>
                <a:spcPts val="900"/>
              </a:lnSpc>
              <a:spcBef>
                <a:spcPts val="0"/>
              </a:spcBef>
              <a:buNone/>
              <a:defRPr sz="9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5" name="TextBox 14">
            <a:extLst>
              <a:ext uri="{FF2B5EF4-FFF2-40B4-BE49-F238E27FC236}">
                <a16:creationId xmlns:a16="http://schemas.microsoft.com/office/drawing/2014/main" id="{ACC269B0-335D-3C4D-9D57-114C92B46863}"/>
              </a:ext>
            </a:extLst>
          </p:cNvPr>
          <p:cNvSpPr txBox="1"/>
          <p:nvPr userDrawn="1"/>
        </p:nvSpPr>
        <p:spPr>
          <a:xfrm>
            <a:off x="593729" y="4722843"/>
            <a:ext cx="1783555" cy="103875"/>
          </a:xfrm>
          <a:prstGeom prst="rect">
            <a:avLst/>
          </a:prstGeom>
          <a:noFill/>
        </p:spPr>
        <p:txBody>
          <a:bodyPr wrap="square" lIns="0" tIns="0" rIns="0" bIns="0" rtlCol="0">
            <a:spAutoFit/>
          </a:bodyPr>
          <a:lstStyle/>
          <a:p>
            <a:pPr algn="l"/>
            <a:r>
              <a:rPr lang="en-US" sz="675" b="1" spc="23" baseline="0" dirty="0">
                <a:solidFill>
                  <a:srgbClr val="D14C27"/>
                </a:solidFill>
                <a:latin typeface="+mn-lt"/>
                <a:ea typeface="Segoe UI Symbol" panose="020B0502040204020203" pitchFamily="34" charset="0"/>
              </a:rPr>
              <a:t>CAREERS, WAGES &amp; TRENDS</a:t>
            </a:r>
          </a:p>
        </p:txBody>
      </p:sp>
      <p:sp>
        <p:nvSpPr>
          <p:cNvPr id="18" name="TextBox 17">
            <a:extLst>
              <a:ext uri="{FF2B5EF4-FFF2-40B4-BE49-F238E27FC236}">
                <a16:creationId xmlns:a16="http://schemas.microsoft.com/office/drawing/2014/main" id="{B7CCD6F4-95D2-434D-A5FB-ED66AC1D5094}"/>
              </a:ext>
            </a:extLst>
          </p:cNvPr>
          <p:cNvSpPr txBox="1"/>
          <p:nvPr userDrawn="1"/>
        </p:nvSpPr>
        <p:spPr>
          <a:xfrm>
            <a:off x="5181600" y="4722842"/>
            <a:ext cx="2660140" cy="184666"/>
          </a:xfrm>
          <a:prstGeom prst="rect">
            <a:avLst/>
          </a:prstGeom>
          <a:noFill/>
        </p:spPr>
        <p:txBody>
          <a:bodyPr wrap="square" lIns="0" tIns="0" rIns="0" bIns="0" rtlCol="0">
            <a:spAutoFit/>
          </a:bodyPr>
          <a:lstStyle/>
          <a:p>
            <a:pPr algn="r"/>
            <a:r>
              <a:rPr lang="en-US" sz="600" b="0" spc="0" baseline="0" dirty="0">
                <a:solidFill>
                  <a:schemeClr val="accent3"/>
                </a:solidFill>
                <a:latin typeface="+mn-lt"/>
                <a:ea typeface="Segoe UI Symbol" panose="020B0502040204020203" pitchFamily="34" charset="0"/>
              </a:rPr>
              <a:t>Illinois workNet</a:t>
            </a:r>
            <a:r>
              <a:rPr lang="en-US" sz="600" b="0" spc="0" baseline="30000" dirty="0">
                <a:solidFill>
                  <a:schemeClr val="accent3"/>
                </a:solidFill>
                <a:latin typeface="+mn-lt"/>
                <a:ea typeface="Segoe UI Symbol" panose="020B0502040204020203" pitchFamily="34" charset="0"/>
              </a:rPr>
              <a:t>®</a:t>
            </a:r>
            <a:r>
              <a:rPr lang="en-US" sz="600" b="0" spc="0" baseline="0" dirty="0">
                <a:solidFill>
                  <a:schemeClr val="accent3"/>
                </a:solidFill>
                <a:latin typeface="+mn-lt"/>
                <a:ea typeface="Segoe UI Symbol" panose="020B0502040204020203" pitchFamily="34" charset="0"/>
              </a:rPr>
              <a:t> is sponsored by the Department of Commerce and Economic Opportunity.</a:t>
            </a:r>
            <a:endParaRPr lang="en-US" sz="600" b="0" spc="0" baseline="0" dirty="0">
              <a:solidFill>
                <a:schemeClr val="accent2"/>
              </a:solidFill>
              <a:latin typeface="+mn-lt"/>
              <a:ea typeface="Segoe UI Symbol" panose="020B0502040204020203" pitchFamily="34" charset="0"/>
            </a:endParaRPr>
          </a:p>
        </p:txBody>
      </p:sp>
      <p:sp>
        <p:nvSpPr>
          <p:cNvPr id="19" name="TextBox 18">
            <a:extLst>
              <a:ext uri="{FF2B5EF4-FFF2-40B4-BE49-F238E27FC236}">
                <a16:creationId xmlns:a16="http://schemas.microsoft.com/office/drawing/2014/main" id="{A60DEED3-2C48-8940-B472-7B22B091C62A}"/>
              </a:ext>
            </a:extLst>
          </p:cNvPr>
          <p:cNvSpPr txBox="1"/>
          <p:nvPr userDrawn="1"/>
        </p:nvSpPr>
        <p:spPr>
          <a:xfrm>
            <a:off x="7939425" y="4722843"/>
            <a:ext cx="206993" cy="92333"/>
          </a:xfrm>
          <a:prstGeom prst="rect">
            <a:avLst/>
          </a:prstGeom>
          <a:noFill/>
        </p:spPr>
        <p:txBody>
          <a:bodyPr wrap="square" lIns="0" tIns="0" rIns="0" bIns="0" rtlCol="0">
            <a:spAutoFit/>
          </a:bodyPr>
          <a:lstStyle/>
          <a:p>
            <a:pPr algn="r"/>
            <a:fld id="{27692F5A-FC14-4E83-B4CC-18F6C2D780A4}" type="slidenum">
              <a:rPr lang="en-US" sz="600" b="0" spc="23" baseline="0" smtClean="0">
                <a:solidFill>
                  <a:schemeClr val="tx1">
                    <a:lumMod val="50000"/>
                    <a:lumOff val="50000"/>
                  </a:schemeClr>
                </a:solidFill>
                <a:latin typeface="+mn-lt"/>
                <a:ea typeface="Segoe UI Symbol" panose="020B0502040204020203" pitchFamily="34" charset="0"/>
              </a:rPr>
              <a:pPr algn="r"/>
              <a:t>‹#›</a:t>
            </a:fld>
            <a:endParaRPr lang="en-US" sz="600" b="0" spc="23" baseline="0" dirty="0">
              <a:solidFill>
                <a:schemeClr val="tx1">
                  <a:lumMod val="50000"/>
                  <a:lumOff val="50000"/>
                </a:schemeClr>
              </a:solidFill>
              <a:latin typeface="+mn-lt"/>
              <a:ea typeface="Segoe UI Symbol" panose="020B0502040204020203" pitchFamily="34" charset="0"/>
            </a:endParaRPr>
          </a:p>
        </p:txBody>
      </p:sp>
      <p:sp>
        <p:nvSpPr>
          <p:cNvPr id="16" name="Freeform 5">
            <a:hlinkClick r:id="" action="ppaction://hlinkshowjump?jump=nextslide"/>
            <a:extLst>
              <a:ext uri="{FF2B5EF4-FFF2-40B4-BE49-F238E27FC236}">
                <a16:creationId xmlns:a16="http://schemas.microsoft.com/office/drawing/2014/main" id="{B4E700B2-0AA0-9748-BB0C-A8BAA75BF852}"/>
              </a:ext>
            </a:extLst>
          </p:cNvPr>
          <p:cNvSpPr>
            <a:spLocks noEditPoints="1"/>
          </p:cNvSpPr>
          <p:nvPr userDrawn="1"/>
        </p:nvSpPr>
        <p:spPr bwMode="auto">
          <a:xfrm>
            <a:off x="8427346" y="4740596"/>
            <a:ext cx="164592" cy="123444"/>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74295" tIns="37148" rIns="74295" bIns="37148" numCol="1" anchor="t" anchorCtr="0" compatLnSpc="1">
            <a:prstTxWarp prst="textNoShape">
              <a:avLst/>
            </a:prstTxWarp>
          </a:bodyPr>
          <a:lstStyle/>
          <a:p>
            <a:endParaRPr lang="en-US" sz="1287"/>
          </a:p>
        </p:txBody>
      </p:sp>
      <p:sp>
        <p:nvSpPr>
          <p:cNvPr id="17" name="Freeform 5">
            <a:hlinkClick r:id="" action="ppaction://hlinkshowjump?jump=previousslide"/>
            <a:extLst>
              <a:ext uri="{FF2B5EF4-FFF2-40B4-BE49-F238E27FC236}">
                <a16:creationId xmlns:a16="http://schemas.microsoft.com/office/drawing/2014/main" id="{9A0E2565-BC99-9147-97BB-7BF362E674B6}"/>
              </a:ext>
            </a:extLst>
          </p:cNvPr>
          <p:cNvSpPr>
            <a:spLocks noEditPoints="1"/>
          </p:cNvSpPr>
          <p:nvPr userDrawn="1"/>
        </p:nvSpPr>
        <p:spPr bwMode="auto">
          <a:xfrm>
            <a:off x="8244103" y="4740596"/>
            <a:ext cx="164592" cy="123444"/>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74295" tIns="37148" rIns="74295" bIns="37148" numCol="1" anchor="t" anchorCtr="0" compatLnSpc="1">
            <a:prstTxWarp prst="textNoShape">
              <a:avLst/>
            </a:prstTxWarp>
          </a:bodyPr>
          <a:lstStyle/>
          <a:p>
            <a:endParaRPr lang="en-US" sz="1287"/>
          </a:p>
        </p:txBody>
      </p:sp>
    </p:spTree>
    <p:extLst>
      <p:ext uri="{BB962C8B-B14F-4D97-AF65-F5344CB8AC3E}">
        <p14:creationId xmlns:p14="http://schemas.microsoft.com/office/powerpoint/2010/main" val="927991385"/>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orient="horz" pos="3600">
          <p15:clr>
            <a:srgbClr val="FBAE40"/>
          </p15:clr>
        </p15:guide>
        <p15:guide id="2" pos="5384">
          <p15:clr>
            <a:srgbClr val="FBAE40"/>
          </p15:clr>
        </p15:guide>
        <p15:guide id="3" pos="374">
          <p15:clr>
            <a:srgbClr val="FBAE40"/>
          </p15:clr>
        </p15:guide>
        <p15:guide id="4" orient="horz" pos="408">
          <p15:clr>
            <a:srgbClr val="FBAE40"/>
          </p15:clr>
        </p15:guide>
        <p15:guide id="5" orient="horz" pos="1296">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Featured Services Page">
    <p:spTree>
      <p:nvGrpSpPr>
        <p:cNvPr id="1" name=""/>
        <p:cNvGrpSpPr/>
        <p:nvPr/>
      </p:nvGrpSpPr>
      <p:grpSpPr>
        <a:xfrm>
          <a:off x="0" y="0"/>
          <a:ext cx="0" cy="0"/>
          <a:chOff x="0" y="0"/>
          <a:chExt cx="0" cy="0"/>
        </a:xfrm>
      </p:grpSpPr>
      <p:cxnSp>
        <p:nvCxnSpPr>
          <p:cNvPr id="18" name="Straight Connector 17"/>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22" name="Picture Placeholder 3"/>
          <p:cNvSpPr>
            <a:spLocks noGrp="1"/>
          </p:cNvSpPr>
          <p:nvPr>
            <p:ph type="pic" sz="quarter" idx="12"/>
          </p:nvPr>
        </p:nvSpPr>
        <p:spPr>
          <a:xfrm>
            <a:off x="593726" y="1543051"/>
            <a:ext cx="1882774" cy="2743201"/>
          </a:xfrm>
          <a:prstGeom prst="rect">
            <a:avLst/>
          </a:prstGeom>
          <a:ln w="6350">
            <a:noFill/>
          </a:ln>
        </p:spPr>
        <p:txBody>
          <a:bodyPr/>
          <a:lstStyle>
            <a:lvl1pPr>
              <a:defRPr sz="750">
                <a:solidFill>
                  <a:schemeClr val="accent4"/>
                </a:solidFill>
                <a:latin typeface="Lato" panose="020F0502020204030203" pitchFamily="34" charset="0"/>
              </a:defRPr>
            </a:lvl1pPr>
          </a:lstStyle>
          <a:p>
            <a:endParaRPr lang="en-US" dirty="0"/>
          </a:p>
        </p:txBody>
      </p:sp>
      <p:sp>
        <p:nvSpPr>
          <p:cNvPr id="28" name="Picture Placeholder 3"/>
          <p:cNvSpPr>
            <a:spLocks noGrp="1"/>
          </p:cNvSpPr>
          <p:nvPr>
            <p:ph type="pic" sz="quarter" idx="13"/>
          </p:nvPr>
        </p:nvSpPr>
        <p:spPr>
          <a:xfrm>
            <a:off x="6664326" y="1543051"/>
            <a:ext cx="1882774" cy="2743201"/>
          </a:xfrm>
          <a:prstGeom prst="rect">
            <a:avLst/>
          </a:prstGeom>
          <a:ln w="6350">
            <a:noFill/>
          </a:ln>
        </p:spPr>
        <p:txBody>
          <a:bodyPr/>
          <a:lstStyle>
            <a:lvl1pPr>
              <a:defRPr sz="750">
                <a:solidFill>
                  <a:schemeClr val="accent4"/>
                </a:solidFill>
                <a:latin typeface="Lato" panose="020F0502020204030203" pitchFamily="34" charset="0"/>
              </a:defRPr>
            </a:lvl1pPr>
          </a:lstStyle>
          <a:p>
            <a:endParaRPr lang="en-US" dirty="0"/>
          </a:p>
        </p:txBody>
      </p:sp>
      <p:sp>
        <p:nvSpPr>
          <p:cNvPr id="29" name="Picture Placeholder 3"/>
          <p:cNvSpPr>
            <a:spLocks noGrp="1"/>
          </p:cNvSpPr>
          <p:nvPr>
            <p:ph type="pic" sz="quarter" idx="14"/>
          </p:nvPr>
        </p:nvSpPr>
        <p:spPr>
          <a:xfrm>
            <a:off x="4640792" y="1543051"/>
            <a:ext cx="1882774" cy="2743201"/>
          </a:xfrm>
          <a:prstGeom prst="rect">
            <a:avLst/>
          </a:prstGeom>
          <a:ln w="6350">
            <a:noFill/>
          </a:ln>
        </p:spPr>
        <p:txBody>
          <a:bodyPr/>
          <a:lstStyle>
            <a:lvl1pPr>
              <a:defRPr sz="750">
                <a:solidFill>
                  <a:schemeClr val="accent4"/>
                </a:solidFill>
                <a:latin typeface="Lato" panose="020F0502020204030203" pitchFamily="34" charset="0"/>
              </a:defRPr>
            </a:lvl1pPr>
          </a:lstStyle>
          <a:p>
            <a:endParaRPr lang="en-US" dirty="0"/>
          </a:p>
        </p:txBody>
      </p:sp>
      <p:sp>
        <p:nvSpPr>
          <p:cNvPr id="30" name="Picture Placeholder 3"/>
          <p:cNvSpPr>
            <a:spLocks noGrp="1"/>
          </p:cNvSpPr>
          <p:nvPr>
            <p:ph type="pic" sz="quarter" idx="15"/>
          </p:nvPr>
        </p:nvSpPr>
        <p:spPr>
          <a:xfrm>
            <a:off x="2617259" y="1543051"/>
            <a:ext cx="1882774" cy="2743201"/>
          </a:xfrm>
          <a:prstGeom prst="rect">
            <a:avLst/>
          </a:prstGeom>
          <a:ln w="6350">
            <a:noFill/>
          </a:ln>
        </p:spPr>
        <p:txBody>
          <a:bodyPr/>
          <a:lstStyle>
            <a:lvl1pPr>
              <a:defRPr sz="750">
                <a:solidFill>
                  <a:schemeClr val="accent4"/>
                </a:solidFill>
                <a:latin typeface="Lato" panose="020F0502020204030203" pitchFamily="34" charset="0"/>
              </a:defRPr>
            </a:lvl1pPr>
          </a:lstStyle>
          <a:p>
            <a:endParaRPr lang="en-US" dirty="0"/>
          </a:p>
        </p:txBody>
      </p:sp>
      <p:sp>
        <p:nvSpPr>
          <p:cNvPr id="21" name="Text Placeholder 9">
            <a:extLst>
              <a:ext uri="{FF2B5EF4-FFF2-40B4-BE49-F238E27FC236}">
                <a16:creationId xmlns:a16="http://schemas.microsoft.com/office/drawing/2014/main" id="{5F03563B-B19E-CD46-A575-07200D7FE2C0}"/>
              </a:ext>
            </a:extLst>
          </p:cNvPr>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1800" b="1" cap="all" spc="38"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24" name="Text Placeholder 9">
            <a:extLst>
              <a:ext uri="{FF2B5EF4-FFF2-40B4-BE49-F238E27FC236}">
                <a16:creationId xmlns:a16="http://schemas.microsoft.com/office/drawing/2014/main" id="{C84084AF-F34C-5641-9C74-7F83C6619272}"/>
              </a:ext>
            </a:extLst>
          </p:cNvPr>
          <p:cNvSpPr>
            <a:spLocks noGrp="1"/>
          </p:cNvSpPr>
          <p:nvPr>
            <p:ph type="body" sz="quarter" idx="11"/>
          </p:nvPr>
        </p:nvSpPr>
        <p:spPr>
          <a:xfrm>
            <a:off x="593725" y="959101"/>
            <a:ext cx="7953374" cy="141344"/>
          </a:xfrm>
          <a:prstGeom prst="rect">
            <a:avLst/>
          </a:prstGeom>
        </p:spPr>
        <p:txBody>
          <a:bodyPr lIns="0" tIns="0" rIns="0" bIns="0">
            <a:normAutofit/>
          </a:bodyPr>
          <a:lstStyle>
            <a:lvl1pPr marL="0" indent="0" algn="l">
              <a:lnSpc>
                <a:spcPts val="900"/>
              </a:lnSpc>
              <a:spcBef>
                <a:spcPts val="0"/>
              </a:spcBef>
              <a:buNone/>
              <a:defRPr sz="9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25" name="TextBox 24">
            <a:extLst>
              <a:ext uri="{FF2B5EF4-FFF2-40B4-BE49-F238E27FC236}">
                <a16:creationId xmlns:a16="http://schemas.microsoft.com/office/drawing/2014/main" id="{4CFC8E6E-476E-2A48-B50D-92DC8AEDD05B}"/>
              </a:ext>
            </a:extLst>
          </p:cNvPr>
          <p:cNvSpPr txBox="1"/>
          <p:nvPr userDrawn="1"/>
        </p:nvSpPr>
        <p:spPr>
          <a:xfrm>
            <a:off x="593729" y="4722843"/>
            <a:ext cx="1783555" cy="103875"/>
          </a:xfrm>
          <a:prstGeom prst="rect">
            <a:avLst/>
          </a:prstGeom>
          <a:noFill/>
        </p:spPr>
        <p:txBody>
          <a:bodyPr wrap="square" lIns="0" tIns="0" rIns="0" bIns="0" rtlCol="0">
            <a:spAutoFit/>
          </a:bodyPr>
          <a:lstStyle/>
          <a:p>
            <a:pPr algn="l"/>
            <a:r>
              <a:rPr lang="en-US" sz="675" b="1" spc="23" baseline="0" dirty="0">
                <a:solidFill>
                  <a:srgbClr val="D14C27"/>
                </a:solidFill>
                <a:latin typeface="+mn-lt"/>
                <a:ea typeface="Segoe UI Symbol" panose="020B0502040204020203" pitchFamily="34" charset="0"/>
              </a:rPr>
              <a:t>CAREERS, WAGES &amp; TRENDS</a:t>
            </a:r>
          </a:p>
        </p:txBody>
      </p:sp>
      <p:sp>
        <p:nvSpPr>
          <p:cNvPr id="26" name="TextBox 25">
            <a:extLst>
              <a:ext uri="{FF2B5EF4-FFF2-40B4-BE49-F238E27FC236}">
                <a16:creationId xmlns:a16="http://schemas.microsoft.com/office/drawing/2014/main" id="{CE6BC7AA-6EED-C645-8196-EF1D4E983E57}"/>
              </a:ext>
            </a:extLst>
          </p:cNvPr>
          <p:cNvSpPr txBox="1"/>
          <p:nvPr userDrawn="1"/>
        </p:nvSpPr>
        <p:spPr>
          <a:xfrm>
            <a:off x="5181600" y="4722842"/>
            <a:ext cx="2660140" cy="184666"/>
          </a:xfrm>
          <a:prstGeom prst="rect">
            <a:avLst/>
          </a:prstGeom>
          <a:noFill/>
        </p:spPr>
        <p:txBody>
          <a:bodyPr wrap="square" lIns="0" tIns="0" rIns="0" bIns="0" rtlCol="0">
            <a:spAutoFit/>
          </a:bodyPr>
          <a:lstStyle/>
          <a:p>
            <a:pPr algn="r"/>
            <a:r>
              <a:rPr lang="en-US" sz="600" b="0" spc="0" baseline="0" dirty="0">
                <a:solidFill>
                  <a:schemeClr val="accent3"/>
                </a:solidFill>
                <a:latin typeface="+mn-lt"/>
                <a:ea typeface="Segoe UI Symbol" panose="020B0502040204020203" pitchFamily="34" charset="0"/>
              </a:rPr>
              <a:t>Illinois workNet</a:t>
            </a:r>
            <a:r>
              <a:rPr lang="en-US" sz="600" b="0" spc="0" baseline="30000" dirty="0">
                <a:solidFill>
                  <a:schemeClr val="accent3"/>
                </a:solidFill>
                <a:latin typeface="+mn-lt"/>
                <a:ea typeface="Segoe UI Symbol" panose="020B0502040204020203" pitchFamily="34" charset="0"/>
              </a:rPr>
              <a:t>®</a:t>
            </a:r>
            <a:r>
              <a:rPr lang="en-US" sz="600" b="0" spc="0" baseline="0" dirty="0">
                <a:solidFill>
                  <a:schemeClr val="accent3"/>
                </a:solidFill>
                <a:latin typeface="+mn-lt"/>
                <a:ea typeface="Segoe UI Symbol" panose="020B0502040204020203" pitchFamily="34" charset="0"/>
              </a:rPr>
              <a:t> is sponsored by the Department of Commerce and Economic Opportunity.</a:t>
            </a:r>
            <a:endParaRPr lang="en-US" sz="600" b="0" spc="0" baseline="0" dirty="0">
              <a:solidFill>
                <a:schemeClr val="accent2"/>
              </a:solidFill>
              <a:latin typeface="+mn-lt"/>
              <a:ea typeface="Segoe UI Symbol" panose="020B0502040204020203" pitchFamily="34" charset="0"/>
            </a:endParaRPr>
          </a:p>
        </p:txBody>
      </p:sp>
      <p:sp>
        <p:nvSpPr>
          <p:cNvPr id="27" name="TextBox 26">
            <a:extLst>
              <a:ext uri="{FF2B5EF4-FFF2-40B4-BE49-F238E27FC236}">
                <a16:creationId xmlns:a16="http://schemas.microsoft.com/office/drawing/2014/main" id="{A8A73D0F-7547-794F-80B0-F9AB9CECA84E}"/>
              </a:ext>
            </a:extLst>
          </p:cNvPr>
          <p:cNvSpPr txBox="1"/>
          <p:nvPr userDrawn="1"/>
        </p:nvSpPr>
        <p:spPr>
          <a:xfrm>
            <a:off x="7939425" y="4722843"/>
            <a:ext cx="206993" cy="92333"/>
          </a:xfrm>
          <a:prstGeom prst="rect">
            <a:avLst/>
          </a:prstGeom>
          <a:noFill/>
        </p:spPr>
        <p:txBody>
          <a:bodyPr wrap="square" lIns="0" tIns="0" rIns="0" bIns="0" rtlCol="0">
            <a:spAutoFit/>
          </a:bodyPr>
          <a:lstStyle/>
          <a:p>
            <a:pPr algn="r"/>
            <a:fld id="{27692F5A-FC14-4E83-B4CC-18F6C2D780A4}" type="slidenum">
              <a:rPr lang="en-US" sz="600" b="0" spc="23" baseline="0" smtClean="0">
                <a:solidFill>
                  <a:schemeClr val="tx1">
                    <a:lumMod val="50000"/>
                    <a:lumOff val="50000"/>
                  </a:schemeClr>
                </a:solidFill>
                <a:latin typeface="Segoe UI Symbol" panose="020B0502040204020203" pitchFamily="34" charset="0"/>
                <a:ea typeface="Segoe UI Symbol" panose="020B0502040204020203" pitchFamily="34" charset="0"/>
              </a:rPr>
              <a:pPr algn="r"/>
              <a:t>‹#›</a:t>
            </a:fld>
            <a:endParaRPr lang="en-US" sz="600" b="0" spc="23" baseline="0" dirty="0">
              <a:solidFill>
                <a:schemeClr val="tx1">
                  <a:lumMod val="50000"/>
                  <a:lumOff val="50000"/>
                </a:schemeClr>
              </a:solidFill>
              <a:latin typeface="Segoe UI Symbol" panose="020B0502040204020203" pitchFamily="34" charset="0"/>
              <a:ea typeface="Segoe UI Symbol" panose="020B0502040204020203" pitchFamily="34" charset="0"/>
            </a:endParaRPr>
          </a:p>
        </p:txBody>
      </p:sp>
      <p:sp>
        <p:nvSpPr>
          <p:cNvPr id="14" name="Freeform 5">
            <a:hlinkClick r:id="" action="ppaction://hlinkshowjump?jump=nextslide"/>
            <a:extLst>
              <a:ext uri="{FF2B5EF4-FFF2-40B4-BE49-F238E27FC236}">
                <a16:creationId xmlns:a16="http://schemas.microsoft.com/office/drawing/2014/main" id="{4C6EEA83-A378-1D46-9F5E-9AB69562885A}"/>
              </a:ext>
            </a:extLst>
          </p:cNvPr>
          <p:cNvSpPr>
            <a:spLocks noEditPoints="1"/>
          </p:cNvSpPr>
          <p:nvPr userDrawn="1"/>
        </p:nvSpPr>
        <p:spPr bwMode="auto">
          <a:xfrm>
            <a:off x="8427346" y="4740596"/>
            <a:ext cx="164592" cy="123444"/>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74295" tIns="37148" rIns="74295" bIns="37148" numCol="1" anchor="t" anchorCtr="0" compatLnSpc="1">
            <a:prstTxWarp prst="textNoShape">
              <a:avLst/>
            </a:prstTxWarp>
          </a:bodyPr>
          <a:lstStyle/>
          <a:p>
            <a:endParaRPr lang="en-US" sz="1287"/>
          </a:p>
        </p:txBody>
      </p:sp>
      <p:sp>
        <p:nvSpPr>
          <p:cNvPr id="15" name="Freeform 5">
            <a:hlinkClick r:id="" action="ppaction://hlinkshowjump?jump=previousslide"/>
            <a:extLst>
              <a:ext uri="{FF2B5EF4-FFF2-40B4-BE49-F238E27FC236}">
                <a16:creationId xmlns:a16="http://schemas.microsoft.com/office/drawing/2014/main" id="{2568DE54-2EDB-5F4F-832A-675767C72DED}"/>
              </a:ext>
            </a:extLst>
          </p:cNvPr>
          <p:cNvSpPr>
            <a:spLocks noEditPoints="1"/>
          </p:cNvSpPr>
          <p:nvPr userDrawn="1"/>
        </p:nvSpPr>
        <p:spPr bwMode="auto">
          <a:xfrm>
            <a:off x="8244103" y="4740596"/>
            <a:ext cx="164592" cy="123444"/>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74295" tIns="37148" rIns="74295" bIns="37148" numCol="1" anchor="t" anchorCtr="0" compatLnSpc="1">
            <a:prstTxWarp prst="textNoShape">
              <a:avLst/>
            </a:prstTxWarp>
          </a:bodyPr>
          <a:lstStyle/>
          <a:p>
            <a:endParaRPr lang="en-US" sz="1287"/>
          </a:p>
        </p:txBody>
      </p:sp>
    </p:spTree>
    <p:extLst>
      <p:ext uri="{BB962C8B-B14F-4D97-AF65-F5344CB8AC3E}">
        <p14:creationId xmlns:p14="http://schemas.microsoft.com/office/powerpoint/2010/main" val="3494667624"/>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animEffect transition="in" filter="fade">
                                      <p:cBhvr>
                                        <p:cTn id="11" dur="500"/>
                                        <p:tgtEl>
                                          <p:spTgt spid="21">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fade">
                                      <p:cBhvr>
                                        <p:cTn id="15"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4" grpId="0" build="p">
        <p:tmplLst>
          <p:tmpl lvl="1">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Lst>
  </p:timing>
  <p:extLst>
    <p:ext uri="{DCECCB84-F9BA-43D5-87BE-67443E8EF086}">
      <p15:sldGuideLst xmlns:p15="http://schemas.microsoft.com/office/powerpoint/2012/main">
        <p15:guide id="1" orient="horz" pos="3600">
          <p15:clr>
            <a:srgbClr val="FBAE40"/>
          </p15:clr>
        </p15:guide>
        <p15:guide id="2" pos="5384">
          <p15:clr>
            <a:srgbClr val="FBAE40"/>
          </p15:clr>
        </p15:guide>
        <p15:guide id="3" pos="374">
          <p15:clr>
            <a:srgbClr val="FBAE40"/>
          </p15:clr>
        </p15:guide>
        <p15:guide id="4" orient="horz" pos="408">
          <p15:clr>
            <a:srgbClr val="FBAE40"/>
          </p15:clr>
        </p15:guide>
        <p15:guide id="5" orient="horz" pos="129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ny History Page 2">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10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13" name="Picture Placeholder 9"/>
          <p:cNvSpPr>
            <a:spLocks noGrp="1"/>
          </p:cNvSpPr>
          <p:nvPr>
            <p:ph type="pic" sz="quarter" idx="13"/>
          </p:nvPr>
        </p:nvSpPr>
        <p:spPr>
          <a:xfrm>
            <a:off x="1520359" y="1590770"/>
            <a:ext cx="1035714" cy="1035714"/>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dirty="0"/>
          </a:p>
        </p:txBody>
      </p:sp>
      <p:sp>
        <p:nvSpPr>
          <p:cNvPr id="14" name="Picture Placeholder 9"/>
          <p:cNvSpPr>
            <a:spLocks noGrp="1"/>
          </p:cNvSpPr>
          <p:nvPr>
            <p:ph type="pic" sz="quarter" idx="14"/>
          </p:nvPr>
        </p:nvSpPr>
        <p:spPr>
          <a:xfrm>
            <a:off x="6907309" y="1590770"/>
            <a:ext cx="1035714" cy="1035714"/>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dirty="0"/>
          </a:p>
        </p:txBody>
      </p:sp>
      <p:sp>
        <p:nvSpPr>
          <p:cNvPr id="15" name="Picture Placeholder 9"/>
          <p:cNvSpPr>
            <a:spLocks noGrp="1"/>
          </p:cNvSpPr>
          <p:nvPr>
            <p:ph type="pic" sz="quarter" idx="12"/>
          </p:nvPr>
        </p:nvSpPr>
        <p:spPr>
          <a:xfrm>
            <a:off x="4211734" y="3233602"/>
            <a:ext cx="1035714" cy="1035714"/>
          </a:xfrm>
          <a:prstGeom prst="ellipse">
            <a:avLst/>
          </a:prstGeom>
          <a:noFill/>
          <a:ln w="12700">
            <a:solidFill>
              <a:schemeClr val="bg1"/>
            </a:solidFill>
          </a:ln>
        </p:spPr>
        <p:txBody>
          <a:bodyPr/>
          <a:lstStyle>
            <a:lvl1pPr>
              <a:defRPr sz="1000">
                <a:solidFill>
                  <a:schemeClr val="accent4"/>
                </a:solidFill>
                <a:latin typeface="Lato" panose="020F0502020204030203" pitchFamily="34" charset="0"/>
              </a:defRPr>
            </a:lvl1pPr>
          </a:lstStyle>
          <a:p>
            <a:endParaRPr lang="en-US" dirty="0"/>
          </a:p>
        </p:txBody>
      </p:sp>
      <p:sp>
        <p:nvSpPr>
          <p:cNvPr id="9" name="TextBox 8"/>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rgbClr val="D14C27"/>
                </a:solidFill>
                <a:latin typeface="+mn-lt"/>
                <a:ea typeface="Segoe UI Symbol" panose="020B0502040204020203" pitchFamily="34" charset="0"/>
              </a:rPr>
              <a:t>CAREERS, WAGES &amp; TRENDS</a:t>
            </a:r>
          </a:p>
        </p:txBody>
      </p:sp>
      <p:sp>
        <p:nvSpPr>
          <p:cNvPr id="11" name="TextBox 10"/>
          <p:cNvSpPr txBox="1"/>
          <p:nvPr userDrawn="1"/>
        </p:nvSpPr>
        <p:spPr>
          <a:xfrm>
            <a:off x="5181600" y="4722841"/>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Segoe UI Symbol" panose="020B0502040204020203" pitchFamily="34" charset="0"/>
                <a:ea typeface="Segoe UI Symbol" panose="020B0502040204020203" pitchFamily="34" charset="0"/>
              </a:rPr>
              <a:t>Illinois workNet</a:t>
            </a:r>
            <a:r>
              <a:rPr lang="en-US" sz="800" b="0" spc="0" baseline="30000" dirty="0">
                <a:solidFill>
                  <a:schemeClr val="accent3"/>
                </a:solidFill>
                <a:latin typeface="Segoe UI Symbol" panose="020B0502040204020203" pitchFamily="34" charset="0"/>
                <a:ea typeface="Segoe UI Symbol" panose="020B0502040204020203" pitchFamily="34" charset="0"/>
              </a:rPr>
              <a:t>®</a:t>
            </a:r>
            <a:r>
              <a:rPr lang="en-US" sz="800" b="0" spc="0" baseline="0" dirty="0">
                <a:solidFill>
                  <a:schemeClr val="accent3"/>
                </a:solidFill>
                <a:latin typeface="Segoe UI Symbol" panose="020B0502040204020203" pitchFamily="34" charset="0"/>
                <a:ea typeface="Segoe UI Symbol" panose="020B0502040204020203" pitchFamily="34" charset="0"/>
              </a:rPr>
              <a:t> is sponsored by the Department of Commerce and Economic Opportunity.</a:t>
            </a:r>
            <a:endParaRPr lang="en-US" sz="800" b="0" spc="0" baseline="0" dirty="0">
              <a:solidFill>
                <a:schemeClr val="accent2"/>
              </a:solidFill>
              <a:latin typeface="Segoe UI Symbol" panose="020B0502040204020203" pitchFamily="34" charset="0"/>
              <a:ea typeface="Segoe UI Symbol" panose="020B0502040204020203" pitchFamily="34" charset="0"/>
            </a:endParaRPr>
          </a:p>
        </p:txBody>
      </p:sp>
      <p:sp>
        <p:nvSpPr>
          <p:cNvPr id="12" name="TextBox 11"/>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Segoe UI Symbol" panose="020B0502040204020203" pitchFamily="34" charset="0"/>
                <a:ea typeface="Segoe UI Symbol" panose="020B0502040204020203" pitchFamily="34" charset="0"/>
              </a:rPr>
              <a:pPr algn="r"/>
              <a:t>‹#›</a:t>
            </a:fld>
            <a:endParaRPr lang="en-US" sz="800" b="0" spc="30" baseline="0" dirty="0">
              <a:solidFill>
                <a:schemeClr val="accent4"/>
              </a:solidFill>
              <a:latin typeface="Segoe UI Symbol" panose="020B0502040204020203" pitchFamily="34" charset="0"/>
              <a:ea typeface="Segoe UI Symbol" panose="020B0502040204020203" pitchFamily="34" charset="0"/>
            </a:endParaRPr>
          </a:p>
        </p:txBody>
      </p:sp>
      <p:sp>
        <p:nvSpPr>
          <p:cNvPr id="20"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52056386"/>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Small Picture at Left Side">
    <p:spTree>
      <p:nvGrpSpPr>
        <p:cNvPr id="1" name=""/>
        <p:cNvGrpSpPr/>
        <p:nvPr/>
      </p:nvGrpSpPr>
      <p:grpSpPr>
        <a:xfrm>
          <a:off x="0" y="0"/>
          <a:ext cx="0" cy="0"/>
          <a:chOff x="0" y="0"/>
          <a:chExt cx="0" cy="0"/>
        </a:xfrm>
      </p:grpSpPr>
      <p:cxnSp>
        <p:nvCxnSpPr>
          <p:cNvPr id="18" name="Straight Connector 17"/>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24" name="Picture Placeholder 3"/>
          <p:cNvSpPr>
            <a:spLocks noGrp="1"/>
          </p:cNvSpPr>
          <p:nvPr>
            <p:ph type="pic" sz="quarter" idx="12"/>
          </p:nvPr>
        </p:nvSpPr>
        <p:spPr>
          <a:xfrm>
            <a:off x="593726" y="1543051"/>
            <a:ext cx="2692400" cy="2743201"/>
          </a:xfrm>
          <a:prstGeom prst="rect">
            <a:avLst/>
          </a:prstGeom>
          <a:ln w="6350">
            <a:noFill/>
          </a:ln>
        </p:spPr>
        <p:txBody>
          <a:bodyPr/>
          <a:lstStyle>
            <a:lvl1pPr>
              <a:defRPr sz="750">
                <a:solidFill>
                  <a:schemeClr val="accent4"/>
                </a:solidFill>
                <a:latin typeface="Segoe UI Symbol" panose="020B0502040204020203" pitchFamily="34" charset="0"/>
                <a:ea typeface="Segoe UI Symbol" panose="020B0502040204020203" pitchFamily="34" charset="0"/>
              </a:defRPr>
            </a:lvl1pPr>
          </a:lstStyle>
          <a:p>
            <a:endParaRPr lang="en-US" dirty="0"/>
          </a:p>
        </p:txBody>
      </p:sp>
      <p:sp>
        <p:nvSpPr>
          <p:cNvPr id="11" name="Text Placeholder 9">
            <a:extLst>
              <a:ext uri="{FF2B5EF4-FFF2-40B4-BE49-F238E27FC236}">
                <a16:creationId xmlns:a16="http://schemas.microsoft.com/office/drawing/2014/main" id="{A7CEACDE-488E-EE43-8FCE-91A00D1DD454}"/>
              </a:ext>
            </a:extLst>
          </p:cNvPr>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1800" b="1" cap="all" spc="38"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9" name="Text Placeholder 9">
            <a:extLst>
              <a:ext uri="{FF2B5EF4-FFF2-40B4-BE49-F238E27FC236}">
                <a16:creationId xmlns:a16="http://schemas.microsoft.com/office/drawing/2014/main" id="{21647455-E7B0-624E-839D-5012DF39869C}"/>
              </a:ext>
            </a:extLst>
          </p:cNvPr>
          <p:cNvSpPr>
            <a:spLocks noGrp="1"/>
          </p:cNvSpPr>
          <p:nvPr>
            <p:ph type="body" sz="quarter" idx="11"/>
          </p:nvPr>
        </p:nvSpPr>
        <p:spPr>
          <a:xfrm>
            <a:off x="593725" y="959101"/>
            <a:ext cx="7953374" cy="141344"/>
          </a:xfrm>
          <a:prstGeom prst="rect">
            <a:avLst/>
          </a:prstGeom>
        </p:spPr>
        <p:txBody>
          <a:bodyPr lIns="0" tIns="0" rIns="0" bIns="0">
            <a:normAutofit/>
          </a:bodyPr>
          <a:lstStyle>
            <a:lvl1pPr marL="0" indent="0" algn="l">
              <a:lnSpc>
                <a:spcPts val="900"/>
              </a:lnSpc>
              <a:spcBef>
                <a:spcPts val="0"/>
              </a:spcBef>
              <a:buNone/>
              <a:defRPr sz="9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20" name="TextBox 19">
            <a:extLst>
              <a:ext uri="{FF2B5EF4-FFF2-40B4-BE49-F238E27FC236}">
                <a16:creationId xmlns:a16="http://schemas.microsoft.com/office/drawing/2014/main" id="{859ABA45-32C3-824E-AE11-842C8C961E68}"/>
              </a:ext>
            </a:extLst>
          </p:cNvPr>
          <p:cNvSpPr txBox="1"/>
          <p:nvPr userDrawn="1"/>
        </p:nvSpPr>
        <p:spPr>
          <a:xfrm>
            <a:off x="593729" y="4722843"/>
            <a:ext cx="1783555" cy="103875"/>
          </a:xfrm>
          <a:prstGeom prst="rect">
            <a:avLst/>
          </a:prstGeom>
          <a:noFill/>
        </p:spPr>
        <p:txBody>
          <a:bodyPr wrap="square" lIns="0" tIns="0" rIns="0" bIns="0" rtlCol="0">
            <a:spAutoFit/>
          </a:bodyPr>
          <a:lstStyle/>
          <a:p>
            <a:pPr algn="l"/>
            <a:r>
              <a:rPr lang="en-US" sz="675" b="1" spc="23" baseline="0" dirty="0">
                <a:solidFill>
                  <a:srgbClr val="D14C27"/>
                </a:solidFill>
                <a:latin typeface="+mn-lt"/>
                <a:ea typeface="Segoe UI Symbol" panose="020B0502040204020203" pitchFamily="34" charset="0"/>
              </a:rPr>
              <a:t>CAREERS, WAGES &amp; TRENDS</a:t>
            </a:r>
          </a:p>
        </p:txBody>
      </p:sp>
      <p:sp>
        <p:nvSpPr>
          <p:cNvPr id="21" name="TextBox 20">
            <a:extLst>
              <a:ext uri="{FF2B5EF4-FFF2-40B4-BE49-F238E27FC236}">
                <a16:creationId xmlns:a16="http://schemas.microsoft.com/office/drawing/2014/main" id="{2585A09D-A3D9-1847-9066-A15EF7AFA9A5}"/>
              </a:ext>
            </a:extLst>
          </p:cNvPr>
          <p:cNvSpPr txBox="1"/>
          <p:nvPr userDrawn="1"/>
        </p:nvSpPr>
        <p:spPr>
          <a:xfrm>
            <a:off x="5181600" y="4722842"/>
            <a:ext cx="2660140" cy="184666"/>
          </a:xfrm>
          <a:prstGeom prst="rect">
            <a:avLst/>
          </a:prstGeom>
          <a:noFill/>
        </p:spPr>
        <p:txBody>
          <a:bodyPr wrap="square" lIns="0" tIns="0" rIns="0" bIns="0" rtlCol="0">
            <a:spAutoFit/>
          </a:bodyPr>
          <a:lstStyle/>
          <a:p>
            <a:pPr algn="r"/>
            <a:r>
              <a:rPr lang="en-US" sz="600" b="0" spc="0" baseline="0" dirty="0">
                <a:solidFill>
                  <a:schemeClr val="accent3"/>
                </a:solidFill>
                <a:latin typeface="+mn-lt"/>
                <a:ea typeface="Segoe UI Symbol" panose="020B0502040204020203" pitchFamily="34" charset="0"/>
              </a:rPr>
              <a:t>Illinois workNet</a:t>
            </a:r>
            <a:r>
              <a:rPr lang="en-US" sz="600" b="0" spc="0" baseline="30000" dirty="0">
                <a:solidFill>
                  <a:schemeClr val="accent3"/>
                </a:solidFill>
                <a:latin typeface="+mn-lt"/>
                <a:ea typeface="Segoe UI Symbol" panose="020B0502040204020203" pitchFamily="34" charset="0"/>
              </a:rPr>
              <a:t>®</a:t>
            </a:r>
            <a:r>
              <a:rPr lang="en-US" sz="600" b="0" spc="0" baseline="0" dirty="0">
                <a:solidFill>
                  <a:schemeClr val="accent3"/>
                </a:solidFill>
                <a:latin typeface="+mn-lt"/>
                <a:ea typeface="Segoe UI Symbol" panose="020B0502040204020203" pitchFamily="34" charset="0"/>
              </a:rPr>
              <a:t> is sponsored by the Department of Commerce and Economic Opportunity.</a:t>
            </a:r>
            <a:endParaRPr lang="en-US" sz="600" b="0" spc="0" baseline="0" dirty="0">
              <a:solidFill>
                <a:schemeClr val="accent2"/>
              </a:solidFill>
              <a:latin typeface="+mn-lt"/>
              <a:ea typeface="Segoe UI Symbol" panose="020B0502040204020203" pitchFamily="34" charset="0"/>
            </a:endParaRPr>
          </a:p>
        </p:txBody>
      </p:sp>
      <p:sp>
        <p:nvSpPr>
          <p:cNvPr id="22" name="TextBox 21">
            <a:extLst>
              <a:ext uri="{FF2B5EF4-FFF2-40B4-BE49-F238E27FC236}">
                <a16:creationId xmlns:a16="http://schemas.microsoft.com/office/drawing/2014/main" id="{A7BF4E2E-90C2-2142-BF66-8AA194126197}"/>
              </a:ext>
            </a:extLst>
          </p:cNvPr>
          <p:cNvSpPr txBox="1"/>
          <p:nvPr userDrawn="1"/>
        </p:nvSpPr>
        <p:spPr>
          <a:xfrm>
            <a:off x="7939425" y="4722843"/>
            <a:ext cx="206993" cy="92333"/>
          </a:xfrm>
          <a:prstGeom prst="rect">
            <a:avLst/>
          </a:prstGeom>
          <a:noFill/>
        </p:spPr>
        <p:txBody>
          <a:bodyPr wrap="square" lIns="0" tIns="0" rIns="0" bIns="0" rtlCol="0">
            <a:spAutoFit/>
          </a:bodyPr>
          <a:lstStyle/>
          <a:p>
            <a:pPr algn="r"/>
            <a:fld id="{27692F5A-FC14-4E83-B4CC-18F6C2D780A4}" type="slidenum">
              <a:rPr lang="en-US" sz="600" b="0" spc="23" baseline="0" smtClean="0">
                <a:solidFill>
                  <a:schemeClr val="tx1">
                    <a:lumMod val="50000"/>
                    <a:lumOff val="50000"/>
                  </a:schemeClr>
                </a:solidFill>
                <a:latin typeface="Segoe UI Symbol" panose="020B0502040204020203" pitchFamily="34" charset="0"/>
                <a:ea typeface="Segoe UI Symbol" panose="020B0502040204020203" pitchFamily="34" charset="0"/>
              </a:rPr>
              <a:pPr algn="r"/>
              <a:t>‹#›</a:t>
            </a:fld>
            <a:endParaRPr lang="en-US" sz="600" b="0" spc="23" baseline="0" dirty="0">
              <a:solidFill>
                <a:schemeClr val="tx1">
                  <a:lumMod val="50000"/>
                  <a:lumOff val="50000"/>
                </a:schemeClr>
              </a:solidFill>
              <a:latin typeface="Segoe UI Symbol" panose="020B0502040204020203" pitchFamily="34" charset="0"/>
              <a:ea typeface="Segoe UI Symbol" panose="020B0502040204020203" pitchFamily="34" charset="0"/>
            </a:endParaRPr>
          </a:p>
        </p:txBody>
      </p:sp>
      <p:sp>
        <p:nvSpPr>
          <p:cNvPr id="14" name="Freeform 5">
            <a:hlinkClick r:id="" action="ppaction://hlinkshowjump?jump=nextslide"/>
            <a:extLst>
              <a:ext uri="{FF2B5EF4-FFF2-40B4-BE49-F238E27FC236}">
                <a16:creationId xmlns:a16="http://schemas.microsoft.com/office/drawing/2014/main" id="{BA104E8E-3582-0445-9339-D56C251CCBAC}"/>
              </a:ext>
            </a:extLst>
          </p:cNvPr>
          <p:cNvSpPr>
            <a:spLocks noEditPoints="1"/>
          </p:cNvSpPr>
          <p:nvPr userDrawn="1"/>
        </p:nvSpPr>
        <p:spPr bwMode="auto">
          <a:xfrm>
            <a:off x="8427346" y="4740596"/>
            <a:ext cx="164592" cy="123444"/>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74295" tIns="37148" rIns="74295" bIns="37148" numCol="1" anchor="t" anchorCtr="0" compatLnSpc="1">
            <a:prstTxWarp prst="textNoShape">
              <a:avLst/>
            </a:prstTxWarp>
          </a:bodyPr>
          <a:lstStyle/>
          <a:p>
            <a:endParaRPr lang="en-US" sz="1287"/>
          </a:p>
        </p:txBody>
      </p:sp>
      <p:sp>
        <p:nvSpPr>
          <p:cNvPr id="15" name="Freeform 5">
            <a:hlinkClick r:id="" action="ppaction://hlinkshowjump?jump=previousslide"/>
            <a:extLst>
              <a:ext uri="{FF2B5EF4-FFF2-40B4-BE49-F238E27FC236}">
                <a16:creationId xmlns:a16="http://schemas.microsoft.com/office/drawing/2014/main" id="{CE704875-E1C1-724A-8605-D5A4CAD95AAD}"/>
              </a:ext>
            </a:extLst>
          </p:cNvPr>
          <p:cNvSpPr>
            <a:spLocks noEditPoints="1"/>
          </p:cNvSpPr>
          <p:nvPr userDrawn="1"/>
        </p:nvSpPr>
        <p:spPr bwMode="auto">
          <a:xfrm>
            <a:off x="8244103" y="4740596"/>
            <a:ext cx="164592" cy="123444"/>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74295" tIns="37148" rIns="74295" bIns="37148" numCol="1" anchor="t" anchorCtr="0" compatLnSpc="1">
            <a:prstTxWarp prst="textNoShape">
              <a:avLst/>
            </a:prstTxWarp>
          </a:bodyPr>
          <a:lstStyle/>
          <a:p>
            <a:endParaRPr lang="en-US" sz="1287"/>
          </a:p>
        </p:txBody>
      </p:sp>
    </p:spTree>
    <p:extLst>
      <p:ext uri="{BB962C8B-B14F-4D97-AF65-F5344CB8AC3E}">
        <p14:creationId xmlns:p14="http://schemas.microsoft.com/office/powerpoint/2010/main" val="348866440"/>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Effect transition="in" filter="fade">
                                      <p:cBhvr>
                                        <p:cTn id="15"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extLst>
    <p:ext uri="{DCECCB84-F9BA-43D5-87BE-67443E8EF086}">
      <p15:sldGuideLst xmlns:p15="http://schemas.microsoft.com/office/powerpoint/2012/main">
        <p15:guide id="1" orient="horz" pos="3600">
          <p15:clr>
            <a:srgbClr val="FBAE40"/>
          </p15:clr>
        </p15:guide>
        <p15:guide id="2" pos="5384">
          <p15:clr>
            <a:srgbClr val="FBAE40"/>
          </p15:clr>
        </p15:guide>
        <p15:guide id="3" pos="374">
          <p15:clr>
            <a:srgbClr val="FBAE40"/>
          </p15:clr>
        </p15:guide>
        <p15:guide id="4" orient="horz" pos="408">
          <p15:clr>
            <a:srgbClr val="FBAE40"/>
          </p15:clr>
        </p15:guide>
        <p15:guide id="5" orient="horz" pos="1296">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E72B3E9-20CA-BA46-A89A-02FBF1AB9991}"/>
              </a:ext>
            </a:extLst>
          </p:cNvPr>
          <p:cNvSpPr txBox="1"/>
          <p:nvPr userDrawn="1"/>
        </p:nvSpPr>
        <p:spPr>
          <a:xfrm>
            <a:off x="593729" y="4722843"/>
            <a:ext cx="1783555" cy="103875"/>
          </a:xfrm>
          <a:prstGeom prst="rect">
            <a:avLst/>
          </a:prstGeom>
          <a:noFill/>
        </p:spPr>
        <p:txBody>
          <a:bodyPr wrap="square" lIns="0" tIns="0" rIns="0" bIns="0" rtlCol="0">
            <a:spAutoFit/>
          </a:bodyPr>
          <a:lstStyle/>
          <a:p>
            <a:pPr algn="l"/>
            <a:r>
              <a:rPr lang="en-US" sz="675" b="1" spc="23" baseline="0" dirty="0">
                <a:solidFill>
                  <a:srgbClr val="D14C27"/>
                </a:solidFill>
                <a:latin typeface="+mn-lt"/>
                <a:ea typeface="Segoe UI Symbol" panose="020B0502040204020203" pitchFamily="34" charset="0"/>
              </a:rPr>
              <a:t>CAREERS, WAGES &amp; TRENDS</a:t>
            </a:r>
          </a:p>
        </p:txBody>
      </p:sp>
      <p:sp>
        <p:nvSpPr>
          <p:cNvPr id="12" name="TextBox 11">
            <a:extLst>
              <a:ext uri="{FF2B5EF4-FFF2-40B4-BE49-F238E27FC236}">
                <a16:creationId xmlns:a16="http://schemas.microsoft.com/office/drawing/2014/main" id="{BD493A59-A009-F34B-9AD8-A673A208C1CC}"/>
              </a:ext>
            </a:extLst>
          </p:cNvPr>
          <p:cNvSpPr txBox="1"/>
          <p:nvPr userDrawn="1"/>
        </p:nvSpPr>
        <p:spPr>
          <a:xfrm>
            <a:off x="5181600" y="4722842"/>
            <a:ext cx="2660140" cy="184666"/>
          </a:xfrm>
          <a:prstGeom prst="rect">
            <a:avLst/>
          </a:prstGeom>
          <a:noFill/>
        </p:spPr>
        <p:txBody>
          <a:bodyPr wrap="square" lIns="0" tIns="0" rIns="0" bIns="0" rtlCol="0">
            <a:spAutoFit/>
          </a:bodyPr>
          <a:lstStyle/>
          <a:p>
            <a:pPr algn="r"/>
            <a:r>
              <a:rPr lang="en-US" sz="600" b="0" spc="0" baseline="0" dirty="0">
                <a:solidFill>
                  <a:schemeClr val="accent3"/>
                </a:solidFill>
                <a:latin typeface="+mn-lt"/>
                <a:ea typeface="Segoe UI Symbol" panose="020B0502040204020203" pitchFamily="34" charset="0"/>
              </a:rPr>
              <a:t>Illinois workNet</a:t>
            </a:r>
            <a:r>
              <a:rPr lang="en-US" sz="600" b="0" spc="0" baseline="30000" dirty="0">
                <a:solidFill>
                  <a:schemeClr val="accent3"/>
                </a:solidFill>
                <a:latin typeface="+mn-lt"/>
                <a:ea typeface="Segoe UI Symbol" panose="020B0502040204020203" pitchFamily="34" charset="0"/>
              </a:rPr>
              <a:t>®</a:t>
            </a:r>
            <a:r>
              <a:rPr lang="en-US" sz="600" b="0" spc="0" baseline="0" dirty="0">
                <a:solidFill>
                  <a:schemeClr val="accent3"/>
                </a:solidFill>
                <a:latin typeface="+mn-lt"/>
                <a:ea typeface="Segoe UI Symbol" panose="020B0502040204020203" pitchFamily="34" charset="0"/>
              </a:rPr>
              <a:t> is sponsored by the Department of Commerce and Economic Opportunity.</a:t>
            </a:r>
            <a:endParaRPr lang="en-US" sz="600" b="0" spc="0" baseline="0" dirty="0">
              <a:solidFill>
                <a:schemeClr val="accent2"/>
              </a:solidFill>
              <a:latin typeface="+mn-lt"/>
              <a:ea typeface="Segoe UI Symbol" panose="020B0502040204020203" pitchFamily="34" charset="0"/>
            </a:endParaRPr>
          </a:p>
        </p:txBody>
      </p:sp>
      <p:sp>
        <p:nvSpPr>
          <p:cNvPr id="13" name="TextBox 12">
            <a:extLst>
              <a:ext uri="{FF2B5EF4-FFF2-40B4-BE49-F238E27FC236}">
                <a16:creationId xmlns:a16="http://schemas.microsoft.com/office/drawing/2014/main" id="{84E1790B-1E4F-3B4F-AD32-8BC1BF08A162}"/>
              </a:ext>
            </a:extLst>
          </p:cNvPr>
          <p:cNvSpPr txBox="1"/>
          <p:nvPr userDrawn="1"/>
        </p:nvSpPr>
        <p:spPr>
          <a:xfrm>
            <a:off x="7939425" y="4722843"/>
            <a:ext cx="206993" cy="92333"/>
          </a:xfrm>
          <a:prstGeom prst="rect">
            <a:avLst/>
          </a:prstGeom>
          <a:noFill/>
        </p:spPr>
        <p:txBody>
          <a:bodyPr wrap="square" lIns="0" tIns="0" rIns="0" bIns="0" rtlCol="0">
            <a:spAutoFit/>
          </a:bodyPr>
          <a:lstStyle/>
          <a:p>
            <a:pPr algn="r"/>
            <a:fld id="{27692F5A-FC14-4E83-B4CC-18F6C2D780A4}" type="slidenum">
              <a:rPr lang="en-US" sz="600" b="0" spc="23" baseline="0" smtClean="0">
                <a:solidFill>
                  <a:schemeClr val="tx1">
                    <a:lumMod val="50000"/>
                    <a:lumOff val="50000"/>
                  </a:schemeClr>
                </a:solidFill>
                <a:latin typeface="+mn-lt"/>
                <a:ea typeface="Segoe UI Symbol" panose="020B0502040204020203" pitchFamily="34" charset="0"/>
              </a:rPr>
              <a:pPr algn="r"/>
              <a:t>‹#›</a:t>
            </a:fld>
            <a:endParaRPr lang="en-US" sz="600" b="0" spc="23" baseline="0" dirty="0">
              <a:solidFill>
                <a:schemeClr val="tx1">
                  <a:lumMod val="50000"/>
                  <a:lumOff val="50000"/>
                </a:schemeClr>
              </a:solidFill>
              <a:latin typeface="+mn-lt"/>
              <a:ea typeface="Segoe UI Symbol" panose="020B0502040204020203" pitchFamily="34" charset="0"/>
            </a:endParaRPr>
          </a:p>
        </p:txBody>
      </p:sp>
      <p:sp>
        <p:nvSpPr>
          <p:cNvPr id="7" name="Freeform 5">
            <a:hlinkClick r:id="" action="ppaction://hlinkshowjump?jump=nextslide"/>
            <a:extLst>
              <a:ext uri="{FF2B5EF4-FFF2-40B4-BE49-F238E27FC236}">
                <a16:creationId xmlns:a16="http://schemas.microsoft.com/office/drawing/2014/main" id="{3D9489B8-D70A-2C4B-9339-02FC12D9C9F5}"/>
              </a:ext>
            </a:extLst>
          </p:cNvPr>
          <p:cNvSpPr>
            <a:spLocks noEditPoints="1"/>
          </p:cNvSpPr>
          <p:nvPr userDrawn="1"/>
        </p:nvSpPr>
        <p:spPr bwMode="auto">
          <a:xfrm>
            <a:off x="8427346" y="4740596"/>
            <a:ext cx="164592" cy="123444"/>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74295" tIns="37148" rIns="74295" bIns="37148" numCol="1" anchor="t" anchorCtr="0" compatLnSpc="1">
            <a:prstTxWarp prst="textNoShape">
              <a:avLst/>
            </a:prstTxWarp>
          </a:bodyPr>
          <a:lstStyle/>
          <a:p>
            <a:endParaRPr lang="en-US" sz="1287"/>
          </a:p>
        </p:txBody>
      </p:sp>
      <p:sp>
        <p:nvSpPr>
          <p:cNvPr id="8" name="Freeform 5">
            <a:hlinkClick r:id="" action="ppaction://hlinkshowjump?jump=previousslide"/>
            <a:extLst>
              <a:ext uri="{FF2B5EF4-FFF2-40B4-BE49-F238E27FC236}">
                <a16:creationId xmlns:a16="http://schemas.microsoft.com/office/drawing/2014/main" id="{6B84A807-FE08-7F4C-A4CB-EB585EFFBE33}"/>
              </a:ext>
            </a:extLst>
          </p:cNvPr>
          <p:cNvSpPr>
            <a:spLocks noEditPoints="1"/>
          </p:cNvSpPr>
          <p:nvPr userDrawn="1"/>
        </p:nvSpPr>
        <p:spPr bwMode="auto">
          <a:xfrm>
            <a:off x="8244103" y="4740596"/>
            <a:ext cx="164592" cy="123444"/>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74295" tIns="37148" rIns="74295" bIns="37148" numCol="1" anchor="t" anchorCtr="0" compatLnSpc="1">
            <a:prstTxWarp prst="textNoShape">
              <a:avLst/>
            </a:prstTxWarp>
          </a:bodyPr>
          <a:lstStyle/>
          <a:p>
            <a:endParaRPr lang="en-US" sz="1287"/>
          </a:p>
        </p:txBody>
      </p:sp>
    </p:spTree>
    <p:extLst>
      <p:ext uri="{BB962C8B-B14F-4D97-AF65-F5344CB8AC3E}">
        <p14:creationId xmlns:p14="http://schemas.microsoft.com/office/powerpoint/2010/main" val="168615243"/>
      </p:ext>
    </p:extLst>
  </p:cSld>
  <p:clrMapOvr>
    <a:masterClrMapping/>
  </p:clrMapOvr>
  <p:transition spd="slow">
    <p:fade/>
  </p:transition>
  <p:extLst>
    <p:ext uri="{DCECCB84-F9BA-43D5-87BE-67443E8EF086}">
      <p15:sldGuideLst xmlns:p15="http://schemas.microsoft.com/office/powerpoint/2012/main">
        <p15:guide id="1" orient="horz" pos="3600">
          <p15:clr>
            <a:srgbClr val="FBAE40"/>
          </p15:clr>
        </p15:guide>
        <p15:guide id="2" pos="5384">
          <p15:clr>
            <a:srgbClr val="FBAE40"/>
          </p15:clr>
        </p15:guide>
        <p15:guide id="3" pos="374">
          <p15:clr>
            <a:srgbClr val="FBAE40"/>
          </p15:clr>
        </p15:guide>
        <p15:guide id="4" orient="horz" pos="408">
          <p15:clr>
            <a:srgbClr val="FBAE40"/>
          </p15:clr>
        </p15:guide>
        <p15:guide id="5" orient="horz" pos="1296">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mpany History Page 1">
    <p:spTree>
      <p:nvGrpSpPr>
        <p:cNvPr id="1" name=""/>
        <p:cNvGrpSpPr/>
        <p:nvPr/>
      </p:nvGrpSpPr>
      <p:grpSpPr>
        <a:xfrm>
          <a:off x="0" y="0"/>
          <a:ext cx="0" cy="0"/>
          <a:chOff x="0" y="0"/>
          <a:chExt cx="0" cy="0"/>
        </a:xfrm>
      </p:grpSpPr>
      <p:cxnSp>
        <p:nvCxnSpPr>
          <p:cNvPr id="5" name="Straight Connector 4"/>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19" name="Picture Placeholder 9"/>
          <p:cNvSpPr>
            <a:spLocks noGrp="1"/>
          </p:cNvSpPr>
          <p:nvPr>
            <p:ph type="pic" sz="quarter" idx="12"/>
          </p:nvPr>
        </p:nvSpPr>
        <p:spPr>
          <a:xfrm>
            <a:off x="4189509" y="1590011"/>
            <a:ext cx="1035714" cy="1035714"/>
          </a:xfrm>
          <a:prstGeom prst="ellipse">
            <a:avLst/>
          </a:prstGeom>
          <a:noFill/>
          <a:ln w="12700">
            <a:solidFill>
              <a:schemeClr val="bg1"/>
            </a:solidFill>
          </a:ln>
        </p:spPr>
        <p:txBody>
          <a:bodyPr/>
          <a:lstStyle>
            <a:lvl1pPr>
              <a:defRPr sz="750">
                <a:solidFill>
                  <a:schemeClr val="accent4"/>
                </a:solidFill>
                <a:latin typeface="Lato" panose="020F0502020204030203" pitchFamily="34" charset="0"/>
              </a:defRPr>
            </a:lvl1pPr>
          </a:lstStyle>
          <a:p>
            <a:endParaRPr lang="en-US" dirty="0"/>
          </a:p>
        </p:txBody>
      </p:sp>
      <p:sp>
        <p:nvSpPr>
          <p:cNvPr id="20" name="Picture Placeholder 9"/>
          <p:cNvSpPr>
            <a:spLocks noGrp="1"/>
          </p:cNvSpPr>
          <p:nvPr>
            <p:ph type="pic" sz="quarter" idx="13"/>
          </p:nvPr>
        </p:nvSpPr>
        <p:spPr>
          <a:xfrm>
            <a:off x="1520359" y="3233602"/>
            <a:ext cx="1035714" cy="1035714"/>
          </a:xfrm>
          <a:prstGeom prst="ellipse">
            <a:avLst/>
          </a:prstGeom>
          <a:noFill/>
          <a:ln w="12700">
            <a:solidFill>
              <a:schemeClr val="bg1"/>
            </a:solidFill>
          </a:ln>
        </p:spPr>
        <p:txBody>
          <a:bodyPr/>
          <a:lstStyle>
            <a:lvl1pPr>
              <a:defRPr sz="750">
                <a:solidFill>
                  <a:schemeClr val="accent4"/>
                </a:solidFill>
                <a:latin typeface="Lato" panose="020F0502020204030203" pitchFamily="34" charset="0"/>
              </a:defRPr>
            </a:lvl1pPr>
          </a:lstStyle>
          <a:p>
            <a:endParaRPr lang="en-US" dirty="0"/>
          </a:p>
        </p:txBody>
      </p:sp>
      <p:sp>
        <p:nvSpPr>
          <p:cNvPr id="21" name="Picture Placeholder 9"/>
          <p:cNvSpPr>
            <a:spLocks noGrp="1"/>
          </p:cNvSpPr>
          <p:nvPr>
            <p:ph type="pic" sz="quarter" idx="14"/>
          </p:nvPr>
        </p:nvSpPr>
        <p:spPr>
          <a:xfrm>
            <a:off x="6907309" y="3233602"/>
            <a:ext cx="1035714" cy="1035714"/>
          </a:xfrm>
          <a:prstGeom prst="ellipse">
            <a:avLst/>
          </a:prstGeom>
          <a:noFill/>
          <a:ln w="12700">
            <a:solidFill>
              <a:schemeClr val="bg1"/>
            </a:solidFill>
          </a:ln>
        </p:spPr>
        <p:txBody>
          <a:bodyPr/>
          <a:lstStyle>
            <a:lvl1pPr>
              <a:defRPr sz="750">
                <a:solidFill>
                  <a:schemeClr val="accent4"/>
                </a:solidFill>
                <a:latin typeface="Lato" panose="020F0502020204030203" pitchFamily="34" charset="0"/>
              </a:defRPr>
            </a:lvl1pPr>
          </a:lstStyle>
          <a:p>
            <a:endParaRPr lang="en-US" dirty="0"/>
          </a:p>
        </p:txBody>
      </p:sp>
      <p:sp>
        <p:nvSpPr>
          <p:cNvPr id="13" name="Text Placeholder 9">
            <a:extLst>
              <a:ext uri="{FF2B5EF4-FFF2-40B4-BE49-F238E27FC236}">
                <a16:creationId xmlns:a16="http://schemas.microsoft.com/office/drawing/2014/main" id="{564B377F-598C-7D43-AC31-2A6886AA33D7}"/>
              </a:ext>
            </a:extLst>
          </p:cNvPr>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1800" b="1" cap="all" spc="38"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4" name="Text Placeholder 9">
            <a:extLst>
              <a:ext uri="{FF2B5EF4-FFF2-40B4-BE49-F238E27FC236}">
                <a16:creationId xmlns:a16="http://schemas.microsoft.com/office/drawing/2014/main" id="{F2CC2ABB-C44C-CA4F-97C9-5F71B7B6A549}"/>
              </a:ext>
            </a:extLst>
          </p:cNvPr>
          <p:cNvSpPr>
            <a:spLocks noGrp="1"/>
          </p:cNvSpPr>
          <p:nvPr>
            <p:ph type="body" sz="quarter" idx="11"/>
          </p:nvPr>
        </p:nvSpPr>
        <p:spPr>
          <a:xfrm>
            <a:off x="593725" y="959101"/>
            <a:ext cx="7953374" cy="141344"/>
          </a:xfrm>
          <a:prstGeom prst="rect">
            <a:avLst/>
          </a:prstGeom>
        </p:spPr>
        <p:txBody>
          <a:bodyPr lIns="0" tIns="0" rIns="0" bIns="0">
            <a:normAutofit/>
          </a:bodyPr>
          <a:lstStyle>
            <a:lvl1pPr marL="0" indent="0" algn="l">
              <a:lnSpc>
                <a:spcPts val="900"/>
              </a:lnSpc>
              <a:spcBef>
                <a:spcPts val="0"/>
              </a:spcBef>
              <a:buNone/>
              <a:defRPr sz="9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5" name="TextBox 14">
            <a:extLst>
              <a:ext uri="{FF2B5EF4-FFF2-40B4-BE49-F238E27FC236}">
                <a16:creationId xmlns:a16="http://schemas.microsoft.com/office/drawing/2014/main" id="{5A9AE139-211F-0C42-9F4B-85DFB65FCB49}"/>
              </a:ext>
            </a:extLst>
          </p:cNvPr>
          <p:cNvSpPr txBox="1"/>
          <p:nvPr userDrawn="1"/>
        </p:nvSpPr>
        <p:spPr>
          <a:xfrm>
            <a:off x="593729" y="4722843"/>
            <a:ext cx="1783555" cy="103875"/>
          </a:xfrm>
          <a:prstGeom prst="rect">
            <a:avLst/>
          </a:prstGeom>
          <a:noFill/>
        </p:spPr>
        <p:txBody>
          <a:bodyPr wrap="square" lIns="0" tIns="0" rIns="0" bIns="0" rtlCol="0">
            <a:spAutoFit/>
          </a:bodyPr>
          <a:lstStyle/>
          <a:p>
            <a:pPr algn="l"/>
            <a:r>
              <a:rPr lang="en-US" sz="675" b="1" spc="23" baseline="0" dirty="0">
                <a:solidFill>
                  <a:srgbClr val="D14C27"/>
                </a:solidFill>
                <a:latin typeface="+mn-lt"/>
                <a:ea typeface="Segoe UI Symbol" panose="020B0502040204020203" pitchFamily="34" charset="0"/>
              </a:rPr>
              <a:t>CAREERS, WAGES &amp; TRENDS</a:t>
            </a:r>
          </a:p>
        </p:txBody>
      </p:sp>
      <p:sp>
        <p:nvSpPr>
          <p:cNvPr id="16" name="TextBox 15">
            <a:extLst>
              <a:ext uri="{FF2B5EF4-FFF2-40B4-BE49-F238E27FC236}">
                <a16:creationId xmlns:a16="http://schemas.microsoft.com/office/drawing/2014/main" id="{86A6322F-23C5-EB4B-A7C5-F6F6A8D55105}"/>
              </a:ext>
            </a:extLst>
          </p:cNvPr>
          <p:cNvSpPr txBox="1"/>
          <p:nvPr userDrawn="1"/>
        </p:nvSpPr>
        <p:spPr>
          <a:xfrm>
            <a:off x="5181600" y="4722842"/>
            <a:ext cx="2660140" cy="184666"/>
          </a:xfrm>
          <a:prstGeom prst="rect">
            <a:avLst/>
          </a:prstGeom>
          <a:noFill/>
        </p:spPr>
        <p:txBody>
          <a:bodyPr wrap="square" lIns="0" tIns="0" rIns="0" bIns="0" rtlCol="0">
            <a:spAutoFit/>
          </a:bodyPr>
          <a:lstStyle/>
          <a:p>
            <a:pPr algn="r"/>
            <a:r>
              <a:rPr lang="en-US" sz="600" b="0" spc="0" baseline="0" dirty="0">
                <a:solidFill>
                  <a:schemeClr val="accent3"/>
                </a:solidFill>
                <a:latin typeface="+mn-lt"/>
                <a:ea typeface="Segoe UI Symbol" panose="020B0502040204020203" pitchFamily="34" charset="0"/>
              </a:rPr>
              <a:t>Illinois workNet</a:t>
            </a:r>
            <a:r>
              <a:rPr lang="en-US" sz="600" b="0" spc="0" baseline="30000" dirty="0">
                <a:solidFill>
                  <a:schemeClr val="accent3"/>
                </a:solidFill>
                <a:latin typeface="+mn-lt"/>
                <a:ea typeface="Segoe UI Symbol" panose="020B0502040204020203" pitchFamily="34" charset="0"/>
              </a:rPr>
              <a:t>®</a:t>
            </a:r>
            <a:r>
              <a:rPr lang="en-US" sz="600" b="0" spc="0" baseline="0" dirty="0">
                <a:solidFill>
                  <a:schemeClr val="accent3"/>
                </a:solidFill>
                <a:latin typeface="+mn-lt"/>
                <a:ea typeface="Segoe UI Symbol" panose="020B0502040204020203" pitchFamily="34" charset="0"/>
              </a:rPr>
              <a:t> is sponsored by the Department of Commerce and Economic Opportunity.</a:t>
            </a:r>
            <a:endParaRPr lang="en-US" sz="600" b="0" spc="0" baseline="0" dirty="0">
              <a:solidFill>
                <a:schemeClr val="accent2"/>
              </a:solidFill>
              <a:latin typeface="+mn-lt"/>
              <a:ea typeface="Segoe UI Symbol" panose="020B0502040204020203" pitchFamily="34" charset="0"/>
            </a:endParaRPr>
          </a:p>
        </p:txBody>
      </p:sp>
      <p:sp>
        <p:nvSpPr>
          <p:cNvPr id="22" name="TextBox 21">
            <a:extLst>
              <a:ext uri="{FF2B5EF4-FFF2-40B4-BE49-F238E27FC236}">
                <a16:creationId xmlns:a16="http://schemas.microsoft.com/office/drawing/2014/main" id="{AE79602B-7BC0-AA47-88B7-E243181EF231}"/>
              </a:ext>
            </a:extLst>
          </p:cNvPr>
          <p:cNvSpPr txBox="1"/>
          <p:nvPr userDrawn="1"/>
        </p:nvSpPr>
        <p:spPr>
          <a:xfrm>
            <a:off x="7939425" y="4722843"/>
            <a:ext cx="206993" cy="92333"/>
          </a:xfrm>
          <a:prstGeom prst="rect">
            <a:avLst/>
          </a:prstGeom>
          <a:noFill/>
        </p:spPr>
        <p:txBody>
          <a:bodyPr wrap="square" lIns="0" tIns="0" rIns="0" bIns="0" rtlCol="0">
            <a:spAutoFit/>
          </a:bodyPr>
          <a:lstStyle/>
          <a:p>
            <a:pPr algn="r"/>
            <a:fld id="{27692F5A-FC14-4E83-B4CC-18F6C2D780A4}" type="slidenum">
              <a:rPr lang="en-US" sz="600" b="0" spc="23" baseline="0" smtClean="0">
                <a:solidFill>
                  <a:schemeClr val="tx1">
                    <a:lumMod val="50000"/>
                    <a:lumOff val="50000"/>
                  </a:schemeClr>
                </a:solidFill>
                <a:latin typeface="Segoe UI Symbol" panose="020B0502040204020203" pitchFamily="34" charset="0"/>
                <a:ea typeface="Segoe UI Symbol" panose="020B0502040204020203" pitchFamily="34" charset="0"/>
              </a:rPr>
              <a:pPr algn="r"/>
              <a:t>‹#›</a:t>
            </a:fld>
            <a:endParaRPr lang="en-US" sz="600" b="0" spc="23" baseline="0" dirty="0">
              <a:solidFill>
                <a:schemeClr val="tx1">
                  <a:lumMod val="50000"/>
                  <a:lumOff val="50000"/>
                </a:schemeClr>
              </a:solidFill>
              <a:latin typeface="Segoe UI Symbol" panose="020B0502040204020203" pitchFamily="34" charset="0"/>
              <a:ea typeface="Segoe UI Symbol" panose="020B0502040204020203" pitchFamily="34" charset="0"/>
            </a:endParaRPr>
          </a:p>
        </p:txBody>
      </p:sp>
      <p:sp>
        <p:nvSpPr>
          <p:cNvPr id="23" name="Freeform 5">
            <a:hlinkClick r:id="" action="ppaction://hlinkshowjump?jump=nextslide"/>
            <a:extLst>
              <a:ext uri="{FF2B5EF4-FFF2-40B4-BE49-F238E27FC236}">
                <a16:creationId xmlns:a16="http://schemas.microsoft.com/office/drawing/2014/main" id="{6C7A4C18-8E88-FF42-8E68-9885D11AB6F7}"/>
              </a:ext>
            </a:extLst>
          </p:cNvPr>
          <p:cNvSpPr>
            <a:spLocks noEditPoints="1"/>
          </p:cNvSpPr>
          <p:nvPr userDrawn="1"/>
        </p:nvSpPr>
        <p:spPr bwMode="auto">
          <a:xfrm>
            <a:off x="8427346" y="4740596"/>
            <a:ext cx="164592" cy="123444"/>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74295" tIns="37148" rIns="74295" bIns="37148" numCol="1" anchor="t" anchorCtr="0" compatLnSpc="1">
            <a:prstTxWarp prst="textNoShape">
              <a:avLst/>
            </a:prstTxWarp>
          </a:bodyPr>
          <a:lstStyle/>
          <a:p>
            <a:endParaRPr lang="en-US" sz="1287"/>
          </a:p>
        </p:txBody>
      </p:sp>
      <p:sp>
        <p:nvSpPr>
          <p:cNvPr id="24" name="Freeform 5">
            <a:hlinkClick r:id="" action="ppaction://hlinkshowjump?jump=previousslide"/>
            <a:extLst>
              <a:ext uri="{FF2B5EF4-FFF2-40B4-BE49-F238E27FC236}">
                <a16:creationId xmlns:a16="http://schemas.microsoft.com/office/drawing/2014/main" id="{49790A3C-E5CE-8D49-AAAE-156FFDD36123}"/>
              </a:ext>
            </a:extLst>
          </p:cNvPr>
          <p:cNvSpPr>
            <a:spLocks noEditPoints="1"/>
          </p:cNvSpPr>
          <p:nvPr userDrawn="1"/>
        </p:nvSpPr>
        <p:spPr bwMode="auto">
          <a:xfrm>
            <a:off x="8244103" y="4740596"/>
            <a:ext cx="164592" cy="123444"/>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74295" tIns="37148" rIns="74295" bIns="37148" numCol="1" anchor="t" anchorCtr="0" compatLnSpc="1">
            <a:prstTxWarp prst="textNoShape">
              <a:avLst/>
            </a:prstTxWarp>
          </a:bodyPr>
          <a:lstStyle/>
          <a:p>
            <a:endParaRPr lang="en-US" sz="1287"/>
          </a:p>
        </p:txBody>
      </p:sp>
    </p:spTree>
    <p:extLst>
      <p:ext uri="{BB962C8B-B14F-4D97-AF65-F5344CB8AC3E}">
        <p14:creationId xmlns:p14="http://schemas.microsoft.com/office/powerpoint/2010/main" val="26357769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extLst>
    <p:ext uri="{DCECCB84-F9BA-43D5-87BE-67443E8EF086}">
      <p15:sldGuideLst xmlns:p15="http://schemas.microsoft.com/office/powerpoint/2012/main">
        <p15:guide id="1" orient="horz" pos="3600">
          <p15:clr>
            <a:srgbClr val="FBAE40"/>
          </p15:clr>
        </p15:guide>
        <p15:guide id="2" pos="5384">
          <p15:clr>
            <a:srgbClr val="FBAE40"/>
          </p15:clr>
        </p15:guide>
        <p15:guide id="3" pos="374">
          <p15:clr>
            <a:srgbClr val="FBAE40"/>
          </p15:clr>
        </p15:guide>
        <p15:guide id="4" orient="horz" pos="408">
          <p15:clr>
            <a:srgbClr val="FBAE40"/>
          </p15:clr>
        </p15:guide>
        <p15:guide id="5" orient="horz" pos="1296">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mpany History Page 2">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1800" b="1" cap="all" spc="38"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3" name="Text Placeholder 9"/>
          <p:cNvSpPr>
            <a:spLocks noGrp="1"/>
          </p:cNvSpPr>
          <p:nvPr>
            <p:ph type="body" sz="quarter" idx="11"/>
          </p:nvPr>
        </p:nvSpPr>
        <p:spPr>
          <a:xfrm>
            <a:off x="593725" y="959101"/>
            <a:ext cx="7953374" cy="141344"/>
          </a:xfrm>
          <a:prstGeom prst="rect">
            <a:avLst/>
          </a:prstGeom>
        </p:spPr>
        <p:txBody>
          <a:bodyPr lIns="0" tIns="0" rIns="0" bIns="0">
            <a:normAutofit/>
          </a:bodyPr>
          <a:lstStyle>
            <a:lvl1pPr marL="0" indent="0" algn="l">
              <a:lnSpc>
                <a:spcPts val="900"/>
              </a:lnSpc>
              <a:spcBef>
                <a:spcPts val="0"/>
              </a:spcBef>
              <a:buNone/>
              <a:defRPr sz="9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cxnSp>
        <p:nvCxnSpPr>
          <p:cNvPr id="5" name="Straight Connector 4"/>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13" name="Picture Placeholder 9"/>
          <p:cNvSpPr>
            <a:spLocks noGrp="1"/>
          </p:cNvSpPr>
          <p:nvPr>
            <p:ph type="pic" sz="quarter" idx="13"/>
          </p:nvPr>
        </p:nvSpPr>
        <p:spPr>
          <a:xfrm>
            <a:off x="1520359" y="1590770"/>
            <a:ext cx="1035714" cy="1035714"/>
          </a:xfrm>
          <a:prstGeom prst="ellipse">
            <a:avLst/>
          </a:prstGeom>
          <a:noFill/>
          <a:ln w="12700">
            <a:solidFill>
              <a:schemeClr val="bg1"/>
            </a:solidFill>
          </a:ln>
        </p:spPr>
        <p:txBody>
          <a:bodyPr/>
          <a:lstStyle>
            <a:lvl1pPr>
              <a:defRPr sz="750">
                <a:solidFill>
                  <a:schemeClr val="accent4"/>
                </a:solidFill>
                <a:latin typeface="Lato" panose="020F0502020204030203" pitchFamily="34" charset="0"/>
              </a:defRPr>
            </a:lvl1pPr>
          </a:lstStyle>
          <a:p>
            <a:endParaRPr lang="en-US" dirty="0"/>
          </a:p>
        </p:txBody>
      </p:sp>
      <p:sp>
        <p:nvSpPr>
          <p:cNvPr id="14" name="Picture Placeholder 9"/>
          <p:cNvSpPr>
            <a:spLocks noGrp="1"/>
          </p:cNvSpPr>
          <p:nvPr>
            <p:ph type="pic" sz="quarter" idx="14"/>
          </p:nvPr>
        </p:nvSpPr>
        <p:spPr>
          <a:xfrm>
            <a:off x="6907309" y="1590770"/>
            <a:ext cx="1035714" cy="1035714"/>
          </a:xfrm>
          <a:prstGeom prst="ellipse">
            <a:avLst/>
          </a:prstGeom>
          <a:noFill/>
          <a:ln w="12700">
            <a:solidFill>
              <a:schemeClr val="bg1"/>
            </a:solidFill>
          </a:ln>
        </p:spPr>
        <p:txBody>
          <a:bodyPr/>
          <a:lstStyle>
            <a:lvl1pPr>
              <a:defRPr sz="750">
                <a:solidFill>
                  <a:schemeClr val="accent4"/>
                </a:solidFill>
                <a:latin typeface="Lato" panose="020F0502020204030203" pitchFamily="34" charset="0"/>
              </a:defRPr>
            </a:lvl1pPr>
          </a:lstStyle>
          <a:p>
            <a:endParaRPr lang="en-US" dirty="0"/>
          </a:p>
        </p:txBody>
      </p:sp>
      <p:sp>
        <p:nvSpPr>
          <p:cNvPr id="15" name="Picture Placeholder 9"/>
          <p:cNvSpPr>
            <a:spLocks noGrp="1"/>
          </p:cNvSpPr>
          <p:nvPr>
            <p:ph type="pic" sz="quarter" idx="12"/>
          </p:nvPr>
        </p:nvSpPr>
        <p:spPr>
          <a:xfrm>
            <a:off x="4211734" y="1590770"/>
            <a:ext cx="1035714" cy="1035714"/>
          </a:xfrm>
          <a:prstGeom prst="ellipse">
            <a:avLst/>
          </a:prstGeom>
          <a:noFill/>
          <a:ln w="12700">
            <a:solidFill>
              <a:schemeClr val="bg1"/>
            </a:solidFill>
          </a:ln>
        </p:spPr>
        <p:txBody>
          <a:bodyPr/>
          <a:lstStyle>
            <a:lvl1pPr>
              <a:defRPr sz="750">
                <a:solidFill>
                  <a:schemeClr val="accent4"/>
                </a:solidFill>
                <a:latin typeface="Lato" panose="020F0502020204030203" pitchFamily="34" charset="0"/>
              </a:defRPr>
            </a:lvl1pPr>
          </a:lstStyle>
          <a:p>
            <a:endParaRPr lang="en-US" dirty="0"/>
          </a:p>
        </p:txBody>
      </p:sp>
      <p:sp>
        <p:nvSpPr>
          <p:cNvPr id="9" name="TextBox 8"/>
          <p:cNvSpPr txBox="1"/>
          <p:nvPr userDrawn="1"/>
        </p:nvSpPr>
        <p:spPr>
          <a:xfrm>
            <a:off x="593729" y="4722843"/>
            <a:ext cx="1783555" cy="103875"/>
          </a:xfrm>
          <a:prstGeom prst="rect">
            <a:avLst/>
          </a:prstGeom>
          <a:noFill/>
        </p:spPr>
        <p:txBody>
          <a:bodyPr wrap="square" lIns="0" tIns="0" rIns="0" bIns="0" rtlCol="0">
            <a:spAutoFit/>
          </a:bodyPr>
          <a:lstStyle/>
          <a:p>
            <a:pPr algn="l"/>
            <a:r>
              <a:rPr lang="en-US" sz="675" b="1" spc="23" baseline="0" dirty="0">
                <a:solidFill>
                  <a:srgbClr val="D14C27"/>
                </a:solidFill>
                <a:latin typeface="+mn-lt"/>
                <a:ea typeface="Segoe UI Symbol" panose="020B0502040204020203" pitchFamily="34" charset="0"/>
              </a:rPr>
              <a:t>CAREERS, WAGES &amp; TRENDS</a:t>
            </a:r>
          </a:p>
        </p:txBody>
      </p:sp>
      <p:sp>
        <p:nvSpPr>
          <p:cNvPr id="11" name="TextBox 10"/>
          <p:cNvSpPr txBox="1"/>
          <p:nvPr userDrawn="1"/>
        </p:nvSpPr>
        <p:spPr>
          <a:xfrm>
            <a:off x="5181600" y="4722842"/>
            <a:ext cx="2660140" cy="184666"/>
          </a:xfrm>
          <a:prstGeom prst="rect">
            <a:avLst/>
          </a:prstGeom>
          <a:noFill/>
        </p:spPr>
        <p:txBody>
          <a:bodyPr wrap="square" lIns="0" tIns="0" rIns="0" bIns="0" rtlCol="0">
            <a:spAutoFit/>
          </a:bodyPr>
          <a:lstStyle/>
          <a:p>
            <a:pPr algn="r"/>
            <a:r>
              <a:rPr lang="en-US" sz="600" b="0" spc="0" baseline="0" dirty="0">
                <a:solidFill>
                  <a:schemeClr val="accent3"/>
                </a:solidFill>
                <a:latin typeface="Segoe UI Symbol" panose="020B0502040204020203" pitchFamily="34" charset="0"/>
                <a:ea typeface="Segoe UI Symbol" panose="020B0502040204020203" pitchFamily="34" charset="0"/>
              </a:rPr>
              <a:t>Illinois workNet</a:t>
            </a:r>
            <a:r>
              <a:rPr lang="en-US" sz="600" b="0" spc="0" baseline="30000" dirty="0">
                <a:solidFill>
                  <a:schemeClr val="accent3"/>
                </a:solidFill>
                <a:latin typeface="Segoe UI Symbol" panose="020B0502040204020203" pitchFamily="34" charset="0"/>
                <a:ea typeface="Segoe UI Symbol" panose="020B0502040204020203" pitchFamily="34" charset="0"/>
              </a:rPr>
              <a:t>®</a:t>
            </a:r>
            <a:r>
              <a:rPr lang="en-US" sz="600" b="0" spc="0" baseline="0" dirty="0">
                <a:solidFill>
                  <a:schemeClr val="accent3"/>
                </a:solidFill>
                <a:latin typeface="Segoe UI Symbol" panose="020B0502040204020203" pitchFamily="34" charset="0"/>
                <a:ea typeface="Segoe UI Symbol" panose="020B0502040204020203" pitchFamily="34" charset="0"/>
              </a:rPr>
              <a:t> is sponsored by the Department of Commerce and Economic Opportunity.</a:t>
            </a:r>
            <a:endParaRPr lang="en-US" sz="600" b="0" spc="0" baseline="0" dirty="0">
              <a:solidFill>
                <a:schemeClr val="accent2"/>
              </a:solidFill>
              <a:latin typeface="Segoe UI Symbol" panose="020B0502040204020203" pitchFamily="34" charset="0"/>
              <a:ea typeface="Segoe UI Symbol" panose="020B0502040204020203" pitchFamily="34" charset="0"/>
            </a:endParaRPr>
          </a:p>
        </p:txBody>
      </p:sp>
      <p:sp>
        <p:nvSpPr>
          <p:cNvPr id="12" name="TextBox 11"/>
          <p:cNvSpPr txBox="1"/>
          <p:nvPr userDrawn="1"/>
        </p:nvSpPr>
        <p:spPr>
          <a:xfrm>
            <a:off x="7939425" y="4722843"/>
            <a:ext cx="206993" cy="92333"/>
          </a:xfrm>
          <a:prstGeom prst="rect">
            <a:avLst/>
          </a:prstGeom>
          <a:noFill/>
        </p:spPr>
        <p:txBody>
          <a:bodyPr wrap="square" lIns="0" tIns="0" rIns="0" bIns="0" rtlCol="0">
            <a:spAutoFit/>
          </a:bodyPr>
          <a:lstStyle/>
          <a:p>
            <a:pPr algn="r"/>
            <a:fld id="{27692F5A-FC14-4E83-B4CC-18F6C2D780A4}" type="slidenum">
              <a:rPr lang="en-US" sz="600" b="0" spc="23" baseline="0" smtClean="0">
                <a:solidFill>
                  <a:schemeClr val="tx1">
                    <a:lumMod val="50000"/>
                    <a:lumOff val="50000"/>
                  </a:schemeClr>
                </a:solidFill>
                <a:latin typeface="Segoe UI Symbol" panose="020B0502040204020203" pitchFamily="34" charset="0"/>
                <a:ea typeface="Segoe UI Symbol" panose="020B0502040204020203" pitchFamily="34" charset="0"/>
              </a:rPr>
              <a:pPr algn="r"/>
              <a:t>‹#›</a:t>
            </a:fld>
            <a:endParaRPr lang="en-US" sz="600" b="0" spc="23" baseline="0" dirty="0">
              <a:solidFill>
                <a:schemeClr val="tx1">
                  <a:lumMod val="50000"/>
                  <a:lumOff val="50000"/>
                </a:schemeClr>
              </a:solidFill>
              <a:latin typeface="Segoe UI Symbol" panose="020B0502040204020203" pitchFamily="34" charset="0"/>
              <a:ea typeface="Segoe UI Symbol" panose="020B0502040204020203" pitchFamily="34" charset="0"/>
            </a:endParaRPr>
          </a:p>
        </p:txBody>
      </p:sp>
      <p:sp>
        <p:nvSpPr>
          <p:cNvPr id="16" name="Freeform 5">
            <a:hlinkClick r:id="" action="ppaction://hlinkshowjump?jump=nextslide"/>
            <a:extLst>
              <a:ext uri="{FF2B5EF4-FFF2-40B4-BE49-F238E27FC236}">
                <a16:creationId xmlns:a16="http://schemas.microsoft.com/office/drawing/2014/main" id="{CAC8CDFF-9F4E-D941-99E5-C9CFFCC708D6}"/>
              </a:ext>
            </a:extLst>
          </p:cNvPr>
          <p:cNvSpPr>
            <a:spLocks noEditPoints="1"/>
          </p:cNvSpPr>
          <p:nvPr userDrawn="1"/>
        </p:nvSpPr>
        <p:spPr bwMode="auto">
          <a:xfrm>
            <a:off x="8427346" y="4740596"/>
            <a:ext cx="164592" cy="123444"/>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74295" tIns="37148" rIns="74295" bIns="37148" numCol="1" anchor="t" anchorCtr="0" compatLnSpc="1">
            <a:prstTxWarp prst="textNoShape">
              <a:avLst/>
            </a:prstTxWarp>
          </a:bodyPr>
          <a:lstStyle/>
          <a:p>
            <a:endParaRPr lang="en-US" sz="1287"/>
          </a:p>
        </p:txBody>
      </p:sp>
      <p:sp>
        <p:nvSpPr>
          <p:cNvPr id="17" name="Freeform 5">
            <a:hlinkClick r:id="" action="ppaction://hlinkshowjump?jump=previousslide"/>
            <a:extLst>
              <a:ext uri="{FF2B5EF4-FFF2-40B4-BE49-F238E27FC236}">
                <a16:creationId xmlns:a16="http://schemas.microsoft.com/office/drawing/2014/main" id="{24B49551-9295-E947-800A-9A504B6DA1A2}"/>
              </a:ext>
            </a:extLst>
          </p:cNvPr>
          <p:cNvSpPr>
            <a:spLocks noEditPoints="1"/>
          </p:cNvSpPr>
          <p:nvPr userDrawn="1"/>
        </p:nvSpPr>
        <p:spPr bwMode="auto">
          <a:xfrm>
            <a:off x="8244103" y="4740596"/>
            <a:ext cx="164592" cy="123444"/>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74295" tIns="37148" rIns="74295" bIns="37148" numCol="1" anchor="t" anchorCtr="0" compatLnSpc="1">
            <a:prstTxWarp prst="textNoShape">
              <a:avLst/>
            </a:prstTxWarp>
          </a:bodyPr>
          <a:lstStyle/>
          <a:p>
            <a:endParaRPr lang="en-US" sz="1287"/>
          </a:p>
        </p:txBody>
      </p:sp>
    </p:spTree>
    <p:extLst>
      <p:ext uri="{BB962C8B-B14F-4D97-AF65-F5344CB8AC3E}">
        <p14:creationId xmlns:p14="http://schemas.microsoft.com/office/powerpoint/2010/main" val="29285148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3" grpId="0" build="p">
        <p:tmplLst>
          <p:tmpl lvl="1">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extLst>
    <p:ext uri="{DCECCB84-F9BA-43D5-87BE-67443E8EF086}">
      <p15:sldGuideLst xmlns:p15="http://schemas.microsoft.com/office/powerpoint/2012/main">
        <p15:guide id="1" orient="horz" pos="3600">
          <p15:clr>
            <a:srgbClr val="FBAE40"/>
          </p15:clr>
        </p15:guide>
        <p15:guide id="2" pos="5384">
          <p15:clr>
            <a:srgbClr val="FBAE40"/>
          </p15:clr>
        </p15:guide>
        <p15:guide id="3" pos="374">
          <p15:clr>
            <a:srgbClr val="FBAE40"/>
          </p15:clr>
        </p15:guide>
        <p15:guide id="4" orient="horz" pos="408">
          <p15:clr>
            <a:srgbClr val="FBAE40"/>
          </p15:clr>
        </p15:guide>
        <p15:guide id="5" orient="horz" pos="1296">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ustomer Testimonials">
    <p:spTree>
      <p:nvGrpSpPr>
        <p:cNvPr id="1" name=""/>
        <p:cNvGrpSpPr/>
        <p:nvPr/>
      </p:nvGrpSpPr>
      <p:grpSpPr>
        <a:xfrm>
          <a:off x="0" y="0"/>
          <a:ext cx="0" cy="0"/>
          <a:chOff x="0" y="0"/>
          <a:chExt cx="0" cy="0"/>
        </a:xfrm>
      </p:grpSpPr>
      <p:cxnSp>
        <p:nvCxnSpPr>
          <p:cNvPr id="46" name="Straight Connector 45"/>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22" name="Picture Placeholder 9"/>
          <p:cNvSpPr>
            <a:spLocks noGrp="1"/>
          </p:cNvSpPr>
          <p:nvPr userDrawn="1">
            <p:ph type="pic" sz="quarter" idx="11"/>
          </p:nvPr>
        </p:nvSpPr>
        <p:spPr>
          <a:xfrm>
            <a:off x="591944" y="3128771"/>
            <a:ext cx="570159" cy="570159"/>
          </a:xfrm>
          <a:prstGeom prst="ellipse">
            <a:avLst/>
          </a:prstGeom>
          <a:ln w="12700">
            <a:solidFill>
              <a:schemeClr val="bg1"/>
            </a:solidFill>
          </a:ln>
        </p:spPr>
        <p:txBody>
          <a:bodyPr/>
          <a:lstStyle>
            <a:lvl1pPr>
              <a:defRPr sz="600">
                <a:solidFill>
                  <a:schemeClr val="accent4"/>
                </a:solidFill>
                <a:latin typeface="Lato" panose="020F0502020204030203" pitchFamily="34" charset="0"/>
              </a:defRPr>
            </a:lvl1pPr>
          </a:lstStyle>
          <a:p>
            <a:endParaRPr lang="en-US"/>
          </a:p>
        </p:txBody>
      </p:sp>
      <p:sp>
        <p:nvSpPr>
          <p:cNvPr id="23" name="Picture Placeholder 9"/>
          <p:cNvSpPr>
            <a:spLocks noGrp="1"/>
          </p:cNvSpPr>
          <p:nvPr userDrawn="1">
            <p:ph type="pic" sz="quarter" idx="20"/>
          </p:nvPr>
        </p:nvSpPr>
        <p:spPr>
          <a:xfrm>
            <a:off x="3524302" y="3132338"/>
            <a:ext cx="570159" cy="570159"/>
          </a:xfrm>
          <a:prstGeom prst="ellipse">
            <a:avLst/>
          </a:prstGeom>
          <a:ln w="12700">
            <a:solidFill>
              <a:schemeClr val="bg1"/>
            </a:solidFill>
          </a:ln>
        </p:spPr>
        <p:txBody>
          <a:bodyPr/>
          <a:lstStyle>
            <a:lvl1pPr>
              <a:defRPr sz="600">
                <a:solidFill>
                  <a:schemeClr val="accent4"/>
                </a:solidFill>
                <a:latin typeface="Lato" panose="020F0502020204030203" pitchFamily="34" charset="0"/>
              </a:defRPr>
            </a:lvl1pPr>
          </a:lstStyle>
          <a:p>
            <a:endParaRPr lang="en-US"/>
          </a:p>
        </p:txBody>
      </p:sp>
      <p:sp>
        <p:nvSpPr>
          <p:cNvPr id="24" name="Picture Placeholder 9"/>
          <p:cNvSpPr>
            <a:spLocks noGrp="1"/>
          </p:cNvSpPr>
          <p:nvPr userDrawn="1">
            <p:ph type="pic" sz="quarter" idx="21"/>
          </p:nvPr>
        </p:nvSpPr>
        <p:spPr>
          <a:xfrm>
            <a:off x="6426863" y="3132338"/>
            <a:ext cx="570159" cy="570159"/>
          </a:xfrm>
          <a:prstGeom prst="ellipse">
            <a:avLst/>
          </a:prstGeom>
          <a:ln w="12700">
            <a:solidFill>
              <a:schemeClr val="bg1"/>
            </a:solidFill>
          </a:ln>
        </p:spPr>
        <p:txBody>
          <a:bodyPr/>
          <a:lstStyle>
            <a:lvl1pPr>
              <a:defRPr sz="600">
                <a:solidFill>
                  <a:schemeClr val="accent4"/>
                </a:solidFill>
                <a:latin typeface="Lato" panose="020F0502020204030203" pitchFamily="34" charset="0"/>
              </a:defRPr>
            </a:lvl1pPr>
          </a:lstStyle>
          <a:p>
            <a:endParaRPr lang="en-US"/>
          </a:p>
        </p:txBody>
      </p:sp>
      <p:sp>
        <p:nvSpPr>
          <p:cNvPr id="13" name="Text Placeholder 9">
            <a:extLst>
              <a:ext uri="{FF2B5EF4-FFF2-40B4-BE49-F238E27FC236}">
                <a16:creationId xmlns:a16="http://schemas.microsoft.com/office/drawing/2014/main" id="{0028C285-0AD5-4E49-8418-334AAEA88B05}"/>
              </a:ext>
            </a:extLst>
          </p:cNvPr>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1800" b="1" cap="all" spc="38"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4" name="Text Placeholder 9">
            <a:extLst>
              <a:ext uri="{FF2B5EF4-FFF2-40B4-BE49-F238E27FC236}">
                <a16:creationId xmlns:a16="http://schemas.microsoft.com/office/drawing/2014/main" id="{0486197D-2DB5-9D47-9406-78588F99E698}"/>
              </a:ext>
            </a:extLst>
          </p:cNvPr>
          <p:cNvSpPr>
            <a:spLocks noGrp="1"/>
          </p:cNvSpPr>
          <p:nvPr>
            <p:ph type="body" sz="quarter" idx="22"/>
          </p:nvPr>
        </p:nvSpPr>
        <p:spPr>
          <a:xfrm>
            <a:off x="593725" y="959101"/>
            <a:ext cx="7953374" cy="141344"/>
          </a:xfrm>
          <a:prstGeom prst="rect">
            <a:avLst/>
          </a:prstGeom>
        </p:spPr>
        <p:txBody>
          <a:bodyPr lIns="0" tIns="0" rIns="0" bIns="0">
            <a:normAutofit/>
          </a:bodyPr>
          <a:lstStyle>
            <a:lvl1pPr marL="0" indent="0" algn="l">
              <a:lnSpc>
                <a:spcPts val="900"/>
              </a:lnSpc>
              <a:spcBef>
                <a:spcPts val="0"/>
              </a:spcBef>
              <a:buNone/>
              <a:defRPr sz="9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15" name="TextBox 14">
            <a:extLst>
              <a:ext uri="{FF2B5EF4-FFF2-40B4-BE49-F238E27FC236}">
                <a16:creationId xmlns:a16="http://schemas.microsoft.com/office/drawing/2014/main" id="{08DDE2AF-CFE4-784D-934E-43E5E23BE159}"/>
              </a:ext>
            </a:extLst>
          </p:cNvPr>
          <p:cNvSpPr txBox="1"/>
          <p:nvPr userDrawn="1"/>
        </p:nvSpPr>
        <p:spPr>
          <a:xfrm>
            <a:off x="593729" y="4722843"/>
            <a:ext cx="1783555" cy="103875"/>
          </a:xfrm>
          <a:prstGeom prst="rect">
            <a:avLst/>
          </a:prstGeom>
          <a:noFill/>
        </p:spPr>
        <p:txBody>
          <a:bodyPr wrap="square" lIns="0" tIns="0" rIns="0" bIns="0" rtlCol="0">
            <a:spAutoFit/>
          </a:bodyPr>
          <a:lstStyle/>
          <a:p>
            <a:pPr algn="l"/>
            <a:r>
              <a:rPr lang="en-US" sz="675" b="1" spc="23" baseline="0" dirty="0">
                <a:solidFill>
                  <a:srgbClr val="D14C27"/>
                </a:solidFill>
                <a:latin typeface="+mn-lt"/>
                <a:ea typeface="Segoe UI Symbol" panose="020B0502040204020203" pitchFamily="34" charset="0"/>
              </a:rPr>
              <a:t>CAREERS, WAGES &amp; TRENDS</a:t>
            </a:r>
          </a:p>
        </p:txBody>
      </p:sp>
      <p:sp>
        <p:nvSpPr>
          <p:cNvPr id="16" name="TextBox 15">
            <a:extLst>
              <a:ext uri="{FF2B5EF4-FFF2-40B4-BE49-F238E27FC236}">
                <a16:creationId xmlns:a16="http://schemas.microsoft.com/office/drawing/2014/main" id="{0131F7B9-C5EB-4749-BD5B-F0881C2619D0}"/>
              </a:ext>
            </a:extLst>
          </p:cNvPr>
          <p:cNvSpPr txBox="1"/>
          <p:nvPr userDrawn="1"/>
        </p:nvSpPr>
        <p:spPr>
          <a:xfrm>
            <a:off x="5181600" y="4722842"/>
            <a:ext cx="2660140" cy="184666"/>
          </a:xfrm>
          <a:prstGeom prst="rect">
            <a:avLst/>
          </a:prstGeom>
          <a:noFill/>
        </p:spPr>
        <p:txBody>
          <a:bodyPr wrap="square" lIns="0" tIns="0" rIns="0" bIns="0" rtlCol="0">
            <a:spAutoFit/>
          </a:bodyPr>
          <a:lstStyle/>
          <a:p>
            <a:pPr algn="r"/>
            <a:r>
              <a:rPr lang="en-US" sz="600" b="0" spc="0" baseline="0" dirty="0">
                <a:solidFill>
                  <a:schemeClr val="accent3"/>
                </a:solidFill>
                <a:latin typeface="+mn-lt"/>
                <a:ea typeface="Segoe UI Symbol" panose="020B0502040204020203" pitchFamily="34" charset="0"/>
              </a:rPr>
              <a:t>Illinois workNet</a:t>
            </a:r>
            <a:r>
              <a:rPr lang="en-US" sz="600" b="0" spc="0" baseline="30000" dirty="0">
                <a:solidFill>
                  <a:schemeClr val="accent3"/>
                </a:solidFill>
                <a:latin typeface="+mn-lt"/>
                <a:ea typeface="Segoe UI Symbol" panose="020B0502040204020203" pitchFamily="34" charset="0"/>
              </a:rPr>
              <a:t>®</a:t>
            </a:r>
            <a:r>
              <a:rPr lang="en-US" sz="600" b="0" spc="0" baseline="0" dirty="0">
                <a:solidFill>
                  <a:schemeClr val="accent3"/>
                </a:solidFill>
                <a:latin typeface="+mn-lt"/>
                <a:ea typeface="Segoe UI Symbol" panose="020B0502040204020203" pitchFamily="34" charset="0"/>
              </a:rPr>
              <a:t> is sponsored by the Department of Commerce and Economic Opportunity.</a:t>
            </a:r>
            <a:endParaRPr lang="en-US" sz="600" b="0" spc="0" baseline="0" dirty="0">
              <a:solidFill>
                <a:schemeClr val="accent2"/>
              </a:solidFill>
              <a:latin typeface="+mn-lt"/>
              <a:ea typeface="Segoe UI Symbol" panose="020B0502040204020203" pitchFamily="34" charset="0"/>
            </a:endParaRPr>
          </a:p>
        </p:txBody>
      </p:sp>
      <p:sp>
        <p:nvSpPr>
          <p:cNvPr id="17" name="TextBox 16">
            <a:extLst>
              <a:ext uri="{FF2B5EF4-FFF2-40B4-BE49-F238E27FC236}">
                <a16:creationId xmlns:a16="http://schemas.microsoft.com/office/drawing/2014/main" id="{D8260823-CB42-9C4E-831A-345865AFE106}"/>
              </a:ext>
            </a:extLst>
          </p:cNvPr>
          <p:cNvSpPr txBox="1"/>
          <p:nvPr userDrawn="1"/>
        </p:nvSpPr>
        <p:spPr>
          <a:xfrm>
            <a:off x="7939425" y="4722843"/>
            <a:ext cx="206993" cy="92333"/>
          </a:xfrm>
          <a:prstGeom prst="rect">
            <a:avLst/>
          </a:prstGeom>
          <a:noFill/>
        </p:spPr>
        <p:txBody>
          <a:bodyPr wrap="square" lIns="0" tIns="0" rIns="0" bIns="0" rtlCol="0">
            <a:spAutoFit/>
          </a:bodyPr>
          <a:lstStyle/>
          <a:p>
            <a:pPr algn="r"/>
            <a:fld id="{27692F5A-FC14-4E83-B4CC-18F6C2D780A4}" type="slidenum">
              <a:rPr lang="en-US" sz="600" b="0" spc="23" baseline="0" smtClean="0">
                <a:solidFill>
                  <a:schemeClr val="tx1">
                    <a:lumMod val="50000"/>
                    <a:lumOff val="50000"/>
                  </a:schemeClr>
                </a:solidFill>
                <a:latin typeface="+mn-lt"/>
                <a:ea typeface="Segoe UI Symbol" panose="020B0502040204020203" pitchFamily="34" charset="0"/>
              </a:rPr>
              <a:pPr algn="r"/>
              <a:t>‹#›</a:t>
            </a:fld>
            <a:endParaRPr lang="en-US" sz="600" b="0" spc="23" baseline="0" dirty="0">
              <a:solidFill>
                <a:schemeClr val="tx1">
                  <a:lumMod val="50000"/>
                  <a:lumOff val="50000"/>
                </a:schemeClr>
              </a:solidFill>
              <a:latin typeface="+mn-lt"/>
              <a:ea typeface="Segoe UI Symbol" panose="020B0502040204020203" pitchFamily="34" charset="0"/>
            </a:endParaRPr>
          </a:p>
        </p:txBody>
      </p:sp>
      <p:sp>
        <p:nvSpPr>
          <p:cNvPr id="18" name="Freeform 5">
            <a:hlinkClick r:id="" action="ppaction://hlinkshowjump?jump=nextslide"/>
            <a:extLst>
              <a:ext uri="{FF2B5EF4-FFF2-40B4-BE49-F238E27FC236}">
                <a16:creationId xmlns:a16="http://schemas.microsoft.com/office/drawing/2014/main" id="{F5DAA878-6585-C44A-83AF-A6E5394755D8}"/>
              </a:ext>
            </a:extLst>
          </p:cNvPr>
          <p:cNvSpPr>
            <a:spLocks noEditPoints="1"/>
          </p:cNvSpPr>
          <p:nvPr userDrawn="1"/>
        </p:nvSpPr>
        <p:spPr bwMode="auto">
          <a:xfrm>
            <a:off x="8427346" y="4740596"/>
            <a:ext cx="164592" cy="123444"/>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bg1">
              <a:lumMod val="75000"/>
            </a:schemeClr>
          </a:solidFill>
          <a:ln>
            <a:noFill/>
          </a:ln>
        </p:spPr>
        <p:txBody>
          <a:bodyPr vert="horz" wrap="square" lIns="74295" tIns="37148" rIns="74295" bIns="37148" numCol="1" anchor="t" anchorCtr="0" compatLnSpc="1">
            <a:prstTxWarp prst="textNoShape">
              <a:avLst/>
            </a:prstTxWarp>
          </a:bodyPr>
          <a:lstStyle/>
          <a:p>
            <a:endParaRPr lang="en-US" sz="1287"/>
          </a:p>
        </p:txBody>
      </p:sp>
      <p:sp>
        <p:nvSpPr>
          <p:cNvPr id="19" name="Freeform 5">
            <a:hlinkClick r:id="" action="ppaction://hlinkshowjump?jump=previousslide"/>
            <a:extLst>
              <a:ext uri="{FF2B5EF4-FFF2-40B4-BE49-F238E27FC236}">
                <a16:creationId xmlns:a16="http://schemas.microsoft.com/office/drawing/2014/main" id="{FFE7FB72-67FA-C447-A754-5DF4182E8D6D}"/>
              </a:ext>
            </a:extLst>
          </p:cNvPr>
          <p:cNvSpPr>
            <a:spLocks noEditPoints="1"/>
          </p:cNvSpPr>
          <p:nvPr userDrawn="1"/>
        </p:nvSpPr>
        <p:spPr bwMode="auto">
          <a:xfrm>
            <a:off x="8244103" y="4740596"/>
            <a:ext cx="164592" cy="123444"/>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bg1">
              <a:lumMod val="75000"/>
            </a:schemeClr>
          </a:solidFill>
          <a:ln>
            <a:noFill/>
          </a:ln>
        </p:spPr>
        <p:txBody>
          <a:bodyPr vert="horz" wrap="square" lIns="74295" tIns="37148" rIns="74295" bIns="37148" numCol="1" anchor="t" anchorCtr="0" compatLnSpc="1">
            <a:prstTxWarp prst="textNoShape">
              <a:avLst/>
            </a:prstTxWarp>
          </a:bodyPr>
          <a:lstStyle/>
          <a:p>
            <a:endParaRPr lang="en-US" sz="1287"/>
          </a:p>
        </p:txBody>
      </p:sp>
    </p:spTree>
    <p:extLst>
      <p:ext uri="{BB962C8B-B14F-4D97-AF65-F5344CB8AC3E}">
        <p14:creationId xmlns:p14="http://schemas.microsoft.com/office/powerpoint/2010/main" val="13951219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fade">
                                      <p:cBhvr>
                                        <p:cTn id="15"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et Our Team Page">
    <p:spTree>
      <p:nvGrpSpPr>
        <p:cNvPr id="1" name=""/>
        <p:cNvGrpSpPr/>
        <p:nvPr/>
      </p:nvGrpSpPr>
      <p:grpSpPr>
        <a:xfrm>
          <a:off x="0" y="0"/>
          <a:ext cx="0" cy="0"/>
          <a:chOff x="0" y="0"/>
          <a:chExt cx="0" cy="0"/>
        </a:xfrm>
      </p:grpSpPr>
      <p:sp>
        <p:nvSpPr>
          <p:cNvPr id="16" name="Picture Placeholder 9"/>
          <p:cNvSpPr>
            <a:spLocks noGrp="1"/>
          </p:cNvSpPr>
          <p:nvPr>
            <p:ph type="pic" sz="quarter" idx="11"/>
          </p:nvPr>
        </p:nvSpPr>
        <p:spPr>
          <a:xfrm>
            <a:off x="836170" y="1491268"/>
            <a:ext cx="895352" cy="895352"/>
          </a:xfrm>
          <a:prstGeom prst="ellipse">
            <a:avLst/>
          </a:prstGeom>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17" name="Picture Placeholder 9"/>
          <p:cNvSpPr>
            <a:spLocks noGrp="1"/>
          </p:cNvSpPr>
          <p:nvPr>
            <p:ph type="pic" sz="quarter" idx="12"/>
          </p:nvPr>
        </p:nvSpPr>
        <p:spPr>
          <a:xfrm>
            <a:off x="2480030" y="1491268"/>
            <a:ext cx="895352" cy="895352"/>
          </a:xfrm>
          <a:prstGeom prst="ellipse">
            <a:avLst/>
          </a:prstGeom>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18" name="Picture Placeholder 9"/>
          <p:cNvSpPr>
            <a:spLocks noGrp="1"/>
          </p:cNvSpPr>
          <p:nvPr>
            <p:ph type="pic" sz="quarter" idx="13"/>
          </p:nvPr>
        </p:nvSpPr>
        <p:spPr>
          <a:xfrm>
            <a:off x="4123890" y="1491268"/>
            <a:ext cx="895352" cy="895352"/>
          </a:xfrm>
          <a:prstGeom prst="ellipse">
            <a:avLst/>
          </a:prstGeom>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19" name="Picture Placeholder 9"/>
          <p:cNvSpPr>
            <a:spLocks noGrp="1"/>
          </p:cNvSpPr>
          <p:nvPr>
            <p:ph type="pic" sz="quarter" idx="14"/>
          </p:nvPr>
        </p:nvSpPr>
        <p:spPr>
          <a:xfrm>
            <a:off x="5767750" y="1491268"/>
            <a:ext cx="895352" cy="895352"/>
          </a:xfrm>
          <a:prstGeom prst="ellipse">
            <a:avLst/>
          </a:prstGeom>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20" name="Picture Placeholder 9"/>
          <p:cNvSpPr>
            <a:spLocks noGrp="1"/>
          </p:cNvSpPr>
          <p:nvPr>
            <p:ph type="pic" sz="quarter" idx="15"/>
          </p:nvPr>
        </p:nvSpPr>
        <p:spPr>
          <a:xfrm>
            <a:off x="7411611" y="1491268"/>
            <a:ext cx="895352" cy="895352"/>
          </a:xfrm>
          <a:prstGeom prst="ellipse">
            <a:avLst/>
          </a:prstGeom>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21" name="Picture Placeholder 9"/>
          <p:cNvSpPr>
            <a:spLocks noGrp="1"/>
          </p:cNvSpPr>
          <p:nvPr>
            <p:ph type="pic" sz="quarter" idx="16"/>
          </p:nvPr>
        </p:nvSpPr>
        <p:spPr>
          <a:xfrm>
            <a:off x="836170" y="2990521"/>
            <a:ext cx="895352" cy="895352"/>
          </a:xfrm>
          <a:prstGeom prst="ellipse">
            <a:avLst/>
          </a:prstGeom>
          <a:ln w="12700">
            <a:solidFill>
              <a:schemeClr val="bg1"/>
            </a:solidFill>
          </a:ln>
        </p:spPr>
        <p:txBody>
          <a:bodyPr/>
          <a:lstStyle>
            <a:lvl1pPr>
              <a:defRPr sz="1000">
                <a:solidFill>
                  <a:schemeClr val="accent4"/>
                </a:solidFill>
                <a:latin typeface="Lato" panose="020F0502020204030203" pitchFamily="34" charset="0"/>
              </a:defRPr>
            </a:lvl1pPr>
          </a:lstStyle>
          <a:p>
            <a:endParaRPr lang="en-US" dirty="0"/>
          </a:p>
        </p:txBody>
      </p:sp>
      <p:sp>
        <p:nvSpPr>
          <p:cNvPr id="22" name="Picture Placeholder 9"/>
          <p:cNvSpPr>
            <a:spLocks noGrp="1"/>
          </p:cNvSpPr>
          <p:nvPr>
            <p:ph type="pic" sz="quarter" idx="17"/>
          </p:nvPr>
        </p:nvSpPr>
        <p:spPr>
          <a:xfrm>
            <a:off x="2480030" y="2990521"/>
            <a:ext cx="895352" cy="895352"/>
          </a:xfrm>
          <a:prstGeom prst="ellipse">
            <a:avLst/>
          </a:prstGeom>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23" name="Picture Placeholder 9"/>
          <p:cNvSpPr>
            <a:spLocks noGrp="1"/>
          </p:cNvSpPr>
          <p:nvPr>
            <p:ph type="pic" sz="quarter" idx="18"/>
          </p:nvPr>
        </p:nvSpPr>
        <p:spPr>
          <a:xfrm>
            <a:off x="4123890" y="2990521"/>
            <a:ext cx="895352" cy="895352"/>
          </a:xfrm>
          <a:prstGeom prst="ellipse">
            <a:avLst/>
          </a:prstGeom>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24" name="Picture Placeholder 9"/>
          <p:cNvSpPr>
            <a:spLocks noGrp="1"/>
          </p:cNvSpPr>
          <p:nvPr>
            <p:ph type="pic" sz="quarter" idx="19"/>
          </p:nvPr>
        </p:nvSpPr>
        <p:spPr>
          <a:xfrm>
            <a:off x="5767750" y="2990521"/>
            <a:ext cx="895352" cy="895352"/>
          </a:xfrm>
          <a:prstGeom prst="ellipse">
            <a:avLst/>
          </a:prstGeom>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sp>
        <p:nvSpPr>
          <p:cNvPr id="25" name="Picture Placeholder 9"/>
          <p:cNvSpPr>
            <a:spLocks noGrp="1"/>
          </p:cNvSpPr>
          <p:nvPr>
            <p:ph type="pic" sz="quarter" idx="20"/>
          </p:nvPr>
        </p:nvSpPr>
        <p:spPr>
          <a:xfrm>
            <a:off x="7411611" y="2990521"/>
            <a:ext cx="895352" cy="895352"/>
          </a:xfrm>
          <a:prstGeom prst="ellipse">
            <a:avLst/>
          </a:prstGeom>
          <a:ln w="12700">
            <a:solidFill>
              <a:schemeClr val="bg1"/>
            </a:solidFill>
          </a:ln>
        </p:spPr>
        <p:txBody>
          <a:bodyPr/>
          <a:lstStyle>
            <a:lvl1pPr>
              <a:defRPr sz="1000">
                <a:solidFill>
                  <a:schemeClr val="accent4"/>
                </a:solidFill>
                <a:latin typeface="Lato" panose="020F0502020204030203" pitchFamily="34" charset="0"/>
              </a:defRPr>
            </a:lvl1pPr>
          </a:lstStyle>
          <a:p>
            <a:endParaRPr lang="en-US"/>
          </a:p>
        </p:txBody>
      </p:sp>
      <p:cxnSp>
        <p:nvCxnSpPr>
          <p:cNvPr id="34" name="Straight Connector 33"/>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35"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xt Placeholder 9">
            <a:extLst>
              <a:ext uri="{FF2B5EF4-FFF2-40B4-BE49-F238E27FC236}">
                <a16:creationId xmlns:a16="http://schemas.microsoft.com/office/drawing/2014/main" id="{E88CBAAB-051E-1F43-99EB-E9793A00F66C}"/>
              </a:ext>
            </a:extLst>
          </p:cNvPr>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30" name="Text Placeholder 9">
            <a:extLst>
              <a:ext uri="{FF2B5EF4-FFF2-40B4-BE49-F238E27FC236}">
                <a16:creationId xmlns:a16="http://schemas.microsoft.com/office/drawing/2014/main" id="{EEB9AEB2-A20A-AC4A-8117-14544614B584}"/>
              </a:ext>
            </a:extLst>
          </p:cNvPr>
          <p:cNvSpPr>
            <a:spLocks noGrp="1"/>
          </p:cNvSpPr>
          <p:nvPr>
            <p:ph type="body" sz="quarter" idx="21"/>
          </p:nvPr>
        </p:nvSpPr>
        <p:spPr>
          <a:xfrm>
            <a:off x="593725" y="959101"/>
            <a:ext cx="7953374" cy="141344"/>
          </a:xfrm>
          <a:prstGeom prst="rect">
            <a:avLst/>
          </a:prstGeom>
        </p:spPr>
        <p:txBody>
          <a:bodyPr lIns="0" tIns="0" rIns="0" bIns="0"/>
          <a:lstStyle>
            <a:lvl1pPr marL="0" indent="0" algn="l">
              <a:lnSpc>
                <a:spcPts val="1200"/>
              </a:lnSpc>
              <a:spcBef>
                <a:spcPts val="0"/>
              </a:spcBef>
              <a:buNone/>
              <a:defRPr sz="10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31" name="TextBox 30">
            <a:extLst>
              <a:ext uri="{FF2B5EF4-FFF2-40B4-BE49-F238E27FC236}">
                <a16:creationId xmlns:a16="http://schemas.microsoft.com/office/drawing/2014/main" id="{516F4AED-80B1-6640-8F28-A1218A13FF6B}"/>
              </a:ext>
            </a:extLst>
          </p:cNvPr>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rgbClr val="D14C27"/>
                </a:solidFill>
                <a:latin typeface="+mn-lt"/>
                <a:ea typeface="Segoe UI Symbol" panose="020B0502040204020203" pitchFamily="34" charset="0"/>
              </a:rPr>
              <a:t>CAREERS, WAGES &amp; TRENDS</a:t>
            </a:r>
          </a:p>
        </p:txBody>
      </p:sp>
      <p:sp>
        <p:nvSpPr>
          <p:cNvPr id="37" name="TextBox 36">
            <a:extLst>
              <a:ext uri="{FF2B5EF4-FFF2-40B4-BE49-F238E27FC236}">
                <a16:creationId xmlns:a16="http://schemas.microsoft.com/office/drawing/2014/main" id="{46985DE4-4CE4-9E49-9AB4-6614AC786DB4}"/>
              </a:ext>
            </a:extLst>
          </p:cNvPr>
          <p:cNvSpPr txBox="1"/>
          <p:nvPr userDrawn="1"/>
        </p:nvSpPr>
        <p:spPr>
          <a:xfrm>
            <a:off x="5181600" y="4722841"/>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38" name="TextBox 37">
            <a:extLst>
              <a:ext uri="{FF2B5EF4-FFF2-40B4-BE49-F238E27FC236}">
                <a16:creationId xmlns:a16="http://schemas.microsoft.com/office/drawing/2014/main" id="{49E274C7-679C-C04B-92C9-E2A4E8497F18}"/>
              </a:ext>
            </a:extLst>
          </p:cNvPr>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Segoe UI Symbol" panose="020B0502040204020203" pitchFamily="34" charset="0"/>
                <a:ea typeface="Segoe UI Symbol" panose="020B0502040204020203" pitchFamily="34" charset="0"/>
              </a:rPr>
              <a:pPr algn="r"/>
              <a:t>‹#›</a:t>
            </a:fld>
            <a:endParaRPr lang="en-US" sz="800" b="0" spc="30" baseline="0" dirty="0">
              <a:solidFill>
                <a:schemeClr val="accent4"/>
              </a:solidFill>
              <a:latin typeface="Segoe UI Symbol" panose="020B0502040204020203" pitchFamily="34" charset="0"/>
              <a:ea typeface="Segoe UI Symbol" panose="020B0502040204020203" pitchFamily="34" charset="0"/>
            </a:endParaRPr>
          </a:p>
        </p:txBody>
      </p:sp>
    </p:spTree>
    <p:extLst>
      <p:ext uri="{BB962C8B-B14F-4D97-AF65-F5344CB8AC3E}">
        <p14:creationId xmlns:p14="http://schemas.microsoft.com/office/powerpoint/2010/main" val="3713753822"/>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9">
                                            <p:txEl>
                                              <p:pRg st="0" end="0"/>
                                            </p:txEl>
                                          </p:spTgt>
                                        </p:tgtEl>
                                        <p:attrNameLst>
                                          <p:attrName>style.visibility</p:attrName>
                                        </p:attrNameLst>
                                      </p:cBhvr>
                                      <p:to>
                                        <p:strVal val="visible"/>
                                      </p:to>
                                    </p:set>
                                    <p:animEffect transition="in" filter="fade">
                                      <p:cBhvr>
                                        <p:cTn id="11" dur="500"/>
                                        <p:tgtEl>
                                          <p:spTgt spid="29">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0">
                                            <p:txEl>
                                              <p:pRg st="0" end="0"/>
                                            </p:txEl>
                                          </p:spTgt>
                                        </p:tgtEl>
                                        <p:attrNameLst>
                                          <p:attrName>style.visibility</p:attrName>
                                        </p:attrNameLst>
                                      </p:cBhvr>
                                      <p:to>
                                        <p:strVal val="visible"/>
                                      </p:to>
                                    </p:set>
                                    <p:animEffect transition="in" filter="fade">
                                      <p:cBhvr>
                                        <p:cTn id="15"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build="p">
        <p:tmplLst>
          <p:tmpl lvl="1">
            <p:tnLst>
              <p:par>
                <p:cTn presetID="10" presetClass="entr" presetSubtype="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ur Creative Force 1">
    <p:spTree>
      <p:nvGrpSpPr>
        <p:cNvPr id="1" name=""/>
        <p:cNvGrpSpPr/>
        <p:nvPr/>
      </p:nvGrpSpPr>
      <p:grpSpPr>
        <a:xfrm>
          <a:off x="0" y="0"/>
          <a:ext cx="0" cy="0"/>
          <a:chOff x="0" y="0"/>
          <a:chExt cx="0" cy="0"/>
        </a:xfrm>
      </p:grpSpPr>
      <p:sp>
        <p:nvSpPr>
          <p:cNvPr id="20" name="Picture Placeholder 3"/>
          <p:cNvSpPr>
            <a:spLocks noGrp="1"/>
          </p:cNvSpPr>
          <p:nvPr>
            <p:ph type="pic" sz="quarter" idx="12"/>
          </p:nvPr>
        </p:nvSpPr>
        <p:spPr>
          <a:xfrm>
            <a:off x="890059" y="1636182"/>
            <a:ext cx="1452033" cy="1563369"/>
          </a:xfrm>
          <a:prstGeom prst="rect">
            <a:avLst/>
          </a:prstGeom>
          <a:ln w="6350">
            <a:noFill/>
          </a:ln>
        </p:spPr>
        <p:txBody>
          <a:bodyPr/>
          <a:lstStyle>
            <a:lvl1pPr>
              <a:defRPr sz="1000">
                <a:solidFill>
                  <a:schemeClr val="accent4"/>
                </a:solidFill>
                <a:latin typeface="Lato" panose="020F0502020204030203" pitchFamily="34" charset="0"/>
              </a:defRPr>
            </a:lvl1pPr>
          </a:lstStyle>
          <a:p>
            <a:endParaRPr lang="en-US" dirty="0"/>
          </a:p>
        </p:txBody>
      </p:sp>
      <p:cxnSp>
        <p:nvCxnSpPr>
          <p:cNvPr id="18" name="Straight Connector 17"/>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28" name="Picture Placeholder 3"/>
          <p:cNvSpPr>
            <a:spLocks noGrp="1"/>
          </p:cNvSpPr>
          <p:nvPr>
            <p:ph type="pic" sz="quarter" idx="13"/>
          </p:nvPr>
        </p:nvSpPr>
        <p:spPr>
          <a:xfrm>
            <a:off x="2853972" y="1636182"/>
            <a:ext cx="1452033" cy="1563369"/>
          </a:xfrm>
          <a:prstGeom prst="rect">
            <a:avLst/>
          </a:prstGeom>
          <a:ln w="6350">
            <a:noFill/>
          </a:ln>
        </p:spPr>
        <p:txBody>
          <a:bodyPr/>
          <a:lstStyle>
            <a:lvl1pPr>
              <a:defRPr sz="1000">
                <a:solidFill>
                  <a:schemeClr val="accent4"/>
                </a:solidFill>
                <a:latin typeface="Lato" panose="020F0502020204030203" pitchFamily="34" charset="0"/>
              </a:defRPr>
            </a:lvl1pPr>
          </a:lstStyle>
          <a:p>
            <a:endParaRPr lang="en-US" dirty="0"/>
          </a:p>
        </p:txBody>
      </p:sp>
      <p:sp>
        <p:nvSpPr>
          <p:cNvPr id="30" name="Picture Placeholder 3"/>
          <p:cNvSpPr>
            <a:spLocks noGrp="1"/>
          </p:cNvSpPr>
          <p:nvPr>
            <p:ph type="pic" sz="quarter" idx="14"/>
          </p:nvPr>
        </p:nvSpPr>
        <p:spPr>
          <a:xfrm>
            <a:off x="4817887" y="1636182"/>
            <a:ext cx="1452033" cy="1563369"/>
          </a:xfrm>
          <a:prstGeom prst="rect">
            <a:avLst/>
          </a:prstGeom>
          <a:ln w="6350">
            <a:noFill/>
          </a:ln>
        </p:spPr>
        <p:txBody>
          <a:bodyPr/>
          <a:lstStyle>
            <a:lvl1pPr>
              <a:defRPr sz="1000">
                <a:solidFill>
                  <a:schemeClr val="accent4"/>
                </a:solidFill>
                <a:latin typeface="Lato" panose="020F0502020204030203" pitchFamily="34" charset="0"/>
              </a:defRPr>
            </a:lvl1pPr>
          </a:lstStyle>
          <a:p>
            <a:endParaRPr lang="en-US" dirty="0"/>
          </a:p>
        </p:txBody>
      </p:sp>
      <p:sp>
        <p:nvSpPr>
          <p:cNvPr id="32" name="Picture Placeholder 3"/>
          <p:cNvSpPr>
            <a:spLocks noGrp="1"/>
          </p:cNvSpPr>
          <p:nvPr>
            <p:ph type="pic" sz="quarter" idx="15"/>
          </p:nvPr>
        </p:nvSpPr>
        <p:spPr>
          <a:xfrm>
            <a:off x="6792064" y="1636182"/>
            <a:ext cx="1452033" cy="1563369"/>
          </a:xfrm>
          <a:prstGeom prst="rect">
            <a:avLst/>
          </a:prstGeom>
          <a:ln w="6350">
            <a:noFill/>
          </a:ln>
        </p:spPr>
        <p:txBody>
          <a:bodyPr/>
          <a:lstStyle>
            <a:lvl1pPr>
              <a:defRPr sz="1000">
                <a:solidFill>
                  <a:schemeClr val="accent4"/>
                </a:solidFill>
                <a:latin typeface="Lato" panose="020F0502020204030203" pitchFamily="34" charset="0"/>
              </a:defRPr>
            </a:lvl1pPr>
          </a:lstStyle>
          <a:p>
            <a:endParaRPr lang="en-US" dirty="0"/>
          </a:p>
        </p:txBody>
      </p:sp>
      <p:sp>
        <p:nvSpPr>
          <p:cNvPr id="19"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 Placeholder 9">
            <a:extLst>
              <a:ext uri="{FF2B5EF4-FFF2-40B4-BE49-F238E27FC236}">
                <a16:creationId xmlns:a16="http://schemas.microsoft.com/office/drawing/2014/main" id="{94904A9C-F409-AE4F-A747-43A017E3FC19}"/>
              </a:ext>
            </a:extLst>
          </p:cNvPr>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24" name="Text Placeholder 9">
            <a:extLst>
              <a:ext uri="{FF2B5EF4-FFF2-40B4-BE49-F238E27FC236}">
                <a16:creationId xmlns:a16="http://schemas.microsoft.com/office/drawing/2014/main" id="{5E4ECA07-8D52-644F-9953-199076DFE289}"/>
              </a:ext>
            </a:extLst>
          </p:cNvPr>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10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25" name="TextBox 24">
            <a:extLst>
              <a:ext uri="{FF2B5EF4-FFF2-40B4-BE49-F238E27FC236}">
                <a16:creationId xmlns:a16="http://schemas.microsoft.com/office/drawing/2014/main" id="{8DCE6139-40EB-5A44-B146-9F95E85DC6C4}"/>
              </a:ext>
            </a:extLst>
          </p:cNvPr>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rgbClr val="D14C27"/>
                </a:solidFill>
                <a:latin typeface="+mn-lt"/>
                <a:ea typeface="Segoe UI Symbol" panose="020B0502040204020203" pitchFamily="34" charset="0"/>
              </a:rPr>
              <a:t>CAREERS, WAGES &amp; TRENDS</a:t>
            </a:r>
          </a:p>
        </p:txBody>
      </p:sp>
      <p:sp>
        <p:nvSpPr>
          <p:cNvPr id="26" name="TextBox 25">
            <a:extLst>
              <a:ext uri="{FF2B5EF4-FFF2-40B4-BE49-F238E27FC236}">
                <a16:creationId xmlns:a16="http://schemas.microsoft.com/office/drawing/2014/main" id="{9B6D993C-E30F-8748-907D-D69E511F747C}"/>
              </a:ext>
            </a:extLst>
          </p:cNvPr>
          <p:cNvSpPr txBox="1"/>
          <p:nvPr userDrawn="1"/>
        </p:nvSpPr>
        <p:spPr>
          <a:xfrm>
            <a:off x="5181600" y="4722841"/>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27" name="TextBox 26">
            <a:extLst>
              <a:ext uri="{FF2B5EF4-FFF2-40B4-BE49-F238E27FC236}">
                <a16:creationId xmlns:a16="http://schemas.microsoft.com/office/drawing/2014/main" id="{D6D557BF-A5E6-A549-9731-3AAC239F39DC}"/>
              </a:ext>
            </a:extLst>
          </p:cNvPr>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Segoe UI Symbol" panose="020B0502040204020203" pitchFamily="34" charset="0"/>
                <a:ea typeface="Segoe UI Symbol" panose="020B0502040204020203" pitchFamily="34" charset="0"/>
              </a:rPr>
              <a:pPr algn="r"/>
              <a:t>‹#›</a:t>
            </a:fld>
            <a:endParaRPr lang="en-US" sz="800" b="0" spc="30" baseline="0" dirty="0">
              <a:solidFill>
                <a:schemeClr val="accent4"/>
              </a:solidFill>
              <a:latin typeface="Segoe UI Symbol" panose="020B0502040204020203" pitchFamily="34" charset="0"/>
              <a:ea typeface="Segoe UI Symbol" panose="020B0502040204020203" pitchFamily="34" charset="0"/>
            </a:endParaRPr>
          </a:p>
        </p:txBody>
      </p:sp>
    </p:spTree>
    <p:extLst>
      <p:ext uri="{BB962C8B-B14F-4D97-AF65-F5344CB8AC3E}">
        <p14:creationId xmlns:p14="http://schemas.microsoft.com/office/powerpoint/2010/main" val="2552320553"/>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animEffect transition="in" filter="fade">
                                      <p:cBhvr>
                                        <p:cTn id="11" dur="500"/>
                                        <p:tgtEl>
                                          <p:spTgt spid="22">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animEffect transition="in" filter="fade">
                                      <p:cBhvr>
                                        <p:cTn id="15"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4" grpId="0" build="p">
        <p:tmplLst>
          <p:tmpl lvl="1">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Lst>
  </p:timing>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ur Creative Force 2">
    <p:spTree>
      <p:nvGrpSpPr>
        <p:cNvPr id="1" name=""/>
        <p:cNvGrpSpPr/>
        <p:nvPr/>
      </p:nvGrpSpPr>
      <p:grpSpPr>
        <a:xfrm>
          <a:off x="0" y="0"/>
          <a:ext cx="0" cy="0"/>
          <a:chOff x="0" y="0"/>
          <a:chExt cx="0" cy="0"/>
        </a:xfrm>
      </p:grpSpPr>
      <p:sp>
        <p:nvSpPr>
          <p:cNvPr id="20" name="Picture Placeholder 3"/>
          <p:cNvSpPr>
            <a:spLocks noGrp="1"/>
          </p:cNvSpPr>
          <p:nvPr>
            <p:ph type="pic" sz="quarter" idx="12"/>
          </p:nvPr>
        </p:nvSpPr>
        <p:spPr>
          <a:xfrm>
            <a:off x="593725" y="1543050"/>
            <a:ext cx="2483136" cy="1992630"/>
          </a:xfrm>
          <a:prstGeom prst="rect">
            <a:avLst/>
          </a:prstGeom>
          <a:ln w="6350">
            <a:noFill/>
          </a:ln>
        </p:spPr>
        <p:txBody>
          <a:bodyPr/>
          <a:lstStyle>
            <a:lvl1pPr>
              <a:defRPr sz="1000">
                <a:solidFill>
                  <a:schemeClr val="accent4"/>
                </a:solidFill>
                <a:latin typeface="Lato" panose="020F0502020204030203" pitchFamily="34" charset="0"/>
              </a:defRPr>
            </a:lvl1pPr>
          </a:lstStyle>
          <a:p>
            <a:endParaRPr lang="en-US" dirty="0"/>
          </a:p>
        </p:txBody>
      </p:sp>
      <p:cxnSp>
        <p:nvCxnSpPr>
          <p:cNvPr id="18" name="Straight Connector 17"/>
          <p:cNvCxnSpPr/>
          <p:nvPr userDrawn="1"/>
        </p:nvCxnSpPr>
        <p:spPr>
          <a:xfrm>
            <a:off x="593725" y="492067"/>
            <a:ext cx="914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icture Placeholder 3"/>
          <p:cNvSpPr>
            <a:spLocks noGrp="1"/>
          </p:cNvSpPr>
          <p:nvPr>
            <p:ph type="pic" sz="quarter" idx="13"/>
          </p:nvPr>
        </p:nvSpPr>
        <p:spPr>
          <a:xfrm>
            <a:off x="3328844" y="1543050"/>
            <a:ext cx="2483136" cy="1992630"/>
          </a:xfrm>
          <a:prstGeom prst="rect">
            <a:avLst/>
          </a:prstGeom>
          <a:ln w="6350">
            <a:noFill/>
          </a:ln>
        </p:spPr>
        <p:txBody>
          <a:bodyPr/>
          <a:lstStyle>
            <a:lvl1pPr>
              <a:defRPr sz="1000">
                <a:solidFill>
                  <a:schemeClr val="accent4"/>
                </a:solidFill>
                <a:latin typeface="Lato" panose="020F0502020204030203" pitchFamily="34" charset="0"/>
              </a:defRPr>
            </a:lvl1pPr>
          </a:lstStyle>
          <a:p>
            <a:endParaRPr lang="en-US" dirty="0"/>
          </a:p>
        </p:txBody>
      </p:sp>
      <p:sp>
        <p:nvSpPr>
          <p:cNvPr id="26" name="Picture Placeholder 3"/>
          <p:cNvSpPr>
            <a:spLocks noGrp="1"/>
          </p:cNvSpPr>
          <p:nvPr>
            <p:ph type="pic" sz="quarter" idx="14"/>
          </p:nvPr>
        </p:nvSpPr>
        <p:spPr>
          <a:xfrm>
            <a:off x="6063964" y="1543050"/>
            <a:ext cx="2483136" cy="1992630"/>
          </a:xfrm>
          <a:prstGeom prst="rect">
            <a:avLst/>
          </a:prstGeom>
          <a:ln w="6350">
            <a:noFill/>
          </a:ln>
        </p:spPr>
        <p:txBody>
          <a:bodyPr/>
          <a:lstStyle>
            <a:lvl1pPr>
              <a:defRPr sz="1000">
                <a:solidFill>
                  <a:schemeClr val="accent4"/>
                </a:solidFill>
                <a:latin typeface="Lato" panose="020F0502020204030203" pitchFamily="34" charset="0"/>
              </a:defRPr>
            </a:lvl1pPr>
          </a:lstStyle>
          <a:p>
            <a:endParaRPr lang="en-US" dirty="0"/>
          </a:p>
        </p:txBody>
      </p:sp>
      <p:sp>
        <p:nvSpPr>
          <p:cNvPr id="19" name="Freeform 5">
            <a:hlinkClick r:id="" action="ppaction://hlinkshowjump?jump=nextslide"/>
          </p:cNvPr>
          <p:cNvSpPr>
            <a:spLocks noEditPoints="1"/>
          </p:cNvSpPr>
          <p:nvPr userDrawn="1"/>
        </p:nvSpPr>
        <p:spPr bwMode="auto">
          <a:xfrm>
            <a:off x="8407428" y="4713316"/>
            <a:ext cx="141259" cy="141259"/>
          </a:xfrm>
          <a:custGeom>
            <a:avLst/>
            <a:gdLst>
              <a:gd name="T0" fmla="*/ 883 w 2350"/>
              <a:gd name="T1" fmla="*/ 679 h 2350"/>
              <a:gd name="T2" fmla="*/ 1338 w 2350"/>
              <a:gd name="T3" fmla="*/ 1175 h 2350"/>
              <a:gd name="T4" fmla="*/ 883 w 2350"/>
              <a:gd name="T5" fmla="*/ 1671 h 2350"/>
              <a:gd name="T6" fmla="*/ 883 w 2350"/>
              <a:gd name="T7" fmla="*/ 1813 h 2350"/>
              <a:gd name="T8" fmla="*/ 1023 w 2350"/>
              <a:gd name="T9" fmla="*/ 1813 h 2350"/>
              <a:gd name="T10" fmla="*/ 1579 w 2350"/>
              <a:gd name="T11" fmla="*/ 1246 h 2350"/>
              <a:gd name="T12" fmla="*/ 1579 w 2350"/>
              <a:gd name="T13" fmla="*/ 1104 h 2350"/>
              <a:gd name="T14" fmla="*/ 1023 w 2350"/>
              <a:gd name="T15" fmla="*/ 537 h 2350"/>
              <a:gd name="T16" fmla="*/ 883 w 2350"/>
              <a:gd name="T17" fmla="*/ 537 h 2350"/>
              <a:gd name="T18" fmla="*/ 883 w 2350"/>
              <a:gd name="T19" fmla="*/ 679 h 2350"/>
              <a:gd name="T20" fmla="*/ 0 w 2350"/>
              <a:gd name="T21" fmla="*/ 1175 h 2350"/>
              <a:gd name="T22" fmla="*/ 1175 w 2350"/>
              <a:gd name="T23" fmla="*/ 2350 h 2350"/>
              <a:gd name="T24" fmla="*/ 2350 w 2350"/>
              <a:gd name="T25" fmla="*/ 1175 h 2350"/>
              <a:gd name="T26" fmla="*/ 1175 w 2350"/>
              <a:gd name="T27" fmla="*/ 0 h 2350"/>
              <a:gd name="T28" fmla="*/ 0 w 2350"/>
              <a:gd name="T29" fmla="*/ 1175 h 2350"/>
              <a:gd name="T30" fmla="*/ 2198 w 2350"/>
              <a:gd name="T31" fmla="*/ 1175 h 2350"/>
              <a:gd name="T32" fmla="*/ 1175 w 2350"/>
              <a:gd name="T33" fmla="*/ 2198 h 2350"/>
              <a:gd name="T34" fmla="*/ 152 w 2350"/>
              <a:gd name="T35" fmla="*/ 1175 h 2350"/>
              <a:gd name="T36" fmla="*/ 1175 w 2350"/>
              <a:gd name="T37" fmla="*/ 152 h 2350"/>
              <a:gd name="T38" fmla="*/ 2198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883" y="679"/>
                </a:moveTo>
                <a:cubicBezTo>
                  <a:pt x="1338" y="1175"/>
                  <a:pt x="1338" y="1175"/>
                  <a:pt x="1338" y="1175"/>
                </a:cubicBezTo>
                <a:cubicBezTo>
                  <a:pt x="883" y="1671"/>
                  <a:pt x="883" y="1671"/>
                  <a:pt x="883" y="1671"/>
                </a:cubicBezTo>
                <a:cubicBezTo>
                  <a:pt x="844" y="1710"/>
                  <a:pt x="844" y="1774"/>
                  <a:pt x="883" y="1813"/>
                </a:cubicBezTo>
                <a:cubicBezTo>
                  <a:pt x="922" y="1852"/>
                  <a:pt x="985" y="1852"/>
                  <a:pt x="1023" y="1813"/>
                </a:cubicBezTo>
                <a:cubicBezTo>
                  <a:pt x="1579" y="1246"/>
                  <a:pt x="1579" y="1246"/>
                  <a:pt x="1579" y="1246"/>
                </a:cubicBezTo>
                <a:cubicBezTo>
                  <a:pt x="1618" y="1207"/>
                  <a:pt x="1618" y="1143"/>
                  <a:pt x="1579" y="1104"/>
                </a:cubicBezTo>
                <a:cubicBezTo>
                  <a:pt x="1023" y="537"/>
                  <a:pt x="1023" y="537"/>
                  <a:pt x="1023" y="537"/>
                </a:cubicBezTo>
                <a:cubicBezTo>
                  <a:pt x="985" y="498"/>
                  <a:pt x="922" y="498"/>
                  <a:pt x="883" y="537"/>
                </a:cubicBezTo>
                <a:cubicBezTo>
                  <a:pt x="844" y="576"/>
                  <a:pt x="844" y="640"/>
                  <a:pt x="883" y="679"/>
                </a:cubicBezTo>
                <a:close/>
                <a:moveTo>
                  <a:pt x="0" y="1175"/>
                </a:moveTo>
                <a:cubicBezTo>
                  <a:pt x="0" y="1824"/>
                  <a:pt x="526" y="2350"/>
                  <a:pt x="1175" y="2350"/>
                </a:cubicBezTo>
                <a:cubicBezTo>
                  <a:pt x="1824" y="2350"/>
                  <a:pt x="2350" y="1824"/>
                  <a:pt x="2350" y="1175"/>
                </a:cubicBezTo>
                <a:cubicBezTo>
                  <a:pt x="2350" y="526"/>
                  <a:pt x="1824" y="0"/>
                  <a:pt x="1175" y="0"/>
                </a:cubicBezTo>
                <a:cubicBezTo>
                  <a:pt x="526" y="0"/>
                  <a:pt x="0" y="526"/>
                  <a:pt x="0" y="1175"/>
                </a:cubicBezTo>
                <a:close/>
                <a:moveTo>
                  <a:pt x="2198" y="1175"/>
                </a:moveTo>
                <a:cubicBezTo>
                  <a:pt x="2198" y="1740"/>
                  <a:pt x="1740" y="2198"/>
                  <a:pt x="1175" y="2198"/>
                </a:cubicBezTo>
                <a:cubicBezTo>
                  <a:pt x="610" y="2198"/>
                  <a:pt x="152" y="1740"/>
                  <a:pt x="152" y="1175"/>
                </a:cubicBezTo>
                <a:cubicBezTo>
                  <a:pt x="152" y="610"/>
                  <a:pt x="610" y="152"/>
                  <a:pt x="1175" y="152"/>
                </a:cubicBezTo>
                <a:cubicBezTo>
                  <a:pt x="1740" y="152"/>
                  <a:pt x="2198" y="610"/>
                  <a:pt x="2198"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5">
            <a:hlinkClick r:id="" action="ppaction://hlinkshowjump?jump=previousslide"/>
          </p:cNvPr>
          <p:cNvSpPr>
            <a:spLocks noEditPoints="1"/>
          </p:cNvSpPr>
          <p:nvPr userDrawn="1"/>
        </p:nvSpPr>
        <p:spPr bwMode="auto">
          <a:xfrm>
            <a:off x="8244097" y="4713316"/>
            <a:ext cx="141259" cy="141259"/>
          </a:xfrm>
          <a:custGeom>
            <a:avLst/>
            <a:gdLst>
              <a:gd name="T0" fmla="*/ 1467 w 2350"/>
              <a:gd name="T1" fmla="*/ 1671 h 2350"/>
              <a:gd name="T2" fmla="*/ 1012 w 2350"/>
              <a:gd name="T3" fmla="*/ 1175 h 2350"/>
              <a:gd name="T4" fmla="*/ 1467 w 2350"/>
              <a:gd name="T5" fmla="*/ 679 h 2350"/>
              <a:gd name="T6" fmla="*/ 1467 w 2350"/>
              <a:gd name="T7" fmla="*/ 537 h 2350"/>
              <a:gd name="T8" fmla="*/ 1327 w 2350"/>
              <a:gd name="T9" fmla="*/ 537 h 2350"/>
              <a:gd name="T10" fmla="*/ 771 w 2350"/>
              <a:gd name="T11" fmla="*/ 1104 h 2350"/>
              <a:gd name="T12" fmla="*/ 771 w 2350"/>
              <a:gd name="T13" fmla="*/ 1246 h 2350"/>
              <a:gd name="T14" fmla="*/ 1327 w 2350"/>
              <a:gd name="T15" fmla="*/ 1813 h 2350"/>
              <a:gd name="T16" fmla="*/ 1467 w 2350"/>
              <a:gd name="T17" fmla="*/ 1813 h 2350"/>
              <a:gd name="T18" fmla="*/ 1467 w 2350"/>
              <a:gd name="T19" fmla="*/ 1671 h 2350"/>
              <a:gd name="T20" fmla="*/ 2350 w 2350"/>
              <a:gd name="T21" fmla="*/ 1175 h 2350"/>
              <a:gd name="T22" fmla="*/ 1175 w 2350"/>
              <a:gd name="T23" fmla="*/ 0 h 2350"/>
              <a:gd name="T24" fmla="*/ 0 w 2350"/>
              <a:gd name="T25" fmla="*/ 1175 h 2350"/>
              <a:gd name="T26" fmla="*/ 1175 w 2350"/>
              <a:gd name="T27" fmla="*/ 2350 h 2350"/>
              <a:gd name="T28" fmla="*/ 2350 w 2350"/>
              <a:gd name="T29" fmla="*/ 1175 h 2350"/>
              <a:gd name="T30" fmla="*/ 152 w 2350"/>
              <a:gd name="T31" fmla="*/ 1175 h 2350"/>
              <a:gd name="T32" fmla="*/ 1175 w 2350"/>
              <a:gd name="T33" fmla="*/ 152 h 2350"/>
              <a:gd name="T34" fmla="*/ 2198 w 2350"/>
              <a:gd name="T35" fmla="*/ 1175 h 2350"/>
              <a:gd name="T36" fmla="*/ 1175 w 2350"/>
              <a:gd name="T37" fmla="*/ 2198 h 2350"/>
              <a:gd name="T38" fmla="*/ 152 w 2350"/>
              <a:gd name="T39" fmla="*/ 1175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0" h="2350">
                <a:moveTo>
                  <a:pt x="1467" y="1671"/>
                </a:moveTo>
                <a:cubicBezTo>
                  <a:pt x="1012" y="1175"/>
                  <a:pt x="1012" y="1175"/>
                  <a:pt x="1012" y="1175"/>
                </a:cubicBezTo>
                <a:cubicBezTo>
                  <a:pt x="1467" y="679"/>
                  <a:pt x="1467" y="679"/>
                  <a:pt x="1467" y="679"/>
                </a:cubicBezTo>
                <a:cubicBezTo>
                  <a:pt x="1506" y="640"/>
                  <a:pt x="1506" y="576"/>
                  <a:pt x="1467" y="537"/>
                </a:cubicBezTo>
                <a:cubicBezTo>
                  <a:pt x="1428" y="498"/>
                  <a:pt x="1365" y="498"/>
                  <a:pt x="1327" y="537"/>
                </a:cubicBezTo>
                <a:cubicBezTo>
                  <a:pt x="771" y="1104"/>
                  <a:pt x="771" y="1104"/>
                  <a:pt x="771" y="1104"/>
                </a:cubicBezTo>
                <a:cubicBezTo>
                  <a:pt x="732" y="1143"/>
                  <a:pt x="732" y="1207"/>
                  <a:pt x="771" y="1246"/>
                </a:cubicBezTo>
                <a:cubicBezTo>
                  <a:pt x="1327" y="1813"/>
                  <a:pt x="1327" y="1813"/>
                  <a:pt x="1327" y="1813"/>
                </a:cubicBezTo>
                <a:cubicBezTo>
                  <a:pt x="1365" y="1852"/>
                  <a:pt x="1428" y="1852"/>
                  <a:pt x="1467" y="1813"/>
                </a:cubicBezTo>
                <a:cubicBezTo>
                  <a:pt x="1506" y="1774"/>
                  <a:pt x="1506" y="1710"/>
                  <a:pt x="1467" y="1671"/>
                </a:cubicBezTo>
                <a:close/>
                <a:moveTo>
                  <a:pt x="2350" y="1175"/>
                </a:moveTo>
                <a:cubicBezTo>
                  <a:pt x="2350" y="526"/>
                  <a:pt x="1824" y="0"/>
                  <a:pt x="1175" y="0"/>
                </a:cubicBezTo>
                <a:cubicBezTo>
                  <a:pt x="526" y="0"/>
                  <a:pt x="0" y="526"/>
                  <a:pt x="0" y="1175"/>
                </a:cubicBezTo>
                <a:cubicBezTo>
                  <a:pt x="0" y="1824"/>
                  <a:pt x="526" y="2350"/>
                  <a:pt x="1175" y="2350"/>
                </a:cubicBezTo>
                <a:cubicBezTo>
                  <a:pt x="1824" y="2350"/>
                  <a:pt x="2350" y="1824"/>
                  <a:pt x="2350" y="1175"/>
                </a:cubicBezTo>
                <a:close/>
                <a:moveTo>
                  <a:pt x="152" y="1175"/>
                </a:moveTo>
                <a:cubicBezTo>
                  <a:pt x="152" y="610"/>
                  <a:pt x="610" y="152"/>
                  <a:pt x="1175" y="152"/>
                </a:cubicBezTo>
                <a:cubicBezTo>
                  <a:pt x="1740" y="152"/>
                  <a:pt x="2198" y="610"/>
                  <a:pt x="2198" y="1175"/>
                </a:cubicBezTo>
                <a:cubicBezTo>
                  <a:pt x="2198" y="1740"/>
                  <a:pt x="1740" y="2198"/>
                  <a:pt x="1175" y="2198"/>
                </a:cubicBezTo>
                <a:cubicBezTo>
                  <a:pt x="610" y="2198"/>
                  <a:pt x="152" y="1740"/>
                  <a:pt x="152" y="117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Text Placeholder 9">
            <a:extLst>
              <a:ext uri="{FF2B5EF4-FFF2-40B4-BE49-F238E27FC236}">
                <a16:creationId xmlns:a16="http://schemas.microsoft.com/office/drawing/2014/main" id="{96CBF394-B60A-E741-AECA-5E88337D99B8}"/>
              </a:ext>
            </a:extLst>
          </p:cNvPr>
          <p:cNvSpPr>
            <a:spLocks noGrp="1"/>
          </p:cNvSpPr>
          <p:nvPr>
            <p:ph type="body" sz="quarter" idx="10"/>
          </p:nvPr>
        </p:nvSpPr>
        <p:spPr>
          <a:xfrm>
            <a:off x="584202" y="575841"/>
            <a:ext cx="7953374" cy="383260"/>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22" name="Text Placeholder 9">
            <a:extLst>
              <a:ext uri="{FF2B5EF4-FFF2-40B4-BE49-F238E27FC236}">
                <a16:creationId xmlns:a16="http://schemas.microsoft.com/office/drawing/2014/main" id="{818399F1-AEFE-F44A-ADD6-B69AF9C2C4F0}"/>
              </a:ext>
            </a:extLst>
          </p:cNvPr>
          <p:cNvSpPr>
            <a:spLocks noGrp="1"/>
          </p:cNvSpPr>
          <p:nvPr>
            <p:ph type="body" sz="quarter" idx="11"/>
          </p:nvPr>
        </p:nvSpPr>
        <p:spPr>
          <a:xfrm>
            <a:off x="593725" y="959101"/>
            <a:ext cx="7953374" cy="141344"/>
          </a:xfrm>
          <a:prstGeom prst="rect">
            <a:avLst/>
          </a:prstGeom>
        </p:spPr>
        <p:txBody>
          <a:bodyPr lIns="0" tIns="0" rIns="0" bIns="0"/>
          <a:lstStyle>
            <a:lvl1pPr marL="0" indent="0" algn="l">
              <a:lnSpc>
                <a:spcPts val="1200"/>
              </a:lnSpc>
              <a:spcBef>
                <a:spcPts val="0"/>
              </a:spcBef>
              <a:buNone/>
              <a:defRPr sz="10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24" name="TextBox 23">
            <a:extLst>
              <a:ext uri="{FF2B5EF4-FFF2-40B4-BE49-F238E27FC236}">
                <a16:creationId xmlns:a16="http://schemas.microsoft.com/office/drawing/2014/main" id="{C05B4D4D-FE7B-7544-AE95-78E62D87D7EE}"/>
              </a:ext>
            </a:extLst>
          </p:cNvPr>
          <p:cNvSpPr txBox="1"/>
          <p:nvPr userDrawn="1"/>
        </p:nvSpPr>
        <p:spPr>
          <a:xfrm>
            <a:off x="593725" y="4722841"/>
            <a:ext cx="1783555" cy="123111"/>
          </a:xfrm>
          <a:prstGeom prst="rect">
            <a:avLst/>
          </a:prstGeom>
          <a:noFill/>
        </p:spPr>
        <p:txBody>
          <a:bodyPr wrap="square" lIns="0" tIns="0" rIns="0" bIns="0" rtlCol="0">
            <a:spAutoFit/>
          </a:bodyPr>
          <a:lstStyle/>
          <a:p>
            <a:pPr algn="l"/>
            <a:r>
              <a:rPr lang="en-US" sz="800" b="1" spc="30" baseline="0" dirty="0">
                <a:solidFill>
                  <a:srgbClr val="D14C27"/>
                </a:solidFill>
                <a:latin typeface="+mn-lt"/>
                <a:ea typeface="Segoe UI Symbol" panose="020B0502040204020203" pitchFamily="34" charset="0"/>
              </a:rPr>
              <a:t>CAREERS, WAGES &amp; TRENDS</a:t>
            </a:r>
          </a:p>
        </p:txBody>
      </p:sp>
      <p:sp>
        <p:nvSpPr>
          <p:cNvPr id="27" name="TextBox 26">
            <a:extLst>
              <a:ext uri="{FF2B5EF4-FFF2-40B4-BE49-F238E27FC236}">
                <a16:creationId xmlns:a16="http://schemas.microsoft.com/office/drawing/2014/main" id="{AA713A6D-877A-384F-87BE-707CEE1854EA}"/>
              </a:ext>
            </a:extLst>
          </p:cNvPr>
          <p:cNvSpPr txBox="1"/>
          <p:nvPr userDrawn="1"/>
        </p:nvSpPr>
        <p:spPr>
          <a:xfrm>
            <a:off x="5181600" y="4722841"/>
            <a:ext cx="2660140" cy="246221"/>
          </a:xfrm>
          <a:prstGeom prst="rect">
            <a:avLst/>
          </a:prstGeom>
          <a:noFill/>
        </p:spPr>
        <p:txBody>
          <a:bodyPr wrap="square" lIns="0" tIns="0" rIns="0" bIns="0" rtlCol="0">
            <a:spAutoFit/>
          </a:bodyPr>
          <a:lstStyle/>
          <a:p>
            <a:pPr algn="r"/>
            <a:r>
              <a:rPr lang="en-US" sz="800" b="0" spc="0" baseline="0" dirty="0">
                <a:solidFill>
                  <a:schemeClr val="accent3"/>
                </a:solidFill>
                <a:latin typeface="+mn-lt"/>
                <a:ea typeface="Segoe UI Symbol" panose="020B0502040204020203" pitchFamily="34" charset="0"/>
              </a:rPr>
              <a:t>Illinois workNet</a:t>
            </a:r>
            <a:r>
              <a:rPr lang="en-US" sz="800" b="0" spc="0" baseline="30000" dirty="0">
                <a:solidFill>
                  <a:schemeClr val="accent3"/>
                </a:solidFill>
                <a:latin typeface="+mn-lt"/>
                <a:ea typeface="Segoe UI Symbol" panose="020B0502040204020203" pitchFamily="34" charset="0"/>
              </a:rPr>
              <a:t>®</a:t>
            </a:r>
            <a:r>
              <a:rPr lang="en-US" sz="800" b="0" spc="0" baseline="0" dirty="0">
                <a:solidFill>
                  <a:schemeClr val="accent3"/>
                </a:solidFill>
                <a:latin typeface="+mn-lt"/>
                <a:ea typeface="Segoe UI Symbol" panose="020B0502040204020203" pitchFamily="34" charset="0"/>
              </a:rPr>
              <a:t> is sponsored by the Department of Commerce and Economic Opportunity.</a:t>
            </a:r>
            <a:endParaRPr lang="en-US" sz="800" b="0" spc="0" baseline="0" dirty="0">
              <a:solidFill>
                <a:schemeClr val="accent2"/>
              </a:solidFill>
              <a:latin typeface="+mn-lt"/>
              <a:ea typeface="Segoe UI Symbol" panose="020B0502040204020203" pitchFamily="34" charset="0"/>
            </a:endParaRPr>
          </a:p>
        </p:txBody>
      </p:sp>
      <p:sp>
        <p:nvSpPr>
          <p:cNvPr id="28" name="TextBox 27">
            <a:extLst>
              <a:ext uri="{FF2B5EF4-FFF2-40B4-BE49-F238E27FC236}">
                <a16:creationId xmlns:a16="http://schemas.microsoft.com/office/drawing/2014/main" id="{BEE43B93-C2E1-F44E-8083-B3403188F597}"/>
              </a:ext>
            </a:extLst>
          </p:cNvPr>
          <p:cNvSpPr txBox="1"/>
          <p:nvPr userDrawn="1"/>
        </p:nvSpPr>
        <p:spPr>
          <a:xfrm>
            <a:off x="7939422" y="4722841"/>
            <a:ext cx="206993" cy="123111"/>
          </a:xfrm>
          <a:prstGeom prst="rect">
            <a:avLst/>
          </a:prstGeom>
          <a:noFill/>
        </p:spPr>
        <p:txBody>
          <a:bodyPr wrap="square" lIns="0" tIns="0" rIns="0" bIns="0" rtlCol="0">
            <a:spAutoFit/>
          </a:bodyPr>
          <a:lstStyle/>
          <a:p>
            <a:pPr algn="r"/>
            <a:fld id="{27692F5A-FC14-4E83-B4CC-18F6C2D780A4}" type="slidenum">
              <a:rPr lang="en-US" sz="800" b="0" spc="30" baseline="0" smtClean="0">
                <a:solidFill>
                  <a:schemeClr val="accent4"/>
                </a:solidFill>
                <a:latin typeface="Segoe UI Symbol" panose="020B0502040204020203" pitchFamily="34" charset="0"/>
                <a:ea typeface="Segoe UI Symbol" panose="020B0502040204020203" pitchFamily="34" charset="0"/>
              </a:rPr>
              <a:pPr algn="r"/>
              <a:t>‹#›</a:t>
            </a:fld>
            <a:endParaRPr lang="en-US" sz="800" b="0" spc="30" baseline="0" dirty="0">
              <a:solidFill>
                <a:schemeClr val="accent4"/>
              </a:solidFill>
              <a:latin typeface="Segoe UI Symbol" panose="020B0502040204020203" pitchFamily="34" charset="0"/>
              <a:ea typeface="Segoe UI Symbol" panose="020B0502040204020203" pitchFamily="34" charset="0"/>
            </a:endParaRPr>
          </a:p>
        </p:txBody>
      </p:sp>
    </p:spTree>
    <p:extLst>
      <p:ext uri="{BB962C8B-B14F-4D97-AF65-F5344CB8AC3E}">
        <p14:creationId xmlns:p14="http://schemas.microsoft.com/office/powerpoint/2010/main" val="2158195571"/>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2">
                                            <p:txEl>
                                              <p:pRg st="0" end="0"/>
                                            </p:txEl>
                                          </p:spTgt>
                                        </p:tgtEl>
                                        <p:attrNameLst>
                                          <p:attrName>style.visibility</p:attrName>
                                        </p:attrNameLst>
                                      </p:cBhvr>
                                      <p:to>
                                        <p:strVal val="visible"/>
                                      </p:to>
                                    </p:set>
                                    <p:animEffect transition="in" filter="fade">
                                      <p:cBhvr>
                                        <p:cTn id="15"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Lst>
  </p:timing>
  <p:extLst>
    <p:ext uri="{DCECCB84-F9BA-43D5-87BE-67443E8EF086}">
      <p15:sldGuideLst xmlns:p15="http://schemas.microsoft.com/office/powerpoint/2012/main">
        <p15:guide id="1" orient="horz" pos="2700">
          <p15:clr>
            <a:srgbClr val="FBAE40"/>
          </p15:clr>
        </p15:guide>
        <p15:guide id="2" pos="5384">
          <p15:clr>
            <a:srgbClr val="FBAE40"/>
          </p15:clr>
        </p15:guide>
        <p15:guide id="3" pos="374">
          <p15:clr>
            <a:srgbClr val="FBAE40"/>
          </p15:clr>
        </p15:guide>
        <p15:guide id="4" orient="horz" pos="306">
          <p15:clr>
            <a:srgbClr val="FBAE40"/>
          </p15:clr>
        </p15:guide>
        <p15:guide id="5" orient="horz" pos="97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ight Half Pictgure in Page">
    <p:spTree>
      <p:nvGrpSpPr>
        <p:cNvPr id="1" name=""/>
        <p:cNvGrpSpPr/>
        <p:nvPr/>
      </p:nvGrpSpPr>
      <p:grpSpPr>
        <a:xfrm>
          <a:off x="0" y="0"/>
          <a:ext cx="0" cy="0"/>
          <a:chOff x="0" y="0"/>
          <a:chExt cx="0" cy="0"/>
        </a:xfrm>
      </p:grpSpPr>
      <p:sp>
        <p:nvSpPr>
          <p:cNvPr id="7" name="Picture Placeholder 3"/>
          <p:cNvSpPr>
            <a:spLocks noGrp="1"/>
          </p:cNvSpPr>
          <p:nvPr>
            <p:ph type="pic" sz="quarter" idx="10"/>
          </p:nvPr>
        </p:nvSpPr>
        <p:spPr>
          <a:xfrm>
            <a:off x="4572000" y="0"/>
            <a:ext cx="4572000" cy="5143499"/>
          </a:xfrm>
          <a:prstGeom prst="rect">
            <a:avLst/>
          </a:prstGeom>
          <a:ln w="9525">
            <a:noFill/>
          </a:ln>
        </p:spPr>
        <p:txBody>
          <a:bodyPr/>
          <a:lstStyle>
            <a:lvl1pPr>
              <a:defRPr sz="1200">
                <a:solidFill>
                  <a:schemeClr val="accent4"/>
                </a:solidFill>
                <a:latin typeface="Segoe UI Symbol" panose="020B0502040204020203" pitchFamily="34" charset="0"/>
                <a:ea typeface="Segoe UI Symbol" panose="020B0502040204020203" pitchFamily="34" charset="0"/>
              </a:defRPr>
            </a:lvl1pPr>
          </a:lstStyle>
          <a:p>
            <a:endParaRPr lang="en-US" dirty="0"/>
          </a:p>
        </p:txBody>
      </p:sp>
      <p:cxnSp>
        <p:nvCxnSpPr>
          <p:cNvPr id="5" name="Straight Connector 4"/>
          <p:cNvCxnSpPr/>
          <p:nvPr userDrawn="1"/>
        </p:nvCxnSpPr>
        <p:spPr>
          <a:xfrm>
            <a:off x="593725" y="492067"/>
            <a:ext cx="9144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sp>
        <p:nvSpPr>
          <p:cNvPr id="8" name="Text Placeholder 9">
            <a:extLst>
              <a:ext uri="{FF2B5EF4-FFF2-40B4-BE49-F238E27FC236}">
                <a16:creationId xmlns:a16="http://schemas.microsoft.com/office/drawing/2014/main" id="{633A2E63-020A-664E-A829-E62CF7DB32D2}"/>
              </a:ext>
            </a:extLst>
          </p:cNvPr>
          <p:cNvSpPr>
            <a:spLocks noGrp="1"/>
          </p:cNvSpPr>
          <p:nvPr>
            <p:ph type="body" sz="quarter" idx="11"/>
          </p:nvPr>
        </p:nvSpPr>
        <p:spPr>
          <a:xfrm>
            <a:off x="584202" y="575841"/>
            <a:ext cx="3167741" cy="383260"/>
          </a:xfrm>
          <a:prstGeom prst="rect">
            <a:avLst/>
          </a:prstGeom>
        </p:spPr>
        <p:txBody>
          <a:bodyPr lIns="0" tIns="0" rIns="0" bIns="0"/>
          <a:lstStyle>
            <a:lvl1pPr marL="0" indent="0" algn="l">
              <a:lnSpc>
                <a:spcPct val="100000"/>
              </a:lnSpc>
              <a:spcBef>
                <a:spcPts val="0"/>
              </a:spcBef>
              <a:buNone/>
              <a:defRPr sz="2400" b="1" cap="all" spc="50" baseline="0">
                <a:solidFill>
                  <a:schemeClr val="accent1"/>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
        <p:nvSpPr>
          <p:cNvPr id="9" name="Text Placeholder 9">
            <a:extLst>
              <a:ext uri="{FF2B5EF4-FFF2-40B4-BE49-F238E27FC236}">
                <a16:creationId xmlns:a16="http://schemas.microsoft.com/office/drawing/2014/main" id="{04535F8A-7FC2-4645-BC8E-4C152447F9F7}"/>
              </a:ext>
            </a:extLst>
          </p:cNvPr>
          <p:cNvSpPr>
            <a:spLocks noGrp="1"/>
          </p:cNvSpPr>
          <p:nvPr>
            <p:ph type="body" sz="quarter" idx="12"/>
          </p:nvPr>
        </p:nvSpPr>
        <p:spPr>
          <a:xfrm>
            <a:off x="593725" y="1271157"/>
            <a:ext cx="3782332" cy="194785"/>
          </a:xfrm>
          <a:prstGeom prst="rect">
            <a:avLst/>
          </a:prstGeom>
        </p:spPr>
        <p:txBody>
          <a:bodyPr lIns="0" tIns="0" rIns="0" bIns="0"/>
          <a:lstStyle>
            <a:lvl1pPr marL="0" indent="0" algn="l">
              <a:lnSpc>
                <a:spcPts val="1200"/>
              </a:lnSpc>
              <a:spcBef>
                <a:spcPts val="0"/>
              </a:spcBef>
              <a:buNone/>
              <a:defRPr sz="1000" b="0" cap="none" spc="0" baseline="0">
                <a:solidFill>
                  <a:srgbClr val="4D4D4D"/>
                </a:solidFill>
                <a:latin typeface="+mn-lt"/>
                <a:ea typeface="Segoe UI Symbol" panose="020B0502040204020203" pitchFamily="34" charset="0"/>
                <a:cs typeface="Open Sans" panose="020B0606030504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471937191"/>
      </p:ext>
    </p:extLst>
  </p:cSld>
  <p:clrMapOvr>
    <a:masterClrMapping/>
  </p:clrMapOvr>
  <p:transition spd="slow" advClick="0" advTm="3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theme" Target="../theme/theme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F8F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6835067"/>
      </p:ext>
    </p:extLst>
  </p:cSld>
  <p:clrMap bg1="lt1" tx1="dk1" bg2="lt2" tx2="dk2" accent1="accent1" accent2="accent2" accent3="accent3" accent4="accent4" accent5="accent5" accent6="accent6" hlink="hlink" folHlink="folHlink"/>
  <p:sldLayoutIdLst>
    <p:sldLayoutId id="2147483667" r:id="rId1"/>
    <p:sldLayoutId id="2147483673" r:id="rId2"/>
    <p:sldLayoutId id="2147483674" r:id="rId3"/>
    <p:sldLayoutId id="2147483690" r:id="rId4"/>
    <p:sldLayoutId id="2147483691" r:id="rId5"/>
    <p:sldLayoutId id="2147483672" r:id="rId6"/>
    <p:sldLayoutId id="2147483693" r:id="rId7"/>
    <p:sldLayoutId id="2147483671" r:id="rId8"/>
    <p:sldLayoutId id="2147483675" r:id="rId9"/>
    <p:sldLayoutId id="2147483682" r:id="rId10"/>
    <p:sldLayoutId id="2147483687" r:id="rId11"/>
    <p:sldLayoutId id="2147483680" r:id="rId12"/>
    <p:sldLayoutId id="2147483676" r:id="rId13"/>
    <p:sldLayoutId id="2147483692" r:id="rId14"/>
    <p:sldLayoutId id="2147483679" r:id="rId15"/>
    <p:sldLayoutId id="2147483677" r:id="rId16"/>
    <p:sldLayoutId id="2147483683" r:id="rId17"/>
    <p:sldLayoutId id="2147483684" r:id="rId18"/>
    <p:sldLayoutId id="2147483685" r:id="rId19"/>
    <p:sldLayoutId id="2147483689" r:id="rId20"/>
    <p:sldLayoutId id="2147483686" r:id="rId21"/>
    <p:sldLayoutId id="2147483681" r:id="rId22"/>
    <p:sldLayoutId id="2147483678" r:id="rId23"/>
    <p:sldLayoutId id="2147483688" r:id="rId24"/>
    <p:sldLayoutId id="2147483669" r:id="rId25"/>
    <p:sldLayoutId id="2147483668" r:id="rId26"/>
    <p:sldLayoutId id="2147483670" r:id="rId27"/>
  </p:sldLayoutIdLst>
  <p:transition spd="slow" advClick="0" advTm="3000">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8/22/2024</a:t>
            </a:fld>
            <a:endParaRPr lang="en-US" dirty="0"/>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81766597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9" r:id="rId14"/>
    <p:sldLayoutId id="2147483710" r:id="rId15"/>
    <p:sldLayoutId id="2147483711" r:id="rId16"/>
    <p:sldLayoutId id="2147483712" r:id="rId17"/>
    <p:sldLayoutId id="2147483713" r:id="rId18"/>
    <p:sldLayoutId id="2147483714" r:id="rId19"/>
    <p:sldLayoutId id="2147483715" r:id="rId20"/>
    <p:sldLayoutId id="2147483716" r:id="rId21"/>
    <p:sldLayoutId id="2147483717" r:id="rId22"/>
    <p:sldLayoutId id="2147483718" r:id="rId23"/>
    <p:sldLayoutId id="2147483719" r:id="rId24"/>
    <p:sldLayoutId id="2147483720" r:id="rId25"/>
    <p:sldLayoutId id="2147483721" r:id="rId26"/>
    <p:sldLayoutId id="2147483722" r:id="rId27"/>
  </p:sldLayoutIdLst>
  <p:transition spd="slow">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s://outlook.office.com/bookwithme/user/969bef61eeaf4a909a2ddd31dab7b4bb@siu.edu?anonymous&amp;ep=plink" TargetMode="External"/><Relationship Id="rId2" Type="http://schemas.openxmlformats.org/officeDocument/2006/relationships/hyperlink" Target="https://outlook.office.com/bookwithme/user/1fdd0215e8114c539018460d0c020f22@siu.edu/meetingtype/FiKPY5P51Emiqa2WkApZCg2?anonymous&amp;ep=mlink" TargetMode="External"/><Relationship Id="rId1" Type="http://schemas.openxmlformats.org/officeDocument/2006/relationships/slideLayout" Target="../slideLayouts/slideLayout9.xml"/><Relationship Id="rId5" Type="http://schemas.openxmlformats.org/officeDocument/2006/relationships/hyperlink" Target="https://outlook.office.com/bookwithme/user/969bef61eeaf4a909a2ddd31dab7b4bb@siu.edu/meetingtype/HM4TY2TOx0WHxmFWdwL3Tw2?anonymous&amp;ep=mLinkFromTile" TargetMode="External"/><Relationship Id="rId4" Type="http://schemas.openxmlformats.org/officeDocument/2006/relationships/hyperlink" Target="https://outlook.office.com/bookwithme/user/1fdd0215e8114c539018460d0c020f22@siu.edu/meetingtype/1uqVyQ2TBke2VEDotgfD8A2?anonymous&amp;ep=mlin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3203DD0-62BA-0549-9D21-64941AE66C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463" y="1974410"/>
            <a:ext cx="9287122" cy="1794100"/>
          </a:xfrm>
          <a:prstGeom prst="rect">
            <a:avLst/>
          </a:prstGeom>
        </p:spPr>
      </p:pic>
      <p:sp>
        <p:nvSpPr>
          <p:cNvPr id="5" name="Rectangle 4"/>
          <p:cNvSpPr/>
          <p:nvPr/>
        </p:nvSpPr>
        <p:spPr>
          <a:xfrm>
            <a:off x="0" y="4322618"/>
            <a:ext cx="9144000" cy="820882"/>
          </a:xfrm>
          <a:prstGeom prst="rect">
            <a:avLst/>
          </a:prstGeom>
          <a:solidFill>
            <a:srgbClr val="3037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2009351" y="2201653"/>
            <a:ext cx="5093494" cy="984885"/>
          </a:xfrm>
          <a:prstGeom prst="rect">
            <a:avLst/>
          </a:prstGeom>
          <a:noFill/>
        </p:spPr>
        <p:txBody>
          <a:bodyPr wrap="square" lIns="0" tIns="0" rIns="0" bIns="0" rtlCol="0">
            <a:spAutoFit/>
          </a:bodyPr>
          <a:lstStyle/>
          <a:p>
            <a:pPr algn="ctr"/>
            <a:r>
              <a:rPr lang="en-US" sz="3200" b="1" spc="50" dirty="0">
                <a:solidFill>
                  <a:schemeClr val="bg1"/>
                </a:solidFill>
                <a:ea typeface="Segoe UI Symbol" panose="020B0502040204020203" pitchFamily="34" charset="0"/>
              </a:rPr>
              <a:t>JTED: Setting Up Programs in Illinois workNet</a:t>
            </a:r>
          </a:p>
        </p:txBody>
      </p:sp>
      <p:cxnSp>
        <p:nvCxnSpPr>
          <p:cNvPr id="4" name="Straight Connector 3"/>
          <p:cNvCxnSpPr/>
          <p:nvPr/>
        </p:nvCxnSpPr>
        <p:spPr>
          <a:xfrm>
            <a:off x="4114800" y="2201653"/>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882775" y="4594560"/>
            <a:ext cx="5378450" cy="138499"/>
          </a:xfrm>
          <a:prstGeom prst="rect">
            <a:avLst/>
          </a:prstGeom>
          <a:noFill/>
        </p:spPr>
        <p:txBody>
          <a:bodyPr wrap="square" lIns="0" tIns="0" rIns="0" bIns="0" rtlCol="0">
            <a:spAutoFit/>
          </a:bodyPr>
          <a:lstStyle/>
          <a:p>
            <a:pPr algn="ctr"/>
            <a:r>
              <a:rPr lang="en-US" sz="900" dirty="0">
                <a:solidFill>
                  <a:schemeClr val="bg1"/>
                </a:solidFill>
                <a:ea typeface="Segoe UI Symbol" panose="020B0502040204020203" pitchFamily="34" charset="0"/>
              </a:rPr>
              <a:t>Illinois workNet® is sponsored by the Department of Commerce and Economic Opportunity.  – August 2024</a:t>
            </a:r>
          </a:p>
        </p:txBody>
      </p:sp>
      <p:pic>
        <p:nvPicPr>
          <p:cNvPr id="13" name="Picture 12">
            <a:extLst>
              <a:ext uri="{FF2B5EF4-FFF2-40B4-BE49-F238E27FC236}">
                <a16:creationId xmlns:a16="http://schemas.microsoft.com/office/drawing/2014/main" id="{BF715C54-211F-4042-B275-1BFD9C5996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2231" y="399636"/>
            <a:ext cx="2599538" cy="1431059"/>
          </a:xfrm>
          <a:prstGeom prst="rect">
            <a:avLst/>
          </a:prstGeom>
        </p:spPr>
      </p:pic>
    </p:spTree>
    <p:extLst>
      <p:ext uri="{BB962C8B-B14F-4D97-AF65-F5344CB8AC3E}">
        <p14:creationId xmlns:p14="http://schemas.microsoft.com/office/powerpoint/2010/main" val="114043739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88770" y="1123581"/>
            <a:ext cx="5966460" cy="619850"/>
          </a:xfrm>
          <a:prstGeom prst="rect">
            <a:avLst/>
          </a:prstGeom>
          <a:noFill/>
        </p:spPr>
        <p:txBody>
          <a:bodyPr wrap="square" lIns="0" tIns="0" rIns="0" bIns="0" rtlCol="0" anchor="t">
            <a:spAutoFit/>
          </a:bodyPr>
          <a:lstStyle/>
          <a:p>
            <a:pPr defTabSz="514350">
              <a:lnSpc>
                <a:spcPts val="2400"/>
              </a:lnSpc>
            </a:pPr>
            <a:r>
              <a:rPr lang="en-US" sz="2400" b="1" cap="all" spc="38">
                <a:solidFill>
                  <a:srgbClr val="4D4D4D"/>
                </a:solidFill>
                <a:latin typeface="Calibri" panose="020F0502020204030204"/>
                <a:ea typeface="Segoe UI Symbol"/>
              </a:rPr>
              <a:t>JTED Reporting System</a:t>
            </a:r>
            <a:r>
              <a:rPr lang="en-US" sz="2400" b="1" cap="all" spc="38">
                <a:solidFill>
                  <a:srgbClr val="D14C27"/>
                </a:solidFill>
                <a:latin typeface="Calibri" panose="020F0502020204030204"/>
                <a:ea typeface="Segoe UI Symbol"/>
              </a:rPr>
              <a:t> </a:t>
            </a:r>
          </a:p>
          <a:p>
            <a:pPr defTabSz="514350">
              <a:lnSpc>
                <a:spcPts val="2400"/>
              </a:lnSpc>
            </a:pPr>
            <a:r>
              <a:rPr lang="en-US" sz="2400" b="1" cap="all" spc="38">
                <a:solidFill>
                  <a:srgbClr val="D14C27"/>
                </a:solidFill>
                <a:latin typeface="Calibri" panose="020F0502020204030204"/>
                <a:ea typeface="Segoe UI Symbol"/>
              </a:rPr>
              <a:t>Grantee Details &amp; Training Programs</a:t>
            </a:r>
            <a:endParaRPr lang="en-US" sz="2400" b="1" cap="all" spc="38">
              <a:solidFill>
                <a:srgbClr val="D14C27"/>
              </a:solidFill>
              <a:latin typeface="Calibri" panose="020F0502020204030204"/>
              <a:ea typeface="Segoe UI Symbol"/>
              <a:cs typeface="Calibri"/>
            </a:endParaRPr>
          </a:p>
        </p:txBody>
      </p:sp>
      <p:cxnSp>
        <p:nvCxnSpPr>
          <p:cNvPr id="25" name="Straight Connector 24"/>
          <p:cNvCxnSpPr/>
          <p:nvPr/>
        </p:nvCxnSpPr>
        <p:spPr>
          <a:xfrm>
            <a:off x="1588294" y="1011988"/>
            <a:ext cx="685800" cy="0"/>
          </a:xfrm>
          <a:prstGeom prst="line">
            <a:avLst/>
          </a:prstGeom>
          <a:ln w="28575">
            <a:solidFill>
              <a:srgbClr val="F58025"/>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291F7CE-1A16-E41E-CDB5-9EB369DDEE49}"/>
              </a:ext>
            </a:extLst>
          </p:cNvPr>
          <p:cNvGrpSpPr/>
          <p:nvPr/>
        </p:nvGrpSpPr>
        <p:grpSpPr>
          <a:xfrm>
            <a:off x="2514600" y="2055912"/>
            <a:ext cx="4992119" cy="2417169"/>
            <a:chOff x="3515557" y="3078565"/>
            <a:chExt cx="5031544" cy="2373508"/>
          </a:xfrm>
        </p:grpSpPr>
        <p:grpSp>
          <p:nvGrpSpPr>
            <p:cNvPr id="3" name="Group 2"/>
            <p:cNvGrpSpPr/>
            <p:nvPr/>
          </p:nvGrpSpPr>
          <p:grpSpPr>
            <a:xfrm>
              <a:off x="3515557" y="3111668"/>
              <a:ext cx="5031544" cy="2340405"/>
              <a:chOff x="3829798" y="2254417"/>
              <a:chExt cx="4717302" cy="2340405"/>
            </a:xfrm>
          </p:grpSpPr>
          <p:sp>
            <p:nvSpPr>
              <p:cNvPr id="4" name="TextBox 3"/>
              <p:cNvSpPr txBox="1"/>
              <p:nvPr/>
            </p:nvSpPr>
            <p:spPr>
              <a:xfrm>
                <a:off x="5419728" y="2254417"/>
                <a:ext cx="3127372" cy="362661"/>
              </a:xfrm>
              <a:prstGeom prst="rect">
                <a:avLst/>
              </a:prstGeom>
              <a:noFill/>
            </p:spPr>
            <p:txBody>
              <a:bodyPr wrap="square" lIns="0" tIns="0" rIns="0" bIns="0" rtlCol="0" anchor="t">
                <a:spAutoFit/>
              </a:bodyPr>
              <a:lstStyle/>
              <a:p>
                <a:pPr defTabSz="514350"/>
                <a:r>
                  <a:rPr lang="en-US" sz="1200" b="1" spc="15">
                    <a:solidFill>
                      <a:srgbClr val="4D4D4D"/>
                    </a:solidFill>
                    <a:latin typeface="Calibri" panose="020F0502020204030204"/>
                  </a:rPr>
                  <a:t>Create an Illinois workNet Account &amp; Request Access</a:t>
                </a:r>
              </a:p>
            </p:txBody>
          </p:sp>
          <p:sp>
            <p:nvSpPr>
              <p:cNvPr id="5" name="TextBox 4"/>
              <p:cNvSpPr txBox="1"/>
              <p:nvPr/>
            </p:nvSpPr>
            <p:spPr>
              <a:xfrm>
                <a:off x="5419728" y="2671715"/>
                <a:ext cx="3127372" cy="181330"/>
              </a:xfrm>
              <a:prstGeom prst="rect">
                <a:avLst/>
              </a:prstGeom>
              <a:noFill/>
            </p:spPr>
            <p:txBody>
              <a:bodyPr wrap="square" lIns="0" tIns="0" rIns="0" bIns="0" rtlCol="0">
                <a:spAutoFit/>
              </a:bodyPr>
              <a:lstStyle/>
              <a:p>
                <a:pPr defTabSz="514350"/>
                <a:r>
                  <a:rPr lang="en-US" sz="1200" b="1" spc="15">
                    <a:solidFill>
                      <a:srgbClr val="4D4D4D"/>
                    </a:solidFill>
                    <a:latin typeface="Calibri" panose="020F0502020204030204"/>
                  </a:rPr>
                  <a:t>Grantee Details</a:t>
                </a:r>
              </a:p>
            </p:txBody>
          </p:sp>
          <p:sp>
            <p:nvSpPr>
              <p:cNvPr id="6" name="TextBox 5"/>
              <p:cNvSpPr txBox="1"/>
              <p:nvPr/>
            </p:nvSpPr>
            <p:spPr>
              <a:xfrm>
                <a:off x="3829798" y="3419373"/>
                <a:ext cx="1258456" cy="181330"/>
              </a:xfrm>
              <a:prstGeom prst="rect">
                <a:avLst/>
              </a:prstGeom>
              <a:noFill/>
            </p:spPr>
            <p:txBody>
              <a:bodyPr wrap="square" lIns="0" tIns="0" rIns="0" bIns="0" rtlCol="0">
                <a:spAutoFit/>
              </a:bodyPr>
              <a:lstStyle/>
              <a:p>
                <a:pPr algn="r" defTabSz="514350"/>
                <a:r>
                  <a:rPr lang="en-US" sz="1200" b="1" spc="15">
                    <a:solidFill>
                      <a:srgbClr val="4D4D4D"/>
                    </a:solidFill>
                    <a:latin typeface="Calibri" panose="020F0502020204030204"/>
                  </a:rPr>
                  <a:t>Demonstration </a:t>
                </a:r>
              </a:p>
            </p:txBody>
          </p:sp>
          <p:sp>
            <p:nvSpPr>
              <p:cNvPr id="7" name="TextBox 6"/>
              <p:cNvSpPr txBox="1"/>
              <p:nvPr/>
            </p:nvSpPr>
            <p:spPr>
              <a:xfrm>
                <a:off x="5419728" y="3842048"/>
                <a:ext cx="3127372" cy="181330"/>
              </a:xfrm>
              <a:prstGeom prst="rect">
                <a:avLst/>
              </a:prstGeom>
              <a:noFill/>
            </p:spPr>
            <p:txBody>
              <a:bodyPr wrap="square" lIns="0" tIns="0" rIns="0" bIns="0" rtlCol="0">
                <a:spAutoFit/>
              </a:bodyPr>
              <a:lstStyle/>
              <a:p>
                <a:pPr defTabSz="514350"/>
                <a:r>
                  <a:rPr lang="en-US" sz="1200" b="1" spc="15">
                    <a:solidFill>
                      <a:srgbClr val="4D4D4D"/>
                    </a:solidFill>
                    <a:latin typeface="Calibri" panose="020F0502020204030204"/>
                  </a:rPr>
                  <a:t>JTED Partner Guide</a:t>
                </a:r>
              </a:p>
            </p:txBody>
          </p:sp>
          <p:sp>
            <p:nvSpPr>
              <p:cNvPr id="8" name="TextBox 7"/>
              <p:cNvSpPr txBox="1"/>
              <p:nvPr/>
            </p:nvSpPr>
            <p:spPr>
              <a:xfrm>
                <a:off x="5419728" y="4232161"/>
                <a:ext cx="3127372" cy="362661"/>
              </a:xfrm>
              <a:prstGeom prst="rect">
                <a:avLst/>
              </a:prstGeom>
              <a:noFill/>
            </p:spPr>
            <p:txBody>
              <a:bodyPr wrap="square" lIns="0" tIns="0" rIns="0" bIns="0" rtlCol="0">
                <a:spAutoFit/>
              </a:bodyPr>
              <a:lstStyle/>
              <a:p>
                <a:pPr defTabSz="514350"/>
                <a:r>
                  <a:rPr lang="en-US" sz="1200" b="1" spc="15">
                    <a:solidFill>
                      <a:srgbClr val="4D4D4D"/>
                    </a:solidFill>
                    <a:latin typeface="Calibri" panose="020F0502020204030204"/>
                  </a:rPr>
                  <a:t>Sign Up for an Individual Organization Technical Assistance Session</a:t>
                </a:r>
              </a:p>
            </p:txBody>
          </p:sp>
          <p:sp>
            <p:nvSpPr>
              <p:cNvPr id="9" name="Oval 8"/>
              <p:cNvSpPr/>
              <p:nvPr/>
            </p:nvSpPr>
            <p:spPr>
              <a:xfrm>
                <a:off x="5157186" y="3873978"/>
                <a:ext cx="85378" cy="853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en-US" sz="1200">
                  <a:solidFill>
                    <a:srgbClr val="A5A5A5"/>
                  </a:solidFill>
                  <a:latin typeface="Calibri" panose="020F0502020204030204"/>
                </a:endParaRPr>
              </a:p>
            </p:txBody>
          </p:sp>
          <p:sp>
            <p:nvSpPr>
              <p:cNvPr id="10" name="Oval 9"/>
              <p:cNvSpPr/>
              <p:nvPr/>
            </p:nvSpPr>
            <p:spPr>
              <a:xfrm>
                <a:off x="5157186" y="4264091"/>
                <a:ext cx="85378" cy="853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en-US" sz="1200">
                  <a:solidFill>
                    <a:srgbClr val="A5A5A5"/>
                  </a:solidFill>
                  <a:latin typeface="Calibri" panose="020F0502020204030204"/>
                </a:endParaRPr>
              </a:p>
            </p:txBody>
          </p:sp>
          <p:sp>
            <p:nvSpPr>
              <p:cNvPr id="11" name="TextBox 10"/>
              <p:cNvSpPr txBox="1"/>
              <p:nvPr/>
            </p:nvSpPr>
            <p:spPr>
              <a:xfrm>
                <a:off x="5419728" y="3061826"/>
                <a:ext cx="3127372" cy="181330"/>
              </a:xfrm>
              <a:prstGeom prst="rect">
                <a:avLst/>
              </a:prstGeom>
              <a:noFill/>
            </p:spPr>
            <p:txBody>
              <a:bodyPr wrap="square" lIns="0" tIns="0" rIns="0" bIns="0" rtlCol="0">
                <a:spAutoFit/>
              </a:bodyPr>
              <a:lstStyle/>
              <a:p>
                <a:pPr defTabSz="514350"/>
                <a:r>
                  <a:rPr lang="en-US" sz="1200" b="1" spc="15">
                    <a:solidFill>
                      <a:srgbClr val="4D4D4D"/>
                    </a:solidFill>
                    <a:latin typeface="Calibri" panose="020F0502020204030204"/>
                  </a:rPr>
                  <a:t>Training Provider</a:t>
                </a:r>
              </a:p>
            </p:txBody>
          </p:sp>
          <p:sp>
            <p:nvSpPr>
              <p:cNvPr id="12" name="Oval 11"/>
              <p:cNvSpPr/>
              <p:nvPr/>
            </p:nvSpPr>
            <p:spPr>
              <a:xfrm>
                <a:off x="5157186" y="3483867"/>
                <a:ext cx="85378" cy="853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en-US" sz="1200">
                  <a:solidFill>
                    <a:srgbClr val="A5A5A5"/>
                  </a:solidFill>
                  <a:latin typeface="Calibri" panose="020F0502020204030204"/>
                </a:endParaRPr>
              </a:p>
            </p:txBody>
          </p:sp>
          <p:grpSp>
            <p:nvGrpSpPr>
              <p:cNvPr id="13" name="Group 12"/>
              <p:cNvGrpSpPr/>
              <p:nvPr/>
            </p:nvGrpSpPr>
            <p:grpSpPr>
              <a:xfrm>
                <a:off x="5157186" y="2286347"/>
                <a:ext cx="85378" cy="502676"/>
                <a:chOff x="5157186" y="2286347"/>
                <a:chExt cx="85378" cy="502676"/>
              </a:xfrm>
              <a:solidFill>
                <a:schemeClr val="accent2"/>
              </a:solidFill>
            </p:grpSpPr>
            <p:sp>
              <p:nvSpPr>
                <p:cNvPr id="14" name="Oval 13"/>
                <p:cNvSpPr/>
                <p:nvPr/>
              </p:nvSpPr>
              <p:spPr>
                <a:xfrm>
                  <a:off x="5157186" y="2286347"/>
                  <a:ext cx="85378" cy="853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en-US" sz="1200">
                    <a:solidFill>
                      <a:srgbClr val="A5A5A5"/>
                    </a:solidFill>
                    <a:latin typeface="Calibri" panose="020F0502020204030204"/>
                  </a:endParaRPr>
                </a:p>
              </p:txBody>
            </p:sp>
            <p:sp>
              <p:nvSpPr>
                <p:cNvPr id="15" name="Oval 14"/>
                <p:cNvSpPr/>
                <p:nvPr/>
              </p:nvSpPr>
              <p:spPr>
                <a:xfrm>
                  <a:off x="5157186" y="2703645"/>
                  <a:ext cx="85378" cy="853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en-US" sz="1200">
                    <a:solidFill>
                      <a:srgbClr val="A5A5A5"/>
                    </a:solidFill>
                    <a:latin typeface="Calibri" panose="020F0502020204030204"/>
                  </a:endParaRPr>
                </a:p>
              </p:txBody>
            </p:sp>
          </p:grpSp>
          <p:sp>
            <p:nvSpPr>
              <p:cNvPr id="16" name="Oval 15"/>
              <p:cNvSpPr/>
              <p:nvPr/>
            </p:nvSpPr>
            <p:spPr>
              <a:xfrm>
                <a:off x="5157186" y="3093756"/>
                <a:ext cx="85378" cy="853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endParaRPr lang="en-US" sz="1200">
                  <a:solidFill>
                    <a:srgbClr val="A5A5A5"/>
                  </a:solidFill>
                  <a:latin typeface="Calibri" panose="020F0502020204030204"/>
                </a:endParaRPr>
              </a:p>
            </p:txBody>
          </p:sp>
          <p:cxnSp>
            <p:nvCxnSpPr>
              <p:cNvPr id="17" name="Straight Connector 16"/>
              <p:cNvCxnSpPr/>
              <p:nvPr/>
            </p:nvCxnSpPr>
            <p:spPr>
              <a:xfrm>
                <a:off x="5199875" y="2423385"/>
                <a:ext cx="0" cy="22860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199875" y="2827089"/>
                <a:ext cx="0" cy="22860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199875" y="3217200"/>
                <a:ext cx="0" cy="22860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199875" y="3607311"/>
                <a:ext cx="0" cy="228600"/>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199875" y="3997423"/>
                <a:ext cx="0" cy="228600"/>
              </a:xfrm>
              <a:prstGeom prst="line">
                <a:avLst/>
              </a:prstGeom>
              <a:ln w="9525"/>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230A3053-D2F1-4C7C-DFF8-EDEB2A51FC52}"/>
                </a:ext>
              </a:extLst>
            </p:cNvPr>
            <p:cNvSpPr txBox="1"/>
            <p:nvPr/>
          </p:nvSpPr>
          <p:spPr>
            <a:xfrm>
              <a:off x="3555664" y="3078565"/>
              <a:ext cx="1258456" cy="181330"/>
            </a:xfrm>
            <a:prstGeom prst="rect">
              <a:avLst/>
            </a:prstGeom>
            <a:noFill/>
          </p:spPr>
          <p:txBody>
            <a:bodyPr wrap="square" lIns="0" tIns="0" rIns="0" bIns="0" rtlCol="0">
              <a:spAutoFit/>
            </a:bodyPr>
            <a:lstStyle/>
            <a:p>
              <a:pPr algn="r" defTabSz="514350"/>
              <a:r>
                <a:rPr lang="en-US" sz="1200" b="1" spc="15">
                  <a:solidFill>
                    <a:srgbClr val="4D4D4D"/>
                  </a:solidFill>
                  <a:latin typeface="Calibri" panose="020F0502020204030204"/>
                </a:rPr>
                <a:t>Presentation</a:t>
              </a:r>
            </a:p>
          </p:txBody>
        </p:sp>
        <p:sp>
          <p:nvSpPr>
            <p:cNvPr id="26" name="TextBox 25">
              <a:extLst>
                <a:ext uri="{FF2B5EF4-FFF2-40B4-BE49-F238E27FC236}">
                  <a16:creationId xmlns:a16="http://schemas.microsoft.com/office/drawing/2014/main" id="{41C32C99-DD5B-10A0-FC65-F3F1F4245451}"/>
                </a:ext>
              </a:extLst>
            </p:cNvPr>
            <p:cNvSpPr txBox="1"/>
            <p:nvPr/>
          </p:nvSpPr>
          <p:spPr>
            <a:xfrm>
              <a:off x="5211400" y="4295285"/>
              <a:ext cx="3127372" cy="181330"/>
            </a:xfrm>
            <a:prstGeom prst="rect">
              <a:avLst/>
            </a:prstGeom>
            <a:noFill/>
          </p:spPr>
          <p:txBody>
            <a:bodyPr wrap="square" lIns="0" tIns="0" rIns="0" bIns="0" rtlCol="0">
              <a:spAutoFit/>
            </a:bodyPr>
            <a:lstStyle/>
            <a:p>
              <a:pPr defTabSz="514350"/>
              <a:r>
                <a:rPr lang="en-US" sz="1200" b="1" spc="15">
                  <a:solidFill>
                    <a:srgbClr val="4D4D4D"/>
                  </a:solidFill>
                  <a:latin typeface="Calibri" panose="020F0502020204030204"/>
                </a:rPr>
                <a:t>Grantee Details &amp; Training Provider </a:t>
              </a:r>
            </a:p>
          </p:txBody>
        </p:sp>
      </p:grpSp>
    </p:spTree>
    <p:extLst>
      <p:ext uri="{BB962C8B-B14F-4D97-AF65-F5344CB8AC3E}">
        <p14:creationId xmlns:p14="http://schemas.microsoft.com/office/powerpoint/2010/main" val="3233472942"/>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0678E-C45A-22F5-5232-9804402DF334}"/>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18CDE530-379A-E574-9743-36D136614561}"/>
              </a:ext>
            </a:extLst>
          </p:cNvPr>
          <p:cNvSpPr txBox="1"/>
          <p:nvPr/>
        </p:nvSpPr>
        <p:spPr>
          <a:xfrm>
            <a:off x="325902" y="1371261"/>
            <a:ext cx="4246098" cy="3145669"/>
          </a:xfrm>
          <a:prstGeom prst="rect">
            <a:avLst/>
          </a:prstGeom>
          <a:noFill/>
        </p:spPr>
        <p:txBody>
          <a:bodyPr wrap="square" lIns="0" tIns="0" rIns="0" bIns="0" rtlCol="0">
            <a:spAutoFit/>
          </a:bodyPr>
          <a:lstStyle/>
          <a:p>
            <a:pPr>
              <a:lnSpc>
                <a:spcPct val="114000"/>
              </a:lnSpc>
            </a:pPr>
            <a:r>
              <a:rPr lang="en-US" sz="1200" b="1" dirty="0">
                <a:solidFill>
                  <a:srgbClr val="4D4D4D"/>
                </a:solidFill>
              </a:rPr>
              <a:t>New Accounts:</a:t>
            </a:r>
          </a:p>
          <a:p>
            <a:pPr marL="228600" indent="-228600">
              <a:lnSpc>
                <a:spcPct val="114000"/>
              </a:lnSpc>
              <a:buFont typeface="+mj-lt"/>
              <a:buAutoNum type="arabicPeriod"/>
            </a:pPr>
            <a:r>
              <a:rPr lang="en-US" sz="1200" dirty="0">
                <a:solidFill>
                  <a:srgbClr val="4D4D4D"/>
                </a:solidFill>
              </a:rPr>
              <a:t>Go to www.illinoisworknet.com.</a:t>
            </a:r>
          </a:p>
          <a:p>
            <a:pPr marL="228600" indent="-228600">
              <a:lnSpc>
                <a:spcPct val="114000"/>
              </a:lnSpc>
              <a:buFont typeface="+mj-lt"/>
              <a:buAutoNum type="arabicPeriod"/>
            </a:pPr>
            <a:r>
              <a:rPr lang="en-US" sz="1200" dirty="0">
                <a:solidFill>
                  <a:srgbClr val="4D4D4D"/>
                </a:solidFill>
              </a:rPr>
              <a:t>Click “Sign Up” in the header.</a:t>
            </a:r>
          </a:p>
          <a:p>
            <a:pPr marL="228600" indent="-228600">
              <a:lnSpc>
                <a:spcPct val="114000"/>
              </a:lnSpc>
              <a:buFont typeface="+mj-lt"/>
              <a:buAutoNum type="arabicPeriod"/>
            </a:pPr>
            <a:r>
              <a:rPr lang="en-US" sz="1200" dirty="0">
                <a:solidFill>
                  <a:srgbClr val="4D4D4D"/>
                </a:solidFill>
              </a:rPr>
              <a:t>Enter the required information and submit.</a:t>
            </a:r>
          </a:p>
          <a:p>
            <a:pPr marL="228600" indent="-228600">
              <a:lnSpc>
                <a:spcPct val="114000"/>
              </a:lnSpc>
              <a:buFont typeface="+mj-lt"/>
              <a:buAutoNum type="arabicPeriod"/>
            </a:pPr>
            <a:r>
              <a:rPr lang="en-US" sz="1200" dirty="0">
                <a:solidFill>
                  <a:srgbClr val="4D4D4D"/>
                </a:solidFill>
              </a:rPr>
              <a:t>Check your email for a confirmation message.</a:t>
            </a:r>
          </a:p>
          <a:p>
            <a:pPr marL="228600" indent="-228600">
              <a:lnSpc>
                <a:spcPct val="114000"/>
              </a:lnSpc>
              <a:buFont typeface="+mj-lt"/>
              <a:buAutoNum type="arabicPeriod"/>
            </a:pPr>
            <a:r>
              <a:rPr lang="en-US" sz="1200" dirty="0">
                <a:solidFill>
                  <a:srgbClr val="4D4D4D"/>
                </a:solidFill>
              </a:rPr>
              <a:t>Click the verification link in the email.</a:t>
            </a:r>
          </a:p>
          <a:p>
            <a:pPr marL="228600" indent="-228600">
              <a:lnSpc>
                <a:spcPct val="114000"/>
              </a:lnSpc>
              <a:buFont typeface="+mj-lt"/>
              <a:buAutoNum type="arabicPeriod"/>
            </a:pPr>
            <a:endParaRPr lang="en-US" sz="1200" dirty="0">
              <a:solidFill>
                <a:srgbClr val="4D4D4D"/>
              </a:solidFill>
            </a:endParaRPr>
          </a:p>
          <a:p>
            <a:pPr>
              <a:lnSpc>
                <a:spcPct val="114000"/>
              </a:lnSpc>
            </a:pPr>
            <a:r>
              <a:rPr lang="en-US" sz="1200" b="1" dirty="0">
                <a:solidFill>
                  <a:srgbClr val="4D4D4D"/>
                </a:solidFill>
              </a:rPr>
              <a:t>Once you have an Illinois workNet account:</a:t>
            </a:r>
          </a:p>
          <a:p>
            <a:pPr>
              <a:lnSpc>
                <a:spcPct val="114000"/>
              </a:lnSpc>
            </a:pPr>
            <a:r>
              <a:rPr lang="en-US" sz="1200" dirty="0">
                <a:solidFill>
                  <a:srgbClr val="4D4D4D"/>
                </a:solidFill>
              </a:rPr>
              <a:t>Request to become a partner by sending an email to info@illinoisworknet.com. Include the following information:</a:t>
            </a:r>
          </a:p>
          <a:p>
            <a:pPr marL="571500" lvl="1" indent="-228600">
              <a:lnSpc>
                <a:spcPct val="114000"/>
              </a:lnSpc>
              <a:buFont typeface="Arial" panose="020B0604020202020204" pitchFamily="34" charset="0"/>
              <a:buChar char="•"/>
            </a:pPr>
            <a:r>
              <a:rPr lang="en-US" sz="1200" dirty="0">
                <a:solidFill>
                  <a:srgbClr val="4D4D4D"/>
                </a:solidFill>
              </a:rPr>
              <a:t>Reason for the email: I would like to request an Illinois workNet partner account.</a:t>
            </a:r>
          </a:p>
          <a:p>
            <a:pPr marL="571500" lvl="1" indent="-228600">
              <a:lnSpc>
                <a:spcPct val="114000"/>
              </a:lnSpc>
              <a:buFont typeface="Arial" panose="020B0604020202020204" pitchFamily="34" charset="0"/>
              <a:buChar char="•"/>
            </a:pPr>
            <a:r>
              <a:rPr lang="en-US" sz="1200" dirty="0">
                <a:solidFill>
                  <a:srgbClr val="4D4D4D"/>
                </a:solidFill>
              </a:rPr>
              <a:t>Your name as it appears in your Illinois workNet account.</a:t>
            </a:r>
          </a:p>
          <a:p>
            <a:pPr marL="571500" lvl="1" indent="-228600">
              <a:lnSpc>
                <a:spcPct val="114000"/>
              </a:lnSpc>
              <a:buFont typeface="Arial" panose="020B0604020202020204" pitchFamily="34" charset="0"/>
              <a:buChar char="•"/>
            </a:pPr>
            <a:r>
              <a:rPr lang="en-US" sz="1200" dirty="0">
                <a:solidFill>
                  <a:srgbClr val="4D4D4D"/>
                </a:solidFill>
              </a:rPr>
              <a:t>Your organization name, address, and work phone number.</a:t>
            </a:r>
          </a:p>
          <a:p>
            <a:pPr marL="571500" lvl="1" indent="-228600">
              <a:lnSpc>
                <a:spcPct val="114000"/>
              </a:lnSpc>
              <a:buFont typeface="Arial" panose="020B0604020202020204" pitchFamily="34" charset="0"/>
              <a:buChar char="•"/>
            </a:pPr>
            <a:r>
              <a:rPr lang="en-US" sz="1200" dirty="0">
                <a:solidFill>
                  <a:srgbClr val="4D4D4D"/>
                </a:solidFill>
              </a:rPr>
              <a:t>Request access to the JTED </a:t>
            </a:r>
            <a:r>
              <a:rPr lang="en-US" sz="1200">
                <a:solidFill>
                  <a:srgbClr val="4D4D4D"/>
                </a:solidFill>
              </a:rPr>
              <a:t>Reporting System.</a:t>
            </a:r>
            <a:endParaRPr lang="en-US" sz="1200" dirty="0">
              <a:solidFill>
                <a:srgbClr val="4D4D4D"/>
              </a:solidFill>
            </a:endParaRPr>
          </a:p>
        </p:txBody>
      </p:sp>
      <p:sp>
        <p:nvSpPr>
          <p:cNvPr id="29" name="Text Placeholder 9">
            <a:extLst>
              <a:ext uri="{FF2B5EF4-FFF2-40B4-BE49-F238E27FC236}">
                <a16:creationId xmlns:a16="http://schemas.microsoft.com/office/drawing/2014/main" id="{6207D1A1-5B2E-DA9D-356E-9B6F7DE3340E}"/>
              </a:ext>
            </a:extLst>
          </p:cNvPr>
          <p:cNvSpPr>
            <a:spLocks noGrp="1"/>
          </p:cNvSpPr>
          <p:nvPr>
            <p:ph type="body" sz="quarter" idx="11"/>
          </p:nvPr>
        </p:nvSpPr>
        <p:spPr>
          <a:xfrm>
            <a:off x="584202" y="575840"/>
            <a:ext cx="6172585" cy="605537"/>
          </a:xfrm>
          <a:prstGeom prst="rect">
            <a:avLst/>
          </a:prstGeom>
        </p:spPr>
        <p:txBody>
          <a:bodyPr lIns="0" tIns="0" rIns="0" bIns="0"/>
          <a:lstStyle>
            <a:lvl1pPr marL="0" indent="0" algn="l">
              <a:lnSpc>
                <a:spcPct val="100000"/>
              </a:lnSpc>
              <a:spcBef>
                <a:spcPts val="0"/>
              </a:spcBef>
              <a:buNone/>
              <a:defRPr sz="2200" b="1" cap="all" spc="50" baseline="0">
                <a:solidFill>
                  <a:schemeClr val="accent1"/>
                </a:solidFill>
                <a:latin typeface="Segoe UI Symbol" panose="020B0502040204020203" pitchFamily="34" charset="0"/>
                <a:ea typeface="Segoe UI Symbol" panose="020B0502040204020203" pitchFamily="34" charset="0"/>
                <a:cs typeface="Open Sans" panose="020B0606030504020204" pitchFamily="34" charset="0"/>
              </a:defRPr>
            </a:lvl1pPr>
          </a:lstStyle>
          <a:p>
            <a:pPr lvl="0"/>
            <a:r>
              <a:rPr lang="en-US" sz="2000" dirty="0">
                <a:latin typeface="+mn-lt"/>
              </a:rPr>
              <a:t>Request Access to the JTED reporting system</a:t>
            </a:r>
          </a:p>
          <a:p>
            <a:pPr lvl="0"/>
            <a:endParaRPr lang="en-US" sz="2000" dirty="0">
              <a:solidFill>
                <a:srgbClr val="D14C27"/>
              </a:solidFill>
              <a:latin typeface="+mn-lt"/>
            </a:endParaRPr>
          </a:p>
        </p:txBody>
      </p:sp>
      <p:pic>
        <p:nvPicPr>
          <p:cNvPr id="2" name="Picture 1">
            <a:extLst>
              <a:ext uri="{FF2B5EF4-FFF2-40B4-BE49-F238E27FC236}">
                <a16:creationId xmlns:a16="http://schemas.microsoft.com/office/drawing/2014/main" id="{AB4C9E84-D952-9FDA-4B7E-FC48EEC96E04}"/>
              </a:ext>
            </a:extLst>
          </p:cNvPr>
          <p:cNvPicPr>
            <a:picLocks noChangeAspect="1"/>
          </p:cNvPicPr>
          <p:nvPr/>
        </p:nvPicPr>
        <p:blipFill>
          <a:blip r:embed="rId2"/>
          <a:stretch>
            <a:fillRect/>
          </a:stretch>
        </p:blipFill>
        <p:spPr>
          <a:xfrm>
            <a:off x="4648782" y="1282444"/>
            <a:ext cx="4371741" cy="3234486"/>
          </a:xfrm>
          <a:prstGeom prst="rect">
            <a:avLst/>
          </a:prstGeom>
          <a:ln>
            <a:solidFill>
              <a:schemeClr val="accent1"/>
            </a:solidFill>
          </a:ln>
        </p:spPr>
      </p:pic>
    </p:spTree>
    <p:extLst>
      <p:ext uri="{BB962C8B-B14F-4D97-AF65-F5344CB8AC3E}">
        <p14:creationId xmlns:p14="http://schemas.microsoft.com/office/powerpoint/2010/main" val="3328805669"/>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0678E-C45A-22F5-5232-9804402DF334}"/>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F25D8094-5A38-15B6-49EB-7E10DE31744F}"/>
              </a:ext>
            </a:extLst>
          </p:cNvPr>
          <p:cNvGrpSpPr/>
          <p:nvPr/>
        </p:nvGrpSpPr>
        <p:grpSpPr>
          <a:xfrm>
            <a:off x="0" y="1978442"/>
            <a:ext cx="9143999" cy="2589215"/>
            <a:chOff x="-315931" y="2644257"/>
            <a:chExt cx="15810172" cy="680588"/>
          </a:xfrm>
        </p:grpSpPr>
        <p:sp>
          <p:nvSpPr>
            <p:cNvPr id="15" name="Rectangle 14">
              <a:extLst>
                <a:ext uri="{FF2B5EF4-FFF2-40B4-BE49-F238E27FC236}">
                  <a16:creationId xmlns:a16="http://schemas.microsoft.com/office/drawing/2014/main" id="{59A852D6-DE8E-9EF6-D7E8-EF984108C6C2}"/>
                </a:ext>
              </a:extLst>
            </p:cNvPr>
            <p:cNvSpPr/>
            <p:nvPr/>
          </p:nvSpPr>
          <p:spPr>
            <a:xfrm>
              <a:off x="-315931" y="2644257"/>
              <a:ext cx="15810172" cy="680588"/>
            </a:xfrm>
            <a:prstGeom prst="rect">
              <a:avLst/>
            </a:prstGeom>
            <a:solidFill>
              <a:srgbClr val="D14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8CDE530-379A-E574-9743-36D136614561}"/>
                </a:ext>
              </a:extLst>
            </p:cNvPr>
            <p:cNvSpPr txBox="1"/>
            <p:nvPr/>
          </p:nvSpPr>
          <p:spPr>
            <a:xfrm>
              <a:off x="30321" y="2671752"/>
              <a:ext cx="8782479" cy="625598"/>
            </a:xfrm>
            <a:prstGeom prst="rect">
              <a:avLst/>
            </a:prstGeom>
            <a:noFill/>
          </p:spPr>
          <p:txBody>
            <a:bodyPr wrap="square" lIns="0" tIns="0" rIns="0" bIns="0" rtlCol="0">
              <a:spAutoFit/>
            </a:bodyPr>
            <a:lstStyle/>
            <a:p>
              <a:pPr marL="171450" indent="-171450">
                <a:spcAft>
                  <a:spcPts val="600"/>
                </a:spcAft>
                <a:buFont typeface="Arial" panose="020B0604020202020204" pitchFamily="34" charset="0"/>
                <a:buChar char="•"/>
              </a:pPr>
              <a:r>
                <a:rPr lang="en-US" sz="1200" dirty="0">
                  <a:solidFill>
                    <a:schemeClr val="bg1"/>
                  </a:solidFill>
                </a:rPr>
                <a:t>The Grantee Details is a place to maintain current grant information, training program information, worksites, and services used in the program.</a:t>
              </a:r>
            </a:p>
            <a:p>
              <a:pPr marL="171450" indent="-171450">
                <a:spcAft>
                  <a:spcPts val="600"/>
                </a:spcAft>
                <a:buFont typeface="Arial" panose="020B0604020202020204" pitchFamily="34" charset="0"/>
                <a:buChar char="•"/>
              </a:pPr>
              <a:r>
                <a:rPr lang="en-US" sz="1200" dirty="0">
                  <a:solidFill>
                    <a:schemeClr val="bg1"/>
                  </a:solidFill>
                </a:rPr>
                <a:t>Key sections used for this program include:</a:t>
              </a:r>
            </a:p>
            <a:p>
              <a:pPr marL="514350" lvl="1" indent="-171450">
                <a:lnSpc>
                  <a:spcPct val="114000"/>
                </a:lnSpc>
                <a:buFont typeface="Arial" panose="020B0604020202020204" pitchFamily="34" charset="0"/>
                <a:buChar char="•"/>
              </a:pPr>
              <a:r>
                <a:rPr lang="en-US" sz="1200" dirty="0">
                  <a:solidFill>
                    <a:schemeClr val="bg1"/>
                  </a:solidFill>
                </a:rPr>
                <a:t>Grantee information  </a:t>
              </a:r>
            </a:p>
            <a:p>
              <a:pPr marL="514350" lvl="1" indent="-171450">
                <a:lnSpc>
                  <a:spcPct val="114000"/>
                </a:lnSpc>
                <a:buFont typeface="Arial" panose="020B0604020202020204" pitchFamily="34" charset="0"/>
                <a:buChar char="•"/>
              </a:pPr>
              <a:r>
                <a:rPr lang="en-US" sz="1200" dirty="0">
                  <a:solidFill>
                    <a:schemeClr val="bg1"/>
                  </a:solidFill>
                </a:rPr>
                <a:t>Associated Grants</a:t>
              </a:r>
            </a:p>
            <a:p>
              <a:pPr marL="514350" lvl="1" indent="-171450">
                <a:lnSpc>
                  <a:spcPct val="114000"/>
                </a:lnSpc>
                <a:buFont typeface="Arial" panose="020B0604020202020204" pitchFamily="34" charset="0"/>
                <a:buChar char="•"/>
              </a:pPr>
              <a:r>
                <a:rPr lang="en-US" sz="1200" dirty="0">
                  <a:solidFill>
                    <a:schemeClr val="bg1"/>
                  </a:solidFill>
                </a:rPr>
                <a:t>Training Programs (The section is populated when you enter training programs in the training programs section.)</a:t>
              </a:r>
            </a:p>
            <a:p>
              <a:pPr marL="514350" lvl="1" indent="-171450">
                <a:lnSpc>
                  <a:spcPct val="114000"/>
                </a:lnSpc>
                <a:buFont typeface="Arial" panose="020B0604020202020204" pitchFamily="34" charset="0"/>
                <a:buChar char="•"/>
              </a:pPr>
              <a:r>
                <a:rPr lang="en-US" sz="1200" dirty="0">
                  <a:solidFill>
                    <a:schemeClr val="bg1"/>
                  </a:solidFill>
                </a:rPr>
                <a:t>Worksites (This information is used if you are providing work-based learning opportunities at a worksite.)</a:t>
              </a:r>
            </a:p>
            <a:p>
              <a:pPr marL="514350" lvl="1" indent="-171450">
                <a:lnSpc>
                  <a:spcPct val="114000"/>
                </a:lnSpc>
                <a:buFont typeface="Arial" panose="020B0604020202020204" pitchFamily="34" charset="0"/>
                <a:buChar char="•"/>
              </a:pPr>
              <a:r>
                <a:rPr lang="en-US" sz="1200" dirty="0">
                  <a:solidFill>
                    <a:schemeClr val="bg1"/>
                  </a:solidFill>
                </a:rPr>
                <a:t>Services (This section is prepopulated with JTED services. Review this section and remove the services that will not be used by your program.)</a:t>
              </a:r>
              <a:endParaRPr lang="en-US" sz="1400" dirty="0">
                <a:solidFill>
                  <a:schemeClr val="bg1"/>
                </a:solidFill>
              </a:endParaRPr>
            </a:p>
          </p:txBody>
        </p:sp>
      </p:grpSp>
      <p:sp>
        <p:nvSpPr>
          <p:cNvPr id="29" name="Text Placeholder 9">
            <a:extLst>
              <a:ext uri="{FF2B5EF4-FFF2-40B4-BE49-F238E27FC236}">
                <a16:creationId xmlns:a16="http://schemas.microsoft.com/office/drawing/2014/main" id="{6207D1A1-5B2E-DA9D-356E-9B6F7DE3340E}"/>
              </a:ext>
            </a:extLst>
          </p:cNvPr>
          <p:cNvSpPr>
            <a:spLocks noGrp="1"/>
          </p:cNvSpPr>
          <p:nvPr>
            <p:ph type="body" sz="quarter" idx="11"/>
          </p:nvPr>
        </p:nvSpPr>
        <p:spPr>
          <a:xfrm>
            <a:off x="584203" y="575840"/>
            <a:ext cx="2214838" cy="605537"/>
          </a:xfrm>
          <a:prstGeom prst="rect">
            <a:avLst/>
          </a:prstGeom>
        </p:spPr>
        <p:txBody>
          <a:bodyPr lIns="0" tIns="0" rIns="0" bIns="0"/>
          <a:lstStyle>
            <a:lvl1pPr marL="0" indent="0" algn="l">
              <a:lnSpc>
                <a:spcPct val="100000"/>
              </a:lnSpc>
              <a:spcBef>
                <a:spcPts val="0"/>
              </a:spcBef>
              <a:buNone/>
              <a:defRPr sz="2200" b="1" cap="all" spc="50" baseline="0">
                <a:solidFill>
                  <a:schemeClr val="accent1"/>
                </a:solidFill>
                <a:latin typeface="Segoe UI Symbol" panose="020B0502040204020203" pitchFamily="34" charset="0"/>
                <a:ea typeface="Segoe UI Symbol" panose="020B0502040204020203" pitchFamily="34" charset="0"/>
                <a:cs typeface="Open Sans" panose="020B0606030504020204" pitchFamily="34" charset="0"/>
              </a:defRPr>
            </a:lvl1pPr>
          </a:lstStyle>
          <a:p>
            <a:pPr lvl="0"/>
            <a:r>
              <a:rPr lang="en-US" sz="2000" dirty="0">
                <a:latin typeface="+mn-lt"/>
              </a:rPr>
              <a:t>Grantee Details</a:t>
            </a:r>
          </a:p>
          <a:p>
            <a:pPr lvl="0"/>
            <a:r>
              <a:rPr lang="en-US" sz="2000" dirty="0">
                <a:latin typeface="+mn-lt"/>
              </a:rPr>
              <a:t>Key Points</a:t>
            </a:r>
          </a:p>
          <a:p>
            <a:pPr lvl="0"/>
            <a:endParaRPr lang="en-US" sz="2000" dirty="0">
              <a:solidFill>
                <a:srgbClr val="D14C27"/>
              </a:solidFill>
              <a:latin typeface="+mn-lt"/>
            </a:endParaRPr>
          </a:p>
        </p:txBody>
      </p:sp>
      <p:pic>
        <p:nvPicPr>
          <p:cNvPr id="5" name="Picture 4" descr="A screenshot of a computer&#10;&#10;Description automatically generated">
            <a:extLst>
              <a:ext uri="{FF2B5EF4-FFF2-40B4-BE49-F238E27FC236}">
                <a16:creationId xmlns:a16="http://schemas.microsoft.com/office/drawing/2014/main" id="{032BE15C-01EE-1779-FF8D-2742DEC6F008}"/>
              </a:ext>
            </a:extLst>
          </p:cNvPr>
          <p:cNvPicPr>
            <a:picLocks noChangeAspect="1"/>
          </p:cNvPicPr>
          <p:nvPr/>
        </p:nvPicPr>
        <p:blipFill rotWithShape="1">
          <a:blip r:embed="rId2">
            <a:extLst>
              <a:ext uri="{28A0092B-C50C-407E-A947-70E740481C1C}">
                <a14:useLocalDpi xmlns:a14="http://schemas.microsoft.com/office/drawing/2010/main" val="0"/>
              </a:ext>
            </a:extLst>
          </a:blip>
          <a:srcRect b="40560"/>
          <a:stretch/>
        </p:blipFill>
        <p:spPr>
          <a:xfrm>
            <a:off x="5356489" y="0"/>
            <a:ext cx="3710730" cy="5094639"/>
          </a:xfrm>
          <a:prstGeom prst="rect">
            <a:avLst/>
          </a:prstGeom>
        </p:spPr>
      </p:pic>
    </p:spTree>
    <p:extLst>
      <p:ext uri="{BB962C8B-B14F-4D97-AF65-F5344CB8AC3E}">
        <p14:creationId xmlns:p14="http://schemas.microsoft.com/office/powerpoint/2010/main" val="1163263931"/>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0678E-C45A-22F5-5232-9804402DF334}"/>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F25D8094-5A38-15B6-49EB-7E10DE31744F}"/>
              </a:ext>
            </a:extLst>
          </p:cNvPr>
          <p:cNvGrpSpPr/>
          <p:nvPr/>
        </p:nvGrpSpPr>
        <p:grpSpPr>
          <a:xfrm>
            <a:off x="1" y="1538695"/>
            <a:ext cx="9143999" cy="3082168"/>
            <a:chOff x="-315929" y="2528667"/>
            <a:chExt cx="15810172" cy="810163"/>
          </a:xfrm>
        </p:grpSpPr>
        <p:sp>
          <p:nvSpPr>
            <p:cNvPr id="15" name="Rectangle 14">
              <a:extLst>
                <a:ext uri="{FF2B5EF4-FFF2-40B4-BE49-F238E27FC236}">
                  <a16:creationId xmlns:a16="http://schemas.microsoft.com/office/drawing/2014/main" id="{59A852D6-DE8E-9EF6-D7E8-EF984108C6C2}"/>
                </a:ext>
              </a:extLst>
            </p:cNvPr>
            <p:cNvSpPr/>
            <p:nvPr/>
          </p:nvSpPr>
          <p:spPr>
            <a:xfrm>
              <a:off x="-315929" y="2528667"/>
              <a:ext cx="15810172" cy="810163"/>
            </a:xfrm>
            <a:prstGeom prst="rect">
              <a:avLst/>
            </a:prstGeom>
            <a:solidFill>
              <a:srgbClr val="D14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8CDE530-379A-E574-9743-36D136614561}"/>
                </a:ext>
              </a:extLst>
            </p:cNvPr>
            <p:cNvSpPr txBox="1"/>
            <p:nvPr/>
          </p:nvSpPr>
          <p:spPr>
            <a:xfrm>
              <a:off x="-5250" y="2528667"/>
              <a:ext cx="7872624" cy="780691"/>
            </a:xfrm>
            <a:prstGeom prst="rect">
              <a:avLst/>
            </a:prstGeom>
            <a:noFill/>
          </p:spPr>
          <p:txBody>
            <a:bodyPr wrap="square" lIns="0" tIns="0" rIns="0" bIns="0" rtlCol="0">
              <a:spAutoFit/>
            </a:bodyPr>
            <a:lstStyle/>
            <a:p>
              <a:pPr marL="171450" indent="-171450">
                <a:spcAft>
                  <a:spcPts val="600"/>
                </a:spcAft>
                <a:buFont typeface="Arial" panose="020B0604020202020204" pitchFamily="34" charset="0"/>
                <a:buChar char="•"/>
              </a:pPr>
              <a:r>
                <a:rPr lang="en-US" sz="1200" dirty="0">
                  <a:solidFill>
                    <a:schemeClr val="bg1"/>
                  </a:solidFill>
                </a:rPr>
                <a:t>The Grantee Details is a place to identify training programs and providers for the program.</a:t>
              </a:r>
            </a:p>
            <a:p>
              <a:pPr marL="171450" indent="-171450">
                <a:spcAft>
                  <a:spcPts val="600"/>
                </a:spcAft>
                <a:buFont typeface="Arial" panose="020B0604020202020204" pitchFamily="34" charset="0"/>
                <a:buChar char="•"/>
              </a:pPr>
              <a:r>
                <a:rPr lang="en-US" sz="1200" dirty="0">
                  <a:solidFill>
                    <a:schemeClr val="bg1"/>
                  </a:solidFill>
                </a:rPr>
                <a:t>Training program searches (i.e., Private Business Vocational Schools &amp; WIOA Approved Training Programs) can be used to prepopulate program information fields. If the program is not in one of the searches, select the option to submit the training program for approval.</a:t>
              </a:r>
            </a:p>
            <a:p>
              <a:pPr marL="171450" indent="-171450">
                <a:spcAft>
                  <a:spcPts val="600"/>
                </a:spcAft>
                <a:buFont typeface="Arial" panose="020B0604020202020204" pitchFamily="34" charset="0"/>
                <a:buChar char="•"/>
              </a:pPr>
              <a:r>
                <a:rPr lang="en-US" sz="1200" dirty="0">
                  <a:solidFill>
                    <a:schemeClr val="bg1"/>
                  </a:solidFill>
                </a:rPr>
                <a:t>Program Contact is the person the who Illinois workNet should contact if the training program needs updates.</a:t>
              </a:r>
            </a:p>
            <a:p>
              <a:pPr marL="171450" indent="-171450">
                <a:spcAft>
                  <a:spcPts val="600"/>
                </a:spcAft>
                <a:buFont typeface="Arial" panose="020B0604020202020204" pitchFamily="34" charset="0"/>
                <a:buChar char="•"/>
              </a:pPr>
              <a:r>
                <a:rPr lang="en-US" sz="1200" dirty="0">
                  <a:solidFill>
                    <a:schemeClr val="bg1"/>
                  </a:solidFill>
                </a:rPr>
                <a:t>Baseline requirements are optional.</a:t>
              </a:r>
            </a:p>
            <a:p>
              <a:pPr marL="171450" indent="-171450">
                <a:spcAft>
                  <a:spcPts val="600"/>
                </a:spcAft>
                <a:buFont typeface="Arial" panose="020B0604020202020204" pitchFamily="34" charset="0"/>
                <a:buChar char="•"/>
              </a:pPr>
              <a:r>
                <a:rPr lang="en-US" sz="1200" dirty="0">
                  <a:solidFill>
                    <a:schemeClr val="bg1"/>
                  </a:solidFill>
                </a:rPr>
                <a:t>Add the industry credentials that can be earned by completing the program.</a:t>
              </a:r>
            </a:p>
            <a:p>
              <a:pPr marL="171450" indent="-171450">
                <a:spcAft>
                  <a:spcPts val="600"/>
                </a:spcAft>
                <a:buFont typeface="Arial" panose="020B0604020202020204" pitchFamily="34" charset="0"/>
                <a:buChar char="•"/>
              </a:pPr>
              <a:r>
                <a:rPr lang="en-US" sz="1200" dirty="0">
                  <a:solidFill>
                    <a:schemeClr val="bg1"/>
                  </a:solidFill>
                </a:rPr>
                <a:t>Commerce staff will review and approve the credentials and training program information.</a:t>
              </a:r>
            </a:p>
          </p:txBody>
        </p:sp>
      </p:grpSp>
      <p:sp>
        <p:nvSpPr>
          <p:cNvPr id="29" name="Text Placeholder 9">
            <a:extLst>
              <a:ext uri="{FF2B5EF4-FFF2-40B4-BE49-F238E27FC236}">
                <a16:creationId xmlns:a16="http://schemas.microsoft.com/office/drawing/2014/main" id="{6207D1A1-5B2E-DA9D-356E-9B6F7DE3340E}"/>
              </a:ext>
            </a:extLst>
          </p:cNvPr>
          <p:cNvSpPr>
            <a:spLocks noGrp="1"/>
          </p:cNvSpPr>
          <p:nvPr>
            <p:ph type="body" sz="quarter" idx="11"/>
          </p:nvPr>
        </p:nvSpPr>
        <p:spPr>
          <a:xfrm>
            <a:off x="584203" y="575840"/>
            <a:ext cx="2487064" cy="605537"/>
          </a:xfrm>
          <a:prstGeom prst="rect">
            <a:avLst/>
          </a:prstGeom>
        </p:spPr>
        <p:txBody>
          <a:bodyPr lIns="0" tIns="0" rIns="0" bIns="0"/>
          <a:lstStyle>
            <a:lvl1pPr marL="0" indent="0" algn="l">
              <a:lnSpc>
                <a:spcPct val="100000"/>
              </a:lnSpc>
              <a:spcBef>
                <a:spcPts val="0"/>
              </a:spcBef>
              <a:buNone/>
              <a:defRPr sz="2200" b="1" cap="all" spc="50" baseline="0">
                <a:solidFill>
                  <a:schemeClr val="accent1"/>
                </a:solidFill>
                <a:latin typeface="Segoe UI Symbol" panose="020B0502040204020203" pitchFamily="34" charset="0"/>
                <a:ea typeface="Segoe UI Symbol" panose="020B0502040204020203" pitchFamily="34" charset="0"/>
                <a:cs typeface="Open Sans" panose="020B0606030504020204" pitchFamily="34" charset="0"/>
              </a:defRPr>
            </a:lvl1pPr>
          </a:lstStyle>
          <a:p>
            <a:pPr lvl="0"/>
            <a:r>
              <a:rPr lang="en-US" sz="2000" dirty="0">
                <a:latin typeface="+mn-lt"/>
              </a:rPr>
              <a:t>Training Programs</a:t>
            </a:r>
          </a:p>
          <a:p>
            <a:pPr lvl="0"/>
            <a:r>
              <a:rPr lang="en-US" sz="2000" dirty="0">
                <a:latin typeface="+mn-lt"/>
              </a:rPr>
              <a:t>Key Points</a:t>
            </a:r>
          </a:p>
          <a:p>
            <a:pPr lvl="0"/>
            <a:endParaRPr lang="en-US" sz="2000" dirty="0">
              <a:solidFill>
                <a:srgbClr val="D14C27"/>
              </a:solidFill>
              <a:latin typeface="+mn-lt"/>
            </a:endParaRPr>
          </a:p>
        </p:txBody>
      </p:sp>
      <p:pic>
        <p:nvPicPr>
          <p:cNvPr id="8" name="Picture 7">
            <a:extLst>
              <a:ext uri="{FF2B5EF4-FFF2-40B4-BE49-F238E27FC236}">
                <a16:creationId xmlns:a16="http://schemas.microsoft.com/office/drawing/2014/main" id="{2B1444AA-1548-17E3-6593-9E08418E6CFF}"/>
              </a:ext>
            </a:extLst>
          </p:cNvPr>
          <p:cNvPicPr>
            <a:picLocks noChangeAspect="1"/>
          </p:cNvPicPr>
          <p:nvPr/>
        </p:nvPicPr>
        <p:blipFill>
          <a:blip r:embed="rId2"/>
          <a:stretch>
            <a:fillRect/>
          </a:stretch>
        </p:blipFill>
        <p:spPr>
          <a:xfrm>
            <a:off x="4912596" y="1021739"/>
            <a:ext cx="4154622" cy="3727402"/>
          </a:xfrm>
          <a:prstGeom prst="rect">
            <a:avLst/>
          </a:prstGeom>
        </p:spPr>
      </p:pic>
    </p:spTree>
    <p:extLst>
      <p:ext uri="{BB962C8B-B14F-4D97-AF65-F5344CB8AC3E}">
        <p14:creationId xmlns:p14="http://schemas.microsoft.com/office/powerpoint/2010/main" val="3335343207"/>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0678E-C45A-22F5-5232-9804402DF334}"/>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F25D8094-5A38-15B6-49EB-7E10DE31744F}"/>
              </a:ext>
            </a:extLst>
          </p:cNvPr>
          <p:cNvGrpSpPr/>
          <p:nvPr/>
        </p:nvGrpSpPr>
        <p:grpSpPr>
          <a:xfrm>
            <a:off x="2027734" y="1431870"/>
            <a:ext cx="5088531" cy="2089868"/>
            <a:chOff x="-315931" y="2320175"/>
            <a:chExt cx="15810172" cy="983393"/>
          </a:xfrm>
        </p:grpSpPr>
        <p:sp>
          <p:nvSpPr>
            <p:cNvPr id="15" name="Rectangle 14">
              <a:extLst>
                <a:ext uri="{FF2B5EF4-FFF2-40B4-BE49-F238E27FC236}">
                  <a16:creationId xmlns:a16="http://schemas.microsoft.com/office/drawing/2014/main" id="{59A852D6-DE8E-9EF6-D7E8-EF984108C6C2}"/>
                </a:ext>
              </a:extLst>
            </p:cNvPr>
            <p:cNvSpPr/>
            <p:nvPr/>
          </p:nvSpPr>
          <p:spPr>
            <a:xfrm>
              <a:off x="-315931" y="2320175"/>
              <a:ext cx="15810172" cy="983393"/>
            </a:xfrm>
            <a:prstGeom prst="rect">
              <a:avLst/>
            </a:prstGeom>
            <a:solidFill>
              <a:srgbClr val="D14C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18CDE530-379A-E574-9743-36D136614561}"/>
                </a:ext>
              </a:extLst>
            </p:cNvPr>
            <p:cNvSpPr txBox="1"/>
            <p:nvPr/>
          </p:nvSpPr>
          <p:spPr>
            <a:xfrm>
              <a:off x="42647" y="2402741"/>
              <a:ext cx="14800968" cy="818262"/>
            </a:xfrm>
            <a:prstGeom prst="rect">
              <a:avLst/>
            </a:prstGeom>
            <a:noFill/>
          </p:spPr>
          <p:txBody>
            <a:bodyPr wrap="square" lIns="0" tIns="0" rIns="0" bIns="0" rtlCol="0">
              <a:spAutoFit/>
            </a:bodyPr>
            <a:lstStyle/>
            <a:p>
              <a:pPr marL="171450" indent="-171450">
                <a:spcAft>
                  <a:spcPts val="600"/>
                </a:spcAft>
                <a:buFont typeface="Arial" panose="020B0604020202020204" pitchFamily="34" charset="0"/>
                <a:buChar char="•"/>
              </a:pPr>
              <a:r>
                <a:rPr lang="en-US" sz="1400" b="1" dirty="0">
                  <a:solidFill>
                    <a:schemeClr val="bg1"/>
                  </a:solidFill>
                </a:rPr>
                <a:t>Week of August 26th – September 9th</a:t>
              </a:r>
            </a:p>
            <a:p>
              <a:pPr marL="171450" indent="-171450">
                <a:spcAft>
                  <a:spcPts val="600"/>
                </a:spcAft>
                <a:buFont typeface="Arial" panose="020B0604020202020204" pitchFamily="34" charset="0"/>
                <a:buChar char="•"/>
              </a:pPr>
              <a:r>
                <a:rPr lang="en-US" sz="1400" dirty="0">
                  <a:solidFill>
                    <a:schemeClr val="bg1"/>
                  </a:solidFill>
                </a:rPr>
                <a:t>Register for </a:t>
              </a:r>
              <a:r>
                <a:rPr lang="en-US" sz="1400" b="1" u="sng" dirty="0">
                  <a:solidFill>
                    <a:schemeClr val="bg1"/>
                  </a:solidFill>
                </a:rPr>
                <a:t>one</a:t>
              </a:r>
              <a:r>
                <a:rPr lang="en-US" sz="1400" dirty="0">
                  <a:solidFill>
                    <a:schemeClr val="bg1"/>
                  </a:solidFill>
                </a:rPr>
                <a:t> 30-minute time slot for your organization. </a:t>
              </a:r>
            </a:p>
            <a:p>
              <a:pPr marL="514350" lvl="1" indent="-171450">
                <a:spcAft>
                  <a:spcPts val="600"/>
                </a:spcAft>
                <a:buFont typeface="Arial" panose="020B0604020202020204" pitchFamily="34" charset="0"/>
                <a:buChar char="•"/>
              </a:pPr>
              <a:r>
                <a:rPr lang="en-US" sz="1400" dirty="0">
                  <a:solidFill>
                    <a:schemeClr val="bg1"/>
                  </a:solidFill>
                </a:rPr>
                <a:t>If multiple people would like to participate in the TA call, find a time that works with your schedules and reserve that time slot. </a:t>
              </a:r>
            </a:p>
            <a:p>
              <a:pPr marL="514350" lvl="1" indent="-171450">
                <a:spcAft>
                  <a:spcPts val="600"/>
                </a:spcAft>
                <a:buFont typeface="Arial" panose="020B0604020202020204" pitchFamily="34" charset="0"/>
                <a:buChar char="•"/>
              </a:pPr>
              <a:r>
                <a:rPr lang="en-US" sz="1400" dirty="0">
                  <a:solidFill>
                    <a:schemeClr val="bg1"/>
                  </a:solidFill>
                </a:rPr>
                <a:t>Include the names of participating individuals and your organization in the appointment sign-up notes.</a:t>
              </a:r>
            </a:p>
          </p:txBody>
        </p:sp>
      </p:grpSp>
      <p:sp>
        <p:nvSpPr>
          <p:cNvPr id="29" name="Text Placeholder 9">
            <a:extLst>
              <a:ext uri="{FF2B5EF4-FFF2-40B4-BE49-F238E27FC236}">
                <a16:creationId xmlns:a16="http://schemas.microsoft.com/office/drawing/2014/main" id="{6207D1A1-5B2E-DA9D-356E-9B6F7DE3340E}"/>
              </a:ext>
            </a:extLst>
          </p:cNvPr>
          <p:cNvSpPr>
            <a:spLocks noGrp="1"/>
          </p:cNvSpPr>
          <p:nvPr>
            <p:ph type="body" sz="quarter" idx="11"/>
          </p:nvPr>
        </p:nvSpPr>
        <p:spPr>
          <a:xfrm>
            <a:off x="584202" y="575840"/>
            <a:ext cx="7463913" cy="605537"/>
          </a:xfrm>
          <a:prstGeom prst="rect">
            <a:avLst/>
          </a:prstGeom>
        </p:spPr>
        <p:txBody>
          <a:bodyPr lIns="0" tIns="0" rIns="0" bIns="0"/>
          <a:lstStyle>
            <a:lvl1pPr marL="0" indent="0" algn="l">
              <a:lnSpc>
                <a:spcPct val="100000"/>
              </a:lnSpc>
              <a:spcBef>
                <a:spcPts val="0"/>
              </a:spcBef>
              <a:buNone/>
              <a:defRPr sz="2200" b="1" cap="all" spc="50" baseline="0">
                <a:solidFill>
                  <a:schemeClr val="accent1"/>
                </a:solidFill>
                <a:latin typeface="Segoe UI Symbol" panose="020B0502040204020203" pitchFamily="34" charset="0"/>
                <a:ea typeface="Segoe UI Symbol" panose="020B0502040204020203" pitchFamily="34" charset="0"/>
                <a:cs typeface="Open Sans" panose="020B0606030504020204" pitchFamily="34" charset="0"/>
              </a:defRPr>
            </a:lvl1pPr>
          </a:lstStyle>
          <a:p>
            <a:pPr lvl="0"/>
            <a:r>
              <a:rPr lang="en-US" sz="2000" dirty="0">
                <a:latin typeface="+mn-lt"/>
              </a:rPr>
              <a:t>Individual Technical Assistance for Organizations</a:t>
            </a:r>
          </a:p>
          <a:p>
            <a:pPr lvl="0"/>
            <a:endParaRPr lang="en-US" sz="2000" dirty="0">
              <a:solidFill>
                <a:srgbClr val="D14C27"/>
              </a:solidFill>
              <a:latin typeface="+mn-lt"/>
            </a:endParaRPr>
          </a:p>
        </p:txBody>
      </p:sp>
      <p:sp>
        <p:nvSpPr>
          <p:cNvPr id="7" name="TextBox 6">
            <a:extLst>
              <a:ext uri="{FF2B5EF4-FFF2-40B4-BE49-F238E27FC236}">
                <a16:creationId xmlns:a16="http://schemas.microsoft.com/office/drawing/2014/main" id="{8508F021-74A4-3CA1-602A-14A7D3BED317}"/>
              </a:ext>
            </a:extLst>
          </p:cNvPr>
          <p:cNvSpPr txBox="1"/>
          <p:nvPr/>
        </p:nvSpPr>
        <p:spPr>
          <a:xfrm>
            <a:off x="2875821" y="3772231"/>
            <a:ext cx="3392355" cy="1154162"/>
          </a:xfrm>
          <a:prstGeom prst="rect">
            <a:avLst/>
          </a:prstGeom>
          <a:noFill/>
        </p:spPr>
        <p:txBody>
          <a:bodyPr wrap="square" lIns="91440" tIns="45720" rIns="91440" bIns="45720" anchor="t">
            <a:spAutoFit/>
          </a:bodyPr>
          <a:lstStyle/>
          <a:p>
            <a:pPr>
              <a:spcAft>
                <a:spcPts val="600"/>
              </a:spcAft>
            </a:pPr>
            <a:r>
              <a:rPr lang="en-US" dirty="0">
                <a:hlinkClick r:id="rId2"/>
              </a:rPr>
              <a:t>TA with Natasha during the week of 8/26</a:t>
            </a:r>
            <a:endParaRPr lang="en-US" dirty="0"/>
          </a:p>
          <a:p>
            <a:pPr>
              <a:spcAft>
                <a:spcPts val="600"/>
              </a:spcAft>
            </a:pPr>
            <a:r>
              <a:rPr lang="en-US">
                <a:hlinkClick r:id="rId3"/>
              </a:rPr>
              <a:t>TA with David during the week of 8/26</a:t>
            </a:r>
          </a:p>
          <a:p>
            <a:pPr>
              <a:spcAft>
                <a:spcPts val="600"/>
              </a:spcAft>
            </a:pPr>
            <a:r>
              <a:rPr lang="en-US" dirty="0">
                <a:hlinkClick r:id="rId4"/>
              </a:rPr>
              <a:t>TA with Natasha during the week of 9/6</a:t>
            </a:r>
            <a:endParaRPr lang="en-US" dirty="0"/>
          </a:p>
          <a:p>
            <a:pPr>
              <a:spcAft>
                <a:spcPts val="600"/>
              </a:spcAft>
            </a:pPr>
            <a:r>
              <a:rPr lang="en-US" dirty="0">
                <a:hlinkClick r:id="rId5"/>
              </a:rPr>
              <a:t>TA with David during the week of 9/2</a:t>
            </a:r>
            <a:endParaRPr lang="en-US" dirty="0"/>
          </a:p>
        </p:txBody>
      </p:sp>
    </p:spTree>
    <p:extLst>
      <p:ext uri="{BB962C8B-B14F-4D97-AF65-F5344CB8AC3E}">
        <p14:creationId xmlns:p14="http://schemas.microsoft.com/office/powerpoint/2010/main" val="1983367174"/>
      </p:ext>
    </p:extLst>
  </p:cSld>
  <p:clrMapOvr>
    <a:masterClrMapping/>
  </p:clrMapOvr>
  <p:transition spd="slow">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60"/>
</p:tagLst>
</file>

<file path=ppt/theme/theme1.xml><?xml version="1.0" encoding="utf-8"?>
<a:theme xmlns:a="http://schemas.openxmlformats.org/drawingml/2006/main" name="Office Theme">
  <a:themeElements>
    <a:clrScheme name="07-Orange">
      <a:dk1>
        <a:sysClr val="windowText" lastClr="000000"/>
      </a:dk1>
      <a:lt1>
        <a:sysClr val="window" lastClr="FFFFFF"/>
      </a:lt1>
      <a:dk2>
        <a:srgbClr val="000000"/>
      </a:dk2>
      <a:lt2>
        <a:srgbClr val="E7E6E6"/>
      </a:lt2>
      <a:accent1>
        <a:srgbClr val="4B5050"/>
      </a:accent1>
      <a:accent2>
        <a:srgbClr val="F0821E"/>
      </a:accent2>
      <a:accent3>
        <a:srgbClr val="6E7378"/>
      </a:accent3>
      <a:accent4>
        <a:srgbClr val="91969B"/>
      </a:accent4>
      <a:accent5>
        <a:srgbClr val="AAAFB4"/>
      </a:accent5>
      <a:accent6>
        <a:srgbClr val="DCE1E6"/>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
      <a:dk1>
        <a:srgbClr val="000000"/>
      </a:dk1>
      <a:lt1>
        <a:srgbClr val="FFFFFF"/>
      </a:lt1>
      <a:dk2>
        <a:srgbClr val="44546A"/>
      </a:dk2>
      <a:lt2>
        <a:srgbClr val="E7E6E6"/>
      </a:lt2>
      <a:accent1>
        <a:srgbClr val="BE5333"/>
      </a:accent1>
      <a:accent2>
        <a:srgbClr val="ED7D31"/>
      </a:accent2>
      <a:accent3>
        <a:srgbClr val="A5A5A5"/>
      </a:accent3>
      <a:accent4>
        <a:srgbClr val="FFC000"/>
      </a:accent4>
      <a:accent5>
        <a:srgbClr val="B44F30"/>
      </a:accent5>
      <a:accent6>
        <a:srgbClr val="4D4D4D"/>
      </a:accent6>
      <a:hlink>
        <a:srgbClr val="6297B8"/>
      </a:hlink>
      <a:folHlink>
        <a:srgbClr val="313744"/>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52569ECEA4A742A2C5974F57977DA4" ma:contentTypeVersion="5" ma:contentTypeDescription="Create a new document." ma:contentTypeScope="" ma:versionID="79c9f2753a94edf9e8c03015e3e7977f">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0D3A79-EF45-4F93-8883-FCBF4B0B3DFD}"/>
</file>

<file path=customXml/itemProps2.xml><?xml version="1.0" encoding="utf-8"?>
<ds:datastoreItem xmlns:ds="http://schemas.openxmlformats.org/officeDocument/2006/customXml" ds:itemID="{928E4C86-0C98-4824-BF49-14A4E3C99277}">
  <ds:schemaRefs>
    <ds:schemaRef ds:uri="http://purl.org/dc/elements/1.1/"/>
    <ds:schemaRef ds:uri="http://schemas.microsoft.com/office/2006/metadata/properties"/>
    <ds:schemaRef ds:uri="3aa6cdc2-7f22-4681-9449-390630c556af"/>
    <ds:schemaRef ds:uri="http://schemas.microsoft.com/sharepoint/v3"/>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c933ce85-2af7-40bc-96ed-032ed0082e77"/>
    <ds:schemaRef ds:uri="http://www.w3.org/XML/1998/namespace"/>
    <ds:schemaRef ds:uri="http://purl.org/dc/dcmitype/"/>
  </ds:schemaRefs>
</ds:datastoreItem>
</file>

<file path=customXml/itemProps3.xml><?xml version="1.0" encoding="utf-8"?>
<ds:datastoreItem xmlns:ds="http://schemas.openxmlformats.org/officeDocument/2006/customXml" ds:itemID="{F48B8F4B-AF02-4174-8D06-90D9E3C41B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73485</TotalTime>
  <Words>504</Words>
  <Application>Microsoft Office PowerPoint</Application>
  <PresentationFormat>On-screen Show (16:9)</PresentationFormat>
  <Paragraphs>52</Paragraphs>
  <Slides>6</Slides>
  <Notes>0</Notes>
  <HiddenSlides>0</HiddenSlides>
  <MMClips>0</MMClips>
  <ScaleCrop>false</ScaleCrop>
  <HeadingPairs>
    <vt:vector size="4" baseType="variant">
      <vt:variant>
        <vt:lpstr>Theme</vt:lpstr>
      </vt:variant>
      <vt:variant>
        <vt:i4>2</vt:i4>
      </vt:variant>
      <vt:variant>
        <vt:lpstr>Slide Titles</vt:lpstr>
      </vt:variant>
      <vt:variant>
        <vt:i4>6</vt:i4>
      </vt:variant>
    </vt:vector>
  </HeadingPairs>
  <TitlesOfParts>
    <vt:vector size="8"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vector>
  </TitlesOfParts>
  <Manager/>
  <Company>Illinois workNet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Template</dc:title>
  <dc:subject/>
  <dc:creator>Illinois workNet</dc:creator>
  <cp:keywords/>
  <dc:description/>
  <cp:lastModifiedBy>Telger, Natasha R</cp:lastModifiedBy>
  <cp:revision>1165</cp:revision>
  <cp:lastPrinted>2018-06-26T15:29:22Z</cp:lastPrinted>
  <dcterms:created xsi:type="dcterms:W3CDTF">2015-05-25T12:45:08Z</dcterms:created>
  <dcterms:modified xsi:type="dcterms:W3CDTF">2024-08-22T16:12:31Z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0x010100CE52569ECEA4A742A2C5974F57977DA4</vt:lpwstr>
  </property>
  <property fmtid="{D5CDD505-2E9C-101B-9397-08002B2CF9AE}" pid="3" name="TaxKeyword">
    <vt:lpwstr/>
  </property>
  <property fmtid="{D5CDD505-2E9C-101B-9397-08002B2CF9AE}" pid="4" name="ArticulateGUID">
    <vt:lpwstr>89C5AEA7-7E5F-4829-B420-74A679B0FF3E</vt:lpwstr>
  </property>
  <property fmtid="{D5CDD505-2E9C-101B-9397-08002B2CF9AE}" pid="5" name="ArticulatePath">
    <vt:lpwstr>IWN_PresentationTemplate-2018 FINAL</vt:lpwstr>
  </property>
  <property fmtid="{D5CDD505-2E9C-101B-9397-08002B2CF9AE}" pid="6" name="MediaServiceImageTags">
    <vt:lpwstr/>
  </property>
</Properties>
</file>