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64_99DA9442.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4"/>
  </p:sldMasterIdLst>
  <p:notesMasterIdLst>
    <p:notesMasterId r:id="rId16"/>
  </p:notesMasterIdLst>
  <p:handoutMasterIdLst>
    <p:handoutMasterId r:id="rId17"/>
  </p:handoutMasterIdLst>
  <p:sldIdLst>
    <p:sldId id="261" r:id="rId5"/>
    <p:sldId id="642" r:id="rId6"/>
    <p:sldId id="612" r:id="rId7"/>
    <p:sldId id="643" r:id="rId8"/>
    <p:sldId id="616" r:id="rId9"/>
    <p:sldId id="613" r:id="rId10"/>
    <p:sldId id="614" r:id="rId11"/>
    <p:sldId id="615" r:id="rId12"/>
    <p:sldId id="300" r:id="rId13"/>
    <p:sldId id="296" r:id="rId14"/>
    <p:sldId id="295" r:id="rId15"/>
  </p:sldIdLst>
  <p:sldSz cx="12192000" cy="6858000"/>
  <p:notesSz cx="7315200" cy="96012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27F42A-8415-4316-048C-55E455EB652C}" name="Jones, Ryan" initials="JR" userId="S::ryan.r.jones@illinois.gov::c274f07d-4d0f-4221-a0a7-04a20a35d2ef" providerId="AD"/>
  <p188:author id="{8C059949-0A14-36E3-125E-872D26ABEC9B}" name="Barry, Paula" initials="BP" userId="S::Paula.Barry@Illinois.gov::a2bf69ae-3b95-4e1f-92d6-450658beca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y, Paula" initials="BP" lastIdx="1" clrIdx="0">
    <p:extLst>
      <p:ext uri="{19B8F6BF-5375-455C-9EA6-DF929625EA0E}">
        <p15:presenceInfo xmlns:p15="http://schemas.microsoft.com/office/powerpoint/2012/main" userId="S::Paula.Barry@Illinois.gov::a2bf69ae-3b95-4e1f-92d6-450658beca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B74900"/>
    <a:srgbClr val="D04C26"/>
    <a:srgbClr val="FFAE42"/>
    <a:srgbClr val="893700"/>
    <a:srgbClr val="60106A"/>
    <a:srgbClr val="C2C3C5"/>
    <a:srgbClr val="1721C5"/>
    <a:srgbClr val="F68026"/>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26" y="18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264_99DA9442.xml><?xml version="1.0" encoding="utf-8"?>
<p188:cmLst xmlns:a="http://schemas.openxmlformats.org/drawingml/2006/main" xmlns:r="http://schemas.openxmlformats.org/officeDocument/2006/relationships" xmlns:p188="http://schemas.microsoft.com/office/powerpoint/2018/8/main">
  <p188:cm id="{246F3EB3-AD98-45EE-92ED-96A8A8D5EAA2}" authorId="{8C059949-0A14-36E3-125E-872D26ABEC9B}" created="2025-05-29T14:16:35.357">
    <pc:sldMkLst xmlns:pc="http://schemas.microsoft.com/office/powerpoint/2013/main/command">
      <pc:docMk/>
      <pc:sldMk cId="2581238850" sldId="612"/>
    </pc:sldMkLst>
    <p188:txBody>
      <a:bodyPr/>
      <a:lstStyle/>
      <a:p>
        <a:r>
          <a:rPr lang="en-US"/>
          <a:t>[@Jones, Ryan] All of your updates look awesome thank you so much!</a:t>
        </a:r>
      </a:p>
    </p188:txBody>
    <p188:extLst>
      <p:ext xmlns:p="http://schemas.openxmlformats.org/presentationml/2006/main" uri="{57CB4572-C831-44C2-8A1C-0ADB6CCDFE69}">
        <p223:reactions xmlns:p223="http://schemas.microsoft.com/office/powerpoint/2022/03/main">
          <p223:rxn type="👍">
            <p223:instance time="2025-05-29T14:19:43.002" authorId="{6127F42A-8415-4316-048C-55E455EB652C}"/>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5E262-5B66-4A5C-AA37-85465562B386}"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2536341E-55A9-49C0-8CFE-08BD27F9A7A7}">
      <dgm:prSet phldrT="[Text]"/>
      <dgm:spPr>
        <a:scene3d>
          <a:camera prst="orthographicFront"/>
          <a:lightRig rig="threePt" dir="t"/>
        </a:scene3d>
        <a:sp3d>
          <a:bevelT/>
        </a:sp3d>
      </dgm:spPr>
      <dgm:t>
        <a:bodyPr/>
        <a:lstStyle/>
        <a:p>
          <a:r>
            <a:rPr lang="en-US">
              <a:latin typeface="Trebuchet MS" panose="020B0603020202020204" pitchFamily="34" charset="0"/>
            </a:rPr>
            <a:t>One stop partners</a:t>
          </a:r>
        </a:p>
      </dgm:t>
    </dgm:pt>
    <dgm:pt modelId="{9AFEAF7E-D019-4314-940C-C7529935DF28}" type="parTrans" cxnId="{EA022B0F-1545-4F7B-AC5B-40B5C6450980}">
      <dgm:prSet/>
      <dgm:spPr/>
      <dgm:t>
        <a:bodyPr/>
        <a:lstStyle/>
        <a:p>
          <a:endParaRPr lang="en-US"/>
        </a:p>
      </dgm:t>
    </dgm:pt>
    <dgm:pt modelId="{6FD29A12-7567-4DEA-8179-36D9EE9C042D}" type="sibTrans" cxnId="{EA022B0F-1545-4F7B-AC5B-40B5C6450980}">
      <dgm:prSet/>
      <dgm:spPr/>
      <dgm:t>
        <a:bodyPr/>
        <a:lstStyle/>
        <a:p>
          <a:endParaRPr lang="en-US"/>
        </a:p>
      </dgm:t>
    </dgm:pt>
    <dgm:pt modelId="{127C7BD3-ECAB-45C6-9422-9B96DD8DD161}">
      <dgm:prSet phldrT="[Text]" custT="1"/>
      <dgm:spPr>
        <a:scene3d>
          <a:camera prst="orthographicFront"/>
          <a:lightRig rig="threePt" dir="t"/>
        </a:scene3d>
        <a:sp3d>
          <a:bevelT/>
        </a:sp3d>
      </dgm:spPr>
      <dgm:t>
        <a:bodyPr/>
        <a:lstStyle/>
        <a:p>
          <a:r>
            <a:rPr lang="en-US" sz="1000">
              <a:solidFill>
                <a:schemeClr val="bg1"/>
              </a:solidFill>
              <a:latin typeface="Segoe UI" panose="020B0502040204020203" pitchFamily="34" charset="0"/>
              <a:ea typeface="Segoe UI" panose="020B0502040204020203" pitchFamily="34" charset="0"/>
              <a:cs typeface="Segoe UI" panose="020B0502040204020203" pitchFamily="34" charset="0"/>
            </a:rPr>
            <a:t>SCSEP</a:t>
          </a:r>
        </a:p>
      </dgm:t>
    </dgm:pt>
    <dgm:pt modelId="{03AA70BA-4149-4B54-A828-047CD02ED1D0}" type="parTrans" cxnId="{D4285FCB-2C7B-450F-8F09-1FBE5074D849}">
      <dgm:prSet/>
      <dgm:spPr>
        <a:scene3d>
          <a:camera prst="orthographicFront"/>
          <a:lightRig rig="threePt" dir="t"/>
        </a:scene3d>
        <a:sp3d>
          <a:bevelT/>
        </a:sp3d>
      </dgm:spPr>
      <dgm:t>
        <a:bodyPr/>
        <a:lstStyle/>
        <a:p>
          <a:endParaRPr lang="en-US"/>
        </a:p>
      </dgm:t>
    </dgm:pt>
    <dgm:pt modelId="{81801F29-8F08-4322-8F7C-2700257FCF0B}" type="sibTrans" cxnId="{D4285FCB-2C7B-450F-8F09-1FBE5074D849}">
      <dgm:prSet/>
      <dgm:spPr/>
      <dgm:t>
        <a:bodyPr/>
        <a:lstStyle/>
        <a:p>
          <a:endParaRPr lang="en-US"/>
        </a:p>
      </dgm:t>
    </dgm:pt>
    <dgm:pt modelId="{52438EDE-85BE-4D60-8276-A2F55E048D38}">
      <dgm:prSet phldrT="[Text]" custT="1"/>
      <dgm:spPr>
        <a:scene3d>
          <a:camera prst="orthographicFront"/>
          <a:lightRig rig="threePt" dir="t"/>
        </a:scene3d>
        <a:sp3d>
          <a:bevelT/>
        </a:sp3d>
      </dgm:spPr>
      <dgm:t>
        <a:bodyPr/>
        <a:lstStyle/>
        <a:p>
          <a:r>
            <a:rPr lang="en-US" sz="1000">
              <a:solidFill>
                <a:schemeClr val="bg1"/>
              </a:solidFill>
              <a:latin typeface="Segoe UI" panose="020B0502040204020203" pitchFamily="34" charset="0"/>
              <a:ea typeface="Segoe UI" panose="020B0502040204020203" pitchFamily="34" charset="0"/>
              <a:cs typeface="Segoe UI" panose="020B0502040204020203" pitchFamily="34" charset="0"/>
            </a:rPr>
            <a:t>CTE</a:t>
          </a:r>
        </a:p>
      </dgm:t>
    </dgm:pt>
    <dgm:pt modelId="{C219F4E5-F3A0-439C-9A27-E1E58ABD08D8}" type="parTrans" cxnId="{2318EC47-0AE2-44C1-ADFB-1CAD2AB9C756}">
      <dgm:prSet/>
      <dgm:spPr>
        <a:scene3d>
          <a:camera prst="orthographicFront"/>
          <a:lightRig rig="threePt" dir="t"/>
        </a:scene3d>
        <a:sp3d>
          <a:bevelT/>
        </a:sp3d>
      </dgm:spPr>
      <dgm:t>
        <a:bodyPr/>
        <a:lstStyle/>
        <a:p>
          <a:endParaRPr lang="en-US"/>
        </a:p>
      </dgm:t>
    </dgm:pt>
    <dgm:pt modelId="{A1763A87-9009-43CD-A835-EF4B9FF17230}" type="sibTrans" cxnId="{2318EC47-0AE2-44C1-ADFB-1CAD2AB9C756}">
      <dgm:prSet/>
      <dgm:spPr/>
      <dgm:t>
        <a:bodyPr/>
        <a:lstStyle/>
        <a:p>
          <a:endParaRPr lang="en-US"/>
        </a:p>
      </dgm:t>
    </dgm:pt>
    <dgm:pt modelId="{06B4F0A8-A549-4D30-A0F6-A226A038A806}">
      <dgm:prSet phldrT="[Text]" custT="1"/>
      <dgm:spPr>
        <a:scene3d>
          <a:camera prst="orthographicFront"/>
          <a:lightRig rig="threePt" dir="t"/>
        </a:scene3d>
        <a:sp3d>
          <a:bevelT/>
        </a:sp3d>
      </dgm:spPr>
      <dgm:t>
        <a:bodyPr/>
        <a:lstStyle/>
        <a:p>
          <a:r>
            <a:rPr lang="en-US" sz="1000">
              <a:solidFill>
                <a:schemeClr val="bg1"/>
              </a:solidFill>
              <a:latin typeface="Segoe UI" panose="020B0502040204020203" pitchFamily="34" charset="0"/>
              <a:ea typeface="Segoe UI" panose="020B0502040204020203" pitchFamily="34" charset="0"/>
              <a:cs typeface="Segoe UI" panose="020B0502040204020203" pitchFamily="34" charset="0"/>
            </a:rPr>
            <a:t>TAA</a:t>
          </a:r>
        </a:p>
      </dgm:t>
    </dgm:pt>
    <dgm:pt modelId="{D8BA3E48-96DE-4C69-8D00-27164DD13F8C}" type="parTrans" cxnId="{6CAFC08D-8AF9-4369-AA7B-65714870F318}">
      <dgm:prSet/>
      <dgm:spPr>
        <a:scene3d>
          <a:camera prst="orthographicFront"/>
          <a:lightRig rig="threePt" dir="t"/>
        </a:scene3d>
        <a:sp3d>
          <a:bevelT/>
        </a:sp3d>
      </dgm:spPr>
      <dgm:t>
        <a:bodyPr/>
        <a:lstStyle/>
        <a:p>
          <a:endParaRPr lang="en-US"/>
        </a:p>
      </dgm:t>
    </dgm:pt>
    <dgm:pt modelId="{0B917BC9-6547-4FA9-B887-D2EA0CE30F52}" type="sibTrans" cxnId="{6CAFC08D-8AF9-4369-AA7B-65714870F318}">
      <dgm:prSet/>
      <dgm:spPr/>
      <dgm:t>
        <a:bodyPr/>
        <a:lstStyle/>
        <a:p>
          <a:endParaRPr lang="en-US"/>
        </a:p>
      </dgm:t>
    </dgm:pt>
    <dgm:pt modelId="{F13696F4-6FEC-4BA6-934D-993106D4BFA1}">
      <dgm:prSet phldrT="[Text]" custT="1"/>
      <dgm:spPr>
        <a:scene3d>
          <a:camera prst="orthographicFront"/>
          <a:lightRig rig="threePt" dir="t"/>
        </a:scene3d>
        <a:sp3d>
          <a:bevelT/>
        </a:sp3d>
      </dgm:spPr>
      <dgm:t>
        <a:bodyPr/>
        <a:lstStyle/>
        <a:p>
          <a:r>
            <a:rPr lang="en-US" sz="1000">
              <a:solidFill>
                <a:schemeClr val="bg1"/>
              </a:solidFill>
            </a:rPr>
            <a:t>Veterans</a:t>
          </a:r>
        </a:p>
      </dgm:t>
    </dgm:pt>
    <dgm:pt modelId="{48A70E00-9881-40FD-9BBE-1A6FC8B38DC7}" type="parTrans" cxnId="{898BC9B4-452E-4270-9C49-BF49F6962C4A}">
      <dgm:prSet/>
      <dgm:spPr>
        <a:scene3d>
          <a:camera prst="orthographicFront"/>
          <a:lightRig rig="threePt" dir="t"/>
        </a:scene3d>
        <a:sp3d>
          <a:bevelT/>
        </a:sp3d>
      </dgm:spPr>
      <dgm:t>
        <a:bodyPr/>
        <a:lstStyle/>
        <a:p>
          <a:endParaRPr lang="en-US"/>
        </a:p>
      </dgm:t>
    </dgm:pt>
    <dgm:pt modelId="{4812E2E0-C845-4E3F-92BD-92EE7A8E8489}" type="sibTrans" cxnId="{898BC9B4-452E-4270-9C49-BF49F6962C4A}">
      <dgm:prSet/>
      <dgm:spPr/>
      <dgm:t>
        <a:bodyPr/>
        <a:lstStyle/>
        <a:p>
          <a:endParaRPr lang="en-US"/>
        </a:p>
      </dgm:t>
    </dgm:pt>
    <dgm:pt modelId="{64B8080B-2B44-4506-BA2C-0B3D94E8AA91}">
      <dgm:prSet phldrT="[Text]" custT="1"/>
      <dgm:spPr>
        <a:scene3d>
          <a:camera prst="orthographicFront"/>
          <a:lightRig rig="threePt" dir="t"/>
        </a:scene3d>
        <a:sp3d>
          <a:bevelT/>
        </a:sp3d>
      </dgm:spPr>
      <dgm:t>
        <a:bodyPr/>
        <a:lstStyle/>
        <a:p>
          <a:r>
            <a:rPr lang="en-US" sz="1000">
              <a:solidFill>
                <a:schemeClr val="bg1"/>
              </a:solidFill>
            </a:rPr>
            <a:t>CSBG</a:t>
          </a:r>
        </a:p>
      </dgm:t>
    </dgm:pt>
    <dgm:pt modelId="{4C349CC8-C5F4-46ED-A143-FE325856805E}" type="parTrans" cxnId="{D42DCA1E-2361-4D05-9BD5-3B5A138C8B47}">
      <dgm:prSet/>
      <dgm:spPr>
        <a:scene3d>
          <a:camera prst="orthographicFront"/>
          <a:lightRig rig="threePt" dir="t"/>
        </a:scene3d>
        <a:sp3d>
          <a:bevelT/>
        </a:sp3d>
      </dgm:spPr>
      <dgm:t>
        <a:bodyPr/>
        <a:lstStyle/>
        <a:p>
          <a:endParaRPr lang="en-US"/>
        </a:p>
      </dgm:t>
    </dgm:pt>
    <dgm:pt modelId="{7426D481-DB95-4E6A-B515-6845D4660C83}" type="sibTrans" cxnId="{D42DCA1E-2361-4D05-9BD5-3B5A138C8B47}">
      <dgm:prSet/>
      <dgm:spPr/>
      <dgm:t>
        <a:bodyPr/>
        <a:lstStyle/>
        <a:p>
          <a:endParaRPr lang="en-US"/>
        </a:p>
      </dgm:t>
    </dgm:pt>
    <dgm:pt modelId="{2B8DB790-6546-41E0-9A64-35DABC67722D}">
      <dgm:prSet phldrT="[Text]" custT="1"/>
      <dgm:spPr>
        <a:scene3d>
          <a:camera prst="orthographicFront"/>
          <a:lightRig rig="threePt" dir="t"/>
        </a:scene3d>
        <a:sp3d>
          <a:bevelT/>
        </a:sp3d>
      </dgm:spPr>
      <dgm:t>
        <a:bodyPr/>
        <a:lstStyle/>
        <a:p>
          <a:r>
            <a:rPr lang="en-US" sz="1000">
              <a:solidFill>
                <a:schemeClr val="bg1"/>
              </a:solidFill>
            </a:rPr>
            <a:t>HUD</a:t>
          </a:r>
        </a:p>
      </dgm:t>
    </dgm:pt>
    <dgm:pt modelId="{D081157A-E1C6-4731-B1EF-8D720CD4E4DD}" type="parTrans" cxnId="{7288DDC3-1A44-4B2C-A67C-23845DF6C6FC}">
      <dgm:prSet/>
      <dgm:spPr>
        <a:scene3d>
          <a:camera prst="orthographicFront"/>
          <a:lightRig rig="threePt" dir="t"/>
        </a:scene3d>
        <a:sp3d>
          <a:bevelT/>
        </a:sp3d>
      </dgm:spPr>
      <dgm:t>
        <a:bodyPr/>
        <a:lstStyle/>
        <a:p>
          <a:endParaRPr lang="en-US"/>
        </a:p>
      </dgm:t>
    </dgm:pt>
    <dgm:pt modelId="{6F575E45-1E59-445D-A497-F28332FB02A8}" type="sibTrans" cxnId="{7288DDC3-1A44-4B2C-A67C-23845DF6C6FC}">
      <dgm:prSet/>
      <dgm:spPr/>
      <dgm:t>
        <a:bodyPr/>
        <a:lstStyle/>
        <a:p>
          <a:endParaRPr lang="en-US"/>
        </a:p>
      </dgm:t>
    </dgm:pt>
    <dgm:pt modelId="{5709C048-D861-4AA0-80FC-CE325D25976A}">
      <dgm:prSet phldrT="[Text]" custT="1"/>
      <dgm:spPr>
        <a:scene3d>
          <a:camera prst="orthographicFront"/>
          <a:lightRig rig="threePt" dir="t"/>
        </a:scene3d>
        <a:sp3d>
          <a:bevelT/>
        </a:sp3d>
      </dgm:spPr>
      <dgm:t>
        <a:bodyPr/>
        <a:lstStyle/>
        <a:p>
          <a:r>
            <a:rPr lang="en-US" sz="1000" baseline="0">
              <a:solidFill>
                <a:schemeClr val="bg1"/>
              </a:solidFill>
            </a:rPr>
            <a:t>UI</a:t>
          </a:r>
        </a:p>
      </dgm:t>
    </dgm:pt>
    <dgm:pt modelId="{2C40B688-E240-4446-BCE9-CAD370A8BDBC}" type="parTrans" cxnId="{AAB6C4D9-42CE-40DC-B3E9-DC71C7C6C4A2}">
      <dgm:prSet/>
      <dgm:spPr>
        <a:scene3d>
          <a:camera prst="orthographicFront"/>
          <a:lightRig rig="threePt" dir="t"/>
        </a:scene3d>
        <a:sp3d>
          <a:bevelT/>
        </a:sp3d>
      </dgm:spPr>
      <dgm:t>
        <a:bodyPr/>
        <a:lstStyle/>
        <a:p>
          <a:endParaRPr lang="en-US"/>
        </a:p>
      </dgm:t>
    </dgm:pt>
    <dgm:pt modelId="{7D3CD6A5-7A7B-4B5D-8878-B08187E2680F}" type="sibTrans" cxnId="{AAB6C4D9-42CE-40DC-B3E9-DC71C7C6C4A2}">
      <dgm:prSet/>
      <dgm:spPr/>
      <dgm:t>
        <a:bodyPr/>
        <a:lstStyle/>
        <a:p>
          <a:endParaRPr lang="en-US"/>
        </a:p>
      </dgm:t>
    </dgm:pt>
    <dgm:pt modelId="{6376E790-AB3E-46B2-9082-8D27408B9B16}">
      <dgm:prSet phldrT="[Text]" custT="1"/>
      <dgm:spPr>
        <a:scene3d>
          <a:camera prst="orthographicFront"/>
          <a:lightRig rig="threePt" dir="t"/>
        </a:scene3d>
        <a:sp3d>
          <a:bevelT/>
        </a:sp3d>
      </dgm:spPr>
      <dgm:t>
        <a:bodyPr/>
        <a:lstStyle/>
        <a:p>
          <a:r>
            <a:rPr lang="en-US" sz="1000" baseline="0">
              <a:solidFill>
                <a:schemeClr val="bg1"/>
              </a:solidFill>
            </a:rPr>
            <a:t>Second Chance</a:t>
          </a:r>
        </a:p>
      </dgm:t>
    </dgm:pt>
    <dgm:pt modelId="{1D2FF68F-6A51-4D56-ABAC-8F147AD75F65}" type="parTrans" cxnId="{FACD607C-A66B-4A92-A5A2-A7CC5EF92801}">
      <dgm:prSet/>
      <dgm:spPr>
        <a:scene3d>
          <a:camera prst="orthographicFront"/>
          <a:lightRig rig="threePt" dir="t"/>
        </a:scene3d>
        <a:sp3d>
          <a:bevelT/>
        </a:sp3d>
      </dgm:spPr>
      <dgm:t>
        <a:bodyPr/>
        <a:lstStyle/>
        <a:p>
          <a:endParaRPr lang="en-US"/>
        </a:p>
      </dgm:t>
    </dgm:pt>
    <dgm:pt modelId="{D972A4B9-7667-4490-9CAB-F7B9EA7D3A59}" type="sibTrans" cxnId="{FACD607C-A66B-4A92-A5A2-A7CC5EF92801}">
      <dgm:prSet/>
      <dgm:spPr/>
      <dgm:t>
        <a:bodyPr/>
        <a:lstStyle/>
        <a:p>
          <a:endParaRPr lang="en-US"/>
        </a:p>
      </dgm:t>
    </dgm:pt>
    <dgm:pt modelId="{338C7AD3-E814-4392-9E92-43ADC698AD5E}">
      <dgm:prSet phldrT="[Text]" custT="1"/>
      <dgm:spPr>
        <a:scene3d>
          <a:camera prst="orthographicFront"/>
          <a:lightRig rig="threePt" dir="t"/>
        </a:scene3d>
        <a:sp3d>
          <a:bevelT/>
        </a:sp3d>
      </dgm:spPr>
      <dgm:t>
        <a:bodyPr/>
        <a:lstStyle/>
        <a:p>
          <a:r>
            <a:rPr lang="en-US" sz="1000">
              <a:solidFill>
                <a:schemeClr val="bg1"/>
              </a:solidFill>
            </a:rPr>
            <a:t>TANF</a:t>
          </a:r>
        </a:p>
      </dgm:t>
    </dgm:pt>
    <dgm:pt modelId="{09B31505-52AE-4E4E-9C16-F3EED398FB98}" type="parTrans" cxnId="{82B78A8D-C158-48F4-9847-F2F7DA8FEDD2}">
      <dgm:prSet/>
      <dgm:spPr>
        <a:scene3d>
          <a:camera prst="orthographicFront"/>
          <a:lightRig rig="threePt" dir="t"/>
        </a:scene3d>
        <a:sp3d>
          <a:bevelT/>
        </a:sp3d>
      </dgm:spPr>
      <dgm:t>
        <a:bodyPr/>
        <a:lstStyle/>
        <a:p>
          <a:endParaRPr lang="en-US"/>
        </a:p>
      </dgm:t>
    </dgm:pt>
    <dgm:pt modelId="{89D96EA7-A3E4-41CE-98EB-A51640FF59BD}" type="sibTrans" cxnId="{82B78A8D-C158-48F4-9847-F2F7DA8FEDD2}">
      <dgm:prSet/>
      <dgm:spPr/>
      <dgm:t>
        <a:bodyPr/>
        <a:lstStyle/>
        <a:p>
          <a:endParaRPr lang="en-US"/>
        </a:p>
      </dgm:t>
    </dgm:pt>
    <dgm:pt modelId="{41E9DF87-235F-45B1-A838-B52F2B3F82AA}">
      <dgm:prSet phldrT="[Text]" custT="1"/>
      <dgm:spPr>
        <a:scene3d>
          <a:camera prst="orthographicFront"/>
          <a:lightRig rig="threePt" dir="t"/>
        </a:scene3d>
        <a:sp3d>
          <a:bevelT/>
        </a:sp3d>
      </dgm:spPr>
      <dgm:t>
        <a:bodyPr/>
        <a:lstStyle/>
        <a:p>
          <a:r>
            <a:rPr lang="en-US" sz="1000">
              <a:solidFill>
                <a:schemeClr val="bg1"/>
              </a:solidFill>
            </a:rPr>
            <a:t>Job Corps</a:t>
          </a:r>
        </a:p>
      </dgm:t>
    </dgm:pt>
    <dgm:pt modelId="{575F44A2-0177-4705-A014-6D304B42794A}" type="parTrans" cxnId="{3F2F4BCD-6BAA-4E0A-8EE2-2C4D13B1CFB5}">
      <dgm:prSet/>
      <dgm:spPr>
        <a:scene3d>
          <a:camera prst="orthographicFront"/>
          <a:lightRig rig="threePt" dir="t"/>
        </a:scene3d>
        <a:sp3d>
          <a:bevelT/>
        </a:sp3d>
      </dgm:spPr>
      <dgm:t>
        <a:bodyPr/>
        <a:lstStyle/>
        <a:p>
          <a:endParaRPr lang="en-US"/>
        </a:p>
      </dgm:t>
    </dgm:pt>
    <dgm:pt modelId="{4AF9D669-594B-473B-A660-40AE7F344717}" type="sibTrans" cxnId="{3F2F4BCD-6BAA-4E0A-8EE2-2C4D13B1CFB5}">
      <dgm:prSet/>
      <dgm:spPr/>
      <dgm:t>
        <a:bodyPr/>
        <a:lstStyle/>
        <a:p>
          <a:endParaRPr lang="en-US"/>
        </a:p>
      </dgm:t>
    </dgm:pt>
    <dgm:pt modelId="{A74DCEB0-4957-42D1-9A4E-A6BCD66B65B2}">
      <dgm:prSet phldrT="[Text]" custT="1"/>
      <dgm:spPr>
        <a:scene3d>
          <a:camera prst="orthographicFront"/>
          <a:lightRig rig="threePt" dir="t"/>
        </a:scene3d>
        <a:sp3d>
          <a:bevelT/>
        </a:sp3d>
      </dgm:spPr>
      <dgm:t>
        <a:bodyPr/>
        <a:lstStyle/>
        <a:p>
          <a:pPr>
            <a:lnSpc>
              <a:spcPct val="90000"/>
            </a:lnSpc>
          </a:pPr>
          <a:endParaRPr lang="en-US" sz="700">
            <a:solidFill>
              <a:schemeClr val="tx1"/>
            </a:solidFill>
          </a:endParaRPr>
        </a:p>
        <a:p>
          <a:pPr>
            <a:lnSpc>
              <a:spcPct val="100000"/>
            </a:lnSpc>
          </a:pPr>
          <a:r>
            <a:rPr lang="en-US" sz="900">
              <a:solidFill>
                <a:schemeClr val="bg1"/>
              </a:solidFill>
            </a:rPr>
            <a:t>Migrant</a:t>
          </a:r>
        </a:p>
        <a:p>
          <a:pPr>
            <a:lnSpc>
              <a:spcPct val="100000"/>
            </a:lnSpc>
          </a:pPr>
          <a:r>
            <a:rPr lang="en-US" sz="800">
              <a:solidFill>
                <a:schemeClr val="bg1"/>
              </a:solidFill>
            </a:rPr>
            <a:t>Farmworkers</a:t>
          </a:r>
        </a:p>
      </dgm:t>
    </dgm:pt>
    <dgm:pt modelId="{9155EB57-4F14-4789-B600-2D5410C048C8}" type="parTrans" cxnId="{B0B8D3D5-2935-454D-BC69-EFCF3CCDE9FB}">
      <dgm:prSet/>
      <dgm:spPr>
        <a:scene3d>
          <a:camera prst="orthographicFront"/>
          <a:lightRig rig="threePt" dir="t"/>
        </a:scene3d>
        <a:sp3d>
          <a:bevelT/>
        </a:sp3d>
      </dgm:spPr>
      <dgm:t>
        <a:bodyPr/>
        <a:lstStyle/>
        <a:p>
          <a:endParaRPr lang="en-US"/>
        </a:p>
      </dgm:t>
    </dgm:pt>
    <dgm:pt modelId="{8B07C3C5-FC33-4352-9ECE-1827A4FA6D94}" type="sibTrans" cxnId="{B0B8D3D5-2935-454D-BC69-EFCF3CCDE9FB}">
      <dgm:prSet/>
      <dgm:spPr/>
      <dgm:t>
        <a:bodyPr/>
        <a:lstStyle/>
        <a:p>
          <a:endParaRPr lang="en-US"/>
        </a:p>
      </dgm:t>
    </dgm:pt>
    <dgm:pt modelId="{0A55FB92-94F4-460B-A88A-E09C510CC65A}">
      <dgm:prSet phldrT="[Text]" custT="1"/>
      <dgm:spPr>
        <a:scene3d>
          <a:camera prst="orthographicFront"/>
          <a:lightRig rig="threePt" dir="t"/>
        </a:scene3d>
        <a:sp3d>
          <a:bevelT/>
        </a:sp3d>
      </dgm:spPr>
      <dgm:t>
        <a:bodyPr/>
        <a:lstStyle/>
        <a:p>
          <a:r>
            <a:rPr lang="en-US" sz="1000">
              <a:solidFill>
                <a:schemeClr val="bg1"/>
              </a:solidFill>
            </a:rPr>
            <a:t>Youth</a:t>
          </a:r>
        </a:p>
        <a:p>
          <a:r>
            <a:rPr lang="en-US" sz="1000">
              <a:solidFill>
                <a:schemeClr val="bg1"/>
              </a:solidFill>
            </a:rPr>
            <a:t>Build</a:t>
          </a:r>
        </a:p>
      </dgm:t>
    </dgm:pt>
    <dgm:pt modelId="{3622E608-467E-475A-8995-EA693DF7EC8D}" type="parTrans" cxnId="{57805165-95DC-4677-B83D-A123631ADF43}">
      <dgm:prSet/>
      <dgm:spPr>
        <a:scene3d>
          <a:camera prst="orthographicFront"/>
          <a:lightRig rig="threePt" dir="t"/>
        </a:scene3d>
        <a:sp3d>
          <a:bevelT/>
        </a:sp3d>
      </dgm:spPr>
      <dgm:t>
        <a:bodyPr/>
        <a:lstStyle/>
        <a:p>
          <a:endParaRPr lang="en-US"/>
        </a:p>
      </dgm:t>
    </dgm:pt>
    <dgm:pt modelId="{B40CC2FC-E0B3-4DFD-AABC-7780AC460120}" type="sibTrans" cxnId="{57805165-95DC-4677-B83D-A123631ADF43}">
      <dgm:prSet/>
      <dgm:spPr/>
      <dgm:t>
        <a:bodyPr/>
        <a:lstStyle/>
        <a:p>
          <a:endParaRPr lang="en-US"/>
        </a:p>
      </dgm:t>
    </dgm:pt>
    <dgm:pt modelId="{52B4C3C6-6C7F-4FDF-B452-B5A75DFCF1C7}">
      <dgm:prSet phldrT="[Text]"/>
      <dgm:spPr>
        <a:scene3d>
          <a:camera prst="orthographicFront"/>
          <a:lightRig rig="threePt" dir="t"/>
        </a:scene3d>
        <a:sp3d>
          <a:bevelT/>
        </a:sp3d>
      </dgm:spPr>
      <dgm:t>
        <a:bodyPr/>
        <a:lstStyle/>
        <a:p>
          <a:r>
            <a:rPr lang="en-US"/>
            <a:t>Voc Rehab</a:t>
          </a:r>
        </a:p>
      </dgm:t>
    </dgm:pt>
    <dgm:pt modelId="{3B845498-8BBD-474B-906D-2C14ED9395A3}" type="parTrans" cxnId="{24BD1417-9B26-4F38-81A7-4BE7277BE067}">
      <dgm:prSet/>
      <dgm:spPr>
        <a:scene3d>
          <a:camera prst="orthographicFront"/>
          <a:lightRig rig="threePt" dir="t"/>
        </a:scene3d>
        <a:sp3d>
          <a:bevelT/>
        </a:sp3d>
      </dgm:spPr>
      <dgm:t>
        <a:bodyPr/>
        <a:lstStyle/>
        <a:p>
          <a:endParaRPr lang="en-US"/>
        </a:p>
      </dgm:t>
    </dgm:pt>
    <dgm:pt modelId="{93C3CE9E-2655-4A9D-8D42-6917826347FB}" type="sibTrans" cxnId="{24BD1417-9B26-4F38-81A7-4BE7277BE067}">
      <dgm:prSet/>
      <dgm:spPr/>
      <dgm:t>
        <a:bodyPr/>
        <a:lstStyle/>
        <a:p>
          <a:endParaRPr lang="en-US"/>
        </a:p>
      </dgm:t>
    </dgm:pt>
    <dgm:pt modelId="{6373F314-78B2-4EAF-866B-0868FF52C009}">
      <dgm:prSet phldrT="[Text]"/>
      <dgm:spPr>
        <a:scene3d>
          <a:camera prst="orthographicFront"/>
          <a:lightRig rig="threePt" dir="t"/>
        </a:scene3d>
        <a:sp3d>
          <a:bevelT/>
        </a:sp3d>
      </dgm:spPr>
      <dgm:t>
        <a:bodyPr/>
        <a:lstStyle/>
        <a:p>
          <a:r>
            <a:rPr lang="en-US"/>
            <a:t>Wagner Peyser</a:t>
          </a:r>
        </a:p>
      </dgm:t>
    </dgm:pt>
    <dgm:pt modelId="{B848C1E7-541C-4B73-910B-94A9CE8F57B7}" type="parTrans" cxnId="{460AF8A6-331B-4E14-9D35-7C780D024105}">
      <dgm:prSet/>
      <dgm:spPr>
        <a:scene3d>
          <a:camera prst="orthographicFront"/>
          <a:lightRig rig="threePt" dir="t"/>
        </a:scene3d>
        <a:sp3d>
          <a:bevelT/>
        </a:sp3d>
      </dgm:spPr>
      <dgm:t>
        <a:bodyPr/>
        <a:lstStyle/>
        <a:p>
          <a:endParaRPr lang="en-US"/>
        </a:p>
      </dgm:t>
    </dgm:pt>
    <dgm:pt modelId="{63DE24D3-8D64-4704-831E-B2662201022B}" type="sibTrans" cxnId="{460AF8A6-331B-4E14-9D35-7C780D024105}">
      <dgm:prSet/>
      <dgm:spPr/>
      <dgm:t>
        <a:bodyPr/>
        <a:lstStyle/>
        <a:p>
          <a:endParaRPr lang="en-US"/>
        </a:p>
      </dgm:t>
    </dgm:pt>
    <dgm:pt modelId="{37BF4C70-220B-4500-93E9-C1BFD6EF5E81}">
      <dgm:prSet phldrT="[Text]"/>
      <dgm:spPr>
        <a:scene3d>
          <a:camera prst="orthographicFront"/>
          <a:lightRig rig="threePt" dir="t"/>
        </a:scene3d>
        <a:sp3d>
          <a:bevelT/>
        </a:sp3d>
      </dgm:spPr>
      <dgm:t>
        <a:bodyPr/>
        <a:lstStyle/>
        <a:p>
          <a:r>
            <a:rPr lang="en-US"/>
            <a:t>Adult Ed</a:t>
          </a:r>
        </a:p>
      </dgm:t>
    </dgm:pt>
    <dgm:pt modelId="{4C773FB6-0125-415C-9CED-54D4C74ED6D2}" type="parTrans" cxnId="{269DE40C-790C-4068-83A0-D2BE109CF460}">
      <dgm:prSet/>
      <dgm:spPr>
        <a:scene3d>
          <a:camera prst="orthographicFront"/>
          <a:lightRig rig="threePt" dir="t"/>
        </a:scene3d>
        <a:sp3d>
          <a:bevelT/>
        </a:sp3d>
      </dgm:spPr>
      <dgm:t>
        <a:bodyPr/>
        <a:lstStyle/>
        <a:p>
          <a:endParaRPr lang="en-US"/>
        </a:p>
      </dgm:t>
    </dgm:pt>
    <dgm:pt modelId="{E563F5BB-CC64-4077-A045-5B67C479D6E6}" type="sibTrans" cxnId="{269DE40C-790C-4068-83A0-D2BE109CF460}">
      <dgm:prSet/>
      <dgm:spPr/>
      <dgm:t>
        <a:bodyPr/>
        <a:lstStyle/>
        <a:p>
          <a:endParaRPr lang="en-US"/>
        </a:p>
      </dgm:t>
    </dgm:pt>
    <dgm:pt modelId="{48F5E8DD-6097-4266-BEEF-7C125B636875}">
      <dgm:prSet phldrT="[Text]"/>
      <dgm:spPr>
        <a:scene3d>
          <a:camera prst="orthographicFront"/>
          <a:lightRig rig="threePt" dir="t"/>
        </a:scene3d>
        <a:sp3d>
          <a:bevelT/>
        </a:sp3d>
      </dgm:spPr>
      <dgm:t>
        <a:bodyPr/>
        <a:lstStyle/>
        <a:p>
          <a:r>
            <a:rPr lang="en-US"/>
            <a:t>Title IB</a:t>
          </a:r>
        </a:p>
      </dgm:t>
    </dgm:pt>
    <dgm:pt modelId="{318FFA26-C564-422A-BD64-3BB1D37E7EB5}" type="parTrans" cxnId="{9670CB60-4E87-4806-B78E-E8955ACAAE01}">
      <dgm:prSet/>
      <dgm:spPr>
        <a:scene3d>
          <a:camera prst="orthographicFront"/>
          <a:lightRig rig="threePt" dir="t"/>
        </a:scene3d>
        <a:sp3d>
          <a:bevelT/>
        </a:sp3d>
      </dgm:spPr>
      <dgm:t>
        <a:bodyPr/>
        <a:lstStyle/>
        <a:p>
          <a:endParaRPr lang="en-US"/>
        </a:p>
      </dgm:t>
    </dgm:pt>
    <dgm:pt modelId="{4F81060A-53F7-4245-B2F8-0BA87306DDDB}" type="sibTrans" cxnId="{9670CB60-4E87-4806-B78E-E8955ACAAE01}">
      <dgm:prSet/>
      <dgm:spPr/>
      <dgm:t>
        <a:bodyPr/>
        <a:lstStyle/>
        <a:p>
          <a:endParaRPr lang="en-US"/>
        </a:p>
      </dgm:t>
    </dgm:pt>
    <dgm:pt modelId="{2616294D-8BA3-478F-88D7-A77EE826A1B0}" type="pres">
      <dgm:prSet presAssocID="{C2F5E262-5B66-4A5C-AA37-85465562B386}" presName="Name0" presStyleCnt="0">
        <dgm:presLayoutVars>
          <dgm:chMax val="1"/>
          <dgm:dir/>
          <dgm:animLvl val="ctr"/>
          <dgm:resizeHandles val="exact"/>
        </dgm:presLayoutVars>
      </dgm:prSet>
      <dgm:spPr/>
    </dgm:pt>
    <dgm:pt modelId="{4596FB45-DBDB-4CE5-AC20-749617AC94F0}" type="pres">
      <dgm:prSet presAssocID="{2536341E-55A9-49C0-8CFE-08BD27F9A7A7}" presName="centerShape" presStyleLbl="node0" presStyleIdx="0" presStyleCnt="1" custScaleX="109240" custScaleY="109240"/>
      <dgm:spPr/>
    </dgm:pt>
    <dgm:pt modelId="{7E3C9803-4D51-4439-B9CE-B8A08EF1F127}" type="pres">
      <dgm:prSet presAssocID="{318FFA26-C564-422A-BD64-3BB1D37E7EB5}" presName="parTrans" presStyleLbl="sibTrans2D1" presStyleIdx="0" presStyleCnt="16"/>
      <dgm:spPr/>
    </dgm:pt>
    <dgm:pt modelId="{89544342-EEE6-4DA3-BC43-4FEF70111D2D}" type="pres">
      <dgm:prSet presAssocID="{318FFA26-C564-422A-BD64-3BB1D37E7EB5}" presName="connectorText" presStyleLbl="sibTrans2D1" presStyleIdx="0" presStyleCnt="16"/>
      <dgm:spPr/>
    </dgm:pt>
    <dgm:pt modelId="{A817CE25-8786-436B-8ABE-252DB00381CB}" type="pres">
      <dgm:prSet presAssocID="{48F5E8DD-6097-4266-BEEF-7C125B636875}" presName="node" presStyleLbl="node1" presStyleIdx="0" presStyleCnt="16">
        <dgm:presLayoutVars>
          <dgm:bulletEnabled val="1"/>
        </dgm:presLayoutVars>
      </dgm:prSet>
      <dgm:spPr/>
    </dgm:pt>
    <dgm:pt modelId="{C264119F-744F-4FF3-8219-0978C7596C07}" type="pres">
      <dgm:prSet presAssocID="{4C773FB6-0125-415C-9CED-54D4C74ED6D2}" presName="parTrans" presStyleLbl="sibTrans2D1" presStyleIdx="1" presStyleCnt="16"/>
      <dgm:spPr/>
    </dgm:pt>
    <dgm:pt modelId="{6400B099-3957-48BE-BBA8-2017327E93B2}" type="pres">
      <dgm:prSet presAssocID="{4C773FB6-0125-415C-9CED-54D4C74ED6D2}" presName="connectorText" presStyleLbl="sibTrans2D1" presStyleIdx="1" presStyleCnt="16"/>
      <dgm:spPr/>
    </dgm:pt>
    <dgm:pt modelId="{40C852C5-9AEE-4097-9FB4-35ECF4BF711F}" type="pres">
      <dgm:prSet presAssocID="{37BF4C70-220B-4500-93E9-C1BFD6EF5E81}" presName="node" presStyleLbl="node1" presStyleIdx="1" presStyleCnt="16">
        <dgm:presLayoutVars>
          <dgm:bulletEnabled val="1"/>
        </dgm:presLayoutVars>
      </dgm:prSet>
      <dgm:spPr/>
    </dgm:pt>
    <dgm:pt modelId="{40E310AC-BAA8-4E86-BC70-0E73EE62A10A}" type="pres">
      <dgm:prSet presAssocID="{B848C1E7-541C-4B73-910B-94A9CE8F57B7}" presName="parTrans" presStyleLbl="sibTrans2D1" presStyleIdx="2" presStyleCnt="16"/>
      <dgm:spPr/>
    </dgm:pt>
    <dgm:pt modelId="{9C6F83E9-9956-45A8-A320-2C3FE1A16924}" type="pres">
      <dgm:prSet presAssocID="{B848C1E7-541C-4B73-910B-94A9CE8F57B7}" presName="connectorText" presStyleLbl="sibTrans2D1" presStyleIdx="2" presStyleCnt="16"/>
      <dgm:spPr/>
    </dgm:pt>
    <dgm:pt modelId="{EF18348C-3499-4254-8329-348A74C8E1CB}" type="pres">
      <dgm:prSet presAssocID="{6373F314-78B2-4EAF-866B-0868FF52C009}" presName="node" presStyleLbl="node1" presStyleIdx="2" presStyleCnt="16">
        <dgm:presLayoutVars>
          <dgm:bulletEnabled val="1"/>
        </dgm:presLayoutVars>
      </dgm:prSet>
      <dgm:spPr/>
    </dgm:pt>
    <dgm:pt modelId="{B2AA7D25-154A-419B-A8F2-C0414B738B62}" type="pres">
      <dgm:prSet presAssocID="{3B845498-8BBD-474B-906D-2C14ED9395A3}" presName="parTrans" presStyleLbl="sibTrans2D1" presStyleIdx="3" presStyleCnt="16"/>
      <dgm:spPr/>
    </dgm:pt>
    <dgm:pt modelId="{29A3E5DE-0A17-466A-9763-0D0B0EF635DA}" type="pres">
      <dgm:prSet presAssocID="{3B845498-8BBD-474B-906D-2C14ED9395A3}" presName="connectorText" presStyleLbl="sibTrans2D1" presStyleIdx="3" presStyleCnt="16"/>
      <dgm:spPr/>
    </dgm:pt>
    <dgm:pt modelId="{1EA8D6A4-426B-4AD8-BF8E-4AEF56F53B4E}" type="pres">
      <dgm:prSet presAssocID="{52B4C3C6-6C7F-4FDF-B452-B5A75DFCF1C7}" presName="node" presStyleLbl="node1" presStyleIdx="3" presStyleCnt="16">
        <dgm:presLayoutVars>
          <dgm:bulletEnabled val="1"/>
        </dgm:presLayoutVars>
      </dgm:prSet>
      <dgm:spPr/>
    </dgm:pt>
    <dgm:pt modelId="{406473C5-F481-4CD4-9B61-DC16FA263907}" type="pres">
      <dgm:prSet presAssocID="{C219F4E5-F3A0-439C-9A27-E1E58ABD08D8}" presName="parTrans" presStyleLbl="sibTrans2D1" presStyleIdx="4" presStyleCnt="16"/>
      <dgm:spPr/>
    </dgm:pt>
    <dgm:pt modelId="{526E18D1-BE03-474E-AA07-E898638FE971}" type="pres">
      <dgm:prSet presAssocID="{C219F4E5-F3A0-439C-9A27-E1E58ABD08D8}" presName="connectorText" presStyleLbl="sibTrans2D1" presStyleIdx="4" presStyleCnt="16"/>
      <dgm:spPr/>
    </dgm:pt>
    <dgm:pt modelId="{12466287-64C3-44EE-B40E-FCC6FCD111F7}" type="pres">
      <dgm:prSet presAssocID="{52438EDE-85BE-4D60-8276-A2F55E048D38}" presName="node" presStyleLbl="node1" presStyleIdx="4" presStyleCnt="16">
        <dgm:presLayoutVars>
          <dgm:bulletEnabled val="1"/>
        </dgm:presLayoutVars>
      </dgm:prSet>
      <dgm:spPr/>
    </dgm:pt>
    <dgm:pt modelId="{D1D73972-2C20-4D5D-8142-4555F5494880}" type="pres">
      <dgm:prSet presAssocID="{09B31505-52AE-4E4E-9C16-F3EED398FB98}" presName="parTrans" presStyleLbl="sibTrans2D1" presStyleIdx="5" presStyleCnt="16"/>
      <dgm:spPr/>
    </dgm:pt>
    <dgm:pt modelId="{73291D78-A9B0-4AC3-826B-C91EBAD14E20}" type="pres">
      <dgm:prSet presAssocID="{09B31505-52AE-4E4E-9C16-F3EED398FB98}" presName="connectorText" presStyleLbl="sibTrans2D1" presStyleIdx="5" presStyleCnt="16"/>
      <dgm:spPr/>
    </dgm:pt>
    <dgm:pt modelId="{66EF89E8-EFFD-4264-AD05-BE28809949E5}" type="pres">
      <dgm:prSet presAssocID="{338C7AD3-E814-4392-9E92-43ADC698AD5E}" presName="node" presStyleLbl="node1" presStyleIdx="5" presStyleCnt="16">
        <dgm:presLayoutVars>
          <dgm:bulletEnabled val="1"/>
        </dgm:presLayoutVars>
      </dgm:prSet>
      <dgm:spPr/>
    </dgm:pt>
    <dgm:pt modelId="{BFDBECE1-20A1-4C48-A23E-F6F1792C70CF}" type="pres">
      <dgm:prSet presAssocID="{D8BA3E48-96DE-4C69-8D00-27164DD13F8C}" presName="parTrans" presStyleLbl="sibTrans2D1" presStyleIdx="6" presStyleCnt="16"/>
      <dgm:spPr/>
    </dgm:pt>
    <dgm:pt modelId="{5A8C8198-FF07-4ADC-99D9-E1018D050298}" type="pres">
      <dgm:prSet presAssocID="{D8BA3E48-96DE-4C69-8D00-27164DD13F8C}" presName="connectorText" presStyleLbl="sibTrans2D1" presStyleIdx="6" presStyleCnt="16"/>
      <dgm:spPr/>
    </dgm:pt>
    <dgm:pt modelId="{B141C77C-F72A-47B5-91E0-5E5A1A820B11}" type="pres">
      <dgm:prSet presAssocID="{06B4F0A8-A549-4D30-A0F6-A226A038A806}" presName="node" presStyleLbl="node1" presStyleIdx="6" presStyleCnt="16">
        <dgm:presLayoutVars>
          <dgm:bulletEnabled val="1"/>
        </dgm:presLayoutVars>
      </dgm:prSet>
      <dgm:spPr/>
    </dgm:pt>
    <dgm:pt modelId="{E7EF2A46-F292-41ED-B952-EB22679A07EB}" type="pres">
      <dgm:prSet presAssocID="{2C40B688-E240-4446-BCE9-CAD370A8BDBC}" presName="parTrans" presStyleLbl="sibTrans2D1" presStyleIdx="7" presStyleCnt="16"/>
      <dgm:spPr/>
    </dgm:pt>
    <dgm:pt modelId="{93090B25-9342-48DB-A6C6-0C0B878C3B0C}" type="pres">
      <dgm:prSet presAssocID="{2C40B688-E240-4446-BCE9-CAD370A8BDBC}" presName="connectorText" presStyleLbl="sibTrans2D1" presStyleIdx="7" presStyleCnt="16"/>
      <dgm:spPr/>
    </dgm:pt>
    <dgm:pt modelId="{C29702F1-F0B4-4D9E-8098-3C1CA68209AB}" type="pres">
      <dgm:prSet presAssocID="{5709C048-D861-4AA0-80FC-CE325D25976A}" presName="node" presStyleLbl="node1" presStyleIdx="7" presStyleCnt="16">
        <dgm:presLayoutVars>
          <dgm:bulletEnabled val="1"/>
        </dgm:presLayoutVars>
      </dgm:prSet>
      <dgm:spPr/>
    </dgm:pt>
    <dgm:pt modelId="{FB9CA8B9-02EB-48B8-ACFF-8838E3F7B240}" type="pres">
      <dgm:prSet presAssocID="{48A70E00-9881-40FD-9BBE-1A6FC8B38DC7}" presName="parTrans" presStyleLbl="sibTrans2D1" presStyleIdx="8" presStyleCnt="16"/>
      <dgm:spPr/>
    </dgm:pt>
    <dgm:pt modelId="{F71F420D-88E8-4DE3-8741-053470A89CD1}" type="pres">
      <dgm:prSet presAssocID="{48A70E00-9881-40FD-9BBE-1A6FC8B38DC7}" presName="connectorText" presStyleLbl="sibTrans2D1" presStyleIdx="8" presStyleCnt="16"/>
      <dgm:spPr/>
    </dgm:pt>
    <dgm:pt modelId="{FCB0D59C-EE0D-477F-8F03-DA7F4E527057}" type="pres">
      <dgm:prSet presAssocID="{F13696F4-6FEC-4BA6-934D-993106D4BFA1}" presName="node" presStyleLbl="node1" presStyleIdx="8" presStyleCnt="16">
        <dgm:presLayoutVars>
          <dgm:bulletEnabled val="1"/>
        </dgm:presLayoutVars>
      </dgm:prSet>
      <dgm:spPr/>
    </dgm:pt>
    <dgm:pt modelId="{3920D876-E9A9-4D06-A79C-BB8C14EF4DEC}" type="pres">
      <dgm:prSet presAssocID="{4C349CC8-C5F4-46ED-A143-FE325856805E}" presName="parTrans" presStyleLbl="sibTrans2D1" presStyleIdx="9" presStyleCnt="16"/>
      <dgm:spPr/>
    </dgm:pt>
    <dgm:pt modelId="{AA348267-FD1A-4FE2-B6BD-4D18AE437E3F}" type="pres">
      <dgm:prSet presAssocID="{4C349CC8-C5F4-46ED-A143-FE325856805E}" presName="connectorText" presStyleLbl="sibTrans2D1" presStyleIdx="9" presStyleCnt="16"/>
      <dgm:spPr/>
    </dgm:pt>
    <dgm:pt modelId="{26428C2D-0017-4371-A812-644EA4503D24}" type="pres">
      <dgm:prSet presAssocID="{64B8080B-2B44-4506-BA2C-0B3D94E8AA91}" presName="node" presStyleLbl="node1" presStyleIdx="9" presStyleCnt="16">
        <dgm:presLayoutVars>
          <dgm:bulletEnabled val="1"/>
        </dgm:presLayoutVars>
      </dgm:prSet>
      <dgm:spPr/>
    </dgm:pt>
    <dgm:pt modelId="{A541D66F-3B9C-4916-A034-0845031E3050}" type="pres">
      <dgm:prSet presAssocID="{D081157A-E1C6-4731-B1EF-8D720CD4E4DD}" presName="parTrans" presStyleLbl="sibTrans2D1" presStyleIdx="10" presStyleCnt="16"/>
      <dgm:spPr/>
    </dgm:pt>
    <dgm:pt modelId="{67639E52-FE7C-429B-8FA0-2184E66F6725}" type="pres">
      <dgm:prSet presAssocID="{D081157A-E1C6-4731-B1EF-8D720CD4E4DD}" presName="connectorText" presStyleLbl="sibTrans2D1" presStyleIdx="10" presStyleCnt="16"/>
      <dgm:spPr/>
    </dgm:pt>
    <dgm:pt modelId="{09DE5545-261A-4462-A542-C03B6E803312}" type="pres">
      <dgm:prSet presAssocID="{2B8DB790-6546-41E0-9A64-35DABC67722D}" presName="node" presStyleLbl="node1" presStyleIdx="10" presStyleCnt="16">
        <dgm:presLayoutVars>
          <dgm:bulletEnabled val="1"/>
        </dgm:presLayoutVars>
      </dgm:prSet>
      <dgm:spPr/>
    </dgm:pt>
    <dgm:pt modelId="{0203157B-CA0D-46EA-8EDB-CBD5CE0F20B7}" type="pres">
      <dgm:prSet presAssocID="{9155EB57-4F14-4789-B600-2D5410C048C8}" presName="parTrans" presStyleLbl="sibTrans2D1" presStyleIdx="11" presStyleCnt="16"/>
      <dgm:spPr/>
    </dgm:pt>
    <dgm:pt modelId="{7A8C9652-F5E6-4743-844F-7A19E1D30E88}" type="pres">
      <dgm:prSet presAssocID="{9155EB57-4F14-4789-B600-2D5410C048C8}" presName="connectorText" presStyleLbl="sibTrans2D1" presStyleIdx="11" presStyleCnt="16"/>
      <dgm:spPr/>
    </dgm:pt>
    <dgm:pt modelId="{185B523A-9132-4EC8-AF07-AF34DFF6377F}" type="pres">
      <dgm:prSet presAssocID="{A74DCEB0-4957-42D1-9A4E-A6BCD66B65B2}" presName="node" presStyleLbl="node1" presStyleIdx="11" presStyleCnt="16">
        <dgm:presLayoutVars>
          <dgm:bulletEnabled val="1"/>
        </dgm:presLayoutVars>
      </dgm:prSet>
      <dgm:spPr/>
    </dgm:pt>
    <dgm:pt modelId="{17B7B04F-3A70-4FA4-A195-1B34D769C686}" type="pres">
      <dgm:prSet presAssocID="{03AA70BA-4149-4B54-A828-047CD02ED1D0}" presName="parTrans" presStyleLbl="sibTrans2D1" presStyleIdx="12" presStyleCnt="16"/>
      <dgm:spPr/>
    </dgm:pt>
    <dgm:pt modelId="{6BE5C9FA-5718-485C-8815-207229B7F2F2}" type="pres">
      <dgm:prSet presAssocID="{03AA70BA-4149-4B54-A828-047CD02ED1D0}" presName="connectorText" presStyleLbl="sibTrans2D1" presStyleIdx="12" presStyleCnt="16"/>
      <dgm:spPr/>
    </dgm:pt>
    <dgm:pt modelId="{CF86C90B-1040-4B61-9BDC-BC32AB5B5FE5}" type="pres">
      <dgm:prSet presAssocID="{127C7BD3-ECAB-45C6-9422-9B96DD8DD161}" presName="node" presStyleLbl="node1" presStyleIdx="12" presStyleCnt="16">
        <dgm:presLayoutVars>
          <dgm:bulletEnabled val="1"/>
        </dgm:presLayoutVars>
      </dgm:prSet>
      <dgm:spPr/>
    </dgm:pt>
    <dgm:pt modelId="{143B7BF4-8245-4D31-8161-8172E986853F}" type="pres">
      <dgm:prSet presAssocID="{3622E608-467E-475A-8995-EA693DF7EC8D}" presName="parTrans" presStyleLbl="sibTrans2D1" presStyleIdx="13" presStyleCnt="16"/>
      <dgm:spPr/>
    </dgm:pt>
    <dgm:pt modelId="{39DB5E6E-9FC9-4EDA-923B-9098685D45A6}" type="pres">
      <dgm:prSet presAssocID="{3622E608-467E-475A-8995-EA693DF7EC8D}" presName="connectorText" presStyleLbl="sibTrans2D1" presStyleIdx="13" presStyleCnt="16"/>
      <dgm:spPr/>
    </dgm:pt>
    <dgm:pt modelId="{1B5CECD7-A0EA-4E82-B11C-365A5197E14F}" type="pres">
      <dgm:prSet presAssocID="{0A55FB92-94F4-460B-A88A-E09C510CC65A}" presName="node" presStyleLbl="node1" presStyleIdx="13" presStyleCnt="16">
        <dgm:presLayoutVars>
          <dgm:bulletEnabled val="1"/>
        </dgm:presLayoutVars>
      </dgm:prSet>
      <dgm:spPr/>
    </dgm:pt>
    <dgm:pt modelId="{BDA76627-D092-4C1A-9B8B-0C1A0C48CC8A}" type="pres">
      <dgm:prSet presAssocID="{1D2FF68F-6A51-4D56-ABAC-8F147AD75F65}" presName="parTrans" presStyleLbl="sibTrans2D1" presStyleIdx="14" presStyleCnt="16"/>
      <dgm:spPr/>
    </dgm:pt>
    <dgm:pt modelId="{738E2087-D51D-46FD-8A4E-72DACD988EE9}" type="pres">
      <dgm:prSet presAssocID="{1D2FF68F-6A51-4D56-ABAC-8F147AD75F65}" presName="connectorText" presStyleLbl="sibTrans2D1" presStyleIdx="14" presStyleCnt="16"/>
      <dgm:spPr/>
    </dgm:pt>
    <dgm:pt modelId="{F9AF9D82-3209-4403-9388-A8B795130F73}" type="pres">
      <dgm:prSet presAssocID="{6376E790-AB3E-46B2-9082-8D27408B9B16}" presName="node" presStyleLbl="node1" presStyleIdx="14" presStyleCnt="16">
        <dgm:presLayoutVars>
          <dgm:bulletEnabled val="1"/>
        </dgm:presLayoutVars>
      </dgm:prSet>
      <dgm:spPr/>
    </dgm:pt>
    <dgm:pt modelId="{A2B5241A-BA9A-493B-8C2E-B786B6775EFB}" type="pres">
      <dgm:prSet presAssocID="{575F44A2-0177-4705-A014-6D304B42794A}" presName="parTrans" presStyleLbl="sibTrans2D1" presStyleIdx="15" presStyleCnt="16"/>
      <dgm:spPr/>
    </dgm:pt>
    <dgm:pt modelId="{701B4037-6D38-4C3A-B8E5-D8A1231E3C55}" type="pres">
      <dgm:prSet presAssocID="{575F44A2-0177-4705-A014-6D304B42794A}" presName="connectorText" presStyleLbl="sibTrans2D1" presStyleIdx="15" presStyleCnt="16"/>
      <dgm:spPr/>
    </dgm:pt>
    <dgm:pt modelId="{4F7ED69C-18CC-404C-A703-E2C1CE406900}" type="pres">
      <dgm:prSet presAssocID="{41E9DF87-235F-45B1-A838-B52F2B3F82AA}" presName="node" presStyleLbl="node1" presStyleIdx="15" presStyleCnt="16">
        <dgm:presLayoutVars>
          <dgm:bulletEnabled val="1"/>
        </dgm:presLayoutVars>
      </dgm:prSet>
      <dgm:spPr/>
    </dgm:pt>
  </dgm:ptLst>
  <dgm:cxnLst>
    <dgm:cxn modelId="{B01D9603-BAF8-4AA6-B297-F79CDE8E5806}" type="presOf" srcId="{A74DCEB0-4957-42D1-9A4E-A6BCD66B65B2}" destId="{185B523A-9132-4EC8-AF07-AF34DFF6377F}" srcOrd="0" destOrd="0" presId="urn:microsoft.com/office/officeart/2005/8/layout/radial5"/>
    <dgm:cxn modelId="{B21FB007-34B6-4032-8CCE-04BAC43CCA13}" type="presOf" srcId="{6373F314-78B2-4EAF-866B-0868FF52C009}" destId="{EF18348C-3499-4254-8329-348A74C8E1CB}" srcOrd="0" destOrd="0" presId="urn:microsoft.com/office/officeart/2005/8/layout/radial5"/>
    <dgm:cxn modelId="{062C4D09-B2DB-424D-8DA6-3D62EEB49958}" type="presOf" srcId="{2B8DB790-6546-41E0-9A64-35DABC67722D}" destId="{09DE5545-261A-4462-A542-C03B6E803312}" srcOrd="0" destOrd="0" presId="urn:microsoft.com/office/officeart/2005/8/layout/radial5"/>
    <dgm:cxn modelId="{269DE40C-790C-4068-83A0-D2BE109CF460}" srcId="{2536341E-55A9-49C0-8CFE-08BD27F9A7A7}" destId="{37BF4C70-220B-4500-93E9-C1BFD6EF5E81}" srcOrd="1" destOrd="0" parTransId="{4C773FB6-0125-415C-9CED-54D4C74ED6D2}" sibTransId="{E563F5BB-CC64-4077-A045-5B67C479D6E6}"/>
    <dgm:cxn modelId="{2668FB0E-11A2-422F-B592-11835BB50510}" type="presOf" srcId="{F13696F4-6FEC-4BA6-934D-993106D4BFA1}" destId="{FCB0D59C-EE0D-477F-8F03-DA7F4E527057}" srcOrd="0" destOrd="0" presId="urn:microsoft.com/office/officeart/2005/8/layout/radial5"/>
    <dgm:cxn modelId="{EA022B0F-1545-4F7B-AC5B-40B5C6450980}" srcId="{C2F5E262-5B66-4A5C-AA37-85465562B386}" destId="{2536341E-55A9-49C0-8CFE-08BD27F9A7A7}" srcOrd="0" destOrd="0" parTransId="{9AFEAF7E-D019-4314-940C-C7529935DF28}" sibTransId="{6FD29A12-7567-4DEA-8179-36D9EE9C042D}"/>
    <dgm:cxn modelId="{24BD1417-9B26-4F38-81A7-4BE7277BE067}" srcId="{2536341E-55A9-49C0-8CFE-08BD27F9A7A7}" destId="{52B4C3C6-6C7F-4FDF-B452-B5A75DFCF1C7}" srcOrd="3" destOrd="0" parTransId="{3B845498-8BBD-474B-906D-2C14ED9395A3}" sibTransId="{93C3CE9E-2655-4A9D-8D42-6917826347FB}"/>
    <dgm:cxn modelId="{D42DCA1E-2361-4D05-9BD5-3B5A138C8B47}" srcId="{2536341E-55A9-49C0-8CFE-08BD27F9A7A7}" destId="{64B8080B-2B44-4506-BA2C-0B3D94E8AA91}" srcOrd="9" destOrd="0" parTransId="{4C349CC8-C5F4-46ED-A143-FE325856805E}" sibTransId="{7426D481-DB95-4E6A-B515-6845D4660C83}"/>
    <dgm:cxn modelId="{49437A20-F62B-4B89-9BEB-966C745E67FF}" type="presOf" srcId="{41E9DF87-235F-45B1-A838-B52F2B3F82AA}" destId="{4F7ED69C-18CC-404C-A703-E2C1CE406900}" srcOrd="0" destOrd="0" presId="urn:microsoft.com/office/officeart/2005/8/layout/radial5"/>
    <dgm:cxn modelId="{EB331822-43A0-4791-A344-EA64DDBE2D00}" type="presOf" srcId="{575F44A2-0177-4705-A014-6D304B42794A}" destId="{A2B5241A-BA9A-493B-8C2E-B786B6775EFB}" srcOrd="0" destOrd="0" presId="urn:microsoft.com/office/officeart/2005/8/layout/radial5"/>
    <dgm:cxn modelId="{B014F529-401D-4DB5-AF0F-CFC61EB3D478}" type="presOf" srcId="{C219F4E5-F3A0-439C-9A27-E1E58ABD08D8}" destId="{526E18D1-BE03-474E-AA07-E898638FE971}" srcOrd="1" destOrd="0" presId="urn:microsoft.com/office/officeart/2005/8/layout/radial5"/>
    <dgm:cxn modelId="{F19A5B2A-DF1F-4399-8267-683AF2D6757A}" type="presOf" srcId="{2536341E-55A9-49C0-8CFE-08BD27F9A7A7}" destId="{4596FB45-DBDB-4CE5-AC20-749617AC94F0}" srcOrd="0" destOrd="0" presId="urn:microsoft.com/office/officeart/2005/8/layout/radial5"/>
    <dgm:cxn modelId="{ABE93F2E-3F4B-4710-8BC6-CD1564E7ACE8}" type="presOf" srcId="{D081157A-E1C6-4731-B1EF-8D720CD4E4DD}" destId="{67639E52-FE7C-429B-8FA0-2184E66F6725}" srcOrd="1" destOrd="0" presId="urn:microsoft.com/office/officeart/2005/8/layout/radial5"/>
    <dgm:cxn modelId="{88663339-B815-4833-A558-A36B67632025}" type="presOf" srcId="{48A70E00-9881-40FD-9BBE-1A6FC8B38DC7}" destId="{FB9CA8B9-02EB-48B8-ACFF-8838E3F7B240}" srcOrd="0" destOrd="0" presId="urn:microsoft.com/office/officeart/2005/8/layout/radial5"/>
    <dgm:cxn modelId="{760F1A3A-7ADC-42D5-ABAF-78201F29906B}" type="presOf" srcId="{09B31505-52AE-4E4E-9C16-F3EED398FB98}" destId="{D1D73972-2C20-4D5D-8142-4555F5494880}" srcOrd="0" destOrd="0" presId="urn:microsoft.com/office/officeart/2005/8/layout/radial5"/>
    <dgm:cxn modelId="{6F894B3A-020E-4245-9E97-1DEBC910DD37}" type="presOf" srcId="{4C349CC8-C5F4-46ED-A143-FE325856805E}" destId="{AA348267-FD1A-4FE2-B6BD-4D18AE437E3F}" srcOrd="1" destOrd="0" presId="urn:microsoft.com/office/officeart/2005/8/layout/radial5"/>
    <dgm:cxn modelId="{B7CFE93B-EB64-4D7A-BC3A-BDED77D6FDAA}" type="presOf" srcId="{9155EB57-4F14-4789-B600-2D5410C048C8}" destId="{7A8C9652-F5E6-4743-844F-7A19E1D30E88}" srcOrd="1" destOrd="0" presId="urn:microsoft.com/office/officeart/2005/8/layout/radial5"/>
    <dgm:cxn modelId="{7306555C-1CA9-4E38-9959-7C75FC742F9A}" type="presOf" srcId="{09B31505-52AE-4E4E-9C16-F3EED398FB98}" destId="{73291D78-A9B0-4AC3-826B-C91EBAD14E20}" srcOrd="1" destOrd="0" presId="urn:microsoft.com/office/officeart/2005/8/layout/radial5"/>
    <dgm:cxn modelId="{0AF30F5F-5344-4A13-B401-0D65266719F4}" type="presOf" srcId="{03AA70BA-4149-4B54-A828-047CD02ED1D0}" destId="{17B7B04F-3A70-4FA4-A195-1B34D769C686}" srcOrd="0" destOrd="0" presId="urn:microsoft.com/office/officeart/2005/8/layout/radial5"/>
    <dgm:cxn modelId="{9670CB60-4E87-4806-B78E-E8955ACAAE01}" srcId="{2536341E-55A9-49C0-8CFE-08BD27F9A7A7}" destId="{48F5E8DD-6097-4266-BEEF-7C125B636875}" srcOrd="0" destOrd="0" parTransId="{318FFA26-C564-422A-BD64-3BB1D37E7EB5}" sibTransId="{4F81060A-53F7-4245-B2F8-0BA87306DDDB}"/>
    <dgm:cxn modelId="{57805165-95DC-4677-B83D-A123631ADF43}" srcId="{2536341E-55A9-49C0-8CFE-08BD27F9A7A7}" destId="{0A55FB92-94F4-460B-A88A-E09C510CC65A}" srcOrd="13" destOrd="0" parTransId="{3622E608-467E-475A-8995-EA693DF7EC8D}" sibTransId="{B40CC2FC-E0B3-4DFD-AABC-7780AC460120}"/>
    <dgm:cxn modelId="{2318EC47-0AE2-44C1-ADFB-1CAD2AB9C756}" srcId="{2536341E-55A9-49C0-8CFE-08BD27F9A7A7}" destId="{52438EDE-85BE-4D60-8276-A2F55E048D38}" srcOrd="4" destOrd="0" parTransId="{C219F4E5-F3A0-439C-9A27-E1E58ABD08D8}" sibTransId="{A1763A87-9009-43CD-A835-EF4B9FF17230}"/>
    <dgm:cxn modelId="{1B6D1C6C-AB7E-4D6C-8803-712072F75C48}" type="presOf" srcId="{2C40B688-E240-4446-BCE9-CAD370A8BDBC}" destId="{E7EF2A46-F292-41ED-B952-EB22679A07EB}" srcOrd="0" destOrd="0" presId="urn:microsoft.com/office/officeart/2005/8/layout/radial5"/>
    <dgm:cxn modelId="{C1FC294C-B176-46C2-92B5-677A16F50107}" type="presOf" srcId="{B848C1E7-541C-4B73-910B-94A9CE8F57B7}" destId="{40E310AC-BAA8-4E86-BC70-0E73EE62A10A}" srcOrd="0" destOrd="0" presId="urn:microsoft.com/office/officeart/2005/8/layout/radial5"/>
    <dgm:cxn modelId="{1BCFC04E-948B-47C6-9A14-7EFB2356BEBE}" type="presOf" srcId="{3622E608-467E-475A-8995-EA693DF7EC8D}" destId="{39DB5E6E-9FC9-4EDA-923B-9098685D45A6}" srcOrd="1" destOrd="0" presId="urn:microsoft.com/office/officeart/2005/8/layout/radial5"/>
    <dgm:cxn modelId="{85E2464F-557B-459B-B051-3943403033D6}" type="presOf" srcId="{B848C1E7-541C-4B73-910B-94A9CE8F57B7}" destId="{9C6F83E9-9956-45A8-A320-2C3FE1A16924}" srcOrd="1" destOrd="0" presId="urn:microsoft.com/office/officeart/2005/8/layout/radial5"/>
    <dgm:cxn modelId="{35527D73-BD53-4252-B667-9FCE2CF24D01}" type="presOf" srcId="{64B8080B-2B44-4506-BA2C-0B3D94E8AA91}" destId="{26428C2D-0017-4371-A812-644EA4503D24}" srcOrd="0" destOrd="0" presId="urn:microsoft.com/office/officeart/2005/8/layout/radial5"/>
    <dgm:cxn modelId="{7B095357-1142-49A5-88EA-8E0599BFA9A3}" type="presOf" srcId="{9155EB57-4F14-4789-B600-2D5410C048C8}" destId="{0203157B-CA0D-46EA-8EDB-CBD5CE0F20B7}" srcOrd="0" destOrd="0" presId="urn:microsoft.com/office/officeart/2005/8/layout/radial5"/>
    <dgm:cxn modelId="{D688B858-5BD2-4D7C-A856-67CAC9EDEE4C}" type="presOf" srcId="{37BF4C70-220B-4500-93E9-C1BFD6EF5E81}" destId="{40C852C5-9AEE-4097-9FB4-35ECF4BF711F}" srcOrd="0" destOrd="0" presId="urn:microsoft.com/office/officeart/2005/8/layout/radial5"/>
    <dgm:cxn modelId="{FACD607C-A66B-4A92-A5A2-A7CC5EF92801}" srcId="{2536341E-55A9-49C0-8CFE-08BD27F9A7A7}" destId="{6376E790-AB3E-46B2-9082-8D27408B9B16}" srcOrd="14" destOrd="0" parTransId="{1D2FF68F-6A51-4D56-ABAC-8F147AD75F65}" sibTransId="{D972A4B9-7667-4490-9CAB-F7B9EA7D3A59}"/>
    <dgm:cxn modelId="{3BE79D7C-402D-43A0-84F8-68D10081ECFE}" type="presOf" srcId="{4C349CC8-C5F4-46ED-A143-FE325856805E}" destId="{3920D876-E9A9-4D06-A79C-BB8C14EF4DEC}" srcOrd="0" destOrd="0" presId="urn:microsoft.com/office/officeart/2005/8/layout/radial5"/>
    <dgm:cxn modelId="{625CEE80-3C1B-43B1-A807-2283896D0D65}" type="presOf" srcId="{52B4C3C6-6C7F-4FDF-B452-B5A75DFCF1C7}" destId="{1EA8D6A4-426B-4AD8-BF8E-4AEF56F53B4E}" srcOrd="0" destOrd="0" presId="urn:microsoft.com/office/officeart/2005/8/layout/radial5"/>
    <dgm:cxn modelId="{727AFA86-C686-41A0-88E2-F1E69259A8ED}" type="presOf" srcId="{D8BA3E48-96DE-4C69-8D00-27164DD13F8C}" destId="{BFDBECE1-20A1-4C48-A23E-F6F1792C70CF}" srcOrd="0" destOrd="0" presId="urn:microsoft.com/office/officeart/2005/8/layout/radial5"/>
    <dgm:cxn modelId="{0E2C3A8D-B32D-4CCB-93AD-71CD1F3FBC68}" type="presOf" srcId="{6376E790-AB3E-46B2-9082-8D27408B9B16}" destId="{F9AF9D82-3209-4403-9388-A8B795130F73}" srcOrd="0" destOrd="0" presId="urn:microsoft.com/office/officeart/2005/8/layout/radial5"/>
    <dgm:cxn modelId="{82B78A8D-C158-48F4-9847-F2F7DA8FEDD2}" srcId="{2536341E-55A9-49C0-8CFE-08BD27F9A7A7}" destId="{338C7AD3-E814-4392-9E92-43ADC698AD5E}" srcOrd="5" destOrd="0" parTransId="{09B31505-52AE-4E4E-9C16-F3EED398FB98}" sibTransId="{89D96EA7-A3E4-41CE-98EB-A51640FF59BD}"/>
    <dgm:cxn modelId="{6CAFC08D-8AF9-4369-AA7B-65714870F318}" srcId="{2536341E-55A9-49C0-8CFE-08BD27F9A7A7}" destId="{06B4F0A8-A549-4D30-A0F6-A226A038A806}" srcOrd="6" destOrd="0" parTransId="{D8BA3E48-96DE-4C69-8D00-27164DD13F8C}" sibTransId="{0B917BC9-6547-4FA9-B887-D2EA0CE30F52}"/>
    <dgm:cxn modelId="{593F438E-E08D-46C6-884A-0E8857082766}" type="presOf" srcId="{1D2FF68F-6A51-4D56-ABAC-8F147AD75F65}" destId="{738E2087-D51D-46FD-8A4E-72DACD988EE9}" srcOrd="1" destOrd="0" presId="urn:microsoft.com/office/officeart/2005/8/layout/radial5"/>
    <dgm:cxn modelId="{EC9CCB95-1AEE-4EB3-B172-ADEEA0C00047}" type="presOf" srcId="{127C7BD3-ECAB-45C6-9422-9B96DD8DD161}" destId="{CF86C90B-1040-4B61-9BDC-BC32AB5B5FE5}" srcOrd="0" destOrd="0" presId="urn:microsoft.com/office/officeart/2005/8/layout/radial5"/>
    <dgm:cxn modelId="{5A071D9A-CE08-40B2-9770-6AD179BCE527}" type="presOf" srcId="{4C773FB6-0125-415C-9CED-54D4C74ED6D2}" destId="{6400B099-3957-48BE-BBA8-2017327E93B2}" srcOrd="1" destOrd="0" presId="urn:microsoft.com/office/officeart/2005/8/layout/radial5"/>
    <dgm:cxn modelId="{2271F39E-0680-47AE-8615-A7976A7AC053}" type="presOf" srcId="{318FFA26-C564-422A-BD64-3BB1D37E7EB5}" destId="{7E3C9803-4D51-4439-B9CE-B8A08EF1F127}" srcOrd="0" destOrd="0" presId="urn:microsoft.com/office/officeart/2005/8/layout/radial5"/>
    <dgm:cxn modelId="{DEC55AA0-15F6-4D3C-8CAE-8CC63CDFA806}" type="presOf" srcId="{0A55FB92-94F4-460B-A88A-E09C510CC65A}" destId="{1B5CECD7-A0EA-4E82-B11C-365A5197E14F}" srcOrd="0" destOrd="0" presId="urn:microsoft.com/office/officeart/2005/8/layout/radial5"/>
    <dgm:cxn modelId="{243D0BA1-B5BC-4E15-B296-407D2A9FFAA7}" type="presOf" srcId="{D081157A-E1C6-4731-B1EF-8D720CD4E4DD}" destId="{A541D66F-3B9C-4916-A034-0845031E3050}" srcOrd="0" destOrd="0" presId="urn:microsoft.com/office/officeart/2005/8/layout/radial5"/>
    <dgm:cxn modelId="{460AF8A6-331B-4E14-9D35-7C780D024105}" srcId="{2536341E-55A9-49C0-8CFE-08BD27F9A7A7}" destId="{6373F314-78B2-4EAF-866B-0868FF52C009}" srcOrd="2" destOrd="0" parTransId="{B848C1E7-541C-4B73-910B-94A9CE8F57B7}" sibTransId="{63DE24D3-8D64-4704-831E-B2662201022B}"/>
    <dgm:cxn modelId="{A82600A7-9AD5-4EC2-BB26-3D864F04DAC0}" type="presOf" srcId="{48A70E00-9881-40FD-9BBE-1A6FC8B38DC7}" destId="{F71F420D-88E8-4DE3-8741-053470A89CD1}" srcOrd="1" destOrd="0" presId="urn:microsoft.com/office/officeart/2005/8/layout/radial5"/>
    <dgm:cxn modelId="{582647A9-08F1-4D78-982D-71628B006A0C}" type="presOf" srcId="{575F44A2-0177-4705-A014-6D304B42794A}" destId="{701B4037-6D38-4C3A-B8E5-D8A1231E3C55}" srcOrd="1" destOrd="0" presId="urn:microsoft.com/office/officeart/2005/8/layout/radial5"/>
    <dgm:cxn modelId="{155A38B2-3FCE-45C8-8507-23A33DA9C1A8}" type="presOf" srcId="{48F5E8DD-6097-4266-BEEF-7C125B636875}" destId="{A817CE25-8786-436B-8ABE-252DB00381CB}" srcOrd="0" destOrd="0" presId="urn:microsoft.com/office/officeart/2005/8/layout/radial5"/>
    <dgm:cxn modelId="{343314B3-95AB-484D-B0F2-EEF0C5EDB707}" type="presOf" srcId="{03AA70BA-4149-4B54-A828-047CD02ED1D0}" destId="{6BE5C9FA-5718-485C-8815-207229B7F2F2}" srcOrd="1" destOrd="0" presId="urn:microsoft.com/office/officeart/2005/8/layout/radial5"/>
    <dgm:cxn modelId="{A4816CB3-0137-467A-B57B-DC8BDAB48995}" type="presOf" srcId="{2C40B688-E240-4446-BCE9-CAD370A8BDBC}" destId="{93090B25-9342-48DB-A6C6-0C0B878C3B0C}" srcOrd="1" destOrd="0" presId="urn:microsoft.com/office/officeart/2005/8/layout/radial5"/>
    <dgm:cxn modelId="{FE46D7B3-79EB-456A-99A2-B4F4FDD6E437}" type="presOf" srcId="{1D2FF68F-6A51-4D56-ABAC-8F147AD75F65}" destId="{BDA76627-D092-4C1A-9B8B-0C1A0C48CC8A}" srcOrd="0" destOrd="0" presId="urn:microsoft.com/office/officeart/2005/8/layout/radial5"/>
    <dgm:cxn modelId="{898BC9B4-452E-4270-9C49-BF49F6962C4A}" srcId="{2536341E-55A9-49C0-8CFE-08BD27F9A7A7}" destId="{F13696F4-6FEC-4BA6-934D-993106D4BFA1}" srcOrd="8" destOrd="0" parTransId="{48A70E00-9881-40FD-9BBE-1A6FC8B38DC7}" sibTransId="{4812E2E0-C845-4E3F-92BD-92EE7A8E8489}"/>
    <dgm:cxn modelId="{3B554BB6-37B1-4AEE-93C6-81B3C158073A}" type="presOf" srcId="{338C7AD3-E814-4392-9E92-43ADC698AD5E}" destId="{66EF89E8-EFFD-4264-AD05-BE28809949E5}" srcOrd="0" destOrd="0" presId="urn:microsoft.com/office/officeart/2005/8/layout/radial5"/>
    <dgm:cxn modelId="{CE9D31B7-5B3A-4F29-A048-09095C1C4660}" type="presOf" srcId="{06B4F0A8-A549-4D30-A0F6-A226A038A806}" destId="{B141C77C-F72A-47B5-91E0-5E5A1A820B11}" srcOrd="0" destOrd="0" presId="urn:microsoft.com/office/officeart/2005/8/layout/radial5"/>
    <dgm:cxn modelId="{349EFEB7-975E-44A0-82EF-5EF66B1FA80A}" type="presOf" srcId="{3B845498-8BBD-474B-906D-2C14ED9395A3}" destId="{29A3E5DE-0A17-466A-9763-0D0B0EF635DA}" srcOrd="1" destOrd="0" presId="urn:microsoft.com/office/officeart/2005/8/layout/radial5"/>
    <dgm:cxn modelId="{F6CD9BB8-F81C-4339-9444-77AAAD9FCC83}" type="presOf" srcId="{C2F5E262-5B66-4A5C-AA37-85465562B386}" destId="{2616294D-8BA3-478F-88D7-A77EE826A1B0}" srcOrd="0" destOrd="0" presId="urn:microsoft.com/office/officeart/2005/8/layout/radial5"/>
    <dgm:cxn modelId="{683594B9-B606-40E8-A522-9459EB1A6C67}" type="presOf" srcId="{5709C048-D861-4AA0-80FC-CE325D25976A}" destId="{C29702F1-F0B4-4D9E-8098-3C1CA68209AB}" srcOrd="0" destOrd="0" presId="urn:microsoft.com/office/officeart/2005/8/layout/radial5"/>
    <dgm:cxn modelId="{53F13FBD-AEC7-4927-B565-58A9D2B22764}" type="presOf" srcId="{C219F4E5-F3A0-439C-9A27-E1E58ABD08D8}" destId="{406473C5-F481-4CD4-9B61-DC16FA263907}" srcOrd="0" destOrd="0" presId="urn:microsoft.com/office/officeart/2005/8/layout/radial5"/>
    <dgm:cxn modelId="{7288DDC3-1A44-4B2C-A67C-23845DF6C6FC}" srcId="{2536341E-55A9-49C0-8CFE-08BD27F9A7A7}" destId="{2B8DB790-6546-41E0-9A64-35DABC67722D}" srcOrd="10" destOrd="0" parTransId="{D081157A-E1C6-4731-B1EF-8D720CD4E4DD}" sibTransId="{6F575E45-1E59-445D-A497-F28332FB02A8}"/>
    <dgm:cxn modelId="{7687B6C5-91E2-4F4F-AE7B-0000C57779BD}" type="presOf" srcId="{318FFA26-C564-422A-BD64-3BB1D37E7EB5}" destId="{89544342-EEE6-4DA3-BC43-4FEF70111D2D}" srcOrd="1" destOrd="0" presId="urn:microsoft.com/office/officeart/2005/8/layout/radial5"/>
    <dgm:cxn modelId="{E56B5DC6-AB69-4829-82DE-7D2BFFD8F5B0}" type="presOf" srcId="{4C773FB6-0125-415C-9CED-54D4C74ED6D2}" destId="{C264119F-744F-4FF3-8219-0978C7596C07}" srcOrd="0" destOrd="0" presId="urn:microsoft.com/office/officeart/2005/8/layout/radial5"/>
    <dgm:cxn modelId="{F20DDEC7-6673-46A0-BD53-6CE8D324BF6D}" type="presOf" srcId="{3622E608-467E-475A-8995-EA693DF7EC8D}" destId="{143B7BF4-8245-4D31-8161-8172E986853F}" srcOrd="0" destOrd="0" presId="urn:microsoft.com/office/officeart/2005/8/layout/radial5"/>
    <dgm:cxn modelId="{D4285FCB-2C7B-450F-8F09-1FBE5074D849}" srcId="{2536341E-55A9-49C0-8CFE-08BD27F9A7A7}" destId="{127C7BD3-ECAB-45C6-9422-9B96DD8DD161}" srcOrd="12" destOrd="0" parTransId="{03AA70BA-4149-4B54-A828-047CD02ED1D0}" sibTransId="{81801F29-8F08-4322-8F7C-2700257FCF0B}"/>
    <dgm:cxn modelId="{3F2F4BCD-6BAA-4E0A-8EE2-2C4D13B1CFB5}" srcId="{2536341E-55A9-49C0-8CFE-08BD27F9A7A7}" destId="{41E9DF87-235F-45B1-A838-B52F2B3F82AA}" srcOrd="15" destOrd="0" parTransId="{575F44A2-0177-4705-A014-6D304B42794A}" sibTransId="{4AF9D669-594B-473B-A660-40AE7F344717}"/>
    <dgm:cxn modelId="{3D3DB4D1-8EF9-4AD9-96C1-E1E881EAAD81}" type="presOf" srcId="{D8BA3E48-96DE-4C69-8D00-27164DD13F8C}" destId="{5A8C8198-FF07-4ADC-99D9-E1018D050298}" srcOrd="1" destOrd="0" presId="urn:microsoft.com/office/officeart/2005/8/layout/radial5"/>
    <dgm:cxn modelId="{B0B8D3D5-2935-454D-BC69-EFCF3CCDE9FB}" srcId="{2536341E-55A9-49C0-8CFE-08BD27F9A7A7}" destId="{A74DCEB0-4957-42D1-9A4E-A6BCD66B65B2}" srcOrd="11" destOrd="0" parTransId="{9155EB57-4F14-4789-B600-2D5410C048C8}" sibTransId="{8B07C3C5-FC33-4352-9ECE-1827A4FA6D94}"/>
    <dgm:cxn modelId="{AAB6C4D9-42CE-40DC-B3E9-DC71C7C6C4A2}" srcId="{2536341E-55A9-49C0-8CFE-08BD27F9A7A7}" destId="{5709C048-D861-4AA0-80FC-CE325D25976A}" srcOrd="7" destOrd="0" parTransId="{2C40B688-E240-4446-BCE9-CAD370A8BDBC}" sibTransId="{7D3CD6A5-7A7B-4B5D-8878-B08187E2680F}"/>
    <dgm:cxn modelId="{339170DB-B709-441B-BD28-E6CC9EBA529C}" type="presOf" srcId="{3B845498-8BBD-474B-906D-2C14ED9395A3}" destId="{B2AA7D25-154A-419B-A8F2-C0414B738B62}" srcOrd="0" destOrd="0" presId="urn:microsoft.com/office/officeart/2005/8/layout/radial5"/>
    <dgm:cxn modelId="{5D4883E5-3F80-4E1C-951D-F8DE2C3BD4B4}" type="presOf" srcId="{52438EDE-85BE-4D60-8276-A2F55E048D38}" destId="{12466287-64C3-44EE-B40E-FCC6FCD111F7}" srcOrd="0" destOrd="0" presId="urn:microsoft.com/office/officeart/2005/8/layout/radial5"/>
    <dgm:cxn modelId="{04C19E6E-1115-428E-888A-3C2594BC2DA6}" type="presParOf" srcId="{2616294D-8BA3-478F-88D7-A77EE826A1B0}" destId="{4596FB45-DBDB-4CE5-AC20-749617AC94F0}" srcOrd="0" destOrd="0" presId="urn:microsoft.com/office/officeart/2005/8/layout/radial5"/>
    <dgm:cxn modelId="{C8682235-7B15-4BF8-906F-C36E6CA71DC9}" type="presParOf" srcId="{2616294D-8BA3-478F-88D7-A77EE826A1B0}" destId="{7E3C9803-4D51-4439-B9CE-B8A08EF1F127}" srcOrd="1" destOrd="0" presId="urn:microsoft.com/office/officeart/2005/8/layout/radial5"/>
    <dgm:cxn modelId="{2C9A6900-64EF-4E64-8C5D-483B3C00C898}" type="presParOf" srcId="{7E3C9803-4D51-4439-B9CE-B8A08EF1F127}" destId="{89544342-EEE6-4DA3-BC43-4FEF70111D2D}" srcOrd="0" destOrd="0" presId="urn:microsoft.com/office/officeart/2005/8/layout/radial5"/>
    <dgm:cxn modelId="{82166802-82A4-429A-B28E-47A2F5521DBD}" type="presParOf" srcId="{2616294D-8BA3-478F-88D7-A77EE826A1B0}" destId="{A817CE25-8786-436B-8ABE-252DB00381CB}" srcOrd="2" destOrd="0" presId="urn:microsoft.com/office/officeart/2005/8/layout/radial5"/>
    <dgm:cxn modelId="{99ACAAA3-987D-400F-BE7E-4E6901339954}" type="presParOf" srcId="{2616294D-8BA3-478F-88D7-A77EE826A1B0}" destId="{C264119F-744F-4FF3-8219-0978C7596C07}" srcOrd="3" destOrd="0" presId="urn:microsoft.com/office/officeart/2005/8/layout/radial5"/>
    <dgm:cxn modelId="{F41BCF22-E5DE-4202-AA5A-EE5C5B0F09D6}" type="presParOf" srcId="{C264119F-744F-4FF3-8219-0978C7596C07}" destId="{6400B099-3957-48BE-BBA8-2017327E93B2}" srcOrd="0" destOrd="0" presId="urn:microsoft.com/office/officeart/2005/8/layout/radial5"/>
    <dgm:cxn modelId="{9EE478B8-6B0B-4F0B-A3C3-8DE43CDCF312}" type="presParOf" srcId="{2616294D-8BA3-478F-88D7-A77EE826A1B0}" destId="{40C852C5-9AEE-4097-9FB4-35ECF4BF711F}" srcOrd="4" destOrd="0" presId="urn:microsoft.com/office/officeart/2005/8/layout/radial5"/>
    <dgm:cxn modelId="{BDFB723C-C3D9-43B1-9BF1-A0A04558E846}" type="presParOf" srcId="{2616294D-8BA3-478F-88D7-A77EE826A1B0}" destId="{40E310AC-BAA8-4E86-BC70-0E73EE62A10A}" srcOrd="5" destOrd="0" presId="urn:microsoft.com/office/officeart/2005/8/layout/radial5"/>
    <dgm:cxn modelId="{82E7D1C3-35F2-4457-9EF4-900F2FE9E947}" type="presParOf" srcId="{40E310AC-BAA8-4E86-BC70-0E73EE62A10A}" destId="{9C6F83E9-9956-45A8-A320-2C3FE1A16924}" srcOrd="0" destOrd="0" presId="urn:microsoft.com/office/officeart/2005/8/layout/radial5"/>
    <dgm:cxn modelId="{C51226BC-D641-4292-A4D0-C155D6156B23}" type="presParOf" srcId="{2616294D-8BA3-478F-88D7-A77EE826A1B0}" destId="{EF18348C-3499-4254-8329-348A74C8E1CB}" srcOrd="6" destOrd="0" presId="urn:microsoft.com/office/officeart/2005/8/layout/radial5"/>
    <dgm:cxn modelId="{385C0AFF-2493-42AD-805D-78B6EDDE25BF}" type="presParOf" srcId="{2616294D-8BA3-478F-88D7-A77EE826A1B0}" destId="{B2AA7D25-154A-419B-A8F2-C0414B738B62}" srcOrd="7" destOrd="0" presId="urn:microsoft.com/office/officeart/2005/8/layout/radial5"/>
    <dgm:cxn modelId="{1CA563A2-5064-4C53-AA1D-BEBAEED45B66}" type="presParOf" srcId="{B2AA7D25-154A-419B-A8F2-C0414B738B62}" destId="{29A3E5DE-0A17-466A-9763-0D0B0EF635DA}" srcOrd="0" destOrd="0" presId="urn:microsoft.com/office/officeart/2005/8/layout/radial5"/>
    <dgm:cxn modelId="{779AD54E-C297-48E0-897E-8C58CEF48975}" type="presParOf" srcId="{2616294D-8BA3-478F-88D7-A77EE826A1B0}" destId="{1EA8D6A4-426B-4AD8-BF8E-4AEF56F53B4E}" srcOrd="8" destOrd="0" presId="urn:microsoft.com/office/officeart/2005/8/layout/radial5"/>
    <dgm:cxn modelId="{C573B433-6D8A-4D9C-A288-76A257495B7E}" type="presParOf" srcId="{2616294D-8BA3-478F-88D7-A77EE826A1B0}" destId="{406473C5-F481-4CD4-9B61-DC16FA263907}" srcOrd="9" destOrd="0" presId="urn:microsoft.com/office/officeart/2005/8/layout/radial5"/>
    <dgm:cxn modelId="{A43BDBEE-F1DA-4A44-B0B4-8B46B5EF8347}" type="presParOf" srcId="{406473C5-F481-4CD4-9B61-DC16FA263907}" destId="{526E18D1-BE03-474E-AA07-E898638FE971}" srcOrd="0" destOrd="0" presId="urn:microsoft.com/office/officeart/2005/8/layout/radial5"/>
    <dgm:cxn modelId="{9A665BF5-F5BA-411A-908B-510507CF09AA}" type="presParOf" srcId="{2616294D-8BA3-478F-88D7-A77EE826A1B0}" destId="{12466287-64C3-44EE-B40E-FCC6FCD111F7}" srcOrd="10" destOrd="0" presId="urn:microsoft.com/office/officeart/2005/8/layout/radial5"/>
    <dgm:cxn modelId="{3F12B30C-4B11-461A-B21B-7A744FEC64A0}" type="presParOf" srcId="{2616294D-8BA3-478F-88D7-A77EE826A1B0}" destId="{D1D73972-2C20-4D5D-8142-4555F5494880}" srcOrd="11" destOrd="0" presId="urn:microsoft.com/office/officeart/2005/8/layout/radial5"/>
    <dgm:cxn modelId="{465857DC-4FE1-4239-9774-FA676BCD3AC5}" type="presParOf" srcId="{D1D73972-2C20-4D5D-8142-4555F5494880}" destId="{73291D78-A9B0-4AC3-826B-C91EBAD14E20}" srcOrd="0" destOrd="0" presId="urn:microsoft.com/office/officeart/2005/8/layout/radial5"/>
    <dgm:cxn modelId="{03854406-36D6-495D-AB28-817E8961777D}" type="presParOf" srcId="{2616294D-8BA3-478F-88D7-A77EE826A1B0}" destId="{66EF89E8-EFFD-4264-AD05-BE28809949E5}" srcOrd="12" destOrd="0" presId="urn:microsoft.com/office/officeart/2005/8/layout/radial5"/>
    <dgm:cxn modelId="{594A0259-6197-4791-9261-74D8896FD928}" type="presParOf" srcId="{2616294D-8BA3-478F-88D7-A77EE826A1B0}" destId="{BFDBECE1-20A1-4C48-A23E-F6F1792C70CF}" srcOrd="13" destOrd="0" presId="urn:microsoft.com/office/officeart/2005/8/layout/radial5"/>
    <dgm:cxn modelId="{67A03874-47D9-4E24-9DBF-38E5A0818E4C}" type="presParOf" srcId="{BFDBECE1-20A1-4C48-A23E-F6F1792C70CF}" destId="{5A8C8198-FF07-4ADC-99D9-E1018D050298}" srcOrd="0" destOrd="0" presId="urn:microsoft.com/office/officeart/2005/8/layout/radial5"/>
    <dgm:cxn modelId="{C39C9D29-B756-471D-8705-A5AAE258A442}" type="presParOf" srcId="{2616294D-8BA3-478F-88D7-A77EE826A1B0}" destId="{B141C77C-F72A-47B5-91E0-5E5A1A820B11}" srcOrd="14" destOrd="0" presId="urn:microsoft.com/office/officeart/2005/8/layout/radial5"/>
    <dgm:cxn modelId="{8B78C892-ADF7-45F3-9385-4FD869855D01}" type="presParOf" srcId="{2616294D-8BA3-478F-88D7-A77EE826A1B0}" destId="{E7EF2A46-F292-41ED-B952-EB22679A07EB}" srcOrd="15" destOrd="0" presId="urn:microsoft.com/office/officeart/2005/8/layout/radial5"/>
    <dgm:cxn modelId="{C06B0A50-EDB2-4CA6-BC4C-2D027FC3EB5A}" type="presParOf" srcId="{E7EF2A46-F292-41ED-B952-EB22679A07EB}" destId="{93090B25-9342-48DB-A6C6-0C0B878C3B0C}" srcOrd="0" destOrd="0" presId="urn:microsoft.com/office/officeart/2005/8/layout/radial5"/>
    <dgm:cxn modelId="{A1B61CFA-4EE2-4059-8587-9BE3343FDE7D}" type="presParOf" srcId="{2616294D-8BA3-478F-88D7-A77EE826A1B0}" destId="{C29702F1-F0B4-4D9E-8098-3C1CA68209AB}" srcOrd="16" destOrd="0" presId="urn:microsoft.com/office/officeart/2005/8/layout/radial5"/>
    <dgm:cxn modelId="{6AA7DCA1-D970-4E73-BB31-616296F4F489}" type="presParOf" srcId="{2616294D-8BA3-478F-88D7-A77EE826A1B0}" destId="{FB9CA8B9-02EB-48B8-ACFF-8838E3F7B240}" srcOrd="17" destOrd="0" presId="urn:microsoft.com/office/officeart/2005/8/layout/radial5"/>
    <dgm:cxn modelId="{339A2C22-8218-48F0-97AE-BCAA4F9A96E0}" type="presParOf" srcId="{FB9CA8B9-02EB-48B8-ACFF-8838E3F7B240}" destId="{F71F420D-88E8-4DE3-8741-053470A89CD1}" srcOrd="0" destOrd="0" presId="urn:microsoft.com/office/officeart/2005/8/layout/radial5"/>
    <dgm:cxn modelId="{1D096EAC-3EA9-4063-B90D-7192C80F6A44}" type="presParOf" srcId="{2616294D-8BA3-478F-88D7-A77EE826A1B0}" destId="{FCB0D59C-EE0D-477F-8F03-DA7F4E527057}" srcOrd="18" destOrd="0" presId="urn:microsoft.com/office/officeart/2005/8/layout/radial5"/>
    <dgm:cxn modelId="{55EE6E25-450E-467A-BE84-8D88E5D547DE}" type="presParOf" srcId="{2616294D-8BA3-478F-88D7-A77EE826A1B0}" destId="{3920D876-E9A9-4D06-A79C-BB8C14EF4DEC}" srcOrd="19" destOrd="0" presId="urn:microsoft.com/office/officeart/2005/8/layout/radial5"/>
    <dgm:cxn modelId="{D796E265-9A7C-490E-BC6E-B9D9EFC69346}" type="presParOf" srcId="{3920D876-E9A9-4D06-A79C-BB8C14EF4DEC}" destId="{AA348267-FD1A-4FE2-B6BD-4D18AE437E3F}" srcOrd="0" destOrd="0" presId="urn:microsoft.com/office/officeart/2005/8/layout/radial5"/>
    <dgm:cxn modelId="{3F6F25AB-F08F-4F21-AAAB-0CFD99B27C5E}" type="presParOf" srcId="{2616294D-8BA3-478F-88D7-A77EE826A1B0}" destId="{26428C2D-0017-4371-A812-644EA4503D24}" srcOrd="20" destOrd="0" presId="urn:microsoft.com/office/officeart/2005/8/layout/radial5"/>
    <dgm:cxn modelId="{EFA6776F-408B-4198-9AA7-5B8F4359581B}" type="presParOf" srcId="{2616294D-8BA3-478F-88D7-A77EE826A1B0}" destId="{A541D66F-3B9C-4916-A034-0845031E3050}" srcOrd="21" destOrd="0" presId="urn:microsoft.com/office/officeart/2005/8/layout/radial5"/>
    <dgm:cxn modelId="{01D1AC8A-72F4-41BB-BED2-7914B14FE745}" type="presParOf" srcId="{A541D66F-3B9C-4916-A034-0845031E3050}" destId="{67639E52-FE7C-429B-8FA0-2184E66F6725}" srcOrd="0" destOrd="0" presId="urn:microsoft.com/office/officeart/2005/8/layout/radial5"/>
    <dgm:cxn modelId="{034FC11C-EF9C-4F54-9BD2-E5B1F8B14FCD}" type="presParOf" srcId="{2616294D-8BA3-478F-88D7-A77EE826A1B0}" destId="{09DE5545-261A-4462-A542-C03B6E803312}" srcOrd="22" destOrd="0" presId="urn:microsoft.com/office/officeart/2005/8/layout/radial5"/>
    <dgm:cxn modelId="{56143185-6DE3-444B-9C4D-3A051F5AF310}" type="presParOf" srcId="{2616294D-8BA3-478F-88D7-A77EE826A1B0}" destId="{0203157B-CA0D-46EA-8EDB-CBD5CE0F20B7}" srcOrd="23" destOrd="0" presId="urn:microsoft.com/office/officeart/2005/8/layout/radial5"/>
    <dgm:cxn modelId="{1B899C6F-F325-428C-BF34-7DC58CFD8177}" type="presParOf" srcId="{0203157B-CA0D-46EA-8EDB-CBD5CE0F20B7}" destId="{7A8C9652-F5E6-4743-844F-7A19E1D30E88}" srcOrd="0" destOrd="0" presId="urn:microsoft.com/office/officeart/2005/8/layout/radial5"/>
    <dgm:cxn modelId="{3F4C64D6-B775-47F2-B79C-DCCA27D017C4}" type="presParOf" srcId="{2616294D-8BA3-478F-88D7-A77EE826A1B0}" destId="{185B523A-9132-4EC8-AF07-AF34DFF6377F}" srcOrd="24" destOrd="0" presId="urn:microsoft.com/office/officeart/2005/8/layout/radial5"/>
    <dgm:cxn modelId="{A8D395C7-6C35-4D1B-8427-82625CC33FFE}" type="presParOf" srcId="{2616294D-8BA3-478F-88D7-A77EE826A1B0}" destId="{17B7B04F-3A70-4FA4-A195-1B34D769C686}" srcOrd="25" destOrd="0" presId="urn:microsoft.com/office/officeart/2005/8/layout/radial5"/>
    <dgm:cxn modelId="{4BD6B26C-071B-4CD1-84F3-2C5276441946}" type="presParOf" srcId="{17B7B04F-3A70-4FA4-A195-1B34D769C686}" destId="{6BE5C9FA-5718-485C-8815-207229B7F2F2}" srcOrd="0" destOrd="0" presId="urn:microsoft.com/office/officeart/2005/8/layout/radial5"/>
    <dgm:cxn modelId="{60B566ED-8C35-4985-9CC6-0F3861001DA8}" type="presParOf" srcId="{2616294D-8BA3-478F-88D7-A77EE826A1B0}" destId="{CF86C90B-1040-4B61-9BDC-BC32AB5B5FE5}" srcOrd="26" destOrd="0" presId="urn:microsoft.com/office/officeart/2005/8/layout/radial5"/>
    <dgm:cxn modelId="{08B09D21-98A9-4D83-9ECB-AED74EF24144}" type="presParOf" srcId="{2616294D-8BA3-478F-88D7-A77EE826A1B0}" destId="{143B7BF4-8245-4D31-8161-8172E986853F}" srcOrd="27" destOrd="0" presId="urn:microsoft.com/office/officeart/2005/8/layout/radial5"/>
    <dgm:cxn modelId="{A3801AF4-2538-4739-AD13-7BB27A7D9835}" type="presParOf" srcId="{143B7BF4-8245-4D31-8161-8172E986853F}" destId="{39DB5E6E-9FC9-4EDA-923B-9098685D45A6}" srcOrd="0" destOrd="0" presId="urn:microsoft.com/office/officeart/2005/8/layout/radial5"/>
    <dgm:cxn modelId="{7BE143C1-6059-4BE7-84A3-8AF09D6256B4}" type="presParOf" srcId="{2616294D-8BA3-478F-88D7-A77EE826A1B0}" destId="{1B5CECD7-A0EA-4E82-B11C-365A5197E14F}" srcOrd="28" destOrd="0" presId="urn:microsoft.com/office/officeart/2005/8/layout/radial5"/>
    <dgm:cxn modelId="{2F77D14E-354A-4B18-AEE8-DB4BF0F6E54B}" type="presParOf" srcId="{2616294D-8BA3-478F-88D7-A77EE826A1B0}" destId="{BDA76627-D092-4C1A-9B8B-0C1A0C48CC8A}" srcOrd="29" destOrd="0" presId="urn:microsoft.com/office/officeart/2005/8/layout/radial5"/>
    <dgm:cxn modelId="{26D29499-0559-4770-A113-4152213CFADA}" type="presParOf" srcId="{BDA76627-D092-4C1A-9B8B-0C1A0C48CC8A}" destId="{738E2087-D51D-46FD-8A4E-72DACD988EE9}" srcOrd="0" destOrd="0" presId="urn:microsoft.com/office/officeart/2005/8/layout/radial5"/>
    <dgm:cxn modelId="{E36306CC-FE61-48FF-BD96-78663D0392FF}" type="presParOf" srcId="{2616294D-8BA3-478F-88D7-A77EE826A1B0}" destId="{F9AF9D82-3209-4403-9388-A8B795130F73}" srcOrd="30" destOrd="0" presId="urn:microsoft.com/office/officeart/2005/8/layout/radial5"/>
    <dgm:cxn modelId="{E3DC96D2-69CC-412C-8730-1C3F66E72F4A}" type="presParOf" srcId="{2616294D-8BA3-478F-88D7-A77EE826A1B0}" destId="{A2B5241A-BA9A-493B-8C2E-B786B6775EFB}" srcOrd="31" destOrd="0" presId="urn:microsoft.com/office/officeart/2005/8/layout/radial5"/>
    <dgm:cxn modelId="{937BC982-8911-4861-A537-0B21443D58F0}" type="presParOf" srcId="{A2B5241A-BA9A-493B-8C2E-B786B6775EFB}" destId="{701B4037-6D38-4C3A-B8E5-D8A1231E3C55}" srcOrd="0" destOrd="0" presId="urn:microsoft.com/office/officeart/2005/8/layout/radial5"/>
    <dgm:cxn modelId="{A18CA94E-385D-48E2-9012-32D2B90DF329}" type="presParOf" srcId="{2616294D-8BA3-478F-88D7-A77EE826A1B0}" destId="{4F7ED69C-18CC-404C-A703-E2C1CE406900}" srcOrd="3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5E262-5B66-4A5C-AA37-85465562B386}"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2536341E-55A9-49C0-8CFE-08BD27F9A7A7}">
      <dgm:prSet phldrT="[Text]"/>
      <dgm:spPr>
        <a:scene3d>
          <a:camera prst="orthographicFront"/>
          <a:lightRig rig="threePt" dir="t"/>
        </a:scene3d>
        <a:sp3d>
          <a:bevelT/>
        </a:sp3d>
      </dgm:spPr>
      <dgm:t>
        <a:bodyPr/>
        <a:lstStyle/>
        <a:p>
          <a:r>
            <a:rPr lang="en-US">
              <a:latin typeface="Trebuchet MS" panose="020B0603020202020204" pitchFamily="34" charset="0"/>
            </a:rPr>
            <a:t>Board Member</a:t>
          </a:r>
        </a:p>
      </dgm:t>
    </dgm:pt>
    <dgm:pt modelId="{9AFEAF7E-D019-4314-940C-C7529935DF28}" type="parTrans" cxnId="{EA022B0F-1545-4F7B-AC5B-40B5C6450980}">
      <dgm:prSet/>
      <dgm:spPr/>
      <dgm:t>
        <a:bodyPr/>
        <a:lstStyle/>
        <a:p>
          <a:endParaRPr lang="en-US"/>
        </a:p>
      </dgm:t>
    </dgm:pt>
    <dgm:pt modelId="{6FD29A12-7567-4DEA-8179-36D9EE9C042D}" type="sibTrans" cxnId="{EA022B0F-1545-4F7B-AC5B-40B5C6450980}">
      <dgm:prSet/>
      <dgm:spPr/>
      <dgm:t>
        <a:bodyPr/>
        <a:lstStyle/>
        <a:p>
          <a:endParaRPr lang="en-US"/>
        </a:p>
      </dgm:t>
    </dgm:pt>
    <dgm:pt modelId="{37BF4C70-220B-4500-93E9-C1BFD6EF5E81}">
      <dgm:prSet phldrT="[Text]"/>
      <dgm:spPr>
        <a:scene3d>
          <a:camera prst="orthographicFront"/>
          <a:lightRig rig="threePt" dir="t"/>
        </a:scene3d>
        <a:sp3d>
          <a:bevelT/>
        </a:sp3d>
      </dgm:spPr>
      <dgm:t>
        <a:bodyPr/>
        <a:lstStyle/>
        <a:p>
          <a:r>
            <a:rPr lang="en-US"/>
            <a:t>Business</a:t>
          </a:r>
        </a:p>
      </dgm:t>
    </dgm:pt>
    <dgm:pt modelId="{4C773FB6-0125-415C-9CED-54D4C74ED6D2}" type="parTrans" cxnId="{269DE40C-790C-4068-83A0-D2BE109CF460}">
      <dgm:prSet/>
      <dgm:spPr>
        <a:scene3d>
          <a:camera prst="orthographicFront"/>
          <a:lightRig rig="threePt" dir="t"/>
        </a:scene3d>
        <a:sp3d>
          <a:bevelT/>
        </a:sp3d>
      </dgm:spPr>
      <dgm:t>
        <a:bodyPr/>
        <a:lstStyle/>
        <a:p>
          <a:endParaRPr lang="en-US"/>
        </a:p>
      </dgm:t>
    </dgm:pt>
    <dgm:pt modelId="{E563F5BB-CC64-4077-A045-5B67C479D6E6}" type="sibTrans" cxnId="{269DE40C-790C-4068-83A0-D2BE109CF460}">
      <dgm:prSet/>
      <dgm:spPr/>
      <dgm:t>
        <a:bodyPr/>
        <a:lstStyle/>
        <a:p>
          <a:endParaRPr lang="en-US"/>
        </a:p>
      </dgm:t>
    </dgm:pt>
    <dgm:pt modelId="{48F5E8DD-6097-4266-BEEF-7C125B636875}">
      <dgm:prSet phldrT="[Text]"/>
      <dgm:spPr>
        <a:scene3d>
          <a:camera prst="orthographicFront"/>
          <a:lightRig rig="threePt" dir="t"/>
        </a:scene3d>
        <a:sp3d>
          <a:bevelT/>
        </a:sp3d>
      </dgm:spPr>
      <dgm:t>
        <a:bodyPr/>
        <a:lstStyle/>
        <a:p>
          <a:r>
            <a:rPr lang="en-US"/>
            <a:t>Chief Elected Official</a:t>
          </a:r>
        </a:p>
      </dgm:t>
    </dgm:pt>
    <dgm:pt modelId="{318FFA26-C564-422A-BD64-3BB1D37E7EB5}" type="parTrans" cxnId="{9670CB60-4E87-4806-B78E-E8955ACAAE01}">
      <dgm:prSet/>
      <dgm:spPr>
        <a:scene3d>
          <a:camera prst="orthographicFront"/>
          <a:lightRig rig="threePt" dir="t"/>
        </a:scene3d>
        <a:sp3d>
          <a:bevelT/>
        </a:sp3d>
      </dgm:spPr>
      <dgm:t>
        <a:bodyPr/>
        <a:lstStyle/>
        <a:p>
          <a:endParaRPr lang="en-US"/>
        </a:p>
      </dgm:t>
    </dgm:pt>
    <dgm:pt modelId="{4F81060A-53F7-4245-B2F8-0BA87306DDDB}" type="sibTrans" cxnId="{9670CB60-4E87-4806-B78E-E8955ACAAE01}">
      <dgm:prSet/>
      <dgm:spPr/>
      <dgm:t>
        <a:bodyPr/>
        <a:lstStyle/>
        <a:p>
          <a:endParaRPr lang="en-US"/>
        </a:p>
      </dgm:t>
    </dgm:pt>
    <dgm:pt modelId="{2616294D-8BA3-478F-88D7-A77EE826A1B0}" type="pres">
      <dgm:prSet presAssocID="{C2F5E262-5B66-4A5C-AA37-85465562B386}" presName="Name0" presStyleCnt="0">
        <dgm:presLayoutVars>
          <dgm:chMax val="1"/>
          <dgm:dir/>
          <dgm:animLvl val="ctr"/>
          <dgm:resizeHandles val="exact"/>
        </dgm:presLayoutVars>
      </dgm:prSet>
      <dgm:spPr/>
    </dgm:pt>
    <dgm:pt modelId="{4596FB45-DBDB-4CE5-AC20-749617AC94F0}" type="pres">
      <dgm:prSet presAssocID="{2536341E-55A9-49C0-8CFE-08BD27F9A7A7}" presName="centerShape" presStyleLbl="node0" presStyleIdx="0" presStyleCnt="1" custScaleX="109240" custScaleY="109240"/>
      <dgm:spPr/>
    </dgm:pt>
    <dgm:pt modelId="{7E3C9803-4D51-4439-B9CE-B8A08EF1F127}" type="pres">
      <dgm:prSet presAssocID="{318FFA26-C564-422A-BD64-3BB1D37E7EB5}" presName="parTrans" presStyleLbl="sibTrans2D1" presStyleIdx="0" presStyleCnt="2"/>
      <dgm:spPr/>
    </dgm:pt>
    <dgm:pt modelId="{89544342-EEE6-4DA3-BC43-4FEF70111D2D}" type="pres">
      <dgm:prSet presAssocID="{318FFA26-C564-422A-BD64-3BB1D37E7EB5}" presName="connectorText" presStyleLbl="sibTrans2D1" presStyleIdx="0" presStyleCnt="2"/>
      <dgm:spPr/>
    </dgm:pt>
    <dgm:pt modelId="{A817CE25-8786-436B-8ABE-252DB00381CB}" type="pres">
      <dgm:prSet presAssocID="{48F5E8DD-6097-4266-BEEF-7C125B636875}" presName="node" presStyleLbl="node1" presStyleIdx="0" presStyleCnt="2">
        <dgm:presLayoutVars>
          <dgm:bulletEnabled val="1"/>
        </dgm:presLayoutVars>
      </dgm:prSet>
      <dgm:spPr/>
    </dgm:pt>
    <dgm:pt modelId="{C264119F-744F-4FF3-8219-0978C7596C07}" type="pres">
      <dgm:prSet presAssocID="{4C773FB6-0125-415C-9CED-54D4C74ED6D2}" presName="parTrans" presStyleLbl="sibTrans2D1" presStyleIdx="1" presStyleCnt="2"/>
      <dgm:spPr/>
    </dgm:pt>
    <dgm:pt modelId="{6400B099-3957-48BE-BBA8-2017327E93B2}" type="pres">
      <dgm:prSet presAssocID="{4C773FB6-0125-415C-9CED-54D4C74ED6D2}" presName="connectorText" presStyleLbl="sibTrans2D1" presStyleIdx="1" presStyleCnt="2"/>
      <dgm:spPr/>
    </dgm:pt>
    <dgm:pt modelId="{40C852C5-9AEE-4097-9FB4-35ECF4BF711F}" type="pres">
      <dgm:prSet presAssocID="{37BF4C70-220B-4500-93E9-C1BFD6EF5E81}" presName="node" presStyleLbl="node1" presStyleIdx="1" presStyleCnt="2">
        <dgm:presLayoutVars>
          <dgm:bulletEnabled val="1"/>
        </dgm:presLayoutVars>
      </dgm:prSet>
      <dgm:spPr/>
    </dgm:pt>
  </dgm:ptLst>
  <dgm:cxnLst>
    <dgm:cxn modelId="{269DE40C-790C-4068-83A0-D2BE109CF460}" srcId="{2536341E-55A9-49C0-8CFE-08BD27F9A7A7}" destId="{37BF4C70-220B-4500-93E9-C1BFD6EF5E81}" srcOrd="1" destOrd="0" parTransId="{4C773FB6-0125-415C-9CED-54D4C74ED6D2}" sibTransId="{E563F5BB-CC64-4077-A045-5B67C479D6E6}"/>
    <dgm:cxn modelId="{EA022B0F-1545-4F7B-AC5B-40B5C6450980}" srcId="{C2F5E262-5B66-4A5C-AA37-85465562B386}" destId="{2536341E-55A9-49C0-8CFE-08BD27F9A7A7}" srcOrd="0" destOrd="0" parTransId="{9AFEAF7E-D019-4314-940C-C7529935DF28}" sibTransId="{6FD29A12-7567-4DEA-8179-36D9EE9C042D}"/>
    <dgm:cxn modelId="{F19A5B2A-DF1F-4399-8267-683AF2D6757A}" type="presOf" srcId="{2536341E-55A9-49C0-8CFE-08BD27F9A7A7}" destId="{4596FB45-DBDB-4CE5-AC20-749617AC94F0}" srcOrd="0" destOrd="0" presId="urn:microsoft.com/office/officeart/2005/8/layout/radial5"/>
    <dgm:cxn modelId="{9670CB60-4E87-4806-B78E-E8955ACAAE01}" srcId="{2536341E-55A9-49C0-8CFE-08BD27F9A7A7}" destId="{48F5E8DD-6097-4266-BEEF-7C125B636875}" srcOrd="0" destOrd="0" parTransId="{318FFA26-C564-422A-BD64-3BB1D37E7EB5}" sibTransId="{4F81060A-53F7-4245-B2F8-0BA87306DDDB}"/>
    <dgm:cxn modelId="{D688B858-5BD2-4D7C-A856-67CAC9EDEE4C}" type="presOf" srcId="{37BF4C70-220B-4500-93E9-C1BFD6EF5E81}" destId="{40C852C5-9AEE-4097-9FB4-35ECF4BF711F}" srcOrd="0" destOrd="0" presId="urn:microsoft.com/office/officeart/2005/8/layout/radial5"/>
    <dgm:cxn modelId="{2271F39E-0680-47AE-8615-A7976A7AC053}" type="presOf" srcId="{318FFA26-C564-422A-BD64-3BB1D37E7EB5}" destId="{7E3C9803-4D51-4439-B9CE-B8A08EF1F127}" srcOrd="0" destOrd="0" presId="urn:microsoft.com/office/officeart/2005/8/layout/radial5"/>
    <dgm:cxn modelId="{155A38B2-3FCE-45C8-8507-23A33DA9C1A8}" type="presOf" srcId="{48F5E8DD-6097-4266-BEEF-7C125B636875}" destId="{A817CE25-8786-436B-8ABE-252DB00381CB}" srcOrd="0" destOrd="0" presId="urn:microsoft.com/office/officeart/2005/8/layout/radial5"/>
    <dgm:cxn modelId="{F6CD9BB8-F81C-4339-9444-77AAAD9FCC83}" type="presOf" srcId="{C2F5E262-5B66-4A5C-AA37-85465562B386}" destId="{2616294D-8BA3-478F-88D7-A77EE826A1B0}" srcOrd="0" destOrd="0" presId="urn:microsoft.com/office/officeart/2005/8/layout/radial5"/>
    <dgm:cxn modelId="{E56B5DC6-AB69-4829-82DE-7D2BFFD8F5B0}" type="presOf" srcId="{4C773FB6-0125-415C-9CED-54D4C74ED6D2}" destId="{C264119F-744F-4FF3-8219-0978C7596C07}" srcOrd="0" destOrd="0" presId="urn:microsoft.com/office/officeart/2005/8/layout/radial5"/>
    <dgm:cxn modelId="{771DD3C9-4508-44A8-86A1-6E64455C9F6F}" type="presOf" srcId="{318FFA26-C564-422A-BD64-3BB1D37E7EB5}" destId="{89544342-EEE6-4DA3-BC43-4FEF70111D2D}" srcOrd="1" destOrd="0" presId="urn:microsoft.com/office/officeart/2005/8/layout/radial5"/>
    <dgm:cxn modelId="{0F341FD9-41D2-413B-8C92-B62B1C551278}" type="presOf" srcId="{4C773FB6-0125-415C-9CED-54D4C74ED6D2}" destId="{6400B099-3957-48BE-BBA8-2017327E93B2}" srcOrd="1" destOrd="0" presId="urn:microsoft.com/office/officeart/2005/8/layout/radial5"/>
    <dgm:cxn modelId="{04C19E6E-1115-428E-888A-3C2594BC2DA6}" type="presParOf" srcId="{2616294D-8BA3-478F-88D7-A77EE826A1B0}" destId="{4596FB45-DBDB-4CE5-AC20-749617AC94F0}" srcOrd="0" destOrd="0" presId="urn:microsoft.com/office/officeart/2005/8/layout/radial5"/>
    <dgm:cxn modelId="{C8682235-7B15-4BF8-906F-C36E6CA71DC9}" type="presParOf" srcId="{2616294D-8BA3-478F-88D7-A77EE826A1B0}" destId="{7E3C9803-4D51-4439-B9CE-B8A08EF1F127}" srcOrd="1" destOrd="0" presId="urn:microsoft.com/office/officeart/2005/8/layout/radial5"/>
    <dgm:cxn modelId="{8B5435DA-2904-467C-9712-BE9CDE24E839}" type="presParOf" srcId="{7E3C9803-4D51-4439-B9CE-B8A08EF1F127}" destId="{89544342-EEE6-4DA3-BC43-4FEF70111D2D}" srcOrd="0" destOrd="0" presId="urn:microsoft.com/office/officeart/2005/8/layout/radial5"/>
    <dgm:cxn modelId="{82166802-82A4-429A-B28E-47A2F5521DBD}" type="presParOf" srcId="{2616294D-8BA3-478F-88D7-A77EE826A1B0}" destId="{A817CE25-8786-436B-8ABE-252DB00381CB}" srcOrd="2" destOrd="0" presId="urn:microsoft.com/office/officeart/2005/8/layout/radial5"/>
    <dgm:cxn modelId="{99ACAAA3-987D-400F-BE7E-4E6901339954}" type="presParOf" srcId="{2616294D-8BA3-478F-88D7-A77EE826A1B0}" destId="{C264119F-744F-4FF3-8219-0978C7596C07}" srcOrd="3" destOrd="0" presId="urn:microsoft.com/office/officeart/2005/8/layout/radial5"/>
    <dgm:cxn modelId="{FEB654FF-DC02-4438-A47D-67FAB0030709}" type="presParOf" srcId="{C264119F-744F-4FF3-8219-0978C7596C07}" destId="{6400B099-3957-48BE-BBA8-2017327E93B2}" srcOrd="0" destOrd="0" presId="urn:microsoft.com/office/officeart/2005/8/layout/radial5"/>
    <dgm:cxn modelId="{9EE478B8-6B0B-4F0B-A3C3-8DE43CDCF312}" type="presParOf" srcId="{2616294D-8BA3-478F-88D7-A77EE826A1B0}" destId="{40C852C5-9AEE-4097-9FB4-35ECF4BF711F}" srcOrd="4"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FB45-DBDB-4CE5-AC20-749617AC94F0}">
      <dsp:nvSpPr>
        <dsp:cNvPr id="0" name=""/>
        <dsp:cNvSpPr/>
      </dsp:nvSpPr>
      <dsp:spPr>
        <a:xfrm>
          <a:off x="3262733" y="2206315"/>
          <a:ext cx="1753052" cy="17530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latin typeface="Trebuchet MS" panose="020B0603020202020204" pitchFamily="34" charset="0"/>
            </a:rPr>
            <a:t>One stop partners</a:t>
          </a:r>
        </a:p>
      </dsp:txBody>
      <dsp:txXfrm>
        <a:off x="3519462" y="2463044"/>
        <a:ext cx="1239594" cy="1239594"/>
      </dsp:txXfrm>
    </dsp:sp>
    <dsp:sp modelId="{7E3C9803-4D51-4439-B9CE-B8A08EF1F127}">
      <dsp:nvSpPr>
        <dsp:cNvPr id="0" name=""/>
        <dsp:cNvSpPr/>
      </dsp:nvSpPr>
      <dsp:spPr>
        <a:xfrm rot="16200000">
          <a:off x="3768730" y="1255366"/>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50574" y="1446334"/>
        <a:ext cx="577371" cy="327374"/>
      </dsp:txXfrm>
    </dsp:sp>
    <dsp:sp modelId="{A817CE25-8786-436B-8ABE-252DB00381CB}">
      <dsp:nvSpPr>
        <dsp:cNvPr id="0" name=""/>
        <dsp:cNvSpPr/>
      </dsp:nvSpPr>
      <dsp:spPr>
        <a:xfrm>
          <a:off x="3738067" y="5706"/>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Title IB</a:t>
          </a:r>
        </a:p>
      </dsp:txBody>
      <dsp:txXfrm>
        <a:off x="3855574" y="123213"/>
        <a:ext cx="567371" cy="567371"/>
      </dsp:txXfrm>
    </dsp:sp>
    <dsp:sp modelId="{C264119F-744F-4FF3-8219-0978C7596C07}">
      <dsp:nvSpPr>
        <dsp:cNvPr id="0" name=""/>
        <dsp:cNvSpPr/>
      </dsp:nvSpPr>
      <dsp:spPr>
        <a:xfrm rot="17550000">
          <a:off x="4363675" y="1373707"/>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4198" y="1558445"/>
        <a:ext cx="577371" cy="327374"/>
      </dsp:txXfrm>
    </dsp:sp>
    <dsp:sp modelId="{40C852C5-9AEE-4097-9FB4-35ECF4BF711F}">
      <dsp:nvSpPr>
        <dsp:cNvPr id="0" name=""/>
        <dsp:cNvSpPr/>
      </dsp:nvSpPr>
      <dsp:spPr>
        <a:xfrm>
          <a:off x="4762106" y="209400"/>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Adult Ed</a:t>
          </a:r>
        </a:p>
      </dsp:txBody>
      <dsp:txXfrm>
        <a:off x="4879613" y="326907"/>
        <a:ext cx="567371" cy="567371"/>
      </dsp:txXfrm>
    </dsp:sp>
    <dsp:sp modelId="{40E310AC-BAA8-4E86-BC70-0E73EE62A10A}">
      <dsp:nvSpPr>
        <dsp:cNvPr id="0" name=""/>
        <dsp:cNvSpPr/>
      </dsp:nvSpPr>
      <dsp:spPr>
        <a:xfrm rot="18900000">
          <a:off x="4868044" y="1710716"/>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92015" y="1877712"/>
        <a:ext cx="577371" cy="327374"/>
      </dsp:txXfrm>
    </dsp:sp>
    <dsp:sp modelId="{EF18348C-3499-4254-8329-348A74C8E1CB}">
      <dsp:nvSpPr>
        <dsp:cNvPr id="0" name=""/>
        <dsp:cNvSpPr/>
      </dsp:nvSpPr>
      <dsp:spPr>
        <a:xfrm>
          <a:off x="5630244" y="789471"/>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Wagner Peyser</a:t>
          </a:r>
        </a:p>
      </dsp:txBody>
      <dsp:txXfrm>
        <a:off x="5747751" y="906978"/>
        <a:ext cx="567371" cy="567371"/>
      </dsp:txXfrm>
    </dsp:sp>
    <dsp:sp modelId="{B2AA7D25-154A-419B-A8F2-C0414B738B62}">
      <dsp:nvSpPr>
        <dsp:cNvPr id="0" name=""/>
        <dsp:cNvSpPr/>
      </dsp:nvSpPr>
      <dsp:spPr>
        <a:xfrm rot="20250000">
          <a:off x="5205053" y="2215086"/>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11283" y="2355530"/>
        <a:ext cx="577371" cy="327374"/>
      </dsp:txXfrm>
    </dsp:sp>
    <dsp:sp modelId="{1EA8D6A4-426B-4AD8-BF8E-4AEF56F53B4E}">
      <dsp:nvSpPr>
        <dsp:cNvPr id="0" name=""/>
        <dsp:cNvSpPr/>
      </dsp:nvSpPr>
      <dsp:spPr>
        <a:xfrm>
          <a:off x="6210315" y="1657610"/>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Voc Rehab</a:t>
          </a:r>
        </a:p>
      </dsp:txBody>
      <dsp:txXfrm>
        <a:off x="6327822" y="1775117"/>
        <a:ext cx="567371" cy="567371"/>
      </dsp:txXfrm>
    </dsp:sp>
    <dsp:sp modelId="{406473C5-F481-4CD4-9B61-DC16FA263907}">
      <dsp:nvSpPr>
        <dsp:cNvPr id="0" name=""/>
        <dsp:cNvSpPr/>
      </dsp:nvSpPr>
      <dsp:spPr>
        <a:xfrm>
          <a:off x="5323395" y="2810030"/>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23395" y="2919154"/>
        <a:ext cx="577371" cy="327374"/>
      </dsp:txXfrm>
    </dsp:sp>
    <dsp:sp modelId="{12466287-64C3-44EE-B40E-FCC6FCD111F7}">
      <dsp:nvSpPr>
        <dsp:cNvPr id="0" name=""/>
        <dsp:cNvSpPr/>
      </dsp:nvSpPr>
      <dsp:spPr>
        <a:xfrm>
          <a:off x="6414009" y="2681649"/>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latin typeface="Segoe UI" panose="020B0502040204020203" pitchFamily="34" charset="0"/>
              <a:ea typeface="Segoe UI" panose="020B0502040204020203" pitchFamily="34" charset="0"/>
              <a:cs typeface="Segoe UI" panose="020B0502040204020203" pitchFamily="34" charset="0"/>
            </a:rPr>
            <a:t>CTE</a:t>
          </a:r>
        </a:p>
      </dsp:txBody>
      <dsp:txXfrm>
        <a:off x="6531516" y="2799156"/>
        <a:ext cx="567371" cy="567371"/>
      </dsp:txXfrm>
    </dsp:sp>
    <dsp:sp modelId="{D1D73972-2C20-4D5D-8142-4555F5494880}">
      <dsp:nvSpPr>
        <dsp:cNvPr id="0" name=""/>
        <dsp:cNvSpPr/>
      </dsp:nvSpPr>
      <dsp:spPr>
        <a:xfrm rot="1350000">
          <a:off x="5205053" y="3404975"/>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11283" y="3482779"/>
        <a:ext cx="577371" cy="327374"/>
      </dsp:txXfrm>
    </dsp:sp>
    <dsp:sp modelId="{66EF89E8-EFFD-4264-AD05-BE28809949E5}">
      <dsp:nvSpPr>
        <dsp:cNvPr id="0" name=""/>
        <dsp:cNvSpPr/>
      </dsp:nvSpPr>
      <dsp:spPr>
        <a:xfrm>
          <a:off x="6210315" y="3705688"/>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rPr>
            <a:t>TANF</a:t>
          </a:r>
        </a:p>
      </dsp:txBody>
      <dsp:txXfrm>
        <a:off x="6327822" y="3823195"/>
        <a:ext cx="567371" cy="567371"/>
      </dsp:txXfrm>
    </dsp:sp>
    <dsp:sp modelId="{BFDBECE1-20A1-4C48-A23E-F6F1792C70CF}">
      <dsp:nvSpPr>
        <dsp:cNvPr id="0" name=""/>
        <dsp:cNvSpPr/>
      </dsp:nvSpPr>
      <dsp:spPr>
        <a:xfrm rot="2700000">
          <a:off x="4868044" y="3909344"/>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92015" y="3960596"/>
        <a:ext cx="577371" cy="327374"/>
      </dsp:txXfrm>
    </dsp:sp>
    <dsp:sp modelId="{B141C77C-F72A-47B5-91E0-5E5A1A820B11}">
      <dsp:nvSpPr>
        <dsp:cNvPr id="0" name=""/>
        <dsp:cNvSpPr/>
      </dsp:nvSpPr>
      <dsp:spPr>
        <a:xfrm>
          <a:off x="5630244" y="4573826"/>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latin typeface="Segoe UI" panose="020B0502040204020203" pitchFamily="34" charset="0"/>
              <a:ea typeface="Segoe UI" panose="020B0502040204020203" pitchFamily="34" charset="0"/>
              <a:cs typeface="Segoe UI" panose="020B0502040204020203" pitchFamily="34" charset="0"/>
            </a:rPr>
            <a:t>TAA</a:t>
          </a:r>
        </a:p>
      </dsp:txBody>
      <dsp:txXfrm>
        <a:off x="5747751" y="4691333"/>
        <a:ext cx="567371" cy="567371"/>
      </dsp:txXfrm>
    </dsp:sp>
    <dsp:sp modelId="{E7EF2A46-F292-41ED-B952-EB22679A07EB}">
      <dsp:nvSpPr>
        <dsp:cNvPr id="0" name=""/>
        <dsp:cNvSpPr/>
      </dsp:nvSpPr>
      <dsp:spPr>
        <a:xfrm rot="4050000">
          <a:off x="4363675" y="4246353"/>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4198" y="4279863"/>
        <a:ext cx="577371" cy="327374"/>
      </dsp:txXfrm>
    </dsp:sp>
    <dsp:sp modelId="{C29702F1-F0B4-4D9E-8098-3C1CA68209AB}">
      <dsp:nvSpPr>
        <dsp:cNvPr id="0" name=""/>
        <dsp:cNvSpPr/>
      </dsp:nvSpPr>
      <dsp:spPr>
        <a:xfrm>
          <a:off x="4762106" y="5153897"/>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baseline="0">
              <a:solidFill>
                <a:schemeClr val="bg1"/>
              </a:solidFill>
            </a:rPr>
            <a:t>UI</a:t>
          </a:r>
        </a:p>
      </dsp:txBody>
      <dsp:txXfrm>
        <a:off x="4879613" y="5271404"/>
        <a:ext cx="567371" cy="567371"/>
      </dsp:txXfrm>
    </dsp:sp>
    <dsp:sp modelId="{FB9CA8B9-02EB-48B8-ACFF-8838E3F7B240}">
      <dsp:nvSpPr>
        <dsp:cNvPr id="0" name=""/>
        <dsp:cNvSpPr/>
      </dsp:nvSpPr>
      <dsp:spPr>
        <a:xfrm rot="5400000">
          <a:off x="3768730" y="4364695"/>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50574" y="4391976"/>
        <a:ext cx="577371" cy="327374"/>
      </dsp:txXfrm>
    </dsp:sp>
    <dsp:sp modelId="{FCB0D59C-EE0D-477F-8F03-DA7F4E527057}">
      <dsp:nvSpPr>
        <dsp:cNvPr id="0" name=""/>
        <dsp:cNvSpPr/>
      </dsp:nvSpPr>
      <dsp:spPr>
        <a:xfrm>
          <a:off x="3738067" y="5357591"/>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rPr>
            <a:t>Veterans</a:t>
          </a:r>
        </a:p>
      </dsp:txBody>
      <dsp:txXfrm>
        <a:off x="3855574" y="5475098"/>
        <a:ext cx="567371" cy="567371"/>
      </dsp:txXfrm>
    </dsp:sp>
    <dsp:sp modelId="{3920D876-E9A9-4D06-A79C-BB8C14EF4DEC}">
      <dsp:nvSpPr>
        <dsp:cNvPr id="0" name=""/>
        <dsp:cNvSpPr/>
      </dsp:nvSpPr>
      <dsp:spPr>
        <a:xfrm rot="6750000">
          <a:off x="3173786" y="4246353"/>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286950" y="4279863"/>
        <a:ext cx="577371" cy="327374"/>
      </dsp:txXfrm>
    </dsp:sp>
    <dsp:sp modelId="{26428C2D-0017-4371-A812-644EA4503D24}">
      <dsp:nvSpPr>
        <dsp:cNvPr id="0" name=""/>
        <dsp:cNvSpPr/>
      </dsp:nvSpPr>
      <dsp:spPr>
        <a:xfrm>
          <a:off x="2714028" y="5153897"/>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rPr>
            <a:t>CSBG</a:t>
          </a:r>
        </a:p>
      </dsp:txBody>
      <dsp:txXfrm>
        <a:off x="2831535" y="5271404"/>
        <a:ext cx="567371" cy="567371"/>
      </dsp:txXfrm>
    </dsp:sp>
    <dsp:sp modelId="{A541D66F-3B9C-4916-A034-0845031E3050}">
      <dsp:nvSpPr>
        <dsp:cNvPr id="0" name=""/>
        <dsp:cNvSpPr/>
      </dsp:nvSpPr>
      <dsp:spPr>
        <a:xfrm rot="8100000">
          <a:off x="2669416" y="3909344"/>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809132" y="3960596"/>
        <a:ext cx="577371" cy="327374"/>
      </dsp:txXfrm>
    </dsp:sp>
    <dsp:sp modelId="{09DE5545-261A-4462-A542-C03B6E803312}">
      <dsp:nvSpPr>
        <dsp:cNvPr id="0" name=""/>
        <dsp:cNvSpPr/>
      </dsp:nvSpPr>
      <dsp:spPr>
        <a:xfrm>
          <a:off x="1845889" y="4573826"/>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rPr>
            <a:t>HUD</a:t>
          </a:r>
        </a:p>
      </dsp:txBody>
      <dsp:txXfrm>
        <a:off x="1963396" y="4691333"/>
        <a:ext cx="567371" cy="567371"/>
      </dsp:txXfrm>
    </dsp:sp>
    <dsp:sp modelId="{0203157B-CA0D-46EA-8EDB-CBD5CE0F20B7}">
      <dsp:nvSpPr>
        <dsp:cNvPr id="0" name=""/>
        <dsp:cNvSpPr/>
      </dsp:nvSpPr>
      <dsp:spPr>
        <a:xfrm rot="9450000">
          <a:off x="2332407" y="3404975"/>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489864" y="3482779"/>
        <a:ext cx="577371" cy="327374"/>
      </dsp:txXfrm>
    </dsp:sp>
    <dsp:sp modelId="{185B523A-9132-4EC8-AF07-AF34DFF6377F}">
      <dsp:nvSpPr>
        <dsp:cNvPr id="0" name=""/>
        <dsp:cNvSpPr/>
      </dsp:nvSpPr>
      <dsp:spPr>
        <a:xfrm>
          <a:off x="1265818" y="3705688"/>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kern="1200">
            <a:solidFill>
              <a:schemeClr val="tx1"/>
            </a:solidFill>
          </a:endParaRPr>
        </a:p>
        <a:p>
          <a:pPr marL="0" lvl="0" indent="0" algn="ctr" defTabSz="311150">
            <a:lnSpc>
              <a:spcPct val="100000"/>
            </a:lnSpc>
            <a:spcBef>
              <a:spcPct val="0"/>
            </a:spcBef>
            <a:spcAft>
              <a:spcPct val="35000"/>
            </a:spcAft>
            <a:buNone/>
          </a:pPr>
          <a:r>
            <a:rPr lang="en-US" sz="900" kern="1200">
              <a:solidFill>
                <a:schemeClr val="bg1"/>
              </a:solidFill>
            </a:rPr>
            <a:t>Migrant</a:t>
          </a:r>
        </a:p>
        <a:p>
          <a:pPr marL="0" lvl="0" indent="0" algn="ctr" defTabSz="311150">
            <a:lnSpc>
              <a:spcPct val="100000"/>
            </a:lnSpc>
            <a:spcBef>
              <a:spcPct val="0"/>
            </a:spcBef>
            <a:spcAft>
              <a:spcPct val="35000"/>
            </a:spcAft>
            <a:buNone/>
          </a:pPr>
          <a:r>
            <a:rPr lang="en-US" sz="800" kern="1200">
              <a:solidFill>
                <a:schemeClr val="bg1"/>
              </a:solidFill>
            </a:rPr>
            <a:t>Farmworkers</a:t>
          </a:r>
        </a:p>
      </dsp:txBody>
      <dsp:txXfrm>
        <a:off x="1383325" y="3823195"/>
        <a:ext cx="567371" cy="567371"/>
      </dsp:txXfrm>
    </dsp:sp>
    <dsp:sp modelId="{17B7B04F-3A70-4FA4-A195-1B34D769C686}">
      <dsp:nvSpPr>
        <dsp:cNvPr id="0" name=""/>
        <dsp:cNvSpPr/>
      </dsp:nvSpPr>
      <dsp:spPr>
        <a:xfrm rot="10800000">
          <a:off x="2214065" y="2810030"/>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377752" y="2919154"/>
        <a:ext cx="577371" cy="327374"/>
      </dsp:txXfrm>
    </dsp:sp>
    <dsp:sp modelId="{CF86C90B-1040-4B61-9BDC-BC32AB5B5FE5}">
      <dsp:nvSpPr>
        <dsp:cNvPr id="0" name=""/>
        <dsp:cNvSpPr/>
      </dsp:nvSpPr>
      <dsp:spPr>
        <a:xfrm>
          <a:off x="1062124" y="2681649"/>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latin typeface="Segoe UI" panose="020B0502040204020203" pitchFamily="34" charset="0"/>
              <a:ea typeface="Segoe UI" panose="020B0502040204020203" pitchFamily="34" charset="0"/>
              <a:cs typeface="Segoe UI" panose="020B0502040204020203" pitchFamily="34" charset="0"/>
            </a:rPr>
            <a:t>SCSEP</a:t>
          </a:r>
        </a:p>
      </dsp:txBody>
      <dsp:txXfrm>
        <a:off x="1179631" y="2799156"/>
        <a:ext cx="567371" cy="567371"/>
      </dsp:txXfrm>
    </dsp:sp>
    <dsp:sp modelId="{143B7BF4-8245-4D31-8161-8172E986853F}">
      <dsp:nvSpPr>
        <dsp:cNvPr id="0" name=""/>
        <dsp:cNvSpPr/>
      </dsp:nvSpPr>
      <dsp:spPr>
        <a:xfrm rot="12150000">
          <a:off x="2332407" y="2215086"/>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489864" y="2355530"/>
        <a:ext cx="577371" cy="327374"/>
      </dsp:txXfrm>
    </dsp:sp>
    <dsp:sp modelId="{1B5CECD7-A0EA-4E82-B11C-365A5197E14F}">
      <dsp:nvSpPr>
        <dsp:cNvPr id="0" name=""/>
        <dsp:cNvSpPr/>
      </dsp:nvSpPr>
      <dsp:spPr>
        <a:xfrm>
          <a:off x="1265818" y="1657610"/>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rPr>
            <a:t>Youth</a:t>
          </a:r>
        </a:p>
        <a:p>
          <a:pPr marL="0" lvl="0" indent="0" algn="ctr" defTabSz="444500">
            <a:lnSpc>
              <a:spcPct val="90000"/>
            </a:lnSpc>
            <a:spcBef>
              <a:spcPct val="0"/>
            </a:spcBef>
            <a:spcAft>
              <a:spcPct val="35000"/>
            </a:spcAft>
            <a:buNone/>
          </a:pPr>
          <a:r>
            <a:rPr lang="en-US" sz="1000" kern="1200">
              <a:solidFill>
                <a:schemeClr val="bg1"/>
              </a:solidFill>
            </a:rPr>
            <a:t>Build</a:t>
          </a:r>
        </a:p>
      </dsp:txBody>
      <dsp:txXfrm>
        <a:off x="1383325" y="1775117"/>
        <a:ext cx="567371" cy="567371"/>
      </dsp:txXfrm>
    </dsp:sp>
    <dsp:sp modelId="{BDA76627-D092-4C1A-9B8B-0C1A0C48CC8A}">
      <dsp:nvSpPr>
        <dsp:cNvPr id="0" name=""/>
        <dsp:cNvSpPr/>
      </dsp:nvSpPr>
      <dsp:spPr>
        <a:xfrm rot="13500000">
          <a:off x="2669416" y="1710716"/>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809132" y="1877712"/>
        <a:ext cx="577371" cy="327374"/>
      </dsp:txXfrm>
    </dsp:sp>
    <dsp:sp modelId="{F9AF9D82-3209-4403-9388-A8B795130F73}">
      <dsp:nvSpPr>
        <dsp:cNvPr id="0" name=""/>
        <dsp:cNvSpPr/>
      </dsp:nvSpPr>
      <dsp:spPr>
        <a:xfrm>
          <a:off x="1845889" y="789471"/>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baseline="0">
              <a:solidFill>
                <a:schemeClr val="bg1"/>
              </a:solidFill>
            </a:rPr>
            <a:t>Second Chance</a:t>
          </a:r>
        </a:p>
      </dsp:txBody>
      <dsp:txXfrm>
        <a:off x="1963396" y="906978"/>
        <a:ext cx="567371" cy="567371"/>
      </dsp:txXfrm>
    </dsp:sp>
    <dsp:sp modelId="{A2B5241A-BA9A-493B-8C2E-B786B6775EFB}">
      <dsp:nvSpPr>
        <dsp:cNvPr id="0" name=""/>
        <dsp:cNvSpPr/>
      </dsp:nvSpPr>
      <dsp:spPr>
        <a:xfrm rot="14850000">
          <a:off x="3173786" y="1373707"/>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286950" y="1558445"/>
        <a:ext cx="577371" cy="327374"/>
      </dsp:txXfrm>
    </dsp:sp>
    <dsp:sp modelId="{4F7ED69C-18CC-404C-A703-E2C1CE406900}">
      <dsp:nvSpPr>
        <dsp:cNvPr id="0" name=""/>
        <dsp:cNvSpPr/>
      </dsp:nvSpPr>
      <dsp:spPr>
        <a:xfrm>
          <a:off x="2714028" y="209400"/>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rPr>
            <a:t>Job Corps</a:t>
          </a:r>
        </a:p>
      </dsp:txBody>
      <dsp:txXfrm>
        <a:off x="2831535" y="326907"/>
        <a:ext cx="567371" cy="567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FB45-DBDB-4CE5-AC20-749617AC94F0}">
      <dsp:nvSpPr>
        <dsp:cNvPr id="0" name=""/>
        <dsp:cNvSpPr/>
      </dsp:nvSpPr>
      <dsp:spPr>
        <a:xfrm>
          <a:off x="1921518" y="1035587"/>
          <a:ext cx="834590" cy="83459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Trebuchet MS" panose="020B0603020202020204" pitchFamily="34" charset="0"/>
            </a:rPr>
            <a:t>Board Member</a:t>
          </a:r>
        </a:p>
      </dsp:txBody>
      <dsp:txXfrm>
        <a:off x="2043741" y="1157810"/>
        <a:ext cx="590144" cy="590144"/>
      </dsp:txXfrm>
    </dsp:sp>
    <dsp:sp modelId="{7E3C9803-4D51-4439-B9CE-B8A08EF1F127}">
      <dsp:nvSpPr>
        <dsp:cNvPr id="0" name=""/>
        <dsp:cNvSpPr/>
      </dsp:nvSpPr>
      <dsp:spPr>
        <a:xfrm rot="16200000">
          <a:off x="2267444" y="775089"/>
          <a:ext cx="142737" cy="25975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88855" y="848452"/>
        <a:ext cx="99916" cy="155855"/>
      </dsp:txXfrm>
    </dsp:sp>
    <dsp:sp modelId="{A817CE25-8786-436B-8ABE-252DB00381CB}">
      <dsp:nvSpPr>
        <dsp:cNvPr id="0" name=""/>
        <dsp:cNvSpPr/>
      </dsp:nvSpPr>
      <dsp:spPr>
        <a:xfrm>
          <a:off x="1956814" y="2273"/>
          <a:ext cx="763997" cy="76399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Chief Elected Official</a:t>
          </a:r>
        </a:p>
      </dsp:txBody>
      <dsp:txXfrm>
        <a:off x="2068699" y="114158"/>
        <a:ext cx="540227" cy="540227"/>
      </dsp:txXfrm>
    </dsp:sp>
    <dsp:sp modelId="{C264119F-744F-4FF3-8219-0978C7596C07}">
      <dsp:nvSpPr>
        <dsp:cNvPr id="0" name=""/>
        <dsp:cNvSpPr/>
      </dsp:nvSpPr>
      <dsp:spPr>
        <a:xfrm rot="5400000">
          <a:off x="2267444" y="1870917"/>
          <a:ext cx="142737" cy="25975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88855" y="1901459"/>
        <a:ext cx="99916" cy="155855"/>
      </dsp:txXfrm>
    </dsp:sp>
    <dsp:sp modelId="{40C852C5-9AEE-4097-9FB4-35ECF4BF711F}">
      <dsp:nvSpPr>
        <dsp:cNvPr id="0" name=""/>
        <dsp:cNvSpPr/>
      </dsp:nvSpPr>
      <dsp:spPr>
        <a:xfrm>
          <a:off x="1956814" y="2139495"/>
          <a:ext cx="763997" cy="76399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Business</a:t>
          </a:r>
        </a:p>
      </dsp:txBody>
      <dsp:txXfrm>
        <a:off x="2068699" y="2251380"/>
        <a:ext cx="540227" cy="54022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19" cy="481728"/>
          </a:xfrm>
          <a:prstGeom prst="rect">
            <a:avLst/>
          </a:prstGeom>
        </p:spPr>
        <p:txBody>
          <a:bodyPr vert="horz" lIns="96646" tIns="48323" rIns="96646" bIns="48323" rtlCol="0"/>
          <a:lstStyle>
            <a:lvl1pPr algn="l">
              <a:defRPr sz="1200"/>
            </a:lvl1pPr>
          </a:lstStyle>
          <a:p>
            <a:endParaRPr lang="en-US"/>
          </a:p>
        </p:txBody>
      </p:sp>
      <p:sp>
        <p:nvSpPr>
          <p:cNvPr id="3" name="Date Placeholder 2"/>
          <p:cNvSpPr>
            <a:spLocks noGrp="1"/>
          </p:cNvSpPr>
          <p:nvPr>
            <p:ph type="dt" sz="quarter" idx="1"/>
          </p:nvPr>
        </p:nvSpPr>
        <p:spPr>
          <a:xfrm>
            <a:off x="4143589" y="1"/>
            <a:ext cx="3169919" cy="481728"/>
          </a:xfrm>
          <a:prstGeom prst="rect">
            <a:avLst/>
          </a:prstGeom>
        </p:spPr>
        <p:txBody>
          <a:bodyPr vert="horz" lIns="96646" tIns="48323" rIns="96646" bIns="48323" rtlCol="0"/>
          <a:lstStyle>
            <a:lvl1pPr algn="r">
              <a:defRPr sz="1200"/>
            </a:lvl1pPr>
          </a:lstStyle>
          <a:p>
            <a:fld id="{B378BD98-113B-40B2-9EEE-27C45384532A}" type="datetimeFigureOut">
              <a:rPr lang="en-US" smtClean="0"/>
              <a:t>2/26/2026</a:t>
            </a:fld>
            <a:endParaRPr lang="en-US"/>
          </a:p>
        </p:txBody>
      </p:sp>
      <p:sp>
        <p:nvSpPr>
          <p:cNvPr id="4" name="Footer Placeholder 3"/>
          <p:cNvSpPr>
            <a:spLocks noGrp="1"/>
          </p:cNvSpPr>
          <p:nvPr>
            <p:ph type="ftr" sz="quarter" idx="2"/>
          </p:nvPr>
        </p:nvSpPr>
        <p:spPr>
          <a:xfrm>
            <a:off x="1" y="9119475"/>
            <a:ext cx="3169919" cy="481727"/>
          </a:xfrm>
          <a:prstGeom prst="rect">
            <a:avLst/>
          </a:prstGeom>
        </p:spPr>
        <p:txBody>
          <a:bodyPr vert="horz" lIns="96646" tIns="48323" rIns="96646" bIns="48323" rtlCol="0" anchor="b"/>
          <a:lstStyle>
            <a:lvl1pPr algn="l">
              <a:defRPr sz="1200"/>
            </a:lvl1pPr>
          </a:lstStyle>
          <a:p>
            <a:endParaRPr lang="en-US"/>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19" cy="480060"/>
          </a:xfrm>
          <a:prstGeom prst="rect">
            <a:avLst/>
          </a:prstGeom>
        </p:spPr>
        <p:txBody>
          <a:bodyPr vert="horz" lIns="96646" tIns="48323" rIns="96646" bIns="48323" rtlCol="0"/>
          <a:lstStyle>
            <a:lvl1pPr algn="l">
              <a:defRPr sz="1200"/>
            </a:lvl1pPr>
          </a:lstStyle>
          <a:p>
            <a:endParaRPr lang="en-US"/>
          </a:p>
        </p:txBody>
      </p:sp>
      <p:sp>
        <p:nvSpPr>
          <p:cNvPr id="3" name="Date Placeholder 2"/>
          <p:cNvSpPr>
            <a:spLocks noGrp="1"/>
          </p:cNvSpPr>
          <p:nvPr>
            <p:ph type="dt" idx="1"/>
          </p:nvPr>
        </p:nvSpPr>
        <p:spPr>
          <a:xfrm>
            <a:off x="4143589" y="1"/>
            <a:ext cx="3169919" cy="480060"/>
          </a:xfrm>
          <a:prstGeom prst="rect">
            <a:avLst/>
          </a:prstGeom>
        </p:spPr>
        <p:txBody>
          <a:bodyPr vert="horz" lIns="96646" tIns="48323" rIns="96646" bIns="48323" rtlCol="0"/>
          <a:lstStyle>
            <a:lvl1pPr algn="r">
              <a:defRPr sz="1200"/>
            </a:lvl1pPr>
          </a:lstStyle>
          <a:p>
            <a:fld id="{D965CEE4-C4E6-45CA-91C1-8DBA7728F252}" type="datetimeFigureOut">
              <a:rPr lang="en-US" smtClean="0"/>
              <a:t>2/26/2026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6" tIns="48323" rIns="96646" bIns="48323" rtlCol="0" anchor="ctr"/>
          <a:lstStyle/>
          <a:p>
            <a:endParaRPr lang="en-US"/>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96646" tIns="48323" rIns="96646" bIns="483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19" cy="480060"/>
          </a:xfrm>
          <a:prstGeom prst="rect">
            <a:avLst/>
          </a:prstGeom>
        </p:spPr>
        <p:txBody>
          <a:bodyPr vert="horz" lIns="96646" tIns="48323" rIns="96646" bIns="48323"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4"/>
            <a:ext cx="3169919" cy="480060"/>
          </a:xfrm>
          <a:prstGeom prst="rect">
            <a:avLst/>
          </a:prstGeom>
        </p:spPr>
        <p:txBody>
          <a:bodyPr vert="horz" lIns="96646" tIns="48323" rIns="96646" bIns="48323" rtlCol="0" anchor="b"/>
          <a:lstStyle>
            <a:lvl1pPr algn="r">
              <a:defRPr sz="1200"/>
            </a:lvl1pPr>
          </a:lstStyle>
          <a:p>
            <a:fld id="{B2AE32E3-E7AB-4D9B-8C0E-F3049285728D}" type="slidenum">
              <a:rPr lang="en-US" smtClean="0"/>
              <a:t>‹#›</a:t>
            </a:fld>
            <a:endParaRPr lang="en-US"/>
          </a:p>
        </p:txBody>
      </p:sp>
    </p:spTree>
    <p:extLst>
      <p:ext uri="{BB962C8B-B14F-4D97-AF65-F5344CB8AC3E}">
        <p14:creationId xmlns:p14="http://schemas.microsoft.com/office/powerpoint/2010/main" val="2530562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Molly/Kiersten opens the session with a welcome and housekeeping, including recording of today’s webinar. </a:t>
            </a:r>
          </a:p>
          <a:p>
            <a:endParaRPr lang="en-US"/>
          </a:p>
        </p:txBody>
      </p:sp>
      <p:sp>
        <p:nvSpPr>
          <p:cNvPr id="4" name="Slide Number Placeholder 3"/>
          <p:cNvSpPr>
            <a:spLocks noGrp="1"/>
          </p:cNvSpPr>
          <p:nvPr>
            <p:ph type="sldNum" sz="quarter" idx="10"/>
          </p:nvPr>
        </p:nvSpPr>
        <p:spPr/>
        <p:txBody>
          <a:bodyPr/>
          <a:lstStyle/>
          <a:p>
            <a:fld id="{B2AE32E3-E7AB-4D9B-8C0E-F3049285728D}" type="slidenum">
              <a:rPr lang="en-US" smtClean="0"/>
              <a:t>1</a:t>
            </a:fld>
            <a:endParaRPr lang="en-US"/>
          </a:p>
        </p:txBody>
      </p:sp>
    </p:spTree>
    <p:extLst>
      <p:ext uri="{BB962C8B-B14F-4D97-AF65-F5344CB8AC3E}">
        <p14:creationId xmlns:p14="http://schemas.microsoft.com/office/powerpoint/2010/main" val="353077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a:t>
            </a:r>
          </a:p>
        </p:txBody>
      </p:sp>
      <p:sp>
        <p:nvSpPr>
          <p:cNvPr id="4" name="Slide Number Placeholder 3"/>
          <p:cNvSpPr>
            <a:spLocks noGrp="1"/>
          </p:cNvSpPr>
          <p:nvPr>
            <p:ph type="sldNum" sz="quarter" idx="5"/>
          </p:nvPr>
        </p:nvSpPr>
        <p:spPr/>
        <p:txBody>
          <a:bodyPr/>
          <a:lstStyle/>
          <a:p>
            <a:fld id="{B2AE32E3-E7AB-4D9B-8C0E-F3049285728D}" type="slidenum">
              <a:rPr lang="en-US" smtClean="0"/>
              <a:t>2</a:t>
            </a:fld>
            <a:endParaRPr lang="en-US"/>
          </a:p>
        </p:txBody>
      </p:sp>
    </p:spTree>
    <p:extLst>
      <p:ext uri="{BB962C8B-B14F-4D97-AF65-F5344CB8AC3E}">
        <p14:creationId xmlns:p14="http://schemas.microsoft.com/office/powerpoint/2010/main" val="58716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Passing CDLA licensing. </a:t>
            </a:r>
          </a:p>
          <a:p>
            <a:endParaRPr lang="en-US"/>
          </a:p>
          <a:p>
            <a:r>
              <a:rPr lang="en-US"/>
              <a:t>Maybe include as a scenario (PAULA). Certificate is one and license is another. Diplomas can be </a:t>
            </a:r>
          </a:p>
        </p:txBody>
      </p:sp>
      <p:sp>
        <p:nvSpPr>
          <p:cNvPr id="4" name="Slide Number Placeholder 3"/>
          <p:cNvSpPr>
            <a:spLocks noGrp="1"/>
          </p:cNvSpPr>
          <p:nvPr>
            <p:ph type="sldNum" sz="quarter" idx="5"/>
          </p:nvPr>
        </p:nvSpPr>
        <p:spPr/>
        <p:txBody>
          <a:bodyPr/>
          <a:lstStyle/>
          <a:p>
            <a:fld id="{B2AE32E3-E7AB-4D9B-8C0E-F3049285728D}" type="slidenum">
              <a:rPr lang="en-US" smtClean="0"/>
              <a:t>3</a:t>
            </a:fld>
            <a:endParaRPr lang="en-US"/>
          </a:p>
        </p:txBody>
      </p:sp>
    </p:spTree>
    <p:extLst>
      <p:ext uri="{BB962C8B-B14F-4D97-AF65-F5344CB8AC3E}">
        <p14:creationId xmlns:p14="http://schemas.microsoft.com/office/powerpoint/2010/main" val="121844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Passing CDLA licensing. </a:t>
            </a:r>
          </a:p>
          <a:p>
            <a:endParaRPr lang="en-US"/>
          </a:p>
          <a:p>
            <a:r>
              <a:rPr lang="en-US"/>
              <a:t>Maybe include as a scenario (PAULA). Certificate is one and license is another. Diplomas can be </a:t>
            </a:r>
          </a:p>
        </p:txBody>
      </p:sp>
      <p:sp>
        <p:nvSpPr>
          <p:cNvPr id="4" name="Slide Number Placeholder 3"/>
          <p:cNvSpPr>
            <a:spLocks noGrp="1"/>
          </p:cNvSpPr>
          <p:nvPr>
            <p:ph type="sldNum" sz="quarter" idx="5"/>
          </p:nvPr>
        </p:nvSpPr>
        <p:spPr/>
        <p:txBody>
          <a:bodyPr/>
          <a:lstStyle/>
          <a:p>
            <a:fld id="{B2AE32E3-E7AB-4D9B-8C0E-F3049285728D}" type="slidenum">
              <a:rPr lang="en-US" smtClean="0"/>
              <a:t>4</a:t>
            </a:fld>
            <a:endParaRPr lang="en-US"/>
          </a:p>
        </p:txBody>
      </p:sp>
    </p:spTree>
    <p:extLst>
      <p:ext uri="{BB962C8B-B14F-4D97-AF65-F5344CB8AC3E}">
        <p14:creationId xmlns:p14="http://schemas.microsoft.com/office/powerpoint/2010/main" val="314710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example, if a postsecondary student completed 6 hours in the spring semester and 6 more hours in the fall semester and those semesters crossed two program years, they would not count as a skill gain in the first program year but they would count as a skill gain in the second program year.</a:t>
            </a:r>
          </a:p>
          <a:p>
            <a:endParaRPr lang="en-US"/>
          </a:p>
          <a:p>
            <a:r>
              <a:rPr lang="en-US" sz="1200" kern="1200">
                <a:solidFill>
                  <a:schemeClr val="tx1"/>
                </a:solidFill>
                <a:effectLst/>
                <a:latin typeface="+mn-lt"/>
                <a:ea typeface="+mn-ea"/>
                <a:cs typeface="+mn-cs"/>
              </a:rPr>
              <a:t>It is important to recognize this is measured over “two completed semesters”, but those don’t have to be consecutive so it could be Spring PY20 and Fall PY21 or Summer PY20 start (classes begin in June 2021) and end Fall PY21.  In each instances they fail to gain an MSG in PY20 but do gain an MSG in PY21. On the hook for two MSG, on a failure and one a success.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For Clarity, while the TEGL states “two completed semesters”, we are interpreting using the 12-month period as the important timeline, so if someone completed 3 credits in Summer 2020 (June – July), 3 in Fall 2020 (August – December) and 6 in Spring 2021 (January – May), they would have met these requirements and earned an MSG in PY2021. They would have failed an MSG in PY2020 (June days) for this type of MSG, however may have achieved an MSG based on another Type such as Progress Report. </a:t>
            </a:r>
            <a:endParaRPr lang="en-US"/>
          </a:p>
        </p:txBody>
      </p:sp>
      <p:sp>
        <p:nvSpPr>
          <p:cNvPr id="4" name="Slide Number Placeholder 3"/>
          <p:cNvSpPr>
            <a:spLocks noGrp="1"/>
          </p:cNvSpPr>
          <p:nvPr>
            <p:ph type="sldNum" sz="quarter" idx="5"/>
          </p:nvPr>
        </p:nvSpPr>
        <p:spPr/>
        <p:txBody>
          <a:bodyPr/>
          <a:lstStyle/>
          <a:p>
            <a:fld id="{B2AE32E3-E7AB-4D9B-8C0E-F3049285728D}" type="slidenum">
              <a:rPr lang="en-US" smtClean="0"/>
              <a:t>6</a:t>
            </a:fld>
            <a:endParaRPr lang="en-US"/>
          </a:p>
        </p:txBody>
      </p:sp>
    </p:spTree>
    <p:extLst>
      <p:ext uri="{BB962C8B-B14F-4D97-AF65-F5344CB8AC3E}">
        <p14:creationId xmlns:p14="http://schemas.microsoft.com/office/powerpoint/2010/main" val="316999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8</a:t>
            </a:fld>
            <a:endParaRPr lang="en-US"/>
          </a:p>
        </p:txBody>
      </p:sp>
    </p:spTree>
    <p:extLst>
      <p:ext uri="{BB962C8B-B14F-4D97-AF65-F5344CB8AC3E}">
        <p14:creationId xmlns:p14="http://schemas.microsoft.com/office/powerpoint/2010/main" val="19793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Telephone lines opened again for questions on the Pilot Project. After questions, Mark picks it back up to speak to the Resources and References that are available. </a:t>
            </a:r>
          </a:p>
        </p:txBody>
      </p:sp>
      <p:sp>
        <p:nvSpPr>
          <p:cNvPr id="4" name="Slide Number Placeholder 3"/>
          <p:cNvSpPr>
            <a:spLocks noGrp="1"/>
          </p:cNvSpPr>
          <p:nvPr>
            <p:ph type="sldNum" sz="quarter" idx="5"/>
          </p:nvPr>
        </p:nvSpPr>
        <p:spPr/>
        <p:txBody>
          <a:bodyPr/>
          <a:lstStyle/>
          <a:p>
            <a:fld id="{B2AE32E3-E7AB-4D9B-8C0E-F3049285728D}" type="slidenum">
              <a:rPr lang="en-US" smtClean="0"/>
              <a:t>9</a:t>
            </a:fld>
            <a:endParaRPr lang="en-US"/>
          </a:p>
        </p:txBody>
      </p:sp>
    </p:spTree>
    <p:extLst>
      <p:ext uri="{BB962C8B-B14F-4D97-AF65-F5344CB8AC3E}">
        <p14:creationId xmlns:p14="http://schemas.microsoft.com/office/powerpoint/2010/main" val="37402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 to close the session by indicating all questions and comments should be sent to me and I will share with Illinois team to provide responses as necessary either directly or to all local 22 teams, as appropriate. </a:t>
            </a:r>
          </a:p>
        </p:txBody>
      </p:sp>
      <p:sp>
        <p:nvSpPr>
          <p:cNvPr id="4" name="Slide Number Placeholder 3"/>
          <p:cNvSpPr>
            <a:spLocks noGrp="1"/>
          </p:cNvSpPr>
          <p:nvPr>
            <p:ph type="sldNum" sz="quarter" idx="5"/>
          </p:nvPr>
        </p:nvSpPr>
        <p:spPr/>
        <p:txBody>
          <a:bodyPr/>
          <a:lstStyle/>
          <a:p>
            <a:fld id="{B2AE32E3-E7AB-4D9B-8C0E-F3049285728D}" type="slidenum">
              <a:rPr lang="en-US" smtClean="0"/>
              <a:t>10</a:t>
            </a:fld>
            <a:endParaRPr lang="en-US"/>
          </a:p>
        </p:txBody>
      </p:sp>
    </p:spTree>
    <p:extLst>
      <p:ext uri="{BB962C8B-B14F-4D97-AF65-F5344CB8AC3E}">
        <p14:creationId xmlns:p14="http://schemas.microsoft.com/office/powerpoint/2010/main" val="199744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 to conclude and remind all that the webinar was recorded today and a link to the recording will be sent to all who registered and can share, as necessary. We’ll ensure to get the recording to any LWIAs that weren’t represented today. </a:t>
            </a:r>
          </a:p>
          <a:p>
            <a:endParaRPr lang="en-US"/>
          </a:p>
          <a:p>
            <a:r>
              <a:rPr lang="en-US"/>
              <a:t>Should we have PD or just workNet/AJC logo on these last two slides? </a:t>
            </a:r>
          </a:p>
        </p:txBody>
      </p:sp>
      <p:sp>
        <p:nvSpPr>
          <p:cNvPr id="4" name="Slide Number Placeholder 3"/>
          <p:cNvSpPr>
            <a:spLocks noGrp="1"/>
          </p:cNvSpPr>
          <p:nvPr>
            <p:ph type="sldNum" sz="quarter" idx="5"/>
          </p:nvPr>
        </p:nvSpPr>
        <p:spPr/>
        <p:txBody>
          <a:bodyPr/>
          <a:lstStyle/>
          <a:p>
            <a:fld id="{B2AE32E3-E7AB-4D9B-8C0E-F3049285728D}" type="slidenum">
              <a:rPr lang="en-US" smtClean="0"/>
              <a:t>11</a:t>
            </a:fld>
            <a:endParaRPr lang="en-US"/>
          </a:p>
        </p:txBody>
      </p:sp>
    </p:spTree>
    <p:extLst>
      <p:ext uri="{BB962C8B-B14F-4D97-AF65-F5344CB8AC3E}">
        <p14:creationId xmlns:p14="http://schemas.microsoft.com/office/powerpoint/2010/main" val="3322440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hyperlink" Target="http://bonjourdefrance.com/exercices/contenu/ecrire-un-mail-pour-demander-des-renseignements-jai-fait-une-reservation-en-ligne-mais-je-nai-pas-encore-recu-mes-billets.html"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a:t>Click to edit Master title style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solidFill>
                  <a:prstClr val="white"/>
                </a:solidFill>
              </a:rPr>
              <a:pPr/>
              <a:t>‹#›</a:t>
            </a:fld>
            <a:endParaRPr lang="en-US">
              <a:solidFill>
                <a:prstClr val="white"/>
              </a:solidFill>
            </a:endParaRPr>
          </a:p>
        </p:txBody>
      </p:sp>
      <p:pic>
        <p:nvPicPr>
          <p:cNvPr id="8" name="Picture 7">
            <a:extLst>
              <a:ext uri="{FF2B5EF4-FFF2-40B4-BE49-F238E27FC236}">
                <a16:creationId xmlns:a16="http://schemas.microsoft.com/office/drawing/2014/main" id="{EAA5E70C-DE25-4CEF-8E96-13081B65E665}"/>
              </a:ext>
            </a:extLst>
          </p:cNvPr>
          <p:cNvPicPr>
            <a:picLocks noChangeAspect="1"/>
          </p:cNvPicPr>
          <p:nvPr userDrawn="1"/>
        </p:nvPicPr>
        <p:blipFill>
          <a:blip r:embed="rId3"/>
          <a:stretch>
            <a:fillRect/>
          </a:stretch>
        </p:blipFill>
        <p:spPr>
          <a:xfrm>
            <a:off x="268941" y="1960699"/>
            <a:ext cx="5903259" cy="2542942"/>
          </a:xfrm>
          <a:prstGeom prst="rect">
            <a:avLst/>
          </a:prstGeom>
        </p:spPr>
      </p:pic>
    </p:spTree>
    <p:extLst>
      <p:ext uri="{BB962C8B-B14F-4D97-AF65-F5344CB8AC3E}">
        <p14:creationId xmlns:p14="http://schemas.microsoft.com/office/powerpoint/2010/main" val="171786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wN/AJC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
        <p:nvSpPr>
          <p:cNvPr id="13" name="Content Placeholder 2">
            <a:extLst>
              <a:ext uri="{FF2B5EF4-FFF2-40B4-BE49-F238E27FC236}">
                <a16:creationId xmlns:a16="http://schemas.microsoft.com/office/drawing/2014/main" id="{441DE31E-D3E6-497C-9FB5-25F2B83FAEB3}"/>
              </a:ext>
            </a:extLst>
          </p:cNvPr>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65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WIOA PD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pic>
        <p:nvPicPr>
          <p:cNvPr id="14" name="Picture 13">
            <a:extLst>
              <a:ext uri="{FF2B5EF4-FFF2-40B4-BE49-F238E27FC236}">
                <a16:creationId xmlns:a16="http://schemas.microsoft.com/office/drawing/2014/main" id="{3ECB2962-444F-42F8-B75C-3B6E15B7D603}"/>
              </a:ext>
            </a:extLst>
          </p:cNvPr>
          <p:cNvPicPr>
            <a:picLocks noChangeAspect="1"/>
          </p:cNvPicPr>
          <p:nvPr userDrawn="1"/>
        </p:nvPicPr>
        <p:blipFill>
          <a:blip r:embed="rId3"/>
          <a:stretch>
            <a:fillRect/>
          </a:stretch>
        </p:blipFill>
        <p:spPr>
          <a:xfrm>
            <a:off x="349624" y="412148"/>
            <a:ext cx="2303929" cy="992461"/>
          </a:xfrm>
          <a:prstGeom prst="rect">
            <a:avLst/>
          </a:prstGeom>
        </p:spPr>
      </p:pic>
    </p:spTree>
    <p:extLst>
      <p:ext uri="{BB962C8B-B14F-4D97-AF65-F5344CB8AC3E}">
        <p14:creationId xmlns:p14="http://schemas.microsoft.com/office/powerpoint/2010/main" val="248444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Iwn/AJC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pic>
        <p:nvPicPr>
          <p:cNvPr id="5" name="Picture 4" descr="A picture containing drawing&#10;&#10;Description automatically generated">
            <a:extLst>
              <a:ext uri="{FF2B5EF4-FFF2-40B4-BE49-F238E27FC236}">
                <a16:creationId xmlns:a16="http://schemas.microsoft.com/office/drawing/2014/main" id="{64833255-B23D-4120-937C-8AF587F42605}"/>
              </a:ext>
            </a:extLst>
          </p:cNvPr>
          <p:cNvPicPr>
            <a:picLocks noChangeAspect="1"/>
          </p:cNvPicPr>
          <p:nvPr userDrawn="1"/>
        </p:nvPicPr>
        <p:blipFill>
          <a:blip r:embed="rId3"/>
          <a:stretch>
            <a:fillRect/>
          </a:stretch>
        </p:blipFill>
        <p:spPr>
          <a:xfrm>
            <a:off x="250372" y="346212"/>
            <a:ext cx="2563585" cy="1104314"/>
          </a:xfrm>
          <a:prstGeom prst="rect">
            <a:avLst/>
          </a:prstGeom>
        </p:spPr>
      </p:pic>
    </p:spTree>
    <p:extLst>
      <p:ext uri="{BB962C8B-B14F-4D97-AF65-F5344CB8AC3E}">
        <p14:creationId xmlns:p14="http://schemas.microsoft.com/office/powerpoint/2010/main" val="310511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lling Question - WIOA PD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hasCustomPrompt="1"/>
          </p:nvPr>
        </p:nvSpPr>
        <p:spPr>
          <a:xfrm>
            <a:off x="3211010" y="610865"/>
            <a:ext cx="7616143" cy="561049"/>
          </a:xfrm>
        </p:spPr>
        <p:txBody>
          <a:bodyPr/>
          <a:lstStyle>
            <a:lvl1pPr>
              <a:defRPr b="1">
                <a:solidFill>
                  <a:srgbClr val="172169"/>
                </a:solidFill>
              </a:defRPr>
            </a:lvl1pPr>
          </a:lstStyle>
          <a:p>
            <a:r>
              <a:rPr lang="en-US"/>
              <a:t>Polling Question</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a:p>
        </p:txBody>
      </p:sp>
      <p:sp>
        <p:nvSpPr>
          <p:cNvPr id="3" name="Content Placeholder 2"/>
          <p:cNvSpPr>
            <a:spLocks noGrp="1"/>
          </p:cNvSpPr>
          <p:nvPr>
            <p:ph idx="1" hasCustomPrompt="1"/>
          </p:nvPr>
        </p:nvSpPr>
        <p:spPr>
          <a:xfrm>
            <a:off x="838200" y="1842993"/>
            <a:ext cx="10515600" cy="4058796"/>
          </a:xfrm>
        </p:spPr>
        <p:txBody>
          <a:bodyPr/>
          <a:lstStyle>
            <a:lvl1pPr marL="457200" indent="-457200">
              <a:lnSpc>
                <a:spcPct val="150000"/>
              </a:lnSpc>
              <a:buFont typeface="Wingdings" panose="05000000000000000000" pitchFamily="2" charset="2"/>
              <a:buChar char="q"/>
              <a:defRPr>
                <a:solidFill>
                  <a:srgbClr val="58595B"/>
                </a:solidFill>
              </a:defRPr>
            </a:lvl1pPr>
            <a:lvl2pPr marL="457200" indent="0">
              <a:buNone/>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Multiple Choice 1</a:t>
            </a:r>
          </a:p>
          <a:p>
            <a:pPr lvl="0"/>
            <a:r>
              <a:rPr lang="en-US"/>
              <a:t>Multiple Choice 2</a:t>
            </a:r>
          </a:p>
          <a:p>
            <a:pPr lvl="0"/>
            <a:r>
              <a:rPr lang="en-US"/>
              <a:t>Multiple Choice 3</a:t>
            </a:r>
          </a:p>
          <a:p>
            <a:pPr lvl="0"/>
            <a:r>
              <a:rPr lang="en-US"/>
              <a:t>Multiple Choice 4</a:t>
            </a:r>
          </a:p>
          <a:p>
            <a:pPr lvl="0"/>
            <a:r>
              <a:rPr lang="en-US"/>
              <a:t>Multiple Choice 5</a:t>
            </a:r>
          </a:p>
          <a:p>
            <a:pPr lvl="0"/>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a:p>
        </p:txBody>
      </p:sp>
      <p:pic>
        <p:nvPicPr>
          <p:cNvPr id="8" name="Picture 7">
            <a:extLst>
              <a:ext uri="{FF2B5EF4-FFF2-40B4-BE49-F238E27FC236}">
                <a16:creationId xmlns:a16="http://schemas.microsoft.com/office/drawing/2014/main" id="{DDB01B4C-C462-4337-98FE-876115EA2D90}"/>
              </a:ext>
            </a:extLst>
          </p:cNvPr>
          <p:cNvPicPr>
            <a:picLocks noChangeAspect="1"/>
          </p:cNvPicPr>
          <p:nvPr userDrawn="1"/>
        </p:nvPicPr>
        <p:blipFill>
          <a:blip r:embed="rId3"/>
          <a:stretch>
            <a:fillRect/>
          </a:stretch>
        </p:blipFill>
        <p:spPr>
          <a:xfrm>
            <a:off x="369822" y="425266"/>
            <a:ext cx="2303929" cy="992461"/>
          </a:xfrm>
          <a:prstGeom prst="rect">
            <a:avLst/>
          </a:prstGeom>
        </p:spPr>
      </p:pic>
    </p:spTree>
    <p:extLst>
      <p:ext uri="{BB962C8B-B14F-4D97-AF65-F5344CB8AC3E}">
        <p14:creationId xmlns:p14="http://schemas.microsoft.com/office/powerpoint/2010/main" val="17879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lling Question -  IwN/AJ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
        <p:nvSpPr>
          <p:cNvPr id="15" name="Title 1">
            <a:extLst>
              <a:ext uri="{FF2B5EF4-FFF2-40B4-BE49-F238E27FC236}">
                <a16:creationId xmlns:a16="http://schemas.microsoft.com/office/drawing/2014/main" id="{008535CD-38C8-4BB3-836E-D671F37B97EB}"/>
              </a:ext>
            </a:extLst>
          </p:cNvPr>
          <p:cNvSpPr>
            <a:spLocks noGrp="1"/>
          </p:cNvSpPr>
          <p:nvPr>
            <p:ph type="title" hasCustomPrompt="1"/>
          </p:nvPr>
        </p:nvSpPr>
        <p:spPr>
          <a:xfrm>
            <a:off x="3211010" y="610865"/>
            <a:ext cx="7616143" cy="561049"/>
          </a:xfrm>
        </p:spPr>
        <p:txBody>
          <a:bodyPr/>
          <a:lstStyle>
            <a:lvl1pPr>
              <a:defRPr b="1">
                <a:solidFill>
                  <a:srgbClr val="172169"/>
                </a:solidFill>
              </a:defRPr>
            </a:lvl1pPr>
          </a:lstStyle>
          <a:p>
            <a:r>
              <a:rPr lang="en-US"/>
              <a:t>Polling Question</a:t>
            </a:r>
          </a:p>
        </p:txBody>
      </p:sp>
      <p:sp>
        <p:nvSpPr>
          <p:cNvPr id="16" name="Content Placeholder 2">
            <a:extLst>
              <a:ext uri="{FF2B5EF4-FFF2-40B4-BE49-F238E27FC236}">
                <a16:creationId xmlns:a16="http://schemas.microsoft.com/office/drawing/2014/main" id="{7F550B3C-1F45-4615-8D02-3D3776B4B8DC}"/>
              </a:ext>
            </a:extLst>
          </p:cNvPr>
          <p:cNvSpPr>
            <a:spLocks noGrp="1"/>
          </p:cNvSpPr>
          <p:nvPr>
            <p:ph idx="1" hasCustomPrompt="1"/>
          </p:nvPr>
        </p:nvSpPr>
        <p:spPr>
          <a:xfrm>
            <a:off x="838200" y="1842993"/>
            <a:ext cx="10515600" cy="4058796"/>
          </a:xfrm>
        </p:spPr>
        <p:txBody>
          <a:bodyPr/>
          <a:lstStyle>
            <a:lvl1pPr marL="457200" indent="-457200">
              <a:lnSpc>
                <a:spcPct val="150000"/>
              </a:lnSpc>
              <a:buFont typeface="Wingdings" panose="05000000000000000000" pitchFamily="2" charset="2"/>
              <a:buChar char="q"/>
              <a:defRPr>
                <a:solidFill>
                  <a:srgbClr val="58595B"/>
                </a:solidFill>
              </a:defRPr>
            </a:lvl1pPr>
            <a:lvl2pPr marL="457200" indent="0">
              <a:buNone/>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Multiple Choice 1</a:t>
            </a:r>
          </a:p>
          <a:p>
            <a:pPr lvl="0"/>
            <a:r>
              <a:rPr lang="en-US"/>
              <a:t>Multiple Choice 2</a:t>
            </a:r>
          </a:p>
          <a:p>
            <a:pPr lvl="0"/>
            <a:r>
              <a:rPr lang="en-US"/>
              <a:t>Multiple Choice 3</a:t>
            </a:r>
          </a:p>
          <a:p>
            <a:pPr lvl="0"/>
            <a:r>
              <a:rPr lang="en-US"/>
              <a:t>Multiple Choice 4</a:t>
            </a:r>
          </a:p>
          <a:p>
            <a:pPr lvl="0"/>
            <a:r>
              <a:rPr lang="en-US"/>
              <a:t>Multiple Choice 5</a:t>
            </a:r>
          </a:p>
          <a:p>
            <a:pPr lvl="0"/>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291904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line Resource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hasCustomPrompt="1"/>
          </p:nvPr>
        </p:nvSpPr>
        <p:spPr>
          <a:xfrm>
            <a:off x="838200" y="1412034"/>
            <a:ext cx="4451405" cy="561049"/>
          </a:xfrm>
        </p:spPr>
        <p:txBody>
          <a:bodyPr/>
          <a:lstStyle>
            <a:lvl1pPr>
              <a:defRPr b="1">
                <a:solidFill>
                  <a:srgbClr val="172169"/>
                </a:solidFill>
              </a:defRPr>
            </a:lvl1pPr>
          </a:lstStyle>
          <a:p>
            <a:r>
              <a:rPr lang="en-US"/>
              <a:t>Online Resources</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D14453BF-3218-4848-A88D-86AA4AFE0F19}"/>
              </a:ext>
            </a:extLst>
          </p:cNvPr>
          <p:cNvPicPr>
            <a:picLocks noChangeAspect="1"/>
          </p:cNvPicPr>
          <p:nvPr userDrawn="1"/>
        </p:nvPicPr>
        <p:blipFill>
          <a:blip r:embed="rId4"/>
          <a:stretch>
            <a:fillRect/>
          </a:stretch>
        </p:blipFill>
        <p:spPr>
          <a:xfrm>
            <a:off x="9667024" y="4651052"/>
            <a:ext cx="2106670" cy="1604720"/>
          </a:xfrm>
          <a:prstGeom prst="rect">
            <a:avLst/>
          </a:prstGeom>
        </p:spPr>
      </p:pic>
      <p:sp>
        <p:nvSpPr>
          <p:cNvPr id="17" name="Content Placeholder 2">
            <a:extLst>
              <a:ext uri="{FF2B5EF4-FFF2-40B4-BE49-F238E27FC236}">
                <a16:creationId xmlns:a16="http://schemas.microsoft.com/office/drawing/2014/main" id="{34158BF5-E70D-4206-B63E-A2DCA363F120}"/>
              </a:ext>
            </a:extLst>
          </p:cNvPr>
          <p:cNvSpPr txBox="1">
            <a:spLocks/>
          </p:cNvSpPr>
          <p:nvPr userDrawn="1"/>
        </p:nvSpPr>
        <p:spPr>
          <a:xfrm>
            <a:off x="814479" y="2122743"/>
            <a:ext cx="4032473" cy="413302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3000"/>
              </a:spcBef>
              <a:buClr>
                <a:schemeClr val="accent2"/>
              </a:buClr>
              <a:buFont typeface="Wingdings 2" panose="05020102010507070707" pitchFamily="18" charset="2"/>
              <a:buChar char="¡"/>
              <a:defRPr sz="2000" kern="1200">
                <a:solidFill>
                  <a:schemeClr val="tx1"/>
                </a:solidFill>
                <a:latin typeface="+mn-lt"/>
                <a:ea typeface="+mn-ea"/>
                <a:cs typeface="+mn-cs"/>
              </a:defRPr>
            </a:lvl1pPr>
            <a:lvl2pPr marL="292608" indent="0" algn="l" defTabSz="914400" rtl="0" eaLnBrk="1" latinLnBrk="0" hangingPunct="1">
              <a:lnSpc>
                <a:spcPct val="90000"/>
              </a:lnSpc>
              <a:spcBef>
                <a:spcPts val="600"/>
              </a:spcBef>
              <a:spcAft>
                <a:spcPts val="200"/>
              </a:spcAft>
              <a:buClr>
                <a:schemeClr val="bg1">
                  <a:lumMod val="65000"/>
                </a:schemeClr>
              </a:buClr>
              <a:buFont typeface="Wingdings 3" panose="05040102010807070707" pitchFamily="18" charset="2"/>
              <a:buNone/>
              <a:defRPr sz="1400" i="1" kern="1200">
                <a:solidFill>
                  <a:schemeClr val="accent3">
                    <a:lumMod val="75000"/>
                    <a:lumOff val="25000"/>
                  </a:schemeClr>
                </a:solidFill>
                <a:latin typeface="+mn-lt"/>
                <a:ea typeface="+mn-ea"/>
                <a:cs typeface="+mn-cs"/>
              </a:defRPr>
            </a:lvl2pPr>
            <a:lvl3pPr marL="576072" indent="-274320" algn="l" defTabSz="914400" rtl="0" eaLnBrk="1" latinLnBrk="0" hangingPunct="1">
              <a:lnSpc>
                <a:spcPct val="90000"/>
              </a:lnSpc>
              <a:spcBef>
                <a:spcPts val="400"/>
              </a:spcBef>
              <a:buClr>
                <a:schemeClr val="accent3">
                  <a:lumMod val="75000"/>
                  <a:lumOff val="25000"/>
                </a:schemeClr>
              </a:buClr>
              <a:buFont typeface="Wingdings" panose="05000000000000000000" pitchFamily="2" charset="2"/>
              <a:buChar char=""/>
              <a:defRPr sz="1300" u="sng" kern="1200">
                <a:solidFill>
                  <a:schemeClr val="accent6"/>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3000"/>
              </a:spcBef>
              <a:spcAft>
                <a:spcPts val="0"/>
              </a:spcAft>
              <a:buClr>
                <a:srgbClr val="9E1C30"/>
              </a:buClr>
              <a:buSzTx/>
              <a:buFont typeface="Wingdings 2" panose="05020102010507070707" pitchFamily="18" charset="2"/>
              <a:buChar char="¡"/>
              <a:tabLst/>
              <a:defRPr/>
            </a:pPr>
            <a:r>
              <a:rPr kumimoji="0" lang="en-US" sz="2000" b="0" i="0" u="none" strike="noStrike" kern="1200" cap="none" spc="0" normalizeH="0" baseline="0" noProof="0">
                <a:ln>
                  <a:noFill/>
                </a:ln>
                <a:solidFill>
                  <a:srgbClr val="242021"/>
                </a:solidFill>
                <a:effectLst/>
                <a:uLnTx/>
                <a:uFillTx/>
                <a:latin typeface="Arial" panose="020B0604020202020204"/>
                <a:ea typeface="+mn-ea"/>
                <a:cs typeface="+mn-cs"/>
              </a:rPr>
              <a:t>Name of Resource</a:t>
            </a:r>
          </a:p>
          <a:p>
            <a:pPr marL="292608" marR="0" lvl="1" indent="0" algn="l" defTabSz="914400" rtl="0" eaLnBrk="1" fontAlgn="auto" latinLnBrk="0" hangingPunct="1">
              <a:lnSpc>
                <a:spcPct val="90000"/>
              </a:lnSpc>
              <a:spcBef>
                <a:spcPts val="600"/>
              </a:spcBef>
              <a:spcAft>
                <a:spcPts val="200"/>
              </a:spcAft>
              <a:buClr>
                <a:sysClr val="window" lastClr="FFFFFF">
                  <a:lumMod val="65000"/>
                </a:sysClr>
              </a:buClr>
              <a:buSzTx/>
              <a:buFont typeface="Wingdings 3" panose="05040102010807070707" pitchFamily="18" charset="2"/>
              <a:buNone/>
              <a:tabLst/>
              <a:defRPr/>
            </a:pPr>
            <a:r>
              <a:rPr kumimoji="0" lang="en-US" sz="1400" b="0" i="1"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rPr>
              <a:t>Details about resource listed here.</a:t>
            </a:r>
          </a:p>
          <a:p>
            <a:pPr marL="576072" marR="0" lvl="2" indent="-274320" algn="l" defTabSz="914400" rtl="0" eaLnBrk="1" fontAlgn="auto" latinLnBrk="0" hangingPunct="1">
              <a:lnSpc>
                <a:spcPct val="90000"/>
              </a:lnSpc>
              <a:spcBef>
                <a:spcPts val="400"/>
              </a:spcBef>
              <a:spcAft>
                <a:spcPts val="0"/>
              </a:spcAft>
              <a:buClr>
                <a:srgbClr val="303030">
                  <a:lumMod val="75000"/>
                  <a:lumOff val="25000"/>
                </a:srgbClr>
              </a:buClr>
              <a:buSzTx/>
              <a:buFont typeface="Wingdings" panose="05000000000000000000" pitchFamily="2" charset="2"/>
              <a:buChar char=""/>
              <a:tabLst/>
              <a:defRPr/>
            </a:pPr>
            <a:r>
              <a:rPr kumimoji="0" lang="en-US" sz="1300" b="0" i="0" u="sng" strike="noStrike" kern="1200" cap="none" spc="0" normalizeH="0" baseline="0" noProof="0">
                <a:ln>
                  <a:noFill/>
                </a:ln>
                <a:solidFill>
                  <a:srgbClr val="0075BF"/>
                </a:solidFill>
                <a:effectLst/>
                <a:uLnTx/>
                <a:uFillTx/>
                <a:latin typeface="Arial" panose="020B0604020202020204"/>
                <a:ea typeface="+mn-ea"/>
                <a:cs typeface="+mn-cs"/>
              </a:rPr>
              <a:t>web address</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a:ln>
                  <a:noFill/>
                </a:ln>
                <a:solidFill>
                  <a:srgbClr val="303030">
                    <a:lumMod val="90000"/>
                    <a:lumOff val="10000"/>
                  </a:srgbClr>
                </a:solidFill>
                <a:effectLst/>
                <a:uLnTx/>
                <a:uFillTx/>
                <a:latin typeface="Arial" panose="020B0604020202020204"/>
                <a:ea typeface="+mn-ea"/>
                <a:cs typeface="+mn-cs"/>
              </a:rPr>
              <a:t>Fifth level</a:t>
            </a:r>
          </a:p>
        </p:txBody>
      </p:sp>
      <p:sp>
        <p:nvSpPr>
          <p:cNvPr id="18" name="Content Placeholder 2">
            <a:extLst>
              <a:ext uri="{FF2B5EF4-FFF2-40B4-BE49-F238E27FC236}">
                <a16:creationId xmlns:a16="http://schemas.microsoft.com/office/drawing/2014/main" id="{6BB84073-8137-454B-AB74-381739466058}"/>
              </a:ext>
            </a:extLst>
          </p:cNvPr>
          <p:cNvSpPr txBox="1">
            <a:spLocks/>
          </p:cNvSpPr>
          <p:nvPr userDrawn="1"/>
        </p:nvSpPr>
        <p:spPr>
          <a:xfrm>
            <a:off x="6389878" y="2056082"/>
            <a:ext cx="4032473" cy="413302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3000"/>
              </a:spcBef>
              <a:buClr>
                <a:schemeClr val="accent2"/>
              </a:buClr>
              <a:buFont typeface="Wingdings 2" panose="05020102010507070707" pitchFamily="18" charset="2"/>
              <a:buChar char="¡"/>
              <a:defRPr sz="2000" kern="1200">
                <a:solidFill>
                  <a:schemeClr val="tx1"/>
                </a:solidFill>
                <a:latin typeface="+mn-lt"/>
                <a:ea typeface="+mn-ea"/>
                <a:cs typeface="+mn-cs"/>
              </a:defRPr>
            </a:lvl1pPr>
            <a:lvl2pPr marL="292608" indent="0" algn="l" defTabSz="914400" rtl="0" eaLnBrk="1" latinLnBrk="0" hangingPunct="1">
              <a:lnSpc>
                <a:spcPct val="90000"/>
              </a:lnSpc>
              <a:spcBef>
                <a:spcPts val="600"/>
              </a:spcBef>
              <a:spcAft>
                <a:spcPts val="200"/>
              </a:spcAft>
              <a:buClr>
                <a:schemeClr val="bg1">
                  <a:lumMod val="65000"/>
                </a:schemeClr>
              </a:buClr>
              <a:buFont typeface="Wingdings 3" panose="05040102010807070707" pitchFamily="18" charset="2"/>
              <a:buNone/>
              <a:defRPr sz="1400" i="1" kern="1200">
                <a:solidFill>
                  <a:schemeClr val="accent3">
                    <a:lumMod val="75000"/>
                    <a:lumOff val="25000"/>
                  </a:schemeClr>
                </a:solidFill>
                <a:latin typeface="+mn-lt"/>
                <a:ea typeface="+mn-ea"/>
                <a:cs typeface="+mn-cs"/>
              </a:defRPr>
            </a:lvl2pPr>
            <a:lvl3pPr marL="576072" indent="-274320" algn="l" defTabSz="914400" rtl="0" eaLnBrk="1" latinLnBrk="0" hangingPunct="1">
              <a:lnSpc>
                <a:spcPct val="90000"/>
              </a:lnSpc>
              <a:spcBef>
                <a:spcPts val="400"/>
              </a:spcBef>
              <a:buClr>
                <a:schemeClr val="accent3">
                  <a:lumMod val="75000"/>
                  <a:lumOff val="25000"/>
                </a:schemeClr>
              </a:buClr>
              <a:buFont typeface="Wingdings" panose="05000000000000000000" pitchFamily="2" charset="2"/>
              <a:buChar char=""/>
              <a:defRPr sz="1300" u="sng" kern="1200">
                <a:solidFill>
                  <a:schemeClr val="accent6"/>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3000"/>
              </a:spcBef>
              <a:spcAft>
                <a:spcPts val="0"/>
              </a:spcAft>
              <a:buClr>
                <a:srgbClr val="9E1C30"/>
              </a:buClr>
              <a:buSzTx/>
              <a:buFont typeface="Wingdings 2" panose="05020102010507070707" pitchFamily="18" charset="2"/>
              <a:buChar char="¡"/>
              <a:tabLst/>
              <a:defRPr/>
            </a:pPr>
            <a:r>
              <a:rPr kumimoji="0" lang="en-US" sz="2000" b="0" i="0" u="none" strike="noStrike" kern="1200" cap="none" spc="0" normalizeH="0" baseline="0" noProof="0">
                <a:ln>
                  <a:noFill/>
                </a:ln>
                <a:solidFill>
                  <a:srgbClr val="242021"/>
                </a:solidFill>
                <a:effectLst/>
                <a:uLnTx/>
                <a:uFillTx/>
                <a:latin typeface="Arial" panose="020B0604020202020204"/>
                <a:ea typeface="+mn-ea"/>
                <a:cs typeface="+mn-cs"/>
              </a:rPr>
              <a:t>Name of Resource</a:t>
            </a:r>
          </a:p>
          <a:p>
            <a:pPr marL="292608" marR="0" lvl="1" indent="0" algn="l" defTabSz="914400" rtl="0" eaLnBrk="1" fontAlgn="auto" latinLnBrk="0" hangingPunct="1">
              <a:lnSpc>
                <a:spcPct val="90000"/>
              </a:lnSpc>
              <a:spcBef>
                <a:spcPts val="600"/>
              </a:spcBef>
              <a:spcAft>
                <a:spcPts val="200"/>
              </a:spcAft>
              <a:buClr>
                <a:sysClr val="window" lastClr="FFFFFF">
                  <a:lumMod val="65000"/>
                </a:sysClr>
              </a:buClr>
              <a:buSzTx/>
              <a:buFont typeface="Wingdings 3" panose="05040102010807070707" pitchFamily="18" charset="2"/>
              <a:buNone/>
              <a:tabLst/>
              <a:defRPr/>
            </a:pPr>
            <a:r>
              <a:rPr kumimoji="0" lang="en-US" sz="1400" b="0" i="1"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rPr>
              <a:t>Details about resource listed here.</a:t>
            </a:r>
          </a:p>
          <a:p>
            <a:pPr marL="576072" marR="0" lvl="2" indent="-274320" algn="l" defTabSz="914400" rtl="0" eaLnBrk="1" fontAlgn="auto" latinLnBrk="0" hangingPunct="1">
              <a:lnSpc>
                <a:spcPct val="90000"/>
              </a:lnSpc>
              <a:spcBef>
                <a:spcPts val="400"/>
              </a:spcBef>
              <a:spcAft>
                <a:spcPts val="0"/>
              </a:spcAft>
              <a:buClr>
                <a:srgbClr val="303030">
                  <a:lumMod val="75000"/>
                  <a:lumOff val="25000"/>
                </a:srgbClr>
              </a:buClr>
              <a:buSzTx/>
              <a:buFont typeface="Wingdings" panose="05000000000000000000" pitchFamily="2" charset="2"/>
              <a:buChar char=""/>
              <a:tabLst/>
              <a:defRPr/>
            </a:pPr>
            <a:r>
              <a:rPr kumimoji="0" lang="en-US" sz="1300" b="0" i="0" u="sng" strike="noStrike" kern="1200" cap="none" spc="0" normalizeH="0" baseline="0" noProof="0">
                <a:ln>
                  <a:noFill/>
                </a:ln>
                <a:solidFill>
                  <a:srgbClr val="0075BF"/>
                </a:solidFill>
                <a:effectLst/>
                <a:uLnTx/>
                <a:uFillTx/>
                <a:latin typeface="Arial" panose="020B0604020202020204"/>
                <a:ea typeface="+mn-ea"/>
                <a:cs typeface="+mn-cs"/>
              </a:rPr>
              <a:t>web address</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a:ln>
                  <a:noFill/>
                </a:ln>
                <a:solidFill>
                  <a:srgbClr val="303030">
                    <a:lumMod val="90000"/>
                    <a:lumOff val="10000"/>
                  </a:srgbClr>
                </a:solidFill>
                <a:effectLst/>
                <a:uLnTx/>
                <a:uFillTx/>
                <a:latin typeface="Arial" panose="020B0604020202020204"/>
                <a:ea typeface="+mn-ea"/>
                <a:cs typeface="+mn-cs"/>
              </a:rPr>
              <a:t>Fifth level</a:t>
            </a:r>
          </a:p>
        </p:txBody>
      </p:sp>
      <p:cxnSp>
        <p:nvCxnSpPr>
          <p:cNvPr id="11" name="Straight Connector 10">
            <a:extLst>
              <a:ext uri="{FF2B5EF4-FFF2-40B4-BE49-F238E27FC236}">
                <a16:creationId xmlns:a16="http://schemas.microsoft.com/office/drawing/2014/main" id="{E335C1B4-FBE8-4069-A152-A2F1177FB602}"/>
              </a:ext>
            </a:extLst>
          </p:cNvPr>
          <p:cNvCxnSpPr/>
          <p:nvPr userDrawn="1"/>
        </p:nvCxnSpPr>
        <p:spPr>
          <a:xfrm flipV="1">
            <a:off x="838200" y="1973083"/>
            <a:ext cx="10539321" cy="110667"/>
          </a:xfrm>
          <a:prstGeom prst="line">
            <a:avLst/>
          </a:prstGeom>
          <a:ln>
            <a:solidFill>
              <a:srgbClr val="17216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4C1525-F374-4071-A843-D1E88D292AA3}"/>
              </a:ext>
            </a:extLst>
          </p:cNvPr>
          <p:cNvCxnSpPr>
            <a:cxnSpLocks/>
          </p:cNvCxnSpPr>
          <p:nvPr userDrawn="1"/>
        </p:nvCxnSpPr>
        <p:spPr>
          <a:xfrm>
            <a:off x="6107860" y="2028416"/>
            <a:ext cx="0" cy="4188363"/>
          </a:xfrm>
          <a:prstGeom prst="line">
            <a:avLst/>
          </a:prstGeom>
          <a:ln>
            <a:solidFill>
              <a:srgbClr val="1721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46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 &amp; 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71"/>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a:solidFill>
                <a:prstClr val="white">
                  <a:lumMod val="50000"/>
                </a:prstClr>
              </a:solidFill>
            </a:endParaRPr>
          </a:p>
        </p:txBody>
      </p:sp>
      <p:pic>
        <p:nvPicPr>
          <p:cNvPr id="13" name="Picture 12">
            <a:extLst>
              <a:ext uri="{FF2B5EF4-FFF2-40B4-BE49-F238E27FC236}">
                <a16:creationId xmlns:a16="http://schemas.microsoft.com/office/drawing/2014/main" id="{415577C8-6BFE-42AF-91BD-D399FF6DE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4" name="Speech Bubble: Oval 3">
            <a:extLst>
              <a:ext uri="{FF2B5EF4-FFF2-40B4-BE49-F238E27FC236}">
                <a16:creationId xmlns:a16="http://schemas.microsoft.com/office/drawing/2014/main" id="{61B5A61C-B619-49CB-84B2-81F115E06EC1}"/>
              </a:ext>
            </a:extLst>
          </p:cNvPr>
          <p:cNvSpPr/>
          <p:nvPr userDrawn="1"/>
        </p:nvSpPr>
        <p:spPr>
          <a:xfrm>
            <a:off x="2584232" y="1629487"/>
            <a:ext cx="2619969" cy="2143960"/>
          </a:xfrm>
          <a:prstGeom prst="wedgeEllipseCallout">
            <a:avLst>
              <a:gd name="adj1" fmla="val -42496"/>
              <a:gd name="adj2" fmla="val 691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0DCF51-5330-4439-B343-518C0E831597}"/>
              </a:ext>
            </a:extLst>
          </p:cNvPr>
          <p:cNvSpPr/>
          <p:nvPr userDrawn="1"/>
        </p:nvSpPr>
        <p:spPr>
          <a:xfrm>
            <a:off x="3641330" y="1748377"/>
            <a:ext cx="646639" cy="1569660"/>
          </a:xfrm>
          <a:prstGeom prst="rect">
            <a:avLst/>
          </a:prstGeom>
          <a:noFill/>
        </p:spPr>
        <p:txBody>
          <a:bodyPr wrap="square" lIns="91440" tIns="45720" rIns="91440" bIns="45720">
            <a:spAutoFit/>
          </a:bodyPr>
          <a:lstStyle/>
          <a:p>
            <a:pPr algn="ctr"/>
            <a:r>
              <a:rPr lang="en-US" sz="9600" b="1" cap="none" spc="5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2" name="Speech Bubble: Oval 1">
            <a:extLst>
              <a:ext uri="{FF2B5EF4-FFF2-40B4-BE49-F238E27FC236}">
                <a16:creationId xmlns:a16="http://schemas.microsoft.com/office/drawing/2014/main" id="{D42A80C7-A368-4E51-AA84-D152EE4F1094}"/>
              </a:ext>
            </a:extLst>
          </p:cNvPr>
          <p:cNvSpPr/>
          <p:nvPr userDrawn="1"/>
        </p:nvSpPr>
        <p:spPr>
          <a:xfrm flipH="1">
            <a:off x="4032173" y="3172858"/>
            <a:ext cx="1736272" cy="1439008"/>
          </a:xfrm>
          <a:prstGeom prst="wedgeEllipseCallout">
            <a:avLst>
              <a:gd name="adj1" fmla="val -36061"/>
              <a:gd name="adj2" fmla="val 678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Oval 13">
            <a:extLst>
              <a:ext uri="{FF2B5EF4-FFF2-40B4-BE49-F238E27FC236}">
                <a16:creationId xmlns:a16="http://schemas.microsoft.com/office/drawing/2014/main" id="{B329F4A7-6C97-4C82-8D46-02A872E0542B}"/>
              </a:ext>
            </a:extLst>
          </p:cNvPr>
          <p:cNvSpPr/>
          <p:nvPr userDrawn="1"/>
        </p:nvSpPr>
        <p:spPr>
          <a:xfrm>
            <a:off x="5742757" y="3018133"/>
            <a:ext cx="2518835" cy="2109878"/>
          </a:xfrm>
          <a:prstGeom prst="wedgeEllipseCallout">
            <a:avLst>
              <a:gd name="adj1" fmla="val -48619"/>
              <a:gd name="adj2" fmla="val 6807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E5FA0E-0A66-4147-A456-19EEF4E51E40}"/>
              </a:ext>
            </a:extLst>
          </p:cNvPr>
          <p:cNvSpPr/>
          <p:nvPr userDrawn="1"/>
        </p:nvSpPr>
        <p:spPr>
          <a:xfrm>
            <a:off x="4678812" y="3083275"/>
            <a:ext cx="417306" cy="1569660"/>
          </a:xfrm>
          <a:prstGeom prst="rect">
            <a:avLst/>
          </a:prstGeom>
          <a:noFill/>
        </p:spPr>
        <p:txBody>
          <a:bodyPr wrap="square" lIns="91440" tIns="45720" rIns="91440" bIns="45720">
            <a:spAutoFit/>
          </a:bodyPr>
          <a:lstStyle/>
          <a:p>
            <a:pPr algn="ctr"/>
            <a:r>
              <a:rPr lang="en-US" sz="9600" b="1" cap="none" spc="5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8" name="Speech Bubble: Oval 7">
            <a:extLst>
              <a:ext uri="{FF2B5EF4-FFF2-40B4-BE49-F238E27FC236}">
                <a16:creationId xmlns:a16="http://schemas.microsoft.com/office/drawing/2014/main" id="{8E63AE86-9056-4CA2-9818-C120368FE4D2}"/>
              </a:ext>
            </a:extLst>
          </p:cNvPr>
          <p:cNvSpPr/>
          <p:nvPr userDrawn="1"/>
        </p:nvSpPr>
        <p:spPr>
          <a:xfrm>
            <a:off x="7533497" y="2126972"/>
            <a:ext cx="1891862" cy="1923394"/>
          </a:xfrm>
          <a:prstGeom prst="wedgeEllipseCallout">
            <a:avLst>
              <a:gd name="adj1" fmla="val -53438"/>
              <a:gd name="adj2" fmla="val 6168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727E5C2-FDAD-4738-A377-E20854C8C87B}"/>
              </a:ext>
            </a:extLst>
          </p:cNvPr>
          <p:cNvSpPr/>
          <p:nvPr userDrawn="1"/>
        </p:nvSpPr>
        <p:spPr>
          <a:xfrm>
            <a:off x="6678854" y="3186888"/>
            <a:ext cx="646639" cy="1569660"/>
          </a:xfrm>
          <a:prstGeom prst="rect">
            <a:avLst/>
          </a:prstGeom>
          <a:noFill/>
        </p:spPr>
        <p:txBody>
          <a:bodyPr wrap="square" lIns="91440" tIns="45720" rIns="91440" bIns="45720">
            <a:spAutoFit/>
          </a:bodyPr>
          <a:lstStyle/>
          <a:p>
            <a:pPr algn="ctr"/>
            <a:r>
              <a:rPr lang="en-US" sz="9600" b="1" cap="none" spc="5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19" name="Rectangle 18">
            <a:extLst>
              <a:ext uri="{FF2B5EF4-FFF2-40B4-BE49-F238E27FC236}">
                <a16:creationId xmlns:a16="http://schemas.microsoft.com/office/drawing/2014/main" id="{B4AED2BF-1604-41CA-AA4A-F944974394EF}"/>
              </a:ext>
            </a:extLst>
          </p:cNvPr>
          <p:cNvSpPr/>
          <p:nvPr userDrawn="1"/>
        </p:nvSpPr>
        <p:spPr>
          <a:xfrm>
            <a:off x="8167702" y="2203787"/>
            <a:ext cx="646639" cy="1569660"/>
          </a:xfrm>
          <a:prstGeom prst="rect">
            <a:avLst/>
          </a:prstGeom>
          <a:noFill/>
        </p:spPr>
        <p:txBody>
          <a:bodyPr wrap="square" lIns="91440" tIns="45720" rIns="91440" bIns="45720">
            <a:spAutoFit/>
          </a:bodyPr>
          <a:lstStyle/>
          <a:p>
            <a:pPr algn="ctr"/>
            <a:r>
              <a:rPr lang="en-US" sz="9600" b="1" cap="none" spc="5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17" name="Speech Bubble: Oval 16">
            <a:extLst>
              <a:ext uri="{FF2B5EF4-FFF2-40B4-BE49-F238E27FC236}">
                <a16:creationId xmlns:a16="http://schemas.microsoft.com/office/drawing/2014/main" id="{32A54F5E-111A-4237-9C65-2876CC64A53E}"/>
              </a:ext>
            </a:extLst>
          </p:cNvPr>
          <p:cNvSpPr/>
          <p:nvPr userDrawn="1"/>
        </p:nvSpPr>
        <p:spPr>
          <a:xfrm flipH="1">
            <a:off x="5030367" y="1566738"/>
            <a:ext cx="1892112" cy="1569659"/>
          </a:xfrm>
          <a:prstGeom prst="wedgeEllipseCallout">
            <a:avLst>
              <a:gd name="adj1" fmla="val -37808"/>
              <a:gd name="adj2" fmla="val 67859"/>
            </a:avLst>
          </a:prstGeom>
          <a:solidFill>
            <a:srgbClr val="0061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6C68F-FB11-488C-A0A8-D1CB8F94DBCD}"/>
              </a:ext>
            </a:extLst>
          </p:cNvPr>
          <p:cNvSpPr/>
          <p:nvPr userDrawn="1"/>
        </p:nvSpPr>
        <p:spPr>
          <a:xfrm>
            <a:off x="5652360" y="1490836"/>
            <a:ext cx="646639" cy="1569660"/>
          </a:xfrm>
          <a:prstGeom prst="rect">
            <a:avLst/>
          </a:prstGeom>
          <a:noFill/>
        </p:spPr>
        <p:txBody>
          <a:bodyPr wrap="square" lIns="91440" tIns="45720" rIns="91440" bIns="45720">
            <a:spAutoFit/>
          </a:bodyPr>
          <a:lstStyle/>
          <a:p>
            <a:pPr algn="ctr"/>
            <a:r>
              <a:rPr lang="en-US" sz="9600" b="1" cap="none" spc="5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Tree>
    <p:extLst>
      <p:ext uri="{BB962C8B-B14F-4D97-AF65-F5344CB8AC3E}">
        <p14:creationId xmlns:p14="http://schemas.microsoft.com/office/powerpoint/2010/main" val="157949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pcoming Ev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hasCustomPrompt="1"/>
          </p:nvPr>
        </p:nvSpPr>
        <p:spPr>
          <a:xfrm>
            <a:off x="394610" y="1565287"/>
            <a:ext cx="7616143" cy="561049"/>
          </a:xfrm>
        </p:spPr>
        <p:txBody>
          <a:bodyPr/>
          <a:lstStyle>
            <a:lvl1pPr>
              <a:defRPr b="1">
                <a:solidFill>
                  <a:srgbClr val="172169"/>
                </a:solidFill>
              </a:defRPr>
            </a:lvl1pPr>
          </a:lstStyle>
          <a:p>
            <a:r>
              <a:rPr lang="en-US"/>
              <a:t>Upcoming Events</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pic>
        <p:nvPicPr>
          <p:cNvPr id="8" name="Picture 7">
            <a:extLst>
              <a:ext uri="{FF2B5EF4-FFF2-40B4-BE49-F238E27FC236}">
                <a16:creationId xmlns:a16="http://schemas.microsoft.com/office/drawing/2014/main" id="{937A6FDD-8B6C-4132-B505-BE62E64703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96400" y="4209257"/>
            <a:ext cx="2057400" cy="2057400"/>
          </a:xfrm>
          <a:prstGeom prst="rect">
            <a:avLst/>
          </a:prstGeom>
        </p:spPr>
      </p:pic>
      <p:sp>
        <p:nvSpPr>
          <p:cNvPr id="13" name="Text Placeholder 8">
            <a:extLst>
              <a:ext uri="{FF2B5EF4-FFF2-40B4-BE49-F238E27FC236}">
                <a16:creationId xmlns:a16="http://schemas.microsoft.com/office/drawing/2014/main" id="{733C0E8C-31D1-404B-9CE8-D6C41F4BF387}"/>
              </a:ext>
            </a:extLst>
          </p:cNvPr>
          <p:cNvSpPr txBox="1">
            <a:spLocks/>
          </p:cNvSpPr>
          <p:nvPr userDrawn="1"/>
        </p:nvSpPr>
        <p:spPr>
          <a:xfrm>
            <a:off x="1048301" y="2409657"/>
            <a:ext cx="9276799" cy="3946693"/>
          </a:xfrm>
          <a:prstGeom prst="rect">
            <a:avLst/>
          </a:prstGeom>
        </p:spPr>
        <p:txBody>
          <a:bodyPr vert="horz" lIns="91440" tIns="45720" rIns="91440" bIns="45720" rtlCol="0">
            <a:normAutofit/>
          </a:bodyPr>
          <a:lstStyle>
            <a:lvl1pPr marL="91440" indent="-365760" algn="l" defTabSz="914400" rtl="0" eaLnBrk="1" latinLnBrk="0" hangingPunct="1">
              <a:lnSpc>
                <a:spcPct val="90000"/>
              </a:lnSpc>
              <a:spcBef>
                <a:spcPts val="1800"/>
              </a:spcBef>
              <a:buClr>
                <a:schemeClr val="accent2"/>
              </a:buClr>
              <a:buSzPct val="130000"/>
              <a:buFont typeface="Webdings" panose="05030102010509060703" pitchFamily="18" charset="2"/>
              <a:buChar char=""/>
              <a:defRPr sz="2600" kern="1200">
                <a:solidFill>
                  <a:schemeClr val="tx1"/>
                </a:solidFill>
                <a:latin typeface="+mn-lt"/>
                <a:ea typeface="+mn-ea"/>
                <a:cs typeface="+mn-cs"/>
              </a:defRPr>
            </a:lvl1pPr>
            <a:lvl2pPr marL="685800" indent="0" algn="l" defTabSz="914400" rtl="0" eaLnBrk="1" latinLnBrk="0" hangingPunct="1">
              <a:lnSpc>
                <a:spcPct val="90000"/>
              </a:lnSpc>
              <a:spcBef>
                <a:spcPts val="0"/>
              </a:spcBef>
              <a:buClr>
                <a:schemeClr val="bg1">
                  <a:lumMod val="65000"/>
                </a:schemeClr>
              </a:buClr>
              <a:buFont typeface="Wingdings 3" panose="05040102010807070707" pitchFamily="18" charset="2"/>
              <a:buNone/>
              <a:defRPr sz="1700" kern="1200">
                <a:solidFill>
                  <a:schemeClr val="accent3">
                    <a:lumMod val="75000"/>
                    <a:lumOff val="25000"/>
                  </a:schemeClr>
                </a:solidFill>
                <a:latin typeface="+mn-lt"/>
                <a:ea typeface="+mn-ea"/>
                <a:cs typeface="+mn-cs"/>
              </a:defRPr>
            </a:lvl2pPr>
            <a:lvl3pPr marL="1005840" indent="-365760" algn="l" defTabSz="914400" rtl="0" eaLnBrk="1" latinLnBrk="0" hangingPunct="1">
              <a:lnSpc>
                <a:spcPct val="90000"/>
              </a:lnSpc>
              <a:spcBef>
                <a:spcPts val="600"/>
              </a:spcBef>
              <a:spcAft>
                <a:spcPts val="1200"/>
              </a:spcAft>
              <a:buClr>
                <a:schemeClr val="accent1"/>
              </a:buClr>
              <a:buFont typeface="Webdings" panose="05030102010509060703" pitchFamily="18" charset="2"/>
              <a:buChar char=""/>
              <a:defRPr sz="2000" b="1" kern="1200">
                <a:solidFill>
                  <a:schemeClr val="accent1"/>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365760" algn="l" defTabSz="914400" rtl="0" eaLnBrk="1" fontAlgn="auto" latinLnBrk="0" hangingPunct="1">
              <a:lnSpc>
                <a:spcPct val="90000"/>
              </a:lnSpc>
              <a:spcBef>
                <a:spcPts val="1800"/>
              </a:spcBef>
              <a:spcAft>
                <a:spcPts val="0"/>
              </a:spcAft>
              <a:buClr>
                <a:srgbClr val="9E1C30"/>
              </a:buClr>
              <a:buSzPct val="130000"/>
              <a:buFont typeface="Webdings" panose="05030102010509060703" pitchFamily="18" charset="2"/>
              <a:buChar char=""/>
              <a:tabLst/>
              <a:defRPr/>
            </a:pPr>
            <a:r>
              <a:rPr kumimoji="0" lang="en-US" sz="2600" b="0" i="0" u="none" strike="noStrike" kern="1200" cap="none" spc="0" normalizeH="0" baseline="0" noProof="0">
                <a:ln>
                  <a:noFill/>
                </a:ln>
                <a:solidFill>
                  <a:srgbClr val="242021"/>
                </a:solidFill>
                <a:effectLst/>
                <a:uLnTx/>
                <a:uFillTx/>
                <a:latin typeface="Arial" panose="020B0604020202020204"/>
                <a:ea typeface="+mn-ea"/>
                <a:cs typeface="+mn-cs"/>
              </a:rPr>
              <a:t>Event Title Here</a:t>
            </a:r>
          </a:p>
          <a:p>
            <a:pPr marL="685800" marR="0" lvl="1" indent="0" algn="l" defTabSz="914400" rtl="0" eaLnBrk="1" fontAlgn="auto" latinLnBrk="0" hangingPunct="1">
              <a:lnSpc>
                <a:spcPct val="90000"/>
              </a:lnSpc>
              <a:spcBef>
                <a:spcPts val="0"/>
              </a:spcBef>
              <a:spcAft>
                <a:spcPts val="0"/>
              </a:spcAft>
              <a:buClr>
                <a:sysClr val="window" lastClr="FFFFFF">
                  <a:lumMod val="65000"/>
                </a:sysClr>
              </a:buClr>
              <a:buSzTx/>
              <a:buFont typeface="Wingdings 3" panose="05040102010807070707" pitchFamily="18" charset="2"/>
              <a:buNone/>
              <a:tabLst/>
              <a:defRPr/>
            </a:pPr>
            <a:r>
              <a:rPr kumimoji="0" lang="en-US" sz="17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rPr>
              <a:t>Event summary goes here</a:t>
            </a:r>
          </a:p>
          <a:p>
            <a:pPr marL="1005840" marR="0" lvl="2" indent="-365760" algn="l" defTabSz="914400" rtl="0" eaLnBrk="1" fontAlgn="auto" latinLnBrk="0" hangingPunct="1">
              <a:lnSpc>
                <a:spcPct val="90000"/>
              </a:lnSpc>
              <a:spcBef>
                <a:spcPts val="600"/>
              </a:spcBef>
              <a:spcAft>
                <a:spcPts val="1200"/>
              </a:spcAft>
              <a:buClr>
                <a:srgbClr val="124D95"/>
              </a:buClr>
              <a:buSzTx/>
              <a:buFont typeface="Webdings" panose="05030102010509060703" pitchFamily="18" charset="2"/>
              <a:buChar char=""/>
              <a:tabLst/>
              <a:defRPr/>
            </a:pPr>
            <a:r>
              <a:rPr kumimoji="0" lang="en-US" sz="2000" b="1" i="0" u="none" strike="noStrike" kern="1200" cap="none" spc="0" normalizeH="0" baseline="0" noProof="0">
                <a:ln>
                  <a:noFill/>
                </a:ln>
                <a:solidFill>
                  <a:srgbClr val="124D95"/>
                </a:solidFill>
                <a:effectLst/>
                <a:uLnTx/>
                <a:uFillTx/>
                <a:latin typeface="Arial" panose="020B0604020202020204"/>
                <a:ea typeface="+mn-ea"/>
                <a:cs typeface="+mn-cs"/>
              </a:rPr>
              <a:t>Event date</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a:ln>
                  <a:noFill/>
                </a:ln>
                <a:solidFill>
                  <a:srgbClr val="303030">
                    <a:lumMod val="90000"/>
                    <a:lumOff val="10000"/>
                  </a:srgbClr>
                </a:solidFill>
                <a:effectLst/>
                <a:uLnTx/>
                <a:uFillTx/>
                <a:latin typeface="Arial" panose="020B0604020202020204"/>
                <a:ea typeface="+mn-ea"/>
                <a:cs typeface="+mn-cs"/>
              </a:rPr>
              <a:t>Fifth level</a:t>
            </a:r>
          </a:p>
        </p:txBody>
      </p:sp>
    </p:spTree>
    <p:extLst>
      <p:ext uri="{BB962C8B-B14F-4D97-AF65-F5344CB8AC3E}">
        <p14:creationId xmlns:p14="http://schemas.microsoft.com/office/powerpoint/2010/main" val="247460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0D1CABC-8F1F-4CFC-AF3A-80E4AE268A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a:t>Contact Information:</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a:solidFill>
                <a:prstClr val="black">
                  <a:tint val="75000"/>
                </a:prstClr>
              </a:solidFill>
            </a:endParaRPr>
          </a:p>
        </p:txBody>
      </p:sp>
      <p:sp>
        <p:nvSpPr>
          <p:cNvPr id="15" name="Content Placeholder 2">
            <a:extLst>
              <a:ext uri="{FF2B5EF4-FFF2-40B4-BE49-F238E27FC236}">
                <a16:creationId xmlns:a16="http://schemas.microsoft.com/office/drawing/2014/main" id="{EAEDA160-40E0-4A4E-AAA5-1E45EA091377}"/>
              </a:ext>
            </a:extLst>
          </p:cNvPr>
          <p:cNvSpPr>
            <a:spLocks noGrp="1"/>
          </p:cNvSpPr>
          <p:nvPr>
            <p:ph idx="1" hasCustomPrompt="1"/>
          </p:nvPr>
        </p:nvSpPr>
        <p:spPr>
          <a:xfrm>
            <a:off x="6096000" y="2004795"/>
            <a:ext cx="4846308" cy="4292874"/>
          </a:xfrm>
        </p:spPr>
        <p:txBody>
          <a:bodyPr anchor="ctr"/>
          <a:lstStyle>
            <a:lvl1pPr marL="0" indent="0">
              <a:spcBef>
                <a:spcPts val="3000"/>
              </a:spcBef>
              <a:buNone/>
              <a:defRPr lang="en-US" sz="4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3200" i="1"/>
            </a:lvl2pPr>
            <a:lvl3pPr marL="365760" indent="0">
              <a:spcBef>
                <a:spcPts val="400"/>
              </a:spcBef>
              <a:buFontTx/>
              <a:buNone/>
              <a:defRPr sz="2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8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800" b="0" i="0" spc="50" baseline="0">
                <a:solidFill>
                  <a:schemeClr val="accent3">
                    <a:lumMod val="75000"/>
                    <a:lumOff val="25000"/>
                  </a:schemeClr>
                </a:solidFill>
              </a:defRPr>
            </a:lvl5pPr>
          </a:lstStyle>
          <a:p>
            <a:pPr lvl="0"/>
            <a:r>
              <a:rPr lang="en-US"/>
              <a:t>Name</a:t>
            </a:r>
          </a:p>
          <a:p>
            <a:pPr lvl="1"/>
            <a:r>
              <a:rPr lang="en-US"/>
              <a:t>Position</a:t>
            </a:r>
          </a:p>
          <a:p>
            <a:pPr lvl="2"/>
            <a:r>
              <a:rPr lang="en-US"/>
              <a:t>Organization</a:t>
            </a:r>
          </a:p>
          <a:p>
            <a:pPr lvl="3"/>
            <a:r>
              <a:rPr lang="en-US"/>
              <a:t>Email</a:t>
            </a:r>
          </a:p>
          <a:p>
            <a:pPr lvl="4"/>
            <a:r>
              <a:rPr lang="en-US"/>
              <a:t>Phone</a:t>
            </a:r>
          </a:p>
        </p:txBody>
      </p:sp>
      <p:pic>
        <p:nvPicPr>
          <p:cNvPr id="7" name="Picture 6">
            <a:extLst>
              <a:ext uri="{FF2B5EF4-FFF2-40B4-BE49-F238E27FC236}">
                <a16:creationId xmlns:a16="http://schemas.microsoft.com/office/drawing/2014/main" id="{5C412B40-E7EB-4B47-93FD-FF40142040A9}"/>
              </a:ext>
              <a:ext uri="{C183D7F6-B498-43B3-948B-1728B52AA6E4}">
                <adec:decorative xmlns:adec="http://schemas.microsoft.com/office/drawing/2017/decorative" val="1"/>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1040869" y="2892347"/>
            <a:ext cx="4701991" cy="264614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33BD94F2-A972-4BD9-91F4-A82E5C35C0D5}"/>
              </a:ext>
            </a:extLst>
          </p:cNvPr>
          <p:cNvPicPr>
            <a:picLocks noChangeAspect="1"/>
          </p:cNvPicPr>
          <p:nvPr userDrawn="1"/>
        </p:nvPicPr>
        <p:blipFill>
          <a:blip r:embed="rId5"/>
          <a:stretch>
            <a:fillRect/>
          </a:stretch>
        </p:blipFill>
        <p:spPr>
          <a:xfrm>
            <a:off x="163286" y="286325"/>
            <a:ext cx="2672443" cy="1151206"/>
          </a:xfrm>
          <a:prstGeom prst="rect">
            <a:avLst/>
          </a:prstGeom>
        </p:spPr>
      </p:pic>
    </p:spTree>
    <p:extLst>
      <p:ext uri="{BB962C8B-B14F-4D97-AF65-F5344CB8AC3E}">
        <p14:creationId xmlns:p14="http://schemas.microsoft.com/office/powerpoint/2010/main" val="209297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572"/>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pic>
        <p:nvPicPr>
          <p:cNvPr id="8" name="Picture 4" descr="Image result for thank you speech bubble">
            <a:extLst>
              <a:ext uri="{FF2B5EF4-FFF2-40B4-BE49-F238E27FC236}">
                <a16:creationId xmlns:a16="http://schemas.microsoft.com/office/drawing/2014/main" id="{412F1324-7E36-4CC3-9818-13D81CF3C5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28790" y="1353714"/>
            <a:ext cx="6304001" cy="419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2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WIA Location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944"/>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a:solidFill>
                <a:prstClr val="white">
                  <a:lumMod val="50000"/>
                </a:prstClr>
              </a:solidFill>
            </a:endParaRPr>
          </a:p>
        </p:txBody>
      </p:sp>
      <p:pic>
        <p:nvPicPr>
          <p:cNvPr id="13" name="Picture 12">
            <a:extLst>
              <a:ext uri="{FF2B5EF4-FFF2-40B4-BE49-F238E27FC236}">
                <a16:creationId xmlns:a16="http://schemas.microsoft.com/office/drawing/2014/main" id="{415577C8-6BFE-42AF-91BD-D399FF6DE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5" name="Title 1">
            <a:extLst>
              <a:ext uri="{FF2B5EF4-FFF2-40B4-BE49-F238E27FC236}">
                <a16:creationId xmlns:a16="http://schemas.microsoft.com/office/drawing/2014/main" id="{27007C62-2848-4C5E-886C-962DD61BB0F9}"/>
              </a:ext>
            </a:extLst>
          </p:cNvPr>
          <p:cNvSpPr txBox="1">
            <a:spLocks/>
          </p:cNvSpPr>
          <p:nvPr userDrawn="1"/>
        </p:nvSpPr>
        <p:spPr>
          <a:xfrm>
            <a:off x="1068314" y="2226186"/>
            <a:ext cx="5506124" cy="1813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pPr algn="ctr"/>
            <a:r>
              <a:rPr lang="en-US" sz="7200"/>
              <a:t>Where is Your Local Area?</a:t>
            </a:r>
          </a:p>
        </p:txBody>
      </p:sp>
      <p:pic>
        <p:nvPicPr>
          <p:cNvPr id="8" name="Picture 7">
            <a:extLst>
              <a:ext uri="{FF2B5EF4-FFF2-40B4-BE49-F238E27FC236}">
                <a16:creationId xmlns:a16="http://schemas.microsoft.com/office/drawing/2014/main" id="{8C76B30A-FD70-4BE1-BCAE-5D250873B0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209724" y="609761"/>
            <a:ext cx="3661714" cy="5581714"/>
          </a:xfrm>
          <a:prstGeom prst="rect">
            <a:avLst/>
          </a:prstGeom>
          <a:noFill/>
          <a:ln>
            <a:noFill/>
          </a:ln>
        </p:spPr>
      </p:pic>
    </p:spTree>
    <p:extLst>
      <p:ext uri="{BB962C8B-B14F-4D97-AF65-F5344CB8AC3E}">
        <p14:creationId xmlns:p14="http://schemas.microsoft.com/office/powerpoint/2010/main" val="149164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5320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ner Progra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944"/>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a:solidFill>
                <a:prstClr val="white">
                  <a:lumMod val="50000"/>
                </a:prstClr>
              </a:solidFill>
            </a:endParaRPr>
          </a:p>
        </p:txBody>
      </p:sp>
      <p:pic>
        <p:nvPicPr>
          <p:cNvPr id="9" name="Picture 8">
            <a:extLst>
              <a:ext uri="{FF2B5EF4-FFF2-40B4-BE49-F238E27FC236}">
                <a16:creationId xmlns:a16="http://schemas.microsoft.com/office/drawing/2014/main" id="{4CECE8CE-E9DE-4200-8BAC-A6654DDB25FC}"/>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0" name="Title 1">
            <a:extLst>
              <a:ext uri="{FF2B5EF4-FFF2-40B4-BE49-F238E27FC236}">
                <a16:creationId xmlns:a16="http://schemas.microsoft.com/office/drawing/2014/main" id="{AFD9FA2F-A356-4F3F-A327-72E1518755D8}"/>
              </a:ext>
            </a:extLst>
          </p:cNvPr>
          <p:cNvSpPr>
            <a:spLocks noGrp="1"/>
          </p:cNvSpPr>
          <p:nvPr>
            <p:ph type="title" hasCustomPrompt="1"/>
          </p:nvPr>
        </p:nvSpPr>
        <p:spPr>
          <a:xfrm>
            <a:off x="457899" y="1735384"/>
            <a:ext cx="3839207" cy="992461"/>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rgbClr val="172169"/>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I Represent</a:t>
            </a:r>
          </a:p>
        </p:txBody>
      </p:sp>
      <p:graphicFrame>
        <p:nvGraphicFramePr>
          <p:cNvPr id="11" name="Diagram 10">
            <a:extLst>
              <a:ext uri="{FF2B5EF4-FFF2-40B4-BE49-F238E27FC236}">
                <a16:creationId xmlns:a16="http://schemas.microsoft.com/office/drawing/2014/main" id="{C574C134-7F23-4C07-A307-8B7860C7D7BA}"/>
              </a:ext>
            </a:extLst>
          </p:cNvPr>
          <p:cNvGraphicFramePr/>
          <p:nvPr userDrawn="1">
            <p:extLst>
              <p:ext uri="{D42A27DB-BD31-4B8C-83A1-F6EECF244321}">
                <p14:modId xmlns:p14="http://schemas.microsoft.com/office/powerpoint/2010/main" val="3233156085"/>
              </p:ext>
            </p:extLst>
          </p:nvPr>
        </p:nvGraphicFramePr>
        <p:xfrm>
          <a:off x="3455581" y="390883"/>
          <a:ext cx="8278520" cy="6165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38722BBE-8B4F-4CDD-8C78-F9D0F11B593E}"/>
              </a:ext>
            </a:extLst>
          </p:cNvPr>
          <p:cNvGraphicFramePr/>
          <p:nvPr userDrawn="1">
            <p:extLst>
              <p:ext uri="{D42A27DB-BD31-4B8C-83A1-F6EECF244321}">
                <p14:modId xmlns:p14="http://schemas.microsoft.com/office/powerpoint/2010/main" val="4114436469"/>
              </p:ext>
            </p:extLst>
          </p:nvPr>
        </p:nvGraphicFramePr>
        <p:xfrm>
          <a:off x="-181827" y="2869037"/>
          <a:ext cx="4677627" cy="29057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5692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a:t>Moderator:</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a:solidFill>
                <a:prstClr val="black">
                  <a:tint val="75000"/>
                </a:prstClr>
              </a:solidFill>
            </a:endParaRPr>
          </a:p>
        </p:txBody>
      </p:sp>
      <p:sp>
        <p:nvSpPr>
          <p:cNvPr id="12" name="Content Placeholder 2">
            <a:extLst>
              <a:ext uri="{FF2B5EF4-FFF2-40B4-BE49-F238E27FC236}">
                <a16:creationId xmlns:a16="http://schemas.microsoft.com/office/drawing/2014/main" id="{07AE7380-288A-4859-890F-C5E0EFBF0470}"/>
              </a:ext>
            </a:extLst>
          </p:cNvPr>
          <p:cNvSpPr>
            <a:spLocks noGrp="1"/>
          </p:cNvSpPr>
          <p:nvPr>
            <p:ph idx="13" hasCustomPrompt="1"/>
          </p:nvPr>
        </p:nvSpPr>
        <p:spPr>
          <a:xfrm>
            <a:off x="5303703" y="280466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Moderator Name</a:t>
            </a:r>
          </a:p>
          <a:p>
            <a:pPr lvl="1"/>
            <a:r>
              <a:rPr lang="en-US"/>
              <a:t>Position</a:t>
            </a:r>
          </a:p>
          <a:p>
            <a:pPr lvl="2"/>
            <a:r>
              <a:rPr lang="en-US"/>
              <a:t>Organization</a:t>
            </a:r>
          </a:p>
          <a:p>
            <a:pPr lvl="3"/>
            <a:r>
              <a:rPr lang="en-US"/>
              <a:t>email</a:t>
            </a:r>
          </a:p>
        </p:txBody>
      </p:sp>
      <p:sp>
        <p:nvSpPr>
          <p:cNvPr id="13" name="Picture Placeholder 2">
            <a:extLst>
              <a:ext uri="{FF2B5EF4-FFF2-40B4-BE49-F238E27FC236}">
                <a16:creationId xmlns:a16="http://schemas.microsoft.com/office/drawing/2014/main" id="{250796A9-42FE-425C-AF69-8D0AE5CD4815}"/>
              </a:ext>
            </a:extLst>
          </p:cNvPr>
          <p:cNvSpPr>
            <a:spLocks noGrp="1" noChangeAspect="1"/>
          </p:cNvSpPr>
          <p:nvPr>
            <p:ph type="pic" idx="14"/>
          </p:nvPr>
        </p:nvSpPr>
        <p:spPr>
          <a:xfrm>
            <a:off x="2645664" y="2804669"/>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5739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88"/>
            <a:ext cx="12192000" cy="6861047"/>
          </a:xfrm>
          <a:prstGeom prst="rect">
            <a:avLst/>
          </a:prstGeom>
        </p:spPr>
      </p:pic>
      <p:sp>
        <p:nvSpPr>
          <p:cNvPr id="2" name="Title 1"/>
          <p:cNvSpPr>
            <a:spLocks noGrp="1"/>
          </p:cNvSpPr>
          <p:nvPr>
            <p:ph type="title" hasCustomPrompt="1"/>
          </p:nvPr>
        </p:nvSpPr>
        <p:spPr>
          <a:xfrm>
            <a:off x="838200" y="1525284"/>
            <a:ext cx="7616143" cy="561049"/>
          </a:xfrm>
        </p:spPr>
        <p:txBody>
          <a:bodyPr/>
          <a:lstStyle>
            <a:lvl1pPr>
              <a:defRPr b="1">
                <a:solidFill>
                  <a:srgbClr val="172169"/>
                </a:solidFill>
              </a:defRPr>
            </a:lvl1pPr>
          </a:lstStyle>
          <a:p>
            <a:r>
              <a:rPr lang="en-US"/>
              <a:t>Presenter:</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a:solidFill>
                <a:prstClr val="white">
                  <a:lumMod val="50000"/>
                </a:prstClr>
              </a:solidFill>
            </a:endParaRPr>
          </a:p>
        </p:txBody>
      </p:sp>
      <p:pic>
        <p:nvPicPr>
          <p:cNvPr id="8" name="Picture 7">
            <a:extLst>
              <a:ext uri="{FF2B5EF4-FFF2-40B4-BE49-F238E27FC236}">
                <a16:creationId xmlns:a16="http://schemas.microsoft.com/office/drawing/2014/main" id="{E08A9A46-A584-45E0-A187-B31FC5460B2D}"/>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0" name="Content Placeholder 2">
            <a:extLst>
              <a:ext uri="{FF2B5EF4-FFF2-40B4-BE49-F238E27FC236}">
                <a16:creationId xmlns:a16="http://schemas.microsoft.com/office/drawing/2014/main" id="{1A3DDFBF-4077-455D-AB51-8005E7BB75E3}"/>
              </a:ext>
            </a:extLst>
          </p:cNvPr>
          <p:cNvSpPr>
            <a:spLocks noGrp="1"/>
          </p:cNvSpPr>
          <p:nvPr>
            <p:ph idx="13" hasCustomPrompt="1"/>
          </p:nvPr>
        </p:nvSpPr>
        <p:spPr>
          <a:xfrm>
            <a:off x="5303703" y="2880490"/>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Moderator Name</a:t>
            </a:r>
          </a:p>
          <a:p>
            <a:pPr lvl="1"/>
            <a:r>
              <a:rPr lang="en-US"/>
              <a:t>Position</a:t>
            </a:r>
          </a:p>
          <a:p>
            <a:pPr lvl="2"/>
            <a:r>
              <a:rPr lang="en-US"/>
              <a:t>Organization</a:t>
            </a:r>
          </a:p>
          <a:p>
            <a:pPr lvl="3"/>
            <a:r>
              <a:rPr lang="en-US"/>
              <a:t>email</a:t>
            </a:r>
          </a:p>
        </p:txBody>
      </p:sp>
      <p:sp>
        <p:nvSpPr>
          <p:cNvPr id="11" name="Picture Placeholder 2">
            <a:extLst>
              <a:ext uri="{FF2B5EF4-FFF2-40B4-BE49-F238E27FC236}">
                <a16:creationId xmlns:a16="http://schemas.microsoft.com/office/drawing/2014/main" id="{2FC094F4-24C0-429D-B3B2-9489BC79985A}"/>
              </a:ext>
            </a:extLst>
          </p:cNvPr>
          <p:cNvSpPr>
            <a:spLocks noGrp="1" noChangeAspect="1"/>
          </p:cNvSpPr>
          <p:nvPr>
            <p:ph type="pic" idx="14"/>
          </p:nvPr>
        </p:nvSpPr>
        <p:spPr>
          <a:xfrm>
            <a:off x="2645664" y="28804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15259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21AB743-ABD7-415F-B30E-916A17A070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a:t>Presenters:</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a:solidFill>
                <a:prstClr val="black">
                  <a:tint val="75000"/>
                </a:prstClr>
              </a:solidFill>
            </a:endParaRPr>
          </a:p>
        </p:txBody>
      </p:sp>
      <p:sp>
        <p:nvSpPr>
          <p:cNvPr id="27" name="Content Placeholder 2">
            <a:extLst>
              <a:ext uri="{FF2B5EF4-FFF2-40B4-BE49-F238E27FC236}">
                <a16:creationId xmlns:a16="http://schemas.microsoft.com/office/drawing/2014/main" id="{B953C12F-8BDC-4160-8D20-03D5FC5F0918}"/>
              </a:ext>
            </a:extLst>
          </p:cNvPr>
          <p:cNvSpPr>
            <a:spLocks noGrp="1"/>
          </p:cNvSpPr>
          <p:nvPr>
            <p:ph idx="20" hasCustomPrompt="1"/>
          </p:nvPr>
        </p:nvSpPr>
        <p:spPr>
          <a:xfrm>
            <a:off x="5019787" y="222981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28" name="Picture Placeholder 2">
            <a:extLst>
              <a:ext uri="{FF2B5EF4-FFF2-40B4-BE49-F238E27FC236}">
                <a16:creationId xmlns:a16="http://schemas.microsoft.com/office/drawing/2014/main" id="{4F298908-BA68-45DE-927A-EF81AAAD10C9}"/>
              </a:ext>
            </a:extLst>
          </p:cNvPr>
          <p:cNvSpPr>
            <a:spLocks noGrp="1" noChangeAspect="1"/>
          </p:cNvSpPr>
          <p:nvPr>
            <p:ph type="pic" idx="21"/>
          </p:nvPr>
        </p:nvSpPr>
        <p:spPr>
          <a:xfrm>
            <a:off x="2797005" y="2237951"/>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9" name="Content Placeholder 2">
            <a:extLst>
              <a:ext uri="{FF2B5EF4-FFF2-40B4-BE49-F238E27FC236}">
                <a16:creationId xmlns:a16="http://schemas.microsoft.com/office/drawing/2014/main" id="{E23CA76A-77E1-4B82-AAF6-4AFE4D74995A}"/>
              </a:ext>
            </a:extLst>
          </p:cNvPr>
          <p:cNvSpPr>
            <a:spLocks noGrp="1"/>
          </p:cNvSpPr>
          <p:nvPr>
            <p:ph idx="22" hasCustomPrompt="1"/>
          </p:nvPr>
        </p:nvSpPr>
        <p:spPr>
          <a:xfrm>
            <a:off x="5019787" y="437488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30" name="Picture Placeholder 2">
            <a:extLst>
              <a:ext uri="{FF2B5EF4-FFF2-40B4-BE49-F238E27FC236}">
                <a16:creationId xmlns:a16="http://schemas.microsoft.com/office/drawing/2014/main" id="{4F0B4647-E704-4E52-AD08-E91ADBB53AC4}"/>
              </a:ext>
            </a:extLst>
          </p:cNvPr>
          <p:cNvSpPr>
            <a:spLocks noGrp="1" noChangeAspect="1"/>
          </p:cNvSpPr>
          <p:nvPr>
            <p:ph type="pic" idx="23"/>
          </p:nvPr>
        </p:nvSpPr>
        <p:spPr>
          <a:xfrm>
            <a:off x="2797005" y="4387212"/>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08092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927"/>
            <a:ext cx="12192000" cy="6861047"/>
          </a:xfrm>
          <a:prstGeom prst="rect">
            <a:avLst/>
          </a:prstGeom>
        </p:spPr>
      </p:pic>
      <p:sp>
        <p:nvSpPr>
          <p:cNvPr id="2" name="Title 1"/>
          <p:cNvSpPr>
            <a:spLocks noGrp="1"/>
          </p:cNvSpPr>
          <p:nvPr>
            <p:ph type="title" hasCustomPrompt="1"/>
          </p:nvPr>
        </p:nvSpPr>
        <p:spPr>
          <a:xfrm>
            <a:off x="838200" y="1525284"/>
            <a:ext cx="7616143" cy="561049"/>
          </a:xfrm>
        </p:spPr>
        <p:txBody>
          <a:bodyPr/>
          <a:lstStyle>
            <a:lvl1pPr>
              <a:defRPr b="1">
                <a:solidFill>
                  <a:srgbClr val="172169"/>
                </a:solidFill>
              </a:defRPr>
            </a:lvl1pPr>
          </a:lstStyle>
          <a:p>
            <a:r>
              <a:rPr lang="en-US"/>
              <a:t>Presenters:</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a:solidFill>
                <a:prstClr val="white">
                  <a:lumMod val="50000"/>
                </a:prstClr>
              </a:solidFill>
            </a:endParaRPr>
          </a:p>
        </p:txBody>
      </p:sp>
      <p:pic>
        <p:nvPicPr>
          <p:cNvPr id="8" name="Picture 7">
            <a:extLst>
              <a:ext uri="{FF2B5EF4-FFF2-40B4-BE49-F238E27FC236}">
                <a16:creationId xmlns:a16="http://schemas.microsoft.com/office/drawing/2014/main" id="{E08A9A46-A584-45E0-A187-B31FC5460B2D}"/>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3" name="Content Placeholder 2">
            <a:extLst>
              <a:ext uri="{FF2B5EF4-FFF2-40B4-BE49-F238E27FC236}">
                <a16:creationId xmlns:a16="http://schemas.microsoft.com/office/drawing/2014/main" id="{8CF2939F-0DF1-4ECD-A296-6007433ACC57}"/>
              </a:ext>
            </a:extLst>
          </p:cNvPr>
          <p:cNvSpPr>
            <a:spLocks noGrp="1"/>
          </p:cNvSpPr>
          <p:nvPr>
            <p:ph idx="14" hasCustomPrompt="1"/>
          </p:nvPr>
        </p:nvSpPr>
        <p:spPr>
          <a:xfrm>
            <a:off x="4918049" y="321797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14" name="Picture Placeholder 2">
            <a:extLst>
              <a:ext uri="{FF2B5EF4-FFF2-40B4-BE49-F238E27FC236}">
                <a16:creationId xmlns:a16="http://schemas.microsoft.com/office/drawing/2014/main" id="{912AA020-9D6D-4D35-9054-67FACBF1A5B4}"/>
              </a:ext>
            </a:extLst>
          </p:cNvPr>
          <p:cNvSpPr>
            <a:spLocks noGrp="1" noChangeAspect="1"/>
          </p:cNvSpPr>
          <p:nvPr>
            <p:ph type="pic" idx="15"/>
          </p:nvPr>
        </p:nvSpPr>
        <p:spPr>
          <a:xfrm>
            <a:off x="3102987" y="3217978"/>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5" name="Content Placeholder 2">
            <a:extLst>
              <a:ext uri="{FF2B5EF4-FFF2-40B4-BE49-F238E27FC236}">
                <a16:creationId xmlns:a16="http://schemas.microsoft.com/office/drawing/2014/main" id="{B8FFF9F4-A373-452D-BD89-3B1B4314ACD7}"/>
              </a:ext>
            </a:extLst>
          </p:cNvPr>
          <p:cNvSpPr>
            <a:spLocks noGrp="1"/>
          </p:cNvSpPr>
          <p:nvPr>
            <p:ph idx="16" hasCustomPrompt="1"/>
          </p:nvPr>
        </p:nvSpPr>
        <p:spPr>
          <a:xfrm>
            <a:off x="3728113" y="4837022"/>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16" name="Picture Placeholder 2">
            <a:extLst>
              <a:ext uri="{FF2B5EF4-FFF2-40B4-BE49-F238E27FC236}">
                <a16:creationId xmlns:a16="http://schemas.microsoft.com/office/drawing/2014/main" id="{A6205EBF-6B67-4CAC-AE8A-50B5A5C64EFB}"/>
              </a:ext>
            </a:extLst>
          </p:cNvPr>
          <p:cNvSpPr>
            <a:spLocks noGrp="1" noChangeAspect="1"/>
          </p:cNvSpPr>
          <p:nvPr>
            <p:ph type="pic" idx="17"/>
          </p:nvPr>
        </p:nvSpPr>
        <p:spPr>
          <a:xfrm>
            <a:off x="1913051" y="4837023"/>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Content Placeholder 2">
            <a:extLst>
              <a:ext uri="{FF2B5EF4-FFF2-40B4-BE49-F238E27FC236}">
                <a16:creationId xmlns:a16="http://schemas.microsoft.com/office/drawing/2014/main" id="{41223DC8-5507-4E77-A523-F385F325F111}"/>
              </a:ext>
            </a:extLst>
          </p:cNvPr>
          <p:cNvSpPr>
            <a:spLocks noGrp="1"/>
          </p:cNvSpPr>
          <p:nvPr>
            <p:ph idx="18" hasCustomPrompt="1"/>
          </p:nvPr>
        </p:nvSpPr>
        <p:spPr>
          <a:xfrm>
            <a:off x="6096000" y="1568044"/>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a:t>Presenter Name</a:t>
            </a:r>
          </a:p>
          <a:p>
            <a:pPr lvl="1"/>
            <a:r>
              <a:rPr lang="en-US"/>
              <a:t>Position</a:t>
            </a:r>
          </a:p>
          <a:p>
            <a:pPr lvl="2"/>
            <a:r>
              <a:rPr lang="en-US"/>
              <a:t>Organization</a:t>
            </a:r>
          </a:p>
          <a:p>
            <a:pPr lvl="3"/>
            <a:r>
              <a:rPr lang="en-US"/>
              <a:t>email</a:t>
            </a:r>
          </a:p>
        </p:txBody>
      </p:sp>
      <p:sp>
        <p:nvSpPr>
          <p:cNvPr id="18" name="Picture Placeholder 2">
            <a:extLst>
              <a:ext uri="{FF2B5EF4-FFF2-40B4-BE49-F238E27FC236}">
                <a16:creationId xmlns:a16="http://schemas.microsoft.com/office/drawing/2014/main" id="{D8F9E811-0BD6-4187-BC9D-CAA14EE81860}"/>
              </a:ext>
            </a:extLst>
          </p:cNvPr>
          <p:cNvSpPr>
            <a:spLocks noGrp="1" noChangeAspect="1"/>
          </p:cNvSpPr>
          <p:nvPr>
            <p:ph type="pic" idx="19"/>
          </p:nvPr>
        </p:nvSpPr>
        <p:spPr>
          <a:xfrm>
            <a:off x="4280938" y="1568045"/>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49675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a:solidFill>
                <a:prstClr val="black">
                  <a:tint val="75000"/>
                </a:prstClr>
              </a:solidFill>
            </a:endParaRPr>
          </a:p>
        </p:txBody>
      </p:sp>
      <p:sp>
        <p:nvSpPr>
          <p:cNvPr id="29" name="Content Placeholder 2">
            <a:extLst>
              <a:ext uri="{FF2B5EF4-FFF2-40B4-BE49-F238E27FC236}">
                <a16:creationId xmlns:a16="http://schemas.microsoft.com/office/drawing/2014/main" id="{5F5D8812-BE7A-4CCB-9FE9-479D7533EE50}"/>
              </a:ext>
            </a:extLst>
          </p:cNvPr>
          <p:cNvSpPr>
            <a:spLocks noGrp="1"/>
          </p:cNvSpPr>
          <p:nvPr>
            <p:ph idx="1"/>
          </p:nvPr>
        </p:nvSpPr>
        <p:spPr>
          <a:xfrm>
            <a:off x="3125892" y="2103429"/>
            <a:ext cx="8099156" cy="4058796"/>
          </a:xfrm>
        </p:spPr>
        <p:txBody>
          <a:bodyPr/>
          <a:lstStyle>
            <a:lvl1pPr marL="228600" indent="-228600">
              <a:buClr>
                <a:srgbClr val="172169"/>
              </a:buClr>
              <a:buFont typeface="Wingdings" panose="05000000000000000000" pitchFamily="2" charset="2"/>
              <a:buChar char="ü"/>
              <a:defRPr>
                <a:solidFill>
                  <a:srgbClr val="58595B"/>
                </a:solidFill>
              </a:defRPr>
            </a:lvl1pPr>
            <a:lvl2pPr marL="685800" indent="-228600">
              <a:buFont typeface="Wingdings" panose="05000000000000000000" pitchFamily="2" charset="2"/>
              <a:buChar char="Ø"/>
              <a:defRPr>
                <a:solidFill>
                  <a:srgbClr val="58595B"/>
                </a:solidFill>
              </a:defRPr>
            </a:lvl2pPr>
            <a:lvl3pPr marL="1143000" indent="-228600">
              <a:buFont typeface="Wingdings" panose="05000000000000000000" pitchFamily="2" charset="2"/>
              <a:buChar char="Ø"/>
              <a:defRPr>
                <a:solidFill>
                  <a:srgbClr val="58595B"/>
                </a:solidFill>
              </a:defRPr>
            </a:lvl3pPr>
            <a:lvl4pPr marL="1600200" indent="-228600">
              <a:buFont typeface="Wingdings" panose="05000000000000000000" pitchFamily="2" charset="2"/>
              <a:buChar char="Ø"/>
              <a:defRPr>
                <a:solidFill>
                  <a:srgbClr val="58595B"/>
                </a:solidFill>
              </a:defRPr>
            </a:lvl4pPr>
            <a:lvl5pPr marL="2057400" indent="-228600">
              <a:buFont typeface="Wingdings" panose="05000000000000000000" pitchFamily="2" charset="2"/>
              <a:buChar char="Ø"/>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itle 1">
            <a:extLst>
              <a:ext uri="{FF2B5EF4-FFF2-40B4-BE49-F238E27FC236}">
                <a16:creationId xmlns:a16="http://schemas.microsoft.com/office/drawing/2014/main" id="{A0850605-5ED0-42BE-B16F-10792AF910C9}"/>
              </a:ext>
            </a:extLst>
          </p:cNvPr>
          <p:cNvSpPr txBox="1">
            <a:spLocks/>
          </p:cNvSpPr>
          <p:nvPr userDrawn="1"/>
        </p:nvSpPr>
        <p:spPr>
          <a:xfrm>
            <a:off x="838200" y="1525284"/>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Objectives:</a:t>
            </a:r>
          </a:p>
        </p:txBody>
      </p:sp>
      <p:pic>
        <p:nvPicPr>
          <p:cNvPr id="9" name="Picture 8">
            <a:extLst>
              <a:ext uri="{FF2B5EF4-FFF2-40B4-BE49-F238E27FC236}">
                <a16:creationId xmlns:a16="http://schemas.microsoft.com/office/drawing/2014/main" id="{DD57D011-F17B-4DC4-A230-ED29D41598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082" y="2534605"/>
            <a:ext cx="2287692" cy="2667000"/>
          </a:xfrm>
          <a:prstGeom prst="rect">
            <a:avLst/>
          </a:prstGeom>
        </p:spPr>
      </p:pic>
    </p:spTree>
    <p:extLst>
      <p:ext uri="{BB962C8B-B14F-4D97-AF65-F5344CB8AC3E}">
        <p14:creationId xmlns:p14="http://schemas.microsoft.com/office/powerpoint/2010/main" val="282009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 WIOA PD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spTree>
    <p:extLst>
      <p:ext uri="{BB962C8B-B14F-4D97-AF65-F5344CB8AC3E}">
        <p14:creationId xmlns:p14="http://schemas.microsoft.com/office/powerpoint/2010/main" val="40466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2360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720" r:id="rId3"/>
    <p:sldLayoutId id="2147483661" r:id="rId4"/>
    <p:sldLayoutId id="2147483680" r:id="rId5"/>
    <p:sldLayoutId id="2147483681" r:id="rId6"/>
    <p:sldLayoutId id="2147483682" r:id="rId7"/>
    <p:sldLayoutId id="2147483659" r:id="rId8"/>
    <p:sldLayoutId id="2147483715" r:id="rId9"/>
    <p:sldLayoutId id="2147483725" r:id="rId10"/>
    <p:sldLayoutId id="2147483716" r:id="rId11"/>
    <p:sldLayoutId id="2147483721" r:id="rId12"/>
    <p:sldLayoutId id="2147483724" r:id="rId13"/>
    <p:sldLayoutId id="2147483717" r:id="rId14"/>
    <p:sldLayoutId id="2147483660" r:id="rId15"/>
    <p:sldLayoutId id="2147483712" r:id="rId16"/>
    <p:sldLayoutId id="2147483722" r:id="rId17"/>
    <p:sldLayoutId id="2147483700" r:id="rId18"/>
    <p:sldLayoutId id="2147483723" r:id="rId19"/>
    <p:sldLayoutId id="2147483726"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rk.a.burgess@Illinois.gov"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mailto:Paula.barry@Illinois.gov"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64_99DA9442.xm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445932"/>
            <a:ext cx="5629154" cy="2387600"/>
          </a:xfrm>
        </p:spPr>
        <p:txBody>
          <a:bodyPr>
            <a:noAutofit/>
          </a:bodyPr>
          <a:lstStyle/>
          <a:p>
            <a:pPr algn="r"/>
            <a:r>
              <a:rPr lang="en-US" sz="4000" cap="small"/>
              <a:t>WIOA Performance Measure: </a:t>
            </a:r>
            <a:br>
              <a:rPr lang="en-US" sz="4000" cap="small"/>
            </a:br>
            <a:r>
              <a:rPr lang="en-US" sz="4000" cap="small"/>
              <a:t>Measurable Skill Gains Overview (MSG)</a:t>
            </a:r>
          </a:p>
        </p:txBody>
      </p:sp>
      <p:sp>
        <p:nvSpPr>
          <p:cNvPr id="3" name="Subtitle 2"/>
          <p:cNvSpPr>
            <a:spLocks noGrp="1"/>
          </p:cNvSpPr>
          <p:nvPr>
            <p:ph type="subTitle" idx="1"/>
          </p:nvPr>
        </p:nvSpPr>
        <p:spPr/>
        <p:txBody>
          <a:bodyPr vert="horz" lIns="91440" tIns="45720" rIns="91440" bIns="45720" rtlCol="0" anchor="t">
            <a:normAutofit fontScale="92500" lnSpcReduction="20000"/>
          </a:bodyPr>
          <a:lstStyle/>
          <a:p>
            <a:pPr algn="r"/>
            <a:endParaRPr lang="en-US" dirty="0"/>
          </a:p>
          <a:p>
            <a:pPr algn="r"/>
            <a:r>
              <a:rPr lang="en-US" dirty="0">
                <a:solidFill>
                  <a:srgbClr val="172169"/>
                </a:solidFill>
              </a:rPr>
              <a:t>February 26</a:t>
            </a:r>
            <a:r>
              <a:rPr lang="en-US" baseline="30000" dirty="0">
                <a:solidFill>
                  <a:srgbClr val="172169"/>
                </a:solidFill>
              </a:rPr>
              <a:t>th</a:t>
            </a:r>
            <a:r>
              <a:rPr lang="en-US" dirty="0">
                <a:solidFill>
                  <a:srgbClr val="172169"/>
                </a:solidFill>
              </a:rPr>
              <a:t>, 2026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3" y="334209"/>
            <a:ext cx="2690037" cy="1481151"/>
          </a:xfrm>
          <a:prstGeom prst="rect">
            <a:avLst/>
          </a:prstGeom>
        </p:spPr>
      </p:pic>
      <p:sp>
        <p:nvSpPr>
          <p:cNvPr id="6" name="Title 1"/>
          <p:cNvSpPr txBox="1">
            <a:spLocks/>
          </p:cNvSpPr>
          <p:nvPr/>
        </p:nvSpPr>
        <p:spPr>
          <a:xfrm>
            <a:off x="405113" y="5042642"/>
            <a:ext cx="11307501" cy="1623972"/>
          </a:xfrm>
          <a:prstGeom prst="rect">
            <a:avLst/>
          </a:prstGeom>
        </p:spPr>
        <p:txBody>
          <a:bodyPr vert="horz" lIns="91440" tIns="45720" rIns="91440" bIns="45720" numCol="2"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endParaRPr lang="en-US" sz="3200" i="1">
              <a:solidFill>
                <a:prstClr val="white"/>
              </a:solidFill>
            </a:endParaRPr>
          </a:p>
        </p:txBody>
      </p:sp>
    </p:spTree>
    <p:extLst>
      <p:ext uri="{BB962C8B-B14F-4D97-AF65-F5344CB8AC3E}">
        <p14:creationId xmlns:p14="http://schemas.microsoft.com/office/powerpoint/2010/main" val="33937907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91B86E-9849-48BE-BFD3-DEC8A33825BC}"/>
              </a:ext>
            </a:extLst>
          </p:cNvPr>
          <p:cNvSpPr>
            <a:spLocks noGrp="1"/>
          </p:cNvSpPr>
          <p:nvPr>
            <p:ph type="title"/>
          </p:nvPr>
        </p:nvSpPr>
        <p:spPr/>
        <p:txBody>
          <a:bodyPr>
            <a:normAutofit fontScale="90000"/>
          </a:bodyPr>
          <a:lstStyle/>
          <a:p>
            <a:r>
              <a:rPr lang="en-US"/>
              <a:t>Performance Contacts</a:t>
            </a:r>
          </a:p>
        </p:txBody>
      </p:sp>
      <p:sp>
        <p:nvSpPr>
          <p:cNvPr id="8" name="Content Placeholder 2">
            <a:extLst>
              <a:ext uri="{FF2B5EF4-FFF2-40B4-BE49-F238E27FC236}">
                <a16:creationId xmlns:a16="http://schemas.microsoft.com/office/drawing/2014/main" id="{C2ED396C-FC74-4810-AC7F-6C4AC44293FA}"/>
              </a:ext>
            </a:extLst>
          </p:cNvPr>
          <p:cNvSpPr>
            <a:spLocks noGrp="1"/>
          </p:cNvSpPr>
          <p:nvPr>
            <p:ph sz="half" idx="1"/>
          </p:nvPr>
        </p:nvSpPr>
        <p:spPr>
          <a:xfrm>
            <a:off x="838200" y="3428999"/>
            <a:ext cx="5181600" cy="2747963"/>
          </a:xfrm>
        </p:spPr>
        <p:txBody>
          <a:bodyPr anchor="ctr">
            <a:noAutofit/>
          </a:bodyPr>
          <a:lstStyle>
            <a:lvl1pPr marL="0" indent="0">
              <a:spcBef>
                <a:spcPts val="3000"/>
              </a:spcBef>
              <a:buNone/>
              <a:defRPr lang="en-US" sz="4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3200" i="1"/>
            </a:lvl2pPr>
            <a:lvl3pPr marL="365760" indent="0">
              <a:spcBef>
                <a:spcPts val="400"/>
              </a:spcBef>
              <a:buFontTx/>
              <a:buNone/>
              <a:defRPr sz="2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8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800" b="0" i="0" spc="50" baseline="0">
                <a:solidFill>
                  <a:schemeClr val="accent3">
                    <a:lumMod val="75000"/>
                    <a:lumOff val="25000"/>
                  </a:schemeClr>
                </a:solidFill>
              </a:defRPr>
            </a:lvl5pPr>
          </a:lstStyle>
          <a:p>
            <a:pPr lvl="0">
              <a:lnSpc>
                <a:spcPct val="108000"/>
              </a:lnSpc>
              <a:spcBef>
                <a:spcPts val="1200"/>
              </a:spcBef>
            </a:pPr>
            <a:r>
              <a:rPr lang="en-US" sz="2400">
                <a:latin typeface="+mn-lt"/>
              </a:rPr>
              <a:t>Mark Burgess</a:t>
            </a:r>
          </a:p>
          <a:p>
            <a:pPr marL="0" lvl="1">
              <a:lnSpc>
                <a:spcPct val="108000"/>
              </a:lnSpc>
              <a:spcBef>
                <a:spcPts val="0"/>
              </a:spcBef>
            </a:pPr>
            <a:r>
              <a:rPr lang="en-US" sz="2400">
                <a:solidFill>
                  <a:srgbClr val="58595B"/>
                </a:solidFill>
              </a:rPr>
              <a:t>Performance Measures Manager</a:t>
            </a:r>
          </a:p>
          <a:p>
            <a:pPr marL="225425" lvl="3" indent="-225425">
              <a:lnSpc>
                <a:spcPct val="108000"/>
              </a:lnSpc>
              <a:spcBef>
                <a:spcPts val="0"/>
              </a:spcBef>
            </a:pPr>
            <a:r>
              <a:rPr lang="en-US" sz="2400">
                <a:hlinkClick r:id="rId3"/>
              </a:rPr>
              <a:t>Mark.a.burgess@Illinois.gov</a:t>
            </a:r>
            <a:r>
              <a:rPr lang="en-US" sz="2400"/>
              <a:t> </a:t>
            </a:r>
          </a:p>
        </p:txBody>
      </p:sp>
      <p:pic>
        <p:nvPicPr>
          <p:cNvPr id="2050" name="Picture 2" descr="Picture">
            <a:extLst>
              <a:ext uri="{FF2B5EF4-FFF2-40B4-BE49-F238E27FC236}">
                <a16:creationId xmlns:a16="http://schemas.microsoft.com/office/drawing/2014/main" id="{E5CB24DD-CAD8-470C-98DE-B771B81E9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135452"/>
            <a:ext cx="5078867" cy="1438615"/>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7DF45733-D3F1-401B-8614-255D0BD03653}"/>
              </a:ext>
            </a:extLst>
          </p:cNvPr>
          <p:cNvSpPr txBox="1">
            <a:spLocks/>
          </p:cNvSpPr>
          <p:nvPr/>
        </p:nvSpPr>
        <p:spPr>
          <a:xfrm>
            <a:off x="6172202" y="3261595"/>
            <a:ext cx="5181600" cy="27479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3000"/>
              </a:spcBef>
              <a:buFont typeface="Arial"/>
              <a:buNone/>
              <a:defRPr lang="en-US" sz="4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Font typeface="Arial"/>
              <a:buNone/>
              <a:defRPr sz="3200" i="1" kern="1200">
                <a:solidFill>
                  <a:schemeClr val="tx1"/>
                </a:solidFill>
                <a:latin typeface="+mn-lt"/>
                <a:ea typeface="+mn-ea"/>
                <a:cs typeface="+mn-cs"/>
              </a:defRPr>
            </a:lvl2pPr>
            <a:lvl3pPr marL="365760" indent="0" algn="l" defTabSz="914400" rtl="0" eaLnBrk="1" latinLnBrk="0" hangingPunct="1">
              <a:lnSpc>
                <a:spcPct val="90000"/>
              </a:lnSpc>
              <a:spcBef>
                <a:spcPts val="400"/>
              </a:spcBef>
              <a:buFontTx/>
              <a:buNone/>
              <a:defRPr sz="2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8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8000"/>
              </a:lnSpc>
              <a:spcBef>
                <a:spcPts val="1200"/>
              </a:spcBef>
            </a:pPr>
            <a:r>
              <a:rPr lang="en-US" sz="2400" dirty="0">
                <a:latin typeface="+mn-lt"/>
              </a:rPr>
              <a:t>Paula Barry</a:t>
            </a:r>
          </a:p>
          <a:p>
            <a:pPr marL="0" lvl="1">
              <a:lnSpc>
                <a:spcPct val="108000"/>
              </a:lnSpc>
              <a:spcBef>
                <a:spcPts val="0"/>
              </a:spcBef>
            </a:pPr>
            <a:r>
              <a:rPr lang="en-US" sz="2400" dirty="0">
                <a:solidFill>
                  <a:srgbClr val="58595B"/>
                </a:solidFill>
              </a:rPr>
              <a:t>Performance, Performance Specialist</a:t>
            </a:r>
          </a:p>
          <a:p>
            <a:pPr marL="225425" lvl="3" indent="-225425">
              <a:lnSpc>
                <a:spcPct val="108000"/>
              </a:lnSpc>
              <a:spcBef>
                <a:spcPts val="0"/>
              </a:spcBef>
            </a:pPr>
            <a:r>
              <a:rPr lang="en-US" sz="2400" dirty="0">
                <a:hlinkClick r:id="rId5"/>
              </a:rPr>
              <a:t>Paula.barry@Illinois.gov</a:t>
            </a:r>
            <a:r>
              <a:rPr lang="en-US" sz="2400" dirty="0"/>
              <a:t> </a:t>
            </a:r>
          </a:p>
        </p:txBody>
      </p:sp>
      <p:sp>
        <p:nvSpPr>
          <p:cNvPr id="3" name="Slide Number Placeholder 2">
            <a:extLst>
              <a:ext uri="{FF2B5EF4-FFF2-40B4-BE49-F238E27FC236}">
                <a16:creationId xmlns:a16="http://schemas.microsoft.com/office/drawing/2014/main" id="{88006BF7-79E7-4F0D-9BB9-B3BDB6A35326}"/>
              </a:ext>
            </a:extLst>
          </p:cNvPr>
          <p:cNvSpPr>
            <a:spLocks noGrp="1"/>
          </p:cNvSpPr>
          <p:nvPr>
            <p:ph type="sldNum" sz="quarter" idx="12"/>
          </p:nvPr>
        </p:nvSpPr>
        <p:spPr/>
        <p:txBody>
          <a:bodyPr/>
          <a:lstStyle/>
          <a:p>
            <a:fld id="{4C252FB9-B173-B746-BC64-1AB9D36BCBA0}" type="slidenum">
              <a:rPr lang="en-US" smtClean="0"/>
              <a:t>10</a:t>
            </a:fld>
            <a:endParaRPr lang="en-US"/>
          </a:p>
        </p:txBody>
      </p:sp>
    </p:spTree>
    <p:extLst>
      <p:ext uri="{BB962C8B-B14F-4D97-AF65-F5344CB8AC3E}">
        <p14:creationId xmlns:p14="http://schemas.microsoft.com/office/powerpoint/2010/main" val="90963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BD2057-914A-4A01-9878-286FFBE8D3C8}"/>
              </a:ext>
            </a:extLst>
          </p:cNvPr>
          <p:cNvPicPr>
            <a:picLocks noChangeAspect="1"/>
          </p:cNvPicPr>
          <p:nvPr/>
        </p:nvPicPr>
        <p:blipFill>
          <a:blip r:embed="rId3"/>
          <a:stretch>
            <a:fillRect/>
          </a:stretch>
        </p:blipFill>
        <p:spPr>
          <a:xfrm>
            <a:off x="1" y="109287"/>
            <a:ext cx="3015916" cy="1481503"/>
          </a:xfrm>
          <a:prstGeom prst="rect">
            <a:avLst/>
          </a:prstGeom>
        </p:spPr>
      </p:pic>
      <p:sp>
        <p:nvSpPr>
          <p:cNvPr id="4" name="Slide Number Placeholder 3">
            <a:extLst>
              <a:ext uri="{FF2B5EF4-FFF2-40B4-BE49-F238E27FC236}">
                <a16:creationId xmlns:a16="http://schemas.microsoft.com/office/drawing/2014/main" id="{66585670-DFB8-4F30-A127-29ADA5CF89D4}"/>
              </a:ext>
            </a:extLst>
          </p:cNvPr>
          <p:cNvSpPr>
            <a:spLocks noGrp="1"/>
          </p:cNvSpPr>
          <p:nvPr>
            <p:ph type="sldNum" sz="quarter" idx="12"/>
          </p:nvPr>
        </p:nvSpPr>
        <p:spPr/>
        <p:txBody>
          <a:bodyPr/>
          <a:lstStyle/>
          <a:p>
            <a:fld id="{62E03C93-A8B5-5E4D-ADDE-FACFC10B3CD1}" type="slidenum">
              <a:rPr lang="en-US" smtClean="0"/>
              <a:pPr/>
              <a:t>11</a:t>
            </a:fld>
            <a:endParaRPr lang="en-US"/>
          </a:p>
        </p:txBody>
      </p:sp>
    </p:spTree>
    <p:extLst>
      <p:ext uri="{BB962C8B-B14F-4D97-AF65-F5344CB8AC3E}">
        <p14:creationId xmlns:p14="http://schemas.microsoft.com/office/powerpoint/2010/main" val="262802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278CE5-8B02-4237-BAD5-DA1929AC6CD5}"/>
              </a:ext>
            </a:extLst>
          </p:cNvPr>
          <p:cNvSpPr>
            <a:spLocks noGrp="1"/>
          </p:cNvSpPr>
          <p:nvPr>
            <p:ph type="sldNum" sz="quarter" idx="12"/>
          </p:nvPr>
        </p:nvSpPr>
        <p:spPr/>
        <p:txBody>
          <a:bodyPr/>
          <a:lstStyle/>
          <a:p>
            <a:fld id="{4C252FB9-B173-B746-BC64-1AB9D36BCBA0}" type="slidenum">
              <a:rPr lang="en-US" smtClean="0"/>
              <a:t>2</a:t>
            </a:fld>
            <a:endParaRPr lang="en-US"/>
          </a:p>
        </p:txBody>
      </p:sp>
      <p:sp>
        <p:nvSpPr>
          <p:cNvPr id="11" name="Title 1">
            <a:extLst>
              <a:ext uri="{FF2B5EF4-FFF2-40B4-BE49-F238E27FC236}">
                <a16:creationId xmlns:a16="http://schemas.microsoft.com/office/drawing/2014/main" id="{1D2BFB3F-6B42-4D95-B547-8F62B40AA867}"/>
              </a:ext>
            </a:extLst>
          </p:cNvPr>
          <p:cNvSpPr>
            <a:spLocks noGrp="1"/>
          </p:cNvSpPr>
          <p:nvPr>
            <p:ph type="title"/>
          </p:nvPr>
        </p:nvSpPr>
        <p:spPr>
          <a:xfrm>
            <a:off x="3211010" y="610865"/>
            <a:ext cx="8469361" cy="561049"/>
          </a:xfrm>
        </p:spPr>
        <p:txBody>
          <a:bodyPr>
            <a:normAutofit fontScale="90000"/>
          </a:bodyPr>
          <a:lstStyle/>
          <a:p>
            <a:pPr lvl="0"/>
            <a:r>
              <a:rPr lang="en-US"/>
              <a:t>Measurable Skill Gains (MSGs) </a:t>
            </a:r>
          </a:p>
        </p:txBody>
      </p:sp>
      <p:sp>
        <p:nvSpPr>
          <p:cNvPr id="14" name="Rectangle 13">
            <a:extLst>
              <a:ext uri="{FF2B5EF4-FFF2-40B4-BE49-F238E27FC236}">
                <a16:creationId xmlns:a16="http://schemas.microsoft.com/office/drawing/2014/main" id="{42517702-E92E-477C-A325-7E21260F7F8B}"/>
              </a:ext>
            </a:extLst>
          </p:cNvPr>
          <p:cNvSpPr/>
          <p:nvPr/>
        </p:nvSpPr>
        <p:spPr>
          <a:xfrm>
            <a:off x="3936380" y="1427356"/>
            <a:ext cx="7655545" cy="7540526"/>
          </a:xfrm>
          <a:prstGeom prst="rect">
            <a:avLst/>
          </a:prstGeom>
        </p:spPr>
        <p:txBody>
          <a:bodyPr wrap="square">
            <a:spAutoFit/>
          </a:bodyPr>
          <a:lstStyle/>
          <a:p>
            <a:r>
              <a:rPr lang="en-US" sz="2400" dirty="0"/>
              <a:t>Overview - Understanding the Measure</a:t>
            </a:r>
          </a:p>
          <a:p>
            <a:endParaRPr lang="en-US" sz="2400" dirty="0"/>
          </a:p>
          <a:p>
            <a:pPr marL="342900" indent="-342900">
              <a:buFont typeface="Arial" panose="020B0604020202020204" pitchFamily="34" charset="0"/>
              <a:buChar char="•"/>
            </a:pPr>
            <a:r>
              <a:rPr lang="en-US" sz="2400" b="1" dirty="0"/>
              <a:t>Purpose</a:t>
            </a:r>
            <a:r>
              <a:rPr lang="en-US" sz="2400" dirty="0"/>
              <a:t>:  Documenting Progress for </a:t>
            </a:r>
            <a:r>
              <a:rPr lang="en-US" sz="2400" b="1" u="sng" dirty="0"/>
              <a:t>Types</a:t>
            </a:r>
            <a:r>
              <a:rPr lang="en-US" sz="2400" dirty="0"/>
              <a:t> of Measurable Skill Gains (MSGs).</a:t>
            </a:r>
          </a:p>
          <a:p>
            <a:pPr marL="342900" indent="-342900">
              <a:buFont typeface="Arial" panose="020B0604020202020204" pitchFamily="34" charset="0"/>
              <a:buChar char="•"/>
            </a:pPr>
            <a:r>
              <a:rPr lang="en-US" sz="2400" dirty="0"/>
              <a:t>Everyone in Training, Education, OJTs…</a:t>
            </a:r>
          </a:p>
          <a:p>
            <a:pPr marL="342900" indent="-342900">
              <a:buFont typeface="Arial" panose="020B0604020202020204" pitchFamily="34" charset="0"/>
              <a:buChar char="•"/>
            </a:pPr>
            <a:r>
              <a:rPr lang="en-US" sz="2400" dirty="0"/>
              <a:t>Evaluation tool – Providers &amp; Training Programs</a:t>
            </a:r>
          </a:p>
          <a:p>
            <a:pPr marL="342900" indent="-342900">
              <a:buFont typeface="Arial" panose="020B0604020202020204" pitchFamily="34" charset="0"/>
              <a:buChar char="•"/>
            </a:pPr>
            <a:r>
              <a:rPr lang="en-US" sz="2400" dirty="0"/>
              <a:t>TEGL 10-16 Change 3</a:t>
            </a:r>
          </a:p>
          <a:p>
            <a:endParaRPr lang="en-US" sz="2800" dirty="0"/>
          </a:p>
          <a:p>
            <a:r>
              <a:rPr lang="en-US" sz="2400" dirty="0"/>
              <a:t>Types of MSGs are for:</a:t>
            </a:r>
          </a:p>
          <a:p>
            <a:pPr marL="342900" indent="-342900">
              <a:buFont typeface="Arial" panose="020B0604020202020204" pitchFamily="34" charset="0"/>
              <a:buChar char="•"/>
            </a:pPr>
            <a:r>
              <a:rPr lang="en-US" sz="2400" dirty="0"/>
              <a:t>Educational Functioning Level (EFL) </a:t>
            </a:r>
          </a:p>
          <a:p>
            <a:pPr marL="800100" lvl="1" indent="-342900">
              <a:buFont typeface="Arial" panose="020B0604020202020204" pitchFamily="34" charset="0"/>
              <a:buChar char="•"/>
            </a:pPr>
            <a:r>
              <a:rPr lang="en-US" sz="2400" dirty="0"/>
              <a:t>4 “kinds”/”sub-types”</a:t>
            </a:r>
          </a:p>
          <a:p>
            <a:pPr marL="342900" indent="-342900">
              <a:buFont typeface="Arial" panose="020B0604020202020204" pitchFamily="34" charset="0"/>
              <a:buChar char="•"/>
            </a:pPr>
            <a:r>
              <a:rPr lang="en-US" sz="2400" dirty="0"/>
              <a:t>Secondary School Diploma/Equivalent</a:t>
            </a:r>
          </a:p>
          <a:p>
            <a:pPr marL="342900" indent="-342900">
              <a:buFont typeface="Arial" panose="020B0604020202020204" pitchFamily="34" charset="0"/>
              <a:buChar char="•"/>
            </a:pPr>
            <a:r>
              <a:rPr lang="en-US" sz="2400" dirty="0"/>
              <a:t>Secondary or Postsecondary Transcripts/Report Card</a:t>
            </a:r>
          </a:p>
          <a:p>
            <a:pPr marL="342900" indent="-342900">
              <a:buFont typeface="Arial" panose="020B0604020202020204" pitchFamily="34" charset="0"/>
              <a:buChar char="•"/>
            </a:pPr>
            <a:r>
              <a:rPr lang="en-US" sz="2400" dirty="0"/>
              <a:t>Training Milestones/Progress Reports</a:t>
            </a:r>
          </a:p>
          <a:p>
            <a:pPr marL="342900" indent="-342900">
              <a:buFont typeface="Arial" panose="020B0604020202020204" pitchFamily="34" charset="0"/>
              <a:buChar char="•"/>
            </a:pPr>
            <a:r>
              <a:rPr lang="en-US" sz="2400" dirty="0"/>
              <a:t>Skills Progression/Texts, Exams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a:p>
            <a:endParaRPr lang="en-US" sz="2400" dirty="0"/>
          </a:p>
          <a:p>
            <a:endParaRPr lang="en-US" sz="2400" dirty="0"/>
          </a:p>
        </p:txBody>
      </p:sp>
      <p:grpSp>
        <p:nvGrpSpPr>
          <p:cNvPr id="9" name="Group 8">
            <a:extLst>
              <a:ext uri="{FF2B5EF4-FFF2-40B4-BE49-F238E27FC236}">
                <a16:creationId xmlns:a16="http://schemas.microsoft.com/office/drawing/2014/main" id="{DFC9FDAD-8678-4673-B76A-BA9F6443E286}"/>
              </a:ext>
            </a:extLst>
          </p:cNvPr>
          <p:cNvGrpSpPr/>
          <p:nvPr/>
        </p:nvGrpSpPr>
        <p:grpSpPr>
          <a:xfrm>
            <a:off x="914400" y="2286000"/>
            <a:ext cx="2743200" cy="2743200"/>
            <a:chOff x="3273288" y="930617"/>
            <a:chExt cx="1324225" cy="1324225"/>
          </a:xfrm>
        </p:grpSpPr>
        <p:sp>
          <p:nvSpPr>
            <p:cNvPr id="10" name="Oval 9">
              <a:extLst>
                <a:ext uri="{FF2B5EF4-FFF2-40B4-BE49-F238E27FC236}">
                  <a16:creationId xmlns:a16="http://schemas.microsoft.com/office/drawing/2014/main" id="{750BA934-9314-4B26-AA44-648DE046C56D}"/>
                </a:ext>
              </a:extLst>
            </p:cNvPr>
            <p:cNvSpPr/>
            <p:nvPr/>
          </p:nvSpPr>
          <p:spPr>
            <a:xfrm>
              <a:off x="3273288" y="930617"/>
              <a:ext cx="1324225" cy="1324225"/>
            </a:xfrm>
            <a:prstGeom prst="ellipse">
              <a:avLst/>
            </a:prstGeom>
            <a:ln w="28575">
              <a:solidFill>
                <a:schemeClr val="accent2"/>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12" name="Oval 4">
              <a:extLst>
                <a:ext uri="{FF2B5EF4-FFF2-40B4-BE49-F238E27FC236}">
                  <a16:creationId xmlns:a16="http://schemas.microsoft.com/office/drawing/2014/main" id="{72EEF21C-6CE2-4072-81A5-0E95DDE2DD79}"/>
                </a:ext>
              </a:extLst>
            </p:cNvPr>
            <p:cNvSpPr txBox="1"/>
            <p:nvPr/>
          </p:nvSpPr>
          <p:spPr>
            <a:xfrm>
              <a:off x="3467216" y="1124545"/>
              <a:ext cx="936369" cy="936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2800"/>
                <a:t>Measurable Skill Gains (MSG)</a:t>
              </a:r>
              <a:endParaRPr lang="en-US" sz="2800" kern="1200"/>
            </a:p>
          </p:txBody>
        </p:sp>
      </p:grpSp>
    </p:spTree>
    <p:extLst>
      <p:ext uri="{BB962C8B-B14F-4D97-AF65-F5344CB8AC3E}">
        <p14:creationId xmlns:p14="http://schemas.microsoft.com/office/powerpoint/2010/main" val="174181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2E48-8C59-41C5-BDA2-41739B5971DD}"/>
              </a:ext>
            </a:extLst>
          </p:cNvPr>
          <p:cNvSpPr>
            <a:spLocks noGrp="1"/>
          </p:cNvSpPr>
          <p:nvPr>
            <p:ph type="title"/>
          </p:nvPr>
        </p:nvSpPr>
        <p:spPr/>
        <p:txBody>
          <a:bodyPr>
            <a:normAutofit fontScale="90000"/>
          </a:bodyPr>
          <a:lstStyle/>
          <a:p>
            <a:r>
              <a:rPr lang="en-US"/>
              <a:t>Educational Functioning Levels</a:t>
            </a:r>
          </a:p>
        </p:txBody>
      </p:sp>
      <p:sp>
        <p:nvSpPr>
          <p:cNvPr id="3" name="Slide Number Placeholder 2">
            <a:extLst>
              <a:ext uri="{FF2B5EF4-FFF2-40B4-BE49-F238E27FC236}">
                <a16:creationId xmlns:a16="http://schemas.microsoft.com/office/drawing/2014/main" id="{25885426-46A0-46BB-A124-65817C6D0983}"/>
              </a:ext>
            </a:extLst>
          </p:cNvPr>
          <p:cNvSpPr>
            <a:spLocks noGrp="1"/>
          </p:cNvSpPr>
          <p:nvPr>
            <p:ph type="sldNum" sz="quarter" idx="12"/>
          </p:nvPr>
        </p:nvSpPr>
        <p:spPr/>
        <p:txBody>
          <a:bodyPr/>
          <a:lstStyle/>
          <a:p>
            <a:fld id="{4C252FB9-B173-B746-BC64-1AB9D36BCBA0}" type="slidenum">
              <a:rPr lang="en-US" smtClean="0"/>
              <a:t>3</a:t>
            </a:fld>
            <a:endParaRPr lang="en-US"/>
          </a:p>
        </p:txBody>
      </p:sp>
      <p:pic>
        <p:nvPicPr>
          <p:cNvPr id="1026" name="Picture 2" descr="testing clip art #2655562">
            <a:extLst>
              <a:ext uri="{FF2B5EF4-FFF2-40B4-BE49-F238E27FC236}">
                <a16:creationId xmlns:a16="http://schemas.microsoft.com/office/drawing/2014/main" id="{8461490B-0C8E-E1AF-03F3-985BA5CCE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092" y="4228963"/>
            <a:ext cx="3472009" cy="224000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0E4DD15-EA76-4677-9E1C-A1F2A4B9A44B}"/>
              </a:ext>
            </a:extLst>
          </p:cNvPr>
          <p:cNvSpPr>
            <a:spLocks noGrp="1"/>
          </p:cNvSpPr>
          <p:nvPr>
            <p:ph idx="1"/>
          </p:nvPr>
        </p:nvSpPr>
        <p:spPr>
          <a:xfrm>
            <a:off x="838200" y="1700783"/>
            <a:ext cx="10515600" cy="5020691"/>
          </a:xfrm>
        </p:spPr>
        <p:txBody>
          <a:bodyPr>
            <a:normAutofit/>
          </a:bodyPr>
          <a:lstStyle/>
          <a:p>
            <a:r>
              <a:rPr lang="en-US">
                <a:solidFill>
                  <a:schemeClr val="tx1"/>
                </a:solidFill>
              </a:rPr>
              <a:t>Documented achievement of at least one educational functioning level of a participant who is receiving instruction below the post-secondary level. </a:t>
            </a:r>
          </a:p>
          <a:p>
            <a:pPr lvl="1"/>
            <a:r>
              <a:rPr lang="en-US">
                <a:solidFill>
                  <a:schemeClr val="tx1"/>
                </a:solidFill>
              </a:rPr>
              <a:t>a.)  Compare pre-and post-tests for increase in EFL.</a:t>
            </a:r>
            <a:r>
              <a:rPr lang="en-US"/>
              <a:t> </a:t>
            </a:r>
          </a:p>
          <a:p>
            <a:pPr lvl="1"/>
            <a:r>
              <a:rPr lang="en-US">
                <a:solidFill>
                  <a:schemeClr val="tx1"/>
                </a:solidFill>
              </a:rPr>
              <a:t>b.)  States that offer adult high school programs that lead to a secondary 		    school diploma or its recognized equivalent may measure and report 	      	    educational gain through the awarding of credits or Carnegie units;</a:t>
            </a:r>
          </a:p>
          <a:p>
            <a:pPr lvl="1"/>
            <a:r>
              <a:rPr lang="en-US">
                <a:solidFill>
                  <a:schemeClr val="tx1"/>
                </a:solidFill>
              </a:rPr>
              <a:t>c.)  Participants who enroll in a post-secondary program.</a:t>
            </a:r>
          </a:p>
          <a:p>
            <a:pPr lvl="1"/>
            <a:r>
              <a:rPr lang="en-US">
                <a:solidFill>
                  <a:schemeClr val="tx1"/>
                </a:solidFill>
              </a:rPr>
              <a:t>d.)  GED/</a:t>
            </a:r>
            <a:r>
              <a:rPr lang="en-US" err="1">
                <a:solidFill>
                  <a:schemeClr val="tx1"/>
                </a:solidFill>
              </a:rPr>
              <a:t>HiSET</a:t>
            </a:r>
            <a:r>
              <a:rPr lang="en-US">
                <a:solidFill>
                  <a:schemeClr val="tx1"/>
                </a:solidFill>
              </a:rPr>
              <a:t> tests, passing.</a:t>
            </a:r>
          </a:p>
          <a:p>
            <a:pPr lvl="1"/>
            <a:endParaRPr lang="en-US">
              <a:solidFill>
                <a:schemeClr val="tx1"/>
              </a:solidFill>
            </a:endParaRPr>
          </a:p>
          <a:p>
            <a:pPr lvl="3"/>
            <a:r>
              <a:rPr lang="en-US" sz="2800">
                <a:solidFill>
                  <a:schemeClr val="tx1"/>
                </a:solidFill>
              </a:rPr>
              <a:t>System generates an EFL for increase </a:t>
            </a:r>
          </a:p>
          <a:p>
            <a:pPr marL="1371600" lvl="3" indent="0">
              <a:buNone/>
            </a:pPr>
            <a:r>
              <a:rPr lang="en-US" sz="2800">
                <a:solidFill>
                  <a:schemeClr val="tx1"/>
                </a:solidFill>
              </a:rPr>
              <a:t>   from pre-to post-tests.</a:t>
            </a:r>
          </a:p>
          <a:p>
            <a:pPr lvl="3"/>
            <a:endParaRPr lang="en-US">
              <a:solidFill>
                <a:schemeClr val="tx1"/>
              </a:solidFill>
            </a:endParaRPr>
          </a:p>
        </p:txBody>
      </p:sp>
      <p:pic>
        <p:nvPicPr>
          <p:cNvPr id="5" name="Picture 4">
            <a:extLst>
              <a:ext uri="{FF2B5EF4-FFF2-40B4-BE49-F238E27FC236}">
                <a16:creationId xmlns:a16="http://schemas.microsoft.com/office/drawing/2014/main" id="{4947B8EE-669B-431F-A176-0276B8DAD6E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9639" y="5256995"/>
            <a:ext cx="1097280" cy="1097280"/>
          </a:xfrm>
          <a:prstGeom prst="rect">
            <a:avLst/>
          </a:prstGeom>
        </p:spPr>
      </p:pic>
    </p:spTree>
    <p:extLst>
      <p:ext uri="{BB962C8B-B14F-4D97-AF65-F5344CB8AC3E}">
        <p14:creationId xmlns:p14="http://schemas.microsoft.com/office/powerpoint/2010/main" val="258123885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elebrate Your Achievements with Graduation Clipart: Find the ...">
            <a:extLst>
              <a:ext uri="{FF2B5EF4-FFF2-40B4-BE49-F238E27FC236}">
                <a16:creationId xmlns:a16="http://schemas.microsoft.com/office/drawing/2014/main" id="{C43D8F5A-8D30-5D7E-CAB5-46A20FEB0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714" y="3640137"/>
            <a:ext cx="3508165" cy="3081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0C2E48-8C59-41C5-BDA2-41739B5971DD}"/>
              </a:ext>
            </a:extLst>
          </p:cNvPr>
          <p:cNvSpPr>
            <a:spLocks noGrp="1"/>
          </p:cNvSpPr>
          <p:nvPr>
            <p:ph type="title"/>
          </p:nvPr>
        </p:nvSpPr>
        <p:spPr/>
        <p:txBody>
          <a:bodyPr>
            <a:normAutofit fontScale="90000"/>
          </a:bodyPr>
          <a:lstStyle/>
          <a:p>
            <a:r>
              <a:rPr lang="en-US"/>
              <a:t>Secondary Diploma or Equivalent</a:t>
            </a:r>
          </a:p>
        </p:txBody>
      </p:sp>
      <p:sp>
        <p:nvSpPr>
          <p:cNvPr id="3" name="Slide Number Placeholder 2">
            <a:extLst>
              <a:ext uri="{FF2B5EF4-FFF2-40B4-BE49-F238E27FC236}">
                <a16:creationId xmlns:a16="http://schemas.microsoft.com/office/drawing/2014/main" id="{25885426-46A0-46BB-A124-65817C6D0983}"/>
              </a:ext>
            </a:extLst>
          </p:cNvPr>
          <p:cNvSpPr>
            <a:spLocks noGrp="1"/>
          </p:cNvSpPr>
          <p:nvPr>
            <p:ph type="sldNum" sz="quarter" idx="12"/>
          </p:nvPr>
        </p:nvSpPr>
        <p:spPr/>
        <p:txBody>
          <a:bodyPr/>
          <a:lstStyle/>
          <a:p>
            <a:fld id="{4C252FB9-B173-B746-BC64-1AB9D36BCBA0}" type="slidenum">
              <a:rPr lang="en-US" smtClean="0"/>
              <a:t>4</a:t>
            </a:fld>
            <a:endParaRPr lang="en-US"/>
          </a:p>
        </p:txBody>
      </p:sp>
      <p:sp>
        <p:nvSpPr>
          <p:cNvPr id="4" name="Content Placeholder 3">
            <a:extLst>
              <a:ext uri="{FF2B5EF4-FFF2-40B4-BE49-F238E27FC236}">
                <a16:creationId xmlns:a16="http://schemas.microsoft.com/office/drawing/2014/main" id="{10E4DD15-EA76-4677-9E1C-A1F2A4B9A44B}"/>
              </a:ext>
            </a:extLst>
          </p:cNvPr>
          <p:cNvSpPr>
            <a:spLocks noGrp="1"/>
          </p:cNvSpPr>
          <p:nvPr>
            <p:ph idx="1"/>
          </p:nvPr>
        </p:nvSpPr>
        <p:spPr>
          <a:xfrm>
            <a:off x="838200" y="1700783"/>
            <a:ext cx="10515600" cy="5020691"/>
          </a:xfrm>
        </p:spPr>
        <p:txBody>
          <a:bodyPr>
            <a:normAutofit/>
          </a:bodyPr>
          <a:lstStyle/>
          <a:p>
            <a:r>
              <a:rPr lang="en-US">
                <a:solidFill>
                  <a:schemeClr val="tx1"/>
                </a:solidFill>
              </a:rPr>
              <a:t>Obtains certification of </a:t>
            </a:r>
            <a:r>
              <a:rPr lang="en-US" u="sng">
                <a:solidFill>
                  <a:schemeClr val="tx1"/>
                </a:solidFill>
              </a:rPr>
              <a:t>attaining passing scores on all parts </a:t>
            </a:r>
            <a:r>
              <a:rPr lang="en-US">
                <a:solidFill>
                  <a:schemeClr val="tx1"/>
                </a:solidFill>
              </a:rPr>
              <a:t>of a state-recognized high school equivalency test, or the participant obtains a diploma or state-recognized equivalent documenting satisfactory completion of secondary studies or an alternative diploma, including a high school or adult secondary school diploma. </a:t>
            </a:r>
          </a:p>
          <a:p>
            <a:r>
              <a:rPr lang="en-US" b="1">
                <a:solidFill>
                  <a:schemeClr val="tx1"/>
                </a:solidFill>
              </a:rPr>
              <a:t>Documentation</a:t>
            </a:r>
            <a:r>
              <a:rPr lang="en-US">
                <a:solidFill>
                  <a:schemeClr val="tx1"/>
                </a:solidFill>
              </a:rPr>
              <a:t>:</a:t>
            </a:r>
          </a:p>
          <a:p>
            <a:r>
              <a:rPr lang="en-US">
                <a:solidFill>
                  <a:schemeClr val="tx1"/>
                </a:solidFill>
              </a:rPr>
              <a:t>Indication of HS Diploma or Equivalent in system.</a:t>
            </a:r>
          </a:p>
        </p:txBody>
      </p:sp>
    </p:spTree>
    <p:extLst>
      <p:ext uri="{BB962C8B-B14F-4D97-AF65-F5344CB8AC3E}">
        <p14:creationId xmlns:p14="http://schemas.microsoft.com/office/powerpoint/2010/main" val="27139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An illustration of a report card with A+ grades inside a yellow ...">
            <a:extLst>
              <a:ext uri="{FF2B5EF4-FFF2-40B4-BE49-F238E27FC236}">
                <a16:creationId xmlns:a16="http://schemas.microsoft.com/office/drawing/2014/main" id="{5B62F8F8-66CE-0267-E05D-EC75DC7698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298180" y="2880717"/>
            <a:ext cx="3902630" cy="39026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705DAEF-951D-437F-8DC6-46EB130B93B3}"/>
              </a:ext>
            </a:extLst>
          </p:cNvPr>
          <p:cNvSpPr>
            <a:spLocks noGrp="1"/>
          </p:cNvSpPr>
          <p:nvPr>
            <p:ph type="title"/>
          </p:nvPr>
        </p:nvSpPr>
        <p:spPr/>
        <p:txBody>
          <a:bodyPr>
            <a:normAutofit fontScale="90000"/>
          </a:bodyPr>
          <a:lstStyle/>
          <a:p>
            <a:r>
              <a:rPr lang="en-US"/>
              <a:t>Secondary/Postsecondary Transcript/Report Card </a:t>
            </a:r>
          </a:p>
        </p:txBody>
      </p:sp>
      <p:sp>
        <p:nvSpPr>
          <p:cNvPr id="3" name="Slide Number Placeholder 2">
            <a:extLst>
              <a:ext uri="{FF2B5EF4-FFF2-40B4-BE49-F238E27FC236}">
                <a16:creationId xmlns:a16="http://schemas.microsoft.com/office/drawing/2014/main" id="{3533C003-55AE-4DFA-9806-873B74F93228}"/>
              </a:ext>
            </a:extLst>
          </p:cNvPr>
          <p:cNvSpPr>
            <a:spLocks noGrp="1"/>
          </p:cNvSpPr>
          <p:nvPr>
            <p:ph type="sldNum" sz="quarter" idx="12"/>
          </p:nvPr>
        </p:nvSpPr>
        <p:spPr/>
        <p:txBody>
          <a:bodyPr/>
          <a:lstStyle/>
          <a:p>
            <a:fld id="{4C252FB9-B173-B746-BC64-1AB9D36BCBA0}" type="slidenum">
              <a:rPr lang="en-US" smtClean="0"/>
              <a:t>5</a:t>
            </a:fld>
            <a:endParaRPr lang="en-US"/>
          </a:p>
        </p:txBody>
      </p:sp>
      <p:sp>
        <p:nvSpPr>
          <p:cNvPr id="4" name="Content Placeholder 3">
            <a:extLst>
              <a:ext uri="{FF2B5EF4-FFF2-40B4-BE49-F238E27FC236}">
                <a16:creationId xmlns:a16="http://schemas.microsoft.com/office/drawing/2014/main" id="{45D5DE9D-3EEA-4274-8A5A-86C1F1FE2B5F}"/>
              </a:ext>
            </a:extLst>
          </p:cNvPr>
          <p:cNvSpPr>
            <a:spLocks noGrp="1"/>
          </p:cNvSpPr>
          <p:nvPr>
            <p:ph idx="1"/>
          </p:nvPr>
        </p:nvSpPr>
        <p:spPr>
          <a:xfrm>
            <a:off x="838200" y="1700783"/>
            <a:ext cx="10515600" cy="4757167"/>
          </a:xfrm>
        </p:spPr>
        <p:txBody>
          <a:bodyPr>
            <a:normAutofit/>
          </a:bodyPr>
          <a:lstStyle/>
          <a:p>
            <a:r>
              <a:rPr lang="en-US">
                <a:solidFill>
                  <a:schemeClr val="tx1"/>
                </a:solidFill>
              </a:rPr>
              <a:t>Secondary Transcript or Report Card</a:t>
            </a:r>
          </a:p>
          <a:p>
            <a:r>
              <a:rPr lang="en-US" b="1">
                <a:solidFill>
                  <a:schemeClr val="tx1"/>
                </a:solidFill>
              </a:rPr>
              <a:t>Documentation</a:t>
            </a:r>
            <a:r>
              <a:rPr lang="en-US">
                <a:solidFill>
                  <a:schemeClr val="tx1"/>
                </a:solidFill>
              </a:rPr>
              <a:t>:  Participant’s transcript or report card for secondary education for one semester showing that the participant is achieving the state unit’s policies for academic standards. Secondary transcript is specific to youth attending high school. </a:t>
            </a:r>
          </a:p>
        </p:txBody>
      </p:sp>
      <p:pic>
        <p:nvPicPr>
          <p:cNvPr id="5" name="Picture 4">
            <a:extLst>
              <a:ext uri="{FF2B5EF4-FFF2-40B4-BE49-F238E27FC236}">
                <a16:creationId xmlns:a16="http://schemas.microsoft.com/office/drawing/2014/main" id="{3E409199-8785-4BD9-B030-213D07503D9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5730" y="4283392"/>
            <a:ext cx="1097280" cy="1097280"/>
          </a:xfrm>
          <a:prstGeom prst="rect">
            <a:avLst/>
          </a:prstGeom>
        </p:spPr>
      </p:pic>
      <p:sp>
        <p:nvSpPr>
          <p:cNvPr id="7" name="TextBox 6">
            <a:extLst>
              <a:ext uri="{FF2B5EF4-FFF2-40B4-BE49-F238E27FC236}">
                <a16:creationId xmlns:a16="http://schemas.microsoft.com/office/drawing/2014/main" id="{E4D9DC49-EB28-848C-F2C2-14A913C97F39}"/>
              </a:ext>
            </a:extLst>
          </p:cNvPr>
          <p:cNvSpPr txBox="1"/>
          <p:nvPr/>
        </p:nvSpPr>
        <p:spPr>
          <a:xfrm>
            <a:off x="967740" y="3903345"/>
            <a:ext cx="7879080" cy="2954655"/>
          </a:xfrm>
          <a:prstGeom prst="rect">
            <a:avLst/>
          </a:prstGeom>
          <a:noFill/>
        </p:spPr>
        <p:txBody>
          <a:bodyPr wrap="square" rtlCol="0">
            <a:spAutoFit/>
          </a:bodyPr>
          <a:lstStyle/>
          <a:p>
            <a:pPr lvl="1" indent="-342900">
              <a:buFont typeface="Wingdings" panose="05000000000000000000" pitchFamily="2" charset="2"/>
              <a:buChar char="ü"/>
            </a:pPr>
            <a:r>
              <a:rPr lang="en-US" sz="2400">
                <a:solidFill>
                  <a:schemeClr val="tx1"/>
                </a:solidFill>
              </a:rPr>
              <a:t>Credit Hours are based on successful completion, not number that were enrolled in. If a participant is enrolled in 12 credit hours, but fails a course of 3 credit hours, they only achieved 9 credit hours. </a:t>
            </a:r>
          </a:p>
          <a:p>
            <a:pPr lvl="1" indent="-342900">
              <a:buFont typeface="Wingdings" panose="05000000000000000000" pitchFamily="2" charset="2"/>
              <a:buChar char="ü"/>
            </a:pPr>
            <a:r>
              <a:rPr lang="en-US" sz="2400">
                <a:solidFill>
                  <a:schemeClr val="tx1"/>
                </a:solidFill>
              </a:rPr>
              <a:t>There may be other MSG achieved such as if they receive their diploma or certificate even as they fail a course, they have achieved an MSG. </a:t>
            </a:r>
          </a:p>
          <a:p>
            <a:endParaRPr lang="en-US"/>
          </a:p>
        </p:txBody>
      </p:sp>
    </p:spTree>
    <p:extLst>
      <p:ext uri="{BB962C8B-B14F-4D97-AF65-F5344CB8AC3E}">
        <p14:creationId xmlns:p14="http://schemas.microsoft.com/office/powerpoint/2010/main" val="291186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DAEF-951D-437F-8DC6-46EB130B93B3}"/>
              </a:ext>
            </a:extLst>
          </p:cNvPr>
          <p:cNvSpPr>
            <a:spLocks noGrp="1"/>
          </p:cNvSpPr>
          <p:nvPr>
            <p:ph type="title"/>
          </p:nvPr>
        </p:nvSpPr>
        <p:spPr/>
        <p:txBody>
          <a:bodyPr>
            <a:normAutofit fontScale="90000"/>
          </a:bodyPr>
          <a:lstStyle/>
          <a:p>
            <a:r>
              <a:rPr lang="en-US"/>
              <a:t>Secondary/Postsecondary Transcript/Report Card </a:t>
            </a:r>
          </a:p>
        </p:txBody>
      </p:sp>
      <p:sp>
        <p:nvSpPr>
          <p:cNvPr id="3" name="Slide Number Placeholder 2">
            <a:extLst>
              <a:ext uri="{FF2B5EF4-FFF2-40B4-BE49-F238E27FC236}">
                <a16:creationId xmlns:a16="http://schemas.microsoft.com/office/drawing/2014/main" id="{3533C003-55AE-4DFA-9806-873B74F93228}"/>
              </a:ext>
            </a:extLst>
          </p:cNvPr>
          <p:cNvSpPr>
            <a:spLocks noGrp="1"/>
          </p:cNvSpPr>
          <p:nvPr>
            <p:ph type="sldNum" sz="quarter" idx="12"/>
          </p:nvPr>
        </p:nvSpPr>
        <p:spPr/>
        <p:txBody>
          <a:bodyPr/>
          <a:lstStyle/>
          <a:p>
            <a:fld id="{4C252FB9-B173-B746-BC64-1AB9D36BCBA0}" type="slidenum">
              <a:rPr lang="en-US" smtClean="0"/>
              <a:t>6</a:t>
            </a:fld>
            <a:endParaRPr lang="en-US"/>
          </a:p>
        </p:txBody>
      </p:sp>
      <p:sp>
        <p:nvSpPr>
          <p:cNvPr id="4" name="Content Placeholder 3">
            <a:extLst>
              <a:ext uri="{FF2B5EF4-FFF2-40B4-BE49-F238E27FC236}">
                <a16:creationId xmlns:a16="http://schemas.microsoft.com/office/drawing/2014/main" id="{45D5DE9D-3EEA-4274-8A5A-86C1F1FE2B5F}"/>
              </a:ext>
            </a:extLst>
          </p:cNvPr>
          <p:cNvSpPr>
            <a:spLocks noGrp="1"/>
          </p:cNvSpPr>
          <p:nvPr>
            <p:ph idx="1"/>
          </p:nvPr>
        </p:nvSpPr>
        <p:spPr>
          <a:xfrm>
            <a:off x="838200" y="1700784"/>
            <a:ext cx="10515600" cy="4917730"/>
          </a:xfrm>
        </p:spPr>
        <p:txBody>
          <a:bodyPr>
            <a:normAutofit fontScale="92500" lnSpcReduction="20000"/>
          </a:bodyPr>
          <a:lstStyle/>
          <a:p>
            <a:r>
              <a:rPr lang="en-US">
                <a:solidFill>
                  <a:schemeClr val="tx1"/>
                </a:solidFill>
              </a:rPr>
              <a:t>Postsecondary Transcript or Report Card</a:t>
            </a:r>
          </a:p>
          <a:p>
            <a:pPr lvl="1"/>
            <a:r>
              <a:rPr lang="en-US">
                <a:solidFill>
                  <a:schemeClr val="tx1"/>
                </a:solidFill>
              </a:rPr>
              <a:t>Full time Students must achieve minimum of 12 credits (or equivalent) within one semester.</a:t>
            </a:r>
          </a:p>
          <a:p>
            <a:pPr lvl="1"/>
            <a:r>
              <a:rPr lang="en-US">
                <a:solidFill>
                  <a:schemeClr val="tx1"/>
                </a:solidFill>
              </a:rPr>
              <a:t>Part-time students must achieve a minimum of 12 credit hours over the course of two completed semesters (or equivalent) during a 12-month period that shows a participant is achieving the State’s unit’s academic standards (or equivalent for other than credit hour programs).  </a:t>
            </a:r>
          </a:p>
          <a:p>
            <a:r>
              <a:rPr lang="en-US" b="1">
                <a:solidFill>
                  <a:schemeClr val="tx1"/>
                </a:solidFill>
              </a:rPr>
              <a:t>Documentation</a:t>
            </a:r>
            <a:r>
              <a:rPr lang="en-US">
                <a:solidFill>
                  <a:schemeClr val="tx1"/>
                </a:solidFill>
              </a:rPr>
              <a:t>:  </a:t>
            </a:r>
          </a:p>
          <a:p>
            <a:r>
              <a:rPr lang="en-US">
                <a:solidFill>
                  <a:schemeClr val="tx1"/>
                </a:solidFill>
              </a:rPr>
              <a:t>Transcript or Report Card that shows a participant is meeting the State unit’s academic standards</a:t>
            </a:r>
          </a:p>
          <a:p>
            <a:r>
              <a:rPr lang="en-US">
                <a:solidFill>
                  <a:schemeClr val="tx1"/>
                </a:solidFill>
              </a:rPr>
              <a:t>must include whether the participant is enrolled full-or part-time.</a:t>
            </a:r>
          </a:p>
          <a:p>
            <a:pPr marL="1943100" lvl="1" indent="-342900">
              <a:buFont typeface="Wingdings" panose="05000000000000000000" pitchFamily="2" charset="2"/>
              <a:buChar char="ü"/>
            </a:pPr>
            <a:r>
              <a:rPr lang="en-US">
                <a:solidFill>
                  <a:schemeClr val="tx1"/>
                </a:solidFill>
              </a:rPr>
              <a:t>If the first semester begins in one PY and the second semester ends in the next Program Year (PY), and the combination of credit hours equals or is greater than 12 total credit hours (or equivalent), the MSG would be achieved in the PY that the second semester ends, but an MSG would not have been achieved in the first PY.</a:t>
            </a:r>
          </a:p>
          <a:p>
            <a:pPr lvl="1"/>
            <a:endParaRPr lang="en-US">
              <a:solidFill>
                <a:schemeClr val="tx1"/>
              </a:solidFill>
            </a:endParaRPr>
          </a:p>
          <a:p>
            <a:pPr lvl="1"/>
            <a:endParaRPr lang="en-US">
              <a:solidFill>
                <a:schemeClr val="tx1"/>
              </a:solidFill>
            </a:endParaRPr>
          </a:p>
          <a:p>
            <a:pPr lvl="1"/>
            <a:endParaRPr lang="en-US">
              <a:solidFill>
                <a:schemeClr val="tx1"/>
              </a:solidFill>
            </a:endParaRPr>
          </a:p>
          <a:p>
            <a:pPr marL="457200" lvl="1" indent="0">
              <a:buNone/>
            </a:pPr>
            <a:endParaRPr lang="en-US">
              <a:solidFill>
                <a:schemeClr val="tx1"/>
              </a:solidFill>
            </a:endParaRPr>
          </a:p>
        </p:txBody>
      </p:sp>
      <p:pic>
        <p:nvPicPr>
          <p:cNvPr id="6" name="Picture 5">
            <a:extLst>
              <a:ext uri="{FF2B5EF4-FFF2-40B4-BE49-F238E27FC236}">
                <a16:creationId xmlns:a16="http://schemas.microsoft.com/office/drawing/2014/main" id="{C27DCD8E-339E-445B-889A-B7F2F30399D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8849" y="5259070"/>
            <a:ext cx="1097280" cy="1097280"/>
          </a:xfrm>
          <a:prstGeom prst="rect">
            <a:avLst/>
          </a:prstGeom>
        </p:spPr>
      </p:pic>
    </p:spTree>
    <p:extLst>
      <p:ext uri="{BB962C8B-B14F-4D97-AF65-F5344CB8AC3E}">
        <p14:creationId xmlns:p14="http://schemas.microsoft.com/office/powerpoint/2010/main" val="345711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Clipart Setting Goals | Free Images at Clker.com - vector ...">
            <a:extLst>
              <a:ext uri="{FF2B5EF4-FFF2-40B4-BE49-F238E27FC236}">
                <a16:creationId xmlns:a16="http://schemas.microsoft.com/office/drawing/2014/main" id="{C80AEF59-9653-98C4-388D-B5E483806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07256" y="3957066"/>
            <a:ext cx="3749887" cy="28124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0C2E48-8C59-41C5-BDA2-41739B5971DD}"/>
              </a:ext>
            </a:extLst>
          </p:cNvPr>
          <p:cNvSpPr>
            <a:spLocks noGrp="1"/>
          </p:cNvSpPr>
          <p:nvPr>
            <p:ph type="title"/>
          </p:nvPr>
        </p:nvSpPr>
        <p:spPr/>
        <p:txBody>
          <a:bodyPr>
            <a:normAutofit fontScale="90000"/>
          </a:bodyPr>
          <a:lstStyle/>
          <a:p>
            <a:r>
              <a:rPr lang="en-US" dirty="0"/>
              <a:t>Training Milestones/Progress Reports</a:t>
            </a:r>
          </a:p>
        </p:txBody>
      </p:sp>
      <p:sp>
        <p:nvSpPr>
          <p:cNvPr id="3" name="Slide Number Placeholder 2">
            <a:extLst>
              <a:ext uri="{FF2B5EF4-FFF2-40B4-BE49-F238E27FC236}">
                <a16:creationId xmlns:a16="http://schemas.microsoft.com/office/drawing/2014/main" id="{25885426-46A0-46BB-A124-65817C6D0983}"/>
              </a:ext>
            </a:extLst>
          </p:cNvPr>
          <p:cNvSpPr>
            <a:spLocks noGrp="1"/>
          </p:cNvSpPr>
          <p:nvPr>
            <p:ph type="sldNum" sz="quarter" idx="12"/>
          </p:nvPr>
        </p:nvSpPr>
        <p:spPr/>
        <p:txBody>
          <a:bodyPr/>
          <a:lstStyle/>
          <a:p>
            <a:fld id="{4C252FB9-B173-B746-BC64-1AB9D36BCBA0}" type="slidenum">
              <a:rPr lang="en-US" smtClean="0"/>
              <a:t>7</a:t>
            </a:fld>
            <a:endParaRPr lang="en-US"/>
          </a:p>
        </p:txBody>
      </p:sp>
      <p:sp>
        <p:nvSpPr>
          <p:cNvPr id="4" name="Content Placeholder 3">
            <a:extLst>
              <a:ext uri="{FF2B5EF4-FFF2-40B4-BE49-F238E27FC236}">
                <a16:creationId xmlns:a16="http://schemas.microsoft.com/office/drawing/2014/main" id="{10E4DD15-EA76-4677-9E1C-A1F2A4B9A44B}"/>
              </a:ext>
            </a:extLst>
          </p:cNvPr>
          <p:cNvSpPr>
            <a:spLocks noGrp="1"/>
          </p:cNvSpPr>
          <p:nvPr>
            <p:ph idx="1"/>
          </p:nvPr>
        </p:nvSpPr>
        <p:spPr>
          <a:xfrm>
            <a:off x="694944" y="1700784"/>
            <a:ext cx="10658856" cy="4607560"/>
          </a:xfrm>
        </p:spPr>
        <p:txBody>
          <a:bodyPr/>
          <a:lstStyle/>
          <a:p>
            <a:r>
              <a:rPr lang="en-US" dirty="0">
                <a:solidFill>
                  <a:schemeClr val="tx1"/>
                </a:solidFill>
              </a:rPr>
              <a:t>Satisfactory or better </a:t>
            </a:r>
            <a:r>
              <a:rPr lang="en-US" b="1" dirty="0">
                <a:solidFill>
                  <a:schemeClr val="tx1"/>
                </a:solidFill>
              </a:rPr>
              <a:t>progress report </a:t>
            </a:r>
            <a:r>
              <a:rPr lang="en-US" dirty="0">
                <a:solidFill>
                  <a:schemeClr val="tx1"/>
                </a:solidFill>
              </a:rPr>
              <a:t>towards established milestones may reflect on a participant’s Individual Employment Plan (IEP) or other established goals.  </a:t>
            </a:r>
          </a:p>
          <a:p>
            <a:r>
              <a:rPr lang="en-US" b="1" dirty="0">
                <a:solidFill>
                  <a:schemeClr val="tx1"/>
                </a:solidFill>
              </a:rPr>
              <a:t>Documentation</a:t>
            </a:r>
            <a:r>
              <a:rPr lang="en-US" dirty="0">
                <a:solidFill>
                  <a:schemeClr val="tx1"/>
                </a:solidFill>
              </a:rPr>
              <a:t>: Progress may vary, as programs should determine appropriate methodologies based upon the nature of services being provided.</a:t>
            </a:r>
          </a:p>
          <a:p>
            <a:pPr lvl="1"/>
            <a:r>
              <a:rPr lang="en-US" dirty="0">
                <a:solidFill>
                  <a:schemeClr val="tx1"/>
                </a:solidFill>
              </a:rPr>
              <a:t>Progress reports must document substantive skill development. </a:t>
            </a:r>
          </a:p>
          <a:p>
            <a:pPr lvl="1"/>
            <a:r>
              <a:rPr lang="en-US" dirty="0">
                <a:solidFill>
                  <a:schemeClr val="tx1"/>
                </a:solidFill>
              </a:rPr>
              <a:t>Skills that the customer did not have before.</a:t>
            </a:r>
          </a:p>
          <a:p>
            <a:pPr lvl="2"/>
            <a:r>
              <a:rPr lang="en-US" dirty="0">
                <a:solidFill>
                  <a:schemeClr val="tx1"/>
                </a:solidFill>
              </a:rPr>
              <a:t>Employer or training provider attestation/letter.</a:t>
            </a:r>
          </a:p>
          <a:p>
            <a:pPr lvl="2"/>
            <a:r>
              <a:rPr lang="en-US" dirty="0">
                <a:solidFill>
                  <a:schemeClr val="tx1"/>
                </a:solidFill>
              </a:rPr>
              <a:t>Pay increases.</a:t>
            </a:r>
          </a:p>
          <a:p>
            <a:pPr lvl="2"/>
            <a:r>
              <a:rPr lang="en-US" dirty="0">
                <a:solidFill>
                  <a:schemeClr val="tx1"/>
                </a:solidFill>
              </a:rPr>
              <a:t>Milestones towards completing an OJT or RAP.</a:t>
            </a:r>
          </a:p>
          <a:p>
            <a:pPr lvl="2"/>
            <a:endParaRPr lang="en-US" dirty="0">
              <a:solidFill>
                <a:schemeClr val="tx1"/>
              </a:solidFill>
            </a:endParaRPr>
          </a:p>
          <a:p>
            <a:pPr lvl="2"/>
            <a:endParaRPr lang="en-US" dirty="0">
              <a:solidFill>
                <a:schemeClr val="tx1"/>
              </a:solidFill>
            </a:endParaRPr>
          </a:p>
        </p:txBody>
      </p:sp>
    </p:spTree>
    <p:extLst>
      <p:ext uri="{BB962C8B-B14F-4D97-AF65-F5344CB8AC3E}">
        <p14:creationId xmlns:p14="http://schemas.microsoft.com/office/powerpoint/2010/main" val="7744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2E48-8C59-41C5-BDA2-41739B5971DD}"/>
              </a:ext>
            </a:extLst>
          </p:cNvPr>
          <p:cNvSpPr>
            <a:spLocks noGrp="1"/>
          </p:cNvSpPr>
          <p:nvPr>
            <p:ph type="title"/>
          </p:nvPr>
        </p:nvSpPr>
        <p:spPr>
          <a:xfrm>
            <a:off x="3211010" y="610865"/>
            <a:ext cx="8315972" cy="561049"/>
          </a:xfrm>
        </p:spPr>
        <p:txBody>
          <a:bodyPr>
            <a:normAutofit fontScale="90000"/>
          </a:bodyPr>
          <a:lstStyle/>
          <a:p>
            <a:r>
              <a:rPr lang="en-US" dirty="0"/>
              <a:t>Skills Progression/Tests, Exams</a:t>
            </a:r>
          </a:p>
        </p:txBody>
      </p:sp>
      <p:sp>
        <p:nvSpPr>
          <p:cNvPr id="3" name="Slide Number Placeholder 2">
            <a:extLst>
              <a:ext uri="{FF2B5EF4-FFF2-40B4-BE49-F238E27FC236}">
                <a16:creationId xmlns:a16="http://schemas.microsoft.com/office/drawing/2014/main" id="{25885426-46A0-46BB-A124-65817C6D0983}"/>
              </a:ext>
            </a:extLst>
          </p:cNvPr>
          <p:cNvSpPr>
            <a:spLocks noGrp="1"/>
          </p:cNvSpPr>
          <p:nvPr>
            <p:ph type="sldNum" sz="quarter" idx="12"/>
          </p:nvPr>
        </p:nvSpPr>
        <p:spPr/>
        <p:txBody>
          <a:bodyPr/>
          <a:lstStyle/>
          <a:p>
            <a:fld id="{4C252FB9-B173-B746-BC64-1AB9D36BCBA0}" type="slidenum">
              <a:rPr lang="en-US" smtClean="0"/>
              <a:t>8</a:t>
            </a:fld>
            <a:endParaRPr lang="en-US"/>
          </a:p>
        </p:txBody>
      </p:sp>
      <p:sp>
        <p:nvSpPr>
          <p:cNvPr id="4" name="Content Placeholder 3">
            <a:extLst>
              <a:ext uri="{FF2B5EF4-FFF2-40B4-BE49-F238E27FC236}">
                <a16:creationId xmlns:a16="http://schemas.microsoft.com/office/drawing/2014/main" id="{10E4DD15-EA76-4677-9E1C-A1F2A4B9A44B}"/>
              </a:ext>
            </a:extLst>
          </p:cNvPr>
          <p:cNvSpPr>
            <a:spLocks noGrp="1"/>
          </p:cNvSpPr>
          <p:nvPr>
            <p:ph idx="1"/>
          </p:nvPr>
        </p:nvSpPr>
        <p:spPr>
          <a:xfrm>
            <a:off x="838200" y="1700783"/>
            <a:ext cx="10397490" cy="1728217"/>
          </a:xfrm>
        </p:spPr>
        <p:txBody>
          <a:bodyPr>
            <a:normAutofit/>
          </a:bodyPr>
          <a:lstStyle/>
          <a:p>
            <a:r>
              <a:rPr lang="en-US" dirty="0">
                <a:solidFill>
                  <a:schemeClr val="tx1"/>
                </a:solidFill>
              </a:rPr>
              <a:t>Successful passage of an exam that is required for a particular occupation or progress in attaining technical or occupational skills as evidenced by trade-related benchmarks, such as knowledge-based exams.</a:t>
            </a:r>
          </a:p>
        </p:txBody>
      </p:sp>
      <p:pic>
        <p:nvPicPr>
          <p:cNvPr id="5" name="Picture 4">
            <a:extLst>
              <a:ext uri="{FF2B5EF4-FFF2-40B4-BE49-F238E27FC236}">
                <a16:creationId xmlns:a16="http://schemas.microsoft.com/office/drawing/2014/main" id="{0DD78C9F-4F0A-4A3A-806C-D40928F095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1090" y="5042160"/>
            <a:ext cx="1097280" cy="1097280"/>
          </a:xfrm>
          <a:prstGeom prst="rect">
            <a:avLst/>
          </a:prstGeom>
        </p:spPr>
      </p:pic>
      <p:sp>
        <p:nvSpPr>
          <p:cNvPr id="6" name="TextBox 5">
            <a:extLst>
              <a:ext uri="{FF2B5EF4-FFF2-40B4-BE49-F238E27FC236}">
                <a16:creationId xmlns:a16="http://schemas.microsoft.com/office/drawing/2014/main" id="{EBF9E53C-EAD1-6837-8FED-CA6842DAF3A5}"/>
              </a:ext>
            </a:extLst>
          </p:cNvPr>
          <p:cNvSpPr txBox="1"/>
          <p:nvPr/>
        </p:nvSpPr>
        <p:spPr>
          <a:xfrm>
            <a:off x="838200" y="3318893"/>
            <a:ext cx="7585710" cy="3139321"/>
          </a:xfrm>
          <a:prstGeom prst="rect">
            <a:avLst/>
          </a:prstGeom>
          <a:noFill/>
        </p:spPr>
        <p:txBody>
          <a:bodyPr wrap="square" rtlCol="0">
            <a:spAutoFit/>
          </a:bodyPr>
          <a:lstStyle/>
          <a:p>
            <a:r>
              <a:rPr lang="en-US" sz="2000" b="1">
                <a:solidFill>
                  <a:schemeClr val="tx1"/>
                </a:solidFill>
              </a:rPr>
              <a:t>Documentation</a:t>
            </a:r>
            <a:r>
              <a:rPr lang="en-US" sz="2000">
                <a:solidFill>
                  <a:schemeClr val="tx1"/>
                </a:solidFill>
              </a:rPr>
              <a:t>: </a:t>
            </a:r>
          </a:p>
          <a:p>
            <a:pPr marL="800100" lvl="1" indent="-342900">
              <a:buFont typeface="Arial" panose="020B0604020202020204" pitchFamily="34" charset="0"/>
              <a:buChar char="•"/>
            </a:pPr>
            <a:r>
              <a:rPr lang="en-US" sz="2000">
                <a:solidFill>
                  <a:schemeClr val="tx1"/>
                </a:solidFill>
              </a:rPr>
              <a:t>Results of knowledge-based exam or certification of completion</a:t>
            </a:r>
          </a:p>
          <a:p>
            <a:pPr marL="800100" lvl="1" indent="-342900">
              <a:buFont typeface="Arial" panose="020B0604020202020204" pitchFamily="34" charset="0"/>
              <a:buChar char="•"/>
            </a:pPr>
            <a:r>
              <a:rPr lang="en-US" sz="2000">
                <a:solidFill>
                  <a:schemeClr val="tx1"/>
                </a:solidFill>
              </a:rPr>
              <a:t>Documentation from training provider or employer.</a:t>
            </a:r>
          </a:p>
          <a:p>
            <a:pPr marL="800100" lvl="1" indent="-342900">
              <a:buFont typeface="Arial" panose="020B0604020202020204" pitchFamily="34" charset="0"/>
              <a:buChar char="•"/>
            </a:pPr>
            <a:r>
              <a:rPr lang="en-US" sz="2000">
                <a:solidFill>
                  <a:schemeClr val="tx1"/>
                </a:solidFill>
              </a:rPr>
              <a:t>Self-attestation;  method of last resort, supported by case notes and associated credential.</a:t>
            </a:r>
          </a:p>
          <a:p>
            <a:pPr lvl="3"/>
            <a:endParaRPr lang="en-US" sz="2000">
              <a:solidFill>
                <a:schemeClr val="tx1"/>
              </a:solidFill>
            </a:endParaRPr>
          </a:p>
          <a:p>
            <a:pPr marL="1714500" lvl="3" indent="-342900">
              <a:buFont typeface="Arial" panose="020B0604020202020204" pitchFamily="34" charset="0"/>
              <a:buChar char="•"/>
            </a:pPr>
            <a:r>
              <a:rPr lang="en-US" sz="2000">
                <a:solidFill>
                  <a:schemeClr val="tx1"/>
                </a:solidFill>
              </a:rPr>
              <a:t>“Credentials” are not an MSG – the text/exam to obtain the credential, however, is documentation of this gain type.</a:t>
            </a:r>
          </a:p>
          <a:p>
            <a:endParaRPr lang="en-US"/>
          </a:p>
        </p:txBody>
      </p:sp>
      <p:pic>
        <p:nvPicPr>
          <p:cNvPr id="6146" name="Picture 2" descr="exam clip art #3175274">
            <a:extLst>
              <a:ext uri="{FF2B5EF4-FFF2-40B4-BE49-F238E27FC236}">
                <a16:creationId xmlns:a16="http://schemas.microsoft.com/office/drawing/2014/main" id="{A664D6A4-9860-7252-9431-C524B0745B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26" r="13559"/>
          <a:stretch/>
        </p:blipFill>
        <p:spPr bwMode="auto">
          <a:xfrm>
            <a:off x="8789670" y="3318893"/>
            <a:ext cx="2781999" cy="274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83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9BE98B-8CA3-4673-A002-F49329B74A0F}"/>
              </a:ext>
            </a:extLst>
          </p:cNvPr>
          <p:cNvSpPr>
            <a:spLocks noGrp="1"/>
          </p:cNvSpPr>
          <p:nvPr>
            <p:ph type="sldNum" sz="quarter" idx="12"/>
          </p:nvPr>
        </p:nvSpPr>
        <p:spPr/>
        <p:txBody>
          <a:bodyPr/>
          <a:lstStyle/>
          <a:p>
            <a:fld id="{62E03C93-A8B5-5E4D-ADDE-FACFC10B3CD1}" type="slidenum">
              <a:rPr lang="en-US" smtClean="0">
                <a:solidFill>
                  <a:prstClr val="white">
                    <a:lumMod val="50000"/>
                  </a:prstClr>
                </a:solidFill>
              </a:rPr>
              <a:pPr/>
              <a:t>9</a:t>
            </a:fld>
            <a:endParaRPr lang="en-US">
              <a:solidFill>
                <a:prstClr val="white">
                  <a:lumMod val="50000"/>
                </a:prstClr>
              </a:solidFill>
            </a:endParaRPr>
          </a:p>
        </p:txBody>
      </p:sp>
    </p:spTree>
    <p:extLst>
      <p:ext uri="{BB962C8B-B14F-4D97-AF65-F5344CB8AC3E}">
        <p14:creationId xmlns:p14="http://schemas.microsoft.com/office/powerpoint/2010/main" val="3764865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1_Office Theme">
  <a:themeElements>
    <a:clrScheme name="WorkNet Theme">
      <a:dk1>
        <a:sysClr val="windowText" lastClr="000000"/>
      </a:dk1>
      <a:lt1>
        <a:sysClr val="window" lastClr="FFFFFF"/>
      </a:lt1>
      <a:dk2>
        <a:srgbClr val="44546A"/>
      </a:dk2>
      <a:lt2>
        <a:srgbClr val="E7E6E6"/>
      </a:lt2>
      <a:accent1>
        <a:srgbClr val="B74900"/>
      </a:accent1>
      <a:accent2>
        <a:srgbClr val="004990"/>
      </a:accent2>
      <a:accent3>
        <a:srgbClr val="C4122F"/>
      </a:accent3>
      <a:accent4>
        <a:srgbClr val="00615B"/>
      </a:accent4>
      <a:accent5>
        <a:srgbClr val="60106A"/>
      </a:accent5>
      <a:accent6>
        <a:srgbClr val="4D4D4D"/>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WIOA_PD_template updated" id="{EC236E03-D5EF-4ACF-B35C-450026EB3AC8}" vid="{90018856-AC5A-41FD-9AF9-E18F1AACE6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6739F4-1A3D-4469-9B5E-B705DBABF274}">
  <ds:schemaRefs>
    <ds:schemaRef ds:uri="http://schemas.microsoft.com/sharepoint/v3/contenttype/forms"/>
  </ds:schemaRefs>
</ds:datastoreItem>
</file>

<file path=customXml/itemProps2.xml><?xml version="1.0" encoding="utf-8"?>
<ds:datastoreItem xmlns:ds="http://schemas.openxmlformats.org/officeDocument/2006/customXml" ds:itemID="{AF449133-374E-4449-A69E-D281C48DB8FC}">
  <ds:schemaRefs>
    <ds:schemaRef ds:uri="4d176701-abff-4b28-8a6c-478c245252ff"/>
    <ds:schemaRef ds:uri="http://purl.org/dc/terms/"/>
    <ds:schemaRef ds:uri="http://schemas.microsoft.com/office/infopath/2007/PartnerControls"/>
    <ds:schemaRef ds:uri="http://schemas.microsoft.com/office/2006/documentManagement/types"/>
    <ds:schemaRef ds:uri="449dd368-9c6e-4227-a321-b076bbb18ccd"/>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FE9224A-99EB-4BA9-82E5-9EF9FA1E4764}"/>
</file>

<file path=docProps/app.xml><?xml version="1.0" encoding="utf-8"?>
<Properties xmlns="http://schemas.openxmlformats.org/officeDocument/2006/extended-properties" xmlns:vt="http://schemas.openxmlformats.org/officeDocument/2006/docPropsVTypes">
  <Template>2019 WIOA_PD_template updated</Template>
  <TotalTime>84</TotalTime>
  <Words>1227</Words>
  <Application>Microsoft Office PowerPoint</Application>
  <PresentationFormat>Widescreen</PresentationFormat>
  <Paragraphs>111</Paragraphs>
  <Slides>11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Rounded MT Bold</vt:lpstr>
      <vt:lpstr>Calibri</vt:lpstr>
      <vt:lpstr>Calibri Light</vt:lpstr>
      <vt:lpstr>Segoe UI</vt:lpstr>
      <vt:lpstr>Trebuchet MS</vt:lpstr>
      <vt:lpstr>Webdings</vt:lpstr>
      <vt:lpstr>Wingdings</vt:lpstr>
      <vt:lpstr>Wingdings 2</vt:lpstr>
      <vt:lpstr>Wingdings 3</vt:lpstr>
      <vt:lpstr>1_Office Theme</vt:lpstr>
      <vt:lpstr>WIOA Performance Measure:  Measurable Skill Gains Overview (MSG)</vt:lpstr>
      <vt:lpstr>Measurable Skill Gains (MSGs) </vt:lpstr>
      <vt:lpstr>Educational Functioning Levels</vt:lpstr>
      <vt:lpstr>Secondary Diploma or Equivalent</vt:lpstr>
      <vt:lpstr>Secondary/Postsecondary Transcript/Report Card </vt:lpstr>
      <vt:lpstr>Secondary/Postsecondary Transcript/Report Card </vt:lpstr>
      <vt:lpstr>Training Milestones/Progress Reports</vt:lpstr>
      <vt:lpstr>Skills Progression/Tests, Exams</vt:lpstr>
      <vt:lpstr>PowerPoint Presentation</vt:lpstr>
      <vt:lpstr>Performance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Lisa</dc:creator>
  <cp:lastModifiedBy>Barry, Paula</cp:lastModifiedBy>
  <cp:revision>6</cp:revision>
  <cp:lastPrinted>2021-11-17T17:04:36Z</cp:lastPrinted>
  <dcterms:created xsi:type="dcterms:W3CDTF">2019-09-25T16:41:34Z</dcterms:created>
  <dcterms:modified xsi:type="dcterms:W3CDTF">2026-02-26T16:39:32Z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