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4" r:id="rId4"/>
  </p:sldMasterIdLst>
  <p:notesMasterIdLst>
    <p:notesMasterId r:id="rId25"/>
  </p:notesMasterIdLst>
  <p:handoutMasterIdLst>
    <p:handoutMasterId r:id="rId26"/>
  </p:handoutMasterIdLst>
  <p:sldIdLst>
    <p:sldId id="256" r:id="rId5"/>
    <p:sldId id="292" r:id="rId6"/>
    <p:sldId id="295" r:id="rId7"/>
    <p:sldId id="302" r:id="rId8"/>
    <p:sldId id="303" r:id="rId9"/>
    <p:sldId id="293" r:id="rId10"/>
    <p:sldId id="301" r:id="rId11"/>
    <p:sldId id="305" r:id="rId12"/>
    <p:sldId id="307" r:id="rId13"/>
    <p:sldId id="306" r:id="rId14"/>
    <p:sldId id="309" r:id="rId15"/>
    <p:sldId id="311" r:id="rId16"/>
    <p:sldId id="299" r:id="rId17"/>
    <p:sldId id="300" r:id="rId18"/>
    <p:sldId id="264" r:id="rId19"/>
    <p:sldId id="296" r:id="rId20"/>
    <p:sldId id="298" r:id="rId21"/>
    <p:sldId id="310" r:id="rId22"/>
    <p:sldId id="289" r:id="rId23"/>
    <p:sldId id="294"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5359"/>
    <a:srgbClr val="969FA7"/>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54" autoAdjust="0"/>
    <p:restoredTop sz="95388" autoAdjust="0"/>
  </p:normalViewPr>
  <p:slideViewPr>
    <p:cSldViewPr snapToGrid="0" showGuides="1">
      <p:cViewPr varScale="1">
        <p:scale>
          <a:sx n="90" d="100"/>
          <a:sy n="90" d="100"/>
        </p:scale>
        <p:origin x="81" y="381"/>
      </p:cViewPr>
      <p:guideLst/>
    </p:cSldViewPr>
  </p:slideViewPr>
  <p:outlineViewPr>
    <p:cViewPr>
      <p:scale>
        <a:sx n="33" d="100"/>
        <a:sy n="33" d="100"/>
      </p:scale>
      <p:origin x="0" y="-4982"/>
    </p:cViewPr>
  </p:outlineViewPr>
  <p:notesTextViewPr>
    <p:cViewPr>
      <p:scale>
        <a:sx n="1" d="1"/>
        <a:sy n="1" d="1"/>
      </p:scale>
      <p:origin x="0" y="0"/>
    </p:cViewPr>
  </p:notesTextViewPr>
  <p:sorterViewPr>
    <p:cViewPr varScale="1">
      <p:scale>
        <a:sx n="100" d="100"/>
        <a:sy n="100" d="100"/>
      </p:scale>
      <p:origin x="0" y="-1757"/>
    </p:cViewPr>
  </p:sorterViewPr>
  <p:notesViewPr>
    <p:cSldViewPr snapToGrid="0">
      <p:cViewPr varScale="1">
        <p:scale>
          <a:sx n="58" d="100"/>
          <a:sy n="58" d="100"/>
        </p:scale>
        <p:origin x="3240"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_rels/data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87FD55-A69D-4F3D-AA23-BB83047CB65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D241CC0-B5A3-4F13-9487-120D0C041B47}">
      <dgm:prSet/>
      <dgm:spPr/>
      <dgm:t>
        <a:bodyPr/>
        <a:lstStyle/>
        <a:p>
          <a:r>
            <a:rPr lang="en-US" dirty="0"/>
            <a:t>Open enrollment</a:t>
          </a:r>
        </a:p>
      </dgm:t>
    </dgm:pt>
    <dgm:pt modelId="{26CF89FC-3104-43E3-AEA0-44179AE5E7C3}" type="parTrans" cxnId="{30900FCB-5D3A-4429-8AA0-A8740AF929CD}">
      <dgm:prSet/>
      <dgm:spPr/>
      <dgm:t>
        <a:bodyPr/>
        <a:lstStyle/>
        <a:p>
          <a:endParaRPr lang="en-US"/>
        </a:p>
      </dgm:t>
    </dgm:pt>
    <dgm:pt modelId="{79A0552F-7685-4704-8EF3-BFE5E4EB0DDE}" type="sibTrans" cxnId="{30900FCB-5D3A-4429-8AA0-A8740AF929CD}">
      <dgm:prSet/>
      <dgm:spPr/>
      <dgm:t>
        <a:bodyPr/>
        <a:lstStyle/>
        <a:p>
          <a:endParaRPr lang="en-US"/>
        </a:p>
      </dgm:t>
    </dgm:pt>
    <dgm:pt modelId="{B64E9E44-DE47-4BE3-83CD-BFC51A83B997}">
      <dgm:prSet/>
      <dgm:spPr/>
      <dgm:t>
        <a:bodyPr/>
        <a:lstStyle/>
        <a:p>
          <a:r>
            <a:rPr lang="en-US" dirty="0"/>
            <a:t>Senior in high school on track to graduate</a:t>
          </a:r>
        </a:p>
      </dgm:t>
    </dgm:pt>
    <dgm:pt modelId="{ACE93EA3-4CC8-4DDC-AE56-A5A0A6FEB6D0}" type="parTrans" cxnId="{2B0909DD-E784-4D59-A732-D02550FAD6CF}">
      <dgm:prSet/>
      <dgm:spPr/>
      <dgm:t>
        <a:bodyPr/>
        <a:lstStyle/>
        <a:p>
          <a:endParaRPr lang="en-US"/>
        </a:p>
      </dgm:t>
    </dgm:pt>
    <dgm:pt modelId="{92127F7A-C43D-46AD-A01C-0CAE970B8A75}" type="sibTrans" cxnId="{2B0909DD-E784-4D59-A732-D02550FAD6CF}">
      <dgm:prSet/>
      <dgm:spPr/>
      <dgm:t>
        <a:bodyPr/>
        <a:lstStyle/>
        <a:p>
          <a:endParaRPr lang="en-US"/>
        </a:p>
      </dgm:t>
    </dgm:pt>
    <dgm:pt modelId="{E98844E0-46BB-47AE-B745-93E0E19AE473}">
      <dgm:prSet/>
      <dgm:spPr/>
      <dgm:t>
        <a:bodyPr/>
        <a:lstStyle/>
        <a:p>
          <a:r>
            <a:rPr lang="en-US" dirty="0"/>
            <a:t>High School Diploma or HSE</a:t>
          </a:r>
        </a:p>
      </dgm:t>
    </dgm:pt>
    <dgm:pt modelId="{F093DB48-AF22-4844-8EE5-091A926167A3}" type="parTrans" cxnId="{1A97F8E3-108E-4D7D-AD6F-B31EE55D5390}">
      <dgm:prSet/>
      <dgm:spPr/>
      <dgm:t>
        <a:bodyPr/>
        <a:lstStyle/>
        <a:p>
          <a:endParaRPr lang="en-US"/>
        </a:p>
      </dgm:t>
    </dgm:pt>
    <dgm:pt modelId="{E7D8804A-C6DA-4A95-A1B0-1482A1721C99}" type="sibTrans" cxnId="{1A97F8E3-108E-4D7D-AD6F-B31EE55D5390}">
      <dgm:prSet/>
      <dgm:spPr/>
      <dgm:t>
        <a:bodyPr/>
        <a:lstStyle/>
        <a:p>
          <a:endParaRPr lang="en-US"/>
        </a:p>
      </dgm:t>
    </dgm:pt>
    <dgm:pt modelId="{3D1B5A55-5833-4511-816E-73723AE10D95}">
      <dgm:prSet/>
      <dgm:spPr/>
      <dgm:t>
        <a:bodyPr/>
        <a:lstStyle/>
        <a:p>
          <a:r>
            <a:rPr lang="en-US" dirty="0"/>
            <a:t>Employer offer</a:t>
          </a:r>
        </a:p>
      </dgm:t>
    </dgm:pt>
    <dgm:pt modelId="{C2D6CA98-1C8C-40A6-8AFA-CE3E023AF7D9}" type="sibTrans" cxnId="{CB93707C-A125-4E8E-B862-F9CFEADB0D47}">
      <dgm:prSet/>
      <dgm:spPr/>
      <dgm:t>
        <a:bodyPr/>
        <a:lstStyle/>
        <a:p>
          <a:endParaRPr lang="en-US"/>
        </a:p>
      </dgm:t>
    </dgm:pt>
    <dgm:pt modelId="{8EE6B9E7-C684-4E7B-A90A-8F0A5FD7C000}" type="parTrans" cxnId="{CB93707C-A125-4E8E-B862-F9CFEADB0D47}">
      <dgm:prSet/>
      <dgm:spPr/>
      <dgm:t>
        <a:bodyPr/>
        <a:lstStyle/>
        <a:p>
          <a:endParaRPr lang="en-US"/>
        </a:p>
      </dgm:t>
    </dgm:pt>
    <dgm:pt modelId="{C71ADFA5-7495-40E6-BBB8-D4996B14491C}">
      <dgm:prSet/>
      <dgm:spPr/>
      <dgm:t>
        <a:bodyPr/>
        <a:lstStyle/>
        <a:p>
          <a:r>
            <a:rPr lang="en-US" dirty="0"/>
            <a:t>Pass interview MCS and Employer</a:t>
          </a:r>
        </a:p>
      </dgm:t>
    </dgm:pt>
    <dgm:pt modelId="{ACDAA8EB-98E7-42DB-86F7-3D792EF6903A}" type="sibTrans" cxnId="{8A8A4E40-7024-48EC-B1E0-52F19C6013F4}">
      <dgm:prSet/>
      <dgm:spPr/>
      <dgm:t>
        <a:bodyPr/>
        <a:lstStyle/>
        <a:p>
          <a:endParaRPr lang="en-US"/>
        </a:p>
      </dgm:t>
    </dgm:pt>
    <dgm:pt modelId="{4B5C5891-BC3D-4F2D-A7DB-F3CC5FCCC45D}" type="parTrans" cxnId="{8A8A4E40-7024-48EC-B1E0-52F19C6013F4}">
      <dgm:prSet/>
      <dgm:spPr/>
      <dgm:t>
        <a:bodyPr/>
        <a:lstStyle/>
        <a:p>
          <a:endParaRPr lang="en-US"/>
        </a:p>
      </dgm:t>
    </dgm:pt>
    <dgm:pt modelId="{88A0201D-E981-4534-A7CC-46CEEFFDDC13}">
      <dgm:prSet/>
      <dgm:spPr/>
      <dgm:t>
        <a:bodyPr/>
        <a:lstStyle/>
        <a:p>
          <a:r>
            <a:rPr lang="en-US" dirty="0"/>
            <a:t>Pass pre-entrance test (TABE or CASA)</a:t>
          </a:r>
        </a:p>
      </dgm:t>
    </dgm:pt>
    <dgm:pt modelId="{DEC4BA63-8D5A-4D05-A56C-632E7C2B798A}" type="sibTrans" cxnId="{99F1749C-CA3C-40ED-82C7-C40CE59EA47B}">
      <dgm:prSet/>
      <dgm:spPr/>
      <dgm:t>
        <a:bodyPr/>
        <a:lstStyle/>
        <a:p>
          <a:endParaRPr lang="en-US"/>
        </a:p>
      </dgm:t>
    </dgm:pt>
    <dgm:pt modelId="{851182EA-22F4-482D-96E5-2082BE2E6ACE}" type="parTrans" cxnId="{99F1749C-CA3C-40ED-82C7-C40CE59EA47B}">
      <dgm:prSet/>
      <dgm:spPr/>
      <dgm:t>
        <a:bodyPr/>
        <a:lstStyle/>
        <a:p>
          <a:endParaRPr lang="en-US"/>
        </a:p>
      </dgm:t>
    </dgm:pt>
    <dgm:pt modelId="{77B03280-27CA-448D-AE23-4C2228B1C195}" type="pres">
      <dgm:prSet presAssocID="{B887FD55-A69D-4F3D-AA23-BB83047CB65B}" presName="vert0" presStyleCnt="0">
        <dgm:presLayoutVars>
          <dgm:dir/>
          <dgm:animOne val="branch"/>
          <dgm:animLvl val="lvl"/>
        </dgm:presLayoutVars>
      </dgm:prSet>
      <dgm:spPr/>
    </dgm:pt>
    <dgm:pt modelId="{5349B2F0-168B-46E3-8BD9-EB2E1B23AF6F}" type="pres">
      <dgm:prSet presAssocID="{4D241CC0-B5A3-4F13-9487-120D0C041B47}" presName="thickLine" presStyleLbl="alignNode1" presStyleIdx="0" presStyleCnt="6"/>
      <dgm:spPr/>
    </dgm:pt>
    <dgm:pt modelId="{7492678E-5B81-492F-9A98-52497250FC61}" type="pres">
      <dgm:prSet presAssocID="{4D241CC0-B5A3-4F13-9487-120D0C041B47}" presName="horz1" presStyleCnt="0"/>
      <dgm:spPr/>
    </dgm:pt>
    <dgm:pt modelId="{2A2D6D4F-2483-4A58-9519-75DDD51F55AF}" type="pres">
      <dgm:prSet presAssocID="{4D241CC0-B5A3-4F13-9487-120D0C041B47}" presName="tx1" presStyleLbl="revTx" presStyleIdx="0" presStyleCnt="6"/>
      <dgm:spPr/>
    </dgm:pt>
    <dgm:pt modelId="{C8FF6E51-85A9-41F7-9949-AE88E6051B7E}" type="pres">
      <dgm:prSet presAssocID="{4D241CC0-B5A3-4F13-9487-120D0C041B47}" presName="vert1" presStyleCnt="0"/>
      <dgm:spPr/>
    </dgm:pt>
    <dgm:pt modelId="{8D854F9E-9393-4048-8E2D-904C96A87DE1}" type="pres">
      <dgm:prSet presAssocID="{B64E9E44-DE47-4BE3-83CD-BFC51A83B997}" presName="thickLine" presStyleLbl="alignNode1" presStyleIdx="1" presStyleCnt="6"/>
      <dgm:spPr/>
    </dgm:pt>
    <dgm:pt modelId="{A4C4DC96-50B2-481F-9DB0-C9A0105A2063}" type="pres">
      <dgm:prSet presAssocID="{B64E9E44-DE47-4BE3-83CD-BFC51A83B997}" presName="horz1" presStyleCnt="0"/>
      <dgm:spPr/>
    </dgm:pt>
    <dgm:pt modelId="{01F8E6C0-501E-4A19-BB23-4A73E03C7E77}" type="pres">
      <dgm:prSet presAssocID="{B64E9E44-DE47-4BE3-83CD-BFC51A83B997}" presName="tx1" presStyleLbl="revTx" presStyleIdx="1" presStyleCnt="6"/>
      <dgm:spPr/>
    </dgm:pt>
    <dgm:pt modelId="{57762AB8-0AF3-478F-849B-9E46EB4105DE}" type="pres">
      <dgm:prSet presAssocID="{B64E9E44-DE47-4BE3-83CD-BFC51A83B997}" presName="vert1" presStyleCnt="0"/>
      <dgm:spPr/>
    </dgm:pt>
    <dgm:pt modelId="{33EE3F2B-9400-4DEC-83F5-868E3F4E7848}" type="pres">
      <dgm:prSet presAssocID="{E98844E0-46BB-47AE-B745-93E0E19AE473}" presName="thickLine" presStyleLbl="alignNode1" presStyleIdx="2" presStyleCnt="6"/>
      <dgm:spPr/>
    </dgm:pt>
    <dgm:pt modelId="{24D7A64D-5735-44E0-B96B-543EB64090F0}" type="pres">
      <dgm:prSet presAssocID="{E98844E0-46BB-47AE-B745-93E0E19AE473}" presName="horz1" presStyleCnt="0"/>
      <dgm:spPr/>
    </dgm:pt>
    <dgm:pt modelId="{C3044FEE-A9E8-4EDB-85A9-526083C27B12}" type="pres">
      <dgm:prSet presAssocID="{E98844E0-46BB-47AE-B745-93E0E19AE473}" presName="tx1" presStyleLbl="revTx" presStyleIdx="2" presStyleCnt="6"/>
      <dgm:spPr/>
    </dgm:pt>
    <dgm:pt modelId="{62310B24-61CB-45A3-8E90-467F4EED850C}" type="pres">
      <dgm:prSet presAssocID="{E98844E0-46BB-47AE-B745-93E0E19AE473}" presName="vert1" presStyleCnt="0"/>
      <dgm:spPr/>
    </dgm:pt>
    <dgm:pt modelId="{97420B07-AB0A-43E3-BB9A-7D6AEC7FDC55}" type="pres">
      <dgm:prSet presAssocID="{88A0201D-E981-4534-A7CC-46CEEFFDDC13}" presName="thickLine" presStyleLbl="alignNode1" presStyleIdx="3" presStyleCnt="6"/>
      <dgm:spPr/>
    </dgm:pt>
    <dgm:pt modelId="{A8A30FB9-3A92-4BB1-9972-8EDD71EB0846}" type="pres">
      <dgm:prSet presAssocID="{88A0201D-E981-4534-A7CC-46CEEFFDDC13}" presName="horz1" presStyleCnt="0"/>
      <dgm:spPr/>
    </dgm:pt>
    <dgm:pt modelId="{E113DB37-C26A-48A3-8813-54CE9B92A14F}" type="pres">
      <dgm:prSet presAssocID="{88A0201D-E981-4534-A7CC-46CEEFFDDC13}" presName="tx1" presStyleLbl="revTx" presStyleIdx="3" presStyleCnt="6"/>
      <dgm:spPr/>
    </dgm:pt>
    <dgm:pt modelId="{6717BFE0-003C-47F3-8CB8-EEBA33B28456}" type="pres">
      <dgm:prSet presAssocID="{88A0201D-E981-4534-A7CC-46CEEFFDDC13}" presName="vert1" presStyleCnt="0"/>
      <dgm:spPr/>
    </dgm:pt>
    <dgm:pt modelId="{940CAA6D-DB52-42AA-9D1C-DB6EF20956CF}" type="pres">
      <dgm:prSet presAssocID="{C71ADFA5-7495-40E6-BBB8-D4996B14491C}" presName="thickLine" presStyleLbl="alignNode1" presStyleIdx="4" presStyleCnt="6"/>
      <dgm:spPr/>
    </dgm:pt>
    <dgm:pt modelId="{76EA6C12-590B-4772-AE78-250CC5032218}" type="pres">
      <dgm:prSet presAssocID="{C71ADFA5-7495-40E6-BBB8-D4996B14491C}" presName="horz1" presStyleCnt="0"/>
      <dgm:spPr/>
    </dgm:pt>
    <dgm:pt modelId="{73C607DA-6454-4D5F-85FD-5C23BBABF633}" type="pres">
      <dgm:prSet presAssocID="{C71ADFA5-7495-40E6-BBB8-D4996B14491C}" presName="tx1" presStyleLbl="revTx" presStyleIdx="4" presStyleCnt="6"/>
      <dgm:spPr/>
    </dgm:pt>
    <dgm:pt modelId="{7C4A63D3-3EE5-4B7B-8199-4B15F8BC575B}" type="pres">
      <dgm:prSet presAssocID="{C71ADFA5-7495-40E6-BBB8-D4996B14491C}" presName="vert1" presStyleCnt="0"/>
      <dgm:spPr/>
    </dgm:pt>
    <dgm:pt modelId="{3EB77F98-CA39-4BD1-8272-2382BDAE3B01}" type="pres">
      <dgm:prSet presAssocID="{3D1B5A55-5833-4511-816E-73723AE10D95}" presName="thickLine" presStyleLbl="alignNode1" presStyleIdx="5" presStyleCnt="6"/>
      <dgm:spPr/>
    </dgm:pt>
    <dgm:pt modelId="{D2A27510-50B9-485B-BDF9-F51F78D2FBB9}" type="pres">
      <dgm:prSet presAssocID="{3D1B5A55-5833-4511-816E-73723AE10D95}" presName="horz1" presStyleCnt="0"/>
      <dgm:spPr/>
    </dgm:pt>
    <dgm:pt modelId="{74446BF5-289A-43C4-BC3F-05E7171F5842}" type="pres">
      <dgm:prSet presAssocID="{3D1B5A55-5833-4511-816E-73723AE10D95}" presName="tx1" presStyleLbl="revTx" presStyleIdx="5" presStyleCnt="6"/>
      <dgm:spPr/>
    </dgm:pt>
    <dgm:pt modelId="{319E04ED-18FF-4828-8B65-F645A7679C88}" type="pres">
      <dgm:prSet presAssocID="{3D1B5A55-5833-4511-816E-73723AE10D95}" presName="vert1" presStyleCnt="0"/>
      <dgm:spPr/>
    </dgm:pt>
  </dgm:ptLst>
  <dgm:cxnLst>
    <dgm:cxn modelId="{C9C6FE06-F74D-453D-AED0-68A70645126E}" type="presOf" srcId="{88A0201D-E981-4534-A7CC-46CEEFFDDC13}" destId="{E113DB37-C26A-48A3-8813-54CE9B92A14F}" srcOrd="0" destOrd="0" presId="urn:microsoft.com/office/officeart/2008/layout/LinedList"/>
    <dgm:cxn modelId="{7D81FE2A-211C-4ADF-A0A2-17E7DAF32A13}" type="presOf" srcId="{E98844E0-46BB-47AE-B745-93E0E19AE473}" destId="{C3044FEE-A9E8-4EDB-85A9-526083C27B12}" srcOrd="0" destOrd="0" presId="urn:microsoft.com/office/officeart/2008/layout/LinedList"/>
    <dgm:cxn modelId="{EA14BE34-3057-44C8-8FA3-EB49EBBF26CF}" type="presOf" srcId="{4D241CC0-B5A3-4F13-9487-120D0C041B47}" destId="{2A2D6D4F-2483-4A58-9519-75DDD51F55AF}" srcOrd="0" destOrd="0" presId="urn:microsoft.com/office/officeart/2008/layout/LinedList"/>
    <dgm:cxn modelId="{8A8A4E40-7024-48EC-B1E0-52F19C6013F4}" srcId="{B887FD55-A69D-4F3D-AA23-BB83047CB65B}" destId="{C71ADFA5-7495-40E6-BBB8-D4996B14491C}" srcOrd="4" destOrd="0" parTransId="{4B5C5891-BC3D-4F2D-A7DB-F3CC5FCCC45D}" sibTransId="{ACDAA8EB-98E7-42DB-86F7-3D792EF6903A}"/>
    <dgm:cxn modelId="{CB93707C-A125-4E8E-B862-F9CFEADB0D47}" srcId="{B887FD55-A69D-4F3D-AA23-BB83047CB65B}" destId="{3D1B5A55-5833-4511-816E-73723AE10D95}" srcOrd="5" destOrd="0" parTransId="{8EE6B9E7-C684-4E7B-A90A-8F0A5FD7C000}" sibTransId="{C2D6CA98-1C8C-40A6-8AFA-CE3E023AF7D9}"/>
    <dgm:cxn modelId="{33590080-3B84-485B-97E2-14CD42E43489}" type="presOf" srcId="{B887FD55-A69D-4F3D-AA23-BB83047CB65B}" destId="{77B03280-27CA-448D-AE23-4C2228B1C195}" srcOrd="0" destOrd="0" presId="urn:microsoft.com/office/officeart/2008/layout/LinedList"/>
    <dgm:cxn modelId="{99F1749C-CA3C-40ED-82C7-C40CE59EA47B}" srcId="{B887FD55-A69D-4F3D-AA23-BB83047CB65B}" destId="{88A0201D-E981-4534-A7CC-46CEEFFDDC13}" srcOrd="3" destOrd="0" parTransId="{851182EA-22F4-482D-96E5-2082BE2E6ACE}" sibTransId="{DEC4BA63-8D5A-4D05-A56C-632E7C2B798A}"/>
    <dgm:cxn modelId="{6B463DA2-5A9B-4F0B-9607-E54C99D39B26}" type="presOf" srcId="{3D1B5A55-5833-4511-816E-73723AE10D95}" destId="{74446BF5-289A-43C4-BC3F-05E7171F5842}" srcOrd="0" destOrd="0" presId="urn:microsoft.com/office/officeart/2008/layout/LinedList"/>
    <dgm:cxn modelId="{30900FCB-5D3A-4429-8AA0-A8740AF929CD}" srcId="{B887FD55-A69D-4F3D-AA23-BB83047CB65B}" destId="{4D241CC0-B5A3-4F13-9487-120D0C041B47}" srcOrd="0" destOrd="0" parTransId="{26CF89FC-3104-43E3-AEA0-44179AE5E7C3}" sibTransId="{79A0552F-7685-4704-8EF3-BFE5E4EB0DDE}"/>
    <dgm:cxn modelId="{5ED668CC-097B-435D-9861-B6DF4B0CD699}" type="presOf" srcId="{B64E9E44-DE47-4BE3-83CD-BFC51A83B997}" destId="{01F8E6C0-501E-4A19-BB23-4A73E03C7E77}" srcOrd="0" destOrd="0" presId="urn:microsoft.com/office/officeart/2008/layout/LinedList"/>
    <dgm:cxn modelId="{2B0909DD-E784-4D59-A732-D02550FAD6CF}" srcId="{B887FD55-A69D-4F3D-AA23-BB83047CB65B}" destId="{B64E9E44-DE47-4BE3-83CD-BFC51A83B997}" srcOrd="1" destOrd="0" parTransId="{ACE93EA3-4CC8-4DDC-AE56-A5A0A6FEB6D0}" sibTransId="{92127F7A-C43D-46AD-A01C-0CAE970B8A75}"/>
    <dgm:cxn modelId="{1A97F8E3-108E-4D7D-AD6F-B31EE55D5390}" srcId="{B887FD55-A69D-4F3D-AA23-BB83047CB65B}" destId="{E98844E0-46BB-47AE-B745-93E0E19AE473}" srcOrd="2" destOrd="0" parTransId="{F093DB48-AF22-4844-8EE5-091A926167A3}" sibTransId="{E7D8804A-C6DA-4A95-A1B0-1482A1721C99}"/>
    <dgm:cxn modelId="{EADB9FE7-B483-4D05-A531-31A7962CFDDC}" type="presOf" srcId="{C71ADFA5-7495-40E6-BBB8-D4996B14491C}" destId="{73C607DA-6454-4D5F-85FD-5C23BBABF633}" srcOrd="0" destOrd="0" presId="urn:microsoft.com/office/officeart/2008/layout/LinedList"/>
    <dgm:cxn modelId="{5891D872-8D9A-4D0E-BF25-5B79ED253A96}" type="presParOf" srcId="{77B03280-27CA-448D-AE23-4C2228B1C195}" destId="{5349B2F0-168B-46E3-8BD9-EB2E1B23AF6F}" srcOrd="0" destOrd="0" presId="urn:microsoft.com/office/officeart/2008/layout/LinedList"/>
    <dgm:cxn modelId="{AE9BA87F-D1F9-4AE9-99E1-81FC6CFBC1A2}" type="presParOf" srcId="{77B03280-27CA-448D-AE23-4C2228B1C195}" destId="{7492678E-5B81-492F-9A98-52497250FC61}" srcOrd="1" destOrd="0" presId="urn:microsoft.com/office/officeart/2008/layout/LinedList"/>
    <dgm:cxn modelId="{8F5C61D7-5EA5-43F9-88D5-7DF2AEBEFB8B}" type="presParOf" srcId="{7492678E-5B81-492F-9A98-52497250FC61}" destId="{2A2D6D4F-2483-4A58-9519-75DDD51F55AF}" srcOrd="0" destOrd="0" presId="urn:microsoft.com/office/officeart/2008/layout/LinedList"/>
    <dgm:cxn modelId="{21E498D7-4EBF-4613-A3DC-8782A0E767A8}" type="presParOf" srcId="{7492678E-5B81-492F-9A98-52497250FC61}" destId="{C8FF6E51-85A9-41F7-9949-AE88E6051B7E}" srcOrd="1" destOrd="0" presId="urn:microsoft.com/office/officeart/2008/layout/LinedList"/>
    <dgm:cxn modelId="{4310EB1E-38CF-4D59-8617-4D148272F5DE}" type="presParOf" srcId="{77B03280-27CA-448D-AE23-4C2228B1C195}" destId="{8D854F9E-9393-4048-8E2D-904C96A87DE1}" srcOrd="2" destOrd="0" presId="urn:microsoft.com/office/officeart/2008/layout/LinedList"/>
    <dgm:cxn modelId="{607FB819-EBB2-4B66-B852-99FAFC928598}" type="presParOf" srcId="{77B03280-27CA-448D-AE23-4C2228B1C195}" destId="{A4C4DC96-50B2-481F-9DB0-C9A0105A2063}" srcOrd="3" destOrd="0" presId="urn:microsoft.com/office/officeart/2008/layout/LinedList"/>
    <dgm:cxn modelId="{D34A6E0A-5AF5-4817-9088-475E5B049010}" type="presParOf" srcId="{A4C4DC96-50B2-481F-9DB0-C9A0105A2063}" destId="{01F8E6C0-501E-4A19-BB23-4A73E03C7E77}" srcOrd="0" destOrd="0" presId="urn:microsoft.com/office/officeart/2008/layout/LinedList"/>
    <dgm:cxn modelId="{2D019A99-2C9B-4511-B4DA-B7299AAF7205}" type="presParOf" srcId="{A4C4DC96-50B2-481F-9DB0-C9A0105A2063}" destId="{57762AB8-0AF3-478F-849B-9E46EB4105DE}" srcOrd="1" destOrd="0" presId="urn:microsoft.com/office/officeart/2008/layout/LinedList"/>
    <dgm:cxn modelId="{396C06FA-C5A9-481D-A662-FB621A4A5C8A}" type="presParOf" srcId="{77B03280-27CA-448D-AE23-4C2228B1C195}" destId="{33EE3F2B-9400-4DEC-83F5-868E3F4E7848}" srcOrd="4" destOrd="0" presId="urn:microsoft.com/office/officeart/2008/layout/LinedList"/>
    <dgm:cxn modelId="{DC29EB3A-A845-41BD-BD32-B6C700B80D72}" type="presParOf" srcId="{77B03280-27CA-448D-AE23-4C2228B1C195}" destId="{24D7A64D-5735-44E0-B96B-543EB64090F0}" srcOrd="5" destOrd="0" presId="urn:microsoft.com/office/officeart/2008/layout/LinedList"/>
    <dgm:cxn modelId="{72510AB4-3F58-4F38-B72D-3ED2FC28E1BA}" type="presParOf" srcId="{24D7A64D-5735-44E0-B96B-543EB64090F0}" destId="{C3044FEE-A9E8-4EDB-85A9-526083C27B12}" srcOrd="0" destOrd="0" presId="urn:microsoft.com/office/officeart/2008/layout/LinedList"/>
    <dgm:cxn modelId="{D80D1FF4-1C5F-4E68-A023-3DEE513A9BBF}" type="presParOf" srcId="{24D7A64D-5735-44E0-B96B-543EB64090F0}" destId="{62310B24-61CB-45A3-8E90-467F4EED850C}" srcOrd="1" destOrd="0" presId="urn:microsoft.com/office/officeart/2008/layout/LinedList"/>
    <dgm:cxn modelId="{20280262-3C83-4647-BD61-F22B107926E9}" type="presParOf" srcId="{77B03280-27CA-448D-AE23-4C2228B1C195}" destId="{97420B07-AB0A-43E3-BB9A-7D6AEC7FDC55}" srcOrd="6" destOrd="0" presId="urn:microsoft.com/office/officeart/2008/layout/LinedList"/>
    <dgm:cxn modelId="{A36FA461-61B7-4D58-82C2-CABD6A0FAA89}" type="presParOf" srcId="{77B03280-27CA-448D-AE23-4C2228B1C195}" destId="{A8A30FB9-3A92-4BB1-9972-8EDD71EB0846}" srcOrd="7" destOrd="0" presId="urn:microsoft.com/office/officeart/2008/layout/LinedList"/>
    <dgm:cxn modelId="{B8380554-CB1C-4C0B-834C-520626ED56DF}" type="presParOf" srcId="{A8A30FB9-3A92-4BB1-9972-8EDD71EB0846}" destId="{E113DB37-C26A-48A3-8813-54CE9B92A14F}" srcOrd="0" destOrd="0" presId="urn:microsoft.com/office/officeart/2008/layout/LinedList"/>
    <dgm:cxn modelId="{2E9357BD-7D23-40D2-8DC7-40001C1EB323}" type="presParOf" srcId="{A8A30FB9-3A92-4BB1-9972-8EDD71EB0846}" destId="{6717BFE0-003C-47F3-8CB8-EEBA33B28456}" srcOrd="1" destOrd="0" presId="urn:microsoft.com/office/officeart/2008/layout/LinedList"/>
    <dgm:cxn modelId="{9F5633CE-8DA9-46E2-BAB5-8230304335B5}" type="presParOf" srcId="{77B03280-27CA-448D-AE23-4C2228B1C195}" destId="{940CAA6D-DB52-42AA-9D1C-DB6EF20956CF}" srcOrd="8" destOrd="0" presId="urn:microsoft.com/office/officeart/2008/layout/LinedList"/>
    <dgm:cxn modelId="{6F70DC4F-B912-4759-ACD4-EE4AD82F2C43}" type="presParOf" srcId="{77B03280-27CA-448D-AE23-4C2228B1C195}" destId="{76EA6C12-590B-4772-AE78-250CC5032218}" srcOrd="9" destOrd="0" presId="urn:microsoft.com/office/officeart/2008/layout/LinedList"/>
    <dgm:cxn modelId="{110CE68F-C876-45C4-B657-CCE45C12DC28}" type="presParOf" srcId="{76EA6C12-590B-4772-AE78-250CC5032218}" destId="{73C607DA-6454-4D5F-85FD-5C23BBABF633}" srcOrd="0" destOrd="0" presId="urn:microsoft.com/office/officeart/2008/layout/LinedList"/>
    <dgm:cxn modelId="{EE4CC767-9B68-413F-8881-BE54DDF00245}" type="presParOf" srcId="{76EA6C12-590B-4772-AE78-250CC5032218}" destId="{7C4A63D3-3EE5-4B7B-8199-4B15F8BC575B}" srcOrd="1" destOrd="0" presId="urn:microsoft.com/office/officeart/2008/layout/LinedList"/>
    <dgm:cxn modelId="{EF4E6CB5-7D84-4BB9-9C0D-13B4998A3864}" type="presParOf" srcId="{77B03280-27CA-448D-AE23-4C2228B1C195}" destId="{3EB77F98-CA39-4BD1-8272-2382BDAE3B01}" srcOrd="10" destOrd="0" presId="urn:microsoft.com/office/officeart/2008/layout/LinedList"/>
    <dgm:cxn modelId="{CD13D044-2809-464D-8EBE-EA04482DACEA}" type="presParOf" srcId="{77B03280-27CA-448D-AE23-4C2228B1C195}" destId="{D2A27510-50B9-485B-BDF9-F51F78D2FBB9}" srcOrd="11" destOrd="0" presId="urn:microsoft.com/office/officeart/2008/layout/LinedList"/>
    <dgm:cxn modelId="{47B41ED9-CCAD-4DA9-A49C-26E27DC58B06}" type="presParOf" srcId="{D2A27510-50B9-485B-BDF9-F51F78D2FBB9}" destId="{74446BF5-289A-43C4-BC3F-05E7171F5842}" srcOrd="0" destOrd="0" presId="urn:microsoft.com/office/officeart/2008/layout/LinedList"/>
    <dgm:cxn modelId="{BD9CB4BA-5073-4740-BF10-40AC06AE6512}" type="presParOf" srcId="{D2A27510-50B9-485B-BDF9-F51F78D2FBB9}" destId="{319E04ED-18FF-4828-8B65-F645A7679C88}"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87FD55-A69D-4F3D-AA23-BB83047CB65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D241CC0-B5A3-4F13-9487-120D0C041B47}">
      <dgm:prSet custT="1"/>
      <dgm:spPr/>
      <dgm:t>
        <a:bodyPr/>
        <a:lstStyle/>
        <a:p>
          <a:r>
            <a:rPr lang="en-US" sz="3200" dirty="0"/>
            <a:t>3 Hospital Systems (BJC, HSHS, American Health system)</a:t>
          </a:r>
        </a:p>
      </dgm:t>
    </dgm:pt>
    <dgm:pt modelId="{26CF89FC-3104-43E3-AEA0-44179AE5E7C3}" type="parTrans" cxnId="{30900FCB-5D3A-4429-8AA0-A8740AF929CD}">
      <dgm:prSet/>
      <dgm:spPr/>
      <dgm:t>
        <a:bodyPr/>
        <a:lstStyle/>
        <a:p>
          <a:endParaRPr lang="en-US"/>
        </a:p>
      </dgm:t>
    </dgm:pt>
    <dgm:pt modelId="{79A0552F-7685-4704-8EF3-BFE5E4EB0DDE}" type="sibTrans" cxnId="{30900FCB-5D3A-4429-8AA0-A8740AF929CD}">
      <dgm:prSet/>
      <dgm:spPr/>
      <dgm:t>
        <a:bodyPr/>
        <a:lstStyle/>
        <a:p>
          <a:endParaRPr lang="en-US"/>
        </a:p>
      </dgm:t>
    </dgm:pt>
    <dgm:pt modelId="{B64E9E44-DE47-4BE3-83CD-BFC51A83B997}">
      <dgm:prSet custT="1"/>
      <dgm:spPr/>
      <dgm:t>
        <a:bodyPr/>
        <a:lstStyle/>
        <a:p>
          <a:r>
            <a:rPr lang="en-US" sz="3200" dirty="0"/>
            <a:t>7 Nursing Homes</a:t>
          </a:r>
        </a:p>
      </dgm:t>
    </dgm:pt>
    <dgm:pt modelId="{ACE93EA3-4CC8-4DDC-AE56-A5A0A6FEB6D0}" type="parTrans" cxnId="{2B0909DD-E784-4D59-A732-D02550FAD6CF}">
      <dgm:prSet/>
      <dgm:spPr/>
      <dgm:t>
        <a:bodyPr/>
        <a:lstStyle/>
        <a:p>
          <a:endParaRPr lang="en-US"/>
        </a:p>
      </dgm:t>
    </dgm:pt>
    <dgm:pt modelId="{92127F7A-C43D-46AD-A01C-0CAE970B8A75}" type="sibTrans" cxnId="{2B0909DD-E784-4D59-A732-D02550FAD6CF}">
      <dgm:prSet/>
      <dgm:spPr/>
      <dgm:t>
        <a:bodyPr/>
        <a:lstStyle/>
        <a:p>
          <a:endParaRPr lang="en-US"/>
        </a:p>
      </dgm:t>
    </dgm:pt>
    <dgm:pt modelId="{E98844E0-46BB-47AE-B745-93E0E19AE473}">
      <dgm:prSet custT="1"/>
      <dgm:spPr/>
      <dgm:t>
        <a:bodyPr/>
        <a:lstStyle/>
        <a:p>
          <a:r>
            <a:rPr lang="en-US" sz="3200" dirty="0"/>
            <a:t>1(one) High School District</a:t>
          </a:r>
        </a:p>
      </dgm:t>
    </dgm:pt>
    <dgm:pt modelId="{F093DB48-AF22-4844-8EE5-091A926167A3}" type="parTrans" cxnId="{1A97F8E3-108E-4D7D-AD6F-B31EE55D5390}">
      <dgm:prSet/>
      <dgm:spPr/>
      <dgm:t>
        <a:bodyPr/>
        <a:lstStyle/>
        <a:p>
          <a:endParaRPr lang="en-US"/>
        </a:p>
      </dgm:t>
    </dgm:pt>
    <dgm:pt modelId="{E7D8804A-C6DA-4A95-A1B0-1482A1721C99}" type="sibTrans" cxnId="{1A97F8E3-108E-4D7D-AD6F-B31EE55D5390}">
      <dgm:prSet/>
      <dgm:spPr/>
      <dgm:t>
        <a:bodyPr/>
        <a:lstStyle/>
        <a:p>
          <a:endParaRPr lang="en-US"/>
        </a:p>
      </dgm:t>
    </dgm:pt>
    <dgm:pt modelId="{77B03280-27CA-448D-AE23-4C2228B1C195}" type="pres">
      <dgm:prSet presAssocID="{B887FD55-A69D-4F3D-AA23-BB83047CB65B}" presName="vert0" presStyleCnt="0">
        <dgm:presLayoutVars>
          <dgm:dir/>
          <dgm:animOne val="branch"/>
          <dgm:animLvl val="lvl"/>
        </dgm:presLayoutVars>
      </dgm:prSet>
      <dgm:spPr/>
    </dgm:pt>
    <dgm:pt modelId="{5349B2F0-168B-46E3-8BD9-EB2E1B23AF6F}" type="pres">
      <dgm:prSet presAssocID="{4D241CC0-B5A3-4F13-9487-120D0C041B47}" presName="thickLine" presStyleLbl="alignNode1" presStyleIdx="0" presStyleCnt="3"/>
      <dgm:spPr/>
    </dgm:pt>
    <dgm:pt modelId="{7492678E-5B81-492F-9A98-52497250FC61}" type="pres">
      <dgm:prSet presAssocID="{4D241CC0-B5A3-4F13-9487-120D0C041B47}" presName="horz1" presStyleCnt="0"/>
      <dgm:spPr/>
    </dgm:pt>
    <dgm:pt modelId="{2A2D6D4F-2483-4A58-9519-75DDD51F55AF}" type="pres">
      <dgm:prSet presAssocID="{4D241CC0-B5A3-4F13-9487-120D0C041B47}" presName="tx1" presStyleLbl="revTx" presStyleIdx="0" presStyleCnt="3"/>
      <dgm:spPr/>
    </dgm:pt>
    <dgm:pt modelId="{C8FF6E51-85A9-41F7-9949-AE88E6051B7E}" type="pres">
      <dgm:prSet presAssocID="{4D241CC0-B5A3-4F13-9487-120D0C041B47}" presName="vert1" presStyleCnt="0"/>
      <dgm:spPr/>
    </dgm:pt>
    <dgm:pt modelId="{8D854F9E-9393-4048-8E2D-904C96A87DE1}" type="pres">
      <dgm:prSet presAssocID="{B64E9E44-DE47-4BE3-83CD-BFC51A83B997}" presName="thickLine" presStyleLbl="alignNode1" presStyleIdx="1" presStyleCnt="3"/>
      <dgm:spPr/>
    </dgm:pt>
    <dgm:pt modelId="{A4C4DC96-50B2-481F-9DB0-C9A0105A2063}" type="pres">
      <dgm:prSet presAssocID="{B64E9E44-DE47-4BE3-83CD-BFC51A83B997}" presName="horz1" presStyleCnt="0"/>
      <dgm:spPr/>
    </dgm:pt>
    <dgm:pt modelId="{01F8E6C0-501E-4A19-BB23-4A73E03C7E77}" type="pres">
      <dgm:prSet presAssocID="{B64E9E44-DE47-4BE3-83CD-BFC51A83B997}" presName="tx1" presStyleLbl="revTx" presStyleIdx="1" presStyleCnt="3"/>
      <dgm:spPr/>
    </dgm:pt>
    <dgm:pt modelId="{57762AB8-0AF3-478F-849B-9E46EB4105DE}" type="pres">
      <dgm:prSet presAssocID="{B64E9E44-DE47-4BE3-83CD-BFC51A83B997}" presName="vert1" presStyleCnt="0"/>
      <dgm:spPr/>
    </dgm:pt>
    <dgm:pt modelId="{33EE3F2B-9400-4DEC-83F5-868E3F4E7848}" type="pres">
      <dgm:prSet presAssocID="{E98844E0-46BB-47AE-B745-93E0E19AE473}" presName="thickLine" presStyleLbl="alignNode1" presStyleIdx="2" presStyleCnt="3"/>
      <dgm:spPr/>
    </dgm:pt>
    <dgm:pt modelId="{24D7A64D-5735-44E0-B96B-543EB64090F0}" type="pres">
      <dgm:prSet presAssocID="{E98844E0-46BB-47AE-B745-93E0E19AE473}" presName="horz1" presStyleCnt="0"/>
      <dgm:spPr/>
    </dgm:pt>
    <dgm:pt modelId="{C3044FEE-A9E8-4EDB-85A9-526083C27B12}" type="pres">
      <dgm:prSet presAssocID="{E98844E0-46BB-47AE-B745-93E0E19AE473}" presName="tx1" presStyleLbl="revTx" presStyleIdx="2" presStyleCnt="3"/>
      <dgm:spPr/>
    </dgm:pt>
    <dgm:pt modelId="{62310B24-61CB-45A3-8E90-467F4EED850C}" type="pres">
      <dgm:prSet presAssocID="{E98844E0-46BB-47AE-B745-93E0E19AE473}" presName="vert1" presStyleCnt="0"/>
      <dgm:spPr/>
    </dgm:pt>
  </dgm:ptLst>
  <dgm:cxnLst>
    <dgm:cxn modelId="{7D81FE2A-211C-4ADF-A0A2-17E7DAF32A13}" type="presOf" srcId="{E98844E0-46BB-47AE-B745-93E0E19AE473}" destId="{C3044FEE-A9E8-4EDB-85A9-526083C27B12}" srcOrd="0" destOrd="0" presId="urn:microsoft.com/office/officeart/2008/layout/LinedList"/>
    <dgm:cxn modelId="{EA14BE34-3057-44C8-8FA3-EB49EBBF26CF}" type="presOf" srcId="{4D241CC0-B5A3-4F13-9487-120D0C041B47}" destId="{2A2D6D4F-2483-4A58-9519-75DDD51F55AF}" srcOrd="0" destOrd="0" presId="urn:microsoft.com/office/officeart/2008/layout/LinedList"/>
    <dgm:cxn modelId="{33590080-3B84-485B-97E2-14CD42E43489}" type="presOf" srcId="{B887FD55-A69D-4F3D-AA23-BB83047CB65B}" destId="{77B03280-27CA-448D-AE23-4C2228B1C195}" srcOrd="0" destOrd="0" presId="urn:microsoft.com/office/officeart/2008/layout/LinedList"/>
    <dgm:cxn modelId="{30900FCB-5D3A-4429-8AA0-A8740AF929CD}" srcId="{B887FD55-A69D-4F3D-AA23-BB83047CB65B}" destId="{4D241CC0-B5A3-4F13-9487-120D0C041B47}" srcOrd="0" destOrd="0" parTransId="{26CF89FC-3104-43E3-AEA0-44179AE5E7C3}" sibTransId="{79A0552F-7685-4704-8EF3-BFE5E4EB0DDE}"/>
    <dgm:cxn modelId="{5ED668CC-097B-435D-9861-B6DF4B0CD699}" type="presOf" srcId="{B64E9E44-DE47-4BE3-83CD-BFC51A83B997}" destId="{01F8E6C0-501E-4A19-BB23-4A73E03C7E77}" srcOrd="0" destOrd="0" presId="urn:microsoft.com/office/officeart/2008/layout/LinedList"/>
    <dgm:cxn modelId="{2B0909DD-E784-4D59-A732-D02550FAD6CF}" srcId="{B887FD55-A69D-4F3D-AA23-BB83047CB65B}" destId="{B64E9E44-DE47-4BE3-83CD-BFC51A83B997}" srcOrd="1" destOrd="0" parTransId="{ACE93EA3-4CC8-4DDC-AE56-A5A0A6FEB6D0}" sibTransId="{92127F7A-C43D-46AD-A01C-0CAE970B8A75}"/>
    <dgm:cxn modelId="{1A97F8E3-108E-4D7D-AD6F-B31EE55D5390}" srcId="{B887FD55-A69D-4F3D-AA23-BB83047CB65B}" destId="{E98844E0-46BB-47AE-B745-93E0E19AE473}" srcOrd="2" destOrd="0" parTransId="{F093DB48-AF22-4844-8EE5-091A926167A3}" sibTransId="{E7D8804A-C6DA-4A95-A1B0-1482A1721C99}"/>
    <dgm:cxn modelId="{5891D872-8D9A-4D0E-BF25-5B79ED253A96}" type="presParOf" srcId="{77B03280-27CA-448D-AE23-4C2228B1C195}" destId="{5349B2F0-168B-46E3-8BD9-EB2E1B23AF6F}" srcOrd="0" destOrd="0" presId="urn:microsoft.com/office/officeart/2008/layout/LinedList"/>
    <dgm:cxn modelId="{AE9BA87F-D1F9-4AE9-99E1-81FC6CFBC1A2}" type="presParOf" srcId="{77B03280-27CA-448D-AE23-4C2228B1C195}" destId="{7492678E-5B81-492F-9A98-52497250FC61}" srcOrd="1" destOrd="0" presId="urn:microsoft.com/office/officeart/2008/layout/LinedList"/>
    <dgm:cxn modelId="{8F5C61D7-5EA5-43F9-88D5-7DF2AEBEFB8B}" type="presParOf" srcId="{7492678E-5B81-492F-9A98-52497250FC61}" destId="{2A2D6D4F-2483-4A58-9519-75DDD51F55AF}" srcOrd="0" destOrd="0" presId="urn:microsoft.com/office/officeart/2008/layout/LinedList"/>
    <dgm:cxn modelId="{21E498D7-4EBF-4613-A3DC-8782A0E767A8}" type="presParOf" srcId="{7492678E-5B81-492F-9A98-52497250FC61}" destId="{C8FF6E51-85A9-41F7-9949-AE88E6051B7E}" srcOrd="1" destOrd="0" presId="urn:microsoft.com/office/officeart/2008/layout/LinedList"/>
    <dgm:cxn modelId="{4310EB1E-38CF-4D59-8617-4D148272F5DE}" type="presParOf" srcId="{77B03280-27CA-448D-AE23-4C2228B1C195}" destId="{8D854F9E-9393-4048-8E2D-904C96A87DE1}" srcOrd="2" destOrd="0" presId="urn:microsoft.com/office/officeart/2008/layout/LinedList"/>
    <dgm:cxn modelId="{607FB819-EBB2-4B66-B852-99FAFC928598}" type="presParOf" srcId="{77B03280-27CA-448D-AE23-4C2228B1C195}" destId="{A4C4DC96-50B2-481F-9DB0-C9A0105A2063}" srcOrd="3" destOrd="0" presId="urn:microsoft.com/office/officeart/2008/layout/LinedList"/>
    <dgm:cxn modelId="{D34A6E0A-5AF5-4817-9088-475E5B049010}" type="presParOf" srcId="{A4C4DC96-50B2-481F-9DB0-C9A0105A2063}" destId="{01F8E6C0-501E-4A19-BB23-4A73E03C7E77}" srcOrd="0" destOrd="0" presId="urn:microsoft.com/office/officeart/2008/layout/LinedList"/>
    <dgm:cxn modelId="{2D019A99-2C9B-4511-B4DA-B7299AAF7205}" type="presParOf" srcId="{A4C4DC96-50B2-481F-9DB0-C9A0105A2063}" destId="{57762AB8-0AF3-478F-849B-9E46EB4105DE}" srcOrd="1" destOrd="0" presId="urn:microsoft.com/office/officeart/2008/layout/LinedList"/>
    <dgm:cxn modelId="{396C06FA-C5A9-481D-A662-FB621A4A5C8A}" type="presParOf" srcId="{77B03280-27CA-448D-AE23-4C2228B1C195}" destId="{33EE3F2B-9400-4DEC-83F5-868E3F4E7848}" srcOrd="4" destOrd="0" presId="urn:microsoft.com/office/officeart/2008/layout/LinedList"/>
    <dgm:cxn modelId="{DC29EB3A-A845-41BD-BD32-B6C700B80D72}" type="presParOf" srcId="{77B03280-27CA-448D-AE23-4C2228B1C195}" destId="{24D7A64D-5735-44E0-B96B-543EB64090F0}" srcOrd="5" destOrd="0" presId="urn:microsoft.com/office/officeart/2008/layout/LinedList"/>
    <dgm:cxn modelId="{72510AB4-3F58-4F38-B72D-3ED2FC28E1BA}" type="presParOf" srcId="{24D7A64D-5735-44E0-B96B-543EB64090F0}" destId="{C3044FEE-A9E8-4EDB-85A9-526083C27B12}" srcOrd="0" destOrd="0" presId="urn:microsoft.com/office/officeart/2008/layout/LinedList"/>
    <dgm:cxn modelId="{D80D1FF4-1C5F-4E68-A023-3DEE513A9BBF}" type="presParOf" srcId="{24D7A64D-5735-44E0-B96B-543EB64090F0}" destId="{62310B24-61CB-45A3-8E90-467F4EED850C}"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87FD55-A69D-4F3D-AA23-BB83047CB65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D241CC0-B5A3-4F13-9487-120D0C041B47}">
      <dgm:prSet/>
      <dgm:spPr/>
      <dgm:t>
        <a:bodyPr/>
        <a:lstStyle/>
        <a:p>
          <a:r>
            <a:rPr lang="en-US" dirty="0"/>
            <a:t>Basic Nurse Assistant – 172 clock hours</a:t>
          </a:r>
        </a:p>
      </dgm:t>
    </dgm:pt>
    <dgm:pt modelId="{26CF89FC-3104-43E3-AEA0-44179AE5E7C3}" type="parTrans" cxnId="{30900FCB-5D3A-4429-8AA0-A8740AF929CD}">
      <dgm:prSet/>
      <dgm:spPr/>
      <dgm:t>
        <a:bodyPr/>
        <a:lstStyle/>
        <a:p>
          <a:endParaRPr lang="en-US"/>
        </a:p>
      </dgm:t>
    </dgm:pt>
    <dgm:pt modelId="{79A0552F-7685-4704-8EF3-BFE5E4EB0DDE}" type="sibTrans" cxnId="{30900FCB-5D3A-4429-8AA0-A8740AF929CD}">
      <dgm:prSet/>
      <dgm:spPr/>
      <dgm:t>
        <a:bodyPr/>
        <a:lstStyle/>
        <a:p>
          <a:endParaRPr lang="en-US"/>
        </a:p>
      </dgm:t>
    </dgm:pt>
    <dgm:pt modelId="{B64E9E44-DE47-4BE3-83CD-BFC51A83B997}">
      <dgm:prSet/>
      <dgm:spPr/>
      <dgm:t>
        <a:bodyPr/>
        <a:lstStyle/>
        <a:p>
          <a:r>
            <a:rPr lang="en-US" dirty="0"/>
            <a:t>Emergency Room Technician – 202 clock hours</a:t>
          </a:r>
        </a:p>
      </dgm:t>
    </dgm:pt>
    <dgm:pt modelId="{ACE93EA3-4CC8-4DDC-AE56-A5A0A6FEB6D0}" type="parTrans" cxnId="{2B0909DD-E784-4D59-A732-D02550FAD6CF}">
      <dgm:prSet/>
      <dgm:spPr/>
      <dgm:t>
        <a:bodyPr/>
        <a:lstStyle/>
        <a:p>
          <a:endParaRPr lang="en-US"/>
        </a:p>
      </dgm:t>
    </dgm:pt>
    <dgm:pt modelId="{92127F7A-C43D-46AD-A01C-0CAE970B8A75}" type="sibTrans" cxnId="{2B0909DD-E784-4D59-A732-D02550FAD6CF}">
      <dgm:prSet/>
      <dgm:spPr/>
      <dgm:t>
        <a:bodyPr/>
        <a:lstStyle/>
        <a:p>
          <a:endParaRPr lang="en-US"/>
        </a:p>
      </dgm:t>
    </dgm:pt>
    <dgm:pt modelId="{E98844E0-46BB-47AE-B745-93E0E19AE473}">
      <dgm:prSet/>
      <dgm:spPr/>
      <dgm:t>
        <a:bodyPr/>
        <a:lstStyle/>
        <a:p>
          <a:r>
            <a:rPr lang="en-US" dirty="0"/>
            <a:t>Behavioral Health Technician – 202 clock hours</a:t>
          </a:r>
        </a:p>
      </dgm:t>
    </dgm:pt>
    <dgm:pt modelId="{F093DB48-AF22-4844-8EE5-091A926167A3}" type="parTrans" cxnId="{1A97F8E3-108E-4D7D-AD6F-B31EE55D5390}">
      <dgm:prSet/>
      <dgm:spPr/>
      <dgm:t>
        <a:bodyPr/>
        <a:lstStyle/>
        <a:p>
          <a:endParaRPr lang="en-US"/>
        </a:p>
      </dgm:t>
    </dgm:pt>
    <dgm:pt modelId="{E7D8804A-C6DA-4A95-A1B0-1482A1721C99}" type="sibTrans" cxnId="{1A97F8E3-108E-4D7D-AD6F-B31EE55D5390}">
      <dgm:prSet/>
      <dgm:spPr/>
      <dgm:t>
        <a:bodyPr/>
        <a:lstStyle/>
        <a:p>
          <a:endParaRPr lang="en-US"/>
        </a:p>
      </dgm:t>
    </dgm:pt>
    <dgm:pt modelId="{88A0201D-E981-4534-A7CC-46CEEFFDDC13}">
      <dgm:prSet/>
      <dgm:spPr/>
      <dgm:t>
        <a:bodyPr/>
        <a:lstStyle/>
        <a:p>
          <a:r>
            <a:rPr lang="en-US" dirty="0"/>
            <a:t>Phlebotomy – 160 clock hours</a:t>
          </a:r>
        </a:p>
      </dgm:t>
    </dgm:pt>
    <dgm:pt modelId="{851182EA-22F4-482D-96E5-2082BE2E6ACE}" type="parTrans" cxnId="{99F1749C-CA3C-40ED-82C7-C40CE59EA47B}">
      <dgm:prSet/>
      <dgm:spPr/>
      <dgm:t>
        <a:bodyPr/>
        <a:lstStyle/>
        <a:p>
          <a:endParaRPr lang="en-US"/>
        </a:p>
      </dgm:t>
    </dgm:pt>
    <dgm:pt modelId="{DEC4BA63-8D5A-4D05-A56C-632E7C2B798A}" type="sibTrans" cxnId="{99F1749C-CA3C-40ED-82C7-C40CE59EA47B}">
      <dgm:prSet/>
      <dgm:spPr/>
      <dgm:t>
        <a:bodyPr/>
        <a:lstStyle/>
        <a:p>
          <a:endParaRPr lang="en-US"/>
        </a:p>
      </dgm:t>
    </dgm:pt>
    <dgm:pt modelId="{C71ADFA5-7495-40E6-BBB8-D4996B14491C}">
      <dgm:prSet/>
      <dgm:spPr/>
      <dgm:t>
        <a:bodyPr/>
        <a:lstStyle/>
        <a:p>
          <a:r>
            <a:rPr lang="en-US"/>
            <a:t>Clinical Medical Assistant – 424 clock hours</a:t>
          </a:r>
        </a:p>
      </dgm:t>
    </dgm:pt>
    <dgm:pt modelId="{4B5C5891-BC3D-4F2D-A7DB-F3CC5FCCC45D}" type="parTrans" cxnId="{8A8A4E40-7024-48EC-B1E0-52F19C6013F4}">
      <dgm:prSet/>
      <dgm:spPr/>
      <dgm:t>
        <a:bodyPr/>
        <a:lstStyle/>
        <a:p>
          <a:endParaRPr lang="en-US"/>
        </a:p>
      </dgm:t>
    </dgm:pt>
    <dgm:pt modelId="{ACDAA8EB-98E7-42DB-86F7-3D792EF6903A}" type="sibTrans" cxnId="{8A8A4E40-7024-48EC-B1E0-52F19C6013F4}">
      <dgm:prSet/>
      <dgm:spPr/>
      <dgm:t>
        <a:bodyPr/>
        <a:lstStyle/>
        <a:p>
          <a:endParaRPr lang="en-US"/>
        </a:p>
      </dgm:t>
    </dgm:pt>
    <dgm:pt modelId="{3D1B5A55-5833-4511-816E-73723AE10D95}">
      <dgm:prSet/>
      <dgm:spPr/>
      <dgm:t>
        <a:bodyPr/>
        <a:lstStyle/>
        <a:p>
          <a:r>
            <a:rPr lang="en-US" dirty="0"/>
            <a:t>Introduction to Information Technology Course- 120 clock hours</a:t>
          </a:r>
        </a:p>
      </dgm:t>
    </dgm:pt>
    <dgm:pt modelId="{8EE6B9E7-C684-4E7B-A90A-8F0A5FD7C000}" type="parTrans" cxnId="{CB93707C-A125-4E8E-B862-F9CFEADB0D47}">
      <dgm:prSet/>
      <dgm:spPr/>
      <dgm:t>
        <a:bodyPr/>
        <a:lstStyle/>
        <a:p>
          <a:endParaRPr lang="en-US"/>
        </a:p>
      </dgm:t>
    </dgm:pt>
    <dgm:pt modelId="{C2D6CA98-1C8C-40A6-8AFA-CE3E023AF7D9}" type="sibTrans" cxnId="{CB93707C-A125-4E8E-B862-F9CFEADB0D47}">
      <dgm:prSet/>
      <dgm:spPr/>
      <dgm:t>
        <a:bodyPr/>
        <a:lstStyle/>
        <a:p>
          <a:endParaRPr lang="en-US"/>
        </a:p>
      </dgm:t>
    </dgm:pt>
    <dgm:pt modelId="{468F0B21-0DCE-45A9-8A9C-F990F5CA93EA}">
      <dgm:prSet/>
      <dgm:spPr/>
      <dgm:t>
        <a:bodyPr/>
        <a:lstStyle/>
        <a:p>
          <a:r>
            <a:rPr lang="en-US" dirty="0"/>
            <a:t>Licensed Practical Nurse –1440 clock hours IBHE approved, pending IDFPR</a:t>
          </a:r>
        </a:p>
      </dgm:t>
    </dgm:pt>
    <dgm:pt modelId="{4D82E609-5633-4153-B57A-0803F68421B8}" type="parTrans" cxnId="{554DC94F-6802-4B04-ADE9-75603BD1CA55}">
      <dgm:prSet/>
      <dgm:spPr/>
      <dgm:t>
        <a:bodyPr/>
        <a:lstStyle/>
        <a:p>
          <a:endParaRPr lang="en-US"/>
        </a:p>
      </dgm:t>
    </dgm:pt>
    <dgm:pt modelId="{6D85E859-A99E-42B3-9B9A-27785BB28ECE}" type="sibTrans" cxnId="{554DC94F-6802-4B04-ADE9-75603BD1CA55}">
      <dgm:prSet/>
      <dgm:spPr/>
      <dgm:t>
        <a:bodyPr/>
        <a:lstStyle/>
        <a:p>
          <a:endParaRPr lang="en-US"/>
        </a:p>
      </dgm:t>
    </dgm:pt>
    <dgm:pt modelId="{77B03280-27CA-448D-AE23-4C2228B1C195}" type="pres">
      <dgm:prSet presAssocID="{B887FD55-A69D-4F3D-AA23-BB83047CB65B}" presName="vert0" presStyleCnt="0">
        <dgm:presLayoutVars>
          <dgm:dir/>
          <dgm:animOne val="branch"/>
          <dgm:animLvl val="lvl"/>
        </dgm:presLayoutVars>
      </dgm:prSet>
      <dgm:spPr/>
    </dgm:pt>
    <dgm:pt modelId="{5349B2F0-168B-46E3-8BD9-EB2E1B23AF6F}" type="pres">
      <dgm:prSet presAssocID="{4D241CC0-B5A3-4F13-9487-120D0C041B47}" presName="thickLine" presStyleLbl="alignNode1" presStyleIdx="0" presStyleCnt="7"/>
      <dgm:spPr/>
    </dgm:pt>
    <dgm:pt modelId="{7492678E-5B81-492F-9A98-52497250FC61}" type="pres">
      <dgm:prSet presAssocID="{4D241CC0-B5A3-4F13-9487-120D0C041B47}" presName="horz1" presStyleCnt="0"/>
      <dgm:spPr/>
    </dgm:pt>
    <dgm:pt modelId="{2A2D6D4F-2483-4A58-9519-75DDD51F55AF}" type="pres">
      <dgm:prSet presAssocID="{4D241CC0-B5A3-4F13-9487-120D0C041B47}" presName="tx1" presStyleLbl="revTx" presStyleIdx="0" presStyleCnt="7"/>
      <dgm:spPr/>
    </dgm:pt>
    <dgm:pt modelId="{C8FF6E51-85A9-41F7-9949-AE88E6051B7E}" type="pres">
      <dgm:prSet presAssocID="{4D241CC0-B5A3-4F13-9487-120D0C041B47}" presName="vert1" presStyleCnt="0"/>
      <dgm:spPr/>
    </dgm:pt>
    <dgm:pt modelId="{8D854F9E-9393-4048-8E2D-904C96A87DE1}" type="pres">
      <dgm:prSet presAssocID="{B64E9E44-DE47-4BE3-83CD-BFC51A83B997}" presName="thickLine" presStyleLbl="alignNode1" presStyleIdx="1" presStyleCnt="7"/>
      <dgm:spPr/>
    </dgm:pt>
    <dgm:pt modelId="{A4C4DC96-50B2-481F-9DB0-C9A0105A2063}" type="pres">
      <dgm:prSet presAssocID="{B64E9E44-DE47-4BE3-83CD-BFC51A83B997}" presName="horz1" presStyleCnt="0"/>
      <dgm:spPr/>
    </dgm:pt>
    <dgm:pt modelId="{01F8E6C0-501E-4A19-BB23-4A73E03C7E77}" type="pres">
      <dgm:prSet presAssocID="{B64E9E44-DE47-4BE3-83CD-BFC51A83B997}" presName="tx1" presStyleLbl="revTx" presStyleIdx="1" presStyleCnt="7"/>
      <dgm:spPr/>
    </dgm:pt>
    <dgm:pt modelId="{57762AB8-0AF3-478F-849B-9E46EB4105DE}" type="pres">
      <dgm:prSet presAssocID="{B64E9E44-DE47-4BE3-83CD-BFC51A83B997}" presName="vert1" presStyleCnt="0"/>
      <dgm:spPr/>
    </dgm:pt>
    <dgm:pt modelId="{33EE3F2B-9400-4DEC-83F5-868E3F4E7848}" type="pres">
      <dgm:prSet presAssocID="{E98844E0-46BB-47AE-B745-93E0E19AE473}" presName="thickLine" presStyleLbl="alignNode1" presStyleIdx="2" presStyleCnt="7"/>
      <dgm:spPr/>
    </dgm:pt>
    <dgm:pt modelId="{24D7A64D-5735-44E0-B96B-543EB64090F0}" type="pres">
      <dgm:prSet presAssocID="{E98844E0-46BB-47AE-B745-93E0E19AE473}" presName="horz1" presStyleCnt="0"/>
      <dgm:spPr/>
    </dgm:pt>
    <dgm:pt modelId="{C3044FEE-A9E8-4EDB-85A9-526083C27B12}" type="pres">
      <dgm:prSet presAssocID="{E98844E0-46BB-47AE-B745-93E0E19AE473}" presName="tx1" presStyleLbl="revTx" presStyleIdx="2" presStyleCnt="7"/>
      <dgm:spPr/>
    </dgm:pt>
    <dgm:pt modelId="{62310B24-61CB-45A3-8E90-467F4EED850C}" type="pres">
      <dgm:prSet presAssocID="{E98844E0-46BB-47AE-B745-93E0E19AE473}" presName="vert1" presStyleCnt="0"/>
      <dgm:spPr/>
    </dgm:pt>
    <dgm:pt modelId="{97420B07-AB0A-43E3-BB9A-7D6AEC7FDC55}" type="pres">
      <dgm:prSet presAssocID="{88A0201D-E981-4534-A7CC-46CEEFFDDC13}" presName="thickLine" presStyleLbl="alignNode1" presStyleIdx="3" presStyleCnt="7"/>
      <dgm:spPr/>
    </dgm:pt>
    <dgm:pt modelId="{A8A30FB9-3A92-4BB1-9972-8EDD71EB0846}" type="pres">
      <dgm:prSet presAssocID="{88A0201D-E981-4534-A7CC-46CEEFFDDC13}" presName="horz1" presStyleCnt="0"/>
      <dgm:spPr/>
    </dgm:pt>
    <dgm:pt modelId="{E113DB37-C26A-48A3-8813-54CE9B92A14F}" type="pres">
      <dgm:prSet presAssocID="{88A0201D-E981-4534-A7CC-46CEEFFDDC13}" presName="tx1" presStyleLbl="revTx" presStyleIdx="3" presStyleCnt="7"/>
      <dgm:spPr/>
    </dgm:pt>
    <dgm:pt modelId="{6717BFE0-003C-47F3-8CB8-EEBA33B28456}" type="pres">
      <dgm:prSet presAssocID="{88A0201D-E981-4534-A7CC-46CEEFFDDC13}" presName="vert1" presStyleCnt="0"/>
      <dgm:spPr/>
    </dgm:pt>
    <dgm:pt modelId="{940CAA6D-DB52-42AA-9D1C-DB6EF20956CF}" type="pres">
      <dgm:prSet presAssocID="{C71ADFA5-7495-40E6-BBB8-D4996B14491C}" presName="thickLine" presStyleLbl="alignNode1" presStyleIdx="4" presStyleCnt="7"/>
      <dgm:spPr/>
    </dgm:pt>
    <dgm:pt modelId="{76EA6C12-590B-4772-AE78-250CC5032218}" type="pres">
      <dgm:prSet presAssocID="{C71ADFA5-7495-40E6-BBB8-D4996B14491C}" presName="horz1" presStyleCnt="0"/>
      <dgm:spPr/>
    </dgm:pt>
    <dgm:pt modelId="{73C607DA-6454-4D5F-85FD-5C23BBABF633}" type="pres">
      <dgm:prSet presAssocID="{C71ADFA5-7495-40E6-BBB8-D4996B14491C}" presName="tx1" presStyleLbl="revTx" presStyleIdx="4" presStyleCnt="7"/>
      <dgm:spPr/>
    </dgm:pt>
    <dgm:pt modelId="{7C4A63D3-3EE5-4B7B-8199-4B15F8BC575B}" type="pres">
      <dgm:prSet presAssocID="{C71ADFA5-7495-40E6-BBB8-D4996B14491C}" presName="vert1" presStyleCnt="0"/>
      <dgm:spPr/>
    </dgm:pt>
    <dgm:pt modelId="{3EB77F98-CA39-4BD1-8272-2382BDAE3B01}" type="pres">
      <dgm:prSet presAssocID="{3D1B5A55-5833-4511-816E-73723AE10D95}" presName="thickLine" presStyleLbl="alignNode1" presStyleIdx="5" presStyleCnt="7"/>
      <dgm:spPr/>
    </dgm:pt>
    <dgm:pt modelId="{D2A27510-50B9-485B-BDF9-F51F78D2FBB9}" type="pres">
      <dgm:prSet presAssocID="{3D1B5A55-5833-4511-816E-73723AE10D95}" presName="horz1" presStyleCnt="0"/>
      <dgm:spPr/>
    </dgm:pt>
    <dgm:pt modelId="{74446BF5-289A-43C4-BC3F-05E7171F5842}" type="pres">
      <dgm:prSet presAssocID="{3D1B5A55-5833-4511-816E-73723AE10D95}" presName="tx1" presStyleLbl="revTx" presStyleIdx="5" presStyleCnt="7"/>
      <dgm:spPr/>
    </dgm:pt>
    <dgm:pt modelId="{319E04ED-18FF-4828-8B65-F645A7679C88}" type="pres">
      <dgm:prSet presAssocID="{3D1B5A55-5833-4511-816E-73723AE10D95}" presName="vert1" presStyleCnt="0"/>
      <dgm:spPr/>
    </dgm:pt>
    <dgm:pt modelId="{275EE2E9-2C14-452D-BED2-3A38A4E0CEF9}" type="pres">
      <dgm:prSet presAssocID="{468F0B21-0DCE-45A9-8A9C-F990F5CA93EA}" presName="thickLine" presStyleLbl="alignNode1" presStyleIdx="6" presStyleCnt="7"/>
      <dgm:spPr/>
    </dgm:pt>
    <dgm:pt modelId="{0C4947D0-F98E-44BA-9EA7-8DCE00EB2FFF}" type="pres">
      <dgm:prSet presAssocID="{468F0B21-0DCE-45A9-8A9C-F990F5CA93EA}" presName="horz1" presStyleCnt="0"/>
      <dgm:spPr/>
    </dgm:pt>
    <dgm:pt modelId="{2B9556C5-932E-49C3-A76F-D9D2A4E85937}" type="pres">
      <dgm:prSet presAssocID="{468F0B21-0DCE-45A9-8A9C-F990F5CA93EA}" presName="tx1" presStyleLbl="revTx" presStyleIdx="6" presStyleCnt="7"/>
      <dgm:spPr/>
    </dgm:pt>
    <dgm:pt modelId="{C2D0FAAC-F7CD-470E-BE11-F060E284D96B}" type="pres">
      <dgm:prSet presAssocID="{468F0B21-0DCE-45A9-8A9C-F990F5CA93EA}" presName="vert1" presStyleCnt="0"/>
      <dgm:spPr/>
    </dgm:pt>
  </dgm:ptLst>
  <dgm:cxnLst>
    <dgm:cxn modelId="{C9C6FE06-F74D-453D-AED0-68A70645126E}" type="presOf" srcId="{88A0201D-E981-4534-A7CC-46CEEFFDDC13}" destId="{E113DB37-C26A-48A3-8813-54CE9B92A14F}" srcOrd="0" destOrd="0" presId="urn:microsoft.com/office/officeart/2008/layout/LinedList"/>
    <dgm:cxn modelId="{7D81FE2A-211C-4ADF-A0A2-17E7DAF32A13}" type="presOf" srcId="{E98844E0-46BB-47AE-B745-93E0E19AE473}" destId="{C3044FEE-A9E8-4EDB-85A9-526083C27B12}" srcOrd="0" destOrd="0" presId="urn:microsoft.com/office/officeart/2008/layout/LinedList"/>
    <dgm:cxn modelId="{EA14BE34-3057-44C8-8FA3-EB49EBBF26CF}" type="presOf" srcId="{4D241CC0-B5A3-4F13-9487-120D0C041B47}" destId="{2A2D6D4F-2483-4A58-9519-75DDD51F55AF}" srcOrd="0" destOrd="0" presId="urn:microsoft.com/office/officeart/2008/layout/LinedList"/>
    <dgm:cxn modelId="{8A8A4E40-7024-48EC-B1E0-52F19C6013F4}" srcId="{B887FD55-A69D-4F3D-AA23-BB83047CB65B}" destId="{C71ADFA5-7495-40E6-BBB8-D4996B14491C}" srcOrd="4" destOrd="0" parTransId="{4B5C5891-BC3D-4F2D-A7DB-F3CC5FCCC45D}" sibTransId="{ACDAA8EB-98E7-42DB-86F7-3D792EF6903A}"/>
    <dgm:cxn modelId="{A11B3A6F-C4BF-43D4-910D-64FEA7A4FD78}" type="presOf" srcId="{468F0B21-0DCE-45A9-8A9C-F990F5CA93EA}" destId="{2B9556C5-932E-49C3-A76F-D9D2A4E85937}" srcOrd="0" destOrd="0" presId="urn:microsoft.com/office/officeart/2008/layout/LinedList"/>
    <dgm:cxn modelId="{554DC94F-6802-4B04-ADE9-75603BD1CA55}" srcId="{B887FD55-A69D-4F3D-AA23-BB83047CB65B}" destId="{468F0B21-0DCE-45A9-8A9C-F990F5CA93EA}" srcOrd="6" destOrd="0" parTransId="{4D82E609-5633-4153-B57A-0803F68421B8}" sibTransId="{6D85E859-A99E-42B3-9B9A-27785BB28ECE}"/>
    <dgm:cxn modelId="{CB93707C-A125-4E8E-B862-F9CFEADB0D47}" srcId="{B887FD55-A69D-4F3D-AA23-BB83047CB65B}" destId="{3D1B5A55-5833-4511-816E-73723AE10D95}" srcOrd="5" destOrd="0" parTransId="{8EE6B9E7-C684-4E7B-A90A-8F0A5FD7C000}" sibTransId="{C2D6CA98-1C8C-40A6-8AFA-CE3E023AF7D9}"/>
    <dgm:cxn modelId="{33590080-3B84-485B-97E2-14CD42E43489}" type="presOf" srcId="{B887FD55-A69D-4F3D-AA23-BB83047CB65B}" destId="{77B03280-27CA-448D-AE23-4C2228B1C195}" srcOrd="0" destOrd="0" presId="urn:microsoft.com/office/officeart/2008/layout/LinedList"/>
    <dgm:cxn modelId="{99F1749C-CA3C-40ED-82C7-C40CE59EA47B}" srcId="{B887FD55-A69D-4F3D-AA23-BB83047CB65B}" destId="{88A0201D-E981-4534-A7CC-46CEEFFDDC13}" srcOrd="3" destOrd="0" parTransId="{851182EA-22F4-482D-96E5-2082BE2E6ACE}" sibTransId="{DEC4BA63-8D5A-4D05-A56C-632E7C2B798A}"/>
    <dgm:cxn modelId="{6B463DA2-5A9B-4F0B-9607-E54C99D39B26}" type="presOf" srcId="{3D1B5A55-5833-4511-816E-73723AE10D95}" destId="{74446BF5-289A-43C4-BC3F-05E7171F5842}" srcOrd="0" destOrd="0" presId="urn:microsoft.com/office/officeart/2008/layout/LinedList"/>
    <dgm:cxn modelId="{30900FCB-5D3A-4429-8AA0-A8740AF929CD}" srcId="{B887FD55-A69D-4F3D-AA23-BB83047CB65B}" destId="{4D241CC0-B5A3-4F13-9487-120D0C041B47}" srcOrd="0" destOrd="0" parTransId="{26CF89FC-3104-43E3-AEA0-44179AE5E7C3}" sibTransId="{79A0552F-7685-4704-8EF3-BFE5E4EB0DDE}"/>
    <dgm:cxn modelId="{5ED668CC-097B-435D-9861-B6DF4B0CD699}" type="presOf" srcId="{B64E9E44-DE47-4BE3-83CD-BFC51A83B997}" destId="{01F8E6C0-501E-4A19-BB23-4A73E03C7E77}" srcOrd="0" destOrd="0" presId="urn:microsoft.com/office/officeart/2008/layout/LinedList"/>
    <dgm:cxn modelId="{2B0909DD-E784-4D59-A732-D02550FAD6CF}" srcId="{B887FD55-A69D-4F3D-AA23-BB83047CB65B}" destId="{B64E9E44-DE47-4BE3-83CD-BFC51A83B997}" srcOrd="1" destOrd="0" parTransId="{ACE93EA3-4CC8-4DDC-AE56-A5A0A6FEB6D0}" sibTransId="{92127F7A-C43D-46AD-A01C-0CAE970B8A75}"/>
    <dgm:cxn modelId="{1A97F8E3-108E-4D7D-AD6F-B31EE55D5390}" srcId="{B887FD55-A69D-4F3D-AA23-BB83047CB65B}" destId="{E98844E0-46BB-47AE-B745-93E0E19AE473}" srcOrd="2" destOrd="0" parTransId="{F093DB48-AF22-4844-8EE5-091A926167A3}" sibTransId="{E7D8804A-C6DA-4A95-A1B0-1482A1721C99}"/>
    <dgm:cxn modelId="{EADB9FE7-B483-4D05-A531-31A7962CFDDC}" type="presOf" srcId="{C71ADFA5-7495-40E6-BBB8-D4996B14491C}" destId="{73C607DA-6454-4D5F-85FD-5C23BBABF633}" srcOrd="0" destOrd="0" presId="urn:microsoft.com/office/officeart/2008/layout/LinedList"/>
    <dgm:cxn modelId="{5891D872-8D9A-4D0E-BF25-5B79ED253A96}" type="presParOf" srcId="{77B03280-27CA-448D-AE23-4C2228B1C195}" destId="{5349B2F0-168B-46E3-8BD9-EB2E1B23AF6F}" srcOrd="0" destOrd="0" presId="urn:microsoft.com/office/officeart/2008/layout/LinedList"/>
    <dgm:cxn modelId="{AE9BA87F-D1F9-4AE9-99E1-81FC6CFBC1A2}" type="presParOf" srcId="{77B03280-27CA-448D-AE23-4C2228B1C195}" destId="{7492678E-5B81-492F-9A98-52497250FC61}" srcOrd="1" destOrd="0" presId="urn:microsoft.com/office/officeart/2008/layout/LinedList"/>
    <dgm:cxn modelId="{8F5C61D7-5EA5-43F9-88D5-7DF2AEBEFB8B}" type="presParOf" srcId="{7492678E-5B81-492F-9A98-52497250FC61}" destId="{2A2D6D4F-2483-4A58-9519-75DDD51F55AF}" srcOrd="0" destOrd="0" presId="urn:microsoft.com/office/officeart/2008/layout/LinedList"/>
    <dgm:cxn modelId="{21E498D7-4EBF-4613-A3DC-8782A0E767A8}" type="presParOf" srcId="{7492678E-5B81-492F-9A98-52497250FC61}" destId="{C8FF6E51-85A9-41F7-9949-AE88E6051B7E}" srcOrd="1" destOrd="0" presId="urn:microsoft.com/office/officeart/2008/layout/LinedList"/>
    <dgm:cxn modelId="{4310EB1E-38CF-4D59-8617-4D148272F5DE}" type="presParOf" srcId="{77B03280-27CA-448D-AE23-4C2228B1C195}" destId="{8D854F9E-9393-4048-8E2D-904C96A87DE1}" srcOrd="2" destOrd="0" presId="urn:microsoft.com/office/officeart/2008/layout/LinedList"/>
    <dgm:cxn modelId="{607FB819-EBB2-4B66-B852-99FAFC928598}" type="presParOf" srcId="{77B03280-27CA-448D-AE23-4C2228B1C195}" destId="{A4C4DC96-50B2-481F-9DB0-C9A0105A2063}" srcOrd="3" destOrd="0" presId="urn:microsoft.com/office/officeart/2008/layout/LinedList"/>
    <dgm:cxn modelId="{D34A6E0A-5AF5-4817-9088-475E5B049010}" type="presParOf" srcId="{A4C4DC96-50B2-481F-9DB0-C9A0105A2063}" destId="{01F8E6C0-501E-4A19-BB23-4A73E03C7E77}" srcOrd="0" destOrd="0" presId="urn:microsoft.com/office/officeart/2008/layout/LinedList"/>
    <dgm:cxn modelId="{2D019A99-2C9B-4511-B4DA-B7299AAF7205}" type="presParOf" srcId="{A4C4DC96-50B2-481F-9DB0-C9A0105A2063}" destId="{57762AB8-0AF3-478F-849B-9E46EB4105DE}" srcOrd="1" destOrd="0" presId="urn:microsoft.com/office/officeart/2008/layout/LinedList"/>
    <dgm:cxn modelId="{396C06FA-C5A9-481D-A662-FB621A4A5C8A}" type="presParOf" srcId="{77B03280-27CA-448D-AE23-4C2228B1C195}" destId="{33EE3F2B-9400-4DEC-83F5-868E3F4E7848}" srcOrd="4" destOrd="0" presId="urn:microsoft.com/office/officeart/2008/layout/LinedList"/>
    <dgm:cxn modelId="{DC29EB3A-A845-41BD-BD32-B6C700B80D72}" type="presParOf" srcId="{77B03280-27CA-448D-AE23-4C2228B1C195}" destId="{24D7A64D-5735-44E0-B96B-543EB64090F0}" srcOrd="5" destOrd="0" presId="urn:microsoft.com/office/officeart/2008/layout/LinedList"/>
    <dgm:cxn modelId="{72510AB4-3F58-4F38-B72D-3ED2FC28E1BA}" type="presParOf" srcId="{24D7A64D-5735-44E0-B96B-543EB64090F0}" destId="{C3044FEE-A9E8-4EDB-85A9-526083C27B12}" srcOrd="0" destOrd="0" presId="urn:microsoft.com/office/officeart/2008/layout/LinedList"/>
    <dgm:cxn modelId="{D80D1FF4-1C5F-4E68-A023-3DEE513A9BBF}" type="presParOf" srcId="{24D7A64D-5735-44E0-B96B-543EB64090F0}" destId="{62310B24-61CB-45A3-8E90-467F4EED850C}" srcOrd="1" destOrd="0" presId="urn:microsoft.com/office/officeart/2008/layout/LinedList"/>
    <dgm:cxn modelId="{20280262-3C83-4647-BD61-F22B107926E9}" type="presParOf" srcId="{77B03280-27CA-448D-AE23-4C2228B1C195}" destId="{97420B07-AB0A-43E3-BB9A-7D6AEC7FDC55}" srcOrd="6" destOrd="0" presId="urn:microsoft.com/office/officeart/2008/layout/LinedList"/>
    <dgm:cxn modelId="{A36FA461-61B7-4D58-82C2-CABD6A0FAA89}" type="presParOf" srcId="{77B03280-27CA-448D-AE23-4C2228B1C195}" destId="{A8A30FB9-3A92-4BB1-9972-8EDD71EB0846}" srcOrd="7" destOrd="0" presId="urn:microsoft.com/office/officeart/2008/layout/LinedList"/>
    <dgm:cxn modelId="{B8380554-CB1C-4C0B-834C-520626ED56DF}" type="presParOf" srcId="{A8A30FB9-3A92-4BB1-9972-8EDD71EB0846}" destId="{E113DB37-C26A-48A3-8813-54CE9B92A14F}" srcOrd="0" destOrd="0" presId="urn:microsoft.com/office/officeart/2008/layout/LinedList"/>
    <dgm:cxn modelId="{2E9357BD-7D23-40D2-8DC7-40001C1EB323}" type="presParOf" srcId="{A8A30FB9-3A92-4BB1-9972-8EDD71EB0846}" destId="{6717BFE0-003C-47F3-8CB8-EEBA33B28456}" srcOrd="1" destOrd="0" presId="urn:microsoft.com/office/officeart/2008/layout/LinedList"/>
    <dgm:cxn modelId="{9F5633CE-8DA9-46E2-BAB5-8230304335B5}" type="presParOf" srcId="{77B03280-27CA-448D-AE23-4C2228B1C195}" destId="{940CAA6D-DB52-42AA-9D1C-DB6EF20956CF}" srcOrd="8" destOrd="0" presId="urn:microsoft.com/office/officeart/2008/layout/LinedList"/>
    <dgm:cxn modelId="{6F70DC4F-B912-4759-ACD4-EE4AD82F2C43}" type="presParOf" srcId="{77B03280-27CA-448D-AE23-4C2228B1C195}" destId="{76EA6C12-590B-4772-AE78-250CC5032218}" srcOrd="9" destOrd="0" presId="urn:microsoft.com/office/officeart/2008/layout/LinedList"/>
    <dgm:cxn modelId="{110CE68F-C876-45C4-B657-CCE45C12DC28}" type="presParOf" srcId="{76EA6C12-590B-4772-AE78-250CC5032218}" destId="{73C607DA-6454-4D5F-85FD-5C23BBABF633}" srcOrd="0" destOrd="0" presId="urn:microsoft.com/office/officeart/2008/layout/LinedList"/>
    <dgm:cxn modelId="{EE4CC767-9B68-413F-8881-BE54DDF00245}" type="presParOf" srcId="{76EA6C12-590B-4772-AE78-250CC5032218}" destId="{7C4A63D3-3EE5-4B7B-8199-4B15F8BC575B}" srcOrd="1" destOrd="0" presId="urn:microsoft.com/office/officeart/2008/layout/LinedList"/>
    <dgm:cxn modelId="{EF4E6CB5-7D84-4BB9-9C0D-13B4998A3864}" type="presParOf" srcId="{77B03280-27CA-448D-AE23-4C2228B1C195}" destId="{3EB77F98-CA39-4BD1-8272-2382BDAE3B01}" srcOrd="10" destOrd="0" presId="urn:microsoft.com/office/officeart/2008/layout/LinedList"/>
    <dgm:cxn modelId="{CD13D044-2809-464D-8EBE-EA04482DACEA}" type="presParOf" srcId="{77B03280-27CA-448D-AE23-4C2228B1C195}" destId="{D2A27510-50B9-485B-BDF9-F51F78D2FBB9}" srcOrd="11" destOrd="0" presId="urn:microsoft.com/office/officeart/2008/layout/LinedList"/>
    <dgm:cxn modelId="{47B41ED9-CCAD-4DA9-A49C-26E27DC58B06}" type="presParOf" srcId="{D2A27510-50B9-485B-BDF9-F51F78D2FBB9}" destId="{74446BF5-289A-43C4-BC3F-05E7171F5842}" srcOrd="0" destOrd="0" presId="urn:microsoft.com/office/officeart/2008/layout/LinedList"/>
    <dgm:cxn modelId="{BD9CB4BA-5073-4740-BF10-40AC06AE6512}" type="presParOf" srcId="{D2A27510-50B9-485B-BDF9-F51F78D2FBB9}" destId="{319E04ED-18FF-4828-8B65-F645A7679C88}" srcOrd="1" destOrd="0" presId="urn:microsoft.com/office/officeart/2008/layout/LinedList"/>
    <dgm:cxn modelId="{2CE9169B-F7B6-454D-9ADE-76765CCAE108}" type="presParOf" srcId="{77B03280-27CA-448D-AE23-4C2228B1C195}" destId="{275EE2E9-2C14-452D-BED2-3A38A4E0CEF9}" srcOrd="12" destOrd="0" presId="urn:microsoft.com/office/officeart/2008/layout/LinedList"/>
    <dgm:cxn modelId="{8BF9845F-4943-43C2-B5BC-A32D8495CA5B}" type="presParOf" srcId="{77B03280-27CA-448D-AE23-4C2228B1C195}" destId="{0C4947D0-F98E-44BA-9EA7-8DCE00EB2FFF}" srcOrd="13" destOrd="0" presId="urn:microsoft.com/office/officeart/2008/layout/LinedList"/>
    <dgm:cxn modelId="{7277CE8F-CC05-4BF8-8F90-BF938EF568A9}" type="presParOf" srcId="{0C4947D0-F98E-44BA-9EA7-8DCE00EB2FFF}" destId="{2B9556C5-932E-49C3-A76F-D9D2A4E85937}" srcOrd="0" destOrd="0" presId="urn:microsoft.com/office/officeart/2008/layout/LinedList"/>
    <dgm:cxn modelId="{001080F4-7E89-4BCF-B811-DD63BFF29909}" type="presParOf" srcId="{0C4947D0-F98E-44BA-9EA7-8DCE00EB2FFF}" destId="{C2D0FAAC-F7CD-470E-BE11-F060E284D96B}"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1959CD-82AE-4354-AC59-7013D00706A7}"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DB706F20-CB42-4F3A-BA3C-0FD2EC748E4B}">
      <dgm:prSet/>
      <dgm:spPr/>
      <dgm:t>
        <a:bodyPr/>
        <a:lstStyle/>
        <a:p>
          <a:r>
            <a:rPr lang="en-US" dirty="0"/>
            <a:t>1) Homelessness</a:t>
          </a:r>
        </a:p>
      </dgm:t>
    </dgm:pt>
    <dgm:pt modelId="{71EE32A1-C00E-4125-ABE1-70275FD31104}" type="parTrans" cxnId="{40C0C036-FB72-4A45-9BFD-8113E9247F3C}">
      <dgm:prSet/>
      <dgm:spPr/>
      <dgm:t>
        <a:bodyPr/>
        <a:lstStyle/>
        <a:p>
          <a:endParaRPr lang="en-US"/>
        </a:p>
      </dgm:t>
    </dgm:pt>
    <dgm:pt modelId="{3C30CF0E-1C34-4CDD-A817-6484C3429F7D}" type="sibTrans" cxnId="{40C0C036-FB72-4A45-9BFD-8113E9247F3C}">
      <dgm:prSet/>
      <dgm:spPr/>
      <dgm:t>
        <a:bodyPr/>
        <a:lstStyle/>
        <a:p>
          <a:endParaRPr lang="en-US"/>
        </a:p>
      </dgm:t>
    </dgm:pt>
    <dgm:pt modelId="{85093088-F96B-4B83-A13B-3596A37129AA}">
      <dgm:prSet/>
      <dgm:spPr>
        <a:solidFill>
          <a:srgbClr val="0070C0"/>
        </a:solidFill>
      </dgm:spPr>
      <dgm:t>
        <a:bodyPr/>
        <a:lstStyle/>
        <a:p>
          <a:pPr algn="ctr"/>
          <a:r>
            <a:rPr lang="en-US" dirty="0"/>
            <a:t>Child-care</a:t>
          </a:r>
        </a:p>
      </dgm:t>
    </dgm:pt>
    <dgm:pt modelId="{D710DCB8-78B3-4AA2-9B79-60B017E289A2}" type="parTrans" cxnId="{39AD48BA-09D1-4801-A7F1-4104E585B400}">
      <dgm:prSet/>
      <dgm:spPr/>
      <dgm:t>
        <a:bodyPr/>
        <a:lstStyle/>
        <a:p>
          <a:endParaRPr lang="en-US"/>
        </a:p>
      </dgm:t>
    </dgm:pt>
    <dgm:pt modelId="{1AE6E559-8FC5-490A-8BF0-D1A5842B5C68}" type="sibTrans" cxnId="{39AD48BA-09D1-4801-A7F1-4104E585B400}">
      <dgm:prSet/>
      <dgm:spPr/>
      <dgm:t>
        <a:bodyPr/>
        <a:lstStyle/>
        <a:p>
          <a:endParaRPr lang="en-US"/>
        </a:p>
      </dgm:t>
    </dgm:pt>
    <dgm:pt modelId="{D49BE05B-3483-4257-8DE7-B7CC410F906A}">
      <dgm:prSet/>
      <dgm:spPr>
        <a:solidFill>
          <a:srgbClr val="0070C0"/>
        </a:solidFill>
      </dgm:spPr>
      <dgm:t>
        <a:bodyPr/>
        <a:lstStyle/>
        <a:p>
          <a:pPr algn="ctr"/>
          <a:r>
            <a:rPr lang="en-US" dirty="0"/>
            <a:t>Transportation</a:t>
          </a:r>
        </a:p>
      </dgm:t>
    </dgm:pt>
    <dgm:pt modelId="{39917EC5-64A0-4743-9C1B-B289985B4E13}" type="parTrans" cxnId="{DDCFC90E-0C22-4D9C-82AC-F4F6CC24A974}">
      <dgm:prSet/>
      <dgm:spPr/>
      <dgm:t>
        <a:bodyPr/>
        <a:lstStyle/>
        <a:p>
          <a:endParaRPr lang="en-US"/>
        </a:p>
      </dgm:t>
    </dgm:pt>
    <dgm:pt modelId="{636F5780-CC1B-4BAD-A858-9EC414C0E8A2}" type="sibTrans" cxnId="{DDCFC90E-0C22-4D9C-82AC-F4F6CC24A974}">
      <dgm:prSet/>
      <dgm:spPr/>
      <dgm:t>
        <a:bodyPr/>
        <a:lstStyle/>
        <a:p>
          <a:endParaRPr lang="en-US"/>
        </a:p>
      </dgm:t>
    </dgm:pt>
    <dgm:pt modelId="{B168F70A-9F46-4271-84C1-F139A7B14075}">
      <dgm:prSet/>
      <dgm:spPr>
        <a:solidFill>
          <a:schemeClr val="accent1"/>
        </a:solidFill>
      </dgm:spPr>
      <dgm:t>
        <a:bodyPr/>
        <a:lstStyle/>
        <a:p>
          <a:pPr algn="ctr"/>
          <a:r>
            <a:rPr lang="en-US" dirty="0"/>
            <a:t>Literacy- Reading/Writing </a:t>
          </a:r>
        </a:p>
      </dgm:t>
    </dgm:pt>
    <dgm:pt modelId="{EDF81246-95D1-42BB-B8A9-C8CC3D09D449}" type="parTrans" cxnId="{CCCD0E38-AF8E-4F5F-8206-C3F1421C5538}">
      <dgm:prSet/>
      <dgm:spPr/>
      <dgm:t>
        <a:bodyPr/>
        <a:lstStyle/>
        <a:p>
          <a:endParaRPr lang="en-US"/>
        </a:p>
      </dgm:t>
    </dgm:pt>
    <dgm:pt modelId="{7683DB3A-32D0-412A-863E-62F92F9C60B1}" type="sibTrans" cxnId="{CCCD0E38-AF8E-4F5F-8206-C3F1421C5538}">
      <dgm:prSet/>
      <dgm:spPr/>
      <dgm:t>
        <a:bodyPr/>
        <a:lstStyle/>
        <a:p>
          <a:endParaRPr lang="en-US"/>
        </a:p>
      </dgm:t>
    </dgm:pt>
    <dgm:pt modelId="{F81439E9-28D2-43D0-A3FF-7277F271CE68}">
      <dgm:prSet/>
      <dgm:spPr/>
      <dgm:t>
        <a:bodyPr/>
        <a:lstStyle/>
        <a:p>
          <a:endParaRPr lang="en-US" dirty="0"/>
        </a:p>
      </dgm:t>
    </dgm:pt>
    <dgm:pt modelId="{5BEDFDA9-3417-4665-B399-57141CA7576C}" type="parTrans" cxnId="{0665DF1B-0045-4261-9E36-FBDC13D5053E}">
      <dgm:prSet/>
      <dgm:spPr/>
      <dgm:t>
        <a:bodyPr/>
        <a:lstStyle/>
        <a:p>
          <a:endParaRPr lang="en-US"/>
        </a:p>
      </dgm:t>
    </dgm:pt>
    <dgm:pt modelId="{99D48D6E-CDDF-4DB4-9149-E9308066D561}" type="sibTrans" cxnId="{0665DF1B-0045-4261-9E36-FBDC13D5053E}">
      <dgm:prSet/>
      <dgm:spPr/>
      <dgm:t>
        <a:bodyPr/>
        <a:lstStyle/>
        <a:p>
          <a:endParaRPr lang="en-US"/>
        </a:p>
      </dgm:t>
    </dgm:pt>
    <dgm:pt modelId="{413443E5-0198-48D5-B3E4-E7D7AD5EB23B}">
      <dgm:prSet/>
      <dgm:spPr>
        <a:solidFill>
          <a:schemeClr val="accent3"/>
        </a:solidFill>
      </dgm:spPr>
      <dgm:t>
        <a:bodyPr/>
        <a:lstStyle/>
        <a:p>
          <a:endParaRPr lang="en-US" dirty="0"/>
        </a:p>
      </dgm:t>
    </dgm:pt>
    <dgm:pt modelId="{5F596424-CC7F-49DA-9D9B-CD251360D1D5}" type="parTrans" cxnId="{72CF9F9C-CE92-4A85-872B-C03627AA35AC}">
      <dgm:prSet/>
      <dgm:spPr/>
      <dgm:t>
        <a:bodyPr/>
        <a:lstStyle/>
        <a:p>
          <a:endParaRPr lang="en-US"/>
        </a:p>
      </dgm:t>
    </dgm:pt>
    <dgm:pt modelId="{DF55A145-D962-4473-8233-5C429893CF3C}" type="sibTrans" cxnId="{72CF9F9C-CE92-4A85-872B-C03627AA35AC}">
      <dgm:prSet/>
      <dgm:spPr/>
      <dgm:t>
        <a:bodyPr/>
        <a:lstStyle/>
        <a:p>
          <a:endParaRPr lang="en-US"/>
        </a:p>
      </dgm:t>
    </dgm:pt>
    <dgm:pt modelId="{77622AFB-50DD-4097-A516-876A5D98CFD5}">
      <dgm:prSet/>
      <dgm:spPr>
        <a:solidFill>
          <a:srgbClr val="0070C0"/>
        </a:solidFill>
      </dgm:spPr>
      <dgm:t>
        <a:bodyPr/>
        <a:lstStyle/>
        <a:p>
          <a:r>
            <a:rPr lang="en-US" dirty="0"/>
            <a:t>2) Attendance: Tardies, Absences related to:</a:t>
          </a:r>
        </a:p>
      </dgm:t>
    </dgm:pt>
    <dgm:pt modelId="{1442DAB5-9861-4E71-ACC3-EC6ECF1FFD2A}" type="parTrans" cxnId="{3430175C-AFC6-4B0F-AD62-0906FF175E74}">
      <dgm:prSet/>
      <dgm:spPr/>
      <dgm:t>
        <a:bodyPr/>
        <a:lstStyle/>
        <a:p>
          <a:endParaRPr lang="en-US"/>
        </a:p>
      </dgm:t>
    </dgm:pt>
    <dgm:pt modelId="{D2551C48-A656-4CEC-8955-9ACC84D08218}" type="sibTrans" cxnId="{3430175C-AFC6-4B0F-AD62-0906FF175E74}">
      <dgm:prSet/>
      <dgm:spPr/>
      <dgm:t>
        <a:bodyPr/>
        <a:lstStyle/>
        <a:p>
          <a:endParaRPr lang="en-US"/>
        </a:p>
      </dgm:t>
    </dgm:pt>
    <dgm:pt modelId="{FF6D9F27-8CFF-4522-B147-D3028EF2852A}">
      <dgm:prSet/>
      <dgm:spPr>
        <a:solidFill>
          <a:schemeClr val="accent1"/>
        </a:solidFill>
      </dgm:spPr>
      <dgm:t>
        <a:bodyPr/>
        <a:lstStyle/>
        <a:p>
          <a:r>
            <a:rPr lang="en-US" dirty="0"/>
            <a:t>3) Low entrance scores related to: </a:t>
          </a:r>
        </a:p>
      </dgm:t>
    </dgm:pt>
    <dgm:pt modelId="{81262FF3-DF9A-4CF6-A02E-3BCFF0E692D4}" type="parTrans" cxnId="{67F7BAA4-5237-4CFC-A376-56659D7E815D}">
      <dgm:prSet/>
      <dgm:spPr/>
      <dgm:t>
        <a:bodyPr/>
        <a:lstStyle/>
        <a:p>
          <a:endParaRPr lang="en-US"/>
        </a:p>
      </dgm:t>
    </dgm:pt>
    <dgm:pt modelId="{93DF03DC-3D25-444B-86C6-9FD87183087A}" type="sibTrans" cxnId="{67F7BAA4-5237-4CFC-A376-56659D7E815D}">
      <dgm:prSet/>
      <dgm:spPr/>
      <dgm:t>
        <a:bodyPr/>
        <a:lstStyle/>
        <a:p>
          <a:endParaRPr lang="en-US"/>
        </a:p>
      </dgm:t>
    </dgm:pt>
    <dgm:pt modelId="{D6C42F45-2148-41EE-95E0-67D403E6275D}">
      <dgm:prSet/>
      <dgm:spPr>
        <a:solidFill>
          <a:srgbClr val="0070C0"/>
        </a:solidFill>
      </dgm:spPr>
      <dgm:t>
        <a:bodyPr/>
        <a:lstStyle/>
        <a:p>
          <a:pPr algn="ctr"/>
          <a:r>
            <a:rPr lang="en-US" dirty="0"/>
            <a:t>Time management</a:t>
          </a:r>
        </a:p>
      </dgm:t>
    </dgm:pt>
    <dgm:pt modelId="{5E157760-D94F-4449-A308-84AF32BD6286}" type="parTrans" cxnId="{99D19E7C-B065-4583-87CC-1EBBCFFD1C10}">
      <dgm:prSet/>
      <dgm:spPr/>
      <dgm:t>
        <a:bodyPr/>
        <a:lstStyle/>
        <a:p>
          <a:endParaRPr lang="en-US"/>
        </a:p>
      </dgm:t>
    </dgm:pt>
    <dgm:pt modelId="{319E6860-9100-463E-8A1A-64CB69C33ACE}" type="sibTrans" cxnId="{99D19E7C-B065-4583-87CC-1EBBCFFD1C10}">
      <dgm:prSet/>
      <dgm:spPr/>
      <dgm:t>
        <a:bodyPr/>
        <a:lstStyle/>
        <a:p>
          <a:endParaRPr lang="en-US"/>
        </a:p>
      </dgm:t>
    </dgm:pt>
    <dgm:pt modelId="{CE42C9DD-EE0A-4C33-B73F-750F6E02BC2A}">
      <dgm:prSet/>
      <dgm:spPr/>
      <dgm:t>
        <a:bodyPr/>
        <a:lstStyle/>
        <a:p>
          <a:r>
            <a:rPr lang="en-US" dirty="0"/>
            <a:t>5) Training Supplies-Uniforms</a:t>
          </a:r>
        </a:p>
      </dgm:t>
    </dgm:pt>
    <dgm:pt modelId="{46047067-934C-4291-9671-501CA691083D}" type="sibTrans" cxnId="{DF566DC9-2D07-434F-9541-C1B1B6DB4D7C}">
      <dgm:prSet/>
      <dgm:spPr/>
      <dgm:t>
        <a:bodyPr/>
        <a:lstStyle/>
        <a:p>
          <a:endParaRPr lang="en-US"/>
        </a:p>
      </dgm:t>
    </dgm:pt>
    <dgm:pt modelId="{F102A628-AE1F-43C6-BF37-2039BAD87AF5}" type="parTrans" cxnId="{DF566DC9-2D07-434F-9541-C1B1B6DB4D7C}">
      <dgm:prSet/>
      <dgm:spPr/>
      <dgm:t>
        <a:bodyPr/>
        <a:lstStyle/>
        <a:p>
          <a:endParaRPr lang="en-US"/>
        </a:p>
      </dgm:t>
    </dgm:pt>
    <dgm:pt modelId="{2239BABE-2980-4119-A8F5-D82F43786133}" type="pres">
      <dgm:prSet presAssocID="{1F1959CD-82AE-4354-AC59-7013D00706A7}" presName="linear" presStyleCnt="0">
        <dgm:presLayoutVars>
          <dgm:animLvl val="lvl"/>
          <dgm:resizeHandles val="exact"/>
        </dgm:presLayoutVars>
      </dgm:prSet>
      <dgm:spPr/>
    </dgm:pt>
    <dgm:pt modelId="{451EDEE9-8657-48F9-8758-2272AF2F5CDE}" type="pres">
      <dgm:prSet presAssocID="{DB706F20-CB42-4F3A-BA3C-0FD2EC748E4B}" presName="parentText" presStyleLbl="node1" presStyleIdx="0" presStyleCnt="10" custLinFactY="-14135" custLinFactNeighborY="-100000">
        <dgm:presLayoutVars>
          <dgm:chMax val="0"/>
          <dgm:bulletEnabled val="1"/>
        </dgm:presLayoutVars>
      </dgm:prSet>
      <dgm:spPr/>
    </dgm:pt>
    <dgm:pt modelId="{A33914F9-A6FD-4C4C-93E4-E996545CCE5F}" type="pres">
      <dgm:prSet presAssocID="{3C30CF0E-1C34-4CDD-A817-6484C3429F7D}" presName="spacer" presStyleCnt="0"/>
      <dgm:spPr/>
    </dgm:pt>
    <dgm:pt modelId="{54B87AAF-E62F-425D-91F2-B72D1DB83F6C}" type="pres">
      <dgm:prSet presAssocID="{85093088-F96B-4B83-A13B-3596A37129AA}" presName="parentText" presStyleLbl="node1" presStyleIdx="1" presStyleCnt="10" custLinFactY="57366" custLinFactNeighborY="100000">
        <dgm:presLayoutVars>
          <dgm:chMax val="0"/>
          <dgm:bulletEnabled val="1"/>
        </dgm:presLayoutVars>
      </dgm:prSet>
      <dgm:spPr/>
    </dgm:pt>
    <dgm:pt modelId="{9F615810-D209-40EA-B3CE-502C5B43AD29}" type="pres">
      <dgm:prSet presAssocID="{1AE6E559-8FC5-490A-8BF0-D1A5842B5C68}" presName="spacer" presStyleCnt="0"/>
      <dgm:spPr/>
    </dgm:pt>
    <dgm:pt modelId="{CF76D439-A01F-41A9-9B1C-E13F3B8C9E17}" type="pres">
      <dgm:prSet presAssocID="{D49BE05B-3483-4257-8DE7-B7CC410F906A}" presName="parentText" presStyleLbl="node1" presStyleIdx="2" presStyleCnt="10" custLinFactY="135325" custLinFactNeighborY="200000">
        <dgm:presLayoutVars>
          <dgm:chMax val="0"/>
          <dgm:bulletEnabled val="1"/>
        </dgm:presLayoutVars>
      </dgm:prSet>
      <dgm:spPr/>
    </dgm:pt>
    <dgm:pt modelId="{E6D13F0F-4ECB-4273-91F2-2362B871C4BE}" type="pres">
      <dgm:prSet presAssocID="{636F5780-CC1B-4BAD-A858-9EC414C0E8A2}" presName="spacer" presStyleCnt="0"/>
      <dgm:spPr/>
    </dgm:pt>
    <dgm:pt modelId="{E53CB38B-56A2-438E-9D0A-F6064528D135}" type="pres">
      <dgm:prSet presAssocID="{B168F70A-9F46-4271-84C1-F139A7B14075}" presName="parentText" presStyleLbl="node1" presStyleIdx="3" presStyleCnt="10" custLinFactY="200000" custLinFactNeighborY="237995">
        <dgm:presLayoutVars>
          <dgm:chMax val="0"/>
          <dgm:bulletEnabled val="1"/>
        </dgm:presLayoutVars>
      </dgm:prSet>
      <dgm:spPr/>
    </dgm:pt>
    <dgm:pt modelId="{B9F0DD2F-7762-495D-B4D7-4E9D786E0E7F}" type="pres">
      <dgm:prSet presAssocID="{7683DB3A-32D0-412A-863E-62F92F9C60B1}" presName="spacer" presStyleCnt="0"/>
      <dgm:spPr/>
    </dgm:pt>
    <dgm:pt modelId="{20FA600E-3D10-4C36-A60B-1B1EE75D8B05}" type="pres">
      <dgm:prSet presAssocID="{F81439E9-28D2-43D0-A3FF-7277F271CE68}" presName="parentText" presStyleLbl="node1" presStyleIdx="4" presStyleCnt="10" custLinFactY="192622" custLinFactNeighborY="200000">
        <dgm:presLayoutVars>
          <dgm:chMax val="0"/>
          <dgm:bulletEnabled val="1"/>
        </dgm:presLayoutVars>
      </dgm:prSet>
      <dgm:spPr/>
    </dgm:pt>
    <dgm:pt modelId="{35ED7D8F-A47D-4399-B822-969366C05A76}" type="pres">
      <dgm:prSet presAssocID="{99D48D6E-CDDF-4DB4-9149-E9308066D561}" presName="spacer" presStyleCnt="0"/>
      <dgm:spPr/>
    </dgm:pt>
    <dgm:pt modelId="{3B435D32-BA45-41A3-96EB-D8D6B543E6C7}" type="pres">
      <dgm:prSet presAssocID="{CE42C9DD-EE0A-4C33-B73F-750F6E02BC2A}" presName="parentText" presStyleLbl="node1" presStyleIdx="5" presStyleCnt="10" custLinFactY="300000" custLinFactNeighborY="368447">
        <dgm:presLayoutVars>
          <dgm:chMax val="0"/>
          <dgm:bulletEnabled val="1"/>
        </dgm:presLayoutVars>
      </dgm:prSet>
      <dgm:spPr/>
    </dgm:pt>
    <dgm:pt modelId="{E1A80634-C80D-442D-BAF0-F54B62BD3168}" type="pres">
      <dgm:prSet presAssocID="{46047067-934C-4291-9671-501CA691083D}" presName="spacer" presStyleCnt="0"/>
      <dgm:spPr/>
    </dgm:pt>
    <dgm:pt modelId="{69D8455F-3C0B-4C51-95B3-4A4C420E1DED}" type="pres">
      <dgm:prSet presAssocID="{413443E5-0198-48D5-B3E4-E7D7AD5EB23B}" presName="parentText" presStyleLbl="node1" presStyleIdx="6" presStyleCnt="10" custLinFactY="300000" custLinFactNeighborY="303137">
        <dgm:presLayoutVars>
          <dgm:chMax val="0"/>
          <dgm:bulletEnabled val="1"/>
        </dgm:presLayoutVars>
      </dgm:prSet>
      <dgm:spPr/>
    </dgm:pt>
    <dgm:pt modelId="{C13DAF75-B22E-461F-8BD6-04F3A0E53058}" type="pres">
      <dgm:prSet presAssocID="{DF55A145-D962-4473-8233-5C429893CF3C}" presName="spacer" presStyleCnt="0"/>
      <dgm:spPr/>
    </dgm:pt>
    <dgm:pt modelId="{158959A6-FBA7-49BF-9F1D-3D89EC1D5850}" type="pres">
      <dgm:prSet presAssocID="{77622AFB-50DD-4097-A516-876A5D98CFD5}" presName="parentText" presStyleLbl="node1" presStyleIdx="7" presStyleCnt="10" custLinFactY="-618914" custLinFactNeighborY="-700000">
        <dgm:presLayoutVars>
          <dgm:chMax val="0"/>
          <dgm:bulletEnabled val="1"/>
        </dgm:presLayoutVars>
      </dgm:prSet>
      <dgm:spPr/>
    </dgm:pt>
    <dgm:pt modelId="{70E46171-9434-43B2-BF31-ED9CCEB7CAFF}" type="pres">
      <dgm:prSet presAssocID="{D2551C48-A656-4CEC-8955-9ACC84D08218}" presName="spacer" presStyleCnt="0"/>
      <dgm:spPr/>
    </dgm:pt>
    <dgm:pt modelId="{0BA210F8-36EF-4A8F-A7F3-91472124E51D}" type="pres">
      <dgm:prSet presAssocID="{FF6D9F27-8CFF-4522-B147-D3028EF2852A}" presName="parentText" presStyleLbl="node1" presStyleIdx="8" presStyleCnt="10" custLinFactY="-385874" custLinFactNeighborY="-400000">
        <dgm:presLayoutVars>
          <dgm:chMax val="0"/>
          <dgm:bulletEnabled val="1"/>
        </dgm:presLayoutVars>
      </dgm:prSet>
      <dgm:spPr/>
    </dgm:pt>
    <dgm:pt modelId="{F07C813D-8B29-401A-BA55-32A03EA489AE}" type="pres">
      <dgm:prSet presAssocID="{93DF03DC-3D25-444B-86C6-9FD87183087A}" presName="spacer" presStyleCnt="0"/>
      <dgm:spPr/>
    </dgm:pt>
    <dgm:pt modelId="{EB92F51B-6783-48BD-B739-2C2AFA8A53B3}" type="pres">
      <dgm:prSet presAssocID="{D6C42F45-2148-41EE-95E0-67D403E6275D}" presName="parentText" presStyleLbl="node1" presStyleIdx="9" presStyleCnt="10" custLinFactY="-638407" custLinFactNeighborY="-700000">
        <dgm:presLayoutVars>
          <dgm:chMax val="0"/>
          <dgm:bulletEnabled val="1"/>
        </dgm:presLayoutVars>
      </dgm:prSet>
      <dgm:spPr/>
    </dgm:pt>
  </dgm:ptLst>
  <dgm:cxnLst>
    <dgm:cxn modelId="{DDCFC90E-0C22-4D9C-82AC-F4F6CC24A974}" srcId="{1F1959CD-82AE-4354-AC59-7013D00706A7}" destId="{D49BE05B-3483-4257-8DE7-B7CC410F906A}" srcOrd="2" destOrd="0" parTransId="{39917EC5-64A0-4743-9C1B-B289985B4E13}" sibTransId="{636F5780-CC1B-4BAD-A858-9EC414C0E8A2}"/>
    <dgm:cxn modelId="{0665DF1B-0045-4261-9E36-FBDC13D5053E}" srcId="{1F1959CD-82AE-4354-AC59-7013D00706A7}" destId="{F81439E9-28D2-43D0-A3FF-7277F271CE68}" srcOrd="4" destOrd="0" parTransId="{5BEDFDA9-3417-4665-B399-57141CA7576C}" sibTransId="{99D48D6E-CDDF-4DB4-9149-E9308066D561}"/>
    <dgm:cxn modelId="{460E7320-2F9E-4881-8FF2-22B1C9249D83}" type="presOf" srcId="{B168F70A-9F46-4271-84C1-F139A7B14075}" destId="{E53CB38B-56A2-438E-9D0A-F6064528D135}" srcOrd="0" destOrd="0" presId="urn:microsoft.com/office/officeart/2005/8/layout/vList2"/>
    <dgm:cxn modelId="{9B852329-D66A-42E0-B68E-02BA053CA3B0}" type="presOf" srcId="{413443E5-0198-48D5-B3E4-E7D7AD5EB23B}" destId="{69D8455F-3C0B-4C51-95B3-4A4C420E1DED}" srcOrd="0" destOrd="0" presId="urn:microsoft.com/office/officeart/2005/8/layout/vList2"/>
    <dgm:cxn modelId="{40C0C036-FB72-4A45-9BFD-8113E9247F3C}" srcId="{1F1959CD-82AE-4354-AC59-7013D00706A7}" destId="{DB706F20-CB42-4F3A-BA3C-0FD2EC748E4B}" srcOrd="0" destOrd="0" parTransId="{71EE32A1-C00E-4125-ABE1-70275FD31104}" sibTransId="{3C30CF0E-1C34-4CDD-A817-6484C3429F7D}"/>
    <dgm:cxn modelId="{CCCD0E38-AF8E-4F5F-8206-C3F1421C5538}" srcId="{1F1959CD-82AE-4354-AC59-7013D00706A7}" destId="{B168F70A-9F46-4271-84C1-F139A7B14075}" srcOrd="3" destOrd="0" parTransId="{EDF81246-95D1-42BB-B8A9-C8CC3D09D449}" sibTransId="{7683DB3A-32D0-412A-863E-62F92F9C60B1}"/>
    <dgm:cxn modelId="{3430175C-AFC6-4B0F-AD62-0906FF175E74}" srcId="{1F1959CD-82AE-4354-AC59-7013D00706A7}" destId="{77622AFB-50DD-4097-A516-876A5D98CFD5}" srcOrd="7" destOrd="0" parTransId="{1442DAB5-9861-4E71-ACC3-EC6ECF1FFD2A}" sibTransId="{D2551C48-A656-4CEC-8955-9ACC84D08218}"/>
    <dgm:cxn modelId="{739AFE41-4D21-4EF5-A7D5-35C0004880BB}" type="presOf" srcId="{85093088-F96B-4B83-A13B-3596A37129AA}" destId="{54B87AAF-E62F-425D-91F2-B72D1DB83F6C}" srcOrd="0" destOrd="0" presId="urn:microsoft.com/office/officeart/2005/8/layout/vList2"/>
    <dgm:cxn modelId="{8ECD0753-1E16-447D-85F7-EB3988678876}" type="presOf" srcId="{DB706F20-CB42-4F3A-BA3C-0FD2EC748E4B}" destId="{451EDEE9-8657-48F9-8758-2272AF2F5CDE}" srcOrd="0" destOrd="0" presId="urn:microsoft.com/office/officeart/2005/8/layout/vList2"/>
    <dgm:cxn modelId="{99D19E7C-B065-4583-87CC-1EBBCFFD1C10}" srcId="{1F1959CD-82AE-4354-AC59-7013D00706A7}" destId="{D6C42F45-2148-41EE-95E0-67D403E6275D}" srcOrd="9" destOrd="0" parTransId="{5E157760-D94F-4449-A308-84AF32BD6286}" sibTransId="{319E6860-9100-463E-8A1A-64CB69C33ACE}"/>
    <dgm:cxn modelId="{DFE04D82-1C93-420A-9CFB-70A6DAA2C6F8}" type="presOf" srcId="{1F1959CD-82AE-4354-AC59-7013D00706A7}" destId="{2239BABE-2980-4119-A8F5-D82F43786133}" srcOrd="0" destOrd="0" presId="urn:microsoft.com/office/officeart/2005/8/layout/vList2"/>
    <dgm:cxn modelId="{8DD31E89-1E16-463A-87C2-390A13B65D0F}" type="presOf" srcId="{77622AFB-50DD-4097-A516-876A5D98CFD5}" destId="{158959A6-FBA7-49BF-9F1D-3D89EC1D5850}" srcOrd="0" destOrd="0" presId="urn:microsoft.com/office/officeart/2005/8/layout/vList2"/>
    <dgm:cxn modelId="{275EAA99-C048-423F-8759-FE6013F17A6D}" type="presOf" srcId="{D6C42F45-2148-41EE-95E0-67D403E6275D}" destId="{EB92F51B-6783-48BD-B739-2C2AFA8A53B3}" srcOrd="0" destOrd="0" presId="urn:microsoft.com/office/officeart/2005/8/layout/vList2"/>
    <dgm:cxn modelId="{72CF9F9C-CE92-4A85-872B-C03627AA35AC}" srcId="{1F1959CD-82AE-4354-AC59-7013D00706A7}" destId="{413443E5-0198-48D5-B3E4-E7D7AD5EB23B}" srcOrd="6" destOrd="0" parTransId="{5F596424-CC7F-49DA-9D9B-CD251360D1D5}" sibTransId="{DF55A145-D962-4473-8233-5C429893CF3C}"/>
    <dgm:cxn modelId="{21F81EA1-7B4B-4EBE-941E-48641AA75852}" type="presOf" srcId="{CE42C9DD-EE0A-4C33-B73F-750F6E02BC2A}" destId="{3B435D32-BA45-41A3-96EB-D8D6B543E6C7}" srcOrd="0" destOrd="0" presId="urn:microsoft.com/office/officeart/2005/8/layout/vList2"/>
    <dgm:cxn modelId="{67F7BAA4-5237-4CFC-A376-56659D7E815D}" srcId="{1F1959CD-82AE-4354-AC59-7013D00706A7}" destId="{FF6D9F27-8CFF-4522-B147-D3028EF2852A}" srcOrd="8" destOrd="0" parTransId="{81262FF3-DF9A-4CF6-A02E-3BCFF0E692D4}" sibTransId="{93DF03DC-3D25-444B-86C6-9FD87183087A}"/>
    <dgm:cxn modelId="{219A53AD-AE6C-42A9-9084-F686DE3C5AC3}" type="presOf" srcId="{D49BE05B-3483-4257-8DE7-B7CC410F906A}" destId="{CF76D439-A01F-41A9-9B1C-E13F3B8C9E17}" srcOrd="0" destOrd="0" presId="urn:microsoft.com/office/officeart/2005/8/layout/vList2"/>
    <dgm:cxn modelId="{39AD48BA-09D1-4801-A7F1-4104E585B400}" srcId="{1F1959CD-82AE-4354-AC59-7013D00706A7}" destId="{85093088-F96B-4B83-A13B-3596A37129AA}" srcOrd="1" destOrd="0" parTransId="{D710DCB8-78B3-4AA2-9B79-60B017E289A2}" sibTransId="{1AE6E559-8FC5-490A-8BF0-D1A5842B5C68}"/>
    <dgm:cxn modelId="{69A151C5-AF12-42B0-AF81-768E54AD2E50}" type="presOf" srcId="{FF6D9F27-8CFF-4522-B147-D3028EF2852A}" destId="{0BA210F8-36EF-4A8F-A7F3-91472124E51D}" srcOrd="0" destOrd="0" presId="urn:microsoft.com/office/officeart/2005/8/layout/vList2"/>
    <dgm:cxn modelId="{DF566DC9-2D07-434F-9541-C1B1B6DB4D7C}" srcId="{1F1959CD-82AE-4354-AC59-7013D00706A7}" destId="{CE42C9DD-EE0A-4C33-B73F-750F6E02BC2A}" srcOrd="5" destOrd="0" parTransId="{F102A628-AE1F-43C6-BF37-2039BAD87AF5}" sibTransId="{46047067-934C-4291-9671-501CA691083D}"/>
    <dgm:cxn modelId="{8F6B15E9-67D8-4779-9336-9E5A829CE5A8}" type="presOf" srcId="{F81439E9-28D2-43D0-A3FF-7277F271CE68}" destId="{20FA600E-3D10-4C36-A60B-1B1EE75D8B05}" srcOrd="0" destOrd="0" presId="urn:microsoft.com/office/officeart/2005/8/layout/vList2"/>
    <dgm:cxn modelId="{D79DA17C-2CAD-43C4-810C-B2DA9977DF59}" type="presParOf" srcId="{2239BABE-2980-4119-A8F5-D82F43786133}" destId="{451EDEE9-8657-48F9-8758-2272AF2F5CDE}" srcOrd="0" destOrd="0" presId="urn:microsoft.com/office/officeart/2005/8/layout/vList2"/>
    <dgm:cxn modelId="{D96C432A-52FD-4E0B-95D1-27A9EFF9034F}" type="presParOf" srcId="{2239BABE-2980-4119-A8F5-D82F43786133}" destId="{A33914F9-A6FD-4C4C-93E4-E996545CCE5F}" srcOrd="1" destOrd="0" presId="urn:microsoft.com/office/officeart/2005/8/layout/vList2"/>
    <dgm:cxn modelId="{C923A46D-82FE-47EE-9E2C-CC0A5EE900A0}" type="presParOf" srcId="{2239BABE-2980-4119-A8F5-D82F43786133}" destId="{54B87AAF-E62F-425D-91F2-B72D1DB83F6C}" srcOrd="2" destOrd="0" presId="urn:microsoft.com/office/officeart/2005/8/layout/vList2"/>
    <dgm:cxn modelId="{569D0C50-2ED3-4327-95B2-8728555C8BD5}" type="presParOf" srcId="{2239BABE-2980-4119-A8F5-D82F43786133}" destId="{9F615810-D209-40EA-B3CE-502C5B43AD29}" srcOrd="3" destOrd="0" presId="urn:microsoft.com/office/officeart/2005/8/layout/vList2"/>
    <dgm:cxn modelId="{2CC4C4FD-60E2-4EDA-97FC-DE2BA4880654}" type="presParOf" srcId="{2239BABE-2980-4119-A8F5-D82F43786133}" destId="{CF76D439-A01F-41A9-9B1C-E13F3B8C9E17}" srcOrd="4" destOrd="0" presId="urn:microsoft.com/office/officeart/2005/8/layout/vList2"/>
    <dgm:cxn modelId="{8F33BACC-651C-4400-A65E-9129BEF96AAC}" type="presParOf" srcId="{2239BABE-2980-4119-A8F5-D82F43786133}" destId="{E6D13F0F-4ECB-4273-91F2-2362B871C4BE}" srcOrd="5" destOrd="0" presId="urn:microsoft.com/office/officeart/2005/8/layout/vList2"/>
    <dgm:cxn modelId="{B3D6C339-5317-4C84-8852-E3A6882CFC5B}" type="presParOf" srcId="{2239BABE-2980-4119-A8F5-D82F43786133}" destId="{E53CB38B-56A2-438E-9D0A-F6064528D135}" srcOrd="6" destOrd="0" presId="urn:microsoft.com/office/officeart/2005/8/layout/vList2"/>
    <dgm:cxn modelId="{967C8FE6-43A7-4D9F-81DA-EC3B83432EDB}" type="presParOf" srcId="{2239BABE-2980-4119-A8F5-D82F43786133}" destId="{B9F0DD2F-7762-495D-B4D7-4E9D786E0E7F}" srcOrd="7" destOrd="0" presId="urn:microsoft.com/office/officeart/2005/8/layout/vList2"/>
    <dgm:cxn modelId="{DA4DCCBE-6A17-4715-8525-D7B99E974C9A}" type="presParOf" srcId="{2239BABE-2980-4119-A8F5-D82F43786133}" destId="{20FA600E-3D10-4C36-A60B-1B1EE75D8B05}" srcOrd="8" destOrd="0" presId="urn:microsoft.com/office/officeart/2005/8/layout/vList2"/>
    <dgm:cxn modelId="{37067E22-AF42-4902-81A5-C8D4A3BF99C4}" type="presParOf" srcId="{2239BABE-2980-4119-A8F5-D82F43786133}" destId="{35ED7D8F-A47D-4399-B822-969366C05A76}" srcOrd="9" destOrd="0" presId="urn:microsoft.com/office/officeart/2005/8/layout/vList2"/>
    <dgm:cxn modelId="{AFDDA22A-12B2-46EB-9BD0-3AABD01222CC}" type="presParOf" srcId="{2239BABE-2980-4119-A8F5-D82F43786133}" destId="{3B435D32-BA45-41A3-96EB-D8D6B543E6C7}" srcOrd="10" destOrd="0" presId="urn:microsoft.com/office/officeart/2005/8/layout/vList2"/>
    <dgm:cxn modelId="{46205AD9-23F0-47D0-B3A2-9373DBF1AA2B}" type="presParOf" srcId="{2239BABE-2980-4119-A8F5-D82F43786133}" destId="{E1A80634-C80D-442D-BAF0-F54B62BD3168}" srcOrd="11" destOrd="0" presId="urn:microsoft.com/office/officeart/2005/8/layout/vList2"/>
    <dgm:cxn modelId="{E5D09664-31D3-4864-924B-E147F1480F38}" type="presParOf" srcId="{2239BABE-2980-4119-A8F5-D82F43786133}" destId="{69D8455F-3C0B-4C51-95B3-4A4C420E1DED}" srcOrd="12" destOrd="0" presId="urn:microsoft.com/office/officeart/2005/8/layout/vList2"/>
    <dgm:cxn modelId="{E6CE23EE-21C0-4FE9-867B-28E03F46BCBC}" type="presParOf" srcId="{2239BABE-2980-4119-A8F5-D82F43786133}" destId="{C13DAF75-B22E-461F-8BD6-04F3A0E53058}" srcOrd="13" destOrd="0" presId="urn:microsoft.com/office/officeart/2005/8/layout/vList2"/>
    <dgm:cxn modelId="{5791D78F-C994-4995-9B19-374E71AD3213}" type="presParOf" srcId="{2239BABE-2980-4119-A8F5-D82F43786133}" destId="{158959A6-FBA7-49BF-9F1D-3D89EC1D5850}" srcOrd="14" destOrd="0" presId="urn:microsoft.com/office/officeart/2005/8/layout/vList2"/>
    <dgm:cxn modelId="{21FE3DF9-A066-406C-A402-E4E7F138DFDF}" type="presParOf" srcId="{2239BABE-2980-4119-A8F5-D82F43786133}" destId="{70E46171-9434-43B2-BF31-ED9CCEB7CAFF}" srcOrd="15" destOrd="0" presId="urn:microsoft.com/office/officeart/2005/8/layout/vList2"/>
    <dgm:cxn modelId="{781161D9-908F-4845-B395-AEEE8292E6E7}" type="presParOf" srcId="{2239BABE-2980-4119-A8F5-D82F43786133}" destId="{0BA210F8-36EF-4A8F-A7F3-91472124E51D}" srcOrd="16" destOrd="0" presId="urn:microsoft.com/office/officeart/2005/8/layout/vList2"/>
    <dgm:cxn modelId="{A442F715-EAC8-481E-97E3-EEECB8A63E91}" type="presParOf" srcId="{2239BABE-2980-4119-A8F5-D82F43786133}" destId="{F07C813D-8B29-401A-BA55-32A03EA489AE}" srcOrd="17" destOrd="0" presId="urn:microsoft.com/office/officeart/2005/8/layout/vList2"/>
    <dgm:cxn modelId="{69E75052-ED94-405E-BFFA-99022047B135}" type="presParOf" srcId="{2239BABE-2980-4119-A8F5-D82F43786133}" destId="{EB92F51B-6783-48BD-B739-2C2AFA8A53B3}" srcOrd="1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F1959CD-82AE-4354-AC59-7013D00706A7}" type="doc">
      <dgm:prSet loTypeId="urn:microsoft.com/office/officeart/2018/2/layout/IconVerticalSolidList" loCatId="icon" qsTypeId="urn:microsoft.com/office/officeart/2005/8/quickstyle/simple4" qsCatId="simple" csTypeId="urn:microsoft.com/office/officeart/2005/8/colors/colorful2" csCatId="colorful" phldr="1"/>
      <dgm:spPr/>
      <dgm:t>
        <a:bodyPr/>
        <a:lstStyle/>
        <a:p>
          <a:endParaRPr lang="en-US"/>
        </a:p>
      </dgm:t>
    </dgm:pt>
    <dgm:pt modelId="{DB706F20-CB42-4F3A-BA3C-0FD2EC748E4B}">
      <dgm:prSet/>
      <dgm:spPr/>
      <dgm:t>
        <a:bodyPr/>
        <a:lstStyle/>
        <a:p>
          <a:pPr>
            <a:lnSpc>
              <a:spcPct val="100000"/>
            </a:lnSpc>
          </a:pPr>
          <a:r>
            <a:rPr lang="en-US"/>
            <a:t>Program Completion Rate                          95%                                 </a:t>
          </a:r>
        </a:p>
      </dgm:t>
    </dgm:pt>
    <dgm:pt modelId="{71EE32A1-C00E-4125-ABE1-70275FD31104}" type="parTrans" cxnId="{40C0C036-FB72-4A45-9BFD-8113E9247F3C}">
      <dgm:prSet/>
      <dgm:spPr/>
      <dgm:t>
        <a:bodyPr/>
        <a:lstStyle/>
        <a:p>
          <a:endParaRPr lang="en-US"/>
        </a:p>
      </dgm:t>
    </dgm:pt>
    <dgm:pt modelId="{3C30CF0E-1C34-4CDD-A817-6484C3429F7D}" type="sibTrans" cxnId="{40C0C036-FB72-4A45-9BFD-8113E9247F3C}">
      <dgm:prSet/>
      <dgm:spPr/>
      <dgm:t>
        <a:bodyPr/>
        <a:lstStyle/>
        <a:p>
          <a:endParaRPr lang="en-US"/>
        </a:p>
      </dgm:t>
    </dgm:pt>
    <dgm:pt modelId="{85093088-F96B-4B83-A13B-3596A37129AA}">
      <dgm:prSet/>
      <dgm:spPr/>
      <dgm:t>
        <a:bodyPr/>
        <a:lstStyle/>
        <a:p>
          <a:pPr>
            <a:lnSpc>
              <a:spcPct val="100000"/>
            </a:lnSpc>
          </a:pPr>
          <a:r>
            <a:rPr lang="en-US" dirty="0"/>
            <a:t>Program Completion                                      90%</a:t>
          </a:r>
        </a:p>
      </dgm:t>
    </dgm:pt>
    <dgm:pt modelId="{D710DCB8-78B3-4AA2-9B79-60B017E289A2}" type="parTrans" cxnId="{39AD48BA-09D1-4801-A7F1-4104E585B400}">
      <dgm:prSet/>
      <dgm:spPr/>
      <dgm:t>
        <a:bodyPr/>
        <a:lstStyle/>
        <a:p>
          <a:endParaRPr lang="en-US"/>
        </a:p>
      </dgm:t>
    </dgm:pt>
    <dgm:pt modelId="{1AE6E559-8FC5-490A-8BF0-D1A5842B5C68}" type="sibTrans" cxnId="{39AD48BA-09D1-4801-A7F1-4104E585B400}">
      <dgm:prSet/>
      <dgm:spPr/>
      <dgm:t>
        <a:bodyPr/>
        <a:lstStyle/>
        <a:p>
          <a:endParaRPr lang="en-US"/>
        </a:p>
      </dgm:t>
    </dgm:pt>
    <dgm:pt modelId="{D49BE05B-3483-4257-8DE7-B7CC410F906A}">
      <dgm:prSet/>
      <dgm:spPr/>
      <dgm:t>
        <a:bodyPr/>
        <a:lstStyle/>
        <a:p>
          <a:pPr>
            <a:lnSpc>
              <a:spcPct val="100000"/>
            </a:lnSpc>
          </a:pPr>
          <a:r>
            <a:rPr lang="en-US" dirty="0"/>
            <a:t>Employment Retention Rate                           75%</a:t>
          </a:r>
        </a:p>
      </dgm:t>
    </dgm:pt>
    <dgm:pt modelId="{39917EC5-64A0-4743-9C1B-B289985B4E13}" type="parTrans" cxnId="{DDCFC90E-0C22-4D9C-82AC-F4F6CC24A974}">
      <dgm:prSet/>
      <dgm:spPr/>
      <dgm:t>
        <a:bodyPr/>
        <a:lstStyle/>
        <a:p>
          <a:endParaRPr lang="en-US"/>
        </a:p>
      </dgm:t>
    </dgm:pt>
    <dgm:pt modelId="{636F5780-CC1B-4BAD-A858-9EC414C0E8A2}" type="sibTrans" cxnId="{DDCFC90E-0C22-4D9C-82AC-F4F6CC24A974}">
      <dgm:prSet/>
      <dgm:spPr/>
      <dgm:t>
        <a:bodyPr/>
        <a:lstStyle/>
        <a:p>
          <a:endParaRPr lang="en-US"/>
        </a:p>
      </dgm:t>
    </dgm:pt>
    <dgm:pt modelId="{CE42C9DD-EE0A-4C33-B73F-750F6E02BC2A}">
      <dgm:prSet/>
      <dgm:spPr/>
      <dgm:t>
        <a:bodyPr/>
        <a:lstStyle/>
        <a:p>
          <a:pPr>
            <a:lnSpc>
              <a:spcPct val="100000"/>
            </a:lnSpc>
          </a:pPr>
          <a:r>
            <a:rPr lang="en-US" dirty="0"/>
            <a:t>State Exam pass rate                                      98%</a:t>
          </a:r>
        </a:p>
      </dgm:t>
    </dgm:pt>
    <dgm:pt modelId="{F102A628-AE1F-43C6-BF37-2039BAD87AF5}" type="parTrans" cxnId="{DF566DC9-2D07-434F-9541-C1B1B6DB4D7C}">
      <dgm:prSet/>
      <dgm:spPr/>
      <dgm:t>
        <a:bodyPr/>
        <a:lstStyle/>
        <a:p>
          <a:endParaRPr lang="en-US"/>
        </a:p>
      </dgm:t>
    </dgm:pt>
    <dgm:pt modelId="{46047067-934C-4291-9671-501CA691083D}" type="sibTrans" cxnId="{DF566DC9-2D07-434F-9541-C1B1B6DB4D7C}">
      <dgm:prSet/>
      <dgm:spPr/>
      <dgm:t>
        <a:bodyPr/>
        <a:lstStyle/>
        <a:p>
          <a:endParaRPr lang="en-US"/>
        </a:p>
      </dgm:t>
    </dgm:pt>
    <dgm:pt modelId="{413443E5-0198-48D5-B3E4-E7D7AD5EB23B}">
      <dgm:prSet/>
      <dgm:spPr/>
      <dgm:t>
        <a:bodyPr/>
        <a:lstStyle/>
        <a:p>
          <a:pPr>
            <a:lnSpc>
              <a:spcPct val="100000"/>
            </a:lnSpc>
          </a:pPr>
          <a:endParaRPr lang="en-US"/>
        </a:p>
      </dgm:t>
    </dgm:pt>
    <dgm:pt modelId="{DF55A145-D962-4473-8233-5C429893CF3C}" type="sibTrans" cxnId="{72CF9F9C-CE92-4A85-872B-C03627AA35AC}">
      <dgm:prSet/>
      <dgm:spPr/>
      <dgm:t>
        <a:bodyPr/>
        <a:lstStyle/>
        <a:p>
          <a:endParaRPr lang="en-US"/>
        </a:p>
      </dgm:t>
    </dgm:pt>
    <dgm:pt modelId="{5F596424-CC7F-49DA-9D9B-CD251360D1D5}" type="parTrans" cxnId="{72CF9F9C-CE92-4A85-872B-C03627AA35AC}">
      <dgm:prSet/>
      <dgm:spPr/>
      <dgm:t>
        <a:bodyPr/>
        <a:lstStyle/>
        <a:p>
          <a:endParaRPr lang="en-US"/>
        </a:p>
      </dgm:t>
    </dgm:pt>
    <dgm:pt modelId="{B7B18911-A6AE-4862-B9CA-8E18B6572381}" type="pres">
      <dgm:prSet presAssocID="{1F1959CD-82AE-4354-AC59-7013D00706A7}" presName="root" presStyleCnt="0">
        <dgm:presLayoutVars>
          <dgm:dir/>
          <dgm:resizeHandles val="exact"/>
        </dgm:presLayoutVars>
      </dgm:prSet>
      <dgm:spPr/>
    </dgm:pt>
    <dgm:pt modelId="{61730E1E-97EC-4CBB-94FA-D76529DAC77E}" type="pres">
      <dgm:prSet presAssocID="{DB706F20-CB42-4F3A-BA3C-0FD2EC748E4B}" presName="compNode" presStyleCnt="0"/>
      <dgm:spPr/>
    </dgm:pt>
    <dgm:pt modelId="{A8A0B7B5-CF4B-45CF-8C19-7724D90CA50F}" type="pres">
      <dgm:prSet presAssocID="{DB706F20-CB42-4F3A-BA3C-0FD2EC748E4B}" presName="bgRect" presStyleLbl="bgShp" presStyleIdx="0" presStyleCnt="5"/>
      <dgm:spPr/>
    </dgm:pt>
    <dgm:pt modelId="{8C63420A-6691-4777-97B4-7228D8945AD0}" type="pres">
      <dgm:prSet presAssocID="{DB706F20-CB42-4F3A-BA3C-0FD2EC748E4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ar"/>
        </a:ext>
      </dgm:extLst>
    </dgm:pt>
    <dgm:pt modelId="{615EB3E7-5DD7-42AC-81B3-6AF73CFA9425}" type="pres">
      <dgm:prSet presAssocID="{DB706F20-CB42-4F3A-BA3C-0FD2EC748E4B}" presName="spaceRect" presStyleCnt="0"/>
      <dgm:spPr/>
    </dgm:pt>
    <dgm:pt modelId="{60E57020-06D3-4A69-A771-E85B1FE12246}" type="pres">
      <dgm:prSet presAssocID="{DB706F20-CB42-4F3A-BA3C-0FD2EC748E4B}" presName="parTx" presStyleLbl="revTx" presStyleIdx="0" presStyleCnt="5">
        <dgm:presLayoutVars>
          <dgm:chMax val="0"/>
          <dgm:chPref val="0"/>
        </dgm:presLayoutVars>
      </dgm:prSet>
      <dgm:spPr/>
    </dgm:pt>
    <dgm:pt modelId="{1E161F87-0B69-422F-A709-848D011B4E7A}" type="pres">
      <dgm:prSet presAssocID="{3C30CF0E-1C34-4CDD-A817-6484C3429F7D}" presName="sibTrans" presStyleCnt="0"/>
      <dgm:spPr/>
    </dgm:pt>
    <dgm:pt modelId="{52ADB040-A34B-4354-86A5-8FC4FC163FFC}" type="pres">
      <dgm:prSet presAssocID="{85093088-F96B-4B83-A13B-3596A37129AA}" presName="compNode" presStyleCnt="0"/>
      <dgm:spPr/>
    </dgm:pt>
    <dgm:pt modelId="{AC48A94A-E2A5-4F42-BE2D-5874E3566B7D}" type="pres">
      <dgm:prSet presAssocID="{85093088-F96B-4B83-A13B-3596A37129AA}" presName="bgRect" presStyleLbl="bgShp" presStyleIdx="1" presStyleCnt="5"/>
      <dgm:spPr/>
    </dgm:pt>
    <dgm:pt modelId="{4DFCE961-CAA7-4D22-A0BF-7797E1B98DD1}" type="pres">
      <dgm:prSet presAssocID="{85093088-F96B-4B83-A13B-3596A37129AA}" presName="iconRect" presStyleLbl="node1" presStyleIdx="1" presStyleCnt="5"/>
      <dgm:spPr/>
    </dgm:pt>
    <dgm:pt modelId="{6765C368-72D3-444A-8180-E5F8430E373D}" type="pres">
      <dgm:prSet presAssocID="{85093088-F96B-4B83-A13B-3596A37129AA}" presName="spaceRect" presStyleCnt="0"/>
      <dgm:spPr/>
    </dgm:pt>
    <dgm:pt modelId="{766C7A1B-82B3-4FFB-8D1F-06A5F9107428}" type="pres">
      <dgm:prSet presAssocID="{85093088-F96B-4B83-A13B-3596A37129AA}" presName="parTx" presStyleLbl="revTx" presStyleIdx="1" presStyleCnt="5">
        <dgm:presLayoutVars>
          <dgm:chMax val="0"/>
          <dgm:chPref val="0"/>
        </dgm:presLayoutVars>
      </dgm:prSet>
      <dgm:spPr/>
    </dgm:pt>
    <dgm:pt modelId="{65CA1F1E-570B-4036-849A-E493C1BC0A19}" type="pres">
      <dgm:prSet presAssocID="{1AE6E559-8FC5-490A-8BF0-D1A5842B5C68}" presName="sibTrans" presStyleCnt="0"/>
      <dgm:spPr/>
    </dgm:pt>
    <dgm:pt modelId="{FADC4824-5D23-4A70-B966-06DEBDA5434B}" type="pres">
      <dgm:prSet presAssocID="{D49BE05B-3483-4257-8DE7-B7CC410F906A}" presName="compNode" presStyleCnt="0"/>
      <dgm:spPr/>
    </dgm:pt>
    <dgm:pt modelId="{ADBBEA32-C7FF-4603-AF0B-D6D5F1D30F66}" type="pres">
      <dgm:prSet presAssocID="{D49BE05B-3483-4257-8DE7-B7CC410F906A}" presName="bgRect" presStyleLbl="bgShp" presStyleIdx="2" presStyleCnt="5"/>
      <dgm:spPr/>
    </dgm:pt>
    <dgm:pt modelId="{A3A9D31A-49ED-4393-8627-317C9EB37DC8}" type="pres">
      <dgm:prSet presAssocID="{D49BE05B-3483-4257-8DE7-B7CC410F906A}" presName="icon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iploma"/>
        </a:ext>
      </dgm:extLst>
    </dgm:pt>
    <dgm:pt modelId="{A4CD0E9F-ABC2-4314-B176-19A071A23908}" type="pres">
      <dgm:prSet presAssocID="{D49BE05B-3483-4257-8DE7-B7CC410F906A}" presName="spaceRect" presStyleCnt="0"/>
      <dgm:spPr/>
    </dgm:pt>
    <dgm:pt modelId="{8ECAC9F7-D307-497D-B2B3-C7E2AED1230B}" type="pres">
      <dgm:prSet presAssocID="{D49BE05B-3483-4257-8DE7-B7CC410F906A}" presName="parTx" presStyleLbl="revTx" presStyleIdx="2" presStyleCnt="5">
        <dgm:presLayoutVars>
          <dgm:chMax val="0"/>
          <dgm:chPref val="0"/>
        </dgm:presLayoutVars>
      </dgm:prSet>
      <dgm:spPr/>
    </dgm:pt>
    <dgm:pt modelId="{1545B134-10F7-4AB4-88C6-E268AED7D5A3}" type="pres">
      <dgm:prSet presAssocID="{636F5780-CC1B-4BAD-A858-9EC414C0E8A2}" presName="sibTrans" presStyleCnt="0"/>
      <dgm:spPr/>
    </dgm:pt>
    <dgm:pt modelId="{5CB8B5D4-673A-425B-B6C5-71A7542A0B33}" type="pres">
      <dgm:prSet presAssocID="{CE42C9DD-EE0A-4C33-B73F-750F6E02BC2A}" presName="compNode" presStyleCnt="0"/>
      <dgm:spPr/>
    </dgm:pt>
    <dgm:pt modelId="{9A7FCB9C-4C76-4F04-87B5-84A16B960BD1}" type="pres">
      <dgm:prSet presAssocID="{CE42C9DD-EE0A-4C33-B73F-750F6E02BC2A}" presName="bgRect" presStyleLbl="bgShp" presStyleIdx="3" presStyleCnt="5" custLinFactY="-176237" custLinFactNeighborY="-200000"/>
      <dgm:spPr/>
    </dgm:pt>
    <dgm:pt modelId="{CCCB920C-8315-4E64-9EFC-195F3E732582}" type="pres">
      <dgm:prSet presAssocID="{CE42C9DD-EE0A-4C33-B73F-750F6E02BC2A}" presName="iconRect" presStyleLbl="node1" presStyleIdx="3"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oney"/>
        </a:ext>
      </dgm:extLst>
    </dgm:pt>
    <dgm:pt modelId="{905B343F-735D-4A0C-A820-4645A958E025}" type="pres">
      <dgm:prSet presAssocID="{CE42C9DD-EE0A-4C33-B73F-750F6E02BC2A}" presName="spaceRect" presStyleCnt="0"/>
      <dgm:spPr/>
    </dgm:pt>
    <dgm:pt modelId="{78CEE757-0728-40F9-82F5-C2F03D487E5E}" type="pres">
      <dgm:prSet presAssocID="{CE42C9DD-EE0A-4C33-B73F-750F6E02BC2A}" presName="parTx" presStyleLbl="revTx" presStyleIdx="3" presStyleCnt="5">
        <dgm:presLayoutVars>
          <dgm:chMax val="0"/>
          <dgm:chPref val="0"/>
        </dgm:presLayoutVars>
      </dgm:prSet>
      <dgm:spPr/>
    </dgm:pt>
    <dgm:pt modelId="{148B1AF2-0C10-414D-B2C7-62162DCDAD45}" type="pres">
      <dgm:prSet presAssocID="{46047067-934C-4291-9671-501CA691083D}" presName="sibTrans" presStyleCnt="0"/>
      <dgm:spPr/>
    </dgm:pt>
    <dgm:pt modelId="{D6781CBF-B011-4C07-9AC6-2D761FD405FE}" type="pres">
      <dgm:prSet presAssocID="{413443E5-0198-48D5-B3E4-E7D7AD5EB23B}" presName="compNode" presStyleCnt="0"/>
      <dgm:spPr/>
    </dgm:pt>
    <dgm:pt modelId="{DD64EBD6-36BA-4CF1-91A2-8C0504FA1C8F}" type="pres">
      <dgm:prSet presAssocID="{413443E5-0198-48D5-B3E4-E7D7AD5EB23B}" presName="bgRect" presStyleLbl="bgShp" presStyleIdx="4" presStyleCnt="5"/>
      <dgm:spPr/>
    </dgm:pt>
    <dgm:pt modelId="{FDB14E3B-478B-4EC6-9F7F-77D8C185D368}" type="pres">
      <dgm:prSet presAssocID="{413443E5-0198-48D5-B3E4-E7D7AD5EB23B}" presName="iconRect" presStyleLbl="node1" presStyleIdx="4" presStyleCnt="5"/>
      <dgm:spPr/>
    </dgm:pt>
    <dgm:pt modelId="{C4D465DE-1CF9-4FC8-B230-9C82E0A17D7C}" type="pres">
      <dgm:prSet presAssocID="{413443E5-0198-48D5-B3E4-E7D7AD5EB23B}" presName="spaceRect" presStyleCnt="0"/>
      <dgm:spPr/>
    </dgm:pt>
    <dgm:pt modelId="{2FA20B3A-5431-403A-AE85-4C665C7301A2}" type="pres">
      <dgm:prSet presAssocID="{413443E5-0198-48D5-B3E4-E7D7AD5EB23B}" presName="parTx" presStyleLbl="revTx" presStyleIdx="4" presStyleCnt="5">
        <dgm:presLayoutVars>
          <dgm:chMax val="0"/>
          <dgm:chPref val="0"/>
        </dgm:presLayoutVars>
      </dgm:prSet>
      <dgm:spPr/>
    </dgm:pt>
  </dgm:ptLst>
  <dgm:cxnLst>
    <dgm:cxn modelId="{8B6B5105-E5B8-41DE-8F59-806BD4EBBD61}" type="presOf" srcId="{D49BE05B-3483-4257-8DE7-B7CC410F906A}" destId="{8ECAC9F7-D307-497D-B2B3-C7E2AED1230B}" srcOrd="0" destOrd="0" presId="urn:microsoft.com/office/officeart/2018/2/layout/IconVerticalSolidList"/>
    <dgm:cxn modelId="{DDCFC90E-0C22-4D9C-82AC-F4F6CC24A974}" srcId="{1F1959CD-82AE-4354-AC59-7013D00706A7}" destId="{D49BE05B-3483-4257-8DE7-B7CC410F906A}" srcOrd="2" destOrd="0" parTransId="{39917EC5-64A0-4743-9C1B-B289985B4E13}" sibTransId="{636F5780-CC1B-4BAD-A858-9EC414C0E8A2}"/>
    <dgm:cxn modelId="{A79E7B29-B353-46D3-ADFE-3207886037CD}" type="presOf" srcId="{413443E5-0198-48D5-B3E4-E7D7AD5EB23B}" destId="{2FA20B3A-5431-403A-AE85-4C665C7301A2}" srcOrd="0" destOrd="0" presId="urn:microsoft.com/office/officeart/2018/2/layout/IconVerticalSolidList"/>
    <dgm:cxn modelId="{40C0C036-FB72-4A45-9BFD-8113E9247F3C}" srcId="{1F1959CD-82AE-4354-AC59-7013D00706A7}" destId="{DB706F20-CB42-4F3A-BA3C-0FD2EC748E4B}" srcOrd="0" destOrd="0" parTransId="{71EE32A1-C00E-4125-ABE1-70275FD31104}" sibTransId="{3C30CF0E-1C34-4CDD-A817-6484C3429F7D}"/>
    <dgm:cxn modelId="{2A0DE865-B1D5-4260-9F30-5DBE770F1F07}" type="presOf" srcId="{CE42C9DD-EE0A-4C33-B73F-750F6E02BC2A}" destId="{78CEE757-0728-40F9-82F5-C2F03D487E5E}" srcOrd="0" destOrd="0" presId="urn:microsoft.com/office/officeart/2018/2/layout/IconVerticalSolidList"/>
    <dgm:cxn modelId="{9BF79068-2301-4C79-8178-6E06F3009BE1}" type="presOf" srcId="{85093088-F96B-4B83-A13B-3596A37129AA}" destId="{766C7A1B-82B3-4FFB-8D1F-06A5F9107428}" srcOrd="0" destOrd="0" presId="urn:microsoft.com/office/officeart/2018/2/layout/IconVerticalSolidList"/>
    <dgm:cxn modelId="{72CF9F9C-CE92-4A85-872B-C03627AA35AC}" srcId="{1F1959CD-82AE-4354-AC59-7013D00706A7}" destId="{413443E5-0198-48D5-B3E4-E7D7AD5EB23B}" srcOrd="4" destOrd="0" parTransId="{5F596424-CC7F-49DA-9D9B-CD251360D1D5}" sibTransId="{DF55A145-D962-4473-8233-5C429893CF3C}"/>
    <dgm:cxn modelId="{32006EA8-03C2-4630-A7C1-C057FD55970A}" type="presOf" srcId="{1F1959CD-82AE-4354-AC59-7013D00706A7}" destId="{B7B18911-A6AE-4862-B9CA-8E18B6572381}" srcOrd="0" destOrd="0" presId="urn:microsoft.com/office/officeart/2018/2/layout/IconVerticalSolidList"/>
    <dgm:cxn modelId="{39AD48BA-09D1-4801-A7F1-4104E585B400}" srcId="{1F1959CD-82AE-4354-AC59-7013D00706A7}" destId="{85093088-F96B-4B83-A13B-3596A37129AA}" srcOrd="1" destOrd="0" parTransId="{D710DCB8-78B3-4AA2-9B79-60B017E289A2}" sibTransId="{1AE6E559-8FC5-490A-8BF0-D1A5842B5C68}"/>
    <dgm:cxn modelId="{DF566DC9-2D07-434F-9541-C1B1B6DB4D7C}" srcId="{1F1959CD-82AE-4354-AC59-7013D00706A7}" destId="{CE42C9DD-EE0A-4C33-B73F-750F6E02BC2A}" srcOrd="3" destOrd="0" parTransId="{F102A628-AE1F-43C6-BF37-2039BAD87AF5}" sibTransId="{46047067-934C-4291-9671-501CA691083D}"/>
    <dgm:cxn modelId="{95C5CBFF-73B7-46C5-A842-27E5718029DF}" type="presOf" srcId="{DB706F20-CB42-4F3A-BA3C-0FD2EC748E4B}" destId="{60E57020-06D3-4A69-A771-E85B1FE12246}" srcOrd="0" destOrd="0" presId="urn:microsoft.com/office/officeart/2018/2/layout/IconVerticalSolidList"/>
    <dgm:cxn modelId="{E9D9BEC0-3A78-49CF-AFB9-21BC6E73B216}" type="presParOf" srcId="{B7B18911-A6AE-4862-B9CA-8E18B6572381}" destId="{61730E1E-97EC-4CBB-94FA-D76529DAC77E}" srcOrd="0" destOrd="0" presId="urn:microsoft.com/office/officeart/2018/2/layout/IconVerticalSolidList"/>
    <dgm:cxn modelId="{95144643-EEAA-42A8-A293-67CEFDCA4E88}" type="presParOf" srcId="{61730E1E-97EC-4CBB-94FA-D76529DAC77E}" destId="{A8A0B7B5-CF4B-45CF-8C19-7724D90CA50F}" srcOrd="0" destOrd="0" presId="urn:microsoft.com/office/officeart/2018/2/layout/IconVerticalSolidList"/>
    <dgm:cxn modelId="{16AF6F02-202E-4254-B869-8F7167ED20B6}" type="presParOf" srcId="{61730E1E-97EC-4CBB-94FA-D76529DAC77E}" destId="{8C63420A-6691-4777-97B4-7228D8945AD0}" srcOrd="1" destOrd="0" presId="urn:microsoft.com/office/officeart/2018/2/layout/IconVerticalSolidList"/>
    <dgm:cxn modelId="{C4D3B444-24E6-4911-8B99-78728407BB85}" type="presParOf" srcId="{61730E1E-97EC-4CBB-94FA-D76529DAC77E}" destId="{615EB3E7-5DD7-42AC-81B3-6AF73CFA9425}" srcOrd="2" destOrd="0" presId="urn:microsoft.com/office/officeart/2018/2/layout/IconVerticalSolidList"/>
    <dgm:cxn modelId="{7C7078C6-95A2-4562-A503-453E3F0F85A6}" type="presParOf" srcId="{61730E1E-97EC-4CBB-94FA-D76529DAC77E}" destId="{60E57020-06D3-4A69-A771-E85B1FE12246}" srcOrd="3" destOrd="0" presId="urn:microsoft.com/office/officeart/2018/2/layout/IconVerticalSolidList"/>
    <dgm:cxn modelId="{74823632-3279-4506-80E2-DCD34D7F11AD}" type="presParOf" srcId="{B7B18911-A6AE-4862-B9CA-8E18B6572381}" destId="{1E161F87-0B69-422F-A709-848D011B4E7A}" srcOrd="1" destOrd="0" presId="urn:microsoft.com/office/officeart/2018/2/layout/IconVerticalSolidList"/>
    <dgm:cxn modelId="{7EF57DE1-6437-4D52-975E-C8C566DF0F02}" type="presParOf" srcId="{B7B18911-A6AE-4862-B9CA-8E18B6572381}" destId="{52ADB040-A34B-4354-86A5-8FC4FC163FFC}" srcOrd="2" destOrd="0" presId="urn:microsoft.com/office/officeart/2018/2/layout/IconVerticalSolidList"/>
    <dgm:cxn modelId="{481BD4E3-0A57-4691-8FD7-CB68FC1804D8}" type="presParOf" srcId="{52ADB040-A34B-4354-86A5-8FC4FC163FFC}" destId="{AC48A94A-E2A5-4F42-BE2D-5874E3566B7D}" srcOrd="0" destOrd="0" presId="urn:microsoft.com/office/officeart/2018/2/layout/IconVerticalSolidList"/>
    <dgm:cxn modelId="{75656128-6952-42CD-89A1-720F3BA4A4B1}" type="presParOf" srcId="{52ADB040-A34B-4354-86A5-8FC4FC163FFC}" destId="{4DFCE961-CAA7-4D22-A0BF-7797E1B98DD1}" srcOrd="1" destOrd="0" presId="urn:microsoft.com/office/officeart/2018/2/layout/IconVerticalSolidList"/>
    <dgm:cxn modelId="{074479CB-D064-4E0B-85E6-E0F840591DF7}" type="presParOf" srcId="{52ADB040-A34B-4354-86A5-8FC4FC163FFC}" destId="{6765C368-72D3-444A-8180-E5F8430E373D}" srcOrd="2" destOrd="0" presId="urn:microsoft.com/office/officeart/2018/2/layout/IconVerticalSolidList"/>
    <dgm:cxn modelId="{241A76E8-7B17-4506-937D-FA8D553441F5}" type="presParOf" srcId="{52ADB040-A34B-4354-86A5-8FC4FC163FFC}" destId="{766C7A1B-82B3-4FFB-8D1F-06A5F9107428}" srcOrd="3" destOrd="0" presId="urn:microsoft.com/office/officeart/2018/2/layout/IconVerticalSolidList"/>
    <dgm:cxn modelId="{495AFBA4-A1F6-4AC0-B7E3-647E36AB791E}" type="presParOf" srcId="{B7B18911-A6AE-4862-B9CA-8E18B6572381}" destId="{65CA1F1E-570B-4036-849A-E493C1BC0A19}" srcOrd="3" destOrd="0" presId="urn:microsoft.com/office/officeart/2018/2/layout/IconVerticalSolidList"/>
    <dgm:cxn modelId="{6BD11DD4-C9B0-458F-815B-37B531C1FC8A}" type="presParOf" srcId="{B7B18911-A6AE-4862-B9CA-8E18B6572381}" destId="{FADC4824-5D23-4A70-B966-06DEBDA5434B}" srcOrd="4" destOrd="0" presId="urn:microsoft.com/office/officeart/2018/2/layout/IconVerticalSolidList"/>
    <dgm:cxn modelId="{E1BA9A9E-F8F2-4E4A-AD1A-BAB52A2373C9}" type="presParOf" srcId="{FADC4824-5D23-4A70-B966-06DEBDA5434B}" destId="{ADBBEA32-C7FF-4603-AF0B-D6D5F1D30F66}" srcOrd="0" destOrd="0" presId="urn:microsoft.com/office/officeart/2018/2/layout/IconVerticalSolidList"/>
    <dgm:cxn modelId="{F4933834-245D-4CD5-A215-E398993C28EC}" type="presParOf" srcId="{FADC4824-5D23-4A70-B966-06DEBDA5434B}" destId="{A3A9D31A-49ED-4393-8627-317C9EB37DC8}" srcOrd="1" destOrd="0" presId="urn:microsoft.com/office/officeart/2018/2/layout/IconVerticalSolidList"/>
    <dgm:cxn modelId="{D82C88FE-9941-4D73-82C5-054162F029C9}" type="presParOf" srcId="{FADC4824-5D23-4A70-B966-06DEBDA5434B}" destId="{A4CD0E9F-ABC2-4314-B176-19A071A23908}" srcOrd="2" destOrd="0" presId="urn:microsoft.com/office/officeart/2018/2/layout/IconVerticalSolidList"/>
    <dgm:cxn modelId="{48EDDBAE-0E92-4B05-AE55-4933A69E02DF}" type="presParOf" srcId="{FADC4824-5D23-4A70-B966-06DEBDA5434B}" destId="{8ECAC9F7-D307-497D-B2B3-C7E2AED1230B}" srcOrd="3" destOrd="0" presId="urn:microsoft.com/office/officeart/2018/2/layout/IconVerticalSolidList"/>
    <dgm:cxn modelId="{0F1E30D3-15DA-4945-AC6B-3C10B9CDD946}" type="presParOf" srcId="{B7B18911-A6AE-4862-B9CA-8E18B6572381}" destId="{1545B134-10F7-4AB4-88C6-E268AED7D5A3}" srcOrd="5" destOrd="0" presId="urn:microsoft.com/office/officeart/2018/2/layout/IconVerticalSolidList"/>
    <dgm:cxn modelId="{2DE3D805-3CEE-451A-8D28-0770AFC72198}" type="presParOf" srcId="{B7B18911-A6AE-4862-B9CA-8E18B6572381}" destId="{5CB8B5D4-673A-425B-B6C5-71A7542A0B33}" srcOrd="6" destOrd="0" presId="urn:microsoft.com/office/officeart/2018/2/layout/IconVerticalSolidList"/>
    <dgm:cxn modelId="{E3921CB5-4596-4A79-9030-C91A4693E8F7}" type="presParOf" srcId="{5CB8B5D4-673A-425B-B6C5-71A7542A0B33}" destId="{9A7FCB9C-4C76-4F04-87B5-84A16B960BD1}" srcOrd="0" destOrd="0" presId="urn:microsoft.com/office/officeart/2018/2/layout/IconVerticalSolidList"/>
    <dgm:cxn modelId="{E3DB9368-9AE3-4822-97EC-1D98CFFA474F}" type="presParOf" srcId="{5CB8B5D4-673A-425B-B6C5-71A7542A0B33}" destId="{CCCB920C-8315-4E64-9EFC-195F3E732582}" srcOrd="1" destOrd="0" presId="urn:microsoft.com/office/officeart/2018/2/layout/IconVerticalSolidList"/>
    <dgm:cxn modelId="{81E03990-511C-46E2-B504-F003A667F9D3}" type="presParOf" srcId="{5CB8B5D4-673A-425B-B6C5-71A7542A0B33}" destId="{905B343F-735D-4A0C-A820-4645A958E025}" srcOrd="2" destOrd="0" presId="urn:microsoft.com/office/officeart/2018/2/layout/IconVerticalSolidList"/>
    <dgm:cxn modelId="{470CFEF9-80D5-4FD3-8E76-EC45D8FC823E}" type="presParOf" srcId="{5CB8B5D4-673A-425B-B6C5-71A7542A0B33}" destId="{78CEE757-0728-40F9-82F5-C2F03D487E5E}" srcOrd="3" destOrd="0" presId="urn:microsoft.com/office/officeart/2018/2/layout/IconVerticalSolidList"/>
    <dgm:cxn modelId="{F52ED650-F995-4CF3-8574-B8333FB1BB3E}" type="presParOf" srcId="{B7B18911-A6AE-4862-B9CA-8E18B6572381}" destId="{148B1AF2-0C10-414D-B2C7-62162DCDAD45}" srcOrd="7" destOrd="0" presId="urn:microsoft.com/office/officeart/2018/2/layout/IconVerticalSolidList"/>
    <dgm:cxn modelId="{F73F9EAB-1147-4985-9BEC-5AB21E168CD0}" type="presParOf" srcId="{B7B18911-A6AE-4862-B9CA-8E18B6572381}" destId="{D6781CBF-B011-4C07-9AC6-2D761FD405FE}" srcOrd="8" destOrd="0" presId="urn:microsoft.com/office/officeart/2018/2/layout/IconVerticalSolidList"/>
    <dgm:cxn modelId="{8CF80C79-1A3A-4521-9D03-982CC7F30079}" type="presParOf" srcId="{D6781CBF-B011-4C07-9AC6-2D761FD405FE}" destId="{DD64EBD6-36BA-4CF1-91A2-8C0504FA1C8F}" srcOrd="0" destOrd="0" presId="urn:microsoft.com/office/officeart/2018/2/layout/IconVerticalSolidList"/>
    <dgm:cxn modelId="{02EBDED1-6130-466E-A9A9-BF30A4A16EAC}" type="presParOf" srcId="{D6781CBF-B011-4C07-9AC6-2D761FD405FE}" destId="{FDB14E3B-478B-4EC6-9F7F-77D8C185D368}" srcOrd="1" destOrd="0" presId="urn:microsoft.com/office/officeart/2018/2/layout/IconVerticalSolidList"/>
    <dgm:cxn modelId="{4CD968DF-BFEB-4C91-B63F-8FF84FAE7D98}" type="presParOf" srcId="{D6781CBF-B011-4C07-9AC6-2D761FD405FE}" destId="{C4D465DE-1CF9-4FC8-B230-9C82E0A17D7C}" srcOrd="2" destOrd="0" presId="urn:microsoft.com/office/officeart/2018/2/layout/IconVerticalSolidList"/>
    <dgm:cxn modelId="{0DED7B93-82CE-4BD8-98E9-88E4D519712D}" type="presParOf" srcId="{D6781CBF-B011-4C07-9AC6-2D761FD405FE}" destId="{2FA20B3A-5431-403A-AE85-4C665C7301A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49B2F0-168B-46E3-8BD9-EB2E1B23AF6F}">
      <dsp:nvSpPr>
        <dsp:cNvPr id="0" name=""/>
        <dsp:cNvSpPr/>
      </dsp:nvSpPr>
      <dsp:spPr>
        <a:xfrm>
          <a:off x="0" y="1861"/>
          <a:ext cx="74199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2D6D4F-2483-4A58-9519-75DDD51F55AF}">
      <dsp:nvSpPr>
        <dsp:cNvPr id="0" name=""/>
        <dsp:cNvSpPr/>
      </dsp:nvSpPr>
      <dsp:spPr>
        <a:xfrm>
          <a:off x="0" y="1861"/>
          <a:ext cx="7419975" cy="634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Open enrollment</a:t>
          </a:r>
        </a:p>
      </dsp:txBody>
      <dsp:txXfrm>
        <a:off x="0" y="1861"/>
        <a:ext cx="7419975" cy="634930"/>
      </dsp:txXfrm>
    </dsp:sp>
    <dsp:sp modelId="{8D854F9E-9393-4048-8E2D-904C96A87DE1}">
      <dsp:nvSpPr>
        <dsp:cNvPr id="0" name=""/>
        <dsp:cNvSpPr/>
      </dsp:nvSpPr>
      <dsp:spPr>
        <a:xfrm>
          <a:off x="0" y="636792"/>
          <a:ext cx="74199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F8E6C0-501E-4A19-BB23-4A73E03C7E77}">
      <dsp:nvSpPr>
        <dsp:cNvPr id="0" name=""/>
        <dsp:cNvSpPr/>
      </dsp:nvSpPr>
      <dsp:spPr>
        <a:xfrm>
          <a:off x="0" y="636792"/>
          <a:ext cx="7419975" cy="634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Senior in high school on track to graduate</a:t>
          </a:r>
        </a:p>
      </dsp:txBody>
      <dsp:txXfrm>
        <a:off x="0" y="636792"/>
        <a:ext cx="7419975" cy="634930"/>
      </dsp:txXfrm>
    </dsp:sp>
    <dsp:sp modelId="{33EE3F2B-9400-4DEC-83F5-868E3F4E7848}">
      <dsp:nvSpPr>
        <dsp:cNvPr id="0" name=""/>
        <dsp:cNvSpPr/>
      </dsp:nvSpPr>
      <dsp:spPr>
        <a:xfrm>
          <a:off x="0" y="1271723"/>
          <a:ext cx="74199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044FEE-A9E8-4EDB-85A9-526083C27B12}">
      <dsp:nvSpPr>
        <dsp:cNvPr id="0" name=""/>
        <dsp:cNvSpPr/>
      </dsp:nvSpPr>
      <dsp:spPr>
        <a:xfrm>
          <a:off x="0" y="1271723"/>
          <a:ext cx="7419975" cy="634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High School Diploma or HSE</a:t>
          </a:r>
        </a:p>
      </dsp:txBody>
      <dsp:txXfrm>
        <a:off x="0" y="1271723"/>
        <a:ext cx="7419975" cy="634930"/>
      </dsp:txXfrm>
    </dsp:sp>
    <dsp:sp modelId="{97420B07-AB0A-43E3-BB9A-7D6AEC7FDC55}">
      <dsp:nvSpPr>
        <dsp:cNvPr id="0" name=""/>
        <dsp:cNvSpPr/>
      </dsp:nvSpPr>
      <dsp:spPr>
        <a:xfrm>
          <a:off x="0" y="1906654"/>
          <a:ext cx="74199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13DB37-C26A-48A3-8813-54CE9B92A14F}">
      <dsp:nvSpPr>
        <dsp:cNvPr id="0" name=""/>
        <dsp:cNvSpPr/>
      </dsp:nvSpPr>
      <dsp:spPr>
        <a:xfrm>
          <a:off x="0" y="1906654"/>
          <a:ext cx="7419975" cy="634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Pass pre-entrance test (TABE or CASA)</a:t>
          </a:r>
        </a:p>
      </dsp:txBody>
      <dsp:txXfrm>
        <a:off x="0" y="1906654"/>
        <a:ext cx="7419975" cy="634930"/>
      </dsp:txXfrm>
    </dsp:sp>
    <dsp:sp modelId="{940CAA6D-DB52-42AA-9D1C-DB6EF20956CF}">
      <dsp:nvSpPr>
        <dsp:cNvPr id="0" name=""/>
        <dsp:cNvSpPr/>
      </dsp:nvSpPr>
      <dsp:spPr>
        <a:xfrm>
          <a:off x="0" y="2541585"/>
          <a:ext cx="74199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C607DA-6454-4D5F-85FD-5C23BBABF633}">
      <dsp:nvSpPr>
        <dsp:cNvPr id="0" name=""/>
        <dsp:cNvSpPr/>
      </dsp:nvSpPr>
      <dsp:spPr>
        <a:xfrm>
          <a:off x="0" y="2541585"/>
          <a:ext cx="7419975" cy="634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Pass interview MCS and Employer</a:t>
          </a:r>
        </a:p>
      </dsp:txBody>
      <dsp:txXfrm>
        <a:off x="0" y="2541585"/>
        <a:ext cx="7419975" cy="634930"/>
      </dsp:txXfrm>
    </dsp:sp>
    <dsp:sp modelId="{3EB77F98-CA39-4BD1-8272-2382BDAE3B01}">
      <dsp:nvSpPr>
        <dsp:cNvPr id="0" name=""/>
        <dsp:cNvSpPr/>
      </dsp:nvSpPr>
      <dsp:spPr>
        <a:xfrm>
          <a:off x="0" y="3176516"/>
          <a:ext cx="74199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446BF5-289A-43C4-BC3F-05E7171F5842}">
      <dsp:nvSpPr>
        <dsp:cNvPr id="0" name=""/>
        <dsp:cNvSpPr/>
      </dsp:nvSpPr>
      <dsp:spPr>
        <a:xfrm>
          <a:off x="0" y="3176516"/>
          <a:ext cx="7419975" cy="634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Employer offer</a:t>
          </a:r>
        </a:p>
      </dsp:txBody>
      <dsp:txXfrm>
        <a:off x="0" y="3176516"/>
        <a:ext cx="7419975" cy="6349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49B2F0-168B-46E3-8BD9-EB2E1B23AF6F}">
      <dsp:nvSpPr>
        <dsp:cNvPr id="0" name=""/>
        <dsp:cNvSpPr/>
      </dsp:nvSpPr>
      <dsp:spPr>
        <a:xfrm>
          <a:off x="0" y="1679"/>
          <a:ext cx="74199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2D6D4F-2483-4A58-9519-75DDD51F55AF}">
      <dsp:nvSpPr>
        <dsp:cNvPr id="0" name=""/>
        <dsp:cNvSpPr/>
      </dsp:nvSpPr>
      <dsp:spPr>
        <a:xfrm>
          <a:off x="0" y="1679"/>
          <a:ext cx="7419975" cy="1145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3 Hospital Systems (BJC, HSHS, American Health system)</a:t>
          </a:r>
        </a:p>
      </dsp:txBody>
      <dsp:txXfrm>
        <a:off x="0" y="1679"/>
        <a:ext cx="7419975" cy="1145584"/>
      </dsp:txXfrm>
    </dsp:sp>
    <dsp:sp modelId="{8D854F9E-9393-4048-8E2D-904C96A87DE1}">
      <dsp:nvSpPr>
        <dsp:cNvPr id="0" name=""/>
        <dsp:cNvSpPr/>
      </dsp:nvSpPr>
      <dsp:spPr>
        <a:xfrm>
          <a:off x="0" y="1147263"/>
          <a:ext cx="74199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F8E6C0-501E-4A19-BB23-4A73E03C7E77}">
      <dsp:nvSpPr>
        <dsp:cNvPr id="0" name=""/>
        <dsp:cNvSpPr/>
      </dsp:nvSpPr>
      <dsp:spPr>
        <a:xfrm>
          <a:off x="0" y="1147263"/>
          <a:ext cx="7419975" cy="1145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7 Nursing Homes</a:t>
          </a:r>
        </a:p>
      </dsp:txBody>
      <dsp:txXfrm>
        <a:off x="0" y="1147263"/>
        <a:ext cx="7419975" cy="1145584"/>
      </dsp:txXfrm>
    </dsp:sp>
    <dsp:sp modelId="{33EE3F2B-9400-4DEC-83F5-868E3F4E7848}">
      <dsp:nvSpPr>
        <dsp:cNvPr id="0" name=""/>
        <dsp:cNvSpPr/>
      </dsp:nvSpPr>
      <dsp:spPr>
        <a:xfrm>
          <a:off x="0" y="2292848"/>
          <a:ext cx="74199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044FEE-A9E8-4EDB-85A9-526083C27B12}">
      <dsp:nvSpPr>
        <dsp:cNvPr id="0" name=""/>
        <dsp:cNvSpPr/>
      </dsp:nvSpPr>
      <dsp:spPr>
        <a:xfrm>
          <a:off x="0" y="2292848"/>
          <a:ext cx="7419975" cy="1145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1(one) High School District</a:t>
          </a:r>
        </a:p>
      </dsp:txBody>
      <dsp:txXfrm>
        <a:off x="0" y="2292848"/>
        <a:ext cx="7419975" cy="11455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49B2F0-168B-46E3-8BD9-EB2E1B23AF6F}">
      <dsp:nvSpPr>
        <dsp:cNvPr id="0" name=""/>
        <dsp:cNvSpPr/>
      </dsp:nvSpPr>
      <dsp:spPr>
        <a:xfrm>
          <a:off x="0" y="531"/>
          <a:ext cx="74199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2D6D4F-2483-4A58-9519-75DDD51F55AF}">
      <dsp:nvSpPr>
        <dsp:cNvPr id="0" name=""/>
        <dsp:cNvSpPr/>
      </dsp:nvSpPr>
      <dsp:spPr>
        <a:xfrm>
          <a:off x="0" y="531"/>
          <a:ext cx="7419975" cy="621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Basic Nurse Assistant – 172 clock hours</a:t>
          </a:r>
        </a:p>
      </dsp:txBody>
      <dsp:txXfrm>
        <a:off x="0" y="531"/>
        <a:ext cx="7419975" cy="621926"/>
      </dsp:txXfrm>
    </dsp:sp>
    <dsp:sp modelId="{8D854F9E-9393-4048-8E2D-904C96A87DE1}">
      <dsp:nvSpPr>
        <dsp:cNvPr id="0" name=""/>
        <dsp:cNvSpPr/>
      </dsp:nvSpPr>
      <dsp:spPr>
        <a:xfrm>
          <a:off x="0" y="622457"/>
          <a:ext cx="74199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F8E6C0-501E-4A19-BB23-4A73E03C7E77}">
      <dsp:nvSpPr>
        <dsp:cNvPr id="0" name=""/>
        <dsp:cNvSpPr/>
      </dsp:nvSpPr>
      <dsp:spPr>
        <a:xfrm>
          <a:off x="0" y="622457"/>
          <a:ext cx="7419975" cy="621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Emergency Room Technician – 202 clock hours</a:t>
          </a:r>
        </a:p>
      </dsp:txBody>
      <dsp:txXfrm>
        <a:off x="0" y="622457"/>
        <a:ext cx="7419975" cy="621926"/>
      </dsp:txXfrm>
    </dsp:sp>
    <dsp:sp modelId="{33EE3F2B-9400-4DEC-83F5-868E3F4E7848}">
      <dsp:nvSpPr>
        <dsp:cNvPr id="0" name=""/>
        <dsp:cNvSpPr/>
      </dsp:nvSpPr>
      <dsp:spPr>
        <a:xfrm>
          <a:off x="0" y="1244384"/>
          <a:ext cx="74199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044FEE-A9E8-4EDB-85A9-526083C27B12}">
      <dsp:nvSpPr>
        <dsp:cNvPr id="0" name=""/>
        <dsp:cNvSpPr/>
      </dsp:nvSpPr>
      <dsp:spPr>
        <a:xfrm>
          <a:off x="0" y="1244384"/>
          <a:ext cx="7419975" cy="621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Behavioral Health Technician – 202 clock hours</a:t>
          </a:r>
        </a:p>
      </dsp:txBody>
      <dsp:txXfrm>
        <a:off x="0" y="1244384"/>
        <a:ext cx="7419975" cy="621926"/>
      </dsp:txXfrm>
    </dsp:sp>
    <dsp:sp modelId="{97420B07-AB0A-43E3-BB9A-7D6AEC7FDC55}">
      <dsp:nvSpPr>
        <dsp:cNvPr id="0" name=""/>
        <dsp:cNvSpPr/>
      </dsp:nvSpPr>
      <dsp:spPr>
        <a:xfrm>
          <a:off x="0" y="1866310"/>
          <a:ext cx="74199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13DB37-C26A-48A3-8813-54CE9B92A14F}">
      <dsp:nvSpPr>
        <dsp:cNvPr id="0" name=""/>
        <dsp:cNvSpPr/>
      </dsp:nvSpPr>
      <dsp:spPr>
        <a:xfrm>
          <a:off x="0" y="1866310"/>
          <a:ext cx="7419975" cy="621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Phlebotomy – 160 clock hours</a:t>
          </a:r>
        </a:p>
      </dsp:txBody>
      <dsp:txXfrm>
        <a:off x="0" y="1866310"/>
        <a:ext cx="7419975" cy="621926"/>
      </dsp:txXfrm>
    </dsp:sp>
    <dsp:sp modelId="{940CAA6D-DB52-42AA-9D1C-DB6EF20956CF}">
      <dsp:nvSpPr>
        <dsp:cNvPr id="0" name=""/>
        <dsp:cNvSpPr/>
      </dsp:nvSpPr>
      <dsp:spPr>
        <a:xfrm>
          <a:off x="0" y="2488237"/>
          <a:ext cx="74199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C607DA-6454-4D5F-85FD-5C23BBABF633}">
      <dsp:nvSpPr>
        <dsp:cNvPr id="0" name=""/>
        <dsp:cNvSpPr/>
      </dsp:nvSpPr>
      <dsp:spPr>
        <a:xfrm>
          <a:off x="0" y="2488237"/>
          <a:ext cx="7419975" cy="621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Clinical Medical Assistant – 424 clock hours</a:t>
          </a:r>
        </a:p>
      </dsp:txBody>
      <dsp:txXfrm>
        <a:off x="0" y="2488237"/>
        <a:ext cx="7419975" cy="621926"/>
      </dsp:txXfrm>
    </dsp:sp>
    <dsp:sp modelId="{3EB77F98-CA39-4BD1-8272-2382BDAE3B01}">
      <dsp:nvSpPr>
        <dsp:cNvPr id="0" name=""/>
        <dsp:cNvSpPr/>
      </dsp:nvSpPr>
      <dsp:spPr>
        <a:xfrm>
          <a:off x="0" y="3110163"/>
          <a:ext cx="74199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446BF5-289A-43C4-BC3F-05E7171F5842}">
      <dsp:nvSpPr>
        <dsp:cNvPr id="0" name=""/>
        <dsp:cNvSpPr/>
      </dsp:nvSpPr>
      <dsp:spPr>
        <a:xfrm>
          <a:off x="0" y="3110163"/>
          <a:ext cx="7419975" cy="621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Introduction to Information Technology Course- 120 clock hours</a:t>
          </a:r>
        </a:p>
      </dsp:txBody>
      <dsp:txXfrm>
        <a:off x="0" y="3110163"/>
        <a:ext cx="7419975" cy="621926"/>
      </dsp:txXfrm>
    </dsp:sp>
    <dsp:sp modelId="{275EE2E9-2C14-452D-BED2-3A38A4E0CEF9}">
      <dsp:nvSpPr>
        <dsp:cNvPr id="0" name=""/>
        <dsp:cNvSpPr/>
      </dsp:nvSpPr>
      <dsp:spPr>
        <a:xfrm>
          <a:off x="0" y="3732090"/>
          <a:ext cx="74199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9556C5-932E-49C3-A76F-D9D2A4E85937}">
      <dsp:nvSpPr>
        <dsp:cNvPr id="0" name=""/>
        <dsp:cNvSpPr/>
      </dsp:nvSpPr>
      <dsp:spPr>
        <a:xfrm>
          <a:off x="0" y="3732090"/>
          <a:ext cx="7419975" cy="621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Licensed Practical Nurse –1440 clock hours IBHE approved, pending IDFPR</a:t>
          </a:r>
        </a:p>
      </dsp:txBody>
      <dsp:txXfrm>
        <a:off x="0" y="3732090"/>
        <a:ext cx="7419975" cy="6219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1EDEE9-8657-48F9-8758-2272AF2F5CDE}">
      <dsp:nvSpPr>
        <dsp:cNvPr id="0" name=""/>
        <dsp:cNvSpPr/>
      </dsp:nvSpPr>
      <dsp:spPr>
        <a:xfrm>
          <a:off x="0" y="4830"/>
          <a:ext cx="7012370" cy="444600"/>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1) Homelessness</a:t>
          </a:r>
        </a:p>
      </dsp:txBody>
      <dsp:txXfrm>
        <a:off x="21704" y="26534"/>
        <a:ext cx="6968962" cy="401192"/>
      </dsp:txXfrm>
    </dsp:sp>
    <dsp:sp modelId="{54B87AAF-E62F-425D-91F2-B72D1DB83F6C}">
      <dsp:nvSpPr>
        <dsp:cNvPr id="0" name=""/>
        <dsp:cNvSpPr/>
      </dsp:nvSpPr>
      <dsp:spPr>
        <a:xfrm>
          <a:off x="0" y="931483"/>
          <a:ext cx="7012370" cy="444600"/>
        </a:xfrm>
        <a:prstGeom prst="roundRect">
          <a:avLst/>
        </a:prstGeom>
        <a:solidFill>
          <a:srgbClr val="0070C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Child-care</a:t>
          </a:r>
        </a:p>
      </dsp:txBody>
      <dsp:txXfrm>
        <a:off x="21704" y="953187"/>
        <a:ext cx="6968962" cy="401192"/>
      </dsp:txXfrm>
    </dsp:sp>
    <dsp:sp modelId="{CF76D439-A01F-41A9-9B1C-E13F3B8C9E17}">
      <dsp:nvSpPr>
        <dsp:cNvPr id="0" name=""/>
        <dsp:cNvSpPr/>
      </dsp:nvSpPr>
      <dsp:spPr>
        <a:xfrm>
          <a:off x="0" y="1832129"/>
          <a:ext cx="7012370" cy="444600"/>
        </a:xfrm>
        <a:prstGeom prst="roundRect">
          <a:avLst/>
        </a:prstGeom>
        <a:solidFill>
          <a:srgbClr val="0070C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Transportation</a:t>
          </a:r>
        </a:p>
      </dsp:txBody>
      <dsp:txXfrm>
        <a:off x="21704" y="1853833"/>
        <a:ext cx="6968962" cy="401192"/>
      </dsp:txXfrm>
    </dsp:sp>
    <dsp:sp modelId="{E53CB38B-56A2-438E-9D0A-F6064528D135}">
      <dsp:nvSpPr>
        <dsp:cNvPr id="0" name=""/>
        <dsp:cNvSpPr/>
      </dsp:nvSpPr>
      <dsp:spPr>
        <a:xfrm>
          <a:off x="0" y="2639785"/>
          <a:ext cx="7012370" cy="444600"/>
        </a:xfrm>
        <a:prstGeom prst="round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Literacy- Reading/Writing </a:t>
          </a:r>
        </a:p>
      </dsp:txBody>
      <dsp:txXfrm>
        <a:off x="21704" y="2661489"/>
        <a:ext cx="6968962" cy="401192"/>
      </dsp:txXfrm>
    </dsp:sp>
    <dsp:sp modelId="{20FA600E-3D10-4C36-A60B-1B1EE75D8B05}">
      <dsp:nvSpPr>
        <dsp:cNvPr id="0" name=""/>
        <dsp:cNvSpPr/>
      </dsp:nvSpPr>
      <dsp:spPr>
        <a:xfrm>
          <a:off x="0" y="3085511"/>
          <a:ext cx="7012370" cy="444600"/>
        </a:xfrm>
        <a:prstGeom prst="roundRect">
          <a:avLst/>
        </a:prstGeom>
        <a:gradFill rotWithShape="0">
          <a:gsLst>
            <a:gs pos="0">
              <a:schemeClr val="accent2">
                <a:hueOff val="-1507989"/>
                <a:satOff val="4971"/>
                <a:lumOff val="5316"/>
                <a:alphaOff val="0"/>
                <a:tint val="98000"/>
                <a:satMod val="110000"/>
                <a:lumMod val="104000"/>
              </a:schemeClr>
            </a:gs>
            <a:gs pos="69000">
              <a:schemeClr val="accent2">
                <a:hueOff val="-1507989"/>
                <a:satOff val="4971"/>
                <a:lumOff val="5316"/>
                <a:alphaOff val="0"/>
                <a:shade val="88000"/>
                <a:satMod val="130000"/>
                <a:lumMod val="92000"/>
              </a:schemeClr>
            </a:gs>
            <a:gs pos="100000">
              <a:schemeClr val="accent2">
                <a:hueOff val="-1507989"/>
                <a:satOff val="4971"/>
                <a:lumOff val="5316"/>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endParaRPr lang="en-US" sz="1900" kern="1200" dirty="0"/>
        </a:p>
      </dsp:txBody>
      <dsp:txXfrm>
        <a:off x="21704" y="3107215"/>
        <a:ext cx="6968962" cy="401192"/>
      </dsp:txXfrm>
    </dsp:sp>
    <dsp:sp modelId="{3B435D32-BA45-41A3-96EB-D8D6B543E6C7}">
      <dsp:nvSpPr>
        <dsp:cNvPr id="0" name=""/>
        <dsp:cNvSpPr/>
      </dsp:nvSpPr>
      <dsp:spPr>
        <a:xfrm>
          <a:off x="0" y="4154408"/>
          <a:ext cx="7012370" cy="444600"/>
        </a:xfrm>
        <a:prstGeom prst="roundRect">
          <a:avLst/>
        </a:prstGeom>
        <a:gradFill rotWithShape="0">
          <a:gsLst>
            <a:gs pos="0">
              <a:schemeClr val="accent2">
                <a:hueOff val="-1884986"/>
                <a:satOff val="6214"/>
                <a:lumOff val="6645"/>
                <a:alphaOff val="0"/>
                <a:tint val="98000"/>
                <a:satMod val="110000"/>
                <a:lumMod val="104000"/>
              </a:schemeClr>
            </a:gs>
            <a:gs pos="69000">
              <a:schemeClr val="accent2">
                <a:hueOff val="-1884986"/>
                <a:satOff val="6214"/>
                <a:lumOff val="6645"/>
                <a:alphaOff val="0"/>
                <a:shade val="88000"/>
                <a:satMod val="130000"/>
                <a:lumMod val="92000"/>
              </a:schemeClr>
            </a:gs>
            <a:gs pos="100000">
              <a:schemeClr val="accent2">
                <a:hueOff val="-1884986"/>
                <a:satOff val="6214"/>
                <a:lumOff val="6645"/>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5) Training Supplies-Uniforms</a:t>
          </a:r>
        </a:p>
      </dsp:txBody>
      <dsp:txXfrm>
        <a:off x="21704" y="4176112"/>
        <a:ext cx="6968962" cy="401192"/>
      </dsp:txXfrm>
    </dsp:sp>
    <dsp:sp modelId="{69D8455F-3C0B-4C51-95B3-4A4C420E1DED}">
      <dsp:nvSpPr>
        <dsp:cNvPr id="0" name=""/>
        <dsp:cNvSpPr/>
      </dsp:nvSpPr>
      <dsp:spPr>
        <a:xfrm>
          <a:off x="0" y="4617991"/>
          <a:ext cx="7012370" cy="444600"/>
        </a:xfrm>
        <a:prstGeom prst="roundRect">
          <a:avLst/>
        </a:prstGeom>
        <a:solidFill>
          <a:schemeClr val="accent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endParaRPr lang="en-US" sz="1900" kern="1200" dirty="0"/>
        </a:p>
      </dsp:txBody>
      <dsp:txXfrm>
        <a:off x="21704" y="4639695"/>
        <a:ext cx="6968962" cy="401192"/>
      </dsp:txXfrm>
    </dsp:sp>
    <dsp:sp modelId="{158959A6-FBA7-49BF-9F1D-3D89EC1D5850}">
      <dsp:nvSpPr>
        <dsp:cNvPr id="0" name=""/>
        <dsp:cNvSpPr/>
      </dsp:nvSpPr>
      <dsp:spPr>
        <a:xfrm>
          <a:off x="0" y="482902"/>
          <a:ext cx="7012370" cy="444600"/>
        </a:xfrm>
        <a:prstGeom prst="roundRect">
          <a:avLst/>
        </a:prstGeom>
        <a:solidFill>
          <a:srgbClr val="0070C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2) Attendance: Tardies, Absences related to:</a:t>
          </a:r>
        </a:p>
      </dsp:txBody>
      <dsp:txXfrm>
        <a:off x="21704" y="504606"/>
        <a:ext cx="6968962" cy="401192"/>
      </dsp:txXfrm>
    </dsp:sp>
    <dsp:sp modelId="{0BA210F8-36EF-4A8F-A7F3-91472124E51D}">
      <dsp:nvSpPr>
        <dsp:cNvPr id="0" name=""/>
        <dsp:cNvSpPr/>
      </dsp:nvSpPr>
      <dsp:spPr>
        <a:xfrm>
          <a:off x="0" y="2182478"/>
          <a:ext cx="7012370" cy="444600"/>
        </a:xfrm>
        <a:prstGeom prst="round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3) Low entrance scores related to: </a:t>
          </a:r>
        </a:p>
      </dsp:txBody>
      <dsp:txXfrm>
        <a:off x="21704" y="2204182"/>
        <a:ext cx="6968962" cy="401192"/>
      </dsp:txXfrm>
    </dsp:sp>
    <dsp:sp modelId="{EB92F51B-6783-48BD-B739-2C2AFA8A53B3}">
      <dsp:nvSpPr>
        <dsp:cNvPr id="0" name=""/>
        <dsp:cNvSpPr/>
      </dsp:nvSpPr>
      <dsp:spPr>
        <a:xfrm>
          <a:off x="0" y="1394876"/>
          <a:ext cx="7012370" cy="444600"/>
        </a:xfrm>
        <a:prstGeom prst="roundRect">
          <a:avLst/>
        </a:prstGeom>
        <a:solidFill>
          <a:srgbClr val="0070C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Time management</a:t>
          </a:r>
        </a:p>
      </dsp:txBody>
      <dsp:txXfrm>
        <a:off x="21704" y="1416580"/>
        <a:ext cx="6968962" cy="4011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A0B7B5-CF4B-45CF-8C19-7724D90CA50F}">
      <dsp:nvSpPr>
        <dsp:cNvPr id="0" name=""/>
        <dsp:cNvSpPr/>
      </dsp:nvSpPr>
      <dsp:spPr>
        <a:xfrm>
          <a:off x="0" y="3455"/>
          <a:ext cx="7012370" cy="73603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C63420A-6691-4777-97B4-7228D8945AD0}">
      <dsp:nvSpPr>
        <dsp:cNvPr id="0" name=""/>
        <dsp:cNvSpPr/>
      </dsp:nvSpPr>
      <dsp:spPr>
        <a:xfrm>
          <a:off x="222651" y="169064"/>
          <a:ext cx="404821" cy="4048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60E57020-06D3-4A69-A771-E85B1FE12246}">
      <dsp:nvSpPr>
        <dsp:cNvPr id="0" name=""/>
        <dsp:cNvSpPr/>
      </dsp:nvSpPr>
      <dsp:spPr>
        <a:xfrm>
          <a:off x="850124" y="3455"/>
          <a:ext cx="6162245" cy="736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897" tIns="77897" rIns="77897" bIns="77897" numCol="1" spcCol="1270" anchor="ctr" anchorCtr="0">
          <a:noAutofit/>
        </a:bodyPr>
        <a:lstStyle/>
        <a:p>
          <a:pPr marL="0" lvl="0" indent="0" algn="l" defTabSz="844550">
            <a:lnSpc>
              <a:spcPct val="100000"/>
            </a:lnSpc>
            <a:spcBef>
              <a:spcPct val="0"/>
            </a:spcBef>
            <a:spcAft>
              <a:spcPct val="35000"/>
            </a:spcAft>
            <a:buNone/>
          </a:pPr>
          <a:r>
            <a:rPr lang="en-US" sz="1900" kern="1200"/>
            <a:t>Program Completion Rate                          95%                                 </a:t>
          </a:r>
        </a:p>
      </dsp:txBody>
      <dsp:txXfrm>
        <a:off x="850124" y="3455"/>
        <a:ext cx="6162245" cy="736038"/>
      </dsp:txXfrm>
    </dsp:sp>
    <dsp:sp modelId="{AC48A94A-E2A5-4F42-BE2D-5874E3566B7D}">
      <dsp:nvSpPr>
        <dsp:cNvPr id="0" name=""/>
        <dsp:cNvSpPr/>
      </dsp:nvSpPr>
      <dsp:spPr>
        <a:xfrm>
          <a:off x="0" y="923504"/>
          <a:ext cx="7012370" cy="73603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DFCE961-CAA7-4D22-A0BF-7797E1B98DD1}">
      <dsp:nvSpPr>
        <dsp:cNvPr id="0" name=""/>
        <dsp:cNvSpPr/>
      </dsp:nvSpPr>
      <dsp:spPr>
        <a:xfrm>
          <a:off x="222651" y="1089112"/>
          <a:ext cx="404821" cy="404821"/>
        </a:xfrm>
        <a:prstGeom prst="rect">
          <a:avLst/>
        </a:prstGeom>
        <a:gradFill rotWithShape="0">
          <a:gsLst>
            <a:gs pos="0">
              <a:schemeClr val="accent2">
                <a:hueOff val="-848244"/>
                <a:satOff val="2796"/>
                <a:lumOff val="2990"/>
                <a:alphaOff val="0"/>
                <a:tint val="98000"/>
                <a:satMod val="110000"/>
                <a:lumMod val="104000"/>
              </a:schemeClr>
            </a:gs>
            <a:gs pos="69000">
              <a:schemeClr val="accent2">
                <a:hueOff val="-848244"/>
                <a:satOff val="2796"/>
                <a:lumOff val="2990"/>
                <a:alphaOff val="0"/>
                <a:shade val="88000"/>
                <a:satMod val="130000"/>
                <a:lumMod val="92000"/>
              </a:schemeClr>
            </a:gs>
            <a:gs pos="100000">
              <a:schemeClr val="accent2">
                <a:hueOff val="-848244"/>
                <a:satOff val="2796"/>
                <a:lumOff val="299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66C7A1B-82B3-4FFB-8D1F-06A5F9107428}">
      <dsp:nvSpPr>
        <dsp:cNvPr id="0" name=""/>
        <dsp:cNvSpPr/>
      </dsp:nvSpPr>
      <dsp:spPr>
        <a:xfrm>
          <a:off x="850124" y="923504"/>
          <a:ext cx="6162245" cy="736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897" tIns="77897" rIns="77897" bIns="77897" numCol="1" spcCol="1270" anchor="ctr" anchorCtr="0">
          <a:noAutofit/>
        </a:bodyPr>
        <a:lstStyle/>
        <a:p>
          <a:pPr marL="0" lvl="0" indent="0" algn="l" defTabSz="844550">
            <a:lnSpc>
              <a:spcPct val="100000"/>
            </a:lnSpc>
            <a:spcBef>
              <a:spcPct val="0"/>
            </a:spcBef>
            <a:spcAft>
              <a:spcPct val="35000"/>
            </a:spcAft>
            <a:buNone/>
          </a:pPr>
          <a:r>
            <a:rPr lang="en-US" sz="1900" kern="1200" dirty="0"/>
            <a:t>Program Completion                                      90%</a:t>
          </a:r>
        </a:p>
      </dsp:txBody>
      <dsp:txXfrm>
        <a:off x="850124" y="923504"/>
        <a:ext cx="6162245" cy="736038"/>
      </dsp:txXfrm>
    </dsp:sp>
    <dsp:sp modelId="{ADBBEA32-C7FF-4603-AF0B-D6D5F1D30F66}">
      <dsp:nvSpPr>
        <dsp:cNvPr id="0" name=""/>
        <dsp:cNvSpPr/>
      </dsp:nvSpPr>
      <dsp:spPr>
        <a:xfrm>
          <a:off x="0" y="1843552"/>
          <a:ext cx="7012370" cy="73603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3A9D31A-49ED-4393-8627-317C9EB37DC8}">
      <dsp:nvSpPr>
        <dsp:cNvPr id="0" name=""/>
        <dsp:cNvSpPr/>
      </dsp:nvSpPr>
      <dsp:spPr>
        <a:xfrm>
          <a:off x="222651" y="2009161"/>
          <a:ext cx="404821" cy="4048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ECAC9F7-D307-497D-B2B3-C7E2AED1230B}">
      <dsp:nvSpPr>
        <dsp:cNvPr id="0" name=""/>
        <dsp:cNvSpPr/>
      </dsp:nvSpPr>
      <dsp:spPr>
        <a:xfrm>
          <a:off x="850124" y="1843552"/>
          <a:ext cx="6162245" cy="736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897" tIns="77897" rIns="77897" bIns="77897" numCol="1" spcCol="1270" anchor="ctr" anchorCtr="0">
          <a:noAutofit/>
        </a:bodyPr>
        <a:lstStyle/>
        <a:p>
          <a:pPr marL="0" lvl="0" indent="0" algn="l" defTabSz="844550">
            <a:lnSpc>
              <a:spcPct val="100000"/>
            </a:lnSpc>
            <a:spcBef>
              <a:spcPct val="0"/>
            </a:spcBef>
            <a:spcAft>
              <a:spcPct val="35000"/>
            </a:spcAft>
            <a:buNone/>
          </a:pPr>
          <a:r>
            <a:rPr lang="en-US" sz="1900" kern="1200" dirty="0"/>
            <a:t>Employment Retention Rate                           75%</a:t>
          </a:r>
        </a:p>
      </dsp:txBody>
      <dsp:txXfrm>
        <a:off x="850124" y="1843552"/>
        <a:ext cx="6162245" cy="736038"/>
      </dsp:txXfrm>
    </dsp:sp>
    <dsp:sp modelId="{9A7FCB9C-4C76-4F04-87B5-84A16B960BD1}">
      <dsp:nvSpPr>
        <dsp:cNvPr id="0" name=""/>
        <dsp:cNvSpPr/>
      </dsp:nvSpPr>
      <dsp:spPr>
        <a:xfrm>
          <a:off x="0" y="0"/>
          <a:ext cx="7012370" cy="73603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CCB920C-8315-4E64-9EFC-195F3E732582}">
      <dsp:nvSpPr>
        <dsp:cNvPr id="0" name=""/>
        <dsp:cNvSpPr/>
      </dsp:nvSpPr>
      <dsp:spPr>
        <a:xfrm>
          <a:off x="222651" y="2929209"/>
          <a:ext cx="404821" cy="4048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78CEE757-0728-40F9-82F5-C2F03D487E5E}">
      <dsp:nvSpPr>
        <dsp:cNvPr id="0" name=""/>
        <dsp:cNvSpPr/>
      </dsp:nvSpPr>
      <dsp:spPr>
        <a:xfrm>
          <a:off x="850124" y="2763601"/>
          <a:ext cx="6162245" cy="736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897" tIns="77897" rIns="77897" bIns="77897" numCol="1" spcCol="1270" anchor="ctr" anchorCtr="0">
          <a:noAutofit/>
        </a:bodyPr>
        <a:lstStyle/>
        <a:p>
          <a:pPr marL="0" lvl="0" indent="0" algn="l" defTabSz="844550">
            <a:lnSpc>
              <a:spcPct val="100000"/>
            </a:lnSpc>
            <a:spcBef>
              <a:spcPct val="0"/>
            </a:spcBef>
            <a:spcAft>
              <a:spcPct val="35000"/>
            </a:spcAft>
            <a:buNone/>
          </a:pPr>
          <a:r>
            <a:rPr lang="en-US" sz="1900" kern="1200" dirty="0"/>
            <a:t>State Exam pass rate                                      98%</a:t>
          </a:r>
        </a:p>
      </dsp:txBody>
      <dsp:txXfrm>
        <a:off x="850124" y="2763601"/>
        <a:ext cx="6162245" cy="736038"/>
      </dsp:txXfrm>
    </dsp:sp>
    <dsp:sp modelId="{DD64EBD6-36BA-4CF1-91A2-8C0504FA1C8F}">
      <dsp:nvSpPr>
        <dsp:cNvPr id="0" name=""/>
        <dsp:cNvSpPr/>
      </dsp:nvSpPr>
      <dsp:spPr>
        <a:xfrm>
          <a:off x="0" y="3683649"/>
          <a:ext cx="7012370" cy="73603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DB14E3B-478B-4EC6-9F7F-77D8C185D368}">
      <dsp:nvSpPr>
        <dsp:cNvPr id="0" name=""/>
        <dsp:cNvSpPr/>
      </dsp:nvSpPr>
      <dsp:spPr>
        <a:xfrm>
          <a:off x="222651" y="3849258"/>
          <a:ext cx="404821" cy="404821"/>
        </a:xfrm>
        <a:prstGeom prst="rect">
          <a:avLst/>
        </a:prstGeom>
        <a:gradFill rotWithShape="0">
          <a:gsLst>
            <a:gs pos="0">
              <a:schemeClr val="accent2">
                <a:hueOff val="-3392975"/>
                <a:satOff val="11185"/>
                <a:lumOff val="11961"/>
                <a:alphaOff val="0"/>
                <a:tint val="98000"/>
                <a:satMod val="110000"/>
                <a:lumMod val="104000"/>
              </a:schemeClr>
            </a:gs>
            <a:gs pos="69000">
              <a:schemeClr val="accent2">
                <a:hueOff val="-3392975"/>
                <a:satOff val="11185"/>
                <a:lumOff val="11961"/>
                <a:alphaOff val="0"/>
                <a:shade val="88000"/>
                <a:satMod val="130000"/>
                <a:lumMod val="92000"/>
              </a:schemeClr>
            </a:gs>
            <a:gs pos="100000">
              <a:schemeClr val="accent2">
                <a:hueOff val="-3392975"/>
                <a:satOff val="11185"/>
                <a:lumOff val="11961"/>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FA20B3A-5431-403A-AE85-4C665C7301A2}">
      <dsp:nvSpPr>
        <dsp:cNvPr id="0" name=""/>
        <dsp:cNvSpPr/>
      </dsp:nvSpPr>
      <dsp:spPr>
        <a:xfrm>
          <a:off x="850124" y="3683649"/>
          <a:ext cx="6162245" cy="736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897" tIns="77897" rIns="77897" bIns="77897" numCol="1" spcCol="1270" anchor="ctr" anchorCtr="0">
          <a:noAutofit/>
        </a:bodyPr>
        <a:lstStyle/>
        <a:p>
          <a:pPr marL="0" lvl="0" indent="0" algn="l" defTabSz="844550">
            <a:lnSpc>
              <a:spcPct val="100000"/>
            </a:lnSpc>
            <a:spcBef>
              <a:spcPct val="0"/>
            </a:spcBef>
            <a:spcAft>
              <a:spcPct val="35000"/>
            </a:spcAft>
            <a:buNone/>
          </a:pPr>
          <a:endParaRPr lang="en-US" sz="1900" kern="1200"/>
        </a:p>
      </dsp:txBody>
      <dsp:txXfrm>
        <a:off x="850124" y="3683649"/>
        <a:ext cx="6162245" cy="73603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C3C3A6-B337-4D83-9CDB-B9C35780FF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1C79A68-3D73-4695-8C1E-3CDBCB536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7C6B7-F63D-48F8-8C65-A57506B0F13B}" type="datetimeFigureOut">
              <a:rPr lang="en-US" smtClean="0"/>
              <a:t>8/21/2025</a:t>
            </a:fld>
            <a:endParaRPr lang="en-US" dirty="0"/>
          </a:p>
        </p:txBody>
      </p:sp>
      <p:sp>
        <p:nvSpPr>
          <p:cNvPr id="4" name="Footer Placeholder 3">
            <a:extLst>
              <a:ext uri="{FF2B5EF4-FFF2-40B4-BE49-F238E27FC236}">
                <a16:creationId xmlns:a16="http://schemas.microsoft.com/office/drawing/2014/main" id="{3CF5045C-A7CE-41D4-85C5-0E9ACEEF9B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59ABD0F-F8EA-4B9F-8647-FC7D4AE3D8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4AB78DD-9481-4863-BCCC-946573546DA1}" type="slidenum">
              <a:rPr lang="en-US" smtClean="0"/>
              <a:t>‹#›</a:t>
            </a:fld>
            <a:endParaRPr lang="en-US" dirty="0"/>
          </a:p>
        </p:txBody>
      </p:sp>
    </p:spTree>
    <p:extLst>
      <p:ext uri="{BB962C8B-B14F-4D97-AF65-F5344CB8AC3E}">
        <p14:creationId xmlns:p14="http://schemas.microsoft.com/office/powerpoint/2010/main" val="5850403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09A0FA-2191-4F92-A1E4-6EB4598AC4EC}" type="datetimeFigureOut">
              <a:rPr lang="en-US" smtClean="0"/>
              <a:t>8/21/2025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3359F2-43EF-4812-9DC0-98C0B1A40681}" type="slidenum">
              <a:rPr lang="en-US" smtClean="0"/>
              <a:t>‹#›</a:t>
            </a:fld>
            <a:endParaRPr lang="en-US" dirty="0"/>
          </a:p>
        </p:txBody>
      </p:sp>
    </p:spTree>
    <p:extLst>
      <p:ext uri="{BB962C8B-B14F-4D97-AF65-F5344CB8AC3E}">
        <p14:creationId xmlns:p14="http://schemas.microsoft.com/office/powerpoint/2010/main" val="470111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1</a:t>
            </a:fld>
            <a:endParaRPr lang="en-US" dirty="0"/>
          </a:p>
        </p:txBody>
      </p:sp>
    </p:spTree>
    <p:extLst>
      <p:ext uri="{BB962C8B-B14F-4D97-AF65-F5344CB8AC3E}">
        <p14:creationId xmlns:p14="http://schemas.microsoft.com/office/powerpoint/2010/main" val="1983523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15</a:t>
            </a:fld>
            <a:endParaRPr lang="en-US" dirty="0"/>
          </a:p>
        </p:txBody>
      </p:sp>
    </p:spTree>
    <p:extLst>
      <p:ext uri="{BB962C8B-B14F-4D97-AF65-F5344CB8AC3E}">
        <p14:creationId xmlns:p14="http://schemas.microsoft.com/office/powerpoint/2010/main" val="3690289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16</a:t>
            </a:fld>
            <a:endParaRPr lang="en-US" dirty="0"/>
          </a:p>
        </p:txBody>
      </p:sp>
    </p:spTree>
    <p:extLst>
      <p:ext uri="{BB962C8B-B14F-4D97-AF65-F5344CB8AC3E}">
        <p14:creationId xmlns:p14="http://schemas.microsoft.com/office/powerpoint/2010/main" val="1766364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A97B6-1E48-AE34-5A98-4AEC115696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76575D-EE0D-3BC2-790F-995F9D5905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EC885E-9919-99CA-4D2E-325BC9CEDD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788580-D014-8D83-2E83-755CA02D3E87}"/>
              </a:ext>
            </a:extLst>
          </p:cNvPr>
          <p:cNvSpPr>
            <a:spLocks noGrp="1"/>
          </p:cNvSpPr>
          <p:nvPr>
            <p:ph type="sldNum" sz="quarter" idx="5"/>
          </p:nvPr>
        </p:nvSpPr>
        <p:spPr/>
        <p:txBody>
          <a:bodyPr/>
          <a:lstStyle/>
          <a:p>
            <a:fld id="{B63359F2-43EF-4812-9DC0-98C0B1A40681}" type="slidenum">
              <a:rPr lang="en-US" smtClean="0"/>
              <a:t>17</a:t>
            </a:fld>
            <a:endParaRPr lang="en-US" dirty="0"/>
          </a:p>
        </p:txBody>
      </p:sp>
    </p:spTree>
    <p:extLst>
      <p:ext uri="{BB962C8B-B14F-4D97-AF65-F5344CB8AC3E}">
        <p14:creationId xmlns:p14="http://schemas.microsoft.com/office/powerpoint/2010/main" val="3133168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19</a:t>
            </a:fld>
            <a:endParaRPr lang="en-US" dirty="0"/>
          </a:p>
        </p:txBody>
      </p:sp>
    </p:spTree>
    <p:extLst>
      <p:ext uri="{BB962C8B-B14F-4D97-AF65-F5344CB8AC3E}">
        <p14:creationId xmlns:p14="http://schemas.microsoft.com/office/powerpoint/2010/main" val="2047023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20</a:t>
            </a:fld>
            <a:endParaRPr lang="en-US" dirty="0"/>
          </a:p>
        </p:txBody>
      </p:sp>
    </p:spTree>
    <p:extLst>
      <p:ext uri="{BB962C8B-B14F-4D97-AF65-F5344CB8AC3E}">
        <p14:creationId xmlns:p14="http://schemas.microsoft.com/office/powerpoint/2010/main" val="1193464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2</a:t>
            </a:fld>
            <a:endParaRPr lang="en-US" dirty="0"/>
          </a:p>
        </p:txBody>
      </p:sp>
    </p:spTree>
    <p:extLst>
      <p:ext uri="{BB962C8B-B14F-4D97-AF65-F5344CB8AC3E}">
        <p14:creationId xmlns:p14="http://schemas.microsoft.com/office/powerpoint/2010/main" val="972850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3</a:t>
            </a:fld>
            <a:endParaRPr lang="en-US" dirty="0"/>
          </a:p>
        </p:txBody>
      </p:sp>
    </p:spTree>
    <p:extLst>
      <p:ext uri="{BB962C8B-B14F-4D97-AF65-F5344CB8AC3E}">
        <p14:creationId xmlns:p14="http://schemas.microsoft.com/office/powerpoint/2010/main" val="1039793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A4033-C715-9D6A-804B-C7BBBED912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834FBB-16D1-C0EE-7AFF-E4EE81B16B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58A523-30E3-9F1D-0B6A-59F5056C0C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0D05B3-937A-1DB3-76F4-BE45A5011D11}"/>
              </a:ext>
            </a:extLst>
          </p:cNvPr>
          <p:cNvSpPr>
            <a:spLocks noGrp="1"/>
          </p:cNvSpPr>
          <p:nvPr>
            <p:ph type="sldNum" sz="quarter" idx="5"/>
          </p:nvPr>
        </p:nvSpPr>
        <p:spPr/>
        <p:txBody>
          <a:bodyPr/>
          <a:lstStyle/>
          <a:p>
            <a:fld id="{B63359F2-43EF-4812-9DC0-98C0B1A40681}" type="slidenum">
              <a:rPr lang="en-US" smtClean="0"/>
              <a:t>4</a:t>
            </a:fld>
            <a:endParaRPr lang="en-US" dirty="0"/>
          </a:p>
        </p:txBody>
      </p:sp>
    </p:spTree>
    <p:extLst>
      <p:ext uri="{BB962C8B-B14F-4D97-AF65-F5344CB8AC3E}">
        <p14:creationId xmlns:p14="http://schemas.microsoft.com/office/powerpoint/2010/main" val="1363227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286D4-302D-63CF-5E5D-55F90650CF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A4465B-BC49-108F-B48F-CF93F7CC38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B6001C-5AAF-7E85-1581-C7BCF53D20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9CFE90-5112-8AA5-CE58-1344C41E5A65}"/>
              </a:ext>
            </a:extLst>
          </p:cNvPr>
          <p:cNvSpPr>
            <a:spLocks noGrp="1"/>
          </p:cNvSpPr>
          <p:nvPr>
            <p:ph type="sldNum" sz="quarter" idx="5"/>
          </p:nvPr>
        </p:nvSpPr>
        <p:spPr/>
        <p:txBody>
          <a:bodyPr/>
          <a:lstStyle/>
          <a:p>
            <a:fld id="{B63359F2-43EF-4812-9DC0-98C0B1A40681}" type="slidenum">
              <a:rPr lang="en-US" smtClean="0"/>
              <a:t>5</a:t>
            </a:fld>
            <a:endParaRPr lang="en-US" dirty="0"/>
          </a:p>
        </p:txBody>
      </p:sp>
    </p:spTree>
    <p:extLst>
      <p:ext uri="{BB962C8B-B14F-4D97-AF65-F5344CB8AC3E}">
        <p14:creationId xmlns:p14="http://schemas.microsoft.com/office/powerpoint/2010/main" val="60859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6</a:t>
            </a:fld>
            <a:endParaRPr lang="en-US" dirty="0"/>
          </a:p>
        </p:txBody>
      </p:sp>
    </p:spTree>
    <p:extLst>
      <p:ext uri="{BB962C8B-B14F-4D97-AF65-F5344CB8AC3E}">
        <p14:creationId xmlns:p14="http://schemas.microsoft.com/office/powerpoint/2010/main" val="990704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2A1BD-3DAD-F797-FDC3-A992BB56E7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9870CF-BA23-7C0C-7A9D-0B00340F8E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1AEE4D-679F-918F-90E6-979D8748B25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21E77E-F8E7-AF98-0DE4-6DA0742115E3}"/>
              </a:ext>
            </a:extLst>
          </p:cNvPr>
          <p:cNvSpPr>
            <a:spLocks noGrp="1"/>
          </p:cNvSpPr>
          <p:nvPr>
            <p:ph type="sldNum" sz="quarter" idx="5"/>
          </p:nvPr>
        </p:nvSpPr>
        <p:spPr/>
        <p:txBody>
          <a:bodyPr/>
          <a:lstStyle/>
          <a:p>
            <a:fld id="{B63359F2-43EF-4812-9DC0-98C0B1A40681}" type="slidenum">
              <a:rPr lang="en-US" smtClean="0"/>
              <a:t>7</a:t>
            </a:fld>
            <a:endParaRPr lang="en-US" dirty="0"/>
          </a:p>
        </p:txBody>
      </p:sp>
    </p:spTree>
    <p:extLst>
      <p:ext uri="{BB962C8B-B14F-4D97-AF65-F5344CB8AC3E}">
        <p14:creationId xmlns:p14="http://schemas.microsoft.com/office/powerpoint/2010/main" val="2805577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F142F-10E0-87C3-DB33-EF6C94F91D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0481D8-46B5-48D6-8328-2533A11712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A51058-E050-2E68-DA57-B4EE733021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B49D1D-FF64-5543-0BA8-15E7250C2F62}"/>
              </a:ext>
            </a:extLst>
          </p:cNvPr>
          <p:cNvSpPr>
            <a:spLocks noGrp="1"/>
          </p:cNvSpPr>
          <p:nvPr>
            <p:ph type="sldNum" sz="quarter" idx="5"/>
          </p:nvPr>
        </p:nvSpPr>
        <p:spPr/>
        <p:txBody>
          <a:bodyPr/>
          <a:lstStyle/>
          <a:p>
            <a:fld id="{B63359F2-43EF-4812-9DC0-98C0B1A40681}" type="slidenum">
              <a:rPr lang="en-US" smtClean="0"/>
              <a:t>13</a:t>
            </a:fld>
            <a:endParaRPr lang="en-US" dirty="0"/>
          </a:p>
        </p:txBody>
      </p:sp>
    </p:spTree>
    <p:extLst>
      <p:ext uri="{BB962C8B-B14F-4D97-AF65-F5344CB8AC3E}">
        <p14:creationId xmlns:p14="http://schemas.microsoft.com/office/powerpoint/2010/main" val="1986679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F9207-6FB3-A989-8AFF-7B28B00952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2BB5C8-0CC6-A5BA-5735-202C6CC386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F2AE7E-DEBF-1B25-CA54-32FCB454D6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9A349D-885A-AE0E-4AA9-AAB0143D9C7D}"/>
              </a:ext>
            </a:extLst>
          </p:cNvPr>
          <p:cNvSpPr>
            <a:spLocks noGrp="1"/>
          </p:cNvSpPr>
          <p:nvPr>
            <p:ph type="sldNum" sz="quarter" idx="5"/>
          </p:nvPr>
        </p:nvSpPr>
        <p:spPr/>
        <p:txBody>
          <a:bodyPr/>
          <a:lstStyle/>
          <a:p>
            <a:fld id="{B63359F2-43EF-4812-9DC0-98C0B1A40681}" type="slidenum">
              <a:rPr lang="en-US" smtClean="0"/>
              <a:t>14</a:t>
            </a:fld>
            <a:endParaRPr lang="en-US" dirty="0"/>
          </a:p>
        </p:txBody>
      </p:sp>
    </p:spTree>
    <p:extLst>
      <p:ext uri="{BB962C8B-B14F-4D97-AF65-F5344CB8AC3E}">
        <p14:creationId xmlns:p14="http://schemas.microsoft.com/office/powerpoint/2010/main" val="2534396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3A98EE3D-8CD1-4C3F-BD1C-C98C9596463C}" type="slidenum">
              <a:rPr lang="en-US" smtClean="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946858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1138032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8847743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1937252-EACE-4232-855F-5C47E3F8B087}"/>
              </a:ext>
            </a:extLst>
          </p:cNvPr>
          <p:cNvSpPr>
            <a:spLocks noGrp="1"/>
          </p:cNvSpPr>
          <p:nvPr>
            <p:ph type="ctrTitle" hasCustomPrompt="1"/>
          </p:nvPr>
        </p:nvSpPr>
        <p:spPr>
          <a:xfrm>
            <a:off x="457200" y="1070901"/>
            <a:ext cx="11265407" cy="1499616"/>
          </a:xfrm>
        </p:spPr>
        <p:txBody>
          <a:bodyPr>
            <a:noAutofit/>
          </a:bodyPr>
          <a:lstStyle>
            <a:lvl1pPr>
              <a:defRPr/>
            </a:lvl1pPr>
          </a:lstStyle>
          <a:p>
            <a:r>
              <a:rPr lang="en-US" dirty="0"/>
              <a:t>Click to add title</a:t>
            </a:r>
          </a:p>
        </p:txBody>
      </p:sp>
      <p:sp>
        <p:nvSpPr>
          <p:cNvPr id="25" name="Picture Placeholder 24">
            <a:extLst>
              <a:ext uri="{FF2B5EF4-FFF2-40B4-BE49-F238E27FC236}">
                <a16:creationId xmlns:a16="http://schemas.microsoft.com/office/drawing/2014/main" id="{CBA6DBC1-39A1-48A6-8B81-3CD966D06E81}"/>
              </a:ext>
            </a:extLst>
          </p:cNvPr>
          <p:cNvSpPr>
            <a:spLocks noGrp="1"/>
          </p:cNvSpPr>
          <p:nvPr>
            <p:ph type="pic" sz="quarter" idx="13" hasCustomPrompt="1"/>
          </p:nvPr>
        </p:nvSpPr>
        <p:spPr>
          <a:xfrm>
            <a:off x="448055" y="3103684"/>
            <a:ext cx="11274551" cy="3287971"/>
          </a:xfrm>
          <a:solidFill>
            <a:schemeClr val="accent2"/>
          </a:solidFill>
        </p:spPr>
        <p:txBody>
          <a:bodyPr anchor="t" anchorCtr="0">
            <a:normAutofit/>
          </a:bodyPr>
          <a:lstStyle>
            <a:lvl1pPr marL="0" indent="0" algn="ctr">
              <a:buNone/>
              <a:defRPr/>
            </a:lvl1pPr>
          </a:lstStyle>
          <a:p>
            <a:r>
              <a:rPr lang="en-US" dirty="0"/>
              <a:t>Click to add picture</a:t>
            </a:r>
          </a:p>
        </p:txBody>
      </p:sp>
    </p:spTree>
    <p:extLst>
      <p:ext uri="{BB962C8B-B14F-4D97-AF65-F5344CB8AC3E}">
        <p14:creationId xmlns:p14="http://schemas.microsoft.com/office/powerpoint/2010/main" val="2300612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26BD44-2224-46FF-A4E7-9C9FFE19726B}"/>
              </a:ext>
            </a:extLst>
          </p:cNvPr>
          <p:cNvSpPr>
            <a:spLocks noGrp="1"/>
          </p:cNvSpPr>
          <p:nvPr>
            <p:ph type="title"/>
          </p:nvPr>
        </p:nvSpPr>
        <p:spPr>
          <a:xfrm>
            <a:off x="457200" y="640079"/>
            <a:ext cx="3657600" cy="2100851"/>
          </a:xfrm>
        </p:spPr>
        <p:txBody>
          <a:bodyPr>
            <a:noAutofit/>
          </a:bodyPr>
          <a:lstStyle>
            <a:lvl1pPr>
              <a:defRPr/>
            </a:lvl1pPr>
          </a:lstStyle>
          <a:p>
            <a:r>
              <a:rPr lang="en-US"/>
              <a:t>Click to edit Master title style</a:t>
            </a:r>
            <a:endParaRPr lang="en-US" dirty="0"/>
          </a:p>
        </p:txBody>
      </p:sp>
      <p:sp>
        <p:nvSpPr>
          <p:cNvPr id="2" name="Content Placeholder 5">
            <a:extLst>
              <a:ext uri="{FF2B5EF4-FFF2-40B4-BE49-F238E27FC236}">
                <a16:creationId xmlns:a16="http://schemas.microsoft.com/office/drawing/2014/main" id="{FC87D77D-2EA4-028B-1ACF-E1120CE8F0E0}"/>
              </a:ext>
            </a:extLst>
          </p:cNvPr>
          <p:cNvSpPr>
            <a:spLocks noGrp="1"/>
          </p:cNvSpPr>
          <p:nvPr>
            <p:ph sz="quarter" idx="4" hasCustomPrompt="1"/>
          </p:nvPr>
        </p:nvSpPr>
        <p:spPr>
          <a:xfrm>
            <a:off x="457201" y="2862470"/>
            <a:ext cx="3657600" cy="3510898"/>
          </a:xfrm>
        </p:spPr>
        <p:txBody>
          <a:bodyPr anchor="t" anchorCtr="0">
            <a:normAutofit/>
          </a:bodyPr>
          <a:lstStyle>
            <a:lvl1pPr marL="0" indent="0">
              <a:buNone/>
              <a:defRPr/>
            </a:lvl1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CCFA45C0-9EBE-13AF-9B5D-9D5F4BF223E0}"/>
              </a:ext>
            </a:extLst>
          </p:cNvPr>
          <p:cNvSpPr>
            <a:spLocks noGrp="1"/>
          </p:cNvSpPr>
          <p:nvPr>
            <p:ph type="pic" sz="quarter" idx="13" hasCustomPrompt="1"/>
          </p:nvPr>
        </p:nvSpPr>
        <p:spPr>
          <a:xfrm>
            <a:off x="4242815" y="640080"/>
            <a:ext cx="7491984" cy="5751576"/>
          </a:xfrm>
          <a:custGeom>
            <a:avLst/>
            <a:gdLst>
              <a:gd name="connsiteX0" fmla="*/ 3800341 w 7491984"/>
              <a:gd name="connsiteY0" fmla="*/ 0 h 5751576"/>
              <a:gd name="connsiteX1" fmla="*/ 7491984 w 7491984"/>
              <a:gd name="connsiteY1" fmla="*/ 0 h 5751576"/>
              <a:gd name="connsiteX2" fmla="*/ 7491984 w 7491984"/>
              <a:gd name="connsiteY2" fmla="*/ 5751576 h 5751576"/>
              <a:gd name="connsiteX3" fmla="*/ 3800341 w 7491984"/>
              <a:gd name="connsiteY3" fmla="*/ 5751576 h 5751576"/>
              <a:gd name="connsiteX4" fmla="*/ 0 w 7491984"/>
              <a:gd name="connsiteY4" fmla="*/ 0 h 5751576"/>
              <a:gd name="connsiteX5" fmla="*/ 3696432 w 7491984"/>
              <a:gd name="connsiteY5" fmla="*/ 0 h 5751576"/>
              <a:gd name="connsiteX6" fmla="*/ 3696432 w 7491984"/>
              <a:gd name="connsiteY6" fmla="*/ 5751576 h 5751576"/>
              <a:gd name="connsiteX7" fmla="*/ 0 w 7491984"/>
              <a:gd name="connsiteY7" fmla="*/ 5751576 h 575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91984" h="5751576">
                <a:moveTo>
                  <a:pt x="3800341" y="0"/>
                </a:moveTo>
                <a:lnTo>
                  <a:pt x="7491984" y="0"/>
                </a:lnTo>
                <a:lnTo>
                  <a:pt x="7491984" y="5751576"/>
                </a:lnTo>
                <a:lnTo>
                  <a:pt x="3800341" y="5751576"/>
                </a:lnTo>
                <a:close/>
                <a:moveTo>
                  <a:pt x="0" y="0"/>
                </a:moveTo>
                <a:lnTo>
                  <a:pt x="3696432" y="0"/>
                </a:lnTo>
                <a:lnTo>
                  <a:pt x="3696432" y="5751576"/>
                </a:lnTo>
                <a:lnTo>
                  <a:pt x="0" y="5751576"/>
                </a:lnTo>
                <a:close/>
              </a:path>
            </a:pathLst>
          </a:custGeom>
          <a:solidFill>
            <a:schemeClr val="accent2"/>
          </a:solidFill>
        </p:spPr>
        <p:txBody>
          <a:bodyPr wrap="square" anchor="t" anchorCtr="0">
            <a:noAutofit/>
          </a:bodyPr>
          <a:lstStyle>
            <a:lvl1pPr marL="0" indent="0" algn="ctr">
              <a:buNone/>
              <a:defRPr/>
            </a:lvl1pPr>
          </a:lstStyle>
          <a:p>
            <a:r>
              <a:rPr lang="en-US" dirty="0"/>
              <a:t>Click to add picture</a:t>
            </a:r>
          </a:p>
        </p:txBody>
      </p:sp>
      <p:sp>
        <p:nvSpPr>
          <p:cNvPr id="9" name="Date Placeholder 8">
            <a:extLst>
              <a:ext uri="{FF2B5EF4-FFF2-40B4-BE49-F238E27FC236}">
                <a16:creationId xmlns:a16="http://schemas.microsoft.com/office/drawing/2014/main" id="{D5DDC5FA-EEDB-898F-533E-4094ADA899B9}"/>
              </a:ext>
            </a:extLst>
          </p:cNvPr>
          <p:cNvSpPr>
            <a:spLocks noGrp="1"/>
          </p:cNvSpPr>
          <p:nvPr>
            <p:ph type="dt" sz="half" idx="15"/>
          </p:nvPr>
        </p:nvSpPr>
        <p:spPr/>
        <p:txBody>
          <a:bodyPr/>
          <a:lstStyle/>
          <a:p>
            <a:r>
              <a:rPr lang="en-US"/>
              <a:t>20XX</a:t>
            </a:r>
            <a:endParaRPr lang="en-US" dirty="0"/>
          </a:p>
        </p:txBody>
      </p:sp>
      <p:sp>
        <p:nvSpPr>
          <p:cNvPr id="12" name="Footer Placeholder 11">
            <a:extLst>
              <a:ext uri="{FF2B5EF4-FFF2-40B4-BE49-F238E27FC236}">
                <a16:creationId xmlns:a16="http://schemas.microsoft.com/office/drawing/2014/main" id="{E79B0359-4B55-D899-E584-A8E6B2ED9123}"/>
              </a:ext>
            </a:extLst>
          </p:cNvPr>
          <p:cNvSpPr>
            <a:spLocks noGrp="1"/>
          </p:cNvSpPr>
          <p:nvPr>
            <p:ph type="ftr" sz="quarter" idx="16"/>
          </p:nvPr>
        </p:nvSpPr>
        <p:spPr/>
        <p:txBody>
          <a:bodyPr/>
          <a:lstStyle/>
          <a:p>
            <a:endParaRPr lang="en-US" dirty="0"/>
          </a:p>
        </p:txBody>
      </p:sp>
      <p:sp>
        <p:nvSpPr>
          <p:cNvPr id="13" name="Slide Number Placeholder 12">
            <a:extLst>
              <a:ext uri="{FF2B5EF4-FFF2-40B4-BE49-F238E27FC236}">
                <a16:creationId xmlns:a16="http://schemas.microsoft.com/office/drawing/2014/main" id="{6B916D02-76FE-EAED-CC51-A50448811F7D}"/>
              </a:ext>
            </a:extLst>
          </p:cNvPr>
          <p:cNvSpPr>
            <a:spLocks noGrp="1"/>
          </p:cNvSpPr>
          <p:nvPr>
            <p:ph type="sldNum" sz="quarter" idx="17"/>
          </p:nvPr>
        </p:nvSpPr>
        <p:spPr>
          <a:xfrm>
            <a:off x="10682289" y="6423914"/>
            <a:ext cx="105251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10851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 subtitle + pictur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436882" y="629920"/>
            <a:ext cx="3606800" cy="2809240"/>
          </a:xfrm>
        </p:spPr>
        <p:txBody>
          <a:bodyPr anchor="b">
            <a:noAutofit/>
          </a:bodyPr>
          <a:lstStyle>
            <a:lvl1pPr algn="l">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p:nvPr>
        </p:nvSpPr>
        <p:spPr>
          <a:xfrm>
            <a:off x="436881" y="3698240"/>
            <a:ext cx="3606800" cy="2271076"/>
          </a:xfrm>
        </p:spPr>
        <p:txBody>
          <a:bodyPr anchor="t">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a:xfrm>
            <a:off x="10702608" y="6423914"/>
            <a:ext cx="1052510" cy="365125"/>
          </a:xfrm>
        </p:spPr>
        <p:txBody>
          <a:bodyPr/>
          <a:lstStyle/>
          <a:p>
            <a:fld id="{CBD12358-51D2-46B3-9BDE-DF29528B9454}" type="slidenum">
              <a:rPr lang="en-US" smtClean="0"/>
              <a:t>‹#›</a:t>
            </a:fld>
            <a:endParaRPr lang="en-US" dirty="0"/>
          </a:p>
        </p:txBody>
      </p:sp>
      <p:sp>
        <p:nvSpPr>
          <p:cNvPr id="9" name="Picture Placeholder 8">
            <a:extLst>
              <a:ext uri="{FF2B5EF4-FFF2-40B4-BE49-F238E27FC236}">
                <a16:creationId xmlns:a16="http://schemas.microsoft.com/office/drawing/2014/main" id="{454FD2A1-D363-7C44-2A72-54E8B397D31A}"/>
              </a:ext>
            </a:extLst>
          </p:cNvPr>
          <p:cNvSpPr>
            <a:spLocks noGrp="1"/>
          </p:cNvSpPr>
          <p:nvPr>
            <p:ph type="pic" sz="quarter" idx="13"/>
          </p:nvPr>
        </p:nvSpPr>
        <p:spPr>
          <a:xfrm>
            <a:off x="4236720" y="650240"/>
            <a:ext cx="7518398" cy="5713918"/>
          </a:xfrm>
          <a:custGeom>
            <a:avLst/>
            <a:gdLst>
              <a:gd name="connsiteX0" fmla="*/ 3806436 w 7518398"/>
              <a:gd name="connsiteY0" fmla="*/ 4479475 h 5713918"/>
              <a:gd name="connsiteX1" fmla="*/ 7518398 w 7518398"/>
              <a:gd name="connsiteY1" fmla="*/ 4479475 h 5713918"/>
              <a:gd name="connsiteX2" fmla="*/ 7518398 w 7518398"/>
              <a:gd name="connsiteY2" fmla="*/ 5713918 h 5713918"/>
              <a:gd name="connsiteX3" fmla="*/ 3806436 w 7518398"/>
              <a:gd name="connsiteY3" fmla="*/ 5713918 h 5713918"/>
              <a:gd name="connsiteX4" fmla="*/ 0 w 7518398"/>
              <a:gd name="connsiteY4" fmla="*/ 4479475 h 5713918"/>
              <a:gd name="connsiteX5" fmla="*/ 3702527 w 7518398"/>
              <a:gd name="connsiteY5" fmla="*/ 4479475 h 5713918"/>
              <a:gd name="connsiteX6" fmla="*/ 3702527 w 7518398"/>
              <a:gd name="connsiteY6" fmla="*/ 5713918 h 5713918"/>
              <a:gd name="connsiteX7" fmla="*/ 0 w 7518398"/>
              <a:gd name="connsiteY7" fmla="*/ 5713918 h 5713918"/>
              <a:gd name="connsiteX8" fmla="*/ 3806436 w 7518398"/>
              <a:gd name="connsiteY8" fmla="*/ 0 h 5713918"/>
              <a:gd name="connsiteX9" fmla="*/ 7518398 w 7518398"/>
              <a:gd name="connsiteY9" fmla="*/ 0 h 5713918"/>
              <a:gd name="connsiteX10" fmla="*/ 7518398 w 7518398"/>
              <a:gd name="connsiteY10" fmla="*/ 4379183 h 5713918"/>
              <a:gd name="connsiteX11" fmla="*/ 3806436 w 7518398"/>
              <a:gd name="connsiteY11" fmla="*/ 4379183 h 5713918"/>
              <a:gd name="connsiteX12" fmla="*/ 0 w 7518398"/>
              <a:gd name="connsiteY12" fmla="*/ 0 h 5713918"/>
              <a:gd name="connsiteX13" fmla="*/ 3702527 w 7518398"/>
              <a:gd name="connsiteY13" fmla="*/ 0 h 5713918"/>
              <a:gd name="connsiteX14" fmla="*/ 3702527 w 7518398"/>
              <a:gd name="connsiteY14" fmla="*/ 4379183 h 5713918"/>
              <a:gd name="connsiteX15" fmla="*/ 0 w 7518398"/>
              <a:gd name="connsiteY15" fmla="*/ 4379183 h 571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18398" h="5713918">
                <a:moveTo>
                  <a:pt x="3806436" y="4479475"/>
                </a:moveTo>
                <a:lnTo>
                  <a:pt x="7518398" y="4479475"/>
                </a:lnTo>
                <a:lnTo>
                  <a:pt x="7518398" y="5713918"/>
                </a:lnTo>
                <a:lnTo>
                  <a:pt x="3806436" y="5713918"/>
                </a:lnTo>
                <a:close/>
                <a:moveTo>
                  <a:pt x="0" y="4479475"/>
                </a:moveTo>
                <a:lnTo>
                  <a:pt x="3702527" y="4479475"/>
                </a:lnTo>
                <a:lnTo>
                  <a:pt x="3702527" y="5713918"/>
                </a:lnTo>
                <a:lnTo>
                  <a:pt x="0" y="5713918"/>
                </a:lnTo>
                <a:close/>
                <a:moveTo>
                  <a:pt x="3806436" y="0"/>
                </a:moveTo>
                <a:lnTo>
                  <a:pt x="7518398" y="0"/>
                </a:lnTo>
                <a:lnTo>
                  <a:pt x="7518398" y="4379183"/>
                </a:lnTo>
                <a:lnTo>
                  <a:pt x="3806436" y="4379183"/>
                </a:lnTo>
                <a:close/>
                <a:moveTo>
                  <a:pt x="0" y="0"/>
                </a:moveTo>
                <a:lnTo>
                  <a:pt x="3702527" y="0"/>
                </a:lnTo>
                <a:lnTo>
                  <a:pt x="3702527" y="4379183"/>
                </a:lnTo>
                <a:lnTo>
                  <a:pt x="0" y="4379183"/>
                </a:lnTo>
                <a:close/>
              </a:path>
            </a:pathLst>
          </a:custGeom>
          <a:solidFill>
            <a:schemeClr val="accent2"/>
          </a:solidFill>
        </p:spPr>
        <p:txBody>
          <a:bodyPr wrap="square" anchor="t">
            <a:noAutofit/>
          </a:bodyPr>
          <a:lstStyle/>
          <a:p>
            <a:r>
              <a:rPr lang="en-US"/>
              <a:t>Click icon to add picture</a:t>
            </a:r>
            <a:endParaRPr lang="en-US" dirty="0"/>
          </a:p>
        </p:txBody>
      </p:sp>
    </p:spTree>
    <p:extLst>
      <p:ext uri="{BB962C8B-B14F-4D97-AF65-F5344CB8AC3E}">
        <p14:creationId xmlns:p14="http://schemas.microsoft.com/office/powerpoint/2010/main" val="862131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ntroduction bottom">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9CC542F-D03C-4537-9B6E-7F653B651524}"/>
              </a:ext>
            </a:extLst>
          </p:cNvPr>
          <p:cNvSpPr>
            <a:spLocks noGrp="1"/>
          </p:cNvSpPr>
          <p:nvPr>
            <p:ph type="title" hasCustomPrompt="1"/>
          </p:nvPr>
        </p:nvSpPr>
        <p:spPr>
          <a:xfrm>
            <a:off x="457200" y="2878091"/>
            <a:ext cx="3729789" cy="3440485"/>
          </a:xfrm>
        </p:spPr>
        <p:txBody>
          <a:bodyPr tIns="182880" bIns="182880" anchor="ctr" anchorCtr="0">
            <a:noAutofit/>
          </a:bodyPr>
          <a:lstStyle/>
          <a:p>
            <a:r>
              <a:rPr lang="en-US" dirty="0"/>
              <a:t>Click to add title</a:t>
            </a:r>
            <a:endParaRPr lang="en-US" dirty="0">
              <a:solidFill>
                <a:schemeClr val="tx2"/>
              </a:solidFill>
            </a:endParaRPr>
          </a:p>
        </p:txBody>
      </p:sp>
      <p:sp>
        <p:nvSpPr>
          <p:cNvPr id="3" name="Picture Placeholder 2">
            <a:extLst>
              <a:ext uri="{FF2B5EF4-FFF2-40B4-BE49-F238E27FC236}">
                <a16:creationId xmlns:a16="http://schemas.microsoft.com/office/drawing/2014/main" id="{130F1D2B-CBE7-6279-2158-7A9F3B5D5C61}"/>
              </a:ext>
            </a:extLst>
          </p:cNvPr>
          <p:cNvSpPr>
            <a:spLocks noGrp="1"/>
          </p:cNvSpPr>
          <p:nvPr>
            <p:ph type="pic" sz="quarter" idx="19" hasCustomPrompt="1"/>
          </p:nvPr>
        </p:nvSpPr>
        <p:spPr>
          <a:xfrm>
            <a:off x="457200" y="670560"/>
            <a:ext cx="11267440" cy="2139696"/>
          </a:xfrm>
          <a:custGeom>
            <a:avLst/>
            <a:gdLst>
              <a:gd name="connsiteX0" fmla="*/ 3783068 w 11267440"/>
              <a:gd name="connsiteY0" fmla="*/ 0 h 2139696"/>
              <a:gd name="connsiteX1" fmla="*/ 11267440 w 11267440"/>
              <a:gd name="connsiteY1" fmla="*/ 0 h 2139696"/>
              <a:gd name="connsiteX2" fmla="*/ 11267440 w 11267440"/>
              <a:gd name="connsiteY2" fmla="*/ 2139696 h 2139696"/>
              <a:gd name="connsiteX3" fmla="*/ 3783068 w 11267440"/>
              <a:gd name="connsiteY3" fmla="*/ 2139696 h 2139696"/>
              <a:gd name="connsiteX4" fmla="*/ 0 w 11267440"/>
              <a:gd name="connsiteY4" fmla="*/ 0 h 2139696"/>
              <a:gd name="connsiteX5" fmla="*/ 3677799 w 11267440"/>
              <a:gd name="connsiteY5" fmla="*/ 0 h 2139696"/>
              <a:gd name="connsiteX6" fmla="*/ 3677799 w 11267440"/>
              <a:gd name="connsiteY6" fmla="*/ 2139696 h 2139696"/>
              <a:gd name="connsiteX7" fmla="*/ 0 w 11267440"/>
              <a:gd name="connsiteY7" fmla="*/ 2139696 h 213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67440" h="2139696">
                <a:moveTo>
                  <a:pt x="3783068" y="0"/>
                </a:moveTo>
                <a:lnTo>
                  <a:pt x="11267440" y="0"/>
                </a:lnTo>
                <a:lnTo>
                  <a:pt x="11267440" y="2139696"/>
                </a:lnTo>
                <a:lnTo>
                  <a:pt x="3783068" y="2139696"/>
                </a:lnTo>
                <a:close/>
                <a:moveTo>
                  <a:pt x="0" y="0"/>
                </a:moveTo>
                <a:lnTo>
                  <a:pt x="3677799" y="0"/>
                </a:lnTo>
                <a:lnTo>
                  <a:pt x="3677799" y="2139696"/>
                </a:lnTo>
                <a:lnTo>
                  <a:pt x="0" y="2139696"/>
                </a:lnTo>
                <a:close/>
              </a:path>
            </a:pathLst>
          </a:custGeom>
          <a:solidFill>
            <a:schemeClr val="accent2"/>
          </a:solidFill>
        </p:spPr>
        <p:txBody>
          <a:bodyPr wrap="square" anchor="t" anchorCtr="0">
            <a:noAutofit/>
          </a:bodyPr>
          <a:lstStyle>
            <a:lvl1pPr marL="0" indent="0" algn="ctr">
              <a:buNone/>
              <a:defRPr/>
            </a:lvl1pPr>
          </a:lstStyle>
          <a:p>
            <a:r>
              <a:rPr lang="en-US" dirty="0"/>
              <a:t>Click to add picture</a:t>
            </a:r>
          </a:p>
        </p:txBody>
      </p:sp>
      <p:sp>
        <p:nvSpPr>
          <p:cNvPr id="7" name="Content Placeholder 5">
            <a:extLst>
              <a:ext uri="{FF2B5EF4-FFF2-40B4-BE49-F238E27FC236}">
                <a16:creationId xmlns:a16="http://schemas.microsoft.com/office/drawing/2014/main" id="{135EE74D-5A60-B83C-5C2D-7B6FEA778FCB}"/>
              </a:ext>
            </a:extLst>
          </p:cNvPr>
          <p:cNvSpPr>
            <a:spLocks noGrp="1"/>
          </p:cNvSpPr>
          <p:nvPr>
            <p:ph sz="quarter" idx="4" hasCustomPrompt="1"/>
          </p:nvPr>
        </p:nvSpPr>
        <p:spPr>
          <a:xfrm>
            <a:off x="4305827" y="2878091"/>
            <a:ext cx="7418813" cy="3440485"/>
          </a:xfrm>
        </p:spPr>
        <p:txBody>
          <a:bodyPr anchor="ctr" anchorCtr="0">
            <a:normAutofit/>
          </a:bodyPr>
          <a:lstStyle>
            <a:lvl1pPr marL="283464" indent="-283464">
              <a:buFont typeface="Arial" panose="020B0604020202020204" pitchFamily="34" charset="0"/>
              <a:buChar char="•"/>
              <a:defRPr/>
            </a:lvl1pPr>
            <a:lvl2pPr marL="283464" indent="-283464">
              <a:buFont typeface="Arial" panose="020B0604020202020204" pitchFamily="34" charset="0"/>
              <a:buChar char="•"/>
              <a:defRPr/>
            </a:lvl2pPr>
            <a:lvl3pPr marL="283464" indent="-283464">
              <a:buFont typeface="Arial" panose="020B0604020202020204" pitchFamily="34" charset="0"/>
              <a:buChar char="•"/>
              <a:defRPr/>
            </a:lvl3pPr>
            <a:lvl4pPr marL="283464" indent="-283464">
              <a:buFont typeface="Arial" panose="020B0604020202020204" pitchFamily="34" charset="0"/>
              <a:buChar char="•"/>
              <a:defRPr/>
            </a:lvl4pPr>
            <a:lvl5pPr marL="283464" indent="-283464">
              <a:buFont typeface="Arial" panose="020B0604020202020204" pitchFamily="34" charset="0"/>
              <a:buChar char="•"/>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9">
            <a:extLst>
              <a:ext uri="{FF2B5EF4-FFF2-40B4-BE49-F238E27FC236}">
                <a16:creationId xmlns:a16="http://schemas.microsoft.com/office/drawing/2014/main" id="{2BCF1FAD-0BAD-2574-3352-B152DF76C150}"/>
              </a:ext>
            </a:extLst>
          </p:cNvPr>
          <p:cNvSpPr>
            <a:spLocks noGrp="1"/>
          </p:cNvSpPr>
          <p:nvPr>
            <p:ph type="ftr" sz="quarter" idx="17"/>
          </p:nvPr>
        </p:nvSpPr>
        <p:spPr/>
        <p:txBody>
          <a:bodyPr/>
          <a:lstStyle/>
          <a:p>
            <a:endParaRPr lang="en-US" dirty="0"/>
          </a:p>
        </p:txBody>
      </p:sp>
      <p:sp>
        <p:nvSpPr>
          <p:cNvPr id="9" name="Date Placeholder 8">
            <a:extLst>
              <a:ext uri="{FF2B5EF4-FFF2-40B4-BE49-F238E27FC236}">
                <a16:creationId xmlns:a16="http://schemas.microsoft.com/office/drawing/2014/main" id="{EC328E41-645E-D257-FFF3-93344A8E4FA5}"/>
              </a:ext>
            </a:extLst>
          </p:cNvPr>
          <p:cNvSpPr>
            <a:spLocks noGrp="1"/>
          </p:cNvSpPr>
          <p:nvPr>
            <p:ph type="dt" sz="half" idx="16"/>
          </p:nvPr>
        </p:nvSpPr>
        <p:spPr/>
        <p:txBody>
          <a:bodyPr/>
          <a:lstStyle/>
          <a:p>
            <a:r>
              <a:rPr lang="en-US"/>
              <a:t>20XX</a:t>
            </a:r>
            <a:endParaRPr lang="en-US" dirty="0"/>
          </a:p>
        </p:txBody>
      </p:sp>
      <p:sp>
        <p:nvSpPr>
          <p:cNvPr id="14" name="Slide Number Placeholder 13">
            <a:extLst>
              <a:ext uri="{FF2B5EF4-FFF2-40B4-BE49-F238E27FC236}">
                <a16:creationId xmlns:a16="http://schemas.microsoft.com/office/drawing/2014/main" id="{DEF9E45A-6561-C074-14CE-B3B63476D221}"/>
              </a:ext>
            </a:extLst>
          </p:cNvPr>
          <p:cNvSpPr>
            <a:spLocks noGrp="1"/>
          </p:cNvSpPr>
          <p:nvPr>
            <p:ph type="sldNum" sz="quarter" idx="18"/>
          </p:nvPr>
        </p:nvSpPr>
        <p:spPr>
          <a:xfrm>
            <a:off x="10672130" y="6423914"/>
            <a:ext cx="105251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9943681"/>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1524000" y="1143000"/>
            <a:ext cx="9144000" cy="2585720"/>
          </a:xfrm>
        </p:spPr>
        <p:txBody>
          <a:bodyPr anchor="b">
            <a:no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p:nvPr>
        </p:nvSpPr>
        <p:spPr>
          <a:xfrm>
            <a:off x="1524000" y="3799840"/>
            <a:ext cx="9144000" cy="2052320"/>
          </a:xfrm>
        </p:spPr>
        <p:txBody>
          <a:bodyPr anchor="t">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34483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690880"/>
            <a:ext cx="11267440" cy="1143000"/>
          </a:xfrm>
        </p:spPr>
        <p:txBody>
          <a:bodyPr/>
          <a:lstStyle>
            <a:lvl1pPr>
              <a:defRPr/>
            </a:lvl1pPr>
          </a:lstStyle>
          <a:p>
            <a:r>
              <a:rPr lang="en-US" dirty="0"/>
              <a:t>Click to add title</a:t>
            </a:r>
          </a:p>
        </p:txBody>
      </p:sp>
      <p:sp>
        <p:nvSpPr>
          <p:cNvPr id="9" name="Content Placeholder 3">
            <a:extLst>
              <a:ext uri="{FF2B5EF4-FFF2-40B4-BE49-F238E27FC236}">
                <a16:creationId xmlns:a16="http://schemas.microsoft.com/office/drawing/2014/main" id="{ECA520B1-DC84-A47D-1F5E-CCD567EB2D86}"/>
              </a:ext>
            </a:extLst>
          </p:cNvPr>
          <p:cNvSpPr>
            <a:spLocks noGrp="1"/>
          </p:cNvSpPr>
          <p:nvPr>
            <p:ph sz="half" idx="13" hasCustomPrompt="1"/>
          </p:nvPr>
        </p:nvSpPr>
        <p:spPr>
          <a:xfrm>
            <a:off x="457200" y="2187362"/>
            <a:ext cx="3657600" cy="3633047"/>
          </a:xfrm>
        </p:spPr>
        <p:txBody>
          <a:bodyPr anchor="t">
            <a:normAutofit/>
          </a:bodyPr>
          <a:lstStyle>
            <a:lvl1pPr marL="342900" indent="-342900">
              <a:buFont typeface="+mj-lt"/>
              <a:buAutoNum type="arabicPeriod"/>
              <a:defRPr sz="1800"/>
            </a:lvl1pPr>
            <a:lvl2pPr marL="914400" indent="-342900">
              <a:buFont typeface="+mj-lt"/>
              <a:buAutoNum type="alphaLcPeriod"/>
              <a:defRPr sz="1800"/>
            </a:lvl2pPr>
            <a:lvl3pPr marL="1371600" indent="-342900">
              <a:buFont typeface="+mj-lt"/>
              <a:buAutoNum type="arabicPeriod"/>
              <a:defRPr sz="1800"/>
            </a:lvl3pPr>
            <a:lvl4pPr marL="1600200" indent="-342900">
              <a:buFont typeface="+mj-lt"/>
              <a:buAutoNum type="alphaLcParenR"/>
              <a:defRPr sz="1800"/>
            </a:lvl4pPr>
            <a:lvl5pPr marL="2057400" indent="-400050">
              <a:buFont typeface="+mj-lt"/>
              <a:buAutoNum type="romanLcPeriod"/>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282437" y="2187361"/>
            <a:ext cx="7442203" cy="3633047"/>
          </a:xfrm>
        </p:spPr>
        <p:txBody>
          <a:bodyPr anchor="t">
            <a:normAutofit/>
          </a:bodyPr>
          <a:lstStyle>
            <a:lvl1pPr marL="0" indent="0">
              <a:buNone/>
              <a:defRPr sz="1800"/>
            </a:lvl1pPr>
            <a:lvl2pPr marL="0">
              <a:defRPr sz="1800"/>
            </a:lvl2pPr>
            <a:lvl3pPr marL="548640">
              <a:defRPr sz="1800"/>
            </a:lvl3pPr>
            <a:lvl4pPr marL="822960">
              <a:defRPr sz="1800"/>
            </a:lvl4pPr>
            <a:lvl5pPr marL="1097280">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457200" y="6423914"/>
            <a:ext cx="7041202" cy="365125"/>
          </a:xfrm>
        </p:spPr>
        <p:txBody>
          <a:bodyPr/>
          <a:lstStyle/>
          <a:p>
            <a:endParaRPr lang="en-US" dirty="0"/>
          </a:p>
        </p:txBody>
      </p:sp>
      <p:sp>
        <p:nvSpPr>
          <p:cNvPr id="5" name="Date Placeholder 4"/>
          <p:cNvSpPr>
            <a:spLocks noGrp="1"/>
          </p:cNvSpPr>
          <p:nvPr>
            <p:ph type="dt" sz="half" idx="10"/>
          </p:nvPr>
        </p:nvSpPr>
        <p:spPr/>
        <p:txBody>
          <a:bodyPr/>
          <a:lstStyle/>
          <a:p>
            <a:r>
              <a:rPr lang="en-US"/>
              <a:t>20XX</a:t>
            </a:r>
            <a:endParaRPr lang="en-US" dirty="0"/>
          </a:p>
        </p:txBody>
      </p:sp>
      <p:sp>
        <p:nvSpPr>
          <p:cNvPr id="7" name="Slide Number Placeholder 6"/>
          <p:cNvSpPr>
            <a:spLocks noGrp="1"/>
          </p:cNvSpPr>
          <p:nvPr>
            <p:ph type="sldNum" sz="quarter" idx="12"/>
          </p:nvPr>
        </p:nvSpPr>
        <p:spPr>
          <a:xfrm>
            <a:off x="10558300" y="6423914"/>
            <a:ext cx="116634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39601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690880"/>
            <a:ext cx="11267440" cy="1143000"/>
          </a:xfrm>
        </p:spPr>
        <p:txBody>
          <a:bodyPr/>
          <a:lstStyle>
            <a:lvl1pPr>
              <a:defRPr/>
            </a:lvl1pPr>
          </a:lstStyle>
          <a:p>
            <a:r>
              <a:rPr lang="en-US" dirty="0"/>
              <a:t>Click to add title</a:t>
            </a:r>
          </a:p>
        </p:txBody>
      </p:sp>
      <p:sp>
        <p:nvSpPr>
          <p:cNvPr id="4" name="Content Placeholder 3"/>
          <p:cNvSpPr>
            <a:spLocks noGrp="1"/>
          </p:cNvSpPr>
          <p:nvPr>
            <p:ph sz="half" idx="2" hasCustomPrompt="1"/>
          </p:nvPr>
        </p:nvSpPr>
        <p:spPr>
          <a:xfrm>
            <a:off x="457200" y="2318490"/>
            <a:ext cx="7371083" cy="3633047"/>
          </a:xfrm>
        </p:spPr>
        <p:txBody>
          <a:bodyPr anchor="t">
            <a:normAutofit/>
          </a:bodyPr>
          <a:lstStyle>
            <a:lvl1pPr marL="0" indent="0">
              <a:buNone/>
              <a:defRPr sz="1800"/>
            </a:lvl1pPr>
            <a:lvl2pPr marL="0">
              <a:defRPr sz="1800"/>
            </a:lvl2pPr>
            <a:lvl3pPr marL="548640">
              <a:defRPr sz="1800"/>
            </a:lvl3pPr>
            <a:lvl4pPr marL="822960">
              <a:defRPr sz="1800"/>
            </a:lvl4pPr>
            <a:lvl5pPr marL="1097280">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8E6EDC6B-B9AA-A4D9-A782-C38A0F84F63F}"/>
              </a:ext>
            </a:extLst>
          </p:cNvPr>
          <p:cNvSpPr>
            <a:spLocks noGrp="1"/>
          </p:cNvSpPr>
          <p:nvPr>
            <p:ph sz="half" idx="13" hasCustomPrompt="1"/>
          </p:nvPr>
        </p:nvSpPr>
        <p:spPr>
          <a:xfrm>
            <a:off x="7993378" y="2318490"/>
            <a:ext cx="3731262" cy="3633047"/>
          </a:xfrm>
        </p:spPr>
        <p:txBody>
          <a:bodyPr anchor="t">
            <a:normAutofit/>
          </a:bodyPr>
          <a:lstStyle>
            <a:lvl1pPr marL="0" indent="-342900">
              <a:buFont typeface="+mj-lt"/>
              <a:buAutoNum type="arabicPeriod"/>
              <a:defRPr sz="1800"/>
            </a:lvl1pPr>
            <a:lvl2pPr marL="914400" indent="-342900">
              <a:buFont typeface="+mj-lt"/>
              <a:buAutoNum type="alphaLcPeriod"/>
              <a:defRPr sz="1800"/>
            </a:lvl2pPr>
            <a:lvl3pPr marL="1371600" indent="-342900">
              <a:buFont typeface="+mj-lt"/>
              <a:buAutoNum type="arabicPeriod"/>
              <a:defRPr sz="1800"/>
            </a:lvl3pPr>
            <a:lvl4pPr marL="1600200" indent="-342900">
              <a:buFont typeface="+mj-lt"/>
              <a:buAutoNum type="alphaLcParenR"/>
              <a:defRPr sz="1800"/>
            </a:lvl4pPr>
            <a:lvl5pPr marL="2057400" indent="-400050">
              <a:buFont typeface="+mj-lt"/>
              <a:buAutoNum type="romanLcPeriod"/>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457200" y="6423914"/>
            <a:ext cx="7041202" cy="365125"/>
          </a:xfrm>
        </p:spPr>
        <p:txBody>
          <a:bodyPr/>
          <a:lstStyle/>
          <a:p>
            <a:endParaRPr lang="en-US" dirty="0"/>
          </a:p>
        </p:txBody>
      </p:sp>
      <p:sp>
        <p:nvSpPr>
          <p:cNvPr id="5" name="Date Placeholder 4"/>
          <p:cNvSpPr>
            <a:spLocks noGrp="1"/>
          </p:cNvSpPr>
          <p:nvPr>
            <p:ph type="dt" sz="half" idx="10"/>
          </p:nvPr>
        </p:nvSpPr>
        <p:spPr/>
        <p:txBody>
          <a:bodyPr/>
          <a:lstStyle/>
          <a:p>
            <a:r>
              <a:rPr lang="en-US"/>
              <a:t>20XX</a:t>
            </a:r>
            <a:endParaRPr lang="en-US" dirty="0"/>
          </a:p>
        </p:txBody>
      </p:sp>
      <p:sp>
        <p:nvSpPr>
          <p:cNvPr id="7" name="Slide Number Placeholder 6"/>
          <p:cNvSpPr>
            <a:spLocks noGrp="1"/>
          </p:cNvSpPr>
          <p:nvPr>
            <p:ph type="sldNum" sz="quarter" idx="12"/>
          </p:nvPr>
        </p:nvSpPr>
        <p:spPr>
          <a:xfrm>
            <a:off x="10558300" y="6423914"/>
            <a:ext cx="116634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11418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0F196A1-2430-4797-B656-A38302FAFF33}"/>
              </a:ext>
            </a:extLst>
          </p:cNvPr>
          <p:cNvSpPr>
            <a:spLocks noGrp="1"/>
          </p:cNvSpPr>
          <p:nvPr>
            <p:ph type="title"/>
          </p:nvPr>
        </p:nvSpPr>
        <p:spPr>
          <a:xfrm>
            <a:off x="462151" y="666984"/>
            <a:ext cx="3672970" cy="2125911"/>
          </a:xfrm>
        </p:spPr>
        <p:txBody>
          <a:bodyPr>
            <a:noAutofit/>
          </a:bodyPr>
          <a:lstStyle>
            <a:lvl1pPr algn="l">
              <a:defRPr/>
            </a:lvl1pPr>
          </a:lstStyle>
          <a:p>
            <a:r>
              <a:rPr lang="en-US" noProof="0"/>
              <a:t>Click to edit Master title style</a:t>
            </a:r>
            <a:endParaRPr lang="en-US" noProof="0" dirty="0"/>
          </a:p>
        </p:txBody>
      </p:sp>
      <p:sp>
        <p:nvSpPr>
          <p:cNvPr id="2" name="Content Placeholder 5">
            <a:extLst>
              <a:ext uri="{FF2B5EF4-FFF2-40B4-BE49-F238E27FC236}">
                <a16:creationId xmlns:a16="http://schemas.microsoft.com/office/drawing/2014/main" id="{5A0AD703-0A43-5323-CCB2-832D424EF2DB}"/>
              </a:ext>
            </a:extLst>
          </p:cNvPr>
          <p:cNvSpPr>
            <a:spLocks noGrp="1"/>
          </p:cNvSpPr>
          <p:nvPr>
            <p:ph sz="quarter" idx="4" hasCustomPrompt="1"/>
          </p:nvPr>
        </p:nvSpPr>
        <p:spPr>
          <a:xfrm>
            <a:off x="462151" y="2862479"/>
            <a:ext cx="3672970" cy="3491849"/>
          </a:xfrm>
        </p:spPr>
        <p:txBody>
          <a:bodyPr anchor="t" anchorCtr="0">
            <a:normAutofit/>
          </a:bodyPr>
          <a:lstStyle>
            <a:lvl1pPr marL="0" indent="0">
              <a:buNone/>
              <a:defRPr/>
            </a:lvl1pPr>
          </a:lstStyle>
          <a:p>
            <a:pPr lvl="0"/>
            <a:r>
              <a:rPr lang="en-US" noProof="0" dirty="0"/>
              <a:t>Click to add text </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Picture Placeholder 3">
            <a:extLst>
              <a:ext uri="{FF2B5EF4-FFF2-40B4-BE49-F238E27FC236}">
                <a16:creationId xmlns:a16="http://schemas.microsoft.com/office/drawing/2014/main" id="{4627B629-9CBE-3ECF-2D88-F07AACD0374E}"/>
              </a:ext>
            </a:extLst>
          </p:cNvPr>
          <p:cNvSpPr>
            <a:spLocks noGrp="1"/>
          </p:cNvSpPr>
          <p:nvPr>
            <p:ph type="pic" sz="quarter" idx="13" hasCustomPrompt="1"/>
          </p:nvPr>
        </p:nvSpPr>
        <p:spPr>
          <a:xfrm>
            <a:off x="4231970" y="666985"/>
            <a:ext cx="7497880" cy="5687344"/>
          </a:xfrm>
          <a:custGeom>
            <a:avLst/>
            <a:gdLst>
              <a:gd name="connsiteX0" fmla="*/ 3803282 w 7497880"/>
              <a:gd name="connsiteY0" fmla="*/ 0 h 5687344"/>
              <a:gd name="connsiteX1" fmla="*/ 7497880 w 7497880"/>
              <a:gd name="connsiteY1" fmla="*/ 0 h 5687344"/>
              <a:gd name="connsiteX2" fmla="*/ 7497880 w 7497880"/>
              <a:gd name="connsiteY2" fmla="*/ 4581885 h 5687344"/>
              <a:gd name="connsiteX3" fmla="*/ 3803282 w 7497880"/>
              <a:gd name="connsiteY3" fmla="*/ 4581885 h 5687344"/>
              <a:gd name="connsiteX4" fmla="*/ 0 w 7497880"/>
              <a:gd name="connsiteY4" fmla="*/ 0 h 5687344"/>
              <a:gd name="connsiteX5" fmla="*/ 3699373 w 7497880"/>
              <a:gd name="connsiteY5" fmla="*/ 0 h 5687344"/>
              <a:gd name="connsiteX6" fmla="*/ 3699373 w 7497880"/>
              <a:gd name="connsiteY6" fmla="*/ 4581885 h 5687344"/>
              <a:gd name="connsiteX7" fmla="*/ 2 w 7497880"/>
              <a:gd name="connsiteY7" fmla="*/ 4581885 h 5687344"/>
              <a:gd name="connsiteX8" fmla="*/ 2 w 7497880"/>
              <a:gd name="connsiteY8" fmla="*/ 4679200 h 5687344"/>
              <a:gd name="connsiteX9" fmla="*/ 3699373 w 7497880"/>
              <a:gd name="connsiteY9" fmla="*/ 4679200 h 5687344"/>
              <a:gd name="connsiteX10" fmla="*/ 3699373 w 7497880"/>
              <a:gd name="connsiteY10" fmla="*/ 5679350 h 5687344"/>
              <a:gd name="connsiteX11" fmla="*/ 3803282 w 7497880"/>
              <a:gd name="connsiteY11" fmla="*/ 5679350 h 5687344"/>
              <a:gd name="connsiteX12" fmla="*/ 3803282 w 7497880"/>
              <a:gd name="connsiteY12" fmla="*/ 4679200 h 5687344"/>
              <a:gd name="connsiteX13" fmla="*/ 7497880 w 7497880"/>
              <a:gd name="connsiteY13" fmla="*/ 4679200 h 5687344"/>
              <a:gd name="connsiteX14" fmla="*/ 7497880 w 7497880"/>
              <a:gd name="connsiteY14" fmla="*/ 5687344 h 5687344"/>
              <a:gd name="connsiteX15" fmla="*/ 0 w 7497880"/>
              <a:gd name="connsiteY15" fmla="*/ 5687344 h 568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97880" h="5687344">
                <a:moveTo>
                  <a:pt x="3803282" y="0"/>
                </a:moveTo>
                <a:lnTo>
                  <a:pt x="7497880" y="0"/>
                </a:lnTo>
                <a:lnTo>
                  <a:pt x="7497880" y="4581885"/>
                </a:lnTo>
                <a:lnTo>
                  <a:pt x="3803282" y="4581885"/>
                </a:lnTo>
                <a:close/>
                <a:moveTo>
                  <a:pt x="0" y="0"/>
                </a:moveTo>
                <a:lnTo>
                  <a:pt x="3699373" y="0"/>
                </a:lnTo>
                <a:lnTo>
                  <a:pt x="3699373" y="4581885"/>
                </a:lnTo>
                <a:lnTo>
                  <a:pt x="2" y="4581885"/>
                </a:lnTo>
                <a:lnTo>
                  <a:pt x="2" y="4679200"/>
                </a:lnTo>
                <a:lnTo>
                  <a:pt x="3699373" y="4679200"/>
                </a:lnTo>
                <a:lnTo>
                  <a:pt x="3699373" y="5679350"/>
                </a:lnTo>
                <a:lnTo>
                  <a:pt x="3803282" y="5679350"/>
                </a:lnTo>
                <a:lnTo>
                  <a:pt x="3803282" y="4679200"/>
                </a:lnTo>
                <a:lnTo>
                  <a:pt x="7497880" y="4679200"/>
                </a:lnTo>
                <a:lnTo>
                  <a:pt x="7497880" y="5687344"/>
                </a:lnTo>
                <a:lnTo>
                  <a:pt x="0" y="5687344"/>
                </a:lnTo>
                <a:close/>
              </a:path>
            </a:pathLst>
          </a:custGeom>
          <a:solidFill>
            <a:schemeClr val="accent2"/>
          </a:solidFill>
        </p:spPr>
        <p:txBody>
          <a:bodyPr wrap="square" anchor="t">
            <a:noAutofit/>
          </a:bodyPr>
          <a:lstStyle>
            <a:lvl1pPr marL="0" indent="0" algn="ctr">
              <a:buNone/>
              <a:defRPr/>
            </a:lvl1pPr>
          </a:lstStyle>
          <a:p>
            <a:r>
              <a:rPr lang="en-US" noProof="0" dirty="0"/>
              <a:t>Click to add picture</a:t>
            </a:r>
          </a:p>
        </p:txBody>
      </p:sp>
      <p:sp>
        <p:nvSpPr>
          <p:cNvPr id="6" name="Date Placeholder 5">
            <a:extLst>
              <a:ext uri="{FF2B5EF4-FFF2-40B4-BE49-F238E27FC236}">
                <a16:creationId xmlns:a16="http://schemas.microsoft.com/office/drawing/2014/main" id="{90DD7D93-4C4D-E385-9F8C-40536F0BDEA2}"/>
              </a:ext>
            </a:extLst>
          </p:cNvPr>
          <p:cNvSpPr>
            <a:spLocks noGrp="1"/>
          </p:cNvSpPr>
          <p:nvPr>
            <p:ph type="dt" sz="half" idx="14"/>
          </p:nvPr>
        </p:nvSpPr>
        <p:spPr/>
        <p:txBody>
          <a:bodyPr/>
          <a:lstStyle/>
          <a:p>
            <a:r>
              <a:rPr lang="en-US" noProof="0"/>
              <a:t>20XX</a:t>
            </a:r>
            <a:endParaRPr lang="en-US" noProof="0" dirty="0"/>
          </a:p>
        </p:txBody>
      </p:sp>
      <p:sp>
        <p:nvSpPr>
          <p:cNvPr id="7" name="Footer Placeholder 6">
            <a:extLst>
              <a:ext uri="{FF2B5EF4-FFF2-40B4-BE49-F238E27FC236}">
                <a16:creationId xmlns:a16="http://schemas.microsoft.com/office/drawing/2014/main" id="{BC99FA72-244D-9DC3-C9B7-E7DAD50A01F7}"/>
              </a:ext>
            </a:extLst>
          </p:cNvPr>
          <p:cNvSpPr>
            <a:spLocks noGrp="1"/>
          </p:cNvSpPr>
          <p:nvPr>
            <p:ph type="ftr" sz="quarter" idx="15"/>
          </p:nvPr>
        </p:nvSpPr>
        <p:spPr/>
        <p:txBody>
          <a:bodyPr/>
          <a:lstStyle/>
          <a:p>
            <a:endParaRPr lang="en-US" noProof="0" dirty="0"/>
          </a:p>
        </p:txBody>
      </p:sp>
      <p:sp>
        <p:nvSpPr>
          <p:cNvPr id="8" name="Slide Number Placeholder 7">
            <a:extLst>
              <a:ext uri="{FF2B5EF4-FFF2-40B4-BE49-F238E27FC236}">
                <a16:creationId xmlns:a16="http://schemas.microsoft.com/office/drawing/2014/main" id="{725A4F6F-66FD-CDA5-7F8F-F5FD6382CFCF}"/>
              </a:ext>
            </a:extLst>
          </p:cNvPr>
          <p:cNvSpPr>
            <a:spLocks noGrp="1"/>
          </p:cNvSpPr>
          <p:nvPr>
            <p:ph type="sldNum" sz="quarter" idx="16"/>
          </p:nvPr>
        </p:nvSpPr>
        <p:spPr>
          <a:xfrm>
            <a:off x="10677340" y="6423914"/>
            <a:ext cx="1052510" cy="365125"/>
          </a:xfrm>
        </p:spPr>
        <p:txBody>
          <a:bodyPr/>
          <a:lstStyle/>
          <a:p>
            <a:fld id="{3A98EE3D-8CD1-4C3F-BD1C-C98C9596463C}" type="slidenum">
              <a:rPr lang="en-US" noProof="0" smtClean="0"/>
              <a:t>‹#›</a:t>
            </a:fld>
            <a:endParaRPr lang="en-US" noProof="0" dirty="0"/>
          </a:p>
        </p:txBody>
      </p:sp>
    </p:spTree>
    <p:extLst>
      <p:ext uri="{BB962C8B-B14F-4D97-AF65-F5344CB8AC3E}">
        <p14:creationId xmlns:p14="http://schemas.microsoft.com/office/powerpoint/2010/main" val="1479413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6623572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5669157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3447511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20XX</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9980111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20XX</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9829314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20XX</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26715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1411912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r>
              <a:rPr lang="en-US"/>
              <a:t>20XX</a:t>
            </a:r>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4908389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a:t>20XX</a:t>
            </a:r>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3A98EE3D-8CD1-4C3F-BD1C-C98C9596463C}" type="slidenum">
              <a:rPr lang="en-US" smtClean="0"/>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BDEC6CA5-238E-EE7B-4DFC-97A05D6BA3A1}"/>
              </a:ext>
            </a:extLst>
          </p:cNvPr>
          <p:cNvGrpSpPr/>
          <p:nvPr userDrawn="1"/>
        </p:nvGrpSpPr>
        <p:grpSpPr>
          <a:xfrm>
            <a:off x="428696" y="482137"/>
            <a:ext cx="11301155" cy="81191"/>
            <a:chOff x="428696" y="482137"/>
            <a:chExt cx="11301155" cy="81191"/>
          </a:xfrm>
        </p:grpSpPr>
        <p:sp>
          <p:nvSpPr>
            <p:cNvPr id="11" name="Rectangle 10">
              <a:extLst>
                <a:ext uri="{FF2B5EF4-FFF2-40B4-BE49-F238E27FC236}">
                  <a16:creationId xmlns:a16="http://schemas.microsoft.com/office/drawing/2014/main" id="{CD7B7E51-E5E6-F406-8E0B-D3BFBEC19AD8}"/>
                </a:ext>
              </a:extLst>
            </p:cNvPr>
            <p:cNvSpPr/>
            <p:nvPr/>
          </p:nvSpPr>
          <p:spPr>
            <a:xfrm flipV="1">
              <a:off x="428696" y="482137"/>
              <a:ext cx="3703321" cy="81191"/>
            </a:xfrm>
            <a:prstGeom prst="rect">
              <a:avLst/>
            </a:prstGeom>
            <a:solidFill>
              <a:schemeClr val="accent3"/>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29A202B-A7D4-9C11-8B14-54CEF9564B6B}"/>
                </a:ext>
              </a:extLst>
            </p:cNvPr>
            <p:cNvSpPr/>
            <p:nvPr/>
          </p:nvSpPr>
          <p:spPr>
            <a:xfrm flipV="1">
              <a:off x="4235926" y="482137"/>
              <a:ext cx="3703321" cy="81191"/>
            </a:xfrm>
            <a:prstGeom prst="rect">
              <a:avLst/>
            </a:prstGeom>
            <a:solidFill>
              <a:schemeClr val="accent1"/>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A228042-283C-5C75-1451-B72659C7F85E}"/>
                </a:ext>
              </a:extLst>
            </p:cNvPr>
            <p:cNvSpPr/>
            <p:nvPr/>
          </p:nvSpPr>
          <p:spPr>
            <a:xfrm flipV="1">
              <a:off x="8026530" y="482137"/>
              <a:ext cx="3703321" cy="81191"/>
            </a:xfrm>
            <a:prstGeom prst="rect">
              <a:avLst/>
            </a:prstGeom>
            <a:solidFill>
              <a:schemeClr val="accent4"/>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94555489"/>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 id="2147483843" r:id="rId19"/>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18.jpeg"/><Relationship Id="rId5" Type="http://schemas.openxmlformats.org/officeDocument/2006/relationships/image" Target="../media/image17.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www.midwestcareersource.com/" TargetMode="External"/><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19.jpg"/><Relationship Id="rId4" Type="http://schemas.openxmlformats.org/officeDocument/2006/relationships/hyperlink" Target="https://www.ksdk.com/video/sponsor-story/sponsored-midwest-career-source-gears-up-for-gala-to-support-healthcare-education-programs/63-b741bd23-e1be-449c-a89d-0c91e6d9e94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jp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jp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8.jp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9F0267-9D1C-BDA9-A152-B01CD379FC92}"/>
              </a:ext>
            </a:extLst>
          </p:cNvPr>
          <p:cNvSpPr>
            <a:spLocks noGrp="1"/>
          </p:cNvSpPr>
          <p:nvPr>
            <p:ph type="ctrTitle"/>
          </p:nvPr>
        </p:nvSpPr>
        <p:spPr/>
        <p:txBody>
          <a:bodyPr/>
          <a:lstStyle/>
          <a:p>
            <a:r>
              <a:rPr lang="en-US" dirty="0"/>
              <a:t>Reset to Success Foundation/Midwest Career source vocational school</a:t>
            </a:r>
          </a:p>
        </p:txBody>
      </p:sp>
      <p:pic>
        <p:nvPicPr>
          <p:cNvPr id="10" name="Picture Placeholder 9" descr="A stethoscope on a clipboard">
            <a:extLst>
              <a:ext uri="{FF2B5EF4-FFF2-40B4-BE49-F238E27FC236}">
                <a16:creationId xmlns:a16="http://schemas.microsoft.com/office/drawing/2014/main" id="{CC4B82FA-2EA0-5319-6B9C-8D78349FCB09}"/>
              </a:ext>
            </a:extLst>
          </p:cNvPr>
          <p:cNvPicPr>
            <a:picLocks noGrp="1" noChangeAspect="1"/>
          </p:cNvPicPr>
          <p:nvPr>
            <p:ph type="pic" sz="quarter" idx="13"/>
          </p:nvPr>
        </p:nvPicPr>
        <p:blipFill rotWithShape="1">
          <a:blip r:embed="rId3"/>
          <a:srcRect t="28164" b="28164"/>
          <a:stretch/>
        </p:blipFill>
        <p:spPr/>
      </p:pic>
    </p:spTree>
    <p:extLst>
      <p:ext uri="{BB962C8B-B14F-4D97-AF65-F5344CB8AC3E}">
        <p14:creationId xmlns:p14="http://schemas.microsoft.com/office/powerpoint/2010/main" val="1039759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AB9BA-DA39-3FEA-922C-188C7384FBB5}"/>
              </a:ext>
            </a:extLst>
          </p:cNvPr>
          <p:cNvSpPr>
            <a:spLocks noGrp="1"/>
          </p:cNvSpPr>
          <p:nvPr>
            <p:ph type="title"/>
          </p:nvPr>
        </p:nvSpPr>
        <p:spPr/>
        <p:txBody>
          <a:bodyPr/>
          <a:lstStyle/>
          <a:p>
            <a:pPr algn="ctr"/>
            <a:r>
              <a:rPr lang="en-US" dirty="0"/>
              <a:t>Employer Engagement</a:t>
            </a:r>
          </a:p>
        </p:txBody>
      </p:sp>
      <p:sp>
        <p:nvSpPr>
          <p:cNvPr id="3" name="Content Placeholder 2">
            <a:extLst>
              <a:ext uri="{FF2B5EF4-FFF2-40B4-BE49-F238E27FC236}">
                <a16:creationId xmlns:a16="http://schemas.microsoft.com/office/drawing/2014/main" id="{529CEB22-E2D3-9492-8538-58984DAB7430}"/>
              </a:ext>
            </a:extLst>
          </p:cNvPr>
          <p:cNvSpPr>
            <a:spLocks noGrp="1"/>
          </p:cNvSpPr>
          <p:nvPr>
            <p:ph idx="1"/>
          </p:nvPr>
        </p:nvSpPr>
        <p:spPr/>
        <p:txBody>
          <a:bodyPr>
            <a:normAutofit/>
          </a:bodyPr>
          <a:lstStyle/>
          <a:p>
            <a:r>
              <a:rPr lang="en-US" sz="2400" dirty="0"/>
              <a:t>Custom training</a:t>
            </a:r>
          </a:p>
          <a:p>
            <a:r>
              <a:rPr lang="en-US" sz="2400" dirty="0"/>
              <a:t>Employers drive the cohort schedules</a:t>
            </a:r>
          </a:p>
          <a:p>
            <a:r>
              <a:rPr lang="en-US" sz="2400" dirty="0"/>
              <a:t>Job training programs added based on job vacancies</a:t>
            </a:r>
          </a:p>
          <a:p>
            <a:r>
              <a:rPr lang="en-US" sz="2400" dirty="0"/>
              <a:t>Case management model</a:t>
            </a:r>
          </a:p>
          <a:p>
            <a:r>
              <a:rPr lang="en-US" sz="2400" dirty="0"/>
              <a:t>Reimbursement for work- based learning hours</a:t>
            </a:r>
          </a:p>
          <a:p>
            <a:r>
              <a:rPr lang="en-US" sz="2400" dirty="0"/>
              <a:t>Bi-monthly Employer meetings</a:t>
            </a:r>
          </a:p>
        </p:txBody>
      </p:sp>
    </p:spTree>
    <p:extLst>
      <p:ext uri="{BB962C8B-B14F-4D97-AF65-F5344CB8AC3E}">
        <p14:creationId xmlns:p14="http://schemas.microsoft.com/office/powerpoint/2010/main" val="2663616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A4E25-26E4-C0C9-44CF-06A2F1BA529B}"/>
              </a:ext>
            </a:extLst>
          </p:cNvPr>
          <p:cNvSpPr>
            <a:spLocks noGrp="1"/>
          </p:cNvSpPr>
          <p:nvPr>
            <p:ph type="title"/>
          </p:nvPr>
        </p:nvSpPr>
        <p:spPr/>
        <p:txBody>
          <a:bodyPr/>
          <a:lstStyle/>
          <a:p>
            <a:pPr algn="ctr"/>
            <a:r>
              <a:rPr lang="en-US" dirty="0"/>
              <a:t>Teaching Methods/ styles/tools</a:t>
            </a:r>
          </a:p>
        </p:txBody>
      </p:sp>
      <p:sp>
        <p:nvSpPr>
          <p:cNvPr id="5" name="TextBox 4">
            <a:extLst>
              <a:ext uri="{FF2B5EF4-FFF2-40B4-BE49-F238E27FC236}">
                <a16:creationId xmlns:a16="http://schemas.microsoft.com/office/drawing/2014/main" id="{1309C199-C4AA-15C0-DDEA-309100BAEF92}"/>
              </a:ext>
            </a:extLst>
          </p:cNvPr>
          <p:cNvSpPr txBox="1"/>
          <p:nvPr/>
        </p:nvSpPr>
        <p:spPr>
          <a:xfrm>
            <a:off x="1255689" y="2571258"/>
            <a:ext cx="8654603" cy="2523768"/>
          </a:xfrm>
          <a:prstGeom prst="rect">
            <a:avLst/>
          </a:prstGeom>
          <a:noFill/>
        </p:spPr>
        <p:txBody>
          <a:bodyPr wrap="square">
            <a:spAutoFit/>
          </a:bodyPr>
          <a:lstStyle/>
          <a:p>
            <a:br>
              <a:rPr lang="en-US" sz="1800" dirty="0">
                <a:solidFill>
                  <a:srgbClr val="FFFFFF"/>
                </a:solidFill>
              </a:rPr>
            </a:br>
            <a:r>
              <a:rPr lang="en-US" sz="1800" dirty="0">
                <a:solidFill>
                  <a:srgbClr val="FFFFFF"/>
                </a:solidFill>
              </a:rPr>
              <a:t>-</a:t>
            </a:r>
            <a:r>
              <a:rPr lang="en-US" sz="2800" b="0" kern="1200" cap="all" dirty="0">
                <a:latin typeface="+mj-lt"/>
                <a:ea typeface="+mj-ea"/>
                <a:cs typeface="+mj-cs"/>
              </a:rPr>
              <a:t>-Hybrid</a:t>
            </a:r>
          </a:p>
          <a:p>
            <a:r>
              <a:rPr lang="en-US" sz="2800" b="0" kern="1200" cap="all" dirty="0">
                <a:latin typeface="+mj-lt"/>
                <a:ea typeface="+mj-ea"/>
                <a:cs typeface="+mj-cs"/>
              </a:rPr>
              <a:t>-</a:t>
            </a:r>
            <a:r>
              <a:rPr lang="en-US" sz="2800" cap="all" dirty="0" err="1"/>
              <a:t>Inperson</a:t>
            </a:r>
            <a:br>
              <a:rPr lang="en-US" sz="2800" dirty="0"/>
            </a:br>
            <a:r>
              <a:rPr lang="en-US" sz="2800" dirty="0"/>
              <a:t>-</a:t>
            </a:r>
            <a:r>
              <a:rPr lang="en-US" sz="2800" cap="all" dirty="0"/>
              <a:t>Simulation (VR)</a:t>
            </a:r>
            <a:br>
              <a:rPr lang="en-US" sz="2800" cap="all" dirty="0"/>
            </a:br>
            <a:r>
              <a:rPr lang="en-US" sz="2800" cap="all" dirty="0"/>
              <a:t>-Trauma informed CLASSROOM Instruction</a:t>
            </a:r>
            <a:br>
              <a:rPr lang="en-US" sz="2800" b="0" kern="1200" cap="all" dirty="0">
                <a:latin typeface="+mj-lt"/>
                <a:ea typeface="+mj-ea"/>
                <a:cs typeface="+mj-cs"/>
              </a:rPr>
            </a:br>
            <a:endParaRPr lang="en-US" sz="2800" dirty="0"/>
          </a:p>
        </p:txBody>
      </p:sp>
    </p:spTree>
    <p:extLst>
      <p:ext uri="{BB962C8B-B14F-4D97-AF65-F5344CB8AC3E}">
        <p14:creationId xmlns:p14="http://schemas.microsoft.com/office/powerpoint/2010/main" val="3702996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3DB77-689D-CB63-F3BA-5148B28D7C3A}"/>
              </a:ext>
            </a:extLst>
          </p:cNvPr>
          <p:cNvSpPr>
            <a:spLocks noGrp="1"/>
          </p:cNvSpPr>
          <p:nvPr>
            <p:ph type="title"/>
          </p:nvPr>
        </p:nvSpPr>
        <p:spPr/>
        <p:txBody>
          <a:bodyPr/>
          <a:lstStyle/>
          <a:p>
            <a:r>
              <a:rPr lang="en-US" dirty="0"/>
              <a:t>Mental/Emotional/Trauma</a:t>
            </a:r>
          </a:p>
        </p:txBody>
      </p:sp>
      <p:sp>
        <p:nvSpPr>
          <p:cNvPr id="3" name="Content Placeholder 2">
            <a:extLst>
              <a:ext uri="{FF2B5EF4-FFF2-40B4-BE49-F238E27FC236}">
                <a16:creationId xmlns:a16="http://schemas.microsoft.com/office/drawing/2014/main" id="{EB436DDC-39A1-2773-E666-E373E038FB3D}"/>
              </a:ext>
            </a:extLst>
          </p:cNvPr>
          <p:cNvSpPr>
            <a:spLocks noGrp="1"/>
          </p:cNvSpPr>
          <p:nvPr>
            <p:ph idx="1"/>
          </p:nvPr>
        </p:nvSpPr>
        <p:spPr/>
        <p:txBody>
          <a:bodyPr/>
          <a:lstStyle/>
          <a:p>
            <a:r>
              <a:rPr lang="en-US" dirty="0"/>
              <a:t>Mental health continues to be a significant concern, with one in five U.S. adults experiencing mental illness annually.</a:t>
            </a:r>
          </a:p>
          <a:p>
            <a:r>
              <a:rPr lang="en-US" dirty="0"/>
              <a:t>Mental trauma has a high prevalence, with some data showing that over 60% of men and 50% of women have experienced a traumatic event in their lifetime,</a:t>
            </a:r>
          </a:p>
        </p:txBody>
      </p:sp>
    </p:spTree>
    <p:extLst>
      <p:ext uri="{BB962C8B-B14F-4D97-AF65-F5344CB8AC3E}">
        <p14:creationId xmlns:p14="http://schemas.microsoft.com/office/powerpoint/2010/main" val="1505604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6BD6D10E-C83B-22B2-4CA8-2B8568C283ED}"/>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072BE426-558F-8E8E-9C0B-38F24F48256C}"/>
              </a:ext>
            </a:extLst>
          </p:cNvPr>
          <p:cNvSpPr>
            <a:spLocks noGrp="1"/>
          </p:cNvSpPr>
          <p:nvPr>
            <p:ph type="ctrTitle"/>
          </p:nvPr>
        </p:nvSpPr>
        <p:spPr>
          <a:xfrm>
            <a:off x="6574665" y="-287078"/>
            <a:ext cx="5333638" cy="6108404"/>
          </a:xfrm>
        </p:spPr>
        <p:txBody>
          <a:bodyPr vert="horz" lIns="91440" tIns="45720" rIns="91440" bIns="45720" rtlCol="0" anchor="ctr">
            <a:normAutofit fontScale="90000"/>
          </a:bodyPr>
          <a:lstStyle/>
          <a:p>
            <a:pPr marL="571500" indent="-571500" algn="l"/>
            <a:br>
              <a:rPr lang="en-US" sz="900" dirty="0">
                <a:solidFill>
                  <a:schemeClr val="tx1"/>
                </a:solidFill>
              </a:rPr>
            </a:br>
            <a:br>
              <a:rPr lang="en-US" sz="900" dirty="0">
                <a:solidFill>
                  <a:schemeClr val="tx1"/>
                </a:solidFill>
              </a:rPr>
            </a:br>
            <a:br>
              <a:rPr lang="en-US" sz="900" dirty="0">
                <a:solidFill>
                  <a:schemeClr val="tx1"/>
                </a:solidFill>
              </a:rPr>
            </a:br>
            <a:br>
              <a:rPr lang="en-US" sz="900" dirty="0">
                <a:solidFill>
                  <a:schemeClr val="tx1"/>
                </a:solidFill>
              </a:rPr>
            </a:br>
            <a:br>
              <a:rPr lang="en-US" sz="900" dirty="0">
                <a:solidFill>
                  <a:schemeClr val="tx1"/>
                </a:solidFill>
              </a:rPr>
            </a:br>
            <a:br>
              <a:rPr lang="en-US" sz="900" dirty="0">
                <a:solidFill>
                  <a:schemeClr val="tx1"/>
                </a:solidFill>
              </a:rPr>
            </a:br>
            <a:br>
              <a:rPr lang="en-US" sz="900" dirty="0">
                <a:solidFill>
                  <a:schemeClr val="tx1"/>
                </a:solidFill>
              </a:rPr>
            </a:br>
            <a:r>
              <a:rPr lang="en-US" sz="2000" dirty="0">
                <a:solidFill>
                  <a:schemeClr val="tx1"/>
                </a:solidFill>
              </a:rPr>
              <a:t>trauma-informed classroom instruction</a:t>
            </a:r>
            <a:br>
              <a:rPr lang="en-US" sz="2000" dirty="0">
                <a:solidFill>
                  <a:schemeClr val="tx1"/>
                </a:solidFill>
              </a:rPr>
            </a:br>
            <a:br>
              <a:rPr lang="en-US" sz="2000" dirty="0">
                <a:solidFill>
                  <a:schemeClr val="tx1"/>
                </a:solidFill>
              </a:rPr>
            </a:br>
            <a:r>
              <a:rPr lang="en-US" sz="1600" dirty="0">
                <a:solidFill>
                  <a:schemeClr val="tx1"/>
                </a:solidFill>
              </a:rPr>
              <a:t>-</a:t>
            </a:r>
            <a:r>
              <a:rPr lang="en-US" sz="1600" dirty="0"/>
              <a:t> Key components include recognizing trauma triggers, </a:t>
            </a:r>
            <a:br>
              <a:rPr lang="en-US" sz="1600" dirty="0"/>
            </a:br>
            <a:r>
              <a:rPr lang="en-US" sz="1600" dirty="0"/>
              <a:t>-creating a learning environment, </a:t>
            </a:r>
            <a:br>
              <a:rPr lang="en-US" sz="1600" dirty="0"/>
            </a:br>
            <a:br>
              <a:rPr lang="en-US" sz="1600" dirty="0"/>
            </a:br>
            <a:r>
              <a:rPr lang="en-US" sz="1600" dirty="0"/>
              <a:t>-using various teaching styles and tools, offering choices to empower students, teaching self-regulation, and collaborating with families and mental health professionals</a:t>
            </a:r>
            <a:br>
              <a:rPr lang="en-US" sz="1600" dirty="0">
                <a:solidFill>
                  <a:schemeClr val="tx1"/>
                </a:solidFill>
              </a:rPr>
            </a:br>
            <a:br>
              <a:rPr lang="en-US" sz="2000" dirty="0">
                <a:solidFill>
                  <a:schemeClr val="tx1"/>
                </a:solidFill>
              </a:rPr>
            </a:br>
            <a:r>
              <a:rPr lang="en-US" sz="2000" dirty="0">
                <a:solidFill>
                  <a:schemeClr val="tx1"/>
                </a:solidFill>
              </a:rPr>
              <a:t>-</a:t>
            </a:r>
            <a:r>
              <a:rPr lang="en-US" sz="1600" dirty="0">
                <a:solidFill>
                  <a:schemeClr val="tx1"/>
                </a:solidFill>
              </a:rPr>
              <a:t>focus on understanding how past trauma can affect behavior and learning in the classroom, rather than solely focusing on disciplinary actions. </a:t>
            </a:r>
            <a:br>
              <a:rPr lang="en-US" sz="1600" dirty="0">
                <a:solidFill>
                  <a:schemeClr val="tx1"/>
                </a:solidFill>
              </a:rPr>
            </a:br>
            <a:br>
              <a:rPr lang="en-US" sz="1600" dirty="0">
                <a:solidFill>
                  <a:schemeClr val="tx1"/>
                </a:solidFill>
              </a:rPr>
            </a:br>
            <a:r>
              <a:rPr lang="en-US" sz="1600" dirty="0">
                <a:solidFill>
                  <a:schemeClr val="tx1"/>
                </a:solidFill>
              </a:rPr>
              <a:t>-Key elements include giving students clear expectations, consistent routines, and strategies to help students manage stress and regulate emotions</a:t>
            </a:r>
            <a:r>
              <a:rPr lang="en-US" sz="2000" dirty="0">
                <a:solidFill>
                  <a:schemeClr val="tx1"/>
                </a:solidFill>
              </a:rPr>
              <a:t>. </a:t>
            </a:r>
          </a:p>
        </p:txBody>
      </p:sp>
      <p:pic>
        <p:nvPicPr>
          <p:cNvPr id="40" name="Video 39" descr="People In A Meeting">
            <a:extLst>
              <a:ext uri="{FF2B5EF4-FFF2-40B4-BE49-F238E27FC236}">
                <a16:creationId xmlns:a16="http://schemas.microsoft.com/office/drawing/2014/main" id="{022C5E76-006F-BBCB-9221-17F88D5DA21E}"/>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284" r="1" b="1"/>
          <a:stretch>
            <a:fillRect/>
          </a:stretch>
        </p:blipFill>
        <p:spPr>
          <a:xfrm>
            <a:off x="643465" y="1684990"/>
            <a:ext cx="5757335" cy="3507415"/>
          </a:xfrm>
          <a:prstGeom prst="rect">
            <a:avLst/>
          </a:prstGeom>
        </p:spPr>
      </p:pic>
    </p:spTree>
    <p:extLst>
      <p:ext uri="{BB962C8B-B14F-4D97-AF65-F5344CB8AC3E}">
        <p14:creationId xmlns:p14="http://schemas.microsoft.com/office/powerpoint/2010/main" val="101517174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3"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0"/>
                                        </p:tgtEl>
                                      </p:cBhvr>
                                    </p:cmd>
                                  </p:childTnLst>
                                </p:cTn>
                              </p:par>
                            </p:childTnLst>
                          </p:cTn>
                        </p:par>
                      </p:childTnLst>
                    </p:cTn>
                  </p:par>
                </p:childTnLst>
              </p:cTn>
              <p:nextCondLst>
                <p:cond evt="onClick" delay="0">
                  <p:tgtEl>
                    <p:spTgt spid="40"/>
                  </p:tgtEl>
                </p:cond>
              </p:nextCondLst>
            </p:seq>
            <p:video>
              <p:cMediaNode mute="1">
                <p:cTn id="12" repeatCount="indefinite" fill="hold" display="0">
                  <p:stCondLst>
                    <p:cond delay="indefinite"/>
                  </p:stCondLst>
                </p:cTn>
                <p:tgtEl>
                  <p:spTgt spid="40"/>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60DDD-7957-D50A-9922-22339CE654CA}"/>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D5A9ABCF-AB3E-CB2C-7362-A16280071BC6}"/>
              </a:ext>
            </a:extLst>
          </p:cNvPr>
          <p:cNvSpPr>
            <a:spLocks noGrp="1"/>
          </p:cNvSpPr>
          <p:nvPr>
            <p:ph type="ctrTitle"/>
          </p:nvPr>
        </p:nvSpPr>
        <p:spPr>
          <a:xfrm>
            <a:off x="7835705" y="1403498"/>
            <a:ext cx="3784763" cy="4322136"/>
          </a:xfrm>
        </p:spPr>
        <p:txBody>
          <a:bodyPr vert="horz" lIns="91440" tIns="45720" rIns="91440" bIns="45720" rtlCol="0" anchor="ctr">
            <a:normAutofit fontScale="90000"/>
          </a:bodyPr>
          <a:lstStyle/>
          <a:p>
            <a:pPr marL="571500" indent="-571500" algn="l"/>
            <a:r>
              <a:rPr lang="en-US" sz="2000" dirty="0"/>
              <a:t>        trauma-informed classroom </a:t>
            </a:r>
            <a:br>
              <a:rPr lang="en-US" sz="2000" dirty="0"/>
            </a:br>
            <a:r>
              <a:rPr lang="en-US" sz="2000" dirty="0"/>
              <a:t>instruction (continued)</a:t>
            </a:r>
            <a:br>
              <a:rPr lang="en-US" sz="2000" dirty="0"/>
            </a:br>
            <a:br>
              <a:rPr lang="en-US" sz="2000" dirty="0"/>
            </a:br>
            <a:br>
              <a:rPr lang="en-US" sz="2000" dirty="0"/>
            </a:br>
            <a:r>
              <a:rPr lang="en-US" sz="2000" dirty="0"/>
              <a:t>Based </a:t>
            </a:r>
            <a:r>
              <a:rPr lang="en-US" sz="2000" dirty="0">
                <a:solidFill>
                  <a:schemeClr val="tx1"/>
                </a:solidFill>
              </a:rPr>
              <a:t>on the </a:t>
            </a:r>
            <a:r>
              <a:rPr lang="en-US" sz="2000" dirty="0"/>
              <a:t>feedback provided by the Psychologist or Counselor from one or ones, or case management meetings: </a:t>
            </a:r>
            <a:br>
              <a:rPr lang="en-US" sz="2000" dirty="0"/>
            </a:br>
            <a:br>
              <a:rPr lang="en-US" sz="2000" dirty="0"/>
            </a:br>
            <a:r>
              <a:rPr lang="en-US" sz="2000" dirty="0"/>
              <a:t>-</a:t>
            </a:r>
            <a:r>
              <a:rPr lang="en-US" sz="2000" dirty="0">
                <a:solidFill>
                  <a:schemeClr val="tx1"/>
                </a:solidFill>
              </a:rPr>
              <a:t>Faculty members are provided the teaching  strategies for the student, </a:t>
            </a:r>
            <a:br>
              <a:rPr lang="en-US" sz="2000" dirty="0">
                <a:solidFill>
                  <a:schemeClr val="tx1"/>
                </a:solidFill>
              </a:rPr>
            </a:br>
            <a:br>
              <a:rPr lang="en-US" sz="2000" dirty="0">
                <a:solidFill>
                  <a:schemeClr val="tx1"/>
                </a:solidFill>
              </a:rPr>
            </a:br>
            <a:r>
              <a:rPr lang="en-US" sz="2000" dirty="0">
                <a:solidFill>
                  <a:schemeClr val="tx1"/>
                </a:solidFill>
              </a:rPr>
              <a:t>-example, be observant, monitor non- </a:t>
            </a:r>
            <a:r>
              <a:rPr lang="en-US" sz="2000" dirty="0" err="1">
                <a:solidFill>
                  <a:schemeClr val="tx1"/>
                </a:solidFill>
              </a:rPr>
              <a:t>verbals</a:t>
            </a:r>
            <a:r>
              <a:rPr lang="en-US" sz="2000" dirty="0"/>
              <a:t>, posture- give break time, use a different teaching method</a:t>
            </a:r>
            <a:r>
              <a:rPr lang="en-US" sz="2000" dirty="0">
                <a:solidFill>
                  <a:schemeClr val="tx1"/>
                </a:solidFill>
              </a:rPr>
              <a:t>. </a:t>
            </a:r>
            <a:br>
              <a:rPr lang="en-US" sz="900" dirty="0">
                <a:solidFill>
                  <a:schemeClr val="tx1"/>
                </a:solidFill>
              </a:rPr>
            </a:br>
            <a:br>
              <a:rPr lang="en-US" sz="900" dirty="0">
                <a:solidFill>
                  <a:schemeClr val="tx1"/>
                </a:solidFill>
              </a:rPr>
            </a:br>
            <a:br>
              <a:rPr lang="en-US" sz="900" dirty="0">
                <a:solidFill>
                  <a:schemeClr val="tx1"/>
                </a:solidFill>
              </a:rPr>
            </a:br>
            <a:br>
              <a:rPr lang="en-US" sz="900" dirty="0">
                <a:solidFill>
                  <a:schemeClr val="tx1"/>
                </a:solidFill>
              </a:rPr>
            </a:br>
            <a:br>
              <a:rPr lang="en-US" sz="900" dirty="0">
                <a:solidFill>
                  <a:schemeClr val="tx1"/>
                </a:solidFill>
              </a:rPr>
            </a:br>
            <a:br>
              <a:rPr lang="en-US" sz="2200" dirty="0">
                <a:solidFill>
                  <a:schemeClr val="tx1"/>
                </a:solidFill>
              </a:rPr>
            </a:br>
            <a:br>
              <a:rPr lang="en-US" sz="2200" dirty="0">
                <a:solidFill>
                  <a:schemeClr val="tx1"/>
                </a:solidFill>
              </a:rPr>
            </a:br>
            <a:br>
              <a:rPr lang="en-US" sz="1600" dirty="0">
                <a:solidFill>
                  <a:schemeClr val="tx1"/>
                </a:solidFill>
              </a:rPr>
            </a:br>
            <a:endParaRPr lang="en-US" sz="1800" dirty="0">
              <a:solidFill>
                <a:schemeClr val="tx1"/>
              </a:solidFill>
            </a:endParaRPr>
          </a:p>
        </p:txBody>
      </p:sp>
      <p:pic>
        <p:nvPicPr>
          <p:cNvPr id="40" name="Video 39" descr="People In A Meeting">
            <a:extLst>
              <a:ext uri="{FF2B5EF4-FFF2-40B4-BE49-F238E27FC236}">
                <a16:creationId xmlns:a16="http://schemas.microsoft.com/office/drawing/2014/main" id="{2F45A3E0-472A-7D4C-847A-EDCFDBC41E1F}"/>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284" r="1" b="1"/>
          <a:stretch>
            <a:fillRect/>
          </a:stretch>
        </p:blipFill>
        <p:spPr>
          <a:xfrm>
            <a:off x="643465" y="1684990"/>
            <a:ext cx="6253164" cy="3507415"/>
          </a:xfrm>
          <a:prstGeom prst="rect">
            <a:avLst/>
          </a:prstGeom>
        </p:spPr>
      </p:pic>
    </p:spTree>
    <p:extLst>
      <p:ext uri="{BB962C8B-B14F-4D97-AF65-F5344CB8AC3E}">
        <p14:creationId xmlns:p14="http://schemas.microsoft.com/office/powerpoint/2010/main" val="376279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3"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0"/>
                                        </p:tgtEl>
                                      </p:cBhvr>
                                    </p:cmd>
                                  </p:childTnLst>
                                </p:cTn>
                              </p:par>
                            </p:childTnLst>
                          </p:cTn>
                        </p:par>
                      </p:childTnLst>
                    </p:cTn>
                  </p:par>
                </p:childTnLst>
              </p:cTn>
              <p:nextCondLst>
                <p:cond evt="onClick" delay="0">
                  <p:tgtEl>
                    <p:spTgt spid="40"/>
                  </p:tgtEl>
                </p:cond>
              </p:nextCondLst>
            </p:seq>
            <p:video>
              <p:cMediaNode mute="1">
                <p:cTn id="12" repeatCount="indefinite" fill="hold" display="0">
                  <p:stCondLst>
                    <p:cond delay="indefinite"/>
                  </p:stCondLst>
                </p:cTn>
                <p:tgtEl>
                  <p:spTgt spid="40"/>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F0FD1A0-C075-EE18-B3AE-363C242D0BCE}"/>
              </a:ext>
            </a:extLst>
          </p:cNvPr>
          <p:cNvSpPr>
            <a:spLocks noGrp="1"/>
          </p:cNvSpPr>
          <p:nvPr>
            <p:ph type="title"/>
          </p:nvPr>
        </p:nvSpPr>
        <p:spPr>
          <a:xfrm>
            <a:off x="478465" y="1037967"/>
            <a:ext cx="3609753" cy="4709131"/>
          </a:xfrm>
        </p:spPr>
        <p:txBody>
          <a:bodyPr vert="horz" lIns="91440" tIns="45720" rIns="91440" bIns="45720" rtlCol="0" anchor="ctr">
            <a:normAutofit/>
          </a:bodyPr>
          <a:lstStyle/>
          <a:p>
            <a:r>
              <a:rPr lang="en-US" b="0" kern="1200" cap="all" dirty="0">
                <a:solidFill>
                  <a:schemeClr val="bg1">
                    <a:lumMod val="85000"/>
                    <a:lumOff val="15000"/>
                  </a:schemeClr>
                </a:solidFill>
                <a:latin typeface="+mj-lt"/>
                <a:ea typeface="+mj-ea"/>
                <a:cs typeface="+mj-cs"/>
              </a:rPr>
              <a:t>Top barriers to training                    &amp; employment</a:t>
            </a:r>
          </a:p>
        </p:txBody>
      </p:sp>
      <p:graphicFrame>
        <p:nvGraphicFramePr>
          <p:cNvPr id="53" name="Content Placeholder 33">
            <a:extLst>
              <a:ext uri="{FF2B5EF4-FFF2-40B4-BE49-F238E27FC236}">
                <a16:creationId xmlns:a16="http://schemas.microsoft.com/office/drawing/2014/main" id="{C7D33167-8E40-DF3D-B0B6-0C161ECEBA93}"/>
              </a:ext>
            </a:extLst>
          </p:cNvPr>
          <p:cNvGraphicFramePr>
            <a:graphicFrameLocks noGrp="1"/>
          </p:cNvGraphicFramePr>
          <p:nvPr>
            <p:ph sz="half" idx="2"/>
            <p:extLst>
              <p:ext uri="{D42A27DB-BD31-4B8C-83A1-F6EECF244321}">
                <p14:modId xmlns:p14="http://schemas.microsoft.com/office/powerpoint/2010/main" val="3134845695"/>
              </p:ext>
            </p:extLst>
          </p:nvPr>
        </p:nvGraphicFramePr>
        <p:xfrm>
          <a:off x="4598438" y="914400"/>
          <a:ext cx="7012370" cy="51832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05164FC2-A4ED-0E96-A2C0-CAEAFC5BDA21}"/>
              </a:ext>
            </a:extLst>
          </p:cNvPr>
          <p:cNvGrpSpPr/>
          <p:nvPr/>
        </p:nvGrpSpPr>
        <p:grpSpPr>
          <a:xfrm>
            <a:off x="4567475" y="4504941"/>
            <a:ext cx="7012370" cy="421200"/>
            <a:chOff x="0" y="4634460"/>
            <a:chExt cx="7012370" cy="421200"/>
          </a:xfrm>
        </p:grpSpPr>
        <p:sp>
          <p:nvSpPr>
            <p:cNvPr id="3" name="Rectangle: Rounded Corners 2">
              <a:extLst>
                <a:ext uri="{FF2B5EF4-FFF2-40B4-BE49-F238E27FC236}">
                  <a16:creationId xmlns:a16="http://schemas.microsoft.com/office/drawing/2014/main" id="{A1BFD99F-9D6A-1025-1740-8D14EBA5D619}"/>
                </a:ext>
              </a:extLst>
            </p:cNvPr>
            <p:cNvSpPr/>
            <p:nvPr/>
          </p:nvSpPr>
          <p:spPr>
            <a:xfrm>
              <a:off x="0" y="4634460"/>
              <a:ext cx="7012370" cy="421200"/>
            </a:xfrm>
            <a:prstGeom prst="roundRect">
              <a:avLst/>
            </a:prstGeom>
            <a:solidFill>
              <a:schemeClr val="accent3"/>
            </a:solidFill>
          </p:spPr>
          <p:style>
            <a:lnRef idx="0">
              <a:schemeClr val="lt1">
                <a:hueOff val="0"/>
                <a:satOff val="0"/>
                <a:lumOff val="0"/>
                <a:alphaOff val="0"/>
              </a:schemeClr>
            </a:lnRef>
            <a:fillRef idx="3">
              <a:scrgbClr r="0" g="0" b="0"/>
            </a:fillRef>
            <a:effectRef idx="2">
              <a:schemeClr val="accent2">
                <a:hueOff val="-2261984"/>
                <a:satOff val="7457"/>
                <a:lumOff val="7974"/>
                <a:alphaOff val="0"/>
              </a:schemeClr>
            </a:effectRef>
            <a:fontRef idx="minor">
              <a:schemeClr val="lt1"/>
            </a:fontRef>
          </p:style>
          <p:txBody>
            <a:bodyPr/>
            <a:lstStyle/>
            <a:p>
              <a:endParaRPr lang="en-US"/>
            </a:p>
          </p:txBody>
        </p:sp>
        <p:sp>
          <p:nvSpPr>
            <p:cNvPr id="4" name="Rectangle: Rounded Corners 4">
              <a:extLst>
                <a:ext uri="{FF2B5EF4-FFF2-40B4-BE49-F238E27FC236}">
                  <a16:creationId xmlns:a16="http://schemas.microsoft.com/office/drawing/2014/main" id="{E04A2269-959A-9C68-DAB7-2B04BC59A60F}"/>
                </a:ext>
              </a:extLst>
            </p:cNvPr>
            <p:cNvSpPr txBox="1"/>
            <p:nvPr/>
          </p:nvSpPr>
          <p:spPr>
            <a:xfrm>
              <a:off x="20561" y="4655021"/>
              <a:ext cx="6971248" cy="3800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dirty="0"/>
                <a:t>4</a:t>
              </a:r>
              <a:r>
                <a:rPr lang="en-US" sz="1800" kern="1200" dirty="0"/>
                <a:t>) Mental/Emotional/Trauma- anxiety, depression</a:t>
              </a:r>
            </a:p>
          </p:txBody>
        </p:sp>
      </p:grpSp>
    </p:spTree>
    <p:extLst>
      <p:ext uri="{BB962C8B-B14F-4D97-AF65-F5344CB8AC3E}">
        <p14:creationId xmlns:p14="http://schemas.microsoft.com/office/powerpoint/2010/main" val="83740220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2C6-AEE4-A451-A3C8-7C2C8E2A5725}"/>
              </a:ext>
            </a:extLst>
          </p:cNvPr>
          <p:cNvSpPr>
            <a:spLocks noGrp="1"/>
          </p:cNvSpPr>
          <p:nvPr>
            <p:ph type="title"/>
          </p:nvPr>
        </p:nvSpPr>
        <p:spPr>
          <a:xfrm>
            <a:off x="771148" y="1037967"/>
            <a:ext cx="3054091" cy="4709131"/>
          </a:xfrm>
        </p:spPr>
        <p:txBody>
          <a:bodyPr vert="horz" lIns="91440" tIns="45720" rIns="91440" bIns="45720" rtlCol="0" anchor="ctr">
            <a:normAutofit/>
          </a:bodyPr>
          <a:lstStyle/>
          <a:p>
            <a:r>
              <a:rPr lang="en-US" b="0" kern="1200" cap="all" dirty="0">
                <a:latin typeface="+mj-lt"/>
                <a:ea typeface="+mj-ea"/>
                <a:cs typeface="+mj-cs"/>
              </a:rPr>
              <a:t>Supportive services   </a:t>
            </a:r>
            <a:r>
              <a:rPr lang="en-US" b="0" kern="1200" cap="all" dirty="0">
                <a:solidFill>
                  <a:srgbClr val="FFFEFF"/>
                </a:solidFill>
                <a:latin typeface="+mj-lt"/>
                <a:ea typeface="+mj-ea"/>
                <a:cs typeface="+mj-cs"/>
              </a:rPr>
              <a:t>                         </a:t>
            </a:r>
          </a:p>
        </p:txBody>
      </p:sp>
      <p:sp>
        <p:nvSpPr>
          <p:cNvPr id="4" name="Content Placeholder 3">
            <a:extLst>
              <a:ext uri="{FF2B5EF4-FFF2-40B4-BE49-F238E27FC236}">
                <a16:creationId xmlns:a16="http://schemas.microsoft.com/office/drawing/2014/main" id="{308443D9-BCAD-2F33-9DE7-54605EFCC263}"/>
              </a:ext>
            </a:extLst>
          </p:cNvPr>
          <p:cNvSpPr>
            <a:spLocks noGrp="1"/>
          </p:cNvSpPr>
          <p:nvPr>
            <p:ph sz="half" idx="2"/>
          </p:nvPr>
        </p:nvSpPr>
        <p:spPr>
          <a:xfrm>
            <a:off x="4534935" y="1037968"/>
            <a:ext cx="6725899" cy="4820832"/>
          </a:xfrm>
        </p:spPr>
        <p:txBody>
          <a:bodyPr vert="horz" lIns="91440" tIns="45720" rIns="91440" bIns="45720" rtlCol="0" anchor="ctr">
            <a:normAutofit/>
          </a:bodyPr>
          <a:lstStyle/>
          <a:p>
            <a:pPr>
              <a:buFont typeface="Wingdings 2" panose="05020102010507070707" pitchFamily="18" charset="2"/>
              <a:buChar char=""/>
            </a:pPr>
            <a:r>
              <a:rPr lang="en-US" dirty="0"/>
              <a:t>Transportation</a:t>
            </a:r>
          </a:p>
          <a:p>
            <a:pPr>
              <a:buFont typeface="Wingdings 2" panose="05020102010507070707" pitchFamily="18" charset="2"/>
              <a:buChar char=""/>
            </a:pPr>
            <a:r>
              <a:rPr lang="en-US" dirty="0"/>
              <a:t>Rental Assistance</a:t>
            </a:r>
          </a:p>
          <a:p>
            <a:pPr>
              <a:buFont typeface="Wingdings 2" panose="05020102010507070707" pitchFamily="18" charset="2"/>
              <a:buChar char=""/>
            </a:pPr>
            <a:r>
              <a:rPr lang="en-US" dirty="0"/>
              <a:t>Child-care</a:t>
            </a:r>
          </a:p>
          <a:p>
            <a:pPr>
              <a:buFont typeface="Wingdings 2" panose="05020102010507070707" pitchFamily="18" charset="2"/>
              <a:buChar char=""/>
            </a:pPr>
            <a:r>
              <a:rPr lang="en-US" dirty="0"/>
              <a:t>Training supplies</a:t>
            </a:r>
          </a:p>
          <a:p>
            <a:pPr>
              <a:buFont typeface="Wingdings 2" panose="05020102010507070707" pitchFamily="18" charset="2"/>
              <a:buChar char=""/>
            </a:pPr>
            <a:r>
              <a:rPr lang="en-US" dirty="0"/>
              <a:t>Career guidance</a:t>
            </a:r>
          </a:p>
          <a:p>
            <a:pPr>
              <a:buFont typeface="Wingdings 2" panose="05020102010507070707" pitchFamily="18" charset="2"/>
              <a:buChar char=""/>
            </a:pPr>
            <a:r>
              <a:rPr lang="en-US" dirty="0"/>
              <a:t>Coaching</a:t>
            </a:r>
          </a:p>
          <a:p>
            <a:pPr>
              <a:buFont typeface="Wingdings 2" panose="05020102010507070707" pitchFamily="18" charset="2"/>
              <a:buChar char=""/>
            </a:pPr>
            <a:r>
              <a:rPr lang="en-US" dirty="0"/>
              <a:t>Counseling</a:t>
            </a:r>
          </a:p>
          <a:p>
            <a:pPr>
              <a:buFont typeface="Wingdings 2" panose="05020102010507070707" pitchFamily="18" charset="2"/>
              <a:buChar char=""/>
            </a:pPr>
            <a:r>
              <a:rPr lang="en-US" dirty="0"/>
              <a:t>Financial Planning</a:t>
            </a:r>
          </a:p>
          <a:p>
            <a:pPr>
              <a:buFont typeface="Wingdings 2" panose="05020102010507070707" pitchFamily="18" charset="2"/>
              <a:buChar char=""/>
            </a:pPr>
            <a:r>
              <a:rPr lang="en-US" dirty="0"/>
              <a:t>Tutoring</a:t>
            </a:r>
          </a:p>
          <a:p>
            <a:pPr>
              <a:buFont typeface="Wingdings 2" panose="05020102010507070707" pitchFamily="18" charset="2"/>
              <a:buChar char=""/>
            </a:pPr>
            <a:r>
              <a:rPr lang="en-US" dirty="0"/>
              <a:t>Employer transportation stipend</a:t>
            </a:r>
          </a:p>
        </p:txBody>
      </p:sp>
      <p:sp>
        <p:nvSpPr>
          <p:cNvPr id="8" name="Content Placeholder 3">
            <a:extLst>
              <a:ext uri="{FF2B5EF4-FFF2-40B4-BE49-F238E27FC236}">
                <a16:creationId xmlns:a16="http://schemas.microsoft.com/office/drawing/2014/main" id="{E8296575-05E2-924E-36F0-917F28502AC2}"/>
              </a:ext>
            </a:extLst>
          </p:cNvPr>
          <p:cNvSpPr txBox="1">
            <a:spLocks/>
          </p:cNvSpPr>
          <p:nvPr/>
        </p:nvSpPr>
        <p:spPr>
          <a:xfrm>
            <a:off x="6565605" y="2318490"/>
            <a:ext cx="5366859" cy="3633047"/>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800" kern="1200">
                <a:solidFill>
                  <a:schemeClr val="tx1">
                    <a:lumMod val="75000"/>
                    <a:lumOff val="25000"/>
                  </a:schemeClr>
                </a:solidFill>
                <a:latin typeface="+mn-lt"/>
                <a:ea typeface="+mn-ea"/>
                <a:cs typeface="+mn-cs"/>
              </a:defRPr>
            </a:lvl1pPr>
            <a:lvl2pPr marL="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2pPr>
            <a:lvl3pPr marL="54864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3pPr>
            <a:lvl4pPr marL="82296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4pPr>
            <a:lvl5pPr marL="109728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endParaRPr lang="en-US" dirty="0"/>
          </a:p>
        </p:txBody>
      </p:sp>
    </p:spTree>
    <p:extLst>
      <p:ext uri="{BB962C8B-B14F-4D97-AF65-F5344CB8AC3E}">
        <p14:creationId xmlns:p14="http://schemas.microsoft.com/office/powerpoint/2010/main" val="3761842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2540E-DC08-7E5B-53EE-C5CBD0C30411}"/>
            </a:ext>
          </a:extLst>
        </p:cNvPr>
        <p:cNvGrpSpPr/>
        <p:nvPr/>
      </p:nvGrpSpPr>
      <p:grpSpPr>
        <a:xfrm>
          <a:off x="0" y="0"/>
          <a:ext cx="0" cy="0"/>
          <a:chOff x="0" y="0"/>
          <a:chExt cx="0" cy="0"/>
        </a:xfrm>
      </p:grpSpPr>
      <p:graphicFrame>
        <p:nvGraphicFramePr>
          <p:cNvPr id="53" name="Content Placeholder 33">
            <a:extLst>
              <a:ext uri="{FF2B5EF4-FFF2-40B4-BE49-F238E27FC236}">
                <a16:creationId xmlns:a16="http://schemas.microsoft.com/office/drawing/2014/main" id="{018260D1-EF33-DD4B-946A-DE38759B7B97}"/>
              </a:ext>
            </a:extLst>
          </p:cNvPr>
          <p:cNvGraphicFramePr>
            <a:graphicFrameLocks noGrp="1"/>
          </p:cNvGraphicFramePr>
          <p:nvPr>
            <p:ph sz="half" idx="13"/>
            <p:extLst>
              <p:ext uri="{D42A27DB-BD31-4B8C-83A1-F6EECF244321}">
                <p14:modId xmlns:p14="http://schemas.microsoft.com/office/powerpoint/2010/main" val="802708298"/>
              </p:ext>
            </p:extLst>
          </p:nvPr>
        </p:nvGraphicFramePr>
        <p:xfrm>
          <a:off x="4598438" y="946298"/>
          <a:ext cx="7012370" cy="4423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3">
            <a:extLst>
              <a:ext uri="{FF2B5EF4-FFF2-40B4-BE49-F238E27FC236}">
                <a16:creationId xmlns:a16="http://schemas.microsoft.com/office/drawing/2014/main" id="{50489A59-286A-2683-4446-D954E7C67A03}"/>
              </a:ext>
            </a:extLst>
          </p:cNvPr>
          <p:cNvSpPr>
            <a:spLocks noGrp="1"/>
          </p:cNvSpPr>
          <p:nvPr>
            <p:ph sz="half" idx="2"/>
          </p:nvPr>
        </p:nvSpPr>
        <p:spPr>
          <a:xfrm>
            <a:off x="457201" y="1468482"/>
            <a:ext cx="3274828" cy="3633047"/>
          </a:xfrm>
        </p:spPr>
        <p:txBody>
          <a:bodyPr>
            <a:normAutofit/>
          </a:bodyPr>
          <a:lstStyle/>
          <a:p>
            <a:r>
              <a:rPr lang="en-US" sz="4000" dirty="0"/>
              <a:t>Performance</a:t>
            </a:r>
          </a:p>
          <a:p>
            <a:r>
              <a:rPr lang="en-US" sz="4000" dirty="0"/>
              <a:t>Outcome Metrics</a:t>
            </a:r>
          </a:p>
        </p:txBody>
      </p:sp>
      <p:sp>
        <p:nvSpPr>
          <p:cNvPr id="5" name="Rectangle 4">
            <a:extLst>
              <a:ext uri="{FF2B5EF4-FFF2-40B4-BE49-F238E27FC236}">
                <a16:creationId xmlns:a16="http://schemas.microsoft.com/office/drawing/2014/main" id="{E5762DE3-C8A7-50AB-92D5-0D04B56759D5}"/>
              </a:ext>
            </a:extLst>
          </p:cNvPr>
          <p:cNvSpPr/>
          <p:nvPr/>
        </p:nvSpPr>
        <p:spPr>
          <a:xfrm>
            <a:off x="4593260" y="1000652"/>
            <a:ext cx="7012370" cy="6367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             Employed                                                         100%                                </a:t>
            </a:r>
          </a:p>
        </p:txBody>
      </p:sp>
    </p:spTree>
    <p:extLst>
      <p:ext uri="{BB962C8B-B14F-4D97-AF65-F5344CB8AC3E}">
        <p14:creationId xmlns:p14="http://schemas.microsoft.com/office/powerpoint/2010/main" val="757888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20AEF-6279-692D-A10B-9EAE41917BC1}"/>
              </a:ext>
            </a:extLst>
          </p:cNvPr>
          <p:cNvSpPr>
            <a:spLocks noGrp="1"/>
          </p:cNvSpPr>
          <p:nvPr>
            <p:ph type="title"/>
          </p:nvPr>
        </p:nvSpPr>
        <p:spPr/>
        <p:txBody>
          <a:bodyPr/>
          <a:lstStyle/>
          <a:p>
            <a:r>
              <a:rPr lang="en-US" dirty="0"/>
              <a:t>FOCUS areas</a:t>
            </a:r>
          </a:p>
        </p:txBody>
      </p:sp>
      <p:sp>
        <p:nvSpPr>
          <p:cNvPr id="3" name="Content Placeholder 2">
            <a:extLst>
              <a:ext uri="{FF2B5EF4-FFF2-40B4-BE49-F238E27FC236}">
                <a16:creationId xmlns:a16="http://schemas.microsoft.com/office/drawing/2014/main" id="{B5C6ED1E-2218-1032-B418-93125D8C2459}"/>
              </a:ext>
            </a:extLst>
          </p:cNvPr>
          <p:cNvSpPr>
            <a:spLocks noGrp="1"/>
          </p:cNvSpPr>
          <p:nvPr>
            <p:ph idx="1"/>
          </p:nvPr>
        </p:nvSpPr>
        <p:spPr>
          <a:xfrm>
            <a:off x="1137146" y="1797764"/>
            <a:ext cx="9603275" cy="3683320"/>
          </a:xfrm>
        </p:spPr>
        <p:txBody>
          <a:bodyPr/>
          <a:lstStyle/>
          <a:p>
            <a:pPr algn="ctr"/>
            <a:r>
              <a:rPr lang="en-US" dirty="0"/>
              <a:t>Job retention</a:t>
            </a:r>
          </a:p>
          <a:p>
            <a:r>
              <a:rPr lang="en-US" dirty="0"/>
              <a:t>Employee Surveys:</a:t>
            </a:r>
          </a:p>
          <a:p>
            <a:r>
              <a:rPr lang="en-US" dirty="0"/>
              <a:t>Top reasons impacting job retention:  </a:t>
            </a:r>
          </a:p>
          <a:p>
            <a:pPr lvl="1"/>
            <a:r>
              <a:rPr lang="en-US" dirty="0"/>
              <a:t>transportation</a:t>
            </a:r>
          </a:p>
          <a:p>
            <a:pPr lvl="1"/>
            <a:r>
              <a:rPr lang="en-US" dirty="0"/>
              <a:t>child-care (night shifts)</a:t>
            </a:r>
          </a:p>
          <a:p>
            <a:r>
              <a:rPr lang="en-US" dirty="0"/>
              <a:t>Plan – Team meeting with local Agencies</a:t>
            </a:r>
          </a:p>
          <a:p>
            <a:pPr lvl="1"/>
            <a:r>
              <a:rPr lang="en-US" dirty="0"/>
              <a:t>Meeting with Employer Partners</a:t>
            </a:r>
          </a:p>
          <a:p>
            <a:pPr lvl="1"/>
            <a:endParaRPr lang="en-US" dirty="0"/>
          </a:p>
          <a:p>
            <a:pPr lvl="1"/>
            <a:endParaRPr lang="en-US" dirty="0"/>
          </a:p>
          <a:p>
            <a:pPr marL="457200" lvl="1" indent="0">
              <a:buNone/>
            </a:pPr>
            <a:endParaRPr lang="en-US" dirty="0"/>
          </a:p>
          <a:p>
            <a:pPr marL="457200" lvl="1" indent="0">
              <a:buNone/>
            </a:pPr>
            <a:endParaRPr lang="en-US" dirty="0"/>
          </a:p>
          <a:p>
            <a:endParaRPr lang="en-US" dirty="0"/>
          </a:p>
          <a:p>
            <a:endParaRPr lang="en-US" dirty="0"/>
          </a:p>
        </p:txBody>
      </p:sp>
    </p:spTree>
    <p:extLst>
      <p:ext uri="{BB962C8B-B14F-4D97-AF65-F5344CB8AC3E}">
        <p14:creationId xmlns:p14="http://schemas.microsoft.com/office/powerpoint/2010/main" val="2215302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EBA544F6-BF8C-2C87-3906-146BEDB4C299}"/>
              </a:ext>
            </a:extLst>
          </p:cNvPr>
          <p:cNvSpPr>
            <a:spLocks noGrp="1"/>
          </p:cNvSpPr>
          <p:nvPr>
            <p:ph type="title"/>
          </p:nvPr>
        </p:nvSpPr>
        <p:spPr>
          <a:xfrm>
            <a:off x="457200" y="690879"/>
            <a:ext cx="4108174" cy="1555364"/>
          </a:xfrm>
        </p:spPr>
        <p:txBody>
          <a:bodyPr>
            <a:normAutofit fontScale="90000"/>
          </a:bodyPr>
          <a:lstStyle/>
          <a:p>
            <a:r>
              <a:rPr lang="en-US" dirty="0"/>
              <a:t>Annual “Dancing for </a:t>
            </a:r>
            <a:br>
              <a:rPr lang="en-US" dirty="0"/>
            </a:br>
            <a:r>
              <a:rPr lang="en-US" dirty="0"/>
              <a:t>healthcare Gala” fundraiser</a:t>
            </a:r>
          </a:p>
        </p:txBody>
      </p:sp>
      <p:pic>
        <p:nvPicPr>
          <p:cNvPr id="6" name="Content Placeholder 5" descr="A person and person dancing in a picture frame&#10;&#10;AI-generated content may be incorrect.">
            <a:extLst>
              <a:ext uri="{FF2B5EF4-FFF2-40B4-BE49-F238E27FC236}">
                <a16:creationId xmlns:a16="http://schemas.microsoft.com/office/drawing/2014/main" id="{F545E6A5-09A7-4531-7BCD-D73D3C466F16}"/>
              </a:ext>
            </a:extLst>
          </p:cNvPr>
          <p:cNvPicPr>
            <a:picLocks noGrp="1" noChangeAspect="1"/>
          </p:cNvPicPr>
          <p:nvPr>
            <p:ph sz="half" idx="2"/>
          </p:nvPr>
        </p:nvPicPr>
        <p:blipFill>
          <a:blip r:embed="rId3"/>
          <a:stretch>
            <a:fillRect/>
          </a:stretch>
        </p:blipFill>
        <p:spPr>
          <a:xfrm>
            <a:off x="2477386" y="2649008"/>
            <a:ext cx="1807535" cy="2380193"/>
          </a:xfrm>
          <a:noFill/>
        </p:spPr>
      </p:pic>
      <p:graphicFrame>
        <p:nvGraphicFramePr>
          <p:cNvPr id="5" name="Content Placeholder 1">
            <a:extLst>
              <a:ext uri="{FF2B5EF4-FFF2-40B4-BE49-F238E27FC236}">
                <a16:creationId xmlns:a16="http://schemas.microsoft.com/office/drawing/2014/main" id="{09B96EB0-C1D6-EC7D-5C3D-83600E1770D0}"/>
              </a:ext>
            </a:extLst>
          </p:cNvPr>
          <p:cNvGraphicFramePr>
            <a:graphicFrameLocks noChangeAspect="1"/>
          </p:cNvGraphicFramePr>
          <p:nvPr>
            <p:extLst>
              <p:ext uri="{D42A27DB-BD31-4B8C-83A1-F6EECF244321}">
                <p14:modId xmlns:p14="http://schemas.microsoft.com/office/powerpoint/2010/main" val="2393507751"/>
              </p:ext>
            </p:extLst>
          </p:nvPr>
        </p:nvGraphicFramePr>
        <p:xfrm>
          <a:off x="5049079" y="569846"/>
          <a:ext cx="5652052" cy="6182139"/>
        </p:xfrm>
        <a:graphic>
          <a:graphicData uri="http://schemas.openxmlformats.org/presentationml/2006/ole">
            <mc:AlternateContent xmlns:mc="http://schemas.openxmlformats.org/markup-compatibility/2006">
              <mc:Choice xmlns:v="urn:schemas-microsoft-com:vml" Requires="v">
                <p:oleObj name="Acrobat Document" r:id="rId4" imgW="2914400" imgH="3771525" progId="Acrobat.Document.DC">
                  <p:embed/>
                </p:oleObj>
              </mc:Choice>
              <mc:Fallback>
                <p:oleObj name="Acrobat Document" r:id="rId4" imgW="2914400" imgH="3771525" progId="Acrobat.Document.DC">
                  <p:embed/>
                  <p:pic>
                    <p:nvPicPr>
                      <p:cNvPr id="2" name="Content Placeholder 1">
                        <a:extLst>
                          <a:ext uri="{FF2B5EF4-FFF2-40B4-BE49-F238E27FC236}">
                            <a16:creationId xmlns:a16="http://schemas.microsoft.com/office/drawing/2014/main" id="{C69E362F-E125-B98D-7853-6E740A4FE4A4}"/>
                          </a:ext>
                        </a:extLst>
                      </p:cNvPr>
                      <p:cNvPicPr/>
                      <p:nvPr/>
                    </p:nvPicPr>
                    <p:blipFill>
                      <a:blip r:embed="rId5"/>
                      <a:stretch>
                        <a:fillRect/>
                      </a:stretch>
                    </p:blipFill>
                    <p:spPr>
                      <a:xfrm>
                        <a:off x="5049079" y="569846"/>
                        <a:ext cx="5652052" cy="6182139"/>
                      </a:xfrm>
                      <a:prstGeom prst="rect">
                        <a:avLst/>
                      </a:prstGeom>
                    </p:spPr>
                  </p:pic>
                </p:oleObj>
              </mc:Fallback>
            </mc:AlternateContent>
          </a:graphicData>
        </a:graphic>
      </p:graphicFrame>
      <p:pic>
        <p:nvPicPr>
          <p:cNvPr id="13" name="Picture 12" descr="A group of women wearing green skirts and white shirts&#10;&#10;AI-generated content may be incorrect.">
            <a:extLst>
              <a:ext uri="{FF2B5EF4-FFF2-40B4-BE49-F238E27FC236}">
                <a16:creationId xmlns:a16="http://schemas.microsoft.com/office/drawing/2014/main" id="{84E25F9B-4577-E44C-8FF1-E03A7E9CE365}"/>
              </a:ext>
            </a:extLst>
          </p:cNvPr>
          <p:cNvPicPr>
            <a:picLocks noChangeAspect="1"/>
          </p:cNvPicPr>
          <p:nvPr/>
        </p:nvPicPr>
        <p:blipFill>
          <a:blip r:embed="rId6"/>
          <a:stretch>
            <a:fillRect/>
          </a:stretch>
        </p:blipFill>
        <p:spPr>
          <a:xfrm>
            <a:off x="568842" y="2649008"/>
            <a:ext cx="1807535" cy="2327029"/>
          </a:xfrm>
          <a:prstGeom prst="rect">
            <a:avLst/>
          </a:prstGeom>
        </p:spPr>
      </p:pic>
    </p:spTree>
    <p:extLst>
      <p:ext uri="{BB962C8B-B14F-4D97-AF65-F5344CB8AC3E}">
        <p14:creationId xmlns:p14="http://schemas.microsoft.com/office/powerpoint/2010/main" val="2676905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23E1E4-7CB2-923B-9D41-672CB85E05DA}"/>
              </a:ext>
            </a:extLst>
          </p:cNvPr>
          <p:cNvSpPr>
            <a:spLocks noGrp="1"/>
          </p:cNvSpPr>
          <p:nvPr>
            <p:ph type="title"/>
          </p:nvPr>
        </p:nvSpPr>
        <p:spPr>
          <a:xfrm>
            <a:off x="457200" y="640080"/>
            <a:ext cx="3657600" cy="1177770"/>
          </a:xfrm>
        </p:spPr>
        <p:txBody>
          <a:bodyPr/>
          <a:lstStyle/>
          <a:p>
            <a:r>
              <a:rPr lang="en-US" dirty="0"/>
              <a:t>About US	</a:t>
            </a:r>
          </a:p>
        </p:txBody>
      </p:sp>
      <p:sp>
        <p:nvSpPr>
          <p:cNvPr id="8" name="Content Placeholder 7">
            <a:extLst>
              <a:ext uri="{FF2B5EF4-FFF2-40B4-BE49-F238E27FC236}">
                <a16:creationId xmlns:a16="http://schemas.microsoft.com/office/drawing/2014/main" id="{1A667A9A-3428-68BE-D555-0DE1859FDF8A}"/>
              </a:ext>
            </a:extLst>
          </p:cNvPr>
          <p:cNvSpPr>
            <a:spLocks noGrp="1"/>
          </p:cNvSpPr>
          <p:nvPr>
            <p:ph sz="quarter" idx="4"/>
          </p:nvPr>
        </p:nvSpPr>
        <p:spPr>
          <a:xfrm>
            <a:off x="0" y="1148841"/>
            <a:ext cx="6735651" cy="5059724"/>
          </a:xfrm>
        </p:spPr>
        <p:txBody>
          <a:bodyPr>
            <a:normAutofit lnSpcReduction="10000"/>
          </a:bodyPr>
          <a:lstStyle/>
          <a:p>
            <a:r>
              <a:rPr lang="en-US" dirty="0"/>
              <a:t>Established – 2012</a:t>
            </a:r>
          </a:p>
          <a:p>
            <a:r>
              <a:rPr lang="en-US" dirty="0"/>
              <a:t>Mission: uplifting our community by providing accessible, relevant career and technical education for youth and adults.  We believe that true growth happens when education is supported by strong community connections. Through comprehensive wraparound services that include but are not limited to: childcare, transportation, housing support, and mental and emotional wellness—we strive to remove barriers and create pathways to lasting career success for every member of our community.</a:t>
            </a:r>
          </a:p>
          <a:p>
            <a:r>
              <a:rPr lang="en-US" dirty="0"/>
              <a:t>Located in Belleville</a:t>
            </a:r>
          </a:p>
          <a:p>
            <a:r>
              <a:rPr lang="en-US" dirty="0"/>
              <a:t>Service area (s):  Southern Illinois Region </a:t>
            </a:r>
          </a:p>
          <a:p>
            <a:r>
              <a:rPr lang="en-US" dirty="0"/>
              <a:t>Approvals, IBHE, IDPH, DOL, VA</a:t>
            </a:r>
          </a:p>
          <a:p>
            <a:endParaRPr lang="en-US" dirty="0"/>
          </a:p>
        </p:txBody>
      </p:sp>
      <p:pic>
        <p:nvPicPr>
          <p:cNvPr id="34" name="Picture Placeholder 21" descr="A close-up of a stethoscope">
            <a:extLst>
              <a:ext uri="{FF2B5EF4-FFF2-40B4-BE49-F238E27FC236}">
                <a16:creationId xmlns:a16="http://schemas.microsoft.com/office/drawing/2014/main" id="{63F55FD3-B051-BD22-347E-065B72C87E1C}"/>
              </a:ext>
            </a:extLst>
          </p:cNvPr>
          <p:cNvPicPr>
            <a:picLocks noGrp="1" noChangeAspect="1"/>
          </p:cNvPicPr>
          <p:nvPr>
            <p:ph type="pic" sz="quarter" idx="13"/>
          </p:nvPr>
        </p:nvPicPr>
        <p:blipFill>
          <a:blip r:embed="rId3"/>
          <a:srcRect l="148" r="148"/>
          <a:stretch/>
        </p:blipFill>
        <p:spPr>
          <a:xfrm>
            <a:off x="6645499" y="640080"/>
            <a:ext cx="5089300" cy="5751576"/>
          </a:xfrm>
        </p:spPr>
      </p:pic>
    </p:spTree>
    <p:extLst>
      <p:ext uri="{BB962C8B-B14F-4D97-AF65-F5344CB8AC3E}">
        <p14:creationId xmlns:p14="http://schemas.microsoft.com/office/powerpoint/2010/main" val="2201125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B045D6AF-532B-394C-0C6F-38B6628CE9DF}"/>
              </a:ext>
            </a:extLst>
          </p:cNvPr>
          <p:cNvSpPr>
            <a:spLocks noGrp="1"/>
          </p:cNvSpPr>
          <p:nvPr>
            <p:ph type="title"/>
          </p:nvPr>
        </p:nvSpPr>
        <p:spPr>
          <a:xfrm>
            <a:off x="462151" y="608505"/>
            <a:ext cx="3672970" cy="943847"/>
          </a:xfrm>
        </p:spPr>
        <p:txBody>
          <a:bodyPr/>
          <a:lstStyle/>
          <a:p>
            <a:r>
              <a:rPr lang="en-US" dirty="0"/>
              <a:t>Thank you</a:t>
            </a:r>
            <a:br>
              <a:rPr lang="en-US" dirty="0"/>
            </a:br>
            <a:r>
              <a:rPr lang="en-US" sz="1800" dirty="0"/>
              <a:t>Illinois department of commerce &amp; Economic Opportunity!!!!!</a:t>
            </a:r>
            <a:br>
              <a:rPr lang="en-US" dirty="0"/>
            </a:br>
            <a:br>
              <a:rPr lang="en-US" dirty="0"/>
            </a:br>
            <a:br>
              <a:rPr lang="en-US" dirty="0"/>
            </a:br>
            <a:endParaRPr lang="en-US" dirty="0"/>
          </a:p>
        </p:txBody>
      </p:sp>
      <p:sp>
        <p:nvSpPr>
          <p:cNvPr id="3" name="Content Placeholder 2">
            <a:extLst>
              <a:ext uri="{FF2B5EF4-FFF2-40B4-BE49-F238E27FC236}">
                <a16:creationId xmlns:a16="http://schemas.microsoft.com/office/drawing/2014/main" id="{2F59B25D-9615-9332-C32E-4F458417E11E}"/>
              </a:ext>
            </a:extLst>
          </p:cNvPr>
          <p:cNvSpPr>
            <a:spLocks noGrp="1"/>
          </p:cNvSpPr>
          <p:nvPr>
            <p:ph sz="quarter" idx="4"/>
          </p:nvPr>
        </p:nvSpPr>
        <p:spPr>
          <a:xfrm>
            <a:off x="160986" y="1881962"/>
            <a:ext cx="3974135" cy="3572539"/>
          </a:xfrm>
        </p:spPr>
        <p:txBody>
          <a:bodyPr>
            <a:normAutofit fontScale="77500" lnSpcReduction="20000"/>
          </a:bodyPr>
          <a:lstStyle/>
          <a:p>
            <a:r>
              <a:rPr lang="en-US" sz="2200" dirty="0"/>
              <a:t>Ronald Caradine, PhD, President</a:t>
            </a:r>
          </a:p>
          <a:p>
            <a:r>
              <a:rPr lang="en-US" sz="2200" dirty="0"/>
              <a:t>Sulbrena Day, RN, MSN, PhD, Administrator</a:t>
            </a:r>
          </a:p>
          <a:p>
            <a:r>
              <a:rPr lang="en-US" sz="2200" dirty="0"/>
              <a:t>Arnissa O’Bannon, RN, MBA, Executive Director</a:t>
            </a:r>
          </a:p>
          <a:p>
            <a:r>
              <a:rPr lang="en-US" sz="2200" dirty="0">
                <a:hlinkClick r:id="rId3"/>
              </a:rPr>
              <a:t>www.midwestcareersource.com</a:t>
            </a:r>
            <a:endParaRPr lang="en-US" sz="2200" dirty="0"/>
          </a:p>
          <a:p>
            <a:r>
              <a:rPr lang="en-US" sz="2200" dirty="0"/>
              <a:t>Office: 618-213-6539</a:t>
            </a:r>
          </a:p>
          <a:p>
            <a:r>
              <a:rPr lang="en-US" dirty="0">
                <a:hlinkClick r:id="rId4"/>
              </a:rPr>
              <a:t>https://www.ksdk.com/video/sponsor-story/sponsored-midwest-career-source-gears-up-for-gala-to-support-healthcare-education-programs/63-b741bd23-e1be-449c-a89d-0c91e6d9e94f</a:t>
            </a:r>
            <a:endParaRPr lang="en-US" dirty="0"/>
          </a:p>
          <a:p>
            <a:endParaRPr lang="en-US" dirty="0"/>
          </a:p>
        </p:txBody>
      </p:sp>
      <p:pic>
        <p:nvPicPr>
          <p:cNvPr id="23" name="Picture Placeholder 22" descr="A group of people giving each other a high five">
            <a:extLst>
              <a:ext uri="{FF2B5EF4-FFF2-40B4-BE49-F238E27FC236}">
                <a16:creationId xmlns:a16="http://schemas.microsoft.com/office/drawing/2014/main" id="{D92A2E6E-E7AB-92FB-0E6F-133483021C22}"/>
              </a:ext>
            </a:extLst>
          </p:cNvPr>
          <p:cNvPicPr>
            <a:picLocks noGrp="1" noChangeAspect="1"/>
          </p:cNvPicPr>
          <p:nvPr>
            <p:ph type="pic" sz="quarter" idx="13"/>
          </p:nvPr>
        </p:nvPicPr>
        <p:blipFill rotWithShape="1">
          <a:blip r:embed="rId5"/>
          <a:srcRect l="6095" r="6095"/>
          <a:stretch/>
        </p:blipFill>
        <p:spPr/>
      </p:pic>
      <p:sp>
        <p:nvSpPr>
          <p:cNvPr id="2" name="Rectangle 1">
            <a:extLst>
              <a:ext uri="{FF2B5EF4-FFF2-40B4-BE49-F238E27FC236}">
                <a16:creationId xmlns:a16="http://schemas.microsoft.com/office/drawing/2014/main" id="{1EAE8B30-6C78-381B-5141-E41E2799417D}"/>
              </a:ext>
            </a:extLst>
          </p:cNvPr>
          <p:cNvSpPr/>
          <p:nvPr/>
        </p:nvSpPr>
        <p:spPr>
          <a:xfrm>
            <a:off x="6145621" y="751716"/>
            <a:ext cx="4258340" cy="5773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u="sng" dirty="0"/>
              <a:t>“We are more than what you see!!!!”</a:t>
            </a:r>
          </a:p>
        </p:txBody>
      </p:sp>
    </p:spTree>
    <p:extLst>
      <p:ext uri="{BB962C8B-B14F-4D97-AF65-F5344CB8AC3E}">
        <p14:creationId xmlns:p14="http://schemas.microsoft.com/office/powerpoint/2010/main" val="2770959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66CF7-69F4-F432-4747-28EF15528DB9}"/>
              </a:ext>
            </a:extLst>
          </p:cNvPr>
          <p:cNvSpPr>
            <a:spLocks noGrp="1"/>
          </p:cNvSpPr>
          <p:nvPr>
            <p:ph type="ctrTitle"/>
          </p:nvPr>
        </p:nvSpPr>
        <p:spPr>
          <a:xfrm>
            <a:off x="436882" y="307948"/>
            <a:ext cx="3606800" cy="762945"/>
          </a:xfrm>
        </p:spPr>
        <p:txBody>
          <a:bodyPr/>
          <a:lstStyle/>
          <a:p>
            <a:pPr algn="ctr"/>
            <a:r>
              <a:rPr lang="en-US" dirty="0"/>
              <a:t>Staff</a:t>
            </a:r>
          </a:p>
        </p:txBody>
      </p:sp>
      <p:sp>
        <p:nvSpPr>
          <p:cNvPr id="3" name="Subtitle 2">
            <a:extLst>
              <a:ext uri="{FF2B5EF4-FFF2-40B4-BE49-F238E27FC236}">
                <a16:creationId xmlns:a16="http://schemas.microsoft.com/office/drawing/2014/main" id="{44082E89-DB15-6D26-7098-DA9792B0B085}"/>
              </a:ext>
            </a:extLst>
          </p:cNvPr>
          <p:cNvSpPr>
            <a:spLocks noGrp="1"/>
          </p:cNvSpPr>
          <p:nvPr>
            <p:ph type="subTitle" idx="1"/>
          </p:nvPr>
        </p:nvSpPr>
        <p:spPr>
          <a:xfrm>
            <a:off x="436881" y="869325"/>
            <a:ext cx="3922618" cy="5358756"/>
          </a:xfrm>
        </p:spPr>
        <p:txBody>
          <a:bodyPr/>
          <a:lstStyle/>
          <a:p>
            <a:r>
              <a:rPr lang="en-US" dirty="0"/>
              <a:t>Registrar</a:t>
            </a:r>
          </a:p>
          <a:p>
            <a:r>
              <a:rPr lang="en-US" dirty="0"/>
              <a:t>Admission Support Specialist</a:t>
            </a:r>
          </a:p>
          <a:p>
            <a:r>
              <a:rPr lang="en-US" dirty="0"/>
              <a:t>Customer Support Specialist</a:t>
            </a:r>
          </a:p>
          <a:p>
            <a:r>
              <a:rPr lang="en-US" dirty="0"/>
              <a:t>Outreach Worker</a:t>
            </a:r>
          </a:p>
          <a:p>
            <a:r>
              <a:rPr lang="en-US" dirty="0"/>
              <a:t>Case Managers</a:t>
            </a:r>
          </a:p>
          <a:p>
            <a:r>
              <a:rPr lang="en-US" dirty="0"/>
              <a:t>Counselors</a:t>
            </a:r>
          </a:p>
          <a:p>
            <a:r>
              <a:rPr lang="en-US" dirty="0"/>
              <a:t>Psychologists</a:t>
            </a:r>
          </a:p>
          <a:p>
            <a:r>
              <a:rPr lang="en-US" dirty="0"/>
              <a:t>Information Technology Support</a:t>
            </a:r>
          </a:p>
          <a:p>
            <a:pPr algn="ctr"/>
            <a:r>
              <a:rPr lang="en-US" dirty="0"/>
              <a:t>Faculty:</a:t>
            </a:r>
          </a:p>
          <a:p>
            <a:r>
              <a:rPr lang="en-US" dirty="0"/>
              <a:t>Registered Nurses, Lab Technicians, </a:t>
            </a:r>
          </a:p>
          <a:p>
            <a:r>
              <a:rPr lang="en-US" dirty="0"/>
              <a:t>English/Math Tutors</a:t>
            </a:r>
          </a:p>
        </p:txBody>
      </p:sp>
      <p:pic>
        <p:nvPicPr>
          <p:cNvPr id="21" name="Picture Placeholder 20" descr="A person in a white coat with a stethoscope around her neck">
            <a:extLst>
              <a:ext uri="{FF2B5EF4-FFF2-40B4-BE49-F238E27FC236}">
                <a16:creationId xmlns:a16="http://schemas.microsoft.com/office/drawing/2014/main" id="{244AC564-6A07-A90A-B027-67CD2423BBD3}"/>
              </a:ext>
            </a:extLst>
          </p:cNvPr>
          <p:cNvPicPr>
            <a:picLocks noGrp="1" noChangeAspect="1"/>
          </p:cNvPicPr>
          <p:nvPr>
            <p:ph type="pic" sz="quarter" idx="13"/>
          </p:nvPr>
        </p:nvPicPr>
        <p:blipFill>
          <a:blip r:embed="rId3"/>
          <a:srcRect t="354" b="354"/>
          <a:stretch/>
        </p:blipFill>
        <p:spPr>
          <a:xfrm>
            <a:off x="5228822" y="650240"/>
            <a:ext cx="6526295" cy="5713918"/>
          </a:xfrm>
        </p:spPr>
      </p:pic>
    </p:spTree>
    <p:extLst>
      <p:ext uri="{BB962C8B-B14F-4D97-AF65-F5344CB8AC3E}">
        <p14:creationId xmlns:p14="http://schemas.microsoft.com/office/powerpoint/2010/main" val="1605306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55A20-9C2C-2635-2613-6FBDC2FC54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5E0D17-4233-5AB4-2635-006D1941D56C}"/>
              </a:ext>
            </a:extLst>
          </p:cNvPr>
          <p:cNvSpPr>
            <a:spLocks noGrp="1"/>
          </p:cNvSpPr>
          <p:nvPr>
            <p:ph type="title"/>
          </p:nvPr>
        </p:nvSpPr>
        <p:spPr/>
        <p:txBody>
          <a:bodyPr/>
          <a:lstStyle/>
          <a:p>
            <a:r>
              <a:rPr lang="en-US" dirty="0"/>
              <a:t>Enrollment</a:t>
            </a:r>
          </a:p>
        </p:txBody>
      </p:sp>
      <p:pic>
        <p:nvPicPr>
          <p:cNvPr id="16" name="Picture Placeholder 15" descr="A group of surgeons wearing surgical caps and masks">
            <a:extLst>
              <a:ext uri="{FF2B5EF4-FFF2-40B4-BE49-F238E27FC236}">
                <a16:creationId xmlns:a16="http://schemas.microsoft.com/office/drawing/2014/main" id="{0698B553-CC2B-2F7F-085E-960D642B94EF}"/>
              </a:ext>
            </a:extLst>
          </p:cNvPr>
          <p:cNvPicPr>
            <a:picLocks noGrp="1" noChangeAspect="1"/>
          </p:cNvPicPr>
          <p:nvPr>
            <p:ph type="pic" sz="quarter" idx="19"/>
          </p:nvPr>
        </p:nvPicPr>
        <p:blipFill rotWithShape="1">
          <a:blip r:embed="rId3"/>
          <a:srcRect t="35757" b="35757"/>
          <a:stretch/>
        </p:blipFill>
        <p:spPr>
          <a:xfrm>
            <a:off x="462280" y="213360"/>
            <a:ext cx="11267440" cy="2139696"/>
          </a:xfrm>
        </p:spPr>
      </p:pic>
      <p:graphicFrame>
        <p:nvGraphicFramePr>
          <p:cNvPr id="18" name="Content Placeholder 9">
            <a:extLst>
              <a:ext uri="{FF2B5EF4-FFF2-40B4-BE49-F238E27FC236}">
                <a16:creationId xmlns:a16="http://schemas.microsoft.com/office/drawing/2014/main" id="{A79C1CF8-4253-0090-1D8A-4587410C71F6}"/>
              </a:ext>
            </a:extLst>
          </p:cNvPr>
          <p:cNvGraphicFramePr>
            <a:graphicFrameLocks noGrp="1"/>
          </p:cNvGraphicFramePr>
          <p:nvPr>
            <p:ph sz="quarter" idx="4"/>
            <p:extLst>
              <p:ext uri="{D42A27DB-BD31-4B8C-83A1-F6EECF244321}">
                <p14:modId xmlns:p14="http://schemas.microsoft.com/office/powerpoint/2010/main" val="3447183573"/>
              </p:ext>
            </p:extLst>
          </p:nvPr>
        </p:nvGraphicFramePr>
        <p:xfrm>
          <a:off x="4305300" y="2311759"/>
          <a:ext cx="7419975" cy="38133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43279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278E6-411D-3501-7AAF-E381A9FC4E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02E43F-C1D4-6FA5-6F98-BB193F43701B}"/>
              </a:ext>
            </a:extLst>
          </p:cNvPr>
          <p:cNvSpPr>
            <a:spLocks noGrp="1"/>
          </p:cNvSpPr>
          <p:nvPr>
            <p:ph type="title"/>
          </p:nvPr>
        </p:nvSpPr>
        <p:spPr/>
        <p:txBody>
          <a:bodyPr/>
          <a:lstStyle/>
          <a:p>
            <a:r>
              <a:rPr lang="en-US" dirty="0"/>
              <a:t>A few Partners</a:t>
            </a:r>
          </a:p>
        </p:txBody>
      </p:sp>
      <p:pic>
        <p:nvPicPr>
          <p:cNvPr id="16" name="Picture Placeholder 15" descr="A group of surgeons wearing surgical caps and masks">
            <a:extLst>
              <a:ext uri="{FF2B5EF4-FFF2-40B4-BE49-F238E27FC236}">
                <a16:creationId xmlns:a16="http://schemas.microsoft.com/office/drawing/2014/main" id="{4C087649-03E1-06C7-502E-2F7FFBA31B95}"/>
              </a:ext>
            </a:extLst>
          </p:cNvPr>
          <p:cNvPicPr>
            <a:picLocks noGrp="1" noChangeAspect="1"/>
          </p:cNvPicPr>
          <p:nvPr>
            <p:ph type="pic" sz="quarter" idx="19"/>
          </p:nvPr>
        </p:nvPicPr>
        <p:blipFill rotWithShape="1">
          <a:blip r:embed="rId3"/>
          <a:srcRect t="35757" b="35757"/>
          <a:stretch/>
        </p:blipFill>
        <p:spPr/>
      </p:pic>
      <p:graphicFrame>
        <p:nvGraphicFramePr>
          <p:cNvPr id="18" name="Content Placeholder 9">
            <a:extLst>
              <a:ext uri="{FF2B5EF4-FFF2-40B4-BE49-F238E27FC236}">
                <a16:creationId xmlns:a16="http://schemas.microsoft.com/office/drawing/2014/main" id="{C872EE7E-8772-0B15-2DBA-2E5F4EDFAE70}"/>
              </a:ext>
            </a:extLst>
          </p:cNvPr>
          <p:cNvGraphicFramePr>
            <a:graphicFrameLocks noGrp="1"/>
          </p:cNvGraphicFramePr>
          <p:nvPr>
            <p:ph sz="quarter" idx="4"/>
            <p:extLst>
              <p:ext uri="{D42A27DB-BD31-4B8C-83A1-F6EECF244321}">
                <p14:modId xmlns:p14="http://schemas.microsoft.com/office/powerpoint/2010/main" val="363913107"/>
              </p:ext>
            </p:extLst>
          </p:nvPr>
        </p:nvGraphicFramePr>
        <p:xfrm>
          <a:off x="4305300" y="2878138"/>
          <a:ext cx="7419975" cy="34401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29600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618A4-5020-A570-BAAC-71C22849B320}"/>
              </a:ext>
            </a:extLst>
          </p:cNvPr>
          <p:cNvSpPr>
            <a:spLocks noGrp="1"/>
          </p:cNvSpPr>
          <p:nvPr>
            <p:ph type="title"/>
          </p:nvPr>
        </p:nvSpPr>
        <p:spPr>
          <a:xfrm>
            <a:off x="457201" y="2878091"/>
            <a:ext cx="3380704" cy="3440485"/>
          </a:xfrm>
        </p:spPr>
        <p:txBody>
          <a:bodyPr/>
          <a:lstStyle/>
          <a:p>
            <a:r>
              <a:rPr lang="en-US" dirty="0"/>
              <a:t>Programs provided</a:t>
            </a:r>
          </a:p>
        </p:txBody>
      </p:sp>
      <p:pic>
        <p:nvPicPr>
          <p:cNvPr id="16" name="Picture Placeholder 15" descr="A group of surgeons wearing surgical caps and masks">
            <a:extLst>
              <a:ext uri="{FF2B5EF4-FFF2-40B4-BE49-F238E27FC236}">
                <a16:creationId xmlns:a16="http://schemas.microsoft.com/office/drawing/2014/main" id="{6EFD6230-A50E-3A63-7B72-59A8449CAEE2}"/>
              </a:ext>
            </a:extLst>
          </p:cNvPr>
          <p:cNvPicPr>
            <a:picLocks noGrp="1" noChangeAspect="1"/>
          </p:cNvPicPr>
          <p:nvPr>
            <p:ph type="pic" sz="quarter" idx="19"/>
          </p:nvPr>
        </p:nvPicPr>
        <p:blipFill rotWithShape="1">
          <a:blip r:embed="rId3"/>
          <a:srcRect t="35757" b="35757"/>
          <a:stretch/>
        </p:blipFill>
        <p:spPr>
          <a:xfrm>
            <a:off x="128788" y="181164"/>
            <a:ext cx="11267440" cy="1641198"/>
          </a:xfrm>
        </p:spPr>
      </p:pic>
      <p:graphicFrame>
        <p:nvGraphicFramePr>
          <p:cNvPr id="18" name="Content Placeholder 9">
            <a:extLst>
              <a:ext uri="{FF2B5EF4-FFF2-40B4-BE49-F238E27FC236}">
                <a16:creationId xmlns:a16="http://schemas.microsoft.com/office/drawing/2014/main" id="{5C685283-77C1-47CB-0C7C-6E2C9AAE5815}"/>
              </a:ext>
            </a:extLst>
          </p:cNvPr>
          <p:cNvGraphicFramePr>
            <a:graphicFrameLocks noGrp="1"/>
          </p:cNvGraphicFramePr>
          <p:nvPr>
            <p:ph sz="quarter" idx="4"/>
            <p:extLst>
              <p:ext uri="{D42A27DB-BD31-4B8C-83A1-F6EECF244321}">
                <p14:modId xmlns:p14="http://schemas.microsoft.com/office/powerpoint/2010/main" val="1580985690"/>
              </p:ext>
            </p:extLst>
          </p:nvPr>
        </p:nvGraphicFramePr>
        <p:xfrm>
          <a:off x="3783706" y="1899634"/>
          <a:ext cx="7419975" cy="43545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95820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F28FEE-8856-1D52-5F37-6DF11B2AFB2C}"/>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C8094529-9A8F-0E44-97F1-40AB4C88C2CD}"/>
              </a:ext>
            </a:extLst>
          </p:cNvPr>
          <p:cNvSpPr>
            <a:spLocks noGrp="1"/>
          </p:cNvSpPr>
          <p:nvPr>
            <p:ph type="ctrTitle"/>
          </p:nvPr>
        </p:nvSpPr>
        <p:spPr>
          <a:xfrm>
            <a:off x="584200" y="2528551"/>
            <a:ext cx="3412067" cy="3478384"/>
          </a:xfrm>
        </p:spPr>
        <p:txBody>
          <a:bodyPr vert="horz" lIns="91440" tIns="45720" rIns="91440" bIns="45720" rtlCol="0" anchor="b">
            <a:normAutofit fontScale="90000"/>
          </a:bodyPr>
          <a:lstStyle/>
          <a:p>
            <a:pPr marL="571500" indent="-571500" algn="l">
              <a:lnSpc>
                <a:spcPct val="90000"/>
              </a:lnSpc>
            </a:pPr>
            <a:br>
              <a:rPr lang="en-US" sz="1400" dirty="0">
                <a:solidFill>
                  <a:srgbClr val="FFFFFF"/>
                </a:solidFill>
              </a:rPr>
            </a:br>
            <a:br>
              <a:rPr lang="en-US" sz="1400" dirty="0">
                <a:solidFill>
                  <a:srgbClr val="FFFFFF"/>
                </a:solidFill>
              </a:rPr>
            </a:br>
            <a:br>
              <a:rPr lang="en-US" sz="1400" dirty="0">
                <a:solidFill>
                  <a:srgbClr val="FFFFFF"/>
                </a:solidFill>
              </a:rPr>
            </a:br>
            <a:br>
              <a:rPr lang="en-US" sz="1400" dirty="0">
                <a:solidFill>
                  <a:srgbClr val="FFFFFF"/>
                </a:solidFill>
              </a:rPr>
            </a:br>
            <a:br>
              <a:rPr lang="en-US" sz="1400" dirty="0">
                <a:solidFill>
                  <a:srgbClr val="FFFFFF"/>
                </a:solidFill>
              </a:rPr>
            </a:br>
            <a:r>
              <a:rPr lang="en-US" sz="2700" u="sng" dirty="0">
                <a:solidFill>
                  <a:srgbClr val="FFFFFF"/>
                </a:solidFill>
              </a:rPr>
              <a:t>program </a:t>
            </a:r>
            <a:r>
              <a:rPr lang="en-US" sz="2700" u="sng" dirty="0"/>
              <a:t>strategy</a:t>
            </a:r>
            <a:br>
              <a:rPr lang="en-US" sz="2700" dirty="0"/>
            </a:br>
            <a:br>
              <a:rPr lang="en-US" sz="2700" dirty="0"/>
            </a:br>
            <a:r>
              <a:rPr lang="en-US" sz="2700" dirty="0"/>
              <a:t>It’s easy to get the job but it’s hard to keep it”</a:t>
            </a:r>
            <a:br>
              <a:rPr lang="en-US" sz="2700" dirty="0"/>
            </a:br>
            <a:br>
              <a:rPr lang="en-US" sz="2700" dirty="0"/>
            </a:br>
            <a:r>
              <a:rPr lang="en-US" sz="2700" dirty="0"/>
              <a:t>-student engagement/ success</a:t>
            </a:r>
            <a:br>
              <a:rPr lang="en-US" sz="2700" dirty="0"/>
            </a:br>
            <a:br>
              <a:rPr lang="en-US" sz="2700" dirty="0"/>
            </a:br>
            <a:r>
              <a:rPr lang="en-US" sz="2700" dirty="0"/>
              <a:t>- Team approach</a:t>
            </a:r>
            <a:br>
              <a:rPr lang="en-US" sz="2700" dirty="0"/>
            </a:br>
            <a:br>
              <a:rPr lang="en-US" sz="2700" dirty="0"/>
            </a:br>
            <a:r>
              <a:rPr lang="en-US" sz="2700" dirty="0"/>
              <a:t>-employer ENGAGEMENT</a:t>
            </a:r>
            <a:br>
              <a:rPr lang="en-US" sz="1400" dirty="0"/>
            </a:br>
            <a:endParaRPr lang="en-US" sz="1400" dirty="0"/>
          </a:p>
        </p:txBody>
      </p:sp>
      <p:pic>
        <p:nvPicPr>
          <p:cNvPr id="5" name="Picture 4" descr="A group of women holding certificates&#10;&#10;AI-generated content may be incorrect.">
            <a:extLst>
              <a:ext uri="{FF2B5EF4-FFF2-40B4-BE49-F238E27FC236}">
                <a16:creationId xmlns:a16="http://schemas.microsoft.com/office/drawing/2014/main" id="{27D303EB-4E73-A898-7F4F-6B73E3798EF7}"/>
              </a:ext>
            </a:extLst>
          </p:cNvPr>
          <p:cNvPicPr>
            <a:picLocks noChangeAspect="1"/>
          </p:cNvPicPr>
          <p:nvPr/>
        </p:nvPicPr>
        <p:blipFill>
          <a:blip r:embed="rId3"/>
          <a:stretch>
            <a:fillRect/>
          </a:stretch>
        </p:blipFill>
        <p:spPr>
          <a:xfrm>
            <a:off x="5018273" y="214147"/>
            <a:ext cx="3457513" cy="2785736"/>
          </a:xfrm>
          <a:prstGeom prst="rect">
            <a:avLst/>
          </a:prstGeom>
        </p:spPr>
      </p:pic>
      <p:pic>
        <p:nvPicPr>
          <p:cNvPr id="8" name="Picture 7" descr="A group of people sitting at tables with mannequins&#10;&#10;AI-generated content may be incorrect.">
            <a:extLst>
              <a:ext uri="{FF2B5EF4-FFF2-40B4-BE49-F238E27FC236}">
                <a16:creationId xmlns:a16="http://schemas.microsoft.com/office/drawing/2014/main" id="{E59D7A0E-FC1B-0728-5ECB-888736F1F70E}"/>
              </a:ext>
            </a:extLst>
          </p:cNvPr>
          <p:cNvPicPr>
            <a:picLocks noChangeAspect="1"/>
          </p:cNvPicPr>
          <p:nvPr/>
        </p:nvPicPr>
        <p:blipFill>
          <a:blip r:embed="rId4"/>
          <a:stretch>
            <a:fillRect/>
          </a:stretch>
        </p:blipFill>
        <p:spPr>
          <a:xfrm rot="5400000">
            <a:off x="5310388" y="2839747"/>
            <a:ext cx="2961249" cy="3453288"/>
          </a:xfrm>
          <a:prstGeom prst="rect">
            <a:avLst/>
          </a:prstGeom>
        </p:spPr>
      </p:pic>
      <p:sp>
        <p:nvSpPr>
          <p:cNvPr id="9" name="AutoShape 8" descr="Image preview">
            <a:extLst>
              <a:ext uri="{FF2B5EF4-FFF2-40B4-BE49-F238E27FC236}">
                <a16:creationId xmlns:a16="http://schemas.microsoft.com/office/drawing/2014/main" id="{2F21FB15-7E7E-A715-E843-E68EED4ABE1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Image preview">
            <a:extLst>
              <a:ext uri="{FF2B5EF4-FFF2-40B4-BE49-F238E27FC236}">
                <a16:creationId xmlns:a16="http://schemas.microsoft.com/office/drawing/2014/main" id="{DF82DF82-C1E2-C1D0-1592-C6AF0A66CAE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descr="A group of people standing around a mannequin&#10;&#10;AI-generated content may be incorrect.">
            <a:extLst>
              <a:ext uri="{FF2B5EF4-FFF2-40B4-BE49-F238E27FC236}">
                <a16:creationId xmlns:a16="http://schemas.microsoft.com/office/drawing/2014/main" id="{87B5754F-7156-5DF4-3625-08BD4C2B360E}"/>
              </a:ext>
            </a:extLst>
          </p:cNvPr>
          <p:cNvPicPr>
            <a:picLocks noChangeAspect="1"/>
          </p:cNvPicPr>
          <p:nvPr/>
        </p:nvPicPr>
        <p:blipFill>
          <a:blip r:embed="rId5"/>
          <a:stretch>
            <a:fillRect/>
          </a:stretch>
        </p:blipFill>
        <p:spPr>
          <a:xfrm rot="5400000">
            <a:off x="8480319" y="1838335"/>
            <a:ext cx="3692769" cy="3237607"/>
          </a:xfrm>
          <a:prstGeom prst="rect">
            <a:avLst/>
          </a:prstGeom>
        </p:spPr>
      </p:pic>
    </p:spTree>
    <p:extLst>
      <p:ext uri="{BB962C8B-B14F-4D97-AF65-F5344CB8AC3E}">
        <p14:creationId xmlns:p14="http://schemas.microsoft.com/office/powerpoint/2010/main" val="1755592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28025-21F9-3D60-C3C0-47AE49494CDD}"/>
              </a:ext>
            </a:extLst>
          </p:cNvPr>
          <p:cNvSpPr>
            <a:spLocks noGrp="1"/>
          </p:cNvSpPr>
          <p:nvPr>
            <p:ph type="title"/>
          </p:nvPr>
        </p:nvSpPr>
        <p:spPr/>
        <p:txBody>
          <a:bodyPr/>
          <a:lstStyle/>
          <a:p>
            <a:pPr algn="ctr"/>
            <a:r>
              <a:rPr lang="en-US" dirty="0"/>
              <a:t>Student engagement</a:t>
            </a:r>
          </a:p>
        </p:txBody>
      </p:sp>
      <p:sp>
        <p:nvSpPr>
          <p:cNvPr id="3" name="Content Placeholder 2">
            <a:extLst>
              <a:ext uri="{FF2B5EF4-FFF2-40B4-BE49-F238E27FC236}">
                <a16:creationId xmlns:a16="http://schemas.microsoft.com/office/drawing/2014/main" id="{683EF90E-7371-F6ED-5218-4135793517D3}"/>
              </a:ext>
            </a:extLst>
          </p:cNvPr>
          <p:cNvSpPr>
            <a:spLocks noGrp="1"/>
          </p:cNvSpPr>
          <p:nvPr>
            <p:ph idx="1"/>
          </p:nvPr>
        </p:nvSpPr>
        <p:spPr>
          <a:xfrm>
            <a:off x="581192" y="1762813"/>
            <a:ext cx="11029615" cy="3900448"/>
          </a:xfrm>
        </p:spPr>
        <p:txBody>
          <a:bodyPr>
            <a:normAutofit fontScale="25000" lnSpcReduction="20000"/>
          </a:bodyPr>
          <a:lstStyle/>
          <a:p>
            <a:r>
              <a:rPr lang="en-US" sz="9600" dirty="0"/>
              <a:t>Individualized education plan</a:t>
            </a:r>
          </a:p>
          <a:p>
            <a:pPr lvl="1"/>
            <a:r>
              <a:rPr lang="en-US" sz="9600" dirty="0"/>
              <a:t>One on one</a:t>
            </a:r>
          </a:p>
          <a:p>
            <a:pPr lvl="1"/>
            <a:r>
              <a:rPr lang="en-US" sz="9600" dirty="0"/>
              <a:t>Daily Classroom Participation rubric</a:t>
            </a:r>
          </a:p>
          <a:p>
            <a:r>
              <a:rPr lang="en-US" sz="9600" dirty="0"/>
              <a:t>Employer rounding</a:t>
            </a:r>
          </a:p>
          <a:p>
            <a:r>
              <a:rPr lang="en-US" sz="9600" dirty="0"/>
              <a:t>Program Completion Award</a:t>
            </a:r>
          </a:p>
          <a:p>
            <a:pPr lvl="1"/>
            <a:r>
              <a:rPr lang="en-US" sz="9600" dirty="0"/>
              <a:t>Highest GPA</a:t>
            </a:r>
          </a:p>
          <a:p>
            <a:pPr lvl="1"/>
            <a:r>
              <a:rPr lang="en-US" sz="9600" dirty="0"/>
              <a:t>Perfect attendance</a:t>
            </a:r>
          </a:p>
          <a:p>
            <a:r>
              <a:rPr lang="en-US" sz="9600" dirty="0"/>
              <a:t>Dual Credentials</a:t>
            </a:r>
          </a:p>
          <a:p>
            <a:r>
              <a:rPr lang="en-US" sz="9600" dirty="0"/>
              <a:t>Career Guidance/Pathway</a:t>
            </a:r>
          </a:p>
          <a:p>
            <a:endParaRPr lang="en-US" sz="9600" dirty="0"/>
          </a:p>
          <a:p>
            <a:pPr lvl="1"/>
            <a:endParaRPr lang="en-US" sz="7400" dirty="0"/>
          </a:p>
          <a:p>
            <a:endParaRPr lang="en-US" sz="2200" dirty="0"/>
          </a:p>
          <a:p>
            <a:endParaRPr lang="en-US" dirty="0"/>
          </a:p>
        </p:txBody>
      </p:sp>
    </p:spTree>
    <p:extLst>
      <p:ext uri="{BB962C8B-B14F-4D97-AF65-F5344CB8AC3E}">
        <p14:creationId xmlns:p14="http://schemas.microsoft.com/office/powerpoint/2010/main" val="3425034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6B433-5EAC-6B28-870A-9363B18B1DC2}"/>
              </a:ext>
            </a:extLst>
          </p:cNvPr>
          <p:cNvSpPr>
            <a:spLocks noGrp="1"/>
          </p:cNvSpPr>
          <p:nvPr>
            <p:ph type="title"/>
          </p:nvPr>
        </p:nvSpPr>
        <p:spPr/>
        <p:txBody>
          <a:bodyPr/>
          <a:lstStyle/>
          <a:p>
            <a:pPr algn="ctr"/>
            <a:r>
              <a:rPr lang="en-US" dirty="0"/>
              <a:t>TEAM approach</a:t>
            </a:r>
          </a:p>
        </p:txBody>
      </p:sp>
      <p:sp>
        <p:nvSpPr>
          <p:cNvPr id="3" name="Content Placeholder 2">
            <a:extLst>
              <a:ext uri="{FF2B5EF4-FFF2-40B4-BE49-F238E27FC236}">
                <a16:creationId xmlns:a16="http://schemas.microsoft.com/office/drawing/2014/main" id="{0ECD3E7C-F74F-F860-A44F-44CE9BECCB49}"/>
              </a:ext>
            </a:extLst>
          </p:cNvPr>
          <p:cNvSpPr>
            <a:spLocks noGrp="1"/>
          </p:cNvSpPr>
          <p:nvPr>
            <p:ph idx="1"/>
          </p:nvPr>
        </p:nvSpPr>
        <p:spPr/>
        <p:txBody>
          <a:bodyPr>
            <a:normAutofit lnSpcReduction="10000"/>
          </a:bodyPr>
          <a:lstStyle/>
          <a:p>
            <a:r>
              <a:rPr lang="en-US" sz="2800" dirty="0"/>
              <a:t>One on one individual meetings while in training</a:t>
            </a:r>
          </a:p>
          <a:p>
            <a:r>
              <a:rPr lang="en-US" sz="2800" dirty="0"/>
              <a:t>3, 3 and 3 </a:t>
            </a:r>
          </a:p>
          <a:p>
            <a:pPr lvl="1"/>
            <a:r>
              <a:rPr lang="en-US" sz="2800" dirty="0"/>
              <a:t>Post training – 3rd day, 3rd week and 3</a:t>
            </a:r>
            <a:r>
              <a:rPr lang="en-US" sz="2800" baseline="30000" dirty="0"/>
              <a:t>rd</a:t>
            </a:r>
            <a:r>
              <a:rPr lang="en-US" sz="2800" dirty="0"/>
              <a:t> month  </a:t>
            </a:r>
          </a:p>
          <a:p>
            <a:r>
              <a:rPr lang="en-US" sz="2800" dirty="0"/>
              <a:t>Weekly Team meetings</a:t>
            </a:r>
          </a:p>
          <a:p>
            <a:r>
              <a:rPr lang="en-US" sz="2800" dirty="0"/>
              <a:t>Site visits (home or work place)</a:t>
            </a:r>
          </a:p>
          <a:p>
            <a:r>
              <a:rPr lang="en-US" sz="2800" dirty="0"/>
              <a:t>One year follow up</a:t>
            </a:r>
          </a:p>
        </p:txBody>
      </p:sp>
    </p:spTree>
    <p:extLst>
      <p:ext uri="{BB962C8B-B14F-4D97-AF65-F5344CB8AC3E}">
        <p14:creationId xmlns:p14="http://schemas.microsoft.com/office/powerpoint/2010/main" val="3154494483"/>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52569ECEA4A742A2C5974F57977DA4" ma:contentTypeVersion="5" ma:contentTypeDescription="Create a new document." ma:contentTypeScope="" ma:versionID="79c9f2753a94edf9e8c03015e3e7977f">
  <xsd:schema xmlns:xsd="http://www.w3.org/2001/XMLSchema" xmlns:xs="http://www.w3.org/2001/XMLSchema" xmlns:p="http://schemas.microsoft.com/office/2006/metadata/properties" xmlns:ns1="http://schemas.microsoft.com/sharepoint/v3" targetNamespace="http://schemas.microsoft.com/office/2006/metadata/properties" ma:root="true" ma:fieldsID="ff328a1cd662c37536c074f55b1464a7"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06B0C5FF-D3AE-4D61-9042-EE020E23A95A}"/>
</file>

<file path=customXml/itemProps2.xml><?xml version="1.0" encoding="utf-8"?>
<ds:datastoreItem xmlns:ds="http://schemas.openxmlformats.org/officeDocument/2006/customXml" ds:itemID="{19D1F84C-D1FD-4B1B-9CFD-8E0D96AC4DF2}">
  <ds:schemaRefs>
    <ds:schemaRef ds:uri="http://schemas.microsoft.com/sharepoint/v3/contenttype/forms"/>
  </ds:schemaRefs>
</ds:datastoreItem>
</file>

<file path=customXml/itemProps3.xml><?xml version="1.0" encoding="utf-8"?>
<ds:datastoreItem xmlns:ds="http://schemas.openxmlformats.org/officeDocument/2006/customXml" ds:itemID="{5A00B2AC-C335-4100-B8B3-2D9F49A7290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Gallery</Template>
  <TotalTime>7074</TotalTime>
  <Words>873</Words>
  <Application>Microsoft Office PowerPoint</Application>
  <PresentationFormat>Widescreen</PresentationFormat>
  <Paragraphs>136</Paragraphs>
  <Slides>20</Slides>
  <Notes>14</Notes>
  <HiddenSlides>0</HiddenSlides>
  <MMClips>2</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6" baseType="lpstr">
      <vt:lpstr>Arial</vt:lpstr>
      <vt:lpstr>Calibri</vt:lpstr>
      <vt:lpstr>Gill Sans MT</vt:lpstr>
      <vt:lpstr>Wingdings 2</vt:lpstr>
      <vt:lpstr>Gallery</vt:lpstr>
      <vt:lpstr>Acrobat Document</vt:lpstr>
      <vt:lpstr>Reset to Success Foundation/Midwest Career source vocational school</vt:lpstr>
      <vt:lpstr>About US </vt:lpstr>
      <vt:lpstr>Staff</vt:lpstr>
      <vt:lpstr>Enrollment</vt:lpstr>
      <vt:lpstr>A few Partners</vt:lpstr>
      <vt:lpstr>Programs provided</vt:lpstr>
      <vt:lpstr>     program strategy  It’s easy to get the job but it’s hard to keep it”  -student engagement/ success  - Team approach  -employer ENGAGEMENT </vt:lpstr>
      <vt:lpstr>Student engagement</vt:lpstr>
      <vt:lpstr>TEAM approach</vt:lpstr>
      <vt:lpstr>Employer Engagement</vt:lpstr>
      <vt:lpstr>Teaching Methods/ styles/tools</vt:lpstr>
      <vt:lpstr>Mental/Emotional/Trauma</vt:lpstr>
      <vt:lpstr>       trauma-informed classroom instruction  - Key components include recognizing trauma triggers,  -creating a learning environment,   -using various teaching styles and tools, offering choices to empower students, teaching self-regulation, and collaborating with families and mental health professionals  -focus on understanding how past trauma can affect behavior and learning in the classroom, rather than solely focusing on disciplinary actions.   -Key elements include giving students clear expectations, consistent routines, and strategies to help students manage stress and regulate emotions. </vt:lpstr>
      <vt:lpstr>        trauma-informed classroom  instruction (continued)   Based on the feedback provided by the Psychologist or Counselor from one or ones, or case management meetings:   -Faculty members are provided the teaching  strategies for the student,   -example, be observant, monitor non- verbals, posture- give break time, use a different teaching method.         </vt:lpstr>
      <vt:lpstr>Top barriers to training                    &amp; employment</vt:lpstr>
      <vt:lpstr>Supportive services                            </vt:lpstr>
      <vt:lpstr>PowerPoint Presentation</vt:lpstr>
      <vt:lpstr>FOCUS areas</vt:lpstr>
      <vt:lpstr>Annual “Dancing for  healthcare Gala” fundraiser</vt:lpstr>
      <vt:lpstr>Thank you Illinois department of commerce &amp; Economic Opportunity!!!!!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Sulbrena Day</dc:creator>
  <cp:lastModifiedBy>Sulbrena Day</cp:lastModifiedBy>
  <cp:revision>27</cp:revision>
  <dcterms:created xsi:type="dcterms:W3CDTF">2025-08-12T14:06:25Z</dcterms:created>
  <dcterms:modified xsi:type="dcterms:W3CDTF">2025-08-21T14:43:56Z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0x010100CE52569ECEA4A742A2C5974F57977DA4</vt:lpwstr>
  </property>
</Properties>
</file>