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4"/>
  </p:sldMasterIdLst>
  <p:notesMasterIdLst>
    <p:notesMasterId r:id="rId18"/>
  </p:notesMasterIdLst>
  <p:handoutMasterIdLst>
    <p:handoutMasterId r:id="rId19"/>
  </p:handoutMasterIdLst>
  <p:sldIdLst>
    <p:sldId id="338" r:id="rId5"/>
    <p:sldId id="334" r:id="rId6"/>
    <p:sldId id="337" r:id="rId7"/>
    <p:sldId id="305" r:id="rId8"/>
    <p:sldId id="259" r:id="rId9"/>
    <p:sldId id="342" r:id="rId10"/>
    <p:sldId id="336" r:id="rId11"/>
    <p:sldId id="346" r:id="rId12"/>
    <p:sldId id="347" r:id="rId13"/>
    <p:sldId id="348" r:id="rId14"/>
    <p:sldId id="341" r:id="rId15"/>
    <p:sldId id="345" r:id="rId16"/>
    <p:sldId id="300" r:id="rId17"/>
  </p:sldIdLst>
  <p:sldSz cx="12192000" cy="6858000"/>
  <p:notesSz cx="7023100" cy="93091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169"/>
    <a:srgbClr val="99FF99"/>
    <a:srgbClr val="FFCC66"/>
    <a:srgbClr val="00615B"/>
    <a:srgbClr val="FF9933"/>
    <a:srgbClr val="58595B"/>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74"/>
  </p:normalViewPr>
  <p:slideViewPr>
    <p:cSldViewPr snapToGrid="0" snapToObjects="1">
      <p:cViewPr varScale="1">
        <p:scale>
          <a:sx n="86" d="100"/>
          <a:sy n="86" d="100"/>
        </p:scale>
        <p:origin x="562" y="53"/>
      </p:cViewPr>
      <p:guideLst>
        <p:guide orient="horz" pos="2160"/>
        <p:guide pos="3840"/>
      </p:guideLst>
    </p:cSldViewPr>
  </p:slideViewPr>
  <p:notesTextViewPr>
    <p:cViewPr>
      <p:scale>
        <a:sx n="3" d="2"/>
        <a:sy n="3" d="2"/>
      </p:scale>
      <p:origin x="0" y="0"/>
    </p:cViewPr>
  </p:notesTextViewPr>
  <p:sorterViewPr>
    <p:cViewPr>
      <p:scale>
        <a:sx n="60" d="100"/>
        <a:sy n="60" d="100"/>
      </p:scale>
      <p:origin x="0" y="0"/>
    </p:cViewPr>
  </p:sorterViewPr>
  <p:notesViewPr>
    <p:cSldViewPr snapToGrid="0" snapToObjects="1">
      <p:cViewPr varScale="1">
        <p:scale>
          <a:sx n="64" d="100"/>
          <a:sy n="64" d="100"/>
        </p:scale>
        <p:origin x="326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F5E262-5B66-4A5C-AA37-85465562B386}" type="doc">
      <dgm:prSet loTypeId="urn:microsoft.com/office/officeart/2005/8/layout/radial5" loCatId="cycle" qsTypeId="urn:microsoft.com/office/officeart/2005/8/quickstyle/simple4" qsCatId="simple" csTypeId="urn:microsoft.com/office/officeart/2005/8/colors/colorful1" csCatId="colorful" phldr="1"/>
      <dgm:spPr/>
      <dgm:t>
        <a:bodyPr/>
        <a:lstStyle/>
        <a:p>
          <a:endParaRPr lang="en-US"/>
        </a:p>
      </dgm:t>
    </dgm:pt>
    <dgm:pt modelId="{2536341E-55A9-49C0-8CFE-08BD27F9A7A7}">
      <dgm:prSet phldrT="[Text]"/>
      <dgm:spPr>
        <a:scene3d>
          <a:camera prst="orthographicFront"/>
          <a:lightRig rig="threePt" dir="t"/>
        </a:scene3d>
        <a:sp3d>
          <a:bevelT/>
        </a:sp3d>
      </dgm:spPr>
      <dgm:t>
        <a:bodyPr/>
        <a:lstStyle/>
        <a:p>
          <a:r>
            <a:rPr lang="en-US" dirty="0">
              <a:latin typeface="Trebuchet MS" panose="020B0603020202020204" pitchFamily="34" charset="0"/>
            </a:rPr>
            <a:t>One stop partners</a:t>
          </a:r>
        </a:p>
      </dgm:t>
    </dgm:pt>
    <dgm:pt modelId="{9AFEAF7E-D019-4314-940C-C7529935DF28}" type="parTrans" cxnId="{EA022B0F-1545-4F7B-AC5B-40B5C6450980}">
      <dgm:prSet/>
      <dgm:spPr/>
      <dgm:t>
        <a:bodyPr/>
        <a:lstStyle/>
        <a:p>
          <a:endParaRPr lang="en-US"/>
        </a:p>
      </dgm:t>
    </dgm:pt>
    <dgm:pt modelId="{6FD29A12-7567-4DEA-8179-36D9EE9C042D}" type="sibTrans" cxnId="{EA022B0F-1545-4F7B-AC5B-40B5C6450980}">
      <dgm:prSet/>
      <dgm:spPr/>
      <dgm:t>
        <a:bodyPr/>
        <a:lstStyle/>
        <a:p>
          <a:endParaRPr lang="en-US"/>
        </a:p>
      </dgm:t>
    </dgm:pt>
    <dgm:pt modelId="{127C7BD3-ECAB-45C6-9422-9B96DD8DD161}">
      <dgm:prSet phldrT="[Text]" custT="1"/>
      <dgm:spPr>
        <a:scene3d>
          <a:camera prst="orthographicFront"/>
          <a:lightRig rig="threePt" dir="t"/>
        </a:scene3d>
        <a:sp3d>
          <a:bevelT/>
        </a:sp3d>
      </dgm:spPr>
      <dgm:t>
        <a:bodyPr/>
        <a:lstStyle/>
        <a:p>
          <a:r>
            <a:rPr lang="en-US" sz="1000" dirty="0">
              <a:solidFill>
                <a:schemeClr val="bg1"/>
              </a:solidFill>
              <a:latin typeface="Segoe UI" panose="020B0502040204020203" pitchFamily="34" charset="0"/>
              <a:ea typeface="Segoe UI" panose="020B0502040204020203" pitchFamily="34" charset="0"/>
              <a:cs typeface="Segoe UI" panose="020B0502040204020203" pitchFamily="34" charset="0"/>
            </a:rPr>
            <a:t>SCSEP</a:t>
          </a:r>
        </a:p>
      </dgm:t>
    </dgm:pt>
    <dgm:pt modelId="{03AA70BA-4149-4B54-A828-047CD02ED1D0}" type="parTrans" cxnId="{D4285FCB-2C7B-450F-8F09-1FBE5074D849}">
      <dgm:prSet/>
      <dgm:spPr>
        <a:scene3d>
          <a:camera prst="orthographicFront"/>
          <a:lightRig rig="threePt" dir="t"/>
        </a:scene3d>
        <a:sp3d>
          <a:bevelT/>
        </a:sp3d>
      </dgm:spPr>
      <dgm:t>
        <a:bodyPr/>
        <a:lstStyle/>
        <a:p>
          <a:endParaRPr lang="en-US"/>
        </a:p>
      </dgm:t>
    </dgm:pt>
    <dgm:pt modelId="{81801F29-8F08-4322-8F7C-2700257FCF0B}" type="sibTrans" cxnId="{D4285FCB-2C7B-450F-8F09-1FBE5074D849}">
      <dgm:prSet/>
      <dgm:spPr/>
      <dgm:t>
        <a:bodyPr/>
        <a:lstStyle/>
        <a:p>
          <a:endParaRPr lang="en-US"/>
        </a:p>
      </dgm:t>
    </dgm:pt>
    <dgm:pt modelId="{52438EDE-85BE-4D60-8276-A2F55E048D38}">
      <dgm:prSet phldrT="[Text]" custT="1"/>
      <dgm:spPr>
        <a:scene3d>
          <a:camera prst="orthographicFront"/>
          <a:lightRig rig="threePt" dir="t"/>
        </a:scene3d>
        <a:sp3d>
          <a:bevelT/>
        </a:sp3d>
      </dgm:spPr>
      <dgm:t>
        <a:bodyPr/>
        <a:lstStyle/>
        <a:p>
          <a:r>
            <a:rPr lang="en-US" sz="1000" dirty="0">
              <a:solidFill>
                <a:schemeClr val="bg1"/>
              </a:solidFill>
              <a:latin typeface="Segoe UI" panose="020B0502040204020203" pitchFamily="34" charset="0"/>
              <a:ea typeface="Segoe UI" panose="020B0502040204020203" pitchFamily="34" charset="0"/>
              <a:cs typeface="Segoe UI" panose="020B0502040204020203" pitchFamily="34" charset="0"/>
            </a:rPr>
            <a:t>CTE</a:t>
          </a:r>
        </a:p>
      </dgm:t>
    </dgm:pt>
    <dgm:pt modelId="{C219F4E5-F3A0-439C-9A27-E1E58ABD08D8}" type="parTrans" cxnId="{2318EC47-0AE2-44C1-ADFB-1CAD2AB9C756}">
      <dgm:prSet/>
      <dgm:spPr>
        <a:scene3d>
          <a:camera prst="orthographicFront"/>
          <a:lightRig rig="threePt" dir="t"/>
        </a:scene3d>
        <a:sp3d>
          <a:bevelT/>
        </a:sp3d>
      </dgm:spPr>
      <dgm:t>
        <a:bodyPr/>
        <a:lstStyle/>
        <a:p>
          <a:endParaRPr lang="en-US"/>
        </a:p>
      </dgm:t>
    </dgm:pt>
    <dgm:pt modelId="{A1763A87-9009-43CD-A835-EF4B9FF17230}" type="sibTrans" cxnId="{2318EC47-0AE2-44C1-ADFB-1CAD2AB9C756}">
      <dgm:prSet/>
      <dgm:spPr/>
      <dgm:t>
        <a:bodyPr/>
        <a:lstStyle/>
        <a:p>
          <a:endParaRPr lang="en-US"/>
        </a:p>
      </dgm:t>
    </dgm:pt>
    <dgm:pt modelId="{06B4F0A8-A549-4D30-A0F6-A226A038A806}">
      <dgm:prSet phldrT="[Text]" custT="1"/>
      <dgm:spPr>
        <a:scene3d>
          <a:camera prst="orthographicFront"/>
          <a:lightRig rig="threePt" dir="t"/>
        </a:scene3d>
        <a:sp3d>
          <a:bevelT/>
        </a:sp3d>
      </dgm:spPr>
      <dgm:t>
        <a:bodyPr/>
        <a:lstStyle/>
        <a:p>
          <a:r>
            <a:rPr lang="en-US" sz="1000" dirty="0">
              <a:solidFill>
                <a:schemeClr val="bg1"/>
              </a:solidFill>
              <a:latin typeface="Segoe UI" panose="020B0502040204020203" pitchFamily="34" charset="0"/>
              <a:ea typeface="Segoe UI" panose="020B0502040204020203" pitchFamily="34" charset="0"/>
              <a:cs typeface="Segoe UI" panose="020B0502040204020203" pitchFamily="34" charset="0"/>
            </a:rPr>
            <a:t>TAA</a:t>
          </a:r>
        </a:p>
      </dgm:t>
    </dgm:pt>
    <dgm:pt modelId="{D8BA3E48-96DE-4C69-8D00-27164DD13F8C}" type="parTrans" cxnId="{6CAFC08D-8AF9-4369-AA7B-65714870F318}">
      <dgm:prSet/>
      <dgm:spPr>
        <a:scene3d>
          <a:camera prst="orthographicFront"/>
          <a:lightRig rig="threePt" dir="t"/>
        </a:scene3d>
        <a:sp3d>
          <a:bevelT/>
        </a:sp3d>
      </dgm:spPr>
      <dgm:t>
        <a:bodyPr/>
        <a:lstStyle/>
        <a:p>
          <a:endParaRPr lang="en-US"/>
        </a:p>
      </dgm:t>
    </dgm:pt>
    <dgm:pt modelId="{0B917BC9-6547-4FA9-B887-D2EA0CE30F52}" type="sibTrans" cxnId="{6CAFC08D-8AF9-4369-AA7B-65714870F318}">
      <dgm:prSet/>
      <dgm:spPr/>
      <dgm:t>
        <a:bodyPr/>
        <a:lstStyle/>
        <a:p>
          <a:endParaRPr lang="en-US"/>
        </a:p>
      </dgm:t>
    </dgm:pt>
    <dgm:pt modelId="{F13696F4-6FEC-4BA6-934D-993106D4BFA1}">
      <dgm:prSet phldrT="[Text]" custT="1"/>
      <dgm:spPr>
        <a:scene3d>
          <a:camera prst="orthographicFront"/>
          <a:lightRig rig="threePt" dir="t"/>
        </a:scene3d>
        <a:sp3d>
          <a:bevelT/>
        </a:sp3d>
      </dgm:spPr>
      <dgm:t>
        <a:bodyPr/>
        <a:lstStyle/>
        <a:p>
          <a:r>
            <a:rPr lang="en-US" sz="1000" dirty="0">
              <a:solidFill>
                <a:schemeClr val="bg1"/>
              </a:solidFill>
            </a:rPr>
            <a:t>Veterans</a:t>
          </a:r>
        </a:p>
      </dgm:t>
    </dgm:pt>
    <dgm:pt modelId="{48A70E00-9881-40FD-9BBE-1A6FC8B38DC7}" type="parTrans" cxnId="{898BC9B4-452E-4270-9C49-BF49F6962C4A}">
      <dgm:prSet/>
      <dgm:spPr>
        <a:scene3d>
          <a:camera prst="orthographicFront"/>
          <a:lightRig rig="threePt" dir="t"/>
        </a:scene3d>
        <a:sp3d>
          <a:bevelT/>
        </a:sp3d>
      </dgm:spPr>
      <dgm:t>
        <a:bodyPr/>
        <a:lstStyle/>
        <a:p>
          <a:endParaRPr lang="en-US"/>
        </a:p>
      </dgm:t>
    </dgm:pt>
    <dgm:pt modelId="{4812E2E0-C845-4E3F-92BD-92EE7A8E8489}" type="sibTrans" cxnId="{898BC9B4-452E-4270-9C49-BF49F6962C4A}">
      <dgm:prSet/>
      <dgm:spPr/>
      <dgm:t>
        <a:bodyPr/>
        <a:lstStyle/>
        <a:p>
          <a:endParaRPr lang="en-US"/>
        </a:p>
      </dgm:t>
    </dgm:pt>
    <dgm:pt modelId="{64B8080B-2B44-4506-BA2C-0B3D94E8AA91}">
      <dgm:prSet phldrT="[Text]" custT="1"/>
      <dgm:spPr>
        <a:scene3d>
          <a:camera prst="orthographicFront"/>
          <a:lightRig rig="threePt" dir="t"/>
        </a:scene3d>
        <a:sp3d>
          <a:bevelT/>
        </a:sp3d>
      </dgm:spPr>
      <dgm:t>
        <a:bodyPr/>
        <a:lstStyle/>
        <a:p>
          <a:r>
            <a:rPr lang="en-US" sz="1000" dirty="0">
              <a:solidFill>
                <a:schemeClr val="bg1"/>
              </a:solidFill>
            </a:rPr>
            <a:t>CSBG</a:t>
          </a:r>
        </a:p>
      </dgm:t>
    </dgm:pt>
    <dgm:pt modelId="{4C349CC8-C5F4-46ED-A143-FE325856805E}" type="parTrans" cxnId="{D42DCA1E-2361-4D05-9BD5-3B5A138C8B47}">
      <dgm:prSet/>
      <dgm:spPr>
        <a:scene3d>
          <a:camera prst="orthographicFront"/>
          <a:lightRig rig="threePt" dir="t"/>
        </a:scene3d>
        <a:sp3d>
          <a:bevelT/>
        </a:sp3d>
      </dgm:spPr>
      <dgm:t>
        <a:bodyPr/>
        <a:lstStyle/>
        <a:p>
          <a:endParaRPr lang="en-US"/>
        </a:p>
      </dgm:t>
    </dgm:pt>
    <dgm:pt modelId="{7426D481-DB95-4E6A-B515-6845D4660C83}" type="sibTrans" cxnId="{D42DCA1E-2361-4D05-9BD5-3B5A138C8B47}">
      <dgm:prSet/>
      <dgm:spPr/>
      <dgm:t>
        <a:bodyPr/>
        <a:lstStyle/>
        <a:p>
          <a:endParaRPr lang="en-US"/>
        </a:p>
      </dgm:t>
    </dgm:pt>
    <dgm:pt modelId="{2B8DB790-6546-41E0-9A64-35DABC67722D}">
      <dgm:prSet phldrT="[Text]" custT="1"/>
      <dgm:spPr>
        <a:scene3d>
          <a:camera prst="orthographicFront"/>
          <a:lightRig rig="threePt" dir="t"/>
        </a:scene3d>
        <a:sp3d>
          <a:bevelT/>
        </a:sp3d>
      </dgm:spPr>
      <dgm:t>
        <a:bodyPr/>
        <a:lstStyle/>
        <a:p>
          <a:r>
            <a:rPr lang="en-US" sz="1000" dirty="0">
              <a:solidFill>
                <a:schemeClr val="bg1"/>
              </a:solidFill>
            </a:rPr>
            <a:t>HUD</a:t>
          </a:r>
        </a:p>
      </dgm:t>
    </dgm:pt>
    <dgm:pt modelId="{D081157A-E1C6-4731-B1EF-8D720CD4E4DD}" type="parTrans" cxnId="{7288DDC3-1A44-4B2C-A67C-23845DF6C6FC}">
      <dgm:prSet/>
      <dgm:spPr>
        <a:scene3d>
          <a:camera prst="orthographicFront"/>
          <a:lightRig rig="threePt" dir="t"/>
        </a:scene3d>
        <a:sp3d>
          <a:bevelT/>
        </a:sp3d>
      </dgm:spPr>
      <dgm:t>
        <a:bodyPr/>
        <a:lstStyle/>
        <a:p>
          <a:endParaRPr lang="en-US"/>
        </a:p>
      </dgm:t>
    </dgm:pt>
    <dgm:pt modelId="{6F575E45-1E59-445D-A497-F28332FB02A8}" type="sibTrans" cxnId="{7288DDC3-1A44-4B2C-A67C-23845DF6C6FC}">
      <dgm:prSet/>
      <dgm:spPr/>
      <dgm:t>
        <a:bodyPr/>
        <a:lstStyle/>
        <a:p>
          <a:endParaRPr lang="en-US"/>
        </a:p>
      </dgm:t>
    </dgm:pt>
    <dgm:pt modelId="{5709C048-D861-4AA0-80FC-CE325D25976A}">
      <dgm:prSet phldrT="[Text]" custT="1"/>
      <dgm:spPr>
        <a:scene3d>
          <a:camera prst="orthographicFront"/>
          <a:lightRig rig="threePt" dir="t"/>
        </a:scene3d>
        <a:sp3d>
          <a:bevelT/>
        </a:sp3d>
      </dgm:spPr>
      <dgm:t>
        <a:bodyPr/>
        <a:lstStyle/>
        <a:p>
          <a:r>
            <a:rPr lang="en-US" sz="1000" baseline="0" dirty="0">
              <a:solidFill>
                <a:schemeClr val="bg1"/>
              </a:solidFill>
            </a:rPr>
            <a:t>UI</a:t>
          </a:r>
        </a:p>
      </dgm:t>
    </dgm:pt>
    <dgm:pt modelId="{2C40B688-E240-4446-BCE9-CAD370A8BDBC}" type="parTrans" cxnId="{AAB6C4D9-42CE-40DC-B3E9-DC71C7C6C4A2}">
      <dgm:prSet/>
      <dgm:spPr>
        <a:scene3d>
          <a:camera prst="orthographicFront"/>
          <a:lightRig rig="threePt" dir="t"/>
        </a:scene3d>
        <a:sp3d>
          <a:bevelT/>
        </a:sp3d>
      </dgm:spPr>
      <dgm:t>
        <a:bodyPr/>
        <a:lstStyle/>
        <a:p>
          <a:endParaRPr lang="en-US"/>
        </a:p>
      </dgm:t>
    </dgm:pt>
    <dgm:pt modelId="{7D3CD6A5-7A7B-4B5D-8878-B08187E2680F}" type="sibTrans" cxnId="{AAB6C4D9-42CE-40DC-B3E9-DC71C7C6C4A2}">
      <dgm:prSet/>
      <dgm:spPr/>
      <dgm:t>
        <a:bodyPr/>
        <a:lstStyle/>
        <a:p>
          <a:endParaRPr lang="en-US"/>
        </a:p>
      </dgm:t>
    </dgm:pt>
    <dgm:pt modelId="{6376E790-AB3E-46B2-9082-8D27408B9B16}">
      <dgm:prSet phldrT="[Text]" custT="1"/>
      <dgm:spPr>
        <a:scene3d>
          <a:camera prst="orthographicFront"/>
          <a:lightRig rig="threePt" dir="t"/>
        </a:scene3d>
        <a:sp3d>
          <a:bevelT/>
        </a:sp3d>
      </dgm:spPr>
      <dgm:t>
        <a:bodyPr/>
        <a:lstStyle/>
        <a:p>
          <a:r>
            <a:rPr lang="en-US" sz="1000" baseline="0" dirty="0">
              <a:solidFill>
                <a:schemeClr val="bg1"/>
              </a:solidFill>
            </a:rPr>
            <a:t>Second Chance</a:t>
          </a:r>
        </a:p>
      </dgm:t>
    </dgm:pt>
    <dgm:pt modelId="{1D2FF68F-6A51-4D56-ABAC-8F147AD75F65}" type="parTrans" cxnId="{FACD607C-A66B-4A92-A5A2-A7CC5EF92801}">
      <dgm:prSet/>
      <dgm:spPr>
        <a:scene3d>
          <a:camera prst="orthographicFront"/>
          <a:lightRig rig="threePt" dir="t"/>
        </a:scene3d>
        <a:sp3d>
          <a:bevelT/>
        </a:sp3d>
      </dgm:spPr>
      <dgm:t>
        <a:bodyPr/>
        <a:lstStyle/>
        <a:p>
          <a:endParaRPr lang="en-US"/>
        </a:p>
      </dgm:t>
    </dgm:pt>
    <dgm:pt modelId="{D972A4B9-7667-4490-9CAB-F7B9EA7D3A59}" type="sibTrans" cxnId="{FACD607C-A66B-4A92-A5A2-A7CC5EF92801}">
      <dgm:prSet/>
      <dgm:spPr/>
      <dgm:t>
        <a:bodyPr/>
        <a:lstStyle/>
        <a:p>
          <a:endParaRPr lang="en-US"/>
        </a:p>
      </dgm:t>
    </dgm:pt>
    <dgm:pt modelId="{338C7AD3-E814-4392-9E92-43ADC698AD5E}">
      <dgm:prSet phldrT="[Text]" custT="1"/>
      <dgm:spPr>
        <a:scene3d>
          <a:camera prst="orthographicFront"/>
          <a:lightRig rig="threePt" dir="t"/>
        </a:scene3d>
        <a:sp3d>
          <a:bevelT/>
        </a:sp3d>
      </dgm:spPr>
      <dgm:t>
        <a:bodyPr/>
        <a:lstStyle/>
        <a:p>
          <a:r>
            <a:rPr lang="en-US" sz="1000" dirty="0">
              <a:solidFill>
                <a:schemeClr val="bg1"/>
              </a:solidFill>
            </a:rPr>
            <a:t>TANF</a:t>
          </a:r>
        </a:p>
      </dgm:t>
    </dgm:pt>
    <dgm:pt modelId="{09B31505-52AE-4E4E-9C16-F3EED398FB98}" type="parTrans" cxnId="{82B78A8D-C158-48F4-9847-F2F7DA8FEDD2}">
      <dgm:prSet/>
      <dgm:spPr>
        <a:scene3d>
          <a:camera prst="orthographicFront"/>
          <a:lightRig rig="threePt" dir="t"/>
        </a:scene3d>
        <a:sp3d>
          <a:bevelT/>
        </a:sp3d>
      </dgm:spPr>
      <dgm:t>
        <a:bodyPr/>
        <a:lstStyle/>
        <a:p>
          <a:endParaRPr lang="en-US"/>
        </a:p>
      </dgm:t>
    </dgm:pt>
    <dgm:pt modelId="{89D96EA7-A3E4-41CE-98EB-A51640FF59BD}" type="sibTrans" cxnId="{82B78A8D-C158-48F4-9847-F2F7DA8FEDD2}">
      <dgm:prSet/>
      <dgm:spPr/>
      <dgm:t>
        <a:bodyPr/>
        <a:lstStyle/>
        <a:p>
          <a:endParaRPr lang="en-US"/>
        </a:p>
      </dgm:t>
    </dgm:pt>
    <dgm:pt modelId="{41E9DF87-235F-45B1-A838-B52F2B3F82AA}">
      <dgm:prSet phldrT="[Text]" custT="1"/>
      <dgm:spPr>
        <a:scene3d>
          <a:camera prst="orthographicFront"/>
          <a:lightRig rig="threePt" dir="t"/>
        </a:scene3d>
        <a:sp3d>
          <a:bevelT/>
        </a:sp3d>
      </dgm:spPr>
      <dgm:t>
        <a:bodyPr/>
        <a:lstStyle/>
        <a:p>
          <a:r>
            <a:rPr lang="en-US" sz="1000" dirty="0">
              <a:solidFill>
                <a:schemeClr val="bg1"/>
              </a:solidFill>
            </a:rPr>
            <a:t>Job Corps</a:t>
          </a:r>
        </a:p>
      </dgm:t>
    </dgm:pt>
    <dgm:pt modelId="{575F44A2-0177-4705-A014-6D304B42794A}" type="parTrans" cxnId="{3F2F4BCD-6BAA-4E0A-8EE2-2C4D13B1CFB5}">
      <dgm:prSet/>
      <dgm:spPr>
        <a:scene3d>
          <a:camera prst="orthographicFront"/>
          <a:lightRig rig="threePt" dir="t"/>
        </a:scene3d>
        <a:sp3d>
          <a:bevelT/>
        </a:sp3d>
      </dgm:spPr>
      <dgm:t>
        <a:bodyPr/>
        <a:lstStyle/>
        <a:p>
          <a:endParaRPr lang="en-US"/>
        </a:p>
      </dgm:t>
    </dgm:pt>
    <dgm:pt modelId="{4AF9D669-594B-473B-A660-40AE7F344717}" type="sibTrans" cxnId="{3F2F4BCD-6BAA-4E0A-8EE2-2C4D13B1CFB5}">
      <dgm:prSet/>
      <dgm:spPr/>
      <dgm:t>
        <a:bodyPr/>
        <a:lstStyle/>
        <a:p>
          <a:endParaRPr lang="en-US"/>
        </a:p>
      </dgm:t>
    </dgm:pt>
    <dgm:pt modelId="{A74DCEB0-4957-42D1-9A4E-A6BCD66B65B2}">
      <dgm:prSet phldrT="[Text]" custT="1"/>
      <dgm:spPr>
        <a:scene3d>
          <a:camera prst="orthographicFront"/>
          <a:lightRig rig="threePt" dir="t"/>
        </a:scene3d>
        <a:sp3d>
          <a:bevelT/>
        </a:sp3d>
      </dgm:spPr>
      <dgm:t>
        <a:bodyPr/>
        <a:lstStyle/>
        <a:p>
          <a:pPr>
            <a:lnSpc>
              <a:spcPct val="90000"/>
            </a:lnSpc>
          </a:pPr>
          <a:endParaRPr lang="en-US" sz="700" dirty="0">
            <a:solidFill>
              <a:schemeClr val="tx1"/>
            </a:solidFill>
          </a:endParaRPr>
        </a:p>
        <a:p>
          <a:pPr>
            <a:lnSpc>
              <a:spcPct val="100000"/>
            </a:lnSpc>
          </a:pPr>
          <a:r>
            <a:rPr lang="en-US" sz="900" dirty="0">
              <a:solidFill>
                <a:schemeClr val="bg1"/>
              </a:solidFill>
            </a:rPr>
            <a:t>Migrant</a:t>
          </a:r>
        </a:p>
        <a:p>
          <a:pPr>
            <a:lnSpc>
              <a:spcPct val="100000"/>
            </a:lnSpc>
          </a:pPr>
          <a:r>
            <a:rPr lang="en-US" sz="800" dirty="0">
              <a:solidFill>
                <a:schemeClr val="bg1"/>
              </a:solidFill>
            </a:rPr>
            <a:t>Farmworkers</a:t>
          </a:r>
        </a:p>
      </dgm:t>
    </dgm:pt>
    <dgm:pt modelId="{9155EB57-4F14-4789-B600-2D5410C048C8}" type="parTrans" cxnId="{B0B8D3D5-2935-454D-BC69-EFCF3CCDE9FB}">
      <dgm:prSet/>
      <dgm:spPr>
        <a:scene3d>
          <a:camera prst="orthographicFront"/>
          <a:lightRig rig="threePt" dir="t"/>
        </a:scene3d>
        <a:sp3d>
          <a:bevelT/>
        </a:sp3d>
      </dgm:spPr>
      <dgm:t>
        <a:bodyPr/>
        <a:lstStyle/>
        <a:p>
          <a:endParaRPr lang="en-US"/>
        </a:p>
      </dgm:t>
    </dgm:pt>
    <dgm:pt modelId="{8B07C3C5-FC33-4352-9ECE-1827A4FA6D94}" type="sibTrans" cxnId="{B0B8D3D5-2935-454D-BC69-EFCF3CCDE9FB}">
      <dgm:prSet/>
      <dgm:spPr/>
      <dgm:t>
        <a:bodyPr/>
        <a:lstStyle/>
        <a:p>
          <a:endParaRPr lang="en-US"/>
        </a:p>
      </dgm:t>
    </dgm:pt>
    <dgm:pt modelId="{0A55FB92-94F4-460B-A88A-E09C510CC65A}">
      <dgm:prSet phldrT="[Text]" custT="1"/>
      <dgm:spPr>
        <a:scene3d>
          <a:camera prst="orthographicFront"/>
          <a:lightRig rig="threePt" dir="t"/>
        </a:scene3d>
        <a:sp3d>
          <a:bevelT/>
        </a:sp3d>
      </dgm:spPr>
      <dgm:t>
        <a:bodyPr/>
        <a:lstStyle/>
        <a:p>
          <a:r>
            <a:rPr lang="en-US" sz="1000" dirty="0">
              <a:solidFill>
                <a:schemeClr val="bg1"/>
              </a:solidFill>
            </a:rPr>
            <a:t>Youth</a:t>
          </a:r>
        </a:p>
        <a:p>
          <a:r>
            <a:rPr lang="en-US" sz="1000" dirty="0">
              <a:solidFill>
                <a:schemeClr val="bg1"/>
              </a:solidFill>
            </a:rPr>
            <a:t>Build</a:t>
          </a:r>
        </a:p>
      </dgm:t>
    </dgm:pt>
    <dgm:pt modelId="{3622E608-467E-475A-8995-EA693DF7EC8D}" type="parTrans" cxnId="{57805165-95DC-4677-B83D-A123631ADF43}">
      <dgm:prSet/>
      <dgm:spPr>
        <a:scene3d>
          <a:camera prst="orthographicFront"/>
          <a:lightRig rig="threePt" dir="t"/>
        </a:scene3d>
        <a:sp3d>
          <a:bevelT/>
        </a:sp3d>
      </dgm:spPr>
      <dgm:t>
        <a:bodyPr/>
        <a:lstStyle/>
        <a:p>
          <a:endParaRPr lang="en-US"/>
        </a:p>
      </dgm:t>
    </dgm:pt>
    <dgm:pt modelId="{B40CC2FC-E0B3-4DFD-AABC-7780AC460120}" type="sibTrans" cxnId="{57805165-95DC-4677-B83D-A123631ADF43}">
      <dgm:prSet/>
      <dgm:spPr/>
      <dgm:t>
        <a:bodyPr/>
        <a:lstStyle/>
        <a:p>
          <a:endParaRPr lang="en-US"/>
        </a:p>
      </dgm:t>
    </dgm:pt>
    <dgm:pt modelId="{52B4C3C6-6C7F-4FDF-B452-B5A75DFCF1C7}">
      <dgm:prSet phldrT="[Text]"/>
      <dgm:spPr>
        <a:scene3d>
          <a:camera prst="orthographicFront"/>
          <a:lightRig rig="threePt" dir="t"/>
        </a:scene3d>
        <a:sp3d>
          <a:bevelT/>
        </a:sp3d>
      </dgm:spPr>
      <dgm:t>
        <a:bodyPr/>
        <a:lstStyle/>
        <a:p>
          <a:r>
            <a:rPr lang="en-US" dirty="0" err="1"/>
            <a:t>Voc</a:t>
          </a:r>
          <a:r>
            <a:rPr lang="en-US" dirty="0"/>
            <a:t> Rehab</a:t>
          </a:r>
        </a:p>
      </dgm:t>
    </dgm:pt>
    <dgm:pt modelId="{3B845498-8BBD-474B-906D-2C14ED9395A3}" type="parTrans" cxnId="{24BD1417-9B26-4F38-81A7-4BE7277BE067}">
      <dgm:prSet/>
      <dgm:spPr>
        <a:scene3d>
          <a:camera prst="orthographicFront"/>
          <a:lightRig rig="threePt" dir="t"/>
        </a:scene3d>
        <a:sp3d>
          <a:bevelT/>
        </a:sp3d>
      </dgm:spPr>
      <dgm:t>
        <a:bodyPr/>
        <a:lstStyle/>
        <a:p>
          <a:endParaRPr lang="en-US"/>
        </a:p>
      </dgm:t>
    </dgm:pt>
    <dgm:pt modelId="{93C3CE9E-2655-4A9D-8D42-6917826347FB}" type="sibTrans" cxnId="{24BD1417-9B26-4F38-81A7-4BE7277BE067}">
      <dgm:prSet/>
      <dgm:spPr/>
      <dgm:t>
        <a:bodyPr/>
        <a:lstStyle/>
        <a:p>
          <a:endParaRPr lang="en-US"/>
        </a:p>
      </dgm:t>
    </dgm:pt>
    <dgm:pt modelId="{6373F314-78B2-4EAF-866B-0868FF52C009}">
      <dgm:prSet phldrT="[Text]"/>
      <dgm:spPr>
        <a:scene3d>
          <a:camera prst="orthographicFront"/>
          <a:lightRig rig="threePt" dir="t"/>
        </a:scene3d>
        <a:sp3d>
          <a:bevelT/>
        </a:sp3d>
      </dgm:spPr>
      <dgm:t>
        <a:bodyPr/>
        <a:lstStyle/>
        <a:p>
          <a:r>
            <a:rPr lang="en-US" dirty="0"/>
            <a:t>Wagner Peyser</a:t>
          </a:r>
        </a:p>
      </dgm:t>
    </dgm:pt>
    <dgm:pt modelId="{B848C1E7-541C-4B73-910B-94A9CE8F57B7}" type="parTrans" cxnId="{460AF8A6-331B-4E14-9D35-7C780D024105}">
      <dgm:prSet/>
      <dgm:spPr>
        <a:scene3d>
          <a:camera prst="orthographicFront"/>
          <a:lightRig rig="threePt" dir="t"/>
        </a:scene3d>
        <a:sp3d>
          <a:bevelT/>
        </a:sp3d>
      </dgm:spPr>
      <dgm:t>
        <a:bodyPr/>
        <a:lstStyle/>
        <a:p>
          <a:endParaRPr lang="en-US"/>
        </a:p>
      </dgm:t>
    </dgm:pt>
    <dgm:pt modelId="{63DE24D3-8D64-4704-831E-B2662201022B}" type="sibTrans" cxnId="{460AF8A6-331B-4E14-9D35-7C780D024105}">
      <dgm:prSet/>
      <dgm:spPr/>
      <dgm:t>
        <a:bodyPr/>
        <a:lstStyle/>
        <a:p>
          <a:endParaRPr lang="en-US"/>
        </a:p>
      </dgm:t>
    </dgm:pt>
    <dgm:pt modelId="{37BF4C70-220B-4500-93E9-C1BFD6EF5E81}">
      <dgm:prSet phldrT="[Text]"/>
      <dgm:spPr>
        <a:scene3d>
          <a:camera prst="orthographicFront"/>
          <a:lightRig rig="threePt" dir="t"/>
        </a:scene3d>
        <a:sp3d>
          <a:bevelT/>
        </a:sp3d>
      </dgm:spPr>
      <dgm:t>
        <a:bodyPr/>
        <a:lstStyle/>
        <a:p>
          <a:r>
            <a:rPr lang="en-US" dirty="0"/>
            <a:t>Adult Ed</a:t>
          </a:r>
        </a:p>
      </dgm:t>
    </dgm:pt>
    <dgm:pt modelId="{4C773FB6-0125-415C-9CED-54D4C74ED6D2}" type="parTrans" cxnId="{269DE40C-790C-4068-83A0-D2BE109CF460}">
      <dgm:prSet/>
      <dgm:spPr>
        <a:scene3d>
          <a:camera prst="orthographicFront"/>
          <a:lightRig rig="threePt" dir="t"/>
        </a:scene3d>
        <a:sp3d>
          <a:bevelT/>
        </a:sp3d>
      </dgm:spPr>
      <dgm:t>
        <a:bodyPr/>
        <a:lstStyle/>
        <a:p>
          <a:endParaRPr lang="en-US"/>
        </a:p>
      </dgm:t>
    </dgm:pt>
    <dgm:pt modelId="{E563F5BB-CC64-4077-A045-5B67C479D6E6}" type="sibTrans" cxnId="{269DE40C-790C-4068-83A0-D2BE109CF460}">
      <dgm:prSet/>
      <dgm:spPr/>
      <dgm:t>
        <a:bodyPr/>
        <a:lstStyle/>
        <a:p>
          <a:endParaRPr lang="en-US"/>
        </a:p>
      </dgm:t>
    </dgm:pt>
    <dgm:pt modelId="{48F5E8DD-6097-4266-BEEF-7C125B636875}">
      <dgm:prSet phldrT="[Text]"/>
      <dgm:spPr>
        <a:scene3d>
          <a:camera prst="orthographicFront"/>
          <a:lightRig rig="threePt" dir="t"/>
        </a:scene3d>
        <a:sp3d>
          <a:bevelT/>
        </a:sp3d>
      </dgm:spPr>
      <dgm:t>
        <a:bodyPr/>
        <a:lstStyle/>
        <a:p>
          <a:r>
            <a:rPr lang="en-US" dirty="0"/>
            <a:t>Title I</a:t>
          </a:r>
        </a:p>
      </dgm:t>
    </dgm:pt>
    <dgm:pt modelId="{318FFA26-C564-422A-BD64-3BB1D37E7EB5}" type="parTrans" cxnId="{9670CB60-4E87-4806-B78E-E8955ACAAE01}">
      <dgm:prSet/>
      <dgm:spPr>
        <a:scene3d>
          <a:camera prst="orthographicFront"/>
          <a:lightRig rig="threePt" dir="t"/>
        </a:scene3d>
        <a:sp3d>
          <a:bevelT/>
        </a:sp3d>
      </dgm:spPr>
      <dgm:t>
        <a:bodyPr/>
        <a:lstStyle/>
        <a:p>
          <a:endParaRPr lang="en-US"/>
        </a:p>
      </dgm:t>
    </dgm:pt>
    <dgm:pt modelId="{4F81060A-53F7-4245-B2F8-0BA87306DDDB}" type="sibTrans" cxnId="{9670CB60-4E87-4806-B78E-E8955ACAAE01}">
      <dgm:prSet/>
      <dgm:spPr/>
      <dgm:t>
        <a:bodyPr/>
        <a:lstStyle/>
        <a:p>
          <a:endParaRPr lang="en-US"/>
        </a:p>
      </dgm:t>
    </dgm:pt>
    <dgm:pt modelId="{2616294D-8BA3-478F-88D7-A77EE826A1B0}" type="pres">
      <dgm:prSet presAssocID="{C2F5E262-5B66-4A5C-AA37-85465562B386}" presName="Name0" presStyleCnt="0">
        <dgm:presLayoutVars>
          <dgm:chMax val="1"/>
          <dgm:dir/>
          <dgm:animLvl val="ctr"/>
          <dgm:resizeHandles val="exact"/>
        </dgm:presLayoutVars>
      </dgm:prSet>
      <dgm:spPr/>
    </dgm:pt>
    <dgm:pt modelId="{4596FB45-DBDB-4CE5-AC20-749617AC94F0}" type="pres">
      <dgm:prSet presAssocID="{2536341E-55A9-49C0-8CFE-08BD27F9A7A7}" presName="centerShape" presStyleLbl="node0" presStyleIdx="0" presStyleCnt="1" custScaleX="109240" custScaleY="109240"/>
      <dgm:spPr/>
    </dgm:pt>
    <dgm:pt modelId="{7E3C9803-4D51-4439-B9CE-B8A08EF1F127}" type="pres">
      <dgm:prSet presAssocID="{318FFA26-C564-422A-BD64-3BB1D37E7EB5}" presName="parTrans" presStyleLbl="sibTrans2D1" presStyleIdx="0" presStyleCnt="16"/>
      <dgm:spPr/>
    </dgm:pt>
    <dgm:pt modelId="{89544342-EEE6-4DA3-BC43-4FEF70111D2D}" type="pres">
      <dgm:prSet presAssocID="{318FFA26-C564-422A-BD64-3BB1D37E7EB5}" presName="connectorText" presStyleLbl="sibTrans2D1" presStyleIdx="0" presStyleCnt="16"/>
      <dgm:spPr/>
    </dgm:pt>
    <dgm:pt modelId="{A817CE25-8786-436B-8ABE-252DB00381CB}" type="pres">
      <dgm:prSet presAssocID="{48F5E8DD-6097-4266-BEEF-7C125B636875}" presName="node" presStyleLbl="node1" presStyleIdx="0" presStyleCnt="16">
        <dgm:presLayoutVars>
          <dgm:bulletEnabled val="1"/>
        </dgm:presLayoutVars>
      </dgm:prSet>
      <dgm:spPr/>
    </dgm:pt>
    <dgm:pt modelId="{C264119F-744F-4FF3-8219-0978C7596C07}" type="pres">
      <dgm:prSet presAssocID="{4C773FB6-0125-415C-9CED-54D4C74ED6D2}" presName="parTrans" presStyleLbl="sibTrans2D1" presStyleIdx="1" presStyleCnt="16"/>
      <dgm:spPr/>
    </dgm:pt>
    <dgm:pt modelId="{6400B099-3957-48BE-BBA8-2017327E93B2}" type="pres">
      <dgm:prSet presAssocID="{4C773FB6-0125-415C-9CED-54D4C74ED6D2}" presName="connectorText" presStyleLbl="sibTrans2D1" presStyleIdx="1" presStyleCnt="16"/>
      <dgm:spPr/>
    </dgm:pt>
    <dgm:pt modelId="{40C852C5-9AEE-4097-9FB4-35ECF4BF711F}" type="pres">
      <dgm:prSet presAssocID="{37BF4C70-220B-4500-93E9-C1BFD6EF5E81}" presName="node" presStyleLbl="node1" presStyleIdx="1" presStyleCnt="16">
        <dgm:presLayoutVars>
          <dgm:bulletEnabled val="1"/>
        </dgm:presLayoutVars>
      </dgm:prSet>
      <dgm:spPr/>
    </dgm:pt>
    <dgm:pt modelId="{40E310AC-BAA8-4E86-BC70-0E73EE62A10A}" type="pres">
      <dgm:prSet presAssocID="{B848C1E7-541C-4B73-910B-94A9CE8F57B7}" presName="parTrans" presStyleLbl="sibTrans2D1" presStyleIdx="2" presStyleCnt="16"/>
      <dgm:spPr/>
    </dgm:pt>
    <dgm:pt modelId="{9C6F83E9-9956-45A8-A320-2C3FE1A16924}" type="pres">
      <dgm:prSet presAssocID="{B848C1E7-541C-4B73-910B-94A9CE8F57B7}" presName="connectorText" presStyleLbl="sibTrans2D1" presStyleIdx="2" presStyleCnt="16"/>
      <dgm:spPr/>
    </dgm:pt>
    <dgm:pt modelId="{EF18348C-3499-4254-8329-348A74C8E1CB}" type="pres">
      <dgm:prSet presAssocID="{6373F314-78B2-4EAF-866B-0868FF52C009}" presName="node" presStyleLbl="node1" presStyleIdx="2" presStyleCnt="16">
        <dgm:presLayoutVars>
          <dgm:bulletEnabled val="1"/>
        </dgm:presLayoutVars>
      </dgm:prSet>
      <dgm:spPr/>
    </dgm:pt>
    <dgm:pt modelId="{B2AA7D25-154A-419B-A8F2-C0414B738B62}" type="pres">
      <dgm:prSet presAssocID="{3B845498-8BBD-474B-906D-2C14ED9395A3}" presName="parTrans" presStyleLbl="sibTrans2D1" presStyleIdx="3" presStyleCnt="16"/>
      <dgm:spPr/>
    </dgm:pt>
    <dgm:pt modelId="{29A3E5DE-0A17-466A-9763-0D0B0EF635DA}" type="pres">
      <dgm:prSet presAssocID="{3B845498-8BBD-474B-906D-2C14ED9395A3}" presName="connectorText" presStyleLbl="sibTrans2D1" presStyleIdx="3" presStyleCnt="16"/>
      <dgm:spPr/>
    </dgm:pt>
    <dgm:pt modelId="{1EA8D6A4-426B-4AD8-BF8E-4AEF56F53B4E}" type="pres">
      <dgm:prSet presAssocID="{52B4C3C6-6C7F-4FDF-B452-B5A75DFCF1C7}" presName="node" presStyleLbl="node1" presStyleIdx="3" presStyleCnt="16">
        <dgm:presLayoutVars>
          <dgm:bulletEnabled val="1"/>
        </dgm:presLayoutVars>
      </dgm:prSet>
      <dgm:spPr/>
    </dgm:pt>
    <dgm:pt modelId="{406473C5-F481-4CD4-9B61-DC16FA263907}" type="pres">
      <dgm:prSet presAssocID="{C219F4E5-F3A0-439C-9A27-E1E58ABD08D8}" presName="parTrans" presStyleLbl="sibTrans2D1" presStyleIdx="4" presStyleCnt="16"/>
      <dgm:spPr/>
    </dgm:pt>
    <dgm:pt modelId="{526E18D1-BE03-474E-AA07-E898638FE971}" type="pres">
      <dgm:prSet presAssocID="{C219F4E5-F3A0-439C-9A27-E1E58ABD08D8}" presName="connectorText" presStyleLbl="sibTrans2D1" presStyleIdx="4" presStyleCnt="16"/>
      <dgm:spPr/>
    </dgm:pt>
    <dgm:pt modelId="{12466287-64C3-44EE-B40E-FCC6FCD111F7}" type="pres">
      <dgm:prSet presAssocID="{52438EDE-85BE-4D60-8276-A2F55E048D38}" presName="node" presStyleLbl="node1" presStyleIdx="4" presStyleCnt="16">
        <dgm:presLayoutVars>
          <dgm:bulletEnabled val="1"/>
        </dgm:presLayoutVars>
      </dgm:prSet>
      <dgm:spPr/>
    </dgm:pt>
    <dgm:pt modelId="{D1D73972-2C20-4D5D-8142-4555F5494880}" type="pres">
      <dgm:prSet presAssocID="{09B31505-52AE-4E4E-9C16-F3EED398FB98}" presName="parTrans" presStyleLbl="sibTrans2D1" presStyleIdx="5" presStyleCnt="16"/>
      <dgm:spPr/>
    </dgm:pt>
    <dgm:pt modelId="{73291D78-A9B0-4AC3-826B-C91EBAD14E20}" type="pres">
      <dgm:prSet presAssocID="{09B31505-52AE-4E4E-9C16-F3EED398FB98}" presName="connectorText" presStyleLbl="sibTrans2D1" presStyleIdx="5" presStyleCnt="16"/>
      <dgm:spPr/>
    </dgm:pt>
    <dgm:pt modelId="{66EF89E8-EFFD-4264-AD05-BE28809949E5}" type="pres">
      <dgm:prSet presAssocID="{338C7AD3-E814-4392-9E92-43ADC698AD5E}" presName="node" presStyleLbl="node1" presStyleIdx="5" presStyleCnt="16">
        <dgm:presLayoutVars>
          <dgm:bulletEnabled val="1"/>
        </dgm:presLayoutVars>
      </dgm:prSet>
      <dgm:spPr/>
    </dgm:pt>
    <dgm:pt modelId="{BFDBECE1-20A1-4C48-A23E-F6F1792C70CF}" type="pres">
      <dgm:prSet presAssocID="{D8BA3E48-96DE-4C69-8D00-27164DD13F8C}" presName="parTrans" presStyleLbl="sibTrans2D1" presStyleIdx="6" presStyleCnt="16"/>
      <dgm:spPr/>
    </dgm:pt>
    <dgm:pt modelId="{5A8C8198-FF07-4ADC-99D9-E1018D050298}" type="pres">
      <dgm:prSet presAssocID="{D8BA3E48-96DE-4C69-8D00-27164DD13F8C}" presName="connectorText" presStyleLbl="sibTrans2D1" presStyleIdx="6" presStyleCnt="16"/>
      <dgm:spPr/>
    </dgm:pt>
    <dgm:pt modelId="{B141C77C-F72A-47B5-91E0-5E5A1A820B11}" type="pres">
      <dgm:prSet presAssocID="{06B4F0A8-A549-4D30-A0F6-A226A038A806}" presName="node" presStyleLbl="node1" presStyleIdx="6" presStyleCnt="16">
        <dgm:presLayoutVars>
          <dgm:bulletEnabled val="1"/>
        </dgm:presLayoutVars>
      </dgm:prSet>
      <dgm:spPr/>
    </dgm:pt>
    <dgm:pt modelId="{E7EF2A46-F292-41ED-B952-EB22679A07EB}" type="pres">
      <dgm:prSet presAssocID="{2C40B688-E240-4446-BCE9-CAD370A8BDBC}" presName="parTrans" presStyleLbl="sibTrans2D1" presStyleIdx="7" presStyleCnt="16"/>
      <dgm:spPr/>
    </dgm:pt>
    <dgm:pt modelId="{93090B25-9342-48DB-A6C6-0C0B878C3B0C}" type="pres">
      <dgm:prSet presAssocID="{2C40B688-E240-4446-BCE9-CAD370A8BDBC}" presName="connectorText" presStyleLbl="sibTrans2D1" presStyleIdx="7" presStyleCnt="16"/>
      <dgm:spPr/>
    </dgm:pt>
    <dgm:pt modelId="{C29702F1-F0B4-4D9E-8098-3C1CA68209AB}" type="pres">
      <dgm:prSet presAssocID="{5709C048-D861-4AA0-80FC-CE325D25976A}" presName="node" presStyleLbl="node1" presStyleIdx="7" presStyleCnt="16">
        <dgm:presLayoutVars>
          <dgm:bulletEnabled val="1"/>
        </dgm:presLayoutVars>
      </dgm:prSet>
      <dgm:spPr/>
    </dgm:pt>
    <dgm:pt modelId="{FB9CA8B9-02EB-48B8-ACFF-8838E3F7B240}" type="pres">
      <dgm:prSet presAssocID="{48A70E00-9881-40FD-9BBE-1A6FC8B38DC7}" presName="parTrans" presStyleLbl="sibTrans2D1" presStyleIdx="8" presStyleCnt="16"/>
      <dgm:spPr/>
    </dgm:pt>
    <dgm:pt modelId="{F71F420D-88E8-4DE3-8741-053470A89CD1}" type="pres">
      <dgm:prSet presAssocID="{48A70E00-9881-40FD-9BBE-1A6FC8B38DC7}" presName="connectorText" presStyleLbl="sibTrans2D1" presStyleIdx="8" presStyleCnt="16"/>
      <dgm:spPr/>
    </dgm:pt>
    <dgm:pt modelId="{FCB0D59C-EE0D-477F-8F03-DA7F4E527057}" type="pres">
      <dgm:prSet presAssocID="{F13696F4-6FEC-4BA6-934D-993106D4BFA1}" presName="node" presStyleLbl="node1" presStyleIdx="8" presStyleCnt="16">
        <dgm:presLayoutVars>
          <dgm:bulletEnabled val="1"/>
        </dgm:presLayoutVars>
      </dgm:prSet>
      <dgm:spPr/>
    </dgm:pt>
    <dgm:pt modelId="{3920D876-E9A9-4D06-A79C-BB8C14EF4DEC}" type="pres">
      <dgm:prSet presAssocID="{4C349CC8-C5F4-46ED-A143-FE325856805E}" presName="parTrans" presStyleLbl="sibTrans2D1" presStyleIdx="9" presStyleCnt="16"/>
      <dgm:spPr/>
    </dgm:pt>
    <dgm:pt modelId="{AA348267-FD1A-4FE2-B6BD-4D18AE437E3F}" type="pres">
      <dgm:prSet presAssocID="{4C349CC8-C5F4-46ED-A143-FE325856805E}" presName="connectorText" presStyleLbl="sibTrans2D1" presStyleIdx="9" presStyleCnt="16"/>
      <dgm:spPr/>
    </dgm:pt>
    <dgm:pt modelId="{26428C2D-0017-4371-A812-644EA4503D24}" type="pres">
      <dgm:prSet presAssocID="{64B8080B-2B44-4506-BA2C-0B3D94E8AA91}" presName="node" presStyleLbl="node1" presStyleIdx="9" presStyleCnt="16">
        <dgm:presLayoutVars>
          <dgm:bulletEnabled val="1"/>
        </dgm:presLayoutVars>
      </dgm:prSet>
      <dgm:spPr/>
    </dgm:pt>
    <dgm:pt modelId="{A541D66F-3B9C-4916-A034-0845031E3050}" type="pres">
      <dgm:prSet presAssocID="{D081157A-E1C6-4731-B1EF-8D720CD4E4DD}" presName="parTrans" presStyleLbl="sibTrans2D1" presStyleIdx="10" presStyleCnt="16"/>
      <dgm:spPr/>
    </dgm:pt>
    <dgm:pt modelId="{67639E52-FE7C-429B-8FA0-2184E66F6725}" type="pres">
      <dgm:prSet presAssocID="{D081157A-E1C6-4731-B1EF-8D720CD4E4DD}" presName="connectorText" presStyleLbl="sibTrans2D1" presStyleIdx="10" presStyleCnt="16"/>
      <dgm:spPr/>
    </dgm:pt>
    <dgm:pt modelId="{09DE5545-261A-4462-A542-C03B6E803312}" type="pres">
      <dgm:prSet presAssocID="{2B8DB790-6546-41E0-9A64-35DABC67722D}" presName="node" presStyleLbl="node1" presStyleIdx="10" presStyleCnt="16">
        <dgm:presLayoutVars>
          <dgm:bulletEnabled val="1"/>
        </dgm:presLayoutVars>
      </dgm:prSet>
      <dgm:spPr/>
    </dgm:pt>
    <dgm:pt modelId="{0203157B-CA0D-46EA-8EDB-CBD5CE0F20B7}" type="pres">
      <dgm:prSet presAssocID="{9155EB57-4F14-4789-B600-2D5410C048C8}" presName="parTrans" presStyleLbl="sibTrans2D1" presStyleIdx="11" presStyleCnt="16"/>
      <dgm:spPr/>
    </dgm:pt>
    <dgm:pt modelId="{7A8C9652-F5E6-4743-844F-7A19E1D30E88}" type="pres">
      <dgm:prSet presAssocID="{9155EB57-4F14-4789-B600-2D5410C048C8}" presName="connectorText" presStyleLbl="sibTrans2D1" presStyleIdx="11" presStyleCnt="16"/>
      <dgm:spPr/>
    </dgm:pt>
    <dgm:pt modelId="{185B523A-9132-4EC8-AF07-AF34DFF6377F}" type="pres">
      <dgm:prSet presAssocID="{A74DCEB0-4957-42D1-9A4E-A6BCD66B65B2}" presName="node" presStyleLbl="node1" presStyleIdx="11" presStyleCnt="16">
        <dgm:presLayoutVars>
          <dgm:bulletEnabled val="1"/>
        </dgm:presLayoutVars>
      </dgm:prSet>
      <dgm:spPr/>
    </dgm:pt>
    <dgm:pt modelId="{17B7B04F-3A70-4FA4-A195-1B34D769C686}" type="pres">
      <dgm:prSet presAssocID="{03AA70BA-4149-4B54-A828-047CD02ED1D0}" presName="parTrans" presStyleLbl="sibTrans2D1" presStyleIdx="12" presStyleCnt="16"/>
      <dgm:spPr/>
    </dgm:pt>
    <dgm:pt modelId="{6BE5C9FA-5718-485C-8815-207229B7F2F2}" type="pres">
      <dgm:prSet presAssocID="{03AA70BA-4149-4B54-A828-047CD02ED1D0}" presName="connectorText" presStyleLbl="sibTrans2D1" presStyleIdx="12" presStyleCnt="16"/>
      <dgm:spPr/>
    </dgm:pt>
    <dgm:pt modelId="{CF86C90B-1040-4B61-9BDC-BC32AB5B5FE5}" type="pres">
      <dgm:prSet presAssocID="{127C7BD3-ECAB-45C6-9422-9B96DD8DD161}" presName="node" presStyleLbl="node1" presStyleIdx="12" presStyleCnt="16">
        <dgm:presLayoutVars>
          <dgm:bulletEnabled val="1"/>
        </dgm:presLayoutVars>
      </dgm:prSet>
      <dgm:spPr/>
    </dgm:pt>
    <dgm:pt modelId="{143B7BF4-8245-4D31-8161-8172E986853F}" type="pres">
      <dgm:prSet presAssocID="{3622E608-467E-475A-8995-EA693DF7EC8D}" presName="parTrans" presStyleLbl="sibTrans2D1" presStyleIdx="13" presStyleCnt="16"/>
      <dgm:spPr/>
    </dgm:pt>
    <dgm:pt modelId="{39DB5E6E-9FC9-4EDA-923B-9098685D45A6}" type="pres">
      <dgm:prSet presAssocID="{3622E608-467E-475A-8995-EA693DF7EC8D}" presName="connectorText" presStyleLbl="sibTrans2D1" presStyleIdx="13" presStyleCnt="16"/>
      <dgm:spPr/>
    </dgm:pt>
    <dgm:pt modelId="{1B5CECD7-A0EA-4E82-B11C-365A5197E14F}" type="pres">
      <dgm:prSet presAssocID="{0A55FB92-94F4-460B-A88A-E09C510CC65A}" presName="node" presStyleLbl="node1" presStyleIdx="13" presStyleCnt="16">
        <dgm:presLayoutVars>
          <dgm:bulletEnabled val="1"/>
        </dgm:presLayoutVars>
      </dgm:prSet>
      <dgm:spPr/>
    </dgm:pt>
    <dgm:pt modelId="{BDA76627-D092-4C1A-9B8B-0C1A0C48CC8A}" type="pres">
      <dgm:prSet presAssocID="{1D2FF68F-6A51-4D56-ABAC-8F147AD75F65}" presName="parTrans" presStyleLbl="sibTrans2D1" presStyleIdx="14" presStyleCnt="16"/>
      <dgm:spPr/>
    </dgm:pt>
    <dgm:pt modelId="{738E2087-D51D-46FD-8A4E-72DACD988EE9}" type="pres">
      <dgm:prSet presAssocID="{1D2FF68F-6A51-4D56-ABAC-8F147AD75F65}" presName="connectorText" presStyleLbl="sibTrans2D1" presStyleIdx="14" presStyleCnt="16"/>
      <dgm:spPr/>
    </dgm:pt>
    <dgm:pt modelId="{F9AF9D82-3209-4403-9388-A8B795130F73}" type="pres">
      <dgm:prSet presAssocID="{6376E790-AB3E-46B2-9082-8D27408B9B16}" presName="node" presStyleLbl="node1" presStyleIdx="14" presStyleCnt="16">
        <dgm:presLayoutVars>
          <dgm:bulletEnabled val="1"/>
        </dgm:presLayoutVars>
      </dgm:prSet>
      <dgm:spPr/>
    </dgm:pt>
    <dgm:pt modelId="{A2B5241A-BA9A-493B-8C2E-B786B6775EFB}" type="pres">
      <dgm:prSet presAssocID="{575F44A2-0177-4705-A014-6D304B42794A}" presName="parTrans" presStyleLbl="sibTrans2D1" presStyleIdx="15" presStyleCnt="16"/>
      <dgm:spPr/>
    </dgm:pt>
    <dgm:pt modelId="{701B4037-6D38-4C3A-B8E5-D8A1231E3C55}" type="pres">
      <dgm:prSet presAssocID="{575F44A2-0177-4705-A014-6D304B42794A}" presName="connectorText" presStyleLbl="sibTrans2D1" presStyleIdx="15" presStyleCnt="16"/>
      <dgm:spPr/>
    </dgm:pt>
    <dgm:pt modelId="{4F7ED69C-18CC-404C-A703-E2C1CE406900}" type="pres">
      <dgm:prSet presAssocID="{41E9DF87-235F-45B1-A838-B52F2B3F82AA}" presName="node" presStyleLbl="node1" presStyleIdx="15" presStyleCnt="16">
        <dgm:presLayoutVars>
          <dgm:bulletEnabled val="1"/>
        </dgm:presLayoutVars>
      </dgm:prSet>
      <dgm:spPr/>
    </dgm:pt>
  </dgm:ptLst>
  <dgm:cxnLst>
    <dgm:cxn modelId="{B01D9603-BAF8-4AA6-B297-F79CDE8E5806}" type="presOf" srcId="{A74DCEB0-4957-42D1-9A4E-A6BCD66B65B2}" destId="{185B523A-9132-4EC8-AF07-AF34DFF6377F}" srcOrd="0" destOrd="0" presId="urn:microsoft.com/office/officeart/2005/8/layout/radial5"/>
    <dgm:cxn modelId="{B21FB007-34B6-4032-8CCE-04BAC43CCA13}" type="presOf" srcId="{6373F314-78B2-4EAF-866B-0868FF52C009}" destId="{EF18348C-3499-4254-8329-348A74C8E1CB}" srcOrd="0" destOrd="0" presId="urn:microsoft.com/office/officeart/2005/8/layout/radial5"/>
    <dgm:cxn modelId="{062C4D09-B2DB-424D-8DA6-3D62EEB49958}" type="presOf" srcId="{2B8DB790-6546-41E0-9A64-35DABC67722D}" destId="{09DE5545-261A-4462-A542-C03B6E803312}" srcOrd="0" destOrd="0" presId="urn:microsoft.com/office/officeart/2005/8/layout/radial5"/>
    <dgm:cxn modelId="{269DE40C-790C-4068-83A0-D2BE109CF460}" srcId="{2536341E-55A9-49C0-8CFE-08BD27F9A7A7}" destId="{37BF4C70-220B-4500-93E9-C1BFD6EF5E81}" srcOrd="1" destOrd="0" parTransId="{4C773FB6-0125-415C-9CED-54D4C74ED6D2}" sibTransId="{E563F5BB-CC64-4077-A045-5B67C479D6E6}"/>
    <dgm:cxn modelId="{2668FB0E-11A2-422F-B592-11835BB50510}" type="presOf" srcId="{F13696F4-6FEC-4BA6-934D-993106D4BFA1}" destId="{FCB0D59C-EE0D-477F-8F03-DA7F4E527057}" srcOrd="0" destOrd="0" presId="urn:microsoft.com/office/officeart/2005/8/layout/radial5"/>
    <dgm:cxn modelId="{EA022B0F-1545-4F7B-AC5B-40B5C6450980}" srcId="{C2F5E262-5B66-4A5C-AA37-85465562B386}" destId="{2536341E-55A9-49C0-8CFE-08BD27F9A7A7}" srcOrd="0" destOrd="0" parTransId="{9AFEAF7E-D019-4314-940C-C7529935DF28}" sibTransId="{6FD29A12-7567-4DEA-8179-36D9EE9C042D}"/>
    <dgm:cxn modelId="{24BD1417-9B26-4F38-81A7-4BE7277BE067}" srcId="{2536341E-55A9-49C0-8CFE-08BD27F9A7A7}" destId="{52B4C3C6-6C7F-4FDF-B452-B5A75DFCF1C7}" srcOrd="3" destOrd="0" parTransId="{3B845498-8BBD-474B-906D-2C14ED9395A3}" sibTransId="{93C3CE9E-2655-4A9D-8D42-6917826347FB}"/>
    <dgm:cxn modelId="{D42DCA1E-2361-4D05-9BD5-3B5A138C8B47}" srcId="{2536341E-55A9-49C0-8CFE-08BD27F9A7A7}" destId="{64B8080B-2B44-4506-BA2C-0B3D94E8AA91}" srcOrd="9" destOrd="0" parTransId="{4C349CC8-C5F4-46ED-A143-FE325856805E}" sibTransId="{7426D481-DB95-4E6A-B515-6845D4660C83}"/>
    <dgm:cxn modelId="{49437A20-F62B-4B89-9BEB-966C745E67FF}" type="presOf" srcId="{41E9DF87-235F-45B1-A838-B52F2B3F82AA}" destId="{4F7ED69C-18CC-404C-A703-E2C1CE406900}" srcOrd="0" destOrd="0" presId="urn:microsoft.com/office/officeart/2005/8/layout/radial5"/>
    <dgm:cxn modelId="{EB331822-43A0-4791-A344-EA64DDBE2D00}" type="presOf" srcId="{575F44A2-0177-4705-A014-6D304B42794A}" destId="{A2B5241A-BA9A-493B-8C2E-B786B6775EFB}" srcOrd="0" destOrd="0" presId="urn:microsoft.com/office/officeart/2005/8/layout/radial5"/>
    <dgm:cxn modelId="{B014F529-401D-4DB5-AF0F-CFC61EB3D478}" type="presOf" srcId="{C219F4E5-F3A0-439C-9A27-E1E58ABD08D8}" destId="{526E18D1-BE03-474E-AA07-E898638FE971}" srcOrd="1" destOrd="0" presId="urn:microsoft.com/office/officeart/2005/8/layout/radial5"/>
    <dgm:cxn modelId="{F19A5B2A-DF1F-4399-8267-683AF2D6757A}" type="presOf" srcId="{2536341E-55A9-49C0-8CFE-08BD27F9A7A7}" destId="{4596FB45-DBDB-4CE5-AC20-749617AC94F0}" srcOrd="0" destOrd="0" presId="urn:microsoft.com/office/officeart/2005/8/layout/radial5"/>
    <dgm:cxn modelId="{ABE93F2E-3F4B-4710-8BC6-CD1564E7ACE8}" type="presOf" srcId="{D081157A-E1C6-4731-B1EF-8D720CD4E4DD}" destId="{67639E52-FE7C-429B-8FA0-2184E66F6725}" srcOrd="1" destOrd="0" presId="urn:microsoft.com/office/officeart/2005/8/layout/radial5"/>
    <dgm:cxn modelId="{88663339-B815-4833-A558-A36B67632025}" type="presOf" srcId="{48A70E00-9881-40FD-9BBE-1A6FC8B38DC7}" destId="{FB9CA8B9-02EB-48B8-ACFF-8838E3F7B240}" srcOrd="0" destOrd="0" presId="urn:microsoft.com/office/officeart/2005/8/layout/radial5"/>
    <dgm:cxn modelId="{760F1A3A-7ADC-42D5-ABAF-78201F29906B}" type="presOf" srcId="{09B31505-52AE-4E4E-9C16-F3EED398FB98}" destId="{D1D73972-2C20-4D5D-8142-4555F5494880}" srcOrd="0" destOrd="0" presId="urn:microsoft.com/office/officeart/2005/8/layout/radial5"/>
    <dgm:cxn modelId="{6F894B3A-020E-4245-9E97-1DEBC910DD37}" type="presOf" srcId="{4C349CC8-C5F4-46ED-A143-FE325856805E}" destId="{AA348267-FD1A-4FE2-B6BD-4D18AE437E3F}" srcOrd="1" destOrd="0" presId="urn:microsoft.com/office/officeart/2005/8/layout/radial5"/>
    <dgm:cxn modelId="{B7CFE93B-EB64-4D7A-BC3A-BDED77D6FDAA}" type="presOf" srcId="{9155EB57-4F14-4789-B600-2D5410C048C8}" destId="{7A8C9652-F5E6-4743-844F-7A19E1D30E88}" srcOrd="1" destOrd="0" presId="urn:microsoft.com/office/officeart/2005/8/layout/radial5"/>
    <dgm:cxn modelId="{7306555C-1CA9-4E38-9959-7C75FC742F9A}" type="presOf" srcId="{09B31505-52AE-4E4E-9C16-F3EED398FB98}" destId="{73291D78-A9B0-4AC3-826B-C91EBAD14E20}" srcOrd="1" destOrd="0" presId="urn:microsoft.com/office/officeart/2005/8/layout/radial5"/>
    <dgm:cxn modelId="{0AF30F5F-5344-4A13-B401-0D65266719F4}" type="presOf" srcId="{03AA70BA-4149-4B54-A828-047CD02ED1D0}" destId="{17B7B04F-3A70-4FA4-A195-1B34D769C686}" srcOrd="0" destOrd="0" presId="urn:microsoft.com/office/officeart/2005/8/layout/radial5"/>
    <dgm:cxn modelId="{9670CB60-4E87-4806-B78E-E8955ACAAE01}" srcId="{2536341E-55A9-49C0-8CFE-08BD27F9A7A7}" destId="{48F5E8DD-6097-4266-BEEF-7C125B636875}" srcOrd="0" destOrd="0" parTransId="{318FFA26-C564-422A-BD64-3BB1D37E7EB5}" sibTransId="{4F81060A-53F7-4245-B2F8-0BA87306DDDB}"/>
    <dgm:cxn modelId="{57805165-95DC-4677-B83D-A123631ADF43}" srcId="{2536341E-55A9-49C0-8CFE-08BD27F9A7A7}" destId="{0A55FB92-94F4-460B-A88A-E09C510CC65A}" srcOrd="13" destOrd="0" parTransId="{3622E608-467E-475A-8995-EA693DF7EC8D}" sibTransId="{B40CC2FC-E0B3-4DFD-AABC-7780AC460120}"/>
    <dgm:cxn modelId="{2318EC47-0AE2-44C1-ADFB-1CAD2AB9C756}" srcId="{2536341E-55A9-49C0-8CFE-08BD27F9A7A7}" destId="{52438EDE-85BE-4D60-8276-A2F55E048D38}" srcOrd="4" destOrd="0" parTransId="{C219F4E5-F3A0-439C-9A27-E1E58ABD08D8}" sibTransId="{A1763A87-9009-43CD-A835-EF4B9FF17230}"/>
    <dgm:cxn modelId="{1B6D1C6C-AB7E-4D6C-8803-712072F75C48}" type="presOf" srcId="{2C40B688-E240-4446-BCE9-CAD370A8BDBC}" destId="{E7EF2A46-F292-41ED-B952-EB22679A07EB}" srcOrd="0" destOrd="0" presId="urn:microsoft.com/office/officeart/2005/8/layout/radial5"/>
    <dgm:cxn modelId="{C1FC294C-B176-46C2-92B5-677A16F50107}" type="presOf" srcId="{B848C1E7-541C-4B73-910B-94A9CE8F57B7}" destId="{40E310AC-BAA8-4E86-BC70-0E73EE62A10A}" srcOrd="0" destOrd="0" presId="urn:microsoft.com/office/officeart/2005/8/layout/radial5"/>
    <dgm:cxn modelId="{1BCFC04E-948B-47C6-9A14-7EFB2356BEBE}" type="presOf" srcId="{3622E608-467E-475A-8995-EA693DF7EC8D}" destId="{39DB5E6E-9FC9-4EDA-923B-9098685D45A6}" srcOrd="1" destOrd="0" presId="urn:microsoft.com/office/officeart/2005/8/layout/radial5"/>
    <dgm:cxn modelId="{85E2464F-557B-459B-B051-3943403033D6}" type="presOf" srcId="{B848C1E7-541C-4B73-910B-94A9CE8F57B7}" destId="{9C6F83E9-9956-45A8-A320-2C3FE1A16924}" srcOrd="1" destOrd="0" presId="urn:microsoft.com/office/officeart/2005/8/layout/radial5"/>
    <dgm:cxn modelId="{35527D73-BD53-4252-B667-9FCE2CF24D01}" type="presOf" srcId="{64B8080B-2B44-4506-BA2C-0B3D94E8AA91}" destId="{26428C2D-0017-4371-A812-644EA4503D24}" srcOrd="0" destOrd="0" presId="urn:microsoft.com/office/officeart/2005/8/layout/radial5"/>
    <dgm:cxn modelId="{7B095357-1142-49A5-88EA-8E0599BFA9A3}" type="presOf" srcId="{9155EB57-4F14-4789-B600-2D5410C048C8}" destId="{0203157B-CA0D-46EA-8EDB-CBD5CE0F20B7}" srcOrd="0" destOrd="0" presId="urn:microsoft.com/office/officeart/2005/8/layout/radial5"/>
    <dgm:cxn modelId="{D688B858-5BD2-4D7C-A856-67CAC9EDEE4C}" type="presOf" srcId="{37BF4C70-220B-4500-93E9-C1BFD6EF5E81}" destId="{40C852C5-9AEE-4097-9FB4-35ECF4BF711F}" srcOrd="0" destOrd="0" presId="urn:microsoft.com/office/officeart/2005/8/layout/radial5"/>
    <dgm:cxn modelId="{FACD607C-A66B-4A92-A5A2-A7CC5EF92801}" srcId="{2536341E-55A9-49C0-8CFE-08BD27F9A7A7}" destId="{6376E790-AB3E-46B2-9082-8D27408B9B16}" srcOrd="14" destOrd="0" parTransId="{1D2FF68F-6A51-4D56-ABAC-8F147AD75F65}" sibTransId="{D972A4B9-7667-4490-9CAB-F7B9EA7D3A59}"/>
    <dgm:cxn modelId="{3BE79D7C-402D-43A0-84F8-68D10081ECFE}" type="presOf" srcId="{4C349CC8-C5F4-46ED-A143-FE325856805E}" destId="{3920D876-E9A9-4D06-A79C-BB8C14EF4DEC}" srcOrd="0" destOrd="0" presId="urn:microsoft.com/office/officeart/2005/8/layout/radial5"/>
    <dgm:cxn modelId="{625CEE80-3C1B-43B1-A807-2283896D0D65}" type="presOf" srcId="{52B4C3C6-6C7F-4FDF-B452-B5A75DFCF1C7}" destId="{1EA8D6A4-426B-4AD8-BF8E-4AEF56F53B4E}" srcOrd="0" destOrd="0" presId="urn:microsoft.com/office/officeart/2005/8/layout/radial5"/>
    <dgm:cxn modelId="{727AFA86-C686-41A0-88E2-F1E69259A8ED}" type="presOf" srcId="{D8BA3E48-96DE-4C69-8D00-27164DD13F8C}" destId="{BFDBECE1-20A1-4C48-A23E-F6F1792C70CF}" srcOrd="0" destOrd="0" presId="urn:microsoft.com/office/officeart/2005/8/layout/radial5"/>
    <dgm:cxn modelId="{0E2C3A8D-B32D-4CCB-93AD-71CD1F3FBC68}" type="presOf" srcId="{6376E790-AB3E-46B2-9082-8D27408B9B16}" destId="{F9AF9D82-3209-4403-9388-A8B795130F73}" srcOrd="0" destOrd="0" presId="urn:microsoft.com/office/officeart/2005/8/layout/radial5"/>
    <dgm:cxn modelId="{82B78A8D-C158-48F4-9847-F2F7DA8FEDD2}" srcId="{2536341E-55A9-49C0-8CFE-08BD27F9A7A7}" destId="{338C7AD3-E814-4392-9E92-43ADC698AD5E}" srcOrd="5" destOrd="0" parTransId="{09B31505-52AE-4E4E-9C16-F3EED398FB98}" sibTransId="{89D96EA7-A3E4-41CE-98EB-A51640FF59BD}"/>
    <dgm:cxn modelId="{6CAFC08D-8AF9-4369-AA7B-65714870F318}" srcId="{2536341E-55A9-49C0-8CFE-08BD27F9A7A7}" destId="{06B4F0A8-A549-4D30-A0F6-A226A038A806}" srcOrd="6" destOrd="0" parTransId="{D8BA3E48-96DE-4C69-8D00-27164DD13F8C}" sibTransId="{0B917BC9-6547-4FA9-B887-D2EA0CE30F52}"/>
    <dgm:cxn modelId="{593F438E-E08D-46C6-884A-0E8857082766}" type="presOf" srcId="{1D2FF68F-6A51-4D56-ABAC-8F147AD75F65}" destId="{738E2087-D51D-46FD-8A4E-72DACD988EE9}" srcOrd="1" destOrd="0" presId="urn:microsoft.com/office/officeart/2005/8/layout/radial5"/>
    <dgm:cxn modelId="{EC9CCB95-1AEE-4EB3-B172-ADEEA0C00047}" type="presOf" srcId="{127C7BD3-ECAB-45C6-9422-9B96DD8DD161}" destId="{CF86C90B-1040-4B61-9BDC-BC32AB5B5FE5}" srcOrd="0" destOrd="0" presId="urn:microsoft.com/office/officeart/2005/8/layout/radial5"/>
    <dgm:cxn modelId="{5A071D9A-CE08-40B2-9770-6AD179BCE527}" type="presOf" srcId="{4C773FB6-0125-415C-9CED-54D4C74ED6D2}" destId="{6400B099-3957-48BE-BBA8-2017327E93B2}" srcOrd="1" destOrd="0" presId="urn:microsoft.com/office/officeart/2005/8/layout/radial5"/>
    <dgm:cxn modelId="{2271F39E-0680-47AE-8615-A7976A7AC053}" type="presOf" srcId="{318FFA26-C564-422A-BD64-3BB1D37E7EB5}" destId="{7E3C9803-4D51-4439-B9CE-B8A08EF1F127}" srcOrd="0" destOrd="0" presId="urn:microsoft.com/office/officeart/2005/8/layout/radial5"/>
    <dgm:cxn modelId="{DEC55AA0-15F6-4D3C-8CAE-8CC63CDFA806}" type="presOf" srcId="{0A55FB92-94F4-460B-A88A-E09C510CC65A}" destId="{1B5CECD7-A0EA-4E82-B11C-365A5197E14F}" srcOrd="0" destOrd="0" presId="urn:microsoft.com/office/officeart/2005/8/layout/radial5"/>
    <dgm:cxn modelId="{243D0BA1-B5BC-4E15-B296-407D2A9FFAA7}" type="presOf" srcId="{D081157A-E1C6-4731-B1EF-8D720CD4E4DD}" destId="{A541D66F-3B9C-4916-A034-0845031E3050}" srcOrd="0" destOrd="0" presId="urn:microsoft.com/office/officeart/2005/8/layout/radial5"/>
    <dgm:cxn modelId="{460AF8A6-331B-4E14-9D35-7C780D024105}" srcId="{2536341E-55A9-49C0-8CFE-08BD27F9A7A7}" destId="{6373F314-78B2-4EAF-866B-0868FF52C009}" srcOrd="2" destOrd="0" parTransId="{B848C1E7-541C-4B73-910B-94A9CE8F57B7}" sibTransId="{63DE24D3-8D64-4704-831E-B2662201022B}"/>
    <dgm:cxn modelId="{A82600A7-9AD5-4EC2-BB26-3D864F04DAC0}" type="presOf" srcId="{48A70E00-9881-40FD-9BBE-1A6FC8B38DC7}" destId="{F71F420D-88E8-4DE3-8741-053470A89CD1}" srcOrd="1" destOrd="0" presId="urn:microsoft.com/office/officeart/2005/8/layout/radial5"/>
    <dgm:cxn modelId="{582647A9-08F1-4D78-982D-71628B006A0C}" type="presOf" srcId="{575F44A2-0177-4705-A014-6D304B42794A}" destId="{701B4037-6D38-4C3A-B8E5-D8A1231E3C55}" srcOrd="1" destOrd="0" presId="urn:microsoft.com/office/officeart/2005/8/layout/radial5"/>
    <dgm:cxn modelId="{155A38B2-3FCE-45C8-8507-23A33DA9C1A8}" type="presOf" srcId="{48F5E8DD-6097-4266-BEEF-7C125B636875}" destId="{A817CE25-8786-436B-8ABE-252DB00381CB}" srcOrd="0" destOrd="0" presId="urn:microsoft.com/office/officeart/2005/8/layout/radial5"/>
    <dgm:cxn modelId="{343314B3-95AB-484D-B0F2-EEF0C5EDB707}" type="presOf" srcId="{03AA70BA-4149-4B54-A828-047CD02ED1D0}" destId="{6BE5C9FA-5718-485C-8815-207229B7F2F2}" srcOrd="1" destOrd="0" presId="urn:microsoft.com/office/officeart/2005/8/layout/radial5"/>
    <dgm:cxn modelId="{A4816CB3-0137-467A-B57B-DC8BDAB48995}" type="presOf" srcId="{2C40B688-E240-4446-BCE9-CAD370A8BDBC}" destId="{93090B25-9342-48DB-A6C6-0C0B878C3B0C}" srcOrd="1" destOrd="0" presId="urn:microsoft.com/office/officeart/2005/8/layout/radial5"/>
    <dgm:cxn modelId="{FE46D7B3-79EB-456A-99A2-B4F4FDD6E437}" type="presOf" srcId="{1D2FF68F-6A51-4D56-ABAC-8F147AD75F65}" destId="{BDA76627-D092-4C1A-9B8B-0C1A0C48CC8A}" srcOrd="0" destOrd="0" presId="urn:microsoft.com/office/officeart/2005/8/layout/radial5"/>
    <dgm:cxn modelId="{898BC9B4-452E-4270-9C49-BF49F6962C4A}" srcId="{2536341E-55A9-49C0-8CFE-08BD27F9A7A7}" destId="{F13696F4-6FEC-4BA6-934D-993106D4BFA1}" srcOrd="8" destOrd="0" parTransId="{48A70E00-9881-40FD-9BBE-1A6FC8B38DC7}" sibTransId="{4812E2E0-C845-4E3F-92BD-92EE7A8E8489}"/>
    <dgm:cxn modelId="{3B554BB6-37B1-4AEE-93C6-81B3C158073A}" type="presOf" srcId="{338C7AD3-E814-4392-9E92-43ADC698AD5E}" destId="{66EF89E8-EFFD-4264-AD05-BE28809949E5}" srcOrd="0" destOrd="0" presId="urn:microsoft.com/office/officeart/2005/8/layout/radial5"/>
    <dgm:cxn modelId="{CE9D31B7-5B3A-4F29-A048-09095C1C4660}" type="presOf" srcId="{06B4F0A8-A549-4D30-A0F6-A226A038A806}" destId="{B141C77C-F72A-47B5-91E0-5E5A1A820B11}" srcOrd="0" destOrd="0" presId="urn:microsoft.com/office/officeart/2005/8/layout/radial5"/>
    <dgm:cxn modelId="{349EFEB7-975E-44A0-82EF-5EF66B1FA80A}" type="presOf" srcId="{3B845498-8BBD-474B-906D-2C14ED9395A3}" destId="{29A3E5DE-0A17-466A-9763-0D0B0EF635DA}" srcOrd="1" destOrd="0" presId="urn:microsoft.com/office/officeart/2005/8/layout/radial5"/>
    <dgm:cxn modelId="{F6CD9BB8-F81C-4339-9444-77AAAD9FCC83}" type="presOf" srcId="{C2F5E262-5B66-4A5C-AA37-85465562B386}" destId="{2616294D-8BA3-478F-88D7-A77EE826A1B0}" srcOrd="0" destOrd="0" presId="urn:microsoft.com/office/officeart/2005/8/layout/radial5"/>
    <dgm:cxn modelId="{683594B9-B606-40E8-A522-9459EB1A6C67}" type="presOf" srcId="{5709C048-D861-4AA0-80FC-CE325D25976A}" destId="{C29702F1-F0B4-4D9E-8098-3C1CA68209AB}" srcOrd="0" destOrd="0" presId="urn:microsoft.com/office/officeart/2005/8/layout/radial5"/>
    <dgm:cxn modelId="{53F13FBD-AEC7-4927-B565-58A9D2B22764}" type="presOf" srcId="{C219F4E5-F3A0-439C-9A27-E1E58ABD08D8}" destId="{406473C5-F481-4CD4-9B61-DC16FA263907}" srcOrd="0" destOrd="0" presId="urn:microsoft.com/office/officeart/2005/8/layout/radial5"/>
    <dgm:cxn modelId="{7288DDC3-1A44-4B2C-A67C-23845DF6C6FC}" srcId="{2536341E-55A9-49C0-8CFE-08BD27F9A7A7}" destId="{2B8DB790-6546-41E0-9A64-35DABC67722D}" srcOrd="10" destOrd="0" parTransId="{D081157A-E1C6-4731-B1EF-8D720CD4E4DD}" sibTransId="{6F575E45-1E59-445D-A497-F28332FB02A8}"/>
    <dgm:cxn modelId="{7687B6C5-91E2-4F4F-AE7B-0000C57779BD}" type="presOf" srcId="{318FFA26-C564-422A-BD64-3BB1D37E7EB5}" destId="{89544342-EEE6-4DA3-BC43-4FEF70111D2D}" srcOrd="1" destOrd="0" presId="urn:microsoft.com/office/officeart/2005/8/layout/radial5"/>
    <dgm:cxn modelId="{E56B5DC6-AB69-4829-82DE-7D2BFFD8F5B0}" type="presOf" srcId="{4C773FB6-0125-415C-9CED-54D4C74ED6D2}" destId="{C264119F-744F-4FF3-8219-0978C7596C07}" srcOrd="0" destOrd="0" presId="urn:microsoft.com/office/officeart/2005/8/layout/radial5"/>
    <dgm:cxn modelId="{F20DDEC7-6673-46A0-BD53-6CE8D324BF6D}" type="presOf" srcId="{3622E608-467E-475A-8995-EA693DF7EC8D}" destId="{143B7BF4-8245-4D31-8161-8172E986853F}" srcOrd="0" destOrd="0" presId="urn:microsoft.com/office/officeart/2005/8/layout/radial5"/>
    <dgm:cxn modelId="{D4285FCB-2C7B-450F-8F09-1FBE5074D849}" srcId="{2536341E-55A9-49C0-8CFE-08BD27F9A7A7}" destId="{127C7BD3-ECAB-45C6-9422-9B96DD8DD161}" srcOrd="12" destOrd="0" parTransId="{03AA70BA-4149-4B54-A828-047CD02ED1D0}" sibTransId="{81801F29-8F08-4322-8F7C-2700257FCF0B}"/>
    <dgm:cxn modelId="{3F2F4BCD-6BAA-4E0A-8EE2-2C4D13B1CFB5}" srcId="{2536341E-55A9-49C0-8CFE-08BD27F9A7A7}" destId="{41E9DF87-235F-45B1-A838-B52F2B3F82AA}" srcOrd="15" destOrd="0" parTransId="{575F44A2-0177-4705-A014-6D304B42794A}" sibTransId="{4AF9D669-594B-473B-A660-40AE7F344717}"/>
    <dgm:cxn modelId="{3D3DB4D1-8EF9-4AD9-96C1-E1E881EAAD81}" type="presOf" srcId="{D8BA3E48-96DE-4C69-8D00-27164DD13F8C}" destId="{5A8C8198-FF07-4ADC-99D9-E1018D050298}" srcOrd="1" destOrd="0" presId="urn:microsoft.com/office/officeart/2005/8/layout/radial5"/>
    <dgm:cxn modelId="{B0B8D3D5-2935-454D-BC69-EFCF3CCDE9FB}" srcId="{2536341E-55A9-49C0-8CFE-08BD27F9A7A7}" destId="{A74DCEB0-4957-42D1-9A4E-A6BCD66B65B2}" srcOrd="11" destOrd="0" parTransId="{9155EB57-4F14-4789-B600-2D5410C048C8}" sibTransId="{8B07C3C5-FC33-4352-9ECE-1827A4FA6D94}"/>
    <dgm:cxn modelId="{AAB6C4D9-42CE-40DC-B3E9-DC71C7C6C4A2}" srcId="{2536341E-55A9-49C0-8CFE-08BD27F9A7A7}" destId="{5709C048-D861-4AA0-80FC-CE325D25976A}" srcOrd="7" destOrd="0" parTransId="{2C40B688-E240-4446-BCE9-CAD370A8BDBC}" sibTransId="{7D3CD6A5-7A7B-4B5D-8878-B08187E2680F}"/>
    <dgm:cxn modelId="{339170DB-B709-441B-BD28-E6CC9EBA529C}" type="presOf" srcId="{3B845498-8BBD-474B-906D-2C14ED9395A3}" destId="{B2AA7D25-154A-419B-A8F2-C0414B738B62}" srcOrd="0" destOrd="0" presId="urn:microsoft.com/office/officeart/2005/8/layout/radial5"/>
    <dgm:cxn modelId="{5D4883E5-3F80-4E1C-951D-F8DE2C3BD4B4}" type="presOf" srcId="{52438EDE-85BE-4D60-8276-A2F55E048D38}" destId="{12466287-64C3-44EE-B40E-FCC6FCD111F7}" srcOrd="0" destOrd="0" presId="urn:microsoft.com/office/officeart/2005/8/layout/radial5"/>
    <dgm:cxn modelId="{04C19E6E-1115-428E-888A-3C2594BC2DA6}" type="presParOf" srcId="{2616294D-8BA3-478F-88D7-A77EE826A1B0}" destId="{4596FB45-DBDB-4CE5-AC20-749617AC94F0}" srcOrd="0" destOrd="0" presId="urn:microsoft.com/office/officeart/2005/8/layout/radial5"/>
    <dgm:cxn modelId="{C8682235-7B15-4BF8-906F-C36E6CA71DC9}" type="presParOf" srcId="{2616294D-8BA3-478F-88D7-A77EE826A1B0}" destId="{7E3C9803-4D51-4439-B9CE-B8A08EF1F127}" srcOrd="1" destOrd="0" presId="urn:microsoft.com/office/officeart/2005/8/layout/radial5"/>
    <dgm:cxn modelId="{2C9A6900-64EF-4E64-8C5D-483B3C00C898}" type="presParOf" srcId="{7E3C9803-4D51-4439-B9CE-B8A08EF1F127}" destId="{89544342-EEE6-4DA3-BC43-4FEF70111D2D}" srcOrd="0" destOrd="0" presId="urn:microsoft.com/office/officeart/2005/8/layout/radial5"/>
    <dgm:cxn modelId="{82166802-82A4-429A-B28E-47A2F5521DBD}" type="presParOf" srcId="{2616294D-8BA3-478F-88D7-A77EE826A1B0}" destId="{A817CE25-8786-436B-8ABE-252DB00381CB}" srcOrd="2" destOrd="0" presId="urn:microsoft.com/office/officeart/2005/8/layout/radial5"/>
    <dgm:cxn modelId="{99ACAAA3-987D-400F-BE7E-4E6901339954}" type="presParOf" srcId="{2616294D-8BA3-478F-88D7-A77EE826A1B0}" destId="{C264119F-744F-4FF3-8219-0978C7596C07}" srcOrd="3" destOrd="0" presId="urn:microsoft.com/office/officeart/2005/8/layout/radial5"/>
    <dgm:cxn modelId="{F41BCF22-E5DE-4202-AA5A-EE5C5B0F09D6}" type="presParOf" srcId="{C264119F-744F-4FF3-8219-0978C7596C07}" destId="{6400B099-3957-48BE-BBA8-2017327E93B2}" srcOrd="0" destOrd="0" presId="urn:microsoft.com/office/officeart/2005/8/layout/radial5"/>
    <dgm:cxn modelId="{9EE478B8-6B0B-4F0B-A3C3-8DE43CDCF312}" type="presParOf" srcId="{2616294D-8BA3-478F-88D7-A77EE826A1B0}" destId="{40C852C5-9AEE-4097-9FB4-35ECF4BF711F}" srcOrd="4" destOrd="0" presId="urn:microsoft.com/office/officeart/2005/8/layout/radial5"/>
    <dgm:cxn modelId="{BDFB723C-C3D9-43B1-9BF1-A0A04558E846}" type="presParOf" srcId="{2616294D-8BA3-478F-88D7-A77EE826A1B0}" destId="{40E310AC-BAA8-4E86-BC70-0E73EE62A10A}" srcOrd="5" destOrd="0" presId="urn:microsoft.com/office/officeart/2005/8/layout/radial5"/>
    <dgm:cxn modelId="{82E7D1C3-35F2-4457-9EF4-900F2FE9E947}" type="presParOf" srcId="{40E310AC-BAA8-4E86-BC70-0E73EE62A10A}" destId="{9C6F83E9-9956-45A8-A320-2C3FE1A16924}" srcOrd="0" destOrd="0" presId="urn:microsoft.com/office/officeart/2005/8/layout/radial5"/>
    <dgm:cxn modelId="{C51226BC-D641-4292-A4D0-C155D6156B23}" type="presParOf" srcId="{2616294D-8BA3-478F-88D7-A77EE826A1B0}" destId="{EF18348C-3499-4254-8329-348A74C8E1CB}" srcOrd="6" destOrd="0" presId="urn:microsoft.com/office/officeart/2005/8/layout/radial5"/>
    <dgm:cxn modelId="{385C0AFF-2493-42AD-805D-78B6EDDE25BF}" type="presParOf" srcId="{2616294D-8BA3-478F-88D7-A77EE826A1B0}" destId="{B2AA7D25-154A-419B-A8F2-C0414B738B62}" srcOrd="7" destOrd="0" presId="urn:microsoft.com/office/officeart/2005/8/layout/radial5"/>
    <dgm:cxn modelId="{1CA563A2-5064-4C53-AA1D-BEBAEED45B66}" type="presParOf" srcId="{B2AA7D25-154A-419B-A8F2-C0414B738B62}" destId="{29A3E5DE-0A17-466A-9763-0D0B0EF635DA}" srcOrd="0" destOrd="0" presId="urn:microsoft.com/office/officeart/2005/8/layout/radial5"/>
    <dgm:cxn modelId="{779AD54E-C297-48E0-897E-8C58CEF48975}" type="presParOf" srcId="{2616294D-8BA3-478F-88D7-A77EE826A1B0}" destId="{1EA8D6A4-426B-4AD8-BF8E-4AEF56F53B4E}" srcOrd="8" destOrd="0" presId="urn:microsoft.com/office/officeart/2005/8/layout/radial5"/>
    <dgm:cxn modelId="{C573B433-6D8A-4D9C-A288-76A257495B7E}" type="presParOf" srcId="{2616294D-8BA3-478F-88D7-A77EE826A1B0}" destId="{406473C5-F481-4CD4-9B61-DC16FA263907}" srcOrd="9" destOrd="0" presId="urn:microsoft.com/office/officeart/2005/8/layout/radial5"/>
    <dgm:cxn modelId="{A43BDBEE-F1DA-4A44-B0B4-8B46B5EF8347}" type="presParOf" srcId="{406473C5-F481-4CD4-9B61-DC16FA263907}" destId="{526E18D1-BE03-474E-AA07-E898638FE971}" srcOrd="0" destOrd="0" presId="urn:microsoft.com/office/officeart/2005/8/layout/radial5"/>
    <dgm:cxn modelId="{9A665BF5-F5BA-411A-908B-510507CF09AA}" type="presParOf" srcId="{2616294D-8BA3-478F-88D7-A77EE826A1B0}" destId="{12466287-64C3-44EE-B40E-FCC6FCD111F7}" srcOrd="10" destOrd="0" presId="urn:microsoft.com/office/officeart/2005/8/layout/radial5"/>
    <dgm:cxn modelId="{3F12B30C-4B11-461A-B21B-7A744FEC64A0}" type="presParOf" srcId="{2616294D-8BA3-478F-88D7-A77EE826A1B0}" destId="{D1D73972-2C20-4D5D-8142-4555F5494880}" srcOrd="11" destOrd="0" presId="urn:microsoft.com/office/officeart/2005/8/layout/radial5"/>
    <dgm:cxn modelId="{465857DC-4FE1-4239-9774-FA676BCD3AC5}" type="presParOf" srcId="{D1D73972-2C20-4D5D-8142-4555F5494880}" destId="{73291D78-A9B0-4AC3-826B-C91EBAD14E20}" srcOrd="0" destOrd="0" presId="urn:microsoft.com/office/officeart/2005/8/layout/radial5"/>
    <dgm:cxn modelId="{03854406-36D6-495D-AB28-817E8961777D}" type="presParOf" srcId="{2616294D-8BA3-478F-88D7-A77EE826A1B0}" destId="{66EF89E8-EFFD-4264-AD05-BE28809949E5}" srcOrd="12" destOrd="0" presId="urn:microsoft.com/office/officeart/2005/8/layout/radial5"/>
    <dgm:cxn modelId="{594A0259-6197-4791-9261-74D8896FD928}" type="presParOf" srcId="{2616294D-8BA3-478F-88D7-A77EE826A1B0}" destId="{BFDBECE1-20A1-4C48-A23E-F6F1792C70CF}" srcOrd="13" destOrd="0" presId="urn:microsoft.com/office/officeart/2005/8/layout/radial5"/>
    <dgm:cxn modelId="{67A03874-47D9-4E24-9DBF-38E5A0818E4C}" type="presParOf" srcId="{BFDBECE1-20A1-4C48-A23E-F6F1792C70CF}" destId="{5A8C8198-FF07-4ADC-99D9-E1018D050298}" srcOrd="0" destOrd="0" presId="urn:microsoft.com/office/officeart/2005/8/layout/radial5"/>
    <dgm:cxn modelId="{C39C9D29-B756-471D-8705-A5AAE258A442}" type="presParOf" srcId="{2616294D-8BA3-478F-88D7-A77EE826A1B0}" destId="{B141C77C-F72A-47B5-91E0-5E5A1A820B11}" srcOrd="14" destOrd="0" presId="urn:microsoft.com/office/officeart/2005/8/layout/radial5"/>
    <dgm:cxn modelId="{8B78C892-ADF7-45F3-9385-4FD869855D01}" type="presParOf" srcId="{2616294D-8BA3-478F-88D7-A77EE826A1B0}" destId="{E7EF2A46-F292-41ED-B952-EB22679A07EB}" srcOrd="15" destOrd="0" presId="urn:microsoft.com/office/officeart/2005/8/layout/radial5"/>
    <dgm:cxn modelId="{C06B0A50-EDB2-4CA6-BC4C-2D027FC3EB5A}" type="presParOf" srcId="{E7EF2A46-F292-41ED-B952-EB22679A07EB}" destId="{93090B25-9342-48DB-A6C6-0C0B878C3B0C}" srcOrd="0" destOrd="0" presId="urn:microsoft.com/office/officeart/2005/8/layout/radial5"/>
    <dgm:cxn modelId="{A1B61CFA-4EE2-4059-8587-9BE3343FDE7D}" type="presParOf" srcId="{2616294D-8BA3-478F-88D7-A77EE826A1B0}" destId="{C29702F1-F0B4-4D9E-8098-3C1CA68209AB}" srcOrd="16" destOrd="0" presId="urn:microsoft.com/office/officeart/2005/8/layout/radial5"/>
    <dgm:cxn modelId="{6AA7DCA1-D970-4E73-BB31-616296F4F489}" type="presParOf" srcId="{2616294D-8BA3-478F-88D7-A77EE826A1B0}" destId="{FB9CA8B9-02EB-48B8-ACFF-8838E3F7B240}" srcOrd="17" destOrd="0" presId="urn:microsoft.com/office/officeart/2005/8/layout/radial5"/>
    <dgm:cxn modelId="{339A2C22-8218-48F0-97AE-BCAA4F9A96E0}" type="presParOf" srcId="{FB9CA8B9-02EB-48B8-ACFF-8838E3F7B240}" destId="{F71F420D-88E8-4DE3-8741-053470A89CD1}" srcOrd="0" destOrd="0" presId="urn:microsoft.com/office/officeart/2005/8/layout/radial5"/>
    <dgm:cxn modelId="{1D096EAC-3EA9-4063-B90D-7192C80F6A44}" type="presParOf" srcId="{2616294D-8BA3-478F-88D7-A77EE826A1B0}" destId="{FCB0D59C-EE0D-477F-8F03-DA7F4E527057}" srcOrd="18" destOrd="0" presId="urn:microsoft.com/office/officeart/2005/8/layout/radial5"/>
    <dgm:cxn modelId="{55EE6E25-450E-467A-BE84-8D88E5D547DE}" type="presParOf" srcId="{2616294D-8BA3-478F-88D7-A77EE826A1B0}" destId="{3920D876-E9A9-4D06-A79C-BB8C14EF4DEC}" srcOrd="19" destOrd="0" presId="urn:microsoft.com/office/officeart/2005/8/layout/radial5"/>
    <dgm:cxn modelId="{D796E265-9A7C-490E-BC6E-B9D9EFC69346}" type="presParOf" srcId="{3920D876-E9A9-4D06-A79C-BB8C14EF4DEC}" destId="{AA348267-FD1A-4FE2-B6BD-4D18AE437E3F}" srcOrd="0" destOrd="0" presId="urn:microsoft.com/office/officeart/2005/8/layout/radial5"/>
    <dgm:cxn modelId="{3F6F25AB-F08F-4F21-AAAB-0CFD99B27C5E}" type="presParOf" srcId="{2616294D-8BA3-478F-88D7-A77EE826A1B0}" destId="{26428C2D-0017-4371-A812-644EA4503D24}" srcOrd="20" destOrd="0" presId="urn:microsoft.com/office/officeart/2005/8/layout/radial5"/>
    <dgm:cxn modelId="{EFA6776F-408B-4198-9AA7-5B8F4359581B}" type="presParOf" srcId="{2616294D-8BA3-478F-88D7-A77EE826A1B0}" destId="{A541D66F-3B9C-4916-A034-0845031E3050}" srcOrd="21" destOrd="0" presId="urn:microsoft.com/office/officeart/2005/8/layout/radial5"/>
    <dgm:cxn modelId="{01D1AC8A-72F4-41BB-BED2-7914B14FE745}" type="presParOf" srcId="{A541D66F-3B9C-4916-A034-0845031E3050}" destId="{67639E52-FE7C-429B-8FA0-2184E66F6725}" srcOrd="0" destOrd="0" presId="urn:microsoft.com/office/officeart/2005/8/layout/radial5"/>
    <dgm:cxn modelId="{034FC11C-EF9C-4F54-9BD2-E5B1F8B14FCD}" type="presParOf" srcId="{2616294D-8BA3-478F-88D7-A77EE826A1B0}" destId="{09DE5545-261A-4462-A542-C03B6E803312}" srcOrd="22" destOrd="0" presId="urn:microsoft.com/office/officeart/2005/8/layout/radial5"/>
    <dgm:cxn modelId="{56143185-6DE3-444B-9C4D-3A051F5AF310}" type="presParOf" srcId="{2616294D-8BA3-478F-88D7-A77EE826A1B0}" destId="{0203157B-CA0D-46EA-8EDB-CBD5CE0F20B7}" srcOrd="23" destOrd="0" presId="urn:microsoft.com/office/officeart/2005/8/layout/radial5"/>
    <dgm:cxn modelId="{1B899C6F-F325-428C-BF34-7DC58CFD8177}" type="presParOf" srcId="{0203157B-CA0D-46EA-8EDB-CBD5CE0F20B7}" destId="{7A8C9652-F5E6-4743-844F-7A19E1D30E88}" srcOrd="0" destOrd="0" presId="urn:microsoft.com/office/officeart/2005/8/layout/radial5"/>
    <dgm:cxn modelId="{3F4C64D6-B775-47F2-B79C-DCCA27D017C4}" type="presParOf" srcId="{2616294D-8BA3-478F-88D7-A77EE826A1B0}" destId="{185B523A-9132-4EC8-AF07-AF34DFF6377F}" srcOrd="24" destOrd="0" presId="urn:microsoft.com/office/officeart/2005/8/layout/radial5"/>
    <dgm:cxn modelId="{A8D395C7-6C35-4D1B-8427-82625CC33FFE}" type="presParOf" srcId="{2616294D-8BA3-478F-88D7-A77EE826A1B0}" destId="{17B7B04F-3A70-4FA4-A195-1B34D769C686}" srcOrd="25" destOrd="0" presId="urn:microsoft.com/office/officeart/2005/8/layout/radial5"/>
    <dgm:cxn modelId="{4BD6B26C-071B-4CD1-84F3-2C5276441946}" type="presParOf" srcId="{17B7B04F-3A70-4FA4-A195-1B34D769C686}" destId="{6BE5C9FA-5718-485C-8815-207229B7F2F2}" srcOrd="0" destOrd="0" presId="urn:microsoft.com/office/officeart/2005/8/layout/radial5"/>
    <dgm:cxn modelId="{60B566ED-8C35-4985-9CC6-0F3861001DA8}" type="presParOf" srcId="{2616294D-8BA3-478F-88D7-A77EE826A1B0}" destId="{CF86C90B-1040-4B61-9BDC-BC32AB5B5FE5}" srcOrd="26" destOrd="0" presId="urn:microsoft.com/office/officeart/2005/8/layout/radial5"/>
    <dgm:cxn modelId="{08B09D21-98A9-4D83-9ECB-AED74EF24144}" type="presParOf" srcId="{2616294D-8BA3-478F-88D7-A77EE826A1B0}" destId="{143B7BF4-8245-4D31-8161-8172E986853F}" srcOrd="27" destOrd="0" presId="urn:microsoft.com/office/officeart/2005/8/layout/radial5"/>
    <dgm:cxn modelId="{A3801AF4-2538-4739-AD13-7BB27A7D9835}" type="presParOf" srcId="{143B7BF4-8245-4D31-8161-8172E986853F}" destId="{39DB5E6E-9FC9-4EDA-923B-9098685D45A6}" srcOrd="0" destOrd="0" presId="urn:microsoft.com/office/officeart/2005/8/layout/radial5"/>
    <dgm:cxn modelId="{7BE143C1-6059-4BE7-84A3-8AF09D6256B4}" type="presParOf" srcId="{2616294D-8BA3-478F-88D7-A77EE826A1B0}" destId="{1B5CECD7-A0EA-4E82-B11C-365A5197E14F}" srcOrd="28" destOrd="0" presId="urn:microsoft.com/office/officeart/2005/8/layout/radial5"/>
    <dgm:cxn modelId="{2F77D14E-354A-4B18-AEE8-DB4BF0F6E54B}" type="presParOf" srcId="{2616294D-8BA3-478F-88D7-A77EE826A1B0}" destId="{BDA76627-D092-4C1A-9B8B-0C1A0C48CC8A}" srcOrd="29" destOrd="0" presId="urn:microsoft.com/office/officeart/2005/8/layout/radial5"/>
    <dgm:cxn modelId="{26D29499-0559-4770-A113-4152213CFADA}" type="presParOf" srcId="{BDA76627-D092-4C1A-9B8B-0C1A0C48CC8A}" destId="{738E2087-D51D-46FD-8A4E-72DACD988EE9}" srcOrd="0" destOrd="0" presId="urn:microsoft.com/office/officeart/2005/8/layout/radial5"/>
    <dgm:cxn modelId="{E36306CC-FE61-48FF-BD96-78663D0392FF}" type="presParOf" srcId="{2616294D-8BA3-478F-88D7-A77EE826A1B0}" destId="{F9AF9D82-3209-4403-9388-A8B795130F73}" srcOrd="30" destOrd="0" presId="urn:microsoft.com/office/officeart/2005/8/layout/radial5"/>
    <dgm:cxn modelId="{E3DC96D2-69CC-412C-8730-1C3F66E72F4A}" type="presParOf" srcId="{2616294D-8BA3-478F-88D7-A77EE826A1B0}" destId="{A2B5241A-BA9A-493B-8C2E-B786B6775EFB}" srcOrd="31" destOrd="0" presId="urn:microsoft.com/office/officeart/2005/8/layout/radial5"/>
    <dgm:cxn modelId="{937BC982-8911-4861-A537-0B21443D58F0}" type="presParOf" srcId="{A2B5241A-BA9A-493B-8C2E-B786B6775EFB}" destId="{701B4037-6D38-4C3A-B8E5-D8A1231E3C55}" srcOrd="0" destOrd="0" presId="urn:microsoft.com/office/officeart/2005/8/layout/radial5"/>
    <dgm:cxn modelId="{A18CA94E-385D-48E2-9012-32D2B90DF329}" type="presParOf" srcId="{2616294D-8BA3-478F-88D7-A77EE826A1B0}" destId="{4F7ED69C-18CC-404C-A703-E2C1CE406900}" srcOrd="32"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F5E262-5B66-4A5C-AA37-85465562B386}" type="doc">
      <dgm:prSet loTypeId="urn:microsoft.com/office/officeart/2005/8/layout/radial5" loCatId="cycle" qsTypeId="urn:microsoft.com/office/officeart/2005/8/quickstyle/simple4" qsCatId="simple" csTypeId="urn:microsoft.com/office/officeart/2005/8/colors/colorful1" csCatId="colorful" phldr="1"/>
      <dgm:spPr/>
      <dgm:t>
        <a:bodyPr/>
        <a:lstStyle/>
        <a:p>
          <a:endParaRPr lang="en-US"/>
        </a:p>
      </dgm:t>
    </dgm:pt>
    <dgm:pt modelId="{2536341E-55A9-49C0-8CFE-08BD27F9A7A7}">
      <dgm:prSet phldrT="[Text]"/>
      <dgm:spPr>
        <a:scene3d>
          <a:camera prst="orthographicFront"/>
          <a:lightRig rig="threePt" dir="t"/>
        </a:scene3d>
        <a:sp3d>
          <a:bevelT/>
        </a:sp3d>
      </dgm:spPr>
      <dgm:t>
        <a:bodyPr/>
        <a:lstStyle/>
        <a:p>
          <a:r>
            <a:rPr lang="en-US" dirty="0">
              <a:latin typeface="Trebuchet MS" panose="020B0603020202020204" pitchFamily="34" charset="0"/>
            </a:rPr>
            <a:t>Board Member</a:t>
          </a:r>
        </a:p>
      </dgm:t>
    </dgm:pt>
    <dgm:pt modelId="{9AFEAF7E-D019-4314-940C-C7529935DF28}" type="parTrans" cxnId="{EA022B0F-1545-4F7B-AC5B-40B5C6450980}">
      <dgm:prSet/>
      <dgm:spPr/>
      <dgm:t>
        <a:bodyPr/>
        <a:lstStyle/>
        <a:p>
          <a:endParaRPr lang="en-US"/>
        </a:p>
      </dgm:t>
    </dgm:pt>
    <dgm:pt modelId="{6FD29A12-7567-4DEA-8179-36D9EE9C042D}" type="sibTrans" cxnId="{EA022B0F-1545-4F7B-AC5B-40B5C6450980}">
      <dgm:prSet/>
      <dgm:spPr/>
      <dgm:t>
        <a:bodyPr/>
        <a:lstStyle/>
        <a:p>
          <a:endParaRPr lang="en-US"/>
        </a:p>
      </dgm:t>
    </dgm:pt>
    <dgm:pt modelId="{37BF4C70-220B-4500-93E9-C1BFD6EF5E81}">
      <dgm:prSet phldrT="[Text]"/>
      <dgm:spPr>
        <a:scene3d>
          <a:camera prst="orthographicFront"/>
          <a:lightRig rig="threePt" dir="t"/>
        </a:scene3d>
        <a:sp3d>
          <a:bevelT/>
        </a:sp3d>
      </dgm:spPr>
      <dgm:t>
        <a:bodyPr/>
        <a:lstStyle/>
        <a:p>
          <a:r>
            <a:rPr lang="en-US" dirty="0"/>
            <a:t>Business</a:t>
          </a:r>
        </a:p>
      </dgm:t>
    </dgm:pt>
    <dgm:pt modelId="{4C773FB6-0125-415C-9CED-54D4C74ED6D2}" type="parTrans" cxnId="{269DE40C-790C-4068-83A0-D2BE109CF460}">
      <dgm:prSet/>
      <dgm:spPr>
        <a:scene3d>
          <a:camera prst="orthographicFront"/>
          <a:lightRig rig="threePt" dir="t"/>
        </a:scene3d>
        <a:sp3d>
          <a:bevelT/>
        </a:sp3d>
      </dgm:spPr>
      <dgm:t>
        <a:bodyPr/>
        <a:lstStyle/>
        <a:p>
          <a:endParaRPr lang="en-US"/>
        </a:p>
      </dgm:t>
    </dgm:pt>
    <dgm:pt modelId="{E563F5BB-CC64-4077-A045-5B67C479D6E6}" type="sibTrans" cxnId="{269DE40C-790C-4068-83A0-D2BE109CF460}">
      <dgm:prSet/>
      <dgm:spPr/>
      <dgm:t>
        <a:bodyPr/>
        <a:lstStyle/>
        <a:p>
          <a:endParaRPr lang="en-US"/>
        </a:p>
      </dgm:t>
    </dgm:pt>
    <dgm:pt modelId="{48F5E8DD-6097-4266-BEEF-7C125B636875}">
      <dgm:prSet phldrT="[Text]"/>
      <dgm:spPr>
        <a:scene3d>
          <a:camera prst="orthographicFront"/>
          <a:lightRig rig="threePt" dir="t"/>
        </a:scene3d>
        <a:sp3d>
          <a:bevelT/>
        </a:sp3d>
      </dgm:spPr>
      <dgm:t>
        <a:bodyPr/>
        <a:lstStyle/>
        <a:p>
          <a:r>
            <a:rPr lang="en-US" dirty="0"/>
            <a:t>Chief Elected Official</a:t>
          </a:r>
        </a:p>
      </dgm:t>
    </dgm:pt>
    <dgm:pt modelId="{318FFA26-C564-422A-BD64-3BB1D37E7EB5}" type="parTrans" cxnId="{9670CB60-4E87-4806-B78E-E8955ACAAE01}">
      <dgm:prSet/>
      <dgm:spPr>
        <a:scene3d>
          <a:camera prst="orthographicFront"/>
          <a:lightRig rig="threePt" dir="t"/>
        </a:scene3d>
        <a:sp3d>
          <a:bevelT/>
        </a:sp3d>
      </dgm:spPr>
      <dgm:t>
        <a:bodyPr/>
        <a:lstStyle/>
        <a:p>
          <a:endParaRPr lang="en-US"/>
        </a:p>
      </dgm:t>
    </dgm:pt>
    <dgm:pt modelId="{4F81060A-53F7-4245-B2F8-0BA87306DDDB}" type="sibTrans" cxnId="{9670CB60-4E87-4806-B78E-E8955ACAAE01}">
      <dgm:prSet/>
      <dgm:spPr/>
      <dgm:t>
        <a:bodyPr/>
        <a:lstStyle/>
        <a:p>
          <a:endParaRPr lang="en-US"/>
        </a:p>
      </dgm:t>
    </dgm:pt>
    <dgm:pt modelId="{2616294D-8BA3-478F-88D7-A77EE826A1B0}" type="pres">
      <dgm:prSet presAssocID="{C2F5E262-5B66-4A5C-AA37-85465562B386}" presName="Name0" presStyleCnt="0">
        <dgm:presLayoutVars>
          <dgm:chMax val="1"/>
          <dgm:dir/>
          <dgm:animLvl val="ctr"/>
          <dgm:resizeHandles val="exact"/>
        </dgm:presLayoutVars>
      </dgm:prSet>
      <dgm:spPr/>
    </dgm:pt>
    <dgm:pt modelId="{4596FB45-DBDB-4CE5-AC20-749617AC94F0}" type="pres">
      <dgm:prSet presAssocID="{2536341E-55A9-49C0-8CFE-08BD27F9A7A7}" presName="centerShape" presStyleLbl="node0" presStyleIdx="0" presStyleCnt="1" custScaleX="109240" custScaleY="109240"/>
      <dgm:spPr/>
    </dgm:pt>
    <dgm:pt modelId="{7E3C9803-4D51-4439-B9CE-B8A08EF1F127}" type="pres">
      <dgm:prSet presAssocID="{318FFA26-C564-422A-BD64-3BB1D37E7EB5}" presName="parTrans" presStyleLbl="sibTrans2D1" presStyleIdx="0" presStyleCnt="2"/>
      <dgm:spPr/>
    </dgm:pt>
    <dgm:pt modelId="{89544342-EEE6-4DA3-BC43-4FEF70111D2D}" type="pres">
      <dgm:prSet presAssocID="{318FFA26-C564-422A-BD64-3BB1D37E7EB5}" presName="connectorText" presStyleLbl="sibTrans2D1" presStyleIdx="0" presStyleCnt="2"/>
      <dgm:spPr/>
    </dgm:pt>
    <dgm:pt modelId="{A817CE25-8786-436B-8ABE-252DB00381CB}" type="pres">
      <dgm:prSet presAssocID="{48F5E8DD-6097-4266-BEEF-7C125B636875}" presName="node" presStyleLbl="node1" presStyleIdx="0" presStyleCnt="2">
        <dgm:presLayoutVars>
          <dgm:bulletEnabled val="1"/>
        </dgm:presLayoutVars>
      </dgm:prSet>
      <dgm:spPr/>
    </dgm:pt>
    <dgm:pt modelId="{C264119F-744F-4FF3-8219-0978C7596C07}" type="pres">
      <dgm:prSet presAssocID="{4C773FB6-0125-415C-9CED-54D4C74ED6D2}" presName="parTrans" presStyleLbl="sibTrans2D1" presStyleIdx="1" presStyleCnt="2"/>
      <dgm:spPr/>
    </dgm:pt>
    <dgm:pt modelId="{6400B099-3957-48BE-BBA8-2017327E93B2}" type="pres">
      <dgm:prSet presAssocID="{4C773FB6-0125-415C-9CED-54D4C74ED6D2}" presName="connectorText" presStyleLbl="sibTrans2D1" presStyleIdx="1" presStyleCnt="2"/>
      <dgm:spPr/>
    </dgm:pt>
    <dgm:pt modelId="{40C852C5-9AEE-4097-9FB4-35ECF4BF711F}" type="pres">
      <dgm:prSet presAssocID="{37BF4C70-220B-4500-93E9-C1BFD6EF5E81}" presName="node" presStyleLbl="node1" presStyleIdx="1" presStyleCnt="2">
        <dgm:presLayoutVars>
          <dgm:bulletEnabled val="1"/>
        </dgm:presLayoutVars>
      </dgm:prSet>
      <dgm:spPr/>
    </dgm:pt>
  </dgm:ptLst>
  <dgm:cxnLst>
    <dgm:cxn modelId="{269DE40C-790C-4068-83A0-D2BE109CF460}" srcId="{2536341E-55A9-49C0-8CFE-08BD27F9A7A7}" destId="{37BF4C70-220B-4500-93E9-C1BFD6EF5E81}" srcOrd="1" destOrd="0" parTransId="{4C773FB6-0125-415C-9CED-54D4C74ED6D2}" sibTransId="{E563F5BB-CC64-4077-A045-5B67C479D6E6}"/>
    <dgm:cxn modelId="{EA022B0F-1545-4F7B-AC5B-40B5C6450980}" srcId="{C2F5E262-5B66-4A5C-AA37-85465562B386}" destId="{2536341E-55A9-49C0-8CFE-08BD27F9A7A7}" srcOrd="0" destOrd="0" parTransId="{9AFEAF7E-D019-4314-940C-C7529935DF28}" sibTransId="{6FD29A12-7567-4DEA-8179-36D9EE9C042D}"/>
    <dgm:cxn modelId="{F19A5B2A-DF1F-4399-8267-683AF2D6757A}" type="presOf" srcId="{2536341E-55A9-49C0-8CFE-08BD27F9A7A7}" destId="{4596FB45-DBDB-4CE5-AC20-749617AC94F0}" srcOrd="0" destOrd="0" presId="urn:microsoft.com/office/officeart/2005/8/layout/radial5"/>
    <dgm:cxn modelId="{9670CB60-4E87-4806-B78E-E8955ACAAE01}" srcId="{2536341E-55A9-49C0-8CFE-08BD27F9A7A7}" destId="{48F5E8DD-6097-4266-BEEF-7C125B636875}" srcOrd="0" destOrd="0" parTransId="{318FFA26-C564-422A-BD64-3BB1D37E7EB5}" sibTransId="{4F81060A-53F7-4245-B2F8-0BA87306DDDB}"/>
    <dgm:cxn modelId="{D688B858-5BD2-4D7C-A856-67CAC9EDEE4C}" type="presOf" srcId="{37BF4C70-220B-4500-93E9-C1BFD6EF5E81}" destId="{40C852C5-9AEE-4097-9FB4-35ECF4BF711F}" srcOrd="0" destOrd="0" presId="urn:microsoft.com/office/officeart/2005/8/layout/radial5"/>
    <dgm:cxn modelId="{2271F39E-0680-47AE-8615-A7976A7AC053}" type="presOf" srcId="{318FFA26-C564-422A-BD64-3BB1D37E7EB5}" destId="{7E3C9803-4D51-4439-B9CE-B8A08EF1F127}" srcOrd="0" destOrd="0" presId="urn:microsoft.com/office/officeart/2005/8/layout/radial5"/>
    <dgm:cxn modelId="{155A38B2-3FCE-45C8-8507-23A33DA9C1A8}" type="presOf" srcId="{48F5E8DD-6097-4266-BEEF-7C125B636875}" destId="{A817CE25-8786-436B-8ABE-252DB00381CB}" srcOrd="0" destOrd="0" presId="urn:microsoft.com/office/officeart/2005/8/layout/radial5"/>
    <dgm:cxn modelId="{F6CD9BB8-F81C-4339-9444-77AAAD9FCC83}" type="presOf" srcId="{C2F5E262-5B66-4A5C-AA37-85465562B386}" destId="{2616294D-8BA3-478F-88D7-A77EE826A1B0}" srcOrd="0" destOrd="0" presId="urn:microsoft.com/office/officeart/2005/8/layout/radial5"/>
    <dgm:cxn modelId="{E56B5DC6-AB69-4829-82DE-7D2BFFD8F5B0}" type="presOf" srcId="{4C773FB6-0125-415C-9CED-54D4C74ED6D2}" destId="{C264119F-744F-4FF3-8219-0978C7596C07}" srcOrd="0" destOrd="0" presId="urn:microsoft.com/office/officeart/2005/8/layout/radial5"/>
    <dgm:cxn modelId="{771DD3C9-4508-44A8-86A1-6E64455C9F6F}" type="presOf" srcId="{318FFA26-C564-422A-BD64-3BB1D37E7EB5}" destId="{89544342-EEE6-4DA3-BC43-4FEF70111D2D}" srcOrd="1" destOrd="0" presId="urn:microsoft.com/office/officeart/2005/8/layout/radial5"/>
    <dgm:cxn modelId="{0F341FD9-41D2-413B-8C92-B62B1C551278}" type="presOf" srcId="{4C773FB6-0125-415C-9CED-54D4C74ED6D2}" destId="{6400B099-3957-48BE-BBA8-2017327E93B2}" srcOrd="1" destOrd="0" presId="urn:microsoft.com/office/officeart/2005/8/layout/radial5"/>
    <dgm:cxn modelId="{04C19E6E-1115-428E-888A-3C2594BC2DA6}" type="presParOf" srcId="{2616294D-8BA3-478F-88D7-A77EE826A1B0}" destId="{4596FB45-DBDB-4CE5-AC20-749617AC94F0}" srcOrd="0" destOrd="0" presId="urn:microsoft.com/office/officeart/2005/8/layout/radial5"/>
    <dgm:cxn modelId="{C8682235-7B15-4BF8-906F-C36E6CA71DC9}" type="presParOf" srcId="{2616294D-8BA3-478F-88D7-A77EE826A1B0}" destId="{7E3C9803-4D51-4439-B9CE-B8A08EF1F127}" srcOrd="1" destOrd="0" presId="urn:microsoft.com/office/officeart/2005/8/layout/radial5"/>
    <dgm:cxn modelId="{8B5435DA-2904-467C-9712-BE9CDE24E839}" type="presParOf" srcId="{7E3C9803-4D51-4439-B9CE-B8A08EF1F127}" destId="{89544342-EEE6-4DA3-BC43-4FEF70111D2D}" srcOrd="0" destOrd="0" presId="urn:microsoft.com/office/officeart/2005/8/layout/radial5"/>
    <dgm:cxn modelId="{82166802-82A4-429A-B28E-47A2F5521DBD}" type="presParOf" srcId="{2616294D-8BA3-478F-88D7-A77EE826A1B0}" destId="{A817CE25-8786-436B-8ABE-252DB00381CB}" srcOrd="2" destOrd="0" presId="urn:microsoft.com/office/officeart/2005/8/layout/radial5"/>
    <dgm:cxn modelId="{99ACAAA3-987D-400F-BE7E-4E6901339954}" type="presParOf" srcId="{2616294D-8BA3-478F-88D7-A77EE826A1B0}" destId="{C264119F-744F-4FF3-8219-0978C7596C07}" srcOrd="3" destOrd="0" presId="urn:microsoft.com/office/officeart/2005/8/layout/radial5"/>
    <dgm:cxn modelId="{FEB654FF-DC02-4438-A47D-67FAB0030709}" type="presParOf" srcId="{C264119F-744F-4FF3-8219-0978C7596C07}" destId="{6400B099-3957-48BE-BBA8-2017327E93B2}" srcOrd="0" destOrd="0" presId="urn:microsoft.com/office/officeart/2005/8/layout/radial5"/>
    <dgm:cxn modelId="{9EE478B8-6B0B-4F0B-A3C3-8DE43CDCF312}" type="presParOf" srcId="{2616294D-8BA3-478F-88D7-A77EE826A1B0}" destId="{40C852C5-9AEE-4097-9FB4-35ECF4BF711F}" srcOrd="4" destOrd="0" presId="urn:microsoft.com/office/officeart/2005/8/layout/radial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7567F7-BFE8-4C29-B3DE-2DC8306372CC}"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0D76ACA0-90EF-4EF2-B815-A564EFADB365}">
      <dgm:prSet/>
      <dgm:spPr/>
      <dgm:t>
        <a:bodyPr/>
        <a:lstStyle/>
        <a:p>
          <a:r>
            <a:rPr lang="en-US"/>
            <a:t>Early intervention before it is too late</a:t>
          </a:r>
        </a:p>
      </dgm:t>
    </dgm:pt>
    <dgm:pt modelId="{C30181E8-54DD-4F21-953B-B2C3B19F853E}" type="parTrans" cxnId="{ACABD4C3-00D7-41E7-9539-C5168FEB04A0}">
      <dgm:prSet/>
      <dgm:spPr/>
      <dgm:t>
        <a:bodyPr/>
        <a:lstStyle/>
        <a:p>
          <a:endParaRPr lang="en-US"/>
        </a:p>
      </dgm:t>
    </dgm:pt>
    <dgm:pt modelId="{99BEB150-0988-4E32-91B9-2E758E4CEDDF}" type="sibTrans" cxnId="{ACABD4C3-00D7-41E7-9539-C5168FEB04A0}">
      <dgm:prSet/>
      <dgm:spPr/>
      <dgm:t>
        <a:bodyPr/>
        <a:lstStyle/>
        <a:p>
          <a:endParaRPr lang="en-US"/>
        </a:p>
      </dgm:t>
    </dgm:pt>
    <dgm:pt modelId="{4FED1A25-8B98-4B6D-BA5A-998525782FA7}">
      <dgm:prSet/>
      <dgm:spPr/>
      <dgm:t>
        <a:bodyPr/>
        <a:lstStyle/>
        <a:p>
          <a:r>
            <a:rPr lang="en-US"/>
            <a:t>Preventative and proactive </a:t>
          </a:r>
        </a:p>
      </dgm:t>
    </dgm:pt>
    <dgm:pt modelId="{74ACD937-13DA-4DE7-89AB-DDF3220151BD}" type="parTrans" cxnId="{28D6691D-FD0D-487B-A8AF-47089EC5C106}">
      <dgm:prSet/>
      <dgm:spPr/>
      <dgm:t>
        <a:bodyPr/>
        <a:lstStyle/>
        <a:p>
          <a:endParaRPr lang="en-US"/>
        </a:p>
      </dgm:t>
    </dgm:pt>
    <dgm:pt modelId="{0656B632-AC3D-412B-A974-6293E4563875}" type="sibTrans" cxnId="{28D6691D-FD0D-487B-A8AF-47089EC5C106}">
      <dgm:prSet/>
      <dgm:spPr/>
      <dgm:t>
        <a:bodyPr/>
        <a:lstStyle/>
        <a:p>
          <a:endParaRPr lang="en-US"/>
        </a:p>
      </dgm:t>
    </dgm:pt>
    <dgm:pt modelId="{2D45057B-0DB5-438E-A0DE-BD7905296847}">
      <dgm:prSet/>
      <dgm:spPr/>
      <dgm:t>
        <a:bodyPr/>
        <a:lstStyle/>
        <a:p>
          <a:r>
            <a:rPr lang="en-US"/>
            <a:t>Coaching and training opportunity</a:t>
          </a:r>
        </a:p>
      </dgm:t>
    </dgm:pt>
    <dgm:pt modelId="{821F50BF-7AFE-484E-9C39-2B5448FFB93D}" type="parTrans" cxnId="{D5735068-5D1F-4CBC-9312-C688745B76CB}">
      <dgm:prSet/>
      <dgm:spPr/>
      <dgm:t>
        <a:bodyPr/>
        <a:lstStyle/>
        <a:p>
          <a:endParaRPr lang="en-US"/>
        </a:p>
      </dgm:t>
    </dgm:pt>
    <dgm:pt modelId="{2BF7B456-A0DE-4BD1-A8DB-5D779CCB49DC}" type="sibTrans" cxnId="{D5735068-5D1F-4CBC-9312-C688745B76CB}">
      <dgm:prSet/>
      <dgm:spPr/>
      <dgm:t>
        <a:bodyPr/>
        <a:lstStyle/>
        <a:p>
          <a:endParaRPr lang="en-US"/>
        </a:p>
      </dgm:t>
    </dgm:pt>
    <dgm:pt modelId="{33C92203-AF61-4EDD-A184-8E0A002D072E}">
      <dgm:prSet/>
      <dgm:spPr/>
      <dgm:t>
        <a:bodyPr/>
        <a:lstStyle/>
        <a:p>
          <a:r>
            <a:rPr lang="en-US" dirty="0"/>
            <a:t>Stronger/better working relationships and partnerships</a:t>
          </a:r>
        </a:p>
      </dgm:t>
    </dgm:pt>
    <dgm:pt modelId="{1DC8A40A-C5B1-4D68-A618-BB6A673524DB}" type="parTrans" cxnId="{5B6AD88B-ACD7-4798-A7D1-A41995EE108E}">
      <dgm:prSet/>
      <dgm:spPr/>
      <dgm:t>
        <a:bodyPr/>
        <a:lstStyle/>
        <a:p>
          <a:endParaRPr lang="en-US"/>
        </a:p>
      </dgm:t>
    </dgm:pt>
    <dgm:pt modelId="{B1EBEB12-5D6D-4DC2-9D80-96E925E08B12}" type="sibTrans" cxnId="{5B6AD88B-ACD7-4798-A7D1-A41995EE108E}">
      <dgm:prSet/>
      <dgm:spPr/>
      <dgm:t>
        <a:bodyPr/>
        <a:lstStyle/>
        <a:p>
          <a:endParaRPr lang="en-US"/>
        </a:p>
      </dgm:t>
    </dgm:pt>
    <dgm:pt modelId="{024C8D3A-D086-4C26-AF9E-E7AAFBF82098}">
      <dgm:prSet/>
      <dgm:spPr/>
      <dgm:t>
        <a:bodyPr/>
        <a:lstStyle/>
        <a:p>
          <a:r>
            <a:rPr lang="en-US" dirty="0"/>
            <a:t>Grantees don’t know what they don’t know – they may not think they have a problem</a:t>
          </a:r>
        </a:p>
      </dgm:t>
    </dgm:pt>
    <dgm:pt modelId="{A922926E-65BE-4365-A895-EBC58A3E5951}" type="parTrans" cxnId="{2B83132E-DB1B-4D39-8B25-1B2072FF3A74}">
      <dgm:prSet/>
      <dgm:spPr/>
      <dgm:t>
        <a:bodyPr/>
        <a:lstStyle/>
        <a:p>
          <a:endParaRPr lang="en-US"/>
        </a:p>
      </dgm:t>
    </dgm:pt>
    <dgm:pt modelId="{B955F572-91A9-4EDC-9C14-387E00DFC92E}" type="sibTrans" cxnId="{2B83132E-DB1B-4D39-8B25-1B2072FF3A74}">
      <dgm:prSet/>
      <dgm:spPr/>
      <dgm:t>
        <a:bodyPr/>
        <a:lstStyle/>
        <a:p>
          <a:endParaRPr lang="en-US"/>
        </a:p>
      </dgm:t>
    </dgm:pt>
    <dgm:pt modelId="{D1AF1ED3-E96D-40DA-8EB0-14E58F3F9350}">
      <dgm:prSet/>
      <dgm:spPr/>
      <dgm:t>
        <a:bodyPr/>
        <a:lstStyle/>
        <a:p>
          <a:r>
            <a:rPr lang="en-US"/>
            <a:t>Data alone can’t tell the whole story – observations, conversation and analysis are needed</a:t>
          </a:r>
        </a:p>
      </dgm:t>
    </dgm:pt>
    <dgm:pt modelId="{CCECFB8C-11B0-4519-8184-5A366C0533A3}" type="parTrans" cxnId="{2E697C7E-3B75-4F64-A290-E403287D5528}">
      <dgm:prSet/>
      <dgm:spPr/>
      <dgm:t>
        <a:bodyPr/>
        <a:lstStyle/>
        <a:p>
          <a:endParaRPr lang="en-US"/>
        </a:p>
      </dgm:t>
    </dgm:pt>
    <dgm:pt modelId="{B62C67EF-1B26-477C-83FC-8C193993E314}" type="sibTrans" cxnId="{2E697C7E-3B75-4F64-A290-E403287D5528}">
      <dgm:prSet/>
      <dgm:spPr/>
      <dgm:t>
        <a:bodyPr/>
        <a:lstStyle/>
        <a:p>
          <a:endParaRPr lang="en-US"/>
        </a:p>
      </dgm:t>
    </dgm:pt>
    <dgm:pt modelId="{1E917319-63DF-443A-A4E9-D80C6D782268}">
      <dgm:prSet/>
      <dgm:spPr/>
      <dgm:t>
        <a:bodyPr/>
        <a:lstStyle/>
        <a:p>
          <a:r>
            <a:rPr lang="en-US"/>
            <a:t>Opportunity to provide resources</a:t>
          </a:r>
        </a:p>
      </dgm:t>
    </dgm:pt>
    <dgm:pt modelId="{7136CA09-D051-46DD-A4D7-B3192A36BFF5}" type="parTrans" cxnId="{EA75877C-3675-4DEB-B43F-6D0CFD845FF6}">
      <dgm:prSet/>
      <dgm:spPr/>
      <dgm:t>
        <a:bodyPr/>
        <a:lstStyle/>
        <a:p>
          <a:endParaRPr lang="en-US"/>
        </a:p>
      </dgm:t>
    </dgm:pt>
    <dgm:pt modelId="{B1BBE7CA-B332-46E4-8D8F-AD4ACE0A0FAB}" type="sibTrans" cxnId="{EA75877C-3675-4DEB-B43F-6D0CFD845FF6}">
      <dgm:prSet/>
      <dgm:spPr/>
      <dgm:t>
        <a:bodyPr/>
        <a:lstStyle/>
        <a:p>
          <a:endParaRPr lang="en-US"/>
        </a:p>
      </dgm:t>
    </dgm:pt>
    <dgm:pt modelId="{871D004B-CA8C-4326-BE81-4A0F4CCF0906}">
      <dgm:prSet/>
      <dgm:spPr/>
      <dgm:t>
        <a:bodyPr/>
        <a:lstStyle/>
        <a:p>
          <a:r>
            <a:rPr lang="en-US"/>
            <a:t>Drives continuous improvement</a:t>
          </a:r>
        </a:p>
      </dgm:t>
    </dgm:pt>
    <dgm:pt modelId="{95FB59AE-901B-4951-A78D-E1B11398CFF3}" type="parTrans" cxnId="{E7BDC932-8FF6-4951-BA9F-1753A7C3B4AD}">
      <dgm:prSet/>
      <dgm:spPr/>
      <dgm:t>
        <a:bodyPr/>
        <a:lstStyle/>
        <a:p>
          <a:endParaRPr lang="en-US"/>
        </a:p>
      </dgm:t>
    </dgm:pt>
    <dgm:pt modelId="{FBD50982-8521-4464-B088-AD3FFD87B2F1}" type="sibTrans" cxnId="{E7BDC932-8FF6-4951-BA9F-1753A7C3B4AD}">
      <dgm:prSet/>
      <dgm:spPr/>
      <dgm:t>
        <a:bodyPr/>
        <a:lstStyle/>
        <a:p>
          <a:endParaRPr lang="en-US"/>
        </a:p>
      </dgm:t>
    </dgm:pt>
    <dgm:pt modelId="{5ED5782B-7372-45BE-96E3-6B9270D15B85}" type="pres">
      <dgm:prSet presAssocID="{C67567F7-BFE8-4C29-B3DE-2DC8306372CC}" presName="Name0" presStyleCnt="0">
        <dgm:presLayoutVars>
          <dgm:dir/>
          <dgm:resizeHandles val="exact"/>
        </dgm:presLayoutVars>
      </dgm:prSet>
      <dgm:spPr/>
    </dgm:pt>
    <dgm:pt modelId="{02A95B81-06B2-4A37-B9F9-34D2521DD880}" type="pres">
      <dgm:prSet presAssocID="{0D76ACA0-90EF-4EF2-B815-A564EFADB365}" presName="node" presStyleLbl="node1" presStyleIdx="0" presStyleCnt="8">
        <dgm:presLayoutVars>
          <dgm:bulletEnabled val="1"/>
        </dgm:presLayoutVars>
      </dgm:prSet>
      <dgm:spPr/>
    </dgm:pt>
    <dgm:pt modelId="{6D87D7DB-831E-4D44-B8B8-6ABFBF2A9AA9}" type="pres">
      <dgm:prSet presAssocID="{99BEB150-0988-4E32-91B9-2E758E4CEDDF}" presName="sibTrans" presStyleLbl="sibTrans1D1" presStyleIdx="0" presStyleCnt="7"/>
      <dgm:spPr/>
    </dgm:pt>
    <dgm:pt modelId="{452F41F7-1CB5-4932-BE20-A8D2946A0814}" type="pres">
      <dgm:prSet presAssocID="{99BEB150-0988-4E32-91B9-2E758E4CEDDF}" presName="connectorText" presStyleLbl="sibTrans1D1" presStyleIdx="0" presStyleCnt="7"/>
      <dgm:spPr/>
    </dgm:pt>
    <dgm:pt modelId="{CAAAADB7-47AC-4777-93F8-682CA83B3BB7}" type="pres">
      <dgm:prSet presAssocID="{4FED1A25-8B98-4B6D-BA5A-998525782FA7}" presName="node" presStyleLbl="node1" presStyleIdx="1" presStyleCnt="8">
        <dgm:presLayoutVars>
          <dgm:bulletEnabled val="1"/>
        </dgm:presLayoutVars>
      </dgm:prSet>
      <dgm:spPr/>
    </dgm:pt>
    <dgm:pt modelId="{230FB329-C2A5-4028-A949-0F8D670A1C61}" type="pres">
      <dgm:prSet presAssocID="{0656B632-AC3D-412B-A974-6293E4563875}" presName="sibTrans" presStyleLbl="sibTrans1D1" presStyleIdx="1" presStyleCnt="7"/>
      <dgm:spPr/>
    </dgm:pt>
    <dgm:pt modelId="{A5EB01FC-94B9-48C4-B4A9-30E15F504E79}" type="pres">
      <dgm:prSet presAssocID="{0656B632-AC3D-412B-A974-6293E4563875}" presName="connectorText" presStyleLbl="sibTrans1D1" presStyleIdx="1" presStyleCnt="7"/>
      <dgm:spPr/>
    </dgm:pt>
    <dgm:pt modelId="{F0E457C1-E987-4D2A-B8B3-868ABDFAFC0E}" type="pres">
      <dgm:prSet presAssocID="{2D45057B-0DB5-438E-A0DE-BD7905296847}" presName="node" presStyleLbl="node1" presStyleIdx="2" presStyleCnt="8">
        <dgm:presLayoutVars>
          <dgm:bulletEnabled val="1"/>
        </dgm:presLayoutVars>
      </dgm:prSet>
      <dgm:spPr/>
    </dgm:pt>
    <dgm:pt modelId="{28ED1038-F633-467F-AECE-82FD5917F623}" type="pres">
      <dgm:prSet presAssocID="{2BF7B456-A0DE-4BD1-A8DB-5D779CCB49DC}" presName="sibTrans" presStyleLbl="sibTrans1D1" presStyleIdx="2" presStyleCnt="7"/>
      <dgm:spPr/>
    </dgm:pt>
    <dgm:pt modelId="{A74DEE4F-22BF-48BC-8FD7-70DE8412F431}" type="pres">
      <dgm:prSet presAssocID="{2BF7B456-A0DE-4BD1-A8DB-5D779CCB49DC}" presName="connectorText" presStyleLbl="sibTrans1D1" presStyleIdx="2" presStyleCnt="7"/>
      <dgm:spPr/>
    </dgm:pt>
    <dgm:pt modelId="{42543864-9ADC-4594-ACB2-8989490CD89B}" type="pres">
      <dgm:prSet presAssocID="{33C92203-AF61-4EDD-A184-8E0A002D072E}" presName="node" presStyleLbl="node1" presStyleIdx="3" presStyleCnt="8">
        <dgm:presLayoutVars>
          <dgm:bulletEnabled val="1"/>
        </dgm:presLayoutVars>
      </dgm:prSet>
      <dgm:spPr/>
    </dgm:pt>
    <dgm:pt modelId="{5D8BDD58-2DF9-41F0-942C-BDF3F1E2A3EC}" type="pres">
      <dgm:prSet presAssocID="{B1EBEB12-5D6D-4DC2-9D80-96E925E08B12}" presName="sibTrans" presStyleLbl="sibTrans1D1" presStyleIdx="3" presStyleCnt="7"/>
      <dgm:spPr/>
    </dgm:pt>
    <dgm:pt modelId="{85F13850-E9F9-44CA-9BF1-9133E5D5EAB3}" type="pres">
      <dgm:prSet presAssocID="{B1EBEB12-5D6D-4DC2-9D80-96E925E08B12}" presName="connectorText" presStyleLbl="sibTrans1D1" presStyleIdx="3" presStyleCnt="7"/>
      <dgm:spPr/>
    </dgm:pt>
    <dgm:pt modelId="{F92262F3-D701-4B5A-834F-B7707C776152}" type="pres">
      <dgm:prSet presAssocID="{024C8D3A-D086-4C26-AF9E-E7AAFBF82098}" presName="node" presStyleLbl="node1" presStyleIdx="4" presStyleCnt="8">
        <dgm:presLayoutVars>
          <dgm:bulletEnabled val="1"/>
        </dgm:presLayoutVars>
      </dgm:prSet>
      <dgm:spPr/>
    </dgm:pt>
    <dgm:pt modelId="{C3844959-D9E7-49F3-AEE7-219623D1F64F}" type="pres">
      <dgm:prSet presAssocID="{B955F572-91A9-4EDC-9C14-387E00DFC92E}" presName="sibTrans" presStyleLbl="sibTrans1D1" presStyleIdx="4" presStyleCnt="7"/>
      <dgm:spPr/>
    </dgm:pt>
    <dgm:pt modelId="{17BF8FED-2BBB-43AD-9726-CA8BDAA4875F}" type="pres">
      <dgm:prSet presAssocID="{B955F572-91A9-4EDC-9C14-387E00DFC92E}" presName="connectorText" presStyleLbl="sibTrans1D1" presStyleIdx="4" presStyleCnt="7"/>
      <dgm:spPr/>
    </dgm:pt>
    <dgm:pt modelId="{330BBC25-19BF-47F1-851F-50B3A34ED5CC}" type="pres">
      <dgm:prSet presAssocID="{D1AF1ED3-E96D-40DA-8EB0-14E58F3F9350}" presName="node" presStyleLbl="node1" presStyleIdx="5" presStyleCnt="8">
        <dgm:presLayoutVars>
          <dgm:bulletEnabled val="1"/>
        </dgm:presLayoutVars>
      </dgm:prSet>
      <dgm:spPr/>
    </dgm:pt>
    <dgm:pt modelId="{E1D2732F-BB6F-41C8-BBA5-62C624CA1DF4}" type="pres">
      <dgm:prSet presAssocID="{B62C67EF-1B26-477C-83FC-8C193993E314}" presName="sibTrans" presStyleLbl="sibTrans1D1" presStyleIdx="5" presStyleCnt="7"/>
      <dgm:spPr/>
    </dgm:pt>
    <dgm:pt modelId="{48AD0507-5074-4DCE-9FDA-01CCDA237583}" type="pres">
      <dgm:prSet presAssocID="{B62C67EF-1B26-477C-83FC-8C193993E314}" presName="connectorText" presStyleLbl="sibTrans1D1" presStyleIdx="5" presStyleCnt="7"/>
      <dgm:spPr/>
    </dgm:pt>
    <dgm:pt modelId="{53FCA25B-9C3D-45A9-9CF6-8CC7834E8B8F}" type="pres">
      <dgm:prSet presAssocID="{1E917319-63DF-443A-A4E9-D80C6D782268}" presName="node" presStyleLbl="node1" presStyleIdx="6" presStyleCnt="8">
        <dgm:presLayoutVars>
          <dgm:bulletEnabled val="1"/>
        </dgm:presLayoutVars>
      </dgm:prSet>
      <dgm:spPr/>
    </dgm:pt>
    <dgm:pt modelId="{820C6C4C-802D-42A9-A24F-F8C99A09F07B}" type="pres">
      <dgm:prSet presAssocID="{B1BBE7CA-B332-46E4-8D8F-AD4ACE0A0FAB}" presName="sibTrans" presStyleLbl="sibTrans1D1" presStyleIdx="6" presStyleCnt="7"/>
      <dgm:spPr/>
    </dgm:pt>
    <dgm:pt modelId="{2F286AD8-42E9-4EF9-89C5-9A366D2E9646}" type="pres">
      <dgm:prSet presAssocID="{B1BBE7CA-B332-46E4-8D8F-AD4ACE0A0FAB}" presName="connectorText" presStyleLbl="sibTrans1D1" presStyleIdx="6" presStyleCnt="7"/>
      <dgm:spPr/>
    </dgm:pt>
    <dgm:pt modelId="{989C72E5-C9BE-4CA7-B177-52234634070F}" type="pres">
      <dgm:prSet presAssocID="{871D004B-CA8C-4326-BE81-4A0F4CCF0906}" presName="node" presStyleLbl="node1" presStyleIdx="7" presStyleCnt="8">
        <dgm:presLayoutVars>
          <dgm:bulletEnabled val="1"/>
        </dgm:presLayoutVars>
      </dgm:prSet>
      <dgm:spPr/>
    </dgm:pt>
  </dgm:ptLst>
  <dgm:cxnLst>
    <dgm:cxn modelId="{9176C01C-99C3-4601-8DBA-E35FF6798E38}" type="presOf" srcId="{B955F572-91A9-4EDC-9C14-387E00DFC92E}" destId="{17BF8FED-2BBB-43AD-9726-CA8BDAA4875F}" srcOrd="1" destOrd="0" presId="urn:microsoft.com/office/officeart/2016/7/layout/RepeatingBendingProcessNew"/>
    <dgm:cxn modelId="{28D6691D-FD0D-487B-A8AF-47089EC5C106}" srcId="{C67567F7-BFE8-4C29-B3DE-2DC8306372CC}" destId="{4FED1A25-8B98-4B6D-BA5A-998525782FA7}" srcOrd="1" destOrd="0" parTransId="{74ACD937-13DA-4DE7-89AB-DDF3220151BD}" sibTransId="{0656B632-AC3D-412B-A974-6293E4563875}"/>
    <dgm:cxn modelId="{2B83132E-DB1B-4D39-8B25-1B2072FF3A74}" srcId="{C67567F7-BFE8-4C29-B3DE-2DC8306372CC}" destId="{024C8D3A-D086-4C26-AF9E-E7AAFBF82098}" srcOrd="4" destOrd="0" parTransId="{A922926E-65BE-4365-A895-EBC58A3E5951}" sibTransId="{B955F572-91A9-4EDC-9C14-387E00DFC92E}"/>
    <dgm:cxn modelId="{E7BDC932-8FF6-4951-BA9F-1753A7C3B4AD}" srcId="{C67567F7-BFE8-4C29-B3DE-2DC8306372CC}" destId="{871D004B-CA8C-4326-BE81-4A0F4CCF0906}" srcOrd="7" destOrd="0" parTransId="{95FB59AE-901B-4951-A78D-E1B11398CFF3}" sibTransId="{FBD50982-8521-4464-B088-AD3FFD87B2F1}"/>
    <dgm:cxn modelId="{7D06AD33-7B57-4C94-84C4-87AEAE0C182B}" type="presOf" srcId="{99BEB150-0988-4E32-91B9-2E758E4CEDDF}" destId="{452F41F7-1CB5-4932-BE20-A8D2946A0814}" srcOrd="1" destOrd="0" presId="urn:microsoft.com/office/officeart/2016/7/layout/RepeatingBendingProcessNew"/>
    <dgm:cxn modelId="{BECD0E39-874B-490E-95CC-5E44FBCEDBAD}" type="presOf" srcId="{1E917319-63DF-443A-A4E9-D80C6D782268}" destId="{53FCA25B-9C3D-45A9-9CF6-8CC7834E8B8F}" srcOrd="0" destOrd="0" presId="urn:microsoft.com/office/officeart/2016/7/layout/RepeatingBendingProcessNew"/>
    <dgm:cxn modelId="{3FD27563-7EA7-42BD-BA4A-B512F7A7C5F4}" type="presOf" srcId="{B1BBE7CA-B332-46E4-8D8F-AD4ACE0A0FAB}" destId="{2F286AD8-42E9-4EF9-89C5-9A366D2E9646}" srcOrd="1" destOrd="0" presId="urn:microsoft.com/office/officeart/2016/7/layout/RepeatingBendingProcessNew"/>
    <dgm:cxn modelId="{D5735068-5D1F-4CBC-9312-C688745B76CB}" srcId="{C67567F7-BFE8-4C29-B3DE-2DC8306372CC}" destId="{2D45057B-0DB5-438E-A0DE-BD7905296847}" srcOrd="2" destOrd="0" parTransId="{821F50BF-7AFE-484E-9C39-2B5448FFB93D}" sibTransId="{2BF7B456-A0DE-4BD1-A8DB-5D779CCB49DC}"/>
    <dgm:cxn modelId="{958E1D49-33B2-4A7D-B1B4-A9F21E5C0B36}" type="presOf" srcId="{2BF7B456-A0DE-4BD1-A8DB-5D779CCB49DC}" destId="{A74DEE4F-22BF-48BC-8FD7-70DE8412F431}" srcOrd="1" destOrd="0" presId="urn:microsoft.com/office/officeart/2016/7/layout/RepeatingBendingProcessNew"/>
    <dgm:cxn modelId="{AAF88271-175F-4951-963B-1691D6356D46}" type="presOf" srcId="{B62C67EF-1B26-477C-83FC-8C193993E314}" destId="{E1D2732F-BB6F-41C8-BBA5-62C624CA1DF4}" srcOrd="0" destOrd="0" presId="urn:microsoft.com/office/officeart/2016/7/layout/RepeatingBendingProcessNew"/>
    <dgm:cxn modelId="{0F0AB572-27FD-4327-8EEF-00FE7989FC33}" type="presOf" srcId="{B62C67EF-1B26-477C-83FC-8C193993E314}" destId="{48AD0507-5074-4DCE-9FDA-01CCDA237583}" srcOrd="1" destOrd="0" presId="urn:microsoft.com/office/officeart/2016/7/layout/RepeatingBendingProcessNew"/>
    <dgm:cxn modelId="{ED0CE158-4555-4190-9495-6931FC16DEB5}" type="presOf" srcId="{B1EBEB12-5D6D-4DC2-9D80-96E925E08B12}" destId="{5D8BDD58-2DF9-41F0-942C-BDF3F1E2A3EC}" srcOrd="0" destOrd="0" presId="urn:microsoft.com/office/officeart/2016/7/layout/RepeatingBendingProcessNew"/>
    <dgm:cxn modelId="{55730E7B-30BB-4A5C-9FF6-5A344C87B833}" type="presOf" srcId="{4FED1A25-8B98-4B6D-BA5A-998525782FA7}" destId="{CAAAADB7-47AC-4777-93F8-682CA83B3BB7}" srcOrd="0" destOrd="0" presId="urn:microsoft.com/office/officeart/2016/7/layout/RepeatingBendingProcessNew"/>
    <dgm:cxn modelId="{EA75877C-3675-4DEB-B43F-6D0CFD845FF6}" srcId="{C67567F7-BFE8-4C29-B3DE-2DC8306372CC}" destId="{1E917319-63DF-443A-A4E9-D80C6D782268}" srcOrd="6" destOrd="0" parTransId="{7136CA09-D051-46DD-A4D7-B3192A36BFF5}" sibTransId="{B1BBE7CA-B332-46E4-8D8F-AD4ACE0A0FAB}"/>
    <dgm:cxn modelId="{2E697C7E-3B75-4F64-A290-E403287D5528}" srcId="{C67567F7-BFE8-4C29-B3DE-2DC8306372CC}" destId="{D1AF1ED3-E96D-40DA-8EB0-14E58F3F9350}" srcOrd="5" destOrd="0" parTransId="{CCECFB8C-11B0-4519-8184-5A366C0533A3}" sibTransId="{B62C67EF-1B26-477C-83FC-8C193993E314}"/>
    <dgm:cxn modelId="{E454B481-108C-4FEF-AEE9-7B3912068BEB}" type="presOf" srcId="{024C8D3A-D086-4C26-AF9E-E7AAFBF82098}" destId="{F92262F3-D701-4B5A-834F-B7707C776152}" srcOrd="0" destOrd="0" presId="urn:microsoft.com/office/officeart/2016/7/layout/RepeatingBendingProcessNew"/>
    <dgm:cxn modelId="{5B6AD88B-ACD7-4798-A7D1-A41995EE108E}" srcId="{C67567F7-BFE8-4C29-B3DE-2DC8306372CC}" destId="{33C92203-AF61-4EDD-A184-8E0A002D072E}" srcOrd="3" destOrd="0" parTransId="{1DC8A40A-C5B1-4D68-A618-BB6A673524DB}" sibTransId="{B1EBEB12-5D6D-4DC2-9D80-96E925E08B12}"/>
    <dgm:cxn modelId="{904BFF8D-83A3-48F7-8A31-831B17B9EDD5}" type="presOf" srcId="{2BF7B456-A0DE-4BD1-A8DB-5D779CCB49DC}" destId="{28ED1038-F633-467F-AECE-82FD5917F623}" srcOrd="0" destOrd="0" presId="urn:microsoft.com/office/officeart/2016/7/layout/RepeatingBendingProcessNew"/>
    <dgm:cxn modelId="{136F2D91-A99F-4CF9-9A8E-A45114BEECAE}" type="presOf" srcId="{2D45057B-0DB5-438E-A0DE-BD7905296847}" destId="{F0E457C1-E987-4D2A-B8B3-868ABDFAFC0E}" srcOrd="0" destOrd="0" presId="urn:microsoft.com/office/officeart/2016/7/layout/RepeatingBendingProcessNew"/>
    <dgm:cxn modelId="{1B4B2197-714F-43FF-B862-75395ABC0E12}" type="presOf" srcId="{B1BBE7CA-B332-46E4-8D8F-AD4ACE0A0FAB}" destId="{820C6C4C-802D-42A9-A24F-F8C99A09F07B}" srcOrd="0" destOrd="0" presId="urn:microsoft.com/office/officeart/2016/7/layout/RepeatingBendingProcessNew"/>
    <dgm:cxn modelId="{B4B17EA6-206B-456E-9534-99B312E025FB}" type="presOf" srcId="{871D004B-CA8C-4326-BE81-4A0F4CCF0906}" destId="{989C72E5-C9BE-4CA7-B177-52234634070F}" srcOrd="0" destOrd="0" presId="urn:microsoft.com/office/officeart/2016/7/layout/RepeatingBendingProcessNew"/>
    <dgm:cxn modelId="{02BBE3B6-BFDC-465D-9F1D-C0B984C03152}" type="presOf" srcId="{33C92203-AF61-4EDD-A184-8E0A002D072E}" destId="{42543864-9ADC-4594-ACB2-8989490CD89B}" srcOrd="0" destOrd="0" presId="urn:microsoft.com/office/officeart/2016/7/layout/RepeatingBendingProcessNew"/>
    <dgm:cxn modelId="{7516ECB8-3ECE-4A53-922D-3C899DA44659}" type="presOf" srcId="{0656B632-AC3D-412B-A974-6293E4563875}" destId="{A5EB01FC-94B9-48C4-B4A9-30E15F504E79}" srcOrd="1" destOrd="0" presId="urn:microsoft.com/office/officeart/2016/7/layout/RepeatingBendingProcessNew"/>
    <dgm:cxn modelId="{09C808B9-9802-47C2-93D6-82AE91BB53BA}" type="presOf" srcId="{0656B632-AC3D-412B-A974-6293E4563875}" destId="{230FB329-C2A5-4028-A949-0F8D670A1C61}" srcOrd="0" destOrd="0" presId="urn:microsoft.com/office/officeart/2016/7/layout/RepeatingBendingProcessNew"/>
    <dgm:cxn modelId="{8F6597BE-2414-46CE-8585-D1270E8C1B7A}" type="presOf" srcId="{0D76ACA0-90EF-4EF2-B815-A564EFADB365}" destId="{02A95B81-06B2-4A37-B9F9-34D2521DD880}" srcOrd="0" destOrd="0" presId="urn:microsoft.com/office/officeart/2016/7/layout/RepeatingBendingProcessNew"/>
    <dgm:cxn modelId="{D0D636C3-31EC-42F6-93C2-0427C83A521F}" type="presOf" srcId="{B955F572-91A9-4EDC-9C14-387E00DFC92E}" destId="{C3844959-D9E7-49F3-AEE7-219623D1F64F}" srcOrd="0" destOrd="0" presId="urn:microsoft.com/office/officeart/2016/7/layout/RepeatingBendingProcessNew"/>
    <dgm:cxn modelId="{ACABD4C3-00D7-41E7-9539-C5168FEB04A0}" srcId="{C67567F7-BFE8-4C29-B3DE-2DC8306372CC}" destId="{0D76ACA0-90EF-4EF2-B815-A564EFADB365}" srcOrd="0" destOrd="0" parTransId="{C30181E8-54DD-4F21-953B-B2C3B19F853E}" sibTransId="{99BEB150-0988-4E32-91B9-2E758E4CEDDF}"/>
    <dgm:cxn modelId="{A54F50D0-C973-4586-930C-6026D29DCCB3}" type="presOf" srcId="{B1EBEB12-5D6D-4DC2-9D80-96E925E08B12}" destId="{85F13850-E9F9-44CA-9BF1-9133E5D5EAB3}" srcOrd="1" destOrd="0" presId="urn:microsoft.com/office/officeart/2016/7/layout/RepeatingBendingProcessNew"/>
    <dgm:cxn modelId="{37027DD6-6263-4BA6-91B1-7560E3FCB9D1}" type="presOf" srcId="{99BEB150-0988-4E32-91B9-2E758E4CEDDF}" destId="{6D87D7DB-831E-4D44-B8B8-6ABFBF2A9AA9}" srcOrd="0" destOrd="0" presId="urn:microsoft.com/office/officeart/2016/7/layout/RepeatingBendingProcessNew"/>
    <dgm:cxn modelId="{426415D8-9E0D-4ADA-BA94-D3E01AF92110}" type="presOf" srcId="{D1AF1ED3-E96D-40DA-8EB0-14E58F3F9350}" destId="{330BBC25-19BF-47F1-851F-50B3A34ED5CC}" srcOrd="0" destOrd="0" presId="urn:microsoft.com/office/officeart/2016/7/layout/RepeatingBendingProcessNew"/>
    <dgm:cxn modelId="{B0359BE5-4D4A-473C-8BA4-852BC604C40A}" type="presOf" srcId="{C67567F7-BFE8-4C29-B3DE-2DC8306372CC}" destId="{5ED5782B-7372-45BE-96E3-6B9270D15B85}" srcOrd="0" destOrd="0" presId="urn:microsoft.com/office/officeart/2016/7/layout/RepeatingBendingProcessNew"/>
    <dgm:cxn modelId="{11887FBB-DEE2-4994-BADD-D37A68C98BB3}" type="presParOf" srcId="{5ED5782B-7372-45BE-96E3-6B9270D15B85}" destId="{02A95B81-06B2-4A37-B9F9-34D2521DD880}" srcOrd="0" destOrd="0" presId="urn:microsoft.com/office/officeart/2016/7/layout/RepeatingBendingProcessNew"/>
    <dgm:cxn modelId="{B010A859-713B-4141-B4B1-3C119FEA5537}" type="presParOf" srcId="{5ED5782B-7372-45BE-96E3-6B9270D15B85}" destId="{6D87D7DB-831E-4D44-B8B8-6ABFBF2A9AA9}" srcOrd="1" destOrd="0" presId="urn:microsoft.com/office/officeart/2016/7/layout/RepeatingBendingProcessNew"/>
    <dgm:cxn modelId="{7F1B830F-088A-4C7D-8396-F038AE979C7B}" type="presParOf" srcId="{6D87D7DB-831E-4D44-B8B8-6ABFBF2A9AA9}" destId="{452F41F7-1CB5-4932-BE20-A8D2946A0814}" srcOrd="0" destOrd="0" presId="urn:microsoft.com/office/officeart/2016/7/layout/RepeatingBendingProcessNew"/>
    <dgm:cxn modelId="{92F96716-6D1F-46E8-9BEC-C7947554910B}" type="presParOf" srcId="{5ED5782B-7372-45BE-96E3-6B9270D15B85}" destId="{CAAAADB7-47AC-4777-93F8-682CA83B3BB7}" srcOrd="2" destOrd="0" presId="urn:microsoft.com/office/officeart/2016/7/layout/RepeatingBendingProcessNew"/>
    <dgm:cxn modelId="{2F1CEB96-ACC6-4313-B58F-097EB1C91ABA}" type="presParOf" srcId="{5ED5782B-7372-45BE-96E3-6B9270D15B85}" destId="{230FB329-C2A5-4028-A949-0F8D670A1C61}" srcOrd="3" destOrd="0" presId="urn:microsoft.com/office/officeart/2016/7/layout/RepeatingBendingProcessNew"/>
    <dgm:cxn modelId="{2B90764C-E95D-43CD-B3CF-0BD5F0084E58}" type="presParOf" srcId="{230FB329-C2A5-4028-A949-0F8D670A1C61}" destId="{A5EB01FC-94B9-48C4-B4A9-30E15F504E79}" srcOrd="0" destOrd="0" presId="urn:microsoft.com/office/officeart/2016/7/layout/RepeatingBendingProcessNew"/>
    <dgm:cxn modelId="{2B3377B3-D712-40D2-AD58-4C0FCC5C7DF2}" type="presParOf" srcId="{5ED5782B-7372-45BE-96E3-6B9270D15B85}" destId="{F0E457C1-E987-4D2A-B8B3-868ABDFAFC0E}" srcOrd="4" destOrd="0" presId="urn:microsoft.com/office/officeart/2016/7/layout/RepeatingBendingProcessNew"/>
    <dgm:cxn modelId="{6F81E76F-470F-499C-9442-3E9EB879A452}" type="presParOf" srcId="{5ED5782B-7372-45BE-96E3-6B9270D15B85}" destId="{28ED1038-F633-467F-AECE-82FD5917F623}" srcOrd="5" destOrd="0" presId="urn:microsoft.com/office/officeart/2016/7/layout/RepeatingBendingProcessNew"/>
    <dgm:cxn modelId="{37E30799-B57C-42FC-B108-9D3FFB8D5CE2}" type="presParOf" srcId="{28ED1038-F633-467F-AECE-82FD5917F623}" destId="{A74DEE4F-22BF-48BC-8FD7-70DE8412F431}" srcOrd="0" destOrd="0" presId="urn:microsoft.com/office/officeart/2016/7/layout/RepeatingBendingProcessNew"/>
    <dgm:cxn modelId="{8EC27A74-BE7C-4CDB-9B26-F63B976CB9ED}" type="presParOf" srcId="{5ED5782B-7372-45BE-96E3-6B9270D15B85}" destId="{42543864-9ADC-4594-ACB2-8989490CD89B}" srcOrd="6" destOrd="0" presId="urn:microsoft.com/office/officeart/2016/7/layout/RepeatingBendingProcessNew"/>
    <dgm:cxn modelId="{999CD061-F0ED-41E7-9502-6A58CAD37D9D}" type="presParOf" srcId="{5ED5782B-7372-45BE-96E3-6B9270D15B85}" destId="{5D8BDD58-2DF9-41F0-942C-BDF3F1E2A3EC}" srcOrd="7" destOrd="0" presId="urn:microsoft.com/office/officeart/2016/7/layout/RepeatingBendingProcessNew"/>
    <dgm:cxn modelId="{0B89A6BC-5867-43DC-9E04-2DB5613AE8B8}" type="presParOf" srcId="{5D8BDD58-2DF9-41F0-942C-BDF3F1E2A3EC}" destId="{85F13850-E9F9-44CA-9BF1-9133E5D5EAB3}" srcOrd="0" destOrd="0" presId="urn:microsoft.com/office/officeart/2016/7/layout/RepeatingBendingProcessNew"/>
    <dgm:cxn modelId="{2819BA28-F6F2-43B6-A933-32FC9C467DBA}" type="presParOf" srcId="{5ED5782B-7372-45BE-96E3-6B9270D15B85}" destId="{F92262F3-D701-4B5A-834F-B7707C776152}" srcOrd="8" destOrd="0" presId="urn:microsoft.com/office/officeart/2016/7/layout/RepeatingBendingProcessNew"/>
    <dgm:cxn modelId="{A641EF69-E347-4A4D-B240-840CAB42616E}" type="presParOf" srcId="{5ED5782B-7372-45BE-96E3-6B9270D15B85}" destId="{C3844959-D9E7-49F3-AEE7-219623D1F64F}" srcOrd="9" destOrd="0" presId="urn:microsoft.com/office/officeart/2016/7/layout/RepeatingBendingProcessNew"/>
    <dgm:cxn modelId="{A897B6C2-B41D-4B66-8CBD-78E4435CBCC4}" type="presParOf" srcId="{C3844959-D9E7-49F3-AEE7-219623D1F64F}" destId="{17BF8FED-2BBB-43AD-9726-CA8BDAA4875F}" srcOrd="0" destOrd="0" presId="urn:microsoft.com/office/officeart/2016/7/layout/RepeatingBendingProcessNew"/>
    <dgm:cxn modelId="{4D6EFE8F-D000-46CD-8F86-EBA25B9ED023}" type="presParOf" srcId="{5ED5782B-7372-45BE-96E3-6B9270D15B85}" destId="{330BBC25-19BF-47F1-851F-50B3A34ED5CC}" srcOrd="10" destOrd="0" presId="urn:microsoft.com/office/officeart/2016/7/layout/RepeatingBendingProcessNew"/>
    <dgm:cxn modelId="{7F30A7D6-849F-470C-9084-A682F0C14B6A}" type="presParOf" srcId="{5ED5782B-7372-45BE-96E3-6B9270D15B85}" destId="{E1D2732F-BB6F-41C8-BBA5-62C624CA1DF4}" srcOrd="11" destOrd="0" presId="urn:microsoft.com/office/officeart/2016/7/layout/RepeatingBendingProcessNew"/>
    <dgm:cxn modelId="{3A233826-83CE-480F-87F1-3973481E077B}" type="presParOf" srcId="{E1D2732F-BB6F-41C8-BBA5-62C624CA1DF4}" destId="{48AD0507-5074-4DCE-9FDA-01CCDA237583}" srcOrd="0" destOrd="0" presId="urn:microsoft.com/office/officeart/2016/7/layout/RepeatingBendingProcessNew"/>
    <dgm:cxn modelId="{921FDC50-0FF5-4E7F-932A-9EA332EFC7CA}" type="presParOf" srcId="{5ED5782B-7372-45BE-96E3-6B9270D15B85}" destId="{53FCA25B-9C3D-45A9-9CF6-8CC7834E8B8F}" srcOrd="12" destOrd="0" presId="urn:microsoft.com/office/officeart/2016/7/layout/RepeatingBendingProcessNew"/>
    <dgm:cxn modelId="{731576C4-CB0A-4968-83E3-A6C3CFF25A9F}" type="presParOf" srcId="{5ED5782B-7372-45BE-96E3-6B9270D15B85}" destId="{820C6C4C-802D-42A9-A24F-F8C99A09F07B}" srcOrd="13" destOrd="0" presId="urn:microsoft.com/office/officeart/2016/7/layout/RepeatingBendingProcessNew"/>
    <dgm:cxn modelId="{89D8DF43-DA75-41D8-8A33-25F11AD683F5}" type="presParOf" srcId="{820C6C4C-802D-42A9-A24F-F8C99A09F07B}" destId="{2F286AD8-42E9-4EF9-89C5-9A366D2E9646}" srcOrd="0" destOrd="0" presId="urn:microsoft.com/office/officeart/2016/7/layout/RepeatingBendingProcessNew"/>
    <dgm:cxn modelId="{8C79D82A-2C25-40F4-A68E-4B18CFC60AFB}" type="presParOf" srcId="{5ED5782B-7372-45BE-96E3-6B9270D15B85}" destId="{989C72E5-C9BE-4CA7-B177-52234634070F}" srcOrd="1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9A429C-34F7-40B9-B773-256146D890D9}"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365882E8-F125-4F8A-AD08-346EE62B21CF}">
      <dgm:prSet/>
      <dgm:spPr/>
      <dgm:t>
        <a:bodyPr/>
        <a:lstStyle/>
        <a:p>
          <a:r>
            <a:rPr lang="en-US" dirty="0"/>
            <a:t>Participant Application </a:t>
          </a:r>
        </a:p>
      </dgm:t>
    </dgm:pt>
    <dgm:pt modelId="{1176F2E3-88E9-4F65-B16A-6026CF2102C6}" type="parTrans" cxnId="{585A5D6B-E939-4DA3-8A6A-FCF17EDBAFDA}">
      <dgm:prSet/>
      <dgm:spPr/>
      <dgm:t>
        <a:bodyPr/>
        <a:lstStyle/>
        <a:p>
          <a:endParaRPr lang="en-US"/>
        </a:p>
      </dgm:t>
    </dgm:pt>
    <dgm:pt modelId="{3A79F17B-AE82-48E0-92B3-91D7F4725D52}" type="sibTrans" cxnId="{585A5D6B-E939-4DA3-8A6A-FCF17EDBAFDA}">
      <dgm:prSet/>
      <dgm:spPr/>
      <dgm:t>
        <a:bodyPr/>
        <a:lstStyle/>
        <a:p>
          <a:endParaRPr lang="en-US"/>
        </a:p>
      </dgm:t>
    </dgm:pt>
    <dgm:pt modelId="{CD27BA34-5C70-4716-A9DE-62780DDFCF69}">
      <dgm:prSet/>
      <dgm:spPr/>
      <dgm:t>
        <a:bodyPr/>
        <a:lstStyle/>
        <a:p>
          <a:r>
            <a:rPr lang="en-US" dirty="0"/>
            <a:t>Signed and Dated </a:t>
          </a:r>
        </a:p>
      </dgm:t>
    </dgm:pt>
    <dgm:pt modelId="{B3D81D39-00F0-4CA9-A8B7-590F737C3B91}" type="parTrans" cxnId="{D365E387-5D1A-4F64-A24E-89432B159252}">
      <dgm:prSet/>
      <dgm:spPr/>
      <dgm:t>
        <a:bodyPr/>
        <a:lstStyle/>
        <a:p>
          <a:endParaRPr lang="en-US"/>
        </a:p>
      </dgm:t>
    </dgm:pt>
    <dgm:pt modelId="{C1579B5A-06C7-48F4-9BDE-CB25F114BD5A}" type="sibTrans" cxnId="{D365E387-5D1A-4F64-A24E-89432B159252}">
      <dgm:prSet/>
      <dgm:spPr/>
      <dgm:t>
        <a:bodyPr/>
        <a:lstStyle/>
        <a:p>
          <a:endParaRPr lang="en-US"/>
        </a:p>
      </dgm:t>
    </dgm:pt>
    <dgm:pt modelId="{47DD9633-25CB-48EA-9C20-43F7C9CC247B}">
      <dgm:prSet/>
      <dgm:spPr/>
      <dgm:t>
        <a:bodyPr/>
        <a:lstStyle/>
        <a:p>
          <a:r>
            <a:rPr lang="en-US" dirty="0"/>
            <a:t>Documents used to determine eligibility </a:t>
          </a:r>
        </a:p>
      </dgm:t>
    </dgm:pt>
    <dgm:pt modelId="{69848887-E95D-417E-84FB-F94DE19C3116}" type="parTrans" cxnId="{0B79A994-B9D5-4274-B089-614EDE0F31AA}">
      <dgm:prSet/>
      <dgm:spPr/>
      <dgm:t>
        <a:bodyPr/>
        <a:lstStyle/>
        <a:p>
          <a:endParaRPr lang="en-US"/>
        </a:p>
      </dgm:t>
    </dgm:pt>
    <dgm:pt modelId="{034E9DAC-101F-40F9-9E4D-3D791E6776F4}" type="sibTrans" cxnId="{0B79A994-B9D5-4274-B089-614EDE0F31AA}">
      <dgm:prSet/>
      <dgm:spPr/>
      <dgm:t>
        <a:bodyPr/>
        <a:lstStyle/>
        <a:p>
          <a:endParaRPr lang="en-US"/>
        </a:p>
      </dgm:t>
    </dgm:pt>
    <dgm:pt modelId="{E25DC5E1-BAEA-4473-B2F8-3685EBA86E5B}">
      <dgm:prSet/>
      <dgm:spPr/>
      <dgm:t>
        <a:bodyPr/>
        <a:lstStyle/>
        <a:p>
          <a:r>
            <a:rPr lang="en-US"/>
            <a:t>Needs Assessment </a:t>
          </a:r>
        </a:p>
      </dgm:t>
    </dgm:pt>
    <dgm:pt modelId="{9B37C052-1221-454B-BBE7-94CB648B856B}" type="parTrans" cxnId="{A5B09378-ED38-4066-BDC7-FA46E5DA91CB}">
      <dgm:prSet/>
      <dgm:spPr/>
      <dgm:t>
        <a:bodyPr/>
        <a:lstStyle/>
        <a:p>
          <a:endParaRPr lang="en-US"/>
        </a:p>
      </dgm:t>
    </dgm:pt>
    <dgm:pt modelId="{7B5C6A7B-3DC1-4E80-936E-B1F026055478}" type="sibTrans" cxnId="{A5B09378-ED38-4066-BDC7-FA46E5DA91CB}">
      <dgm:prSet/>
      <dgm:spPr/>
      <dgm:t>
        <a:bodyPr/>
        <a:lstStyle/>
        <a:p>
          <a:endParaRPr lang="en-US"/>
        </a:p>
      </dgm:t>
    </dgm:pt>
    <dgm:pt modelId="{44DFB5E9-A72D-4070-9896-7B630A3A58B9}">
      <dgm:prSet/>
      <dgm:spPr/>
      <dgm:t>
        <a:bodyPr/>
        <a:lstStyle/>
        <a:p>
          <a:r>
            <a:rPr lang="en-US" dirty="0"/>
            <a:t>TABE/CASAS</a:t>
          </a:r>
        </a:p>
      </dgm:t>
    </dgm:pt>
    <dgm:pt modelId="{14B431D3-E44C-4029-9B44-8EC1E3F1C47C}" type="parTrans" cxnId="{DEB5C6EA-E1D7-4C6F-B199-2357EF6D63EC}">
      <dgm:prSet/>
      <dgm:spPr/>
      <dgm:t>
        <a:bodyPr/>
        <a:lstStyle/>
        <a:p>
          <a:endParaRPr lang="en-US"/>
        </a:p>
      </dgm:t>
    </dgm:pt>
    <dgm:pt modelId="{6079702F-076D-44D8-AE6C-4208C544F296}" type="sibTrans" cxnId="{DEB5C6EA-E1D7-4C6F-B199-2357EF6D63EC}">
      <dgm:prSet/>
      <dgm:spPr/>
      <dgm:t>
        <a:bodyPr/>
        <a:lstStyle/>
        <a:p>
          <a:endParaRPr lang="en-US"/>
        </a:p>
      </dgm:t>
    </dgm:pt>
    <dgm:pt modelId="{12D445A9-E502-43A6-9208-C9761E304F35}">
      <dgm:prSet/>
      <dgm:spPr/>
      <dgm:t>
        <a:bodyPr/>
        <a:lstStyle/>
        <a:p>
          <a:r>
            <a:rPr lang="en-US" dirty="0"/>
            <a:t>Participant Career Plan </a:t>
          </a:r>
        </a:p>
      </dgm:t>
    </dgm:pt>
    <dgm:pt modelId="{3D277467-95D1-406B-BC11-E85A35342320}" type="parTrans" cxnId="{0CA952CA-68AF-42AB-ABA3-1045CCFB6E4B}">
      <dgm:prSet/>
      <dgm:spPr/>
      <dgm:t>
        <a:bodyPr/>
        <a:lstStyle/>
        <a:p>
          <a:endParaRPr lang="en-US"/>
        </a:p>
      </dgm:t>
    </dgm:pt>
    <dgm:pt modelId="{7A222367-BF43-41F4-8787-CE3EFF1AA737}" type="sibTrans" cxnId="{0CA952CA-68AF-42AB-ABA3-1045CCFB6E4B}">
      <dgm:prSet/>
      <dgm:spPr/>
      <dgm:t>
        <a:bodyPr/>
        <a:lstStyle/>
        <a:p>
          <a:endParaRPr lang="en-US"/>
        </a:p>
      </dgm:t>
    </dgm:pt>
    <dgm:pt modelId="{8EBC1A46-D874-40C2-B527-047AED739B74}">
      <dgm:prSet/>
      <dgm:spPr/>
      <dgm:t>
        <a:bodyPr/>
        <a:lstStyle/>
        <a:p>
          <a:r>
            <a:rPr lang="en-US" dirty="0"/>
            <a:t>Case Management System </a:t>
          </a:r>
        </a:p>
      </dgm:t>
    </dgm:pt>
    <dgm:pt modelId="{A371C877-AAC5-47B3-BC26-1A73502B1A04}" type="parTrans" cxnId="{125B8EA2-BE3F-4AEC-A9A4-5E692B66C6D5}">
      <dgm:prSet/>
      <dgm:spPr/>
      <dgm:t>
        <a:bodyPr/>
        <a:lstStyle/>
        <a:p>
          <a:endParaRPr lang="en-US"/>
        </a:p>
      </dgm:t>
    </dgm:pt>
    <dgm:pt modelId="{C58BA589-EFE2-4325-AB94-D819ACB07E00}" type="sibTrans" cxnId="{125B8EA2-BE3F-4AEC-A9A4-5E692B66C6D5}">
      <dgm:prSet/>
      <dgm:spPr/>
      <dgm:t>
        <a:bodyPr/>
        <a:lstStyle/>
        <a:p>
          <a:endParaRPr lang="en-US"/>
        </a:p>
      </dgm:t>
    </dgm:pt>
    <dgm:pt modelId="{672B2C01-D559-4FF2-93C8-47F707495C67}" type="pres">
      <dgm:prSet presAssocID="{559A429C-34F7-40B9-B773-256146D890D9}" presName="linear" presStyleCnt="0">
        <dgm:presLayoutVars>
          <dgm:dir/>
          <dgm:animLvl val="lvl"/>
          <dgm:resizeHandles val="exact"/>
        </dgm:presLayoutVars>
      </dgm:prSet>
      <dgm:spPr/>
    </dgm:pt>
    <dgm:pt modelId="{AD5848D7-FD22-49A2-A2C4-C84975D51D99}" type="pres">
      <dgm:prSet presAssocID="{365882E8-F125-4F8A-AD08-346EE62B21CF}" presName="parentLin" presStyleCnt="0"/>
      <dgm:spPr/>
    </dgm:pt>
    <dgm:pt modelId="{537CE67B-A9D4-4B03-84EB-978E2218E24B}" type="pres">
      <dgm:prSet presAssocID="{365882E8-F125-4F8A-AD08-346EE62B21CF}" presName="parentLeftMargin" presStyleLbl="node1" presStyleIdx="0" presStyleCnt="4"/>
      <dgm:spPr/>
    </dgm:pt>
    <dgm:pt modelId="{48581A79-8043-4575-9CC1-3B51EC36A591}" type="pres">
      <dgm:prSet presAssocID="{365882E8-F125-4F8A-AD08-346EE62B21CF}" presName="parentText" presStyleLbl="node1" presStyleIdx="0" presStyleCnt="4">
        <dgm:presLayoutVars>
          <dgm:chMax val="0"/>
          <dgm:bulletEnabled val="1"/>
        </dgm:presLayoutVars>
      </dgm:prSet>
      <dgm:spPr/>
    </dgm:pt>
    <dgm:pt modelId="{23B023A2-712C-470E-AD39-241E29F31BFD}" type="pres">
      <dgm:prSet presAssocID="{365882E8-F125-4F8A-AD08-346EE62B21CF}" presName="negativeSpace" presStyleCnt="0"/>
      <dgm:spPr/>
    </dgm:pt>
    <dgm:pt modelId="{0B01696A-EBE5-4E4D-8159-738F6A356DE5}" type="pres">
      <dgm:prSet presAssocID="{365882E8-F125-4F8A-AD08-346EE62B21CF}" presName="childText" presStyleLbl="conFgAcc1" presStyleIdx="0" presStyleCnt="4">
        <dgm:presLayoutVars>
          <dgm:bulletEnabled val="1"/>
        </dgm:presLayoutVars>
      </dgm:prSet>
      <dgm:spPr/>
    </dgm:pt>
    <dgm:pt modelId="{5461AFAC-6E0C-4460-AA18-8379B15CE343}" type="pres">
      <dgm:prSet presAssocID="{3A79F17B-AE82-48E0-92B3-91D7F4725D52}" presName="spaceBetweenRectangles" presStyleCnt="0"/>
      <dgm:spPr/>
    </dgm:pt>
    <dgm:pt modelId="{4AB62EC6-E52F-4820-A93A-1D107797A93C}" type="pres">
      <dgm:prSet presAssocID="{47DD9633-25CB-48EA-9C20-43F7C9CC247B}" presName="parentLin" presStyleCnt="0"/>
      <dgm:spPr/>
    </dgm:pt>
    <dgm:pt modelId="{A155B0D4-0554-487D-B8A9-B23CF1E039B8}" type="pres">
      <dgm:prSet presAssocID="{47DD9633-25CB-48EA-9C20-43F7C9CC247B}" presName="parentLeftMargin" presStyleLbl="node1" presStyleIdx="0" presStyleCnt="4"/>
      <dgm:spPr/>
    </dgm:pt>
    <dgm:pt modelId="{B2000D07-DA1E-443A-803D-0733CC972384}" type="pres">
      <dgm:prSet presAssocID="{47DD9633-25CB-48EA-9C20-43F7C9CC247B}" presName="parentText" presStyleLbl="node1" presStyleIdx="1" presStyleCnt="4">
        <dgm:presLayoutVars>
          <dgm:chMax val="0"/>
          <dgm:bulletEnabled val="1"/>
        </dgm:presLayoutVars>
      </dgm:prSet>
      <dgm:spPr/>
    </dgm:pt>
    <dgm:pt modelId="{993D4B6C-C1F9-4248-A09A-A529CE205FAC}" type="pres">
      <dgm:prSet presAssocID="{47DD9633-25CB-48EA-9C20-43F7C9CC247B}" presName="negativeSpace" presStyleCnt="0"/>
      <dgm:spPr/>
    </dgm:pt>
    <dgm:pt modelId="{CF3D130B-4E90-4D20-AC00-4D7DC2DE7762}" type="pres">
      <dgm:prSet presAssocID="{47DD9633-25CB-48EA-9C20-43F7C9CC247B}" presName="childText" presStyleLbl="conFgAcc1" presStyleIdx="1" presStyleCnt="4">
        <dgm:presLayoutVars>
          <dgm:bulletEnabled val="1"/>
        </dgm:presLayoutVars>
      </dgm:prSet>
      <dgm:spPr/>
    </dgm:pt>
    <dgm:pt modelId="{62EADDE0-BC7E-4D63-B30B-DCF6689B2841}" type="pres">
      <dgm:prSet presAssocID="{034E9DAC-101F-40F9-9E4D-3D791E6776F4}" presName="spaceBetweenRectangles" presStyleCnt="0"/>
      <dgm:spPr/>
    </dgm:pt>
    <dgm:pt modelId="{50B331D8-856C-49F9-BA68-B7C07E470209}" type="pres">
      <dgm:prSet presAssocID="{E25DC5E1-BAEA-4473-B2F8-3685EBA86E5B}" presName="parentLin" presStyleCnt="0"/>
      <dgm:spPr/>
    </dgm:pt>
    <dgm:pt modelId="{1878E5AD-7F91-4500-8EE6-DE381F5EE736}" type="pres">
      <dgm:prSet presAssocID="{E25DC5E1-BAEA-4473-B2F8-3685EBA86E5B}" presName="parentLeftMargin" presStyleLbl="node1" presStyleIdx="1" presStyleCnt="4"/>
      <dgm:spPr/>
    </dgm:pt>
    <dgm:pt modelId="{D14EA324-CCA4-4A35-9F32-99FEC780ACD0}" type="pres">
      <dgm:prSet presAssocID="{E25DC5E1-BAEA-4473-B2F8-3685EBA86E5B}" presName="parentText" presStyleLbl="node1" presStyleIdx="2" presStyleCnt="4">
        <dgm:presLayoutVars>
          <dgm:chMax val="0"/>
          <dgm:bulletEnabled val="1"/>
        </dgm:presLayoutVars>
      </dgm:prSet>
      <dgm:spPr/>
    </dgm:pt>
    <dgm:pt modelId="{69C6C4EB-3CC5-449B-989B-C8D879BF1D17}" type="pres">
      <dgm:prSet presAssocID="{E25DC5E1-BAEA-4473-B2F8-3685EBA86E5B}" presName="negativeSpace" presStyleCnt="0"/>
      <dgm:spPr/>
    </dgm:pt>
    <dgm:pt modelId="{78E36A04-D146-4AB9-86EA-4CCB93CFD829}" type="pres">
      <dgm:prSet presAssocID="{E25DC5E1-BAEA-4473-B2F8-3685EBA86E5B}" presName="childText" presStyleLbl="conFgAcc1" presStyleIdx="2" presStyleCnt="4">
        <dgm:presLayoutVars>
          <dgm:bulletEnabled val="1"/>
        </dgm:presLayoutVars>
      </dgm:prSet>
      <dgm:spPr/>
    </dgm:pt>
    <dgm:pt modelId="{BDD2B00D-25C8-44FA-A830-48F7570426B7}" type="pres">
      <dgm:prSet presAssocID="{7B5C6A7B-3DC1-4E80-936E-B1F026055478}" presName="spaceBetweenRectangles" presStyleCnt="0"/>
      <dgm:spPr/>
    </dgm:pt>
    <dgm:pt modelId="{FA4EA105-A785-4F4C-BA84-B8F0D28B3BDF}" type="pres">
      <dgm:prSet presAssocID="{12D445A9-E502-43A6-9208-C9761E304F35}" presName="parentLin" presStyleCnt="0"/>
      <dgm:spPr/>
    </dgm:pt>
    <dgm:pt modelId="{540BFFF2-869F-4868-B616-8E14324D7605}" type="pres">
      <dgm:prSet presAssocID="{12D445A9-E502-43A6-9208-C9761E304F35}" presName="parentLeftMargin" presStyleLbl="node1" presStyleIdx="2" presStyleCnt="4"/>
      <dgm:spPr/>
    </dgm:pt>
    <dgm:pt modelId="{33D636CC-E4A3-456C-A255-6016A5534F4D}" type="pres">
      <dgm:prSet presAssocID="{12D445A9-E502-43A6-9208-C9761E304F35}" presName="parentText" presStyleLbl="node1" presStyleIdx="3" presStyleCnt="4">
        <dgm:presLayoutVars>
          <dgm:chMax val="0"/>
          <dgm:bulletEnabled val="1"/>
        </dgm:presLayoutVars>
      </dgm:prSet>
      <dgm:spPr/>
    </dgm:pt>
    <dgm:pt modelId="{29123CC0-4521-4AF2-81EB-84E36832FC48}" type="pres">
      <dgm:prSet presAssocID="{12D445A9-E502-43A6-9208-C9761E304F35}" presName="negativeSpace" presStyleCnt="0"/>
      <dgm:spPr/>
    </dgm:pt>
    <dgm:pt modelId="{DFAE857B-98ED-4815-8A2C-E99DA136A797}" type="pres">
      <dgm:prSet presAssocID="{12D445A9-E502-43A6-9208-C9761E304F35}" presName="childText" presStyleLbl="conFgAcc1" presStyleIdx="3" presStyleCnt="4">
        <dgm:presLayoutVars>
          <dgm:bulletEnabled val="1"/>
        </dgm:presLayoutVars>
      </dgm:prSet>
      <dgm:spPr/>
    </dgm:pt>
  </dgm:ptLst>
  <dgm:cxnLst>
    <dgm:cxn modelId="{EFA07600-45AE-45A9-B8A8-A3597212D2D1}" type="presOf" srcId="{12D445A9-E502-43A6-9208-C9761E304F35}" destId="{540BFFF2-869F-4868-B616-8E14324D7605}" srcOrd="0" destOrd="0" presId="urn:microsoft.com/office/officeart/2005/8/layout/list1"/>
    <dgm:cxn modelId="{A60D3617-17C6-4AA9-892C-70C736FE2298}" type="presOf" srcId="{44DFB5E9-A72D-4070-9896-7B630A3A58B9}" destId="{78E36A04-D146-4AB9-86EA-4CCB93CFD829}" srcOrd="0" destOrd="0" presId="urn:microsoft.com/office/officeart/2005/8/layout/list1"/>
    <dgm:cxn modelId="{E7430038-14C9-4EA1-A6F1-C206F1C52780}" type="presOf" srcId="{E25DC5E1-BAEA-4473-B2F8-3685EBA86E5B}" destId="{D14EA324-CCA4-4A35-9F32-99FEC780ACD0}" srcOrd="1" destOrd="0" presId="urn:microsoft.com/office/officeart/2005/8/layout/list1"/>
    <dgm:cxn modelId="{1791085F-B614-4B8D-9C31-FE398B6F188C}" type="presOf" srcId="{CD27BA34-5C70-4716-A9DE-62780DDFCF69}" destId="{0B01696A-EBE5-4E4D-8159-738F6A356DE5}" srcOrd="0" destOrd="0" presId="urn:microsoft.com/office/officeart/2005/8/layout/list1"/>
    <dgm:cxn modelId="{3603DC67-1874-49BE-8ABF-477349E306E9}" type="presOf" srcId="{47DD9633-25CB-48EA-9C20-43F7C9CC247B}" destId="{A155B0D4-0554-487D-B8A9-B23CF1E039B8}" srcOrd="0" destOrd="0" presId="urn:microsoft.com/office/officeart/2005/8/layout/list1"/>
    <dgm:cxn modelId="{B7E56269-7428-4D47-85F1-6EC2BB93E0E0}" type="presOf" srcId="{E25DC5E1-BAEA-4473-B2F8-3685EBA86E5B}" destId="{1878E5AD-7F91-4500-8EE6-DE381F5EE736}" srcOrd="0" destOrd="0" presId="urn:microsoft.com/office/officeart/2005/8/layout/list1"/>
    <dgm:cxn modelId="{585A5D6B-E939-4DA3-8A6A-FCF17EDBAFDA}" srcId="{559A429C-34F7-40B9-B773-256146D890D9}" destId="{365882E8-F125-4F8A-AD08-346EE62B21CF}" srcOrd="0" destOrd="0" parTransId="{1176F2E3-88E9-4F65-B16A-6026CF2102C6}" sibTransId="{3A79F17B-AE82-48E0-92B3-91D7F4725D52}"/>
    <dgm:cxn modelId="{CA00A776-BC0E-4B9C-89CC-8A37A397DB63}" type="presOf" srcId="{559A429C-34F7-40B9-B773-256146D890D9}" destId="{672B2C01-D559-4FF2-93C8-47F707495C67}" srcOrd="0" destOrd="0" presId="urn:microsoft.com/office/officeart/2005/8/layout/list1"/>
    <dgm:cxn modelId="{A5B09378-ED38-4066-BDC7-FA46E5DA91CB}" srcId="{559A429C-34F7-40B9-B773-256146D890D9}" destId="{E25DC5E1-BAEA-4473-B2F8-3685EBA86E5B}" srcOrd="2" destOrd="0" parTransId="{9B37C052-1221-454B-BBE7-94CB648B856B}" sibTransId="{7B5C6A7B-3DC1-4E80-936E-B1F026055478}"/>
    <dgm:cxn modelId="{D365E387-5D1A-4F64-A24E-89432B159252}" srcId="{365882E8-F125-4F8A-AD08-346EE62B21CF}" destId="{CD27BA34-5C70-4716-A9DE-62780DDFCF69}" srcOrd="0" destOrd="0" parTransId="{B3D81D39-00F0-4CA9-A8B7-590F737C3B91}" sibTransId="{C1579B5A-06C7-48F4-9BDE-CB25F114BD5A}"/>
    <dgm:cxn modelId="{0745FC8E-68B7-478C-8F3D-822AF5D2DFC5}" type="presOf" srcId="{365882E8-F125-4F8A-AD08-346EE62B21CF}" destId="{537CE67B-A9D4-4B03-84EB-978E2218E24B}" srcOrd="0" destOrd="0" presId="urn:microsoft.com/office/officeart/2005/8/layout/list1"/>
    <dgm:cxn modelId="{0B79A994-B9D5-4274-B089-614EDE0F31AA}" srcId="{559A429C-34F7-40B9-B773-256146D890D9}" destId="{47DD9633-25CB-48EA-9C20-43F7C9CC247B}" srcOrd="1" destOrd="0" parTransId="{69848887-E95D-417E-84FB-F94DE19C3116}" sibTransId="{034E9DAC-101F-40F9-9E4D-3D791E6776F4}"/>
    <dgm:cxn modelId="{66D67A9C-D7C5-457E-BA07-886C52BCB6A2}" type="presOf" srcId="{365882E8-F125-4F8A-AD08-346EE62B21CF}" destId="{48581A79-8043-4575-9CC1-3B51EC36A591}" srcOrd="1" destOrd="0" presId="urn:microsoft.com/office/officeart/2005/8/layout/list1"/>
    <dgm:cxn modelId="{125B8EA2-BE3F-4AEC-A9A4-5E692B66C6D5}" srcId="{12D445A9-E502-43A6-9208-C9761E304F35}" destId="{8EBC1A46-D874-40C2-B527-047AED739B74}" srcOrd="0" destOrd="0" parTransId="{A371C877-AAC5-47B3-BC26-1A73502B1A04}" sibTransId="{C58BA589-EFE2-4325-AB94-D819ACB07E00}"/>
    <dgm:cxn modelId="{AAD7E1AE-003D-40C3-98E7-0F33ACD62B82}" type="presOf" srcId="{47DD9633-25CB-48EA-9C20-43F7C9CC247B}" destId="{B2000D07-DA1E-443A-803D-0733CC972384}" srcOrd="1" destOrd="0" presId="urn:microsoft.com/office/officeart/2005/8/layout/list1"/>
    <dgm:cxn modelId="{428B98C3-A329-4660-94E1-A6AA5BE5BFE9}" type="presOf" srcId="{8EBC1A46-D874-40C2-B527-047AED739B74}" destId="{DFAE857B-98ED-4815-8A2C-E99DA136A797}" srcOrd="0" destOrd="0" presId="urn:microsoft.com/office/officeart/2005/8/layout/list1"/>
    <dgm:cxn modelId="{0CA952CA-68AF-42AB-ABA3-1045CCFB6E4B}" srcId="{559A429C-34F7-40B9-B773-256146D890D9}" destId="{12D445A9-E502-43A6-9208-C9761E304F35}" srcOrd="3" destOrd="0" parTransId="{3D277467-95D1-406B-BC11-E85A35342320}" sibTransId="{7A222367-BF43-41F4-8787-CE3EFF1AA737}"/>
    <dgm:cxn modelId="{DEB5C6EA-E1D7-4C6F-B199-2357EF6D63EC}" srcId="{E25DC5E1-BAEA-4473-B2F8-3685EBA86E5B}" destId="{44DFB5E9-A72D-4070-9896-7B630A3A58B9}" srcOrd="0" destOrd="0" parTransId="{14B431D3-E44C-4029-9B44-8EC1E3F1C47C}" sibTransId="{6079702F-076D-44D8-AE6C-4208C544F296}"/>
    <dgm:cxn modelId="{664A4CFB-6B0F-459C-A5BD-AA1085D47E40}" type="presOf" srcId="{12D445A9-E502-43A6-9208-C9761E304F35}" destId="{33D636CC-E4A3-456C-A255-6016A5534F4D}" srcOrd="1" destOrd="0" presId="urn:microsoft.com/office/officeart/2005/8/layout/list1"/>
    <dgm:cxn modelId="{0EE5AF71-6F8D-43F5-8B54-2C88A7892CBA}" type="presParOf" srcId="{672B2C01-D559-4FF2-93C8-47F707495C67}" destId="{AD5848D7-FD22-49A2-A2C4-C84975D51D99}" srcOrd="0" destOrd="0" presId="urn:microsoft.com/office/officeart/2005/8/layout/list1"/>
    <dgm:cxn modelId="{648D2F69-6550-4F77-B7DF-D69D6B5E1476}" type="presParOf" srcId="{AD5848D7-FD22-49A2-A2C4-C84975D51D99}" destId="{537CE67B-A9D4-4B03-84EB-978E2218E24B}" srcOrd="0" destOrd="0" presId="urn:microsoft.com/office/officeart/2005/8/layout/list1"/>
    <dgm:cxn modelId="{26FE29E4-142A-44AD-B1C7-96FD113BB97B}" type="presParOf" srcId="{AD5848D7-FD22-49A2-A2C4-C84975D51D99}" destId="{48581A79-8043-4575-9CC1-3B51EC36A591}" srcOrd="1" destOrd="0" presId="urn:microsoft.com/office/officeart/2005/8/layout/list1"/>
    <dgm:cxn modelId="{62997D55-7DBD-45B2-B149-719204F2F409}" type="presParOf" srcId="{672B2C01-D559-4FF2-93C8-47F707495C67}" destId="{23B023A2-712C-470E-AD39-241E29F31BFD}" srcOrd="1" destOrd="0" presId="urn:microsoft.com/office/officeart/2005/8/layout/list1"/>
    <dgm:cxn modelId="{AC0D0E17-76F2-4BA4-908F-1DEBA15AE529}" type="presParOf" srcId="{672B2C01-D559-4FF2-93C8-47F707495C67}" destId="{0B01696A-EBE5-4E4D-8159-738F6A356DE5}" srcOrd="2" destOrd="0" presId="urn:microsoft.com/office/officeart/2005/8/layout/list1"/>
    <dgm:cxn modelId="{5460D9D7-DA31-4E0E-81C2-16E51C1B8DAF}" type="presParOf" srcId="{672B2C01-D559-4FF2-93C8-47F707495C67}" destId="{5461AFAC-6E0C-4460-AA18-8379B15CE343}" srcOrd="3" destOrd="0" presId="urn:microsoft.com/office/officeart/2005/8/layout/list1"/>
    <dgm:cxn modelId="{FAC244BB-4C52-4A3B-B241-5AFD57F1B91D}" type="presParOf" srcId="{672B2C01-D559-4FF2-93C8-47F707495C67}" destId="{4AB62EC6-E52F-4820-A93A-1D107797A93C}" srcOrd="4" destOrd="0" presId="urn:microsoft.com/office/officeart/2005/8/layout/list1"/>
    <dgm:cxn modelId="{E96AF523-9721-4232-99FA-5AB7F3987691}" type="presParOf" srcId="{4AB62EC6-E52F-4820-A93A-1D107797A93C}" destId="{A155B0D4-0554-487D-B8A9-B23CF1E039B8}" srcOrd="0" destOrd="0" presId="urn:microsoft.com/office/officeart/2005/8/layout/list1"/>
    <dgm:cxn modelId="{06869BE3-A861-4244-BA68-557536BA3B2B}" type="presParOf" srcId="{4AB62EC6-E52F-4820-A93A-1D107797A93C}" destId="{B2000D07-DA1E-443A-803D-0733CC972384}" srcOrd="1" destOrd="0" presId="urn:microsoft.com/office/officeart/2005/8/layout/list1"/>
    <dgm:cxn modelId="{329C57F1-DD93-42A2-A483-18CED8602655}" type="presParOf" srcId="{672B2C01-D559-4FF2-93C8-47F707495C67}" destId="{993D4B6C-C1F9-4248-A09A-A529CE205FAC}" srcOrd="5" destOrd="0" presId="urn:microsoft.com/office/officeart/2005/8/layout/list1"/>
    <dgm:cxn modelId="{E8DC9D34-F4CA-4838-9176-146561A47BD5}" type="presParOf" srcId="{672B2C01-D559-4FF2-93C8-47F707495C67}" destId="{CF3D130B-4E90-4D20-AC00-4D7DC2DE7762}" srcOrd="6" destOrd="0" presId="urn:microsoft.com/office/officeart/2005/8/layout/list1"/>
    <dgm:cxn modelId="{8F2151D8-2970-491D-9682-95A4F9735B1D}" type="presParOf" srcId="{672B2C01-D559-4FF2-93C8-47F707495C67}" destId="{62EADDE0-BC7E-4D63-B30B-DCF6689B2841}" srcOrd="7" destOrd="0" presId="urn:microsoft.com/office/officeart/2005/8/layout/list1"/>
    <dgm:cxn modelId="{B1248229-8016-4BBE-9847-10A4FBED8A7D}" type="presParOf" srcId="{672B2C01-D559-4FF2-93C8-47F707495C67}" destId="{50B331D8-856C-49F9-BA68-B7C07E470209}" srcOrd="8" destOrd="0" presId="urn:microsoft.com/office/officeart/2005/8/layout/list1"/>
    <dgm:cxn modelId="{D36C5E91-C8AF-4E86-B65B-8410B91E96AB}" type="presParOf" srcId="{50B331D8-856C-49F9-BA68-B7C07E470209}" destId="{1878E5AD-7F91-4500-8EE6-DE381F5EE736}" srcOrd="0" destOrd="0" presId="urn:microsoft.com/office/officeart/2005/8/layout/list1"/>
    <dgm:cxn modelId="{96FF45E6-8DC8-41D5-81A0-538596A1E574}" type="presParOf" srcId="{50B331D8-856C-49F9-BA68-B7C07E470209}" destId="{D14EA324-CCA4-4A35-9F32-99FEC780ACD0}" srcOrd="1" destOrd="0" presId="urn:microsoft.com/office/officeart/2005/8/layout/list1"/>
    <dgm:cxn modelId="{2B116305-F213-44EF-AE4A-33F8B8F5BE5F}" type="presParOf" srcId="{672B2C01-D559-4FF2-93C8-47F707495C67}" destId="{69C6C4EB-3CC5-449B-989B-C8D879BF1D17}" srcOrd="9" destOrd="0" presId="urn:microsoft.com/office/officeart/2005/8/layout/list1"/>
    <dgm:cxn modelId="{7DF5CA00-9DBB-4C6F-BD5A-D4AB027549AE}" type="presParOf" srcId="{672B2C01-D559-4FF2-93C8-47F707495C67}" destId="{78E36A04-D146-4AB9-86EA-4CCB93CFD829}" srcOrd="10" destOrd="0" presId="urn:microsoft.com/office/officeart/2005/8/layout/list1"/>
    <dgm:cxn modelId="{C3D42ED8-C87A-49DD-A1F7-9BE516DC8E02}" type="presParOf" srcId="{672B2C01-D559-4FF2-93C8-47F707495C67}" destId="{BDD2B00D-25C8-44FA-A830-48F7570426B7}" srcOrd="11" destOrd="0" presId="urn:microsoft.com/office/officeart/2005/8/layout/list1"/>
    <dgm:cxn modelId="{D6417644-EAD1-4C9B-8D00-FBCBF25A2EB5}" type="presParOf" srcId="{672B2C01-D559-4FF2-93C8-47F707495C67}" destId="{FA4EA105-A785-4F4C-BA84-B8F0D28B3BDF}" srcOrd="12" destOrd="0" presId="urn:microsoft.com/office/officeart/2005/8/layout/list1"/>
    <dgm:cxn modelId="{1809DCD7-01E5-438D-AAB9-32747D1AA7FD}" type="presParOf" srcId="{FA4EA105-A785-4F4C-BA84-B8F0D28B3BDF}" destId="{540BFFF2-869F-4868-B616-8E14324D7605}" srcOrd="0" destOrd="0" presId="urn:microsoft.com/office/officeart/2005/8/layout/list1"/>
    <dgm:cxn modelId="{F469BA37-51D3-4D9C-8A4E-CB53B690B733}" type="presParOf" srcId="{FA4EA105-A785-4F4C-BA84-B8F0D28B3BDF}" destId="{33D636CC-E4A3-456C-A255-6016A5534F4D}" srcOrd="1" destOrd="0" presId="urn:microsoft.com/office/officeart/2005/8/layout/list1"/>
    <dgm:cxn modelId="{B9FC8A8B-7FCE-490E-A2EA-4DA36FD5EB4F}" type="presParOf" srcId="{672B2C01-D559-4FF2-93C8-47F707495C67}" destId="{29123CC0-4521-4AF2-81EB-84E36832FC48}" srcOrd="13" destOrd="0" presId="urn:microsoft.com/office/officeart/2005/8/layout/list1"/>
    <dgm:cxn modelId="{CCCCA569-836B-43EE-A8D5-75C8B5E6F2F9}" type="presParOf" srcId="{672B2C01-D559-4FF2-93C8-47F707495C67}" destId="{DFAE857B-98ED-4815-8A2C-E99DA136A797}"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9A429C-34F7-40B9-B773-256146D890D9}"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C87B2DEB-F856-47D8-85A6-6FDF95AECF2C}">
      <dgm:prSet/>
      <dgm:spPr/>
      <dgm:t>
        <a:bodyPr/>
        <a:lstStyle/>
        <a:p>
          <a:r>
            <a:rPr lang="en-US" dirty="0"/>
            <a:t>Enrolled Training Services </a:t>
          </a:r>
        </a:p>
      </dgm:t>
    </dgm:pt>
    <dgm:pt modelId="{DC465EF5-BA16-40EF-BA5A-7F5E5E0C7E4F}" type="parTrans" cxnId="{3C9239BF-C9AB-4158-9798-B7C581E36D4F}">
      <dgm:prSet/>
      <dgm:spPr/>
      <dgm:t>
        <a:bodyPr/>
        <a:lstStyle/>
        <a:p>
          <a:endParaRPr lang="en-US"/>
        </a:p>
      </dgm:t>
    </dgm:pt>
    <dgm:pt modelId="{AB01792B-2030-409D-920B-7E66171ECC8F}" type="sibTrans" cxnId="{3C9239BF-C9AB-4158-9798-B7C581E36D4F}">
      <dgm:prSet/>
      <dgm:spPr/>
      <dgm:t>
        <a:bodyPr/>
        <a:lstStyle/>
        <a:p>
          <a:endParaRPr lang="en-US"/>
        </a:p>
      </dgm:t>
    </dgm:pt>
    <dgm:pt modelId="{A8FF8252-2424-4505-995F-06BC10C1863C}">
      <dgm:prSet/>
      <dgm:spPr/>
      <dgm:t>
        <a:bodyPr/>
        <a:lstStyle/>
        <a:p>
          <a:r>
            <a:rPr lang="en-US" dirty="0"/>
            <a:t>Dates are Important </a:t>
          </a:r>
        </a:p>
      </dgm:t>
    </dgm:pt>
    <dgm:pt modelId="{A182DC68-CD50-4884-9F11-61E2DFAE57E2}" type="parTrans" cxnId="{DB4EA7F7-BEAC-43BD-84FE-9325AE9E8094}">
      <dgm:prSet/>
      <dgm:spPr/>
      <dgm:t>
        <a:bodyPr/>
        <a:lstStyle/>
        <a:p>
          <a:endParaRPr lang="en-US"/>
        </a:p>
      </dgm:t>
    </dgm:pt>
    <dgm:pt modelId="{B2957D48-B7C8-46C6-B868-10CCCE20AC23}" type="sibTrans" cxnId="{DB4EA7F7-BEAC-43BD-84FE-9325AE9E8094}">
      <dgm:prSet/>
      <dgm:spPr/>
      <dgm:t>
        <a:bodyPr/>
        <a:lstStyle/>
        <a:p>
          <a:endParaRPr lang="en-US"/>
        </a:p>
      </dgm:t>
    </dgm:pt>
    <dgm:pt modelId="{396B3B52-4599-46D7-90E9-B5514F7791DE}">
      <dgm:prSet/>
      <dgm:spPr/>
      <dgm:t>
        <a:bodyPr/>
        <a:lstStyle/>
        <a:p>
          <a:r>
            <a:rPr lang="en-US" dirty="0"/>
            <a:t>Credentials Earned </a:t>
          </a:r>
        </a:p>
      </dgm:t>
    </dgm:pt>
    <dgm:pt modelId="{86120762-41E0-44A4-9E00-3F0F644FCA8A}" type="parTrans" cxnId="{7A1FD93E-16F0-4CF1-B3E4-208F8BB940E4}">
      <dgm:prSet/>
      <dgm:spPr/>
      <dgm:t>
        <a:bodyPr/>
        <a:lstStyle/>
        <a:p>
          <a:endParaRPr lang="en-US"/>
        </a:p>
      </dgm:t>
    </dgm:pt>
    <dgm:pt modelId="{5A4CC94A-148A-43DE-826E-C2A469688166}" type="sibTrans" cxnId="{7A1FD93E-16F0-4CF1-B3E4-208F8BB940E4}">
      <dgm:prSet/>
      <dgm:spPr/>
      <dgm:t>
        <a:bodyPr/>
        <a:lstStyle/>
        <a:p>
          <a:endParaRPr lang="en-US"/>
        </a:p>
      </dgm:t>
    </dgm:pt>
    <dgm:pt modelId="{303D1C40-80C3-4F7C-86CC-F14BEBC47C72}">
      <dgm:prSet/>
      <dgm:spPr/>
      <dgm:t>
        <a:bodyPr/>
        <a:lstStyle/>
        <a:p>
          <a:r>
            <a:rPr lang="en-US" dirty="0"/>
            <a:t>Copies of Each Credential </a:t>
          </a:r>
        </a:p>
      </dgm:t>
    </dgm:pt>
    <dgm:pt modelId="{3D12AEB8-3B5D-4288-9135-C5C67EB489A4}" type="parTrans" cxnId="{55D0BF15-9AEE-41A5-BD5E-C8EBBAAB9DEE}">
      <dgm:prSet/>
      <dgm:spPr/>
      <dgm:t>
        <a:bodyPr/>
        <a:lstStyle/>
        <a:p>
          <a:endParaRPr lang="en-US"/>
        </a:p>
      </dgm:t>
    </dgm:pt>
    <dgm:pt modelId="{28AE15E0-3910-44AC-9FEF-44368C3D830B}" type="sibTrans" cxnId="{55D0BF15-9AEE-41A5-BD5E-C8EBBAAB9DEE}">
      <dgm:prSet/>
      <dgm:spPr/>
      <dgm:t>
        <a:bodyPr/>
        <a:lstStyle/>
        <a:p>
          <a:endParaRPr lang="en-US"/>
        </a:p>
      </dgm:t>
    </dgm:pt>
    <dgm:pt modelId="{8B7CB75E-76B6-4386-A442-97F0AFA3A059}">
      <dgm:prSet/>
      <dgm:spPr/>
      <dgm:t>
        <a:bodyPr/>
        <a:lstStyle/>
        <a:p>
          <a:r>
            <a:rPr lang="en-US" dirty="0"/>
            <a:t>Barrier Reduction Policy</a:t>
          </a:r>
        </a:p>
      </dgm:t>
    </dgm:pt>
    <dgm:pt modelId="{C52041D6-F67A-442D-8CA6-D1433CEB9DE2}" type="parTrans" cxnId="{B4EA46B0-2F8B-439E-9FFF-1CDB975F6D9B}">
      <dgm:prSet/>
      <dgm:spPr/>
      <dgm:t>
        <a:bodyPr/>
        <a:lstStyle/>
        <a:p>
          <a:endParaRPr lang="en-US"/>
        </a:p>
      </dgm:t>
    </dgm:pt>
    <dgm:pt modelId="{3AF80AA3-480A-4FC9-8B84-B7BA23C7F5F8}" type="sibTrans" cxnId="{B4EA46B0-2F8B-439E-9FFF-1CDB975F6D9B}">
      <dgm:prSet/>
      <dgm:spPr/>
      <dgm:t>
        <a:bodyPr/>
        <a:lstStyle/>
        <a:p>
          <a:endParaRPr lang="en-US"/>
        </a:p>
      </dgm:t>
    </dgm:pt>
    <dgm:pt modelId="{C35B81D0-11BA-48F4-8DBC-435AC77646CD}">
      <dgm:prSet/>
      <dgm:spPr/>
      <dgm:t>
        <a:bodyPr/>
        <a:lstStyle/>
        <a:p>
          <a:r>
            <a:rPr lang="en-US" dirty="0"/>
            <a:t>Submit Copy of Policy </a:t>
          </a:r>
        </a:p>
      </dgm:t>
    </dgm:pt>
    <dgm:pt modelId="{6DDD28BA-F360-4F0E-AF89-F6EA82DF3B7D}" type="parTrans" cxnId="{6E0D0E3E-E6FE-46D4-AC2C-E6665D26BCFD}">
      <dgm:prSet/>
      <dgm:spPr/>
      <dgm:t>
        <a:bodyPr/>
        <a:lstStyle/>
        <a:p>
          <a:endParaRPr lang="en-US"/>
        </a:p>
      </dgm:t>
    </dgm:pt>
    <dgm:pt modelId="{131BAEC8-BF13-445F-933B-317F9D0EB3F3}" type="sibTrans" cxnId="{6E0D0E3E-E6FE-46D4-AC2C-E6665D26BCFD}">
      <dgm:prSet/>
      <dgm:spPr/>
      <dgm:t>
        <a:bodyPr/>
        <a:lstStyle/>
        <a:p>
          <a:endParaRPr lang="en-US"/>
        </a:p>
      </dgm:t>
    </dgm:pt>
    <dgm:pt modelId="{BE4E0DD2-4110-48EC-8BEC-0A397698FE65}">
      <dgm:prSet/>
      <dgm:spPr/>
      <dgm:t>
        <a:bodyPr/>
        <a:lstStyle/>
        <a:p>
          <a:r>
            <a:rPr lang="en-US" dirty="0"/>
            <a:t>Documentation of Receipt</a:t>
          </a:r>
        </a:p>
      </dgm:t>
    </dgm:pt>
    <dgm:pt modelId="{C0CD1E75-5DF5-4C23-8CF9-94881E495B78}" type="parTrans" cxnId="{82D5A4F4-D1F2-4AA7-95D7-2C42F58EECE8}">
      <dgm:prSet/>
      <dgm:spPr/>
      <dgm:t>
        <a:bodyPr/>
        <a:lstStyle/>
        <a:p>
          <a:endParaRPr lang="en-US"/>
        </a:p>
      </dgm:t>
    </dgm:pt>
    <dgm:pt modelId="{A640FC8E-D267-43CB-922D-D9EBFEACB9A7}" type="sibTrans" cxnId="{82D5A4F4-D1F2-4AA7-95D7-2C42F58EECE8}">
      <dgm:prSet/>
      <dgm:spPr/>
      <dgm:t>
        <a:bodyPr/>
        <a:lstStyle/>
        <a:p>
          <a:endParaRPr lang="en-US"/>
        </a:p>
      </dgm:t>
    </dgm:pt>
    <dgm:pt modelId="{3CBF9024-378F-4D5D-B588-02A4F268FB47}">
      <dgm:prSet/>
      <dgm:spPr/>
      <dgm:t>
        <a:bodyPr/>
        <a:lstStyle/>
        <a:p>
          <a:r>
            <a:rPr lang="en-US" dirty="0"/>
            <a:t>Participants sign for BRF funds, Support Services</a:t>
          </a:r>
        </a:p>
      </dgm:t>
    </dgm:pt>
    <dgm:pt modelId="{907566EF-6FFB-496B-A6A6-F3E9D4B8B7DC}" type="parTrans" cxnId="{833542C5-B931-4AD1-94F5-CCA41ECADA7E}">
      <dgm:prSet/>
      <dgm:spPr/>
      <dgm:t>
        <a:bodyPr/>
        <a:lstStyle/>
        <a:p>
          <a:endParaRPr lang="en-US"/>
        </a:p>
      </dgm:t>
    </dgm:pt>
    <dgm:pt modelId="{FEFE99CA-1641-4DC7-8358-A9C4A49E2FA0}" type="sibTrans" cxnId="{833542C5-B931-4AD1-94F5-CCA41ECADA7E}">
      <dgm:prSet/>
      <dgm:spPr/>
      <dgm:t>
        <a:bodyPr/>
        <a:lstStyle/>
        <a:p>
          <a:endParaRPr lang="en-US"/>
        </a:p>
      </dgm:t>
    </dgm:pt>
    <dgm:pt modelId="{672B2C01-D559-4FF2-93C8-47F707495C67}" type="pres">
      <dgm:prSet presAssocID="{559A429C-34F7-40B9-B773-256146D890D9}" presName="linear" presStyleCnt="0">
        <dgm:presLayoutVars>
          <dgm:dir/>
          <dgm:animLvl val="lvl"/>
          <dgm:resizeHandles val="exact"/>
        </dgm:presLayoutVars>
      </dgm:prSet>
      <dgm:spPr/>
    </dgm:pt>
    <dgm:pt modelId="{E9661AF2-930B-4BA9-89E5-D6D40B8B671A}" type="pres">
      <dgm:prSet presAssocID="{C87B2DEB-F856-47D8-85A6-6FDF95AECF2C}" presName="parentLin" presStyleCnt="0"/>
      <dgm:spPr/>
    </dgm:pt>
    <dgm:pt modelId="{26376AD6-0721-4658-8A8B-823E57954475}" type="pres">
      <dgm:prSet presAssocID="{C87B2DEB-F856-47D8-85A6-6FDF95AECF2C}" presName="parentLeftMargin" presStyleLbl="node1" presStyleIdx="0" presStyleCnt="4"/>
      <dgm:spPr/>
    </dgm:pt>
    <dgm:pt modelId="{7B3016CB-D86E-4ED5-9246-EAAE7BA6E1AA}" type="pres">
      <dgm:prSet presAssocID="{C87B2DEB-F856-47D8-85A6-6FDF95AECF2C}" presName="parentText" presStyleLbl="node1" presStyleIdx="0" presStyleCnt="4">
        <dgm:presLayoutVars>
          <dgm:chMax val="0"/>
          <dgm:bulletEnabled val="1"/>
        </dgm:presLayoutVars>
      </dgm:prSet>
      <dgm:spPr/>
    </dgm:pt>
    <dgm:pt modelId="{C067AE54-08EC-40C4-A1D1-6CBC94F0A98A}" type="pres">
      <dgm:prSet presAssocID="{C87B2DEB-F856-47D8-85A6-6FDF95AECF2C}" presName="negativeSpace" presStyleCnt="0"/>
      <dgm:spPr/>
    </dgm:pt>
    <dgm:pt modelId="{7EC774B9-BC93-4A29-9E7D-04715894F456}" type="pres">
      <dgm:prSet presAssocID="{C87B2DEB-F856-47D8-85A6-6FDF95AECF2C}" presName="childText" presStyleLbl="conFgAcc1" presStyleIdx="0" presStyleCnt="4">
        <dgm:presLayoutVars>
          <dgm:bulletEnabled val="1"/>
        </dgm:presLayoutVars>
      </dgm:prSet>
      <dgm:spPr/>
    </dgm:pt>
    <dgm:pt modelId="{6DBF1342-FBA7-4B53-B2EF-DBB662F329D7}" type="pres">
      <dgm:prSet presAssocID="{AB01792B-2030-409D-920B-7E66171ECC8F}" presName="spaceBetweenRectangles" presStyleCnt="0"/>
      <dgm:spPr/>
    </dgm:pt>
    <dgm:pt modelId="{45BA3B32-0E12-4DE1-B1E1-05B2A27A661F}" type="pres">
      <dgm:prSet presAssocID="{396B3B52-4599-46D7-90E9-B5514F7791DE}" presName="parentLin" presStyleCnt="0"/>
      <dgm:spPr/>
    </dgm:pt>
    <dgm:pt modelId="{1C11C0B9-54C7-40A9-80FC-4DA57520D067}" type="pres">
      <dgm:prSet presAssocID="{396B3B52-4599-46D7-90E9-B5514F7791DE}" presName="parentLeftMargin" presStyleLbl="node1" presStyleIdx="0" presStyleCnt="4"/>
      <dgm:spPr/>
    </dgm:pt>
    <dgm:pt modelId="{19DB42B4-5EBD-422B-AC6F-E2D7AB3AD4BC}" type="pres">
      <dgm:prSet presAssocID="{396B3B52-4599-46D7-90E9-B5514F7791DE}" presName="parentText" presStyleLbl="node1" presStyleIdx="1" presStyleCnt="4">
        <dgm:presLayoutVars>
          <dgm:chMax val="0"/>
          <dgm:bulletEnabled val="1"/>
        </dgm:presLayoutVars>
      </dgm:prSet>
      <dgm:spPr/>
    </dgm:pt>
    <dgm:pt modelId="{8A12337E-E1BB-4259-A98F-BBDCA478D6A9}" type="pres">
      <dgm:prSet presAssocID="{396B3B52-4599-46D7-90E9-B5514F7791DE}" presName="negativeSpace" presStyleCnt="0"/>
      <dgm:spPr/>
    </dgm:pt>
    <dgm:pt modelId="{237A57FC-3F0F-4C16-9442-3A87DDF33A5C}" type="pres">
      <dgm:prSet presAssocID="{396B3B52-4599-46D7-90E9-B5514F7791DE}" presName="childText" presStyleLbl="conFgAcc1" presStyleIdx="1" presStyleCnt="4">
        <dgm:presLayoutVars>
          <dgm:bulletEnabled val="1"/>
        </dgm:presLayoutVars>
      </dgm:prSet>
      <dgm:spPr/>
    </dgm:pt>
    <dgm:pt modelId="{AB460005-A771-4F67-9658-F4713CB9D806}" type="pres">
      <dgm:prSet presAssocID="{5A4CC94A-148A-43DE-826E-C2A469688166}" presName="spaceBetweenRectangles" presStyleCnt="0"/>
      <dgm:spPr/>
    </dgm:pt>
    <dgm:pt modelId="{D28842B1-3D1F-4911-B1F9-2DECDD85C59A}" type="pres">
      <dgm:prSet presAssocID="{8B7CB75E-76B6-4386-A442-97F0AFA3A059}" presName="parentLin" presStyleCnt="0"/>
      <dgm:spPr/>
    </dgm:pt>
    <dgm:pt modelId="{A99FA1DB-C9AA-4F1E-A4C5-1B4E9D7B927D}" type="pres">
      <dgm:prSet presAssocID="{8B7CB75E-76B6-4386-A442-97F0AFA3A059}" presName="parentLeftMargin" presStyleLbl="node1" presStyleIdx="1" presStyleCnt="4"/>
      <dgm:spPr/>
    </dgm:pt>
    <dgm:pt modelId="{DFB2EB67-6AD2-4A7E-B460-5256D15B1973}" type="pres">
      <dgm:prSet presAssocID="{8B7CB75E-76B6-4386-A442-97F0AFA3A059}" presName="parentText" presStyleLbl="node1" presStyleIdx="2" presStyleCnt="4">
        <dgm:presLayoutVars>
          <dgm:chMax val="0"/>
          <dgm:bulletEnabled val="1"/>
        </dgm:presLayoutVars>
      </dgm:prSet>
      <dgm:spPr/>
    </dgm:pt>
    <dgm:pt modelId="{B031A3CD-6C69-4490-871C-583A4CE66522}" type="pres">
      <dgm:prSet presAssocID="{8B7CB75E-76B6-4386-A442-97F0AFA3A059}" presName="negativeSpace" presStyleCnt="0"/>
      <dgm:spPr/>
    </dgm:pt>
    <dgm:pt modelId="{BC080B87-F005-4CA6-9FF6-BE94F0160977}" type="pres">
      <dgm:prSet presAssocID="{8B7CB75E-76B6-4386-A442-97F0AFA3A059}" presName="childText" presStyleLbl="conFgAcc1" presStyleIdx="2" presStyleCnt="4">
        <dgm:presLayoutVars>
          <dgm:bulletEnabled val="1"/>
        </dgm:presLayoutVars>
      </dgm:prSet>
      <dgm:spPr/>
    </dgm:pt>
    <dgm:pt modelId="{7FB74EC9-3F73-46E6-AEF6-2940655ECCC6}" type="pres">
      <dgm:prSet presAssocID="{3AF80AA3-480A-4FC9-8B84-B7BA23C7F5F8}" presName="spaceBetweenRectangles" presStyleCnt="0"/>
      <dgm:spPr/>
    </dgm:pt>
    <dgm:pt modelId="{3DD228D8-BF08-4D44-A4B7-27637F8A2104}" type="pres">
      <dgm:prSet presAssocID="{BE4E0DD2-4110-48EC-8BEC-0A397698FE65}" presName="parentLin" presStyleCnt="0"/>
      <dgm:spPr/>
    </dgm:pt>
    <dgm:pt modelId="{CC254783-44E9-4E6F-B127-A166144D1FC8}" type="pres">
      <dgm:prSet presAssocID="{BE4E0DD2-4110-48EC-8BEC-0A397698FE65}" presName="parentLeftMargin" presStyleLbl="node1" presStyleIdx="2" presStyleCnt="4"/>
      <dgm:spPr/>
    </dgm:pt>
    <dgm:pt modelId="{4CFC1229-FDAA-4A1F-AC24-E090F56AE1B1}" type="pres">
      <dgm:prSet presAssocID="{BE4E0DD2-4110-48EC-8BEC-0A397698FE65}" presName="parentText" presStyleLbl="node1" presStyleIdx="3" presStyleCnt="4">
        <dgm:presLayoutVars>
          <dgm:chMax val="0"/>
          <dgm:bulletEnabled val="1"/>
        </dgm:presLayoutVars>
      </dgm:prSet>
      <dgm:spPr/>
    </dgm:pt>
    <dgm:pt modelId="{B22BC8D6-EB88-4604-A66C-D788B90EC1E4}" type="pres">
      <dgm:prSet presAssocID="{BE4E0DD2-4110-48EC-8BEC-0A397698FE65}" presName="negativeSpace" presStyleCnt="0"/>
      <dgm:spPr/>
    </dgm:pt>
    <dgm:pt modelId="{7EBC69E0-CB31-46AE-8C50-D949B752CC5C}" type="pres">
      <dgm:prSet presAssocID="{BE4E0DD2-4110-48EC-8BEC-0A397698FE65}" presName="childText" presStyleLbl="conFgAcc1" presStyleIdx="3" presStyleCnt="4">
        <dgm:presLayoutVars>
          <dgm:bulletEnabled val="1"/>
        </dgm:presLayoutVars>
      </dgm:prSet>
      <dgm:spPr/>
    </dgm:pt>
  </dgm:ptLst>
  <dgm:cxnLst>
    <dgm:cxn modelId="{57B2B703-7927-4190-87EB-09F0A6A2CBE4}" type="presOf" srcId="{559A429C-34F7-40B9-B773-256146D890D9}" destId="{672B2C01-D559-4FF2-93C8-47F707495C67}" srcOrd="0" destOrd="0" presId="urn:microsoft.com/office/officeart/2005/8/layout/list1"/>
    <dgm:cxn modelId="{55D0BF15-9AEE-41A5-BD5E-C8EBBAAB9DEE}" srcId="{396B3B52-4599-46D7-90E9-B5514F7791DE}" destId="{303D1C40-80C3-4F7C-86CC-F14BEBC47C72}" srcOrd="0" destOrd="0" parTransId="{3D12AEB8-3B5D-4288-9135-C5C67EB489A4}" sibTransId="{28AE15E0-3910-44AC-9FEF-44368C3D830B}"/>
    <dgm:cxn modelId="{34E93922-50EA-43B3-B198-E837B69542DE}" type="presOf" srcId="{396B3B52-4599-46D7-90E9-B5514F7791DE}" destId="{1C11C0B9-54C7-40A9-80FC-4DA57520D067}" srcOrd="0" destOrd="0" presId="urn:microsoft.com/office/officeart/2005/8/layout/list1"/>
    <dgm:cxn modelId="{C0C00124-642C-49E2-9758-8A17F115CE4F}" type="presOf" srcId="{A8FF8252-2424-4505-995F-06BC10C1863C}" destId="{7EC774B9-BC93-4A29-9E7D-04715894F456}" srcOrd="0" destOrd="0" presId="urn:microsoft.com/office/officeart/2005/8/layout/list1"/>
    <dgm:cxn modelId="{6E0D0E3E-E6FE-46D4-AC2C-E6665D26BCFD}" srcId="{8B7CB75E-76B6-4386-A442-97F0AFA3A059}" destId="{C35B81D0-11BA-48F4-8DBC-435AC77646CD}" srcOrd="0" destOrd="0" parTransId="{6DDD28BA-F360-4F0E-AF89-F6EA82DF3B7D}" sibTransId="{131BAEC8-BF13-445F-933B-317F9D0EB3F3}"/>
    <dgm:cxn modelId="{7A1FD93E-16F0-4CF1-B3E4-208F8BB940E4}" srcId="{559A429C-34F7-40B9-B773-256146D890D9}" destId="{396B3B52-4599-46D7-90E9-B5514F7791DE}" srcOrd="1" destOrd="0" parTransId="{86120762-41E0-44A4-9E00-3F0F644FCA8A}" sibTransId="{5A4CC94A-148A-43DE-826E-C2A469688166}"/>
    <dgm:cxn modelId="{7AA02048-4039-420D-8EB6-ADED4F33C75A}" type="presOf" srcId="{8B7CB75E-76B6-4386-A442-97F0AFA3A059}" destId="{A99FA1DB-C9AA-4F1E-A4C5-1B4E9D7B927D}" srcOrd="0" destOrd="0" presId="urn:microsoft.com/office/officeart/2005/8/layout/list1"/>
    <dgm:cxn modelId="{0D1D154C-36F2-42FB-95F2-D8CA0D923161}" type="presOf" srcId="{3CBF9024-378F-4D5D-B588-02A4F268FB47}" destId="{7EBC69E0-CB31-46AE-8C50-D949B752CC5C}" srcOrd="0" destOrd="0" presId="urn:microsoft.com/office/officeart/2005/8/layout/list1"/>
    <dgm:cxn modelId="{E8F0309D-4503-4337-B79D-EE0F511FD7F8}" type="presOf" srcId="{C87B2DEB-F856-47D8-85A6-6FDF95AECF2C}" destId="{7B3016CB-D86E-4ED5-9246-EAAE7BA6E1AA}" srcOrd="1" destOrd="0" presId="urn:microsoft.com/office/officeart/2005/8/layout/list1"/>
    <dgm:cxn modelId="{30C082A9-C6EA-4952-9259-FB8323FDBF69}" type="presOf" srcId="{C87B2DEB-F856-47D8-85A6-6FDF95AECF2C}" destId="{26376AD6-0721-4658-8A8B-823E57954475}" srcOrd="0" destOrd="0" presId="urn:microsoft.com/office/officeart/2005/8/layout/list1"/>
    <dgm:cxn modelId="{B4EA46B0-2F8B-439E-9FFF-1CDB975F6D9B}" srcId="{559A429C-34F7-40B9-B773-256146D890D9}" destId="{8B7CB75E-76B6-4386-A442-97F0AFA3A059}" srcOrd="2" destOrd="0" parTransId="{C52041D6-F67A-442D-8CA6-D1433CEB9DE2}" sibTransId="{3AF80AA3-480A-4FC9-8B84-B7BA23C7F5F8}"/>
    <dgm:cxn modelId="{05D467BB-74D0-448E-B5B9-72CFBDEB93C0}" type="presOf" srcId="{303D1C40-80C3-4F7C-86CC-F14BEBC47C72}" destId="{237A57FC-3F0F-4C16-9442-3A87DDF33A5C}" srcOrd="0" destOrd="0" presId="urn:microsoft.com/office/officeart/2005/8/layout/list1"/>
    <dgm:cxn modelId="{3C9239BF-C9AB-4158-9798-B7C581E36D4F}" srcId="{559A429C-34F7-40B9-B773-256146D890D9}" destId="{C87B2DEB-F856-47D8-85A6-6FDF95AECF2C}" srcOrd="0" destOrd="0" parTransId="{DC465EF5-BA16-40EF-BA5A-7F5E5E0C7E4F}" sibTransId="{AB01792B-2030-409D-920B-7E66171ECC8F}"/>
    <dgm:cxn modelId="{D0AF81C0-EC75-40BA-BF29-1D953A2907DB}" type="presOf" srcId="{8B7CB75E-76B6-4386-A442-97F0AFA3A059}" destId="{DFB2EB67-6AD2-4A7E-B460-5256D15B1973}" srcOrd="1" destOrd="0" presId="urn:microsoft.com/office/officeart/2005/8/layout/list1"/>
    <dgm:cxn modelId="{833542C5-B931-4AD1-94F5-CCA41ECADA7E}" srcId="{BE4E0DD2-4110-48EC-8BEC-0A397698FE65}" destId="{3CBF9024-378F-4D5D-B588-02A4F268FB47}" srcOrd="0" destOrd="0" parTransId="{907566EF-6FFB-496B-A6A6-F3E9D4B8B7DC}" sibTransId="{FEFE99CA-1641-4DC7-8358-A9C4A49E2FA0}"/>
    <dgm:cxn modelId="{033F3BCE-0A92-41B4-8338-E01CF0122BBA}" type="presOf" srcId="{C35B81D0-11BA-48F4-8DBC-435AC77646CD}" destId="{BC080B87-F005-4CA6-9FF6-BE94F0160977}" srcOrd="0" destOrd="0" presId="urn:microsoft.com/office/officeart/2005/8/layout/list1"/>
    <dgm:cxn modelId="{52F0C2D6-F659-40B5-979B-5890401096DB}" type="presOf" srcId="{BE4E0DD2-4110-48EC-8BEC-0A397698FE65}" destId="{4CFC1229-FDAA-4A1F-AC24-E090F56AE1B1}" srcOrd="1" destOrd="0" presId="urn:microsoft.com/office/officeart/2005/8/layout/list1"/>
    <dgm:cxn modelId="{FFFFA2DE-7D0D-49B3-AAA4-E64F20F66B44}" type="presOf" srcId="{396B3B52-4599-46D7-90E9-B5514F7791DE}" destId="{19DB42B4-5EBD-422B-AC6F-E2D7AB3AD4BC}" srcOrd="1" destOrd="0" presId="urn:microsoft.com/office/officeart/2005/8/layout/list1"/>
    <dgm:cxn modelId="{E7A997E1-4092-4B6A-AC4B-3D5C4C140D03}" type="presOf" srcId="{BE4E0DD2-4110-48EC-8BEC-0A397698FE65}" destId="{CC254783-44E9-4E6F-B127-A166144D1FC8}" srcOrd="0" destOrd="0" presId="urn:microsoft.com/office/officeart/2005/8/layout/list1"/>
    <dgm:cxn modelId="{82D5A4F4-D1F2-4AA7-95D7-2C42F58EECE8}" srcId="{559A429C-34F7-40B9-B773-256146D890D9}" destId="{BE4E0DD2-4110-48EC-8BEC-0A397698FE65}" srcOrd="3" destOrd="0" parTransId="{C0CD1E75-5DF5-4C23-8CF9-94881E495B78}" sibTransId="{A640FC8E-D267-43CB-922D-D9EBFEACB9A7}"/>
    <dgm:cxn modelId="{DB4EA7F7-BEAC-43BD-84FE-9325AE9E8094}" srcId="{C87B2DEB-F856-47D8-85A6-6FDF95AECF2C}" destId="{A8FF8252-2424-4505-995F-06BC10C1863C}" srcOrd="0" destOrd="0" parTransId="{A182DC68-CD50-4884-9F11-61E2DFAE57E2}" sibTransId="{B2957D48-B7C8-46C6-B868-10CCCE20AC23}"/>
    <dgm:cxn modelId="{FBA50843-9BF4-421A-A2A6-D2AD183F6C3B}" type="presParOf" srcId="{672B2C01-D559-4FF2-93C8-47F707495C67}" destId="{E9661AF2-930B-4BA9-89E5-D6D40B8B671A}" srcOrd="0" destOrd="0" presId="urn:microsoft.com/office/officeart/2005/8/layout/list1"/>
    <dgm:cxn modelId="{AF7E38CD-E465-404A-A91E-ADAC714A9400}" type="presParOf" srcId="{E9661AF2-930B-4BA9-89E5-D6D40B8B671A}" destId="{26376AD6-0721-4658-8A8B-823E57954475}" srcOrd="0" destOrd="0" presId="urn:microsoft.com/office/officeart/2005/8/layout/list1"/>
    <dgm:cxn modelId="{A5B873DE-6E1E-4221-95CF-07850A3043BC}" type="presParOf" srcId="{E9661AF2-930B-4BA9-89E5-D6D40B8B671A}" destId="{7B3016CB-D86E-4ED5-9246-EAAE7BA6E1AA}" srcOrd="1" destOrd="0" presId="urn:microsoft.com/office/officeart/2005/8/layout/list1"/>
    <dgm:cxn modelId="{C0B216CD-E4E3-426E-8026-89817C6C3946}" type="presParOf" srcId="{672B2C01-D559-4FF2-93C8-47F707495C67}" destId="{C067AE54-08EC-40C4-A1D1-6CBC94F0A98A}" srcOrd="1" destOrd="0" presId="urn:microsoft.com/office/officeart/2005/8/layout/list1"/>
    <dgm:cxn modelId="{E43F55FF-4107-470E-90E3-763C2750DE23}" type="presParOf" srcId="{672B2C01-D559-4FF2-93C8-47F707495C67}" destId="{7EC774B9-BC93-4A29-9E7D-04715894F456}" srcOrd="2" destOrd="0" presId="urn:microsoft.com/office/officeart/2005/8/layout/list1"/>
    <dgm:cxn modelId="{C2976946-4B5F-4873-B814-D684F75EA63D}" type="presParOf" srcId="{672B2C01-D559-4FF2-93C8-47F707495C67}" destId="{6DBF1342-FBA7-4B53-B2EF-DBB662F329D7}" srcOrd="3" destOrd="0" presId="urn:microsoft.com/office/officeart/2005/8/layout/list1"/>
    <dgm:cxn modelId="{C79C1178-E588-4DBE-A72E-DC9ED8D4ABC3}" type="presParOf" srcId="{672B2C01-D559-4FF2-93C8-47F707495C67}" destId="{45BA3B32-0E12-4DE1-B1E1-05B2A27A661F}" srcOrd="4" destOrd="0" presId="urn:microsoft.com/office/officeart/2005/8/layout/list1"/>
    <dgm:cxn modelId="{B463D868-2145-4C3D-931F-1435FCB295AD}" type="presParOf" srcId="{45BA3B32-0E12-4DE1-B1E1-05B2A27A661F}" destId="{1C11C0B9-54C7-40A9-80FC-4DA57520D067}" srcOrd="0" destOrd="0" presId="urn:microsoft.com/office/officeart/2005/8/layout/list1"/>
    <dgm:cxn modelId="{85E1CF5A-A518-4F62-90A6-49C8AC76C77B}" type="presParOf" srcId="{45BA3B32-0E12-4DE1-B1E1-05B2A27A661F}" destId="{19DB42B4-5EBD-422B-AC6F-E2D7AB3AD4BC}" srcOrd="1" destOrd="0" presId="urn:microsoft.com/office/officeart/2005/8/layout/list1"/>
    <dgm:cxn modelId="{EB67E3B1-C175-45F8-977A-5D6EA38BCE76}" type="presParOf" srcId="{672B2C01-D559-4FF2-93C8-47F707495C67}" destId="{8A12337E-E1BB-4259-A98F-BBDCA478D6A9}" srcOrd="5" destOrd="0" presId="urn:microsoft.com/office/officeart/2005/8/layout/list1"/>
    <dgm:cxn modelId="{610D29F9-63B8-44B2-8546-18735013B7BB}" type="presParOf" srcId="{672B2C01-D559-4FF2-93C8-47F707495C67}" destId="{237A57FC-3F0F-4C16-9442-3A87DDF33A5C}" srcOrd="6" destOrd="0" presId="urn:microsoft.com/office/officeart/2005/8/layout/list1"/>
    <dgm:cxn modelId="{D49D2DE8-78E8-4583-BCB7-14826A3A7EFD}" type="presParOf" srcId="{672B2C01-D559-4FF2-93C8-47F707495C67}" destId="{AB460005-A771-4F67-9658-F4713CB9D806}" srcOrd="7" destOrd="0" presId="urn:microsoft.com/office/officeart/2005/8/layout/list1"/>
    <dgm:cxn modelId="{54155A96-EAD9-4EE5-994F-80B3E5D6E4F9}" type="presParOf" srcId="{672B2C01-D559-4FF2-93C8-47F707495C67}" destId="{D28842B1-3D1F-4911-B1F9-2DECDD85C59A}" srcOrd="8" destOrd="0" presId="urn:microsoft.com/office/officeart/2005/8/layout/list1"/>
    <dgm:cxn modelId="{00A039DA-2423-4B46-B002-EBE3B1ECDB23}" type="presParOf" srcId="{D28842B1-3D1F-4911-B1F9-2DECDD85C59A}" destId="{A99FA1DB-C9AA-4F1E-A4C5-1B4E9D7B927D}" srcOrd="0" destOrd="0" presId="urn:microsoft.com/office/officeart/2005/8/layout/list1"/>
    <dgm:cxn modelId="{A31E0946-0678-4020-A155-CB0782843AEB}" type="presParOf" srcId="{D28842B1-3D1F-4911-B1F9-2DECDD85C59A}" destId="{DFB2EB67-6AD2-4A7E-B460-5256D15B1973}" srcOrd="1" destOrd="0" presId="urn:microsoft.com/office/officeart/2005/8/layout/list1"/>
    <dgm:cxn modelId="{E5266937-67FD-4D4B-BCA3-F958EE02DA8B}" type="presParOf" srcId="{672B2C01-D559-4FF2-93C8-47F707495C67}" destId="{B031A3CD-6C69-4490-871C-583A4CE66522}" srcOrd="9" destOrd="0" presId="urn:microsoft.com/office/officeart/2005/8/layout/list1"/>
    <dgm:cxn modelId="{68BD1565-78C5-406E-ABB8-07423280ED9E}" type="presParOf" srcId="{672B2C01-D559-4FF2-93C8-47F707495C67}" destId="{BC080B87-F005-4CA6-9FF6-BE94F0160977}" srcOrd="10" destOrd="0" presId="urn:microsoft.com/office/officeart/2005/8/layout/list1"/>
    <dgm:cxn modelId="{9E7C8F4A-CFDC-4686-BD24-E1F5FB12DA78}" type="presParOf" srcId="{672B2C01-D559-4FF2-93C8-47F707495C67}" destId="{7FB74EC9-3F73-46E6-AEF6-2940655ECCC6}" srcOrd="11" destOrd="0" presId="urn:microsoft.com/office/officeart/2005/8/layout/list1"/>
    <dgm:cxn modelId="{BA747BA2-D107-4B8F-B34F-F275560B48DC}" type="presParOf" srcId="{672B2C01-D559-4FF2-93C8-47F707495C67}" destId="{3DD228D8-BF08-4D44-A4B7-27637F8A2104}" srcOrd="12" destOrd="0" presId="urn:microsoft.com/office/officeart/2005/8/layout/list1"/>
    <dgm:cxn modelId="{62D02556-889A-426E-9F85-04AA09CE4288}" type="presParOf" srcId="{3DD228D8-BF08-4D44-A4B7-27637F8A2104}" destId="{CC254783-44E9-4E6F-B127-A166144D1FC8}" srcOrd="0" destOrd="0" presId="urn:microsoft.com/office/officeart/2005/8/layout/list1"/>
    <dgm:cxn modelId="{5FD653A4-B2BD-425B-8F5F-A65DEC3541A0}" type="presParOf" srcId="{3DD228D8-BF08-4D44-A4B7-27637F8A2104}" destId="{4CFC1229-FDAA-4A1F-AC24-E090F56AE1B1}" srcOrd="1" destOrd="0" presId="urn:microsoft.com/office/officeart/2005/8/layout/list1"/>
    <dgm:cxn modelId="{B986F81D-D88A-4548-8A6D-8B53E3F3951B}" type="presParOf" srcId="{672B2C01-D559-4FF2-93C8-47F707495C67}" destId="{B22BC8D6-EB88-4604-A66C-D788B90EC1E4}" srcOrd="13" destOrd="0" presId="urn:microsoft.com/office/officeart/2005/8/layout/list1"/>
    <dgm:cxn modelId="{2948D8BF-2EC2-451B-A9C6-959EF5618797}" type="presParOf" srcId="{672B2C01-D559-4FF2-93C8-47F707495C67}" destId="{7EBC69E0-CB31-46AE-8C50-D949B752CC5C}"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6FB45-DBDB-4CE5-AC20-749617AC94F0}">
      <dsp:nvSpPr>
        <dsp:cNvPr id="0" name=""/>
        <dsp:cNvSpPr/>
      </dsp:nvSpPr>
      <dsp:spPr>
        <a:xfrm>
          <a:off x="3262733" y="2206315"/>
          <a:ext cx="1753052" cy="175305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Trebuchet MS" panose="020B0603020202020204" pitchFamily="34" charset="0"/>
            </a:rPr>
            <a:t>One stop partners</a:t>
          </a:r>
        </a:p>
      </dsp:txBody>
      <dsp:txXfrm>
        <a:off x="3519462" y="2463044"/>
        <a:ext cx="1239594" cy="1239594"/>
      </dsp:txXfrm>
    </dsp:sp>
    <dsp:sp modelId="{7E3C9803-4D51-4439-B9CE-B8A08EF1F127}">
      <dsp:nvSpPr>
        <dsp:cNvPr id="0" name=""/>
        <dsp:cNvSpPr/>
      </dsp:nvSpPr>
      <dsp:spPr>
        <a:xfrm rot="16200000">
          <a:off x="3768730" y="1255366"/>
          <a:ext cx="741058" cy="545622"/>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850574" y="1446334"/>
        <a:ext cx="577371" cy="327374"/>
      </dsp:txXfrm>
    </dsp:sp>
    <dsp:sp modelId="{A817CE25-8786-436B-8ABE-252DB00381CB}">
      <dsp:nvSpPr>
        <dsp:cNvPr id="0" name=""/>
        <dsp:cNvSpPr/>
      </dsp:nvSpPr>
      <dsp:spPr>
        <a:xfrm>
          <a:off x="3738067" y="5706"/>
          <a:ext cx="802385" cy="802385"/>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Title I</a:t>
          </a:r>
        </a:p>
      </dsp:txBody>
      <dsp:txXfrm>
        <a:off x="3855574" y="123213"/>
        <a:ext cx="567371" cy="567371"/>
      </dsp:txXfrm>
    </dsp:sp>
    <dsp:sp modelId="{C264119F-744F-4FF3-8219-0978C7596C07}">
      <dsp:nvSpPr>
        <dsp:cNvPr id="0" name=""/>
        <dsp:cNvSpPr/>
      </dsp:nvSpPr>
      <dsp:spPr>
        <a:xfrm rot="17550000">
          <a:off x="4363675" y="1373707"/>
          <a:ext cx="741058" cy="545622"/>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414198" y="1558445"/>
        <a:ext cx="577371" cy="327374"/>
      </dsp:txXfrm>
    </dsp:sp>
    <dsp:sp modelId="{40C852C5-9AEE-4097-9FB4-35ECF4BF711F}">
      <dsp:nvSpPr>
        <dsp:cNvPr id="0" name=""/>
        <dsp:cNvSpPr/>
      </dsp:nvSpPr>
      <dsp:spPr>
        <a:xfrm>
          <a:off x="4762106" y="209400"/>
          <a:ext cx="802385" cy="802385"/>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Adult Ed</a:t>
          </a:r>
        </a:p>
      </dsp:txBody>
      <dsp:txXfrm>
        <a:off x="4879613" y="326907"/>
        <a:ext cx="567371" cy="567371"/>
      </dsp:txXfrm>
    </dsp:sp>
    <dsp:sp modelId="{40E310AC-BAA8-4E86-BC70-0E73EE62A10A}">
      <dsp:nvSpPr>
        <dsp:cNvPr id="0" name=""/>
        <dsp:cNvSpPr/>
      </dsp:nvSpPr>
      <dsp:spPr>
        <a:xfrm rot="18900000">
          <a:off x="4868044" y="1710716"/>
          <a:ext cx="741058" cy="545622"/>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892015" y="1877712"/>
        <a:ext cx="577371" cy="327374"/>
      </dsp:txXfrm>
    </dsp:sp>
    <dsp:sp modelId="{EF18348C-3499-4254-8329-348A74C8E1CB}">
      <dsp:nvSpPr>
        <dsp:cNvPr id="0" name=""/>
        <dsp:cNvSpPr/>
      </dsp:nvSpPr>
      <dsp:spPr>
        <a:xfrm>
          <a:off x="5630244" y="789471"/>
          <a:ext cx="802385" cy="802385"/>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Wagner Peyser</a:t>
          </a:r>
        </a:p>
      </dsp:txBody>
      <dsp:txXfrm>
        <a:off x="5747751" y="906978"/>
        <a:ext cx="567371" cy="567371"/>
      </dsp:txXfrm>
    </dsp:sp>
    <dsp:sp modelId="{B2AA7D25-154A-419B-A8F2-C0414B738B62}">
      <dsp:nvSpPr>
        <dsp:cNvPr id="0" name=""/>
        <dsp:cNvSpPr/>
      </dsp:nvSpPr>
      <dsp:spPr>
        <a:xfrm rot="20250000">
          <a:off x="5205053" y="2215086"/>
          <a:ext cx="741058" cy="545622"/>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211283" y="2355530"/>
        <a:ext cx="577371" cy="327374"/>
      </dsp:txXfrm>
    </dsp:sp>
    <dsp:sp modelId="{1EA8D6A4-426B-4AD8-BF8E-4AEF56F53B4E}">
      <dsp:nvSpPr>
        <dsp:cNvPr id="0" name=""/>
        <dsp:cNvSpPr/>
      </dsp:nvSpPr>
      <dsp:spPr>
        <a:xfrm>
          <a:off x="6210315" y="1657610"/>
          <a:ext cx="802385" cy="802385"/>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err="1"/>
            <a:t>Voc</a:t>
          </a:r>
          <a:r>
            <a:rPr lang="en-US" sz="1300" kern="1200" dirty="0"/>
            <a:t> Rehab</a:t>
          </a:r>
        </a:p>
      </dsp:txBody>
      <dsp:txXfrm>
        <a:off x="6327822" y="1775117"/>
        <a:ext cx="567371" cy="567371"/>
      </dsp:txXfrm>
    </dsp:sp>
    <dsp:sp modelId="{406473C5-F481-4CD4-9B61-DC16FA263907}">
      <dsp:nvSpPr>
        <dsp:cNvPr id="0" name=""/>
        <dsp:cNvSpPr/>
      </dsp:nvSpPr>
      <dsp:spPr>
        <a:xfrm>
          <a:off x="5323395" y="2810030"/>
          <a:ext cx="741058" cy="545622"/>
        </a:xfrm>
        <a:prstGeom prst="rightArrow">
          <a:avLst>
            <a:gd name="adj1" fmla="val 60000"/>
            <a:gd name="adj2"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323395" y="2919154"/>
        <a:ext cx="577371" cy="327374"/>
      </dsp:txXfrm>
    </dsp:sp>
    <dsp:sp modelId="{12466287-64C3-44EE-B40E-FCC6FCD111F7}">
      <dsp:nvSpPr>
        <dsp:cNvPr id="0" name=""/>
        <dsp:cNvSpPr/>
      </dsp:nvSpPr>
      <dsp:spPr>
        <a:xfrm>
          <a:off x="6414009" y="2681649"/>
          <a:ext cx="802385" cy="802385"/>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CTE</a:t>
          </a:r>
        </a:p>
      </dsp:txBody>
      <dsp:txXfrm>
        <a:off x="6531516" y="2799156"/>
        <a:ext cx="567371" cy="567371"/>
      </dsp:txXfrm>
    </dsp:sp>
    <dsp:sp modelId="{D1D73972-2C20-4D5D-8142-4555F5494880}">
      <dsp:nvSpPr>
        <dsp:cNvPr id="0" name=""/>
        <dsp:cNvSpPr/>
      </dsp:nvSpPr>
      <dsp:spPr>
        <a:xfrm rot="1350000">
          <a:off x="5205053" y="3404975"/>
          <a:ext cx="741058" cy="545622"/>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211283" y="3482779"/>
        <a:ext cx="577371" cy="327374"/>
      </dsp:txXfrm>
    </dsp:sp>
    <dsp:sp modelId="{66EF89E8-EFFD-4264-AD05-BE28809949E5}">
      <dsp:nvSpPr>
        <dsp:cNvPr id="0" name=""/>
        <dsp:cNvSpPr/>
      </dsp:nvSpPr>
      <dsp:spPr>
        <a:xfrm>
          <a:off x="6210315" y="3705688"/>
          <a:ext cx="802385" cy="802385"/>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rPr>
            <a:t>TANF</a:t>
          </a:r>
        </a:p>
      </dsp:txBody>
      <dsp:txXfrm>
        <a:off x="6327822" y="3823195"/>
        <a:ext cx="567371" cy="567371"/>
      </dsp:txXfrm>
    </dsp:sp>
    <dsp:sp modelId="{BFDBECE1-20A1-4C48-A23E-F6F1792C70CF}">
      <dsp:nvSpPr>
        <dsp:cNvPr id="0" name=""/>
        <dsp:cNvSpPr/>
      </dsp:nvSpPr>
      <dsp:spPr>
        <a:xfrm rot="2700000">
          <a:off x="4868044" y="3909344"/>
          <a:ext cx="741058" cy="545622"/>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892015" y="3960596"/>
        <a:ext cx="577371" cy="327374"/>
      </dsp:txXfrm>
    </dsp:sp>
    <dsp:sp modelId="{B141C77C-F72A-47B5-91E0-5E5A1A820B11}">
      <dsp:nvSpPr>
        <dsp:cNvPr id="0" name=""/>
        <dsp:cNvSpPr/>
      </dsp:nvSpPr>
      <dsp:spPr>
        <a:xfrm>
          <a:off x="5630244" y="4573826"/>
          <a:ext cx="802385" cy="802385"/>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TAA</a:t>
          </a:r>
        </a:p>
      </dsp:txBody>
      <dsp:txXfrm>
        <a:off x="5747751" y="4691333"/>
        <a:ext cx="567371" cy="567371"/>
      </dsp:txXfrm>
    </dsp:sp>
    <dsp:sp modelId="{E7EF2A46-F292-41ED-B952-EB22679A07EB}">
      <dsp:nvSpPr>
        <dsp:cNvPr id="0" name=""/>
        <dsp:cNvSpPr/>
      </dsp:nvSpPr>
      <dsp:spPr>
        <a:xfrm rot="4050000">
          <a:off x="4363675" y="4246353"/>
          <a:ext cx="741058" cy="545622"/>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414198" y="4279863"/>
        <a:ext cx="577371" cy="327374"/>
      </dsp:txXfrm>
    </dsp:sp>
    <dsp:sp modelId="{C29702F1-F0B4-4D9E-8098-3C1CA68209AB}">
      <dsp:nvSpPr>
        <dsp:cNvPr id="0" name=""/>
        <dsp:cNvSpPr/>
      </dsp:nvSpPr>
      <dsp:spPr>
        <a:xfrm>
          <a:off x="4762106" y="5153897"/>
          <a:ext cx="802385" cy="802385"/>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baseline="0" dirty="0">
              <a:solidFill>
                <a:schemeClr val="bg1"/>
              </a:solidFill>
            </a:rPr>
            <a:t>UI</a:t>
          </a:r>
        </a:p>
      </dsp:txBody>
      <dsp:txXfrm>
        <a:off x="4879613" y="5271404"/>
        <a:ext cx="567371" cy="567371"/>
      </dsp:txXfrm>
    </dsp:sp>
    <dsp:sp modelId="{FB9CA8B9-02EB-48B8-ACFF-8838E3F7B240}">
      <dsp:nvSpPr>
        <dsp:cNvPr id="0" name=""/>
        <dsp:cNvSpPr/>
      </dsp:nvSpPr>
      <dsp:spPr>
        <a:xfrm rot="5400000">
          <a:off x="3768730" y="4364695"/>
          <a:ext cx="741058" cy="545622"/>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850574" y="4391976"/>
        <a:ext cx="577371" cy="327374"/>
      </dsp:txXfrm>
    </dsp:sp>
    <dsp:sp modelId="{FCB0D59C-EE0D-477F-8F03-DA7F4E527057}">
      <dsp:nvSpPr>
        <dsp:cNvPr id="0" name=""/>
        <dsp:cNvSpPr/>
      </dsp:nvSpPr>
      <dsp:spPr>
        <a:xfrm>
          <a:off x="3738067" y="5357591"/>
          <a:ext cx="802385" cy="802385"/>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rPr>
            <a:t>Veterans</a:t>
          </a:r>
        </a:p>
      </dsp:txBody>
      <dsp:txXfrm>
        <a:off x="3855574" y="5475098"/>
        <a:ext cx="567371" cy="567371"/>
      </dsp:txXfrm>
    </dsp:sp>
    <dsp:sp modelId="{3920D876-E9A9-4D06-A79C-BB8C14EF4DEC}">
      <dsp:nvSpPr>
        <dsp:cNvPr id="0" name=""/>
        <dsp:cNvSpPr/>
      </dsp:nvSpPr>
      <dsp:spPr>
        <a:xfrm rot="6750000">
          <a:off x="3173786" y="4246353"/>
          <a:ext cx="741058" cy="545622"/>
        </a:xfrm>
        <a:prstGeom prst="rightArrow">
          <a:avLst>
            <a:gd name="adj1" fmla="val 60000"/>
            <a:gd name="adj2"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3286950" y="4279863"/>
        <a:ext cx="577371" cy="327374"/>
      </dsp:txXfrm>
    </dsp:sp>
    <dsp:sp modelId="{26428C2D-0017-4371-A812-644EA4503D24}">
      <dsp:nvSpPr>
        <dsp:cNvPr id="0" name=""/>
        <dsp:cNvSpPr/>
      </dsp:nvSpPr>
      <dsp:spPr>
        <a:xfrm>
          <a:off x="2714028" y="5153897"/>
          <a:ext cx="802385" cy="802385"/>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rPr>
            <a:t>CSBG</a:t>
          </a:r>
        </a:p>
      </dsp:txBody>
      <dsp:txXfrm>
        <a:off x="2831535" y="5271404"/>
        <a:ext cx="567371" cy="567371"/>
      </dsp:txXfrm>
    </dsp:sp>
    <dsp:sp modelId="{A541D66F-3B9C-4916-A034-0845031E3050}">
      <dsp:nvSpPr>
        <dsp:cNvPr id="0" name=""/>
        <dsp:cNvSpPr/>
      </dsp:nvSpPr>
      <dsp:spPr>
        <a:xfrm rot="8100000">
          <a:off x="2669416" y="3909344"/>
          <a:ext cx="741058" cy="545622"/>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2809132" y="3960596"/>
        <a:ext cx="577371" cy="327374"/>
      </dsp:txXfrm>
    </dsp:sp>
    <dsp:sp modelId="{09DE5545-261A-4462-A542-C03B6E803312}">
      <dsp:nvSpPr>
        <dsp:cNvPr id="0" name=""/>
        <dsp:cNvSpPr/>
      </dsp:nvSpPr>
      <dsp:spPr>
        <a:xfrm>
          <a:off x="1845889" y="4573826"/>
          <a:ext cx="802385" cy="802385"/>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rPr>
            <a:t>HUD</a:t>
          </a:r>
        </a:p>
      </dsp:txBody>
      <dsp:txXfrm>
        <a:off x="1963396" y="4691333"/>
        <a:ext cx="567371" cy="567371"/>
      </dsp:txXfrm>
    </dsp:sp>
    <dsp:sp modelId="{0203157B-CA0D-46EA-8EDB-CBD5CE0F20B7}">
      <dsp:nvSpPr>
        <dsp:cNvPr id="0" name=""/>
        <dsp:cNvSpPr/>
      </dsp:nvSpPr>
      <dsp:spPr>
        <a:xfrm rot="9450000">
          <a:off x="2332407" y="3404975"/>
          <a:ext cx="741058" cy="545622"/>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2489864" y="3482779"/>
        <a:ext cx="577371" cy="327374"/>
      </dsp:txXfrm>
    </dsp:sp>
    <dsp:sp modelId="{185B523A-9132-4EC8-AF07-AF34DFF6377F}">
      <dsp:nvSpPr>
        <dsp:cNvPr id="0" name=""/>
        <dsp:cNvSpPr/>
      </dsp:nvSpPr>
      <dsp:spPr>
        <a:xfrm>
          <a:off x="1265818" y="3705688"/>
          <a:ext cx="802385" cy="802385"/>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endParaRPr lang="en-US" sz="700" kern="1200" dirty="0">
            <a:solidFill>
              <a:schemeClr val="tx1"/>
            </a:solidFill>
          </a:endParaRPr>
        </a:p>
        <a:p>
          <a:pPr marL="0" lvl="0" indent="0" algn="ctr" defTabSz="311150">
            <a:lnSpc>
              <a:spcPct val="100000"/>
            </a:lnSpc>
            <a:spcBef>
              <a:spcPct val="0"/>
            </a:spcBef>
            <a:spcAft>
              <a:spcPct val="35000"/>
            </a:spcAft>
            <a:buNone/>
          </a:pPr>
          <a:r>
            <a:rPr lang="en-US" sz="900" kern="1200" dirty="0">
              <a:solidFill>
                <a:schemeClr val="bg1"/>
              </a:solidFill>
            </a:rPr>
            <a:t>Migrant</a:t>
          </a:r>
        </a:p>
        <a:p>
          <a:pPr marL="0" lvl="0" indent="0" algn="ctr" defTabSz="311150">
            <a:lnSpc>
              <a:spcPct val="100000"/>
            </a:lnSpc>
            <a:spcBef>
              <a:spcPct val="0"/>
            </a:spcBef>
            <a:spcAft>
              <a:spcPct val="35000"/>
            </a:spcAft>
            <a:buNone/>
          </a:pPr>
          <a:r>
            <a:rPr lang="en-US" sz="800" kern="1200" dirty="0">
              <a:solidFill>
                <a:schemeClr val="bg1"/>
              </a:solidFill>
            </a:rPr>
            <a:t>Farmworkers</a:t>
          </a:r>
        </a:p>
      </dsp:txBody>
      <dsp:txXfrm>
        <a:off x="1383325" y="3823195"/>
        <a:ext cx="567371" cy="567371"/>
      </dsp:txXfrm>
    </dsp:sp>
    <dsp:sp modelId="{17B7B04F-3A70-4FA4-A195-1B34D769C686}">
      <dsp:nvSpPr>
        <dsp:cNvPr id="0" name=""/>
        <dsp:cNvSpPr/>
      </dsp:nvSpPr>
      <dsp:spPr>
        <a:xfrm rot="10800000">
          <a:off x="2214065" y="2810030"/>
          <a:ext cx="741058" cy="545622"/>
        </a:xfrm>
        <a:prstGeom prst="rightArrow">
          <a:avLst>
            <a:gd name="adj1" fmla="val 60000"/>
            <a:gd name="adj2" fmla="val 5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2377752" y="2919154"/>
        <a:ext cx="577371" cy="327374"/>
      </dsp:txXfrm>
    </dsp:sp>
    <dsp:sp modelId="{CF86C90B-1040-4B61-9BDC-BC32AB5B5FE5}">
      <dsp:nvSpPr>
        <dsp:cNvPr id="0" name=""/>
        <dsp:cNvSpPr/>
      </dsp:nvSpPr>
      <dsp:spPr>
        <a:xfrm>
          <a:off x="1062124" y="2681649"/>
          <a:ext cx="802385" cy="802385"/>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SCSEP</a:t>
          </a:r>
        </a:p>
      </dsp:txBody>
      <dsp:txXfrm>
        <a:off x="1179631" y="2799156"/>
        <a:ext cx="567371" cy="567371"/>
      </dsp:txXfrm>
    </dsp:sp>
    <dsp:sp modelId="{143B7BF4-8245-4D31-8161-8172E986853F}">
      <dsp:nvSpPr>
        <dsp:cNvPr id="0" name=""/>
        <dsp:cNvSpPr/>
      </dsp:nvSpPr>
      <dsp:spPr>
        <a:xfrm rot="12150000">
          <a:off x="2332407" y="2215086"/>
          <a:ext cx="741058" cy="545622"/>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2489864" y="2355530"/>
        <a:ext cx="577371" cy="327374"/>
      </dsp:txXfrm>
    </dsp:sp>
    <dsp:sp modelId="{1B5CECD7-A0EA-4E82-B11C-365A5197E14F}">
      <dsp:nvSpPr>
        <dsp:cNvPr id="0" name=""/>
        <dsp:cNvSpPr/>
      </dsp:nvSpPr>
      <dsp:spPr>
        <a:xfrm>
          <a:off x="1265818" y="1657610"/>
          <a:ext cx="802385" cy="802385"/>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rPr>
            <a:t>Youth</a:t>
          </a:r>
        </a:p>
        <a:p>
          <a:pPr marL="0" lvl="0" indent="0" algn="ctr" defTabSz="444500">
            <a:lnSpc>
              <a:spcPct val="90000"/>
            </a:lnSpc>
            <a:spcBef>
              <a:spcPct val="0"/>
            </a:spcBef>
            <a:spcAft>
              <a:spcPct val="35000"/>
            </a:spcAft>
            <a:buNone/>
          </a:pPr>
          <a:r>
            <a:rPr lang="en-US" sz="1000" kern="1200" dirty="0">
              <a:solidFill>
                <a:schemeClr val="bg1"/>
              </a:solidFill>
            </a:rPr>
            <a:t>Build</a:t>
          </a:r>
        </a:p>
      </dsp:txBody>
      <dsp:txXfrm>
        <a:off x="1383325" y="1775117"/>
        <a:ext cx="567371" cy="567371"/>
      </dsp:txXfrm>
    </dsp:sp>
    <dsp:sp modelId="{BDA76627-D092-4C1A-9B8B-0C1A0C48CC8A}">
      <dsp:nvSpPr>
        <dsp:cNvPr id="0" name=""/>
        <dsp:cNvSpPr/>
      </dsp:nvSpPr>
      <dsp:spPr>
        <a:xfrm rot="13500000">
          <a:off x="2669416" y="1710716"/>
          <a:ext cx="741058" cy="545622"/>
        </a:xfrm>
        <a:prstGeom prst="rightArrow">
          <a:avLst>
            <a:gd name="adj1" fmla="val 60000"/>
            <a:gd name="adj2"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2809132" y="1877712"/>
        <a:ext cx="577371" cy="327374"/>
      </dsp:txXfrm>
    </dsp:sp>
    <dsp:sp modelId="{F9AF9D82-3209-4403-9388-A8B795130F73}">
      <dsp:nvSpPr>
        <dsp:cNvPr id="0" name=""/>
        <dsp:cNvSpPr/>
      </dsp:nvSpPr>
      <dsp:spPr>
        <a:xfrm>
          <a:off x="1845889" y="789471"/>
          <a:ext cx="802385" cy="802385"/>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baseline="0" dirty="0">
              <a:solidFill>
                <a:schemeClr val="bg1"/>
              </a:solidFill>
            </a:rPr>
            <a:t>Second Chance</a:t>
          </a:r>
        </a:p>
      </dsp:txBody>
      <dsp:txXfrm>
        <a:off x="1963396" y="906978"/>
        <a:ext cx="567371" cy="567371"/>
      </dsp:txXfrm>
    </dsp:sp>
    <dsp:sp modelId="{A2B5241A-BA9A-493B-8C2E-B786B6775EFB}">
      <dsp:nvSpPr>
        <dsp:cNvPr id="0" name=""/>
        <dsp:cNvSpPr/>
      </dsp:nvSpPr>
      <dsp:spPr>
        <a:xfrm rot="14850000">
          <a:off x="3173786" y="1373707"/>
          <a:ext cx="741058" cy="545622"/>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3286950" y="1558445"/>
        <a:ext cx="577371" cy="327374"/>
      </dsp:txXfrm>
    </dsp:sp>
    <dsp:sp modelId="{4F7ED69C-18CC-404C-A703-E2C1CE406900}">
      <dsp:nvSpPr>
        <dsp:cNvPr id="0" name=""/>
        <dsp:cNvSpPr/>
      </dsp:nvSpPr>
      <dsp:spPr>
        <a:xfrm>
          <a:off x="2714028" y="209400"/>
          <a:ext cx="802385" cy="802385"/>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rPr>
            <a:t>Job Corps</a:t>
          </a:r>
        </a:p>
      </dsp:txBody>
      <dsp:txXfrm>
        <a:off x="2831535" y="326907"/>
        <a:ext cx="567371" cy="567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6FB45-DBDB-4CE5-AC20-749617AC94F0}">
      <dsp:nvSpPr>
        <dsp:cNvPr id="0" name=""/>
        <dsp:cNvSpPr/>
      </dsp:nvSpPr>
      <dsp:spPr>
        <a:xfrm>
          <a:off x="1921518" y="1035587"/>
          <a:ext cx="834590" cy="83459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Trebuchet MS" panose="020B0603020202020204" pitchFamily="34" charset="0"/>
            </a:rPr>
            <a:t>Board Member</a:t>
          </a:r>
        </a:p>
      </dsp:txBody>
      <dsp:txXfrm>
        <a:off x="2043741" y="1157810"/>
        <a:ext cx="590144" cy="590144"/>
      </dsp:txXfrm>
    </dsp:sp>
    <dsp:sp modelId="{7E3C9803-4D51-4439-B9CE-B8A08EF1F127}">
      <dsp:nvSpPr>
        <dsp:cNvPr id="0" name=""/>
        <dsp:cNvSpPr/>
      </dsp:nvSpPr>
      <dsp:spPr>
        <a:xfrm rot="16200000">
          <a:off x="2267444" y="775089"/>
          <a:ext cx="142737" cy="259759"/>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288855" y="848452"/>
        <a:ext cx="99916" cy="155855"/>
      </dsp:txXfrm>
    </dsp:sp>
    <dsp:sp modelId="{A817CE25-8786-436B-8ABE-252DB00381CB}">
      <dsp:nvSpPr>
        <dsp:cNvPr id="0" name=""/>
        <dsp:cNvSpPr/>
      </dsp:nvSpPr>
      <dsp:spPr>
        <a:xfrm>
          <a:off x="1956814" y="2273"/>
          <a:ext cx="763997" cy="763997"/>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Chief Elected Official</a:t>
          </a:r>
        </a:p>
      </dsp:txBody>
      <dsp:txXfrm>
        <a:off x="2068699" y="114158"/>
        <a:ext cx="540227" cy="540227"/>
      </dsp:txXfrm>
    </dsp:sp>
    <dsp:sp modelId="{C264119F-744F-4FF3-8219-0978C7596C07}">
      <dsp:nvSpPr>
        <dsp:cNvPr id="0" name=""/>
        <dsp:cNvSpPr/>
      </dsp:nvSpPr>
      <dsp:spPr>
        <a:xfrm rot="5400000">
          <a:off x="2267444" y="1870917"/>
          <a:ext cx="142737" cy="259759"/>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288855" y="1901459"/>
        <a:ext cx="99916" cy="155855"/>
      </dsp:txXfrm>
    </dsp:sp>
    <dsp:sp modelId="{40C852C5-9AEE-4097-9FB4-35ECF4BF711F}">
      <dsp:nvSpPr>
        <dsp:cNvPr id="0" name=""/>
        <dsp:cNvSpPr/>
      </dsp:nvSpPr>
      <dsp:spPr>
        <a:xfrm>
          <a:off x="1956814" y="2139495"/>
          <a:ext cx="763997" cy="763997"/>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Business</a:t>
          </a:r>
        </a:p>
      </dsp:txBody>
      <dsp:txXfrm>
        <a:off x="2068699" y="2251380"/>
        <a:ext cx="540227" cy="5402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87D7DB-831E-4D44-B8B8-6ABFBF2A9AA9}">
      <dsp:nvSpPr>
        <dsp:cNvPr id="0" name=""/>
        <dsp:cNvSpPr/>
      </dsp:nvSpPr>
      <dsp:spPr>
        <a:xfrm>
          <a:off x="2359528" y="756485"/>
          <a:ext cx="511066" cy="91440"/>
        </a:xfrm>
        <a:custGeom>
          <a:avLst/>
          <a:gdLst/>
          <a:ahLst/>
          <a:cxnLst/>
          <a:rect l="0" t="0" r="0" b="0"/>
          <a:pathLst>
            <a:path>
              <a:moveTo>
                <a:pt x="0" y="45720"/>
              </a:moveTo>
              <a:lnTo>
                <a:pt x="51106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01520" y="799497"/>
        <a:ext cx="27083" cy="5416"/>
      </dsp:txXfrm>
    </dsp:sp>
    <dsp:sp modelId="{02A95B81-06B2-4A37-B9F9-34D2521DD880}">
      <dsp:nvSpPr>
        <dsp:cNvPr id="0" name=""/>
        <dsp:cNvSpPr/>
      </dsp:nvSpPr>
      <dsp:spPr>
        <a:xfrm>
          <a:off x="6256" y="95683"/>
          <a:ext cx="2355072" cy="14130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401" tIns="121133" rIns="115401" bIns="121133" numCol="1" spcCol="1270" anchor="ctr" anchorCtr="0">
          <a:noAutofit/>
        </a:bodyPr>
        <a:lstStyle/>
        <a:p>
          <a:pPr marL="0" lvl="0" indent="0" algn="ctr" defTabSz="711200">
            <a:lnSpc>
              <a:spcPct val="90000"/>
            </a:lnSpc>
            <a:spcBef>
              <a:spcPct val="0"/>
            </a:spcBef>
            <a:spcAft>
              <a:spcPct val="35000"/>
            </a:spcAft>
            <a:buNone/>
          </a:pPr>
          <a:r>
            <a:rPr lang="en-US" sz="1600" kern="1200"/>
            <a:t>Early intervention before it is too late</a:t>
          </a:r>
        </a:p>
      </dsp:txBody>
      <dsp:txXfrm>
        <a:off x="6256" y="95683"/>
        <a:ext cx="2355072" cy="1413043"/>
      </dsp:txXfrm>
    </dsp:sp>
    <dsp:sp modelId="{230FB329-C2A5-4028-A949-0F8D670A1C61}">
      <dsp:nvSpPr>
        <dsp:cNvPr id="0" name=""/>
        <dsp:cNvSpPr/>
      </dsp:nvSpPr>
      <dsp:spPr>
        <a:xfrm>
          <a:off x="5256268" y="756485"/>
          <a:ext cx="511066" cy="91440"/>
        </a:xfrm>
        <a:custGeom>
          <a:avLst/>
          <a:gdLst/>
          <a:ahLst/>
          <a:cxnLst/>
          <a:rect l="0" t="0" r="0" b="0"/>
          <a:pathLst>
            <a:path>
              <a:moveTo>
                <a:pt x="0" y="45720"/>
              </a:moveTo>
              <a:lnTo>
                <a:pt x="51106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98260" y="799497"/>
        <a:ext cx="27083" cy="5416"/>
      </dsp:txXfrm>
    </dsp:sp>
    <dsp:sp modelId="{CAAAADB7-47AC-4777-93F8-682CA83B3BB7}">
      <dsp:nvSpPr>
        <dsp:cNvPr id="0" name=""/>
        <dsp:cNvSpPr/>
      </dsp:nvSpPr>
      <dsp:spPr>
        <a:xfrm>
          <a:off x="2902995" y="95683"/>
          <a:ext cx="2355072" cy="14130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401" tIns="121133" rIns="115401" bIns="121133" numCol="1" spcCol="1270" anchor="ctr" anchorCtr="0">
          <a:noAutofit/>
        </a:bodyPr>
        <a:lstStyle/>
        <a:p>
          <a:pPr marL="0" lvl="0" indent="0" algn="ctr" defTabSz="711200">
            <a:lnSpc>
              <a:spcPct val="90000"/>
            </a:lnSpc>
            <a:spcBef>
              <a:spcPct val="0"/>
            </a:spcBef>
            <a:spcAft>
              <a:spcPct val="35000"/>
            </a:spcAft>
            <a:buNone/>
          </a:pPr>
          <a:r>
            <a:rPr lang="en-US" sz="1600" kern="1200"/>
            <a:t>Preventative and proactive </a:t>
          </a:r>
        </a:p>
      </dsp:txBody>
      <dsp:txXfrm>
        <a:off x="2902995" y="95683"/>
        <a:ext cx="2355072" cy="1413043"/>
      </dsp:txXfrm>
    </dsp:sp>
    <dsp:sp modelId="{28ED1038-F633-467F-AECE-82FD5917F623}">
      <dsp:nvSpPr>
        <dsp:cNvPr id="0" name=""/>
        <dsp:cNvSpPr/>
      </dsp:nvSpPr>
      <dsp:spPr>
        <a:xfrm>
          <a:off x="1183792" y="1506927"/>
          <a:ext cx="5793478" cy="511066"/>
        </a:xfrm>
        <a:custGeom>
          <a:avLst/>
          <a:gdLst/>
          <a:ahLst/>
          <a:cxnLst/>
          <a:rect l="0" t="0" r="0" b="0"/>
          <a:pathLst>
            <a:path>
              <a:moveTo>
                <a:pt x="5793478" y="0"/>
              </a:moveTo>
              <a:lnTo>
                <a:pt x="5793478" y="272633"/>
              </a:lnTo>
              <a:lnTo>
                <a:pt x="0" y="272633"/>
              </a:lnTo>
              <a:lnTo>
                <a:pt x="0" y="511066"/>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35063" y="1759752"/>
        <a:ext cx="290937" cy="5416"/>
      </dsp:txXfrm>
    </dsp:sp>
    <dsp:sp modelId="{F0E457C1-E987-4D2A-B8B3-868ABDFAFC0E}">
      <dsp:nvSpPr>
        <dsp:cNvPr id="0" name=""/>
        <dsp:cNvSpPr/>
      </dsp:nvSpPr>
      <dsp:spPr>
        <a:xfrm>
          <a:off x="5799735" y="95683"/>
          <a:ext cx="2355072" cy="14130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401" tIns="121133" rIns="115401" bIns="121133" numCol="1" spcCol="1270" anchor="ctr" anchorCtr="0">
          <a:noAutofit/>
        </a:bodyPr>
        <a:lstStyle/>
        <a:p>
          <a:pPr marL="0" lvl="0" indent="0" algn="ctr" defTabSz="711200">
            <a:lnSpc>
              <a:spcPct val="90000"/>
            </a:lnSpc>
            <a:spcBef>
              <a:spcPct val="0"/>
            </a:spcBef>
            <a:spcAft>
              <a:spcPct val="35000"/>
            </a:spcAft>
            <a:buNone/>
          </a:pPr>
          <a:r>
            <a:rPr lang="en-US" sz="1600" kern="1200"/>
            <a:t>Coaching and training opportunity</a:t>
          </a:r>
        </a:p>
      </dsp:txBody>
      <dsp:txXfrm>
        <a:off x="5799735" y="95683"/>
        <a:ext cx="2355072" cy="1413043"/>
      </dsp:txXfrm>
    </dsp:sp>
    <dsp:sp modelId="{5D8BDD58-2DF9-41F0-942C-BDF3F1E2A3EC}">
      <dsp:nvSpPr>
        <dsp:cNvPr id="0" name=""/>
        <dsp:cNvSpPr/>
      </dsp:nvSpPr>
      <dsp:spPr>
        <a:xfrm>
          <a:off x="2359528" y="2711196"/>
          <a:ext cx="511066" cy="91440"/>
        </a:xfrm>
        <a:custGeom>
          <a:avLst/>
          <a:gdLst/>
          <a:ahLst/>
          <a:cxnLst/>
          <a:rect l="0" t="0" r="0" b="0"/>
          <a:pathLst>
            <a:path>
              <a:moveTo>
                <a:pt x="0" y="45720"/>
              </a:moveTo>
              <a:lnTo>
                <a:pt x="51106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01520" y="2754207"/>
        <a:ext cx="27083" cy="5416"/>
      </dsp:txXfrm>
    </dsp:sp>
    <dsp:sp modelId="{42543864-9ADC-4594-ACB2-8989490CD89B}">
      <dsp:nvSpPr>
        <dsp:cNvPr id="0" name=""/>
        <dsp:cNvSpPr/>
      </dsp:nvSpPr>
      <dsp:spPr>
        <a:xfrm>
          <a:off x="6256" y="2050394"/>
          <a:ext cx="2355072" cy="14130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401" tIns="121133" rIns="115401" bIns="121133" numCol="1" spcCol="1270" anchor="ctr" anchorCtr="0">
          <a:noAutofit/>
        </a:bodyPr>
        <a:lstStyle/>
        <a:p>
          <a:pPr marL="0" lvl="0" indent="0" algn="ctr" defTabSz="711200">
            <a:lnSpc>
              <a:spcPct val="90000"/>
            </a:lnSpc>
            <a:spcBef>
              <a:spcPct val="0"/>
            </a:spcBef>
            <a:spcAft>
              <a:spcPct val="35000"/>
            </a:spcAft>
            <a:buNone/>
          </a:pPr>
          <a:r>
            <a:rPr lang="en-US" sz="1600" kern="1200" dirty="0"/>
            <a:t>Stronger/better working relationships and partnerships</a:t>
          </a:r>
        </a:p>
      </dsp:txBody>
      <dsp:txXfrm>
        <a:off x="6256" y="2050394"/>
        <a:ext cx="2355072" cy="1413043"/>
      </dsp:txXfrm>
    </dsp:sp>
    <dsp:sp modelId="{C3844959-D9E7-49F3-AEE7-219623D1F64F}">
      <dsp:nvSpPr>
        <dsp:cNvPr id="0" name=""/>
        <dsp:cNvSpPr/>
      </dsp:nvSpPr>
      <dsp:spPr>
        <a:xfrm>
          <a:off x="5256268" y="2711196"/>
          <a:ext cx="511066" cy="91440"/>
        </a:xfrm>
        <a:custGeom>
          <a:avLst/>
          <a:gdLst/>
          <a:ahLst/>
          <a:cxnLst/>
          <a:rect l="0" t="0" r="0" b="0"/>
          <a:pathLst>
            <a:path>
              <a:moveTo>
                <a:pt x="0" y="45720"/>
              </a:moveTo>
              <a:lnTo>
                <a:pt x="51106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98260" y="2754207"/>
        <a:ext cx="27083" cy="5416"/>
      </dsp:txXfrm>
    </dsp:sp>
    <dsp:sp modelId="{F92262F3-D701-4B5A-834F-B7707C776152}">
      <dsp:nvSpPr>
        <dsp:cNvPr id="0" name=""/>
        <dsp:cNvSpPr/>
      </dsp:nvSpPr>
      <dsp:spPr>
        <a:xfrm>
          <a:off x="2902995" y="2050394"/>
          <a:ext cx="2355072" cy="14130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401" tIns="121133" rIns="115401" bIns="121133" numCol="1" spcCol="1270" anchor="ctr" anchorCtr="0">
          <a:noAutofit/>
        </a:bodyPr>
        <a:lstStyle/>
        <a:p>
          <a:pPr marL="0" lvl="0" indent="0" algn="ctr" defTabSz="711200">
            <a:lnSpc>
              <a:spcPct val="90000"/>
            </a:lnSpc>
            <a:spcBef>
              <a:spcPct val="0"/>
            </a:spcBef>
            <a:spcAft>
              <a:spcPct val="35000"/>
            </a:spcAft>
            <a:buNone/>
          </a:pPr>
          <a:r>
            <a:rPr lang="en-US" sz="1600" kern="1200" dirty="0"/>
            <a:t>Grantees don’t know what they don’t know – they may not think they have a problem</a:t>
          </a:r>
        </a:p>
      </dsp:txBody>
      <dsp:txXfrm>
        <a:off x="2902995" y="2050394"/>
        <a:ext cx="2355072" cy="1413043"/>
      </dsp:txXfrm>
    </dsp:sp>
    <dsp:sp modelId="{E1D2732F-BB6F-41C8-BBA5-62C624CA1DF4}">
      <dsp:nvSpPr>
        <dsp:cNvPr id="0" name=""/>
        <dsp:cNvSpPr/>
      </dsp:nvSpPr>
      <dsp:spPr>
        <a:xfrm>
          <a:off x="1183792" y="3461637"/>
          <a:ext cx="5793478" cy="511066"/>
        </a:xfrm>
        <a:custGeom>
          <a:avLst/>
          <a:gdLst/>
          <a:ahLst/>
          <a:cxnLst/>
          <a:rect l="0" t="0" r="0" b="0"/>
          <a:pathLst>
            <a:path>
              <a:moveTo>
                <a:pt x="5793478" y="0"/>
              </a:moveTo>
              <a:lnTo>
                <a:pt x="5793478" y="272633"/>
              </a:lnTo>
              <a:lnTo>
                <a:pt x="0" y="272633"/>
              </a:lnTo>
              <a:lnTo>
                <a:pt x="0" y="511066"/>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35063" y="3714462"/>
        <a:ext cx="290937" cy="5416"/>
      </dsp:txXfrm>
    </dsp:sp>
    <dsp:sp modelId="{330BBC25-19BF-47F1-851F-50B3A34ED5CC}">
      <dsp:nvSpPr>
        <dsp:cNvPr id="0" name=""/>
        <dsp:cNvSpPr/>
      </dsp:nvSpPr>
      <dsp:spPr>
        <a:xfrm>
          <a:off x="5799735" y="2050394"/>
          <a:ext cx="2355072" cy="14130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401" tIns="121133" rIns="115401" bIns="121133" numCol="1" spcCol="1270" anchor="ctr" anchorCtr="0">
          <a:noAutofit/>
        </a:bodyPr>
        <a:lstStyle/>
        <a:p>
          <a:pPr marL="0" lvl="0" indent="0" algn="ctr" defTabSz="711200">
            <a:lnSpc>
              <a:spcPct val="90000"/>
            </a:lnSpc>
            <a:spcBef>
              <a:spcPct val="0"/>
            </a:spcBef>
            <a:spcAft>
              <a:spcPct val="35000"/>
            </a:spcAft>
            <a:buNone/>
          </a:pPr>
          <a:r>
            <a:rPr lang="en-US" sz="1600" kern="1200"/>
            <a:t>Data alone can’t tell the whole story – observations, conversation and analysis are needed</a:t>
          </a:r>
        </a:p>
      </dsp:txBody>
      <dsp:txXfrm>
        <a:off x="5799735" y="2050394"/>
        <a:ext cx="2355072" cy="1413043"/>
      </dsp:txXfrm>
    </dsp:sp>
    <dsp:sp modelId="{820C6C4C-802D-42A9-A24F-F8C99A09F07B}">
      <dsp:nvSpPr>
        <dsp:cNvPr id="0" name=""/>
        <dsp:cNvSpPr/>
      </dsp:nvSpPr>
      <dsp:spPr>
        <a:xfrm>
          <a:off x="2359528" y="4665906"/>
          <a:ext cx="511066" cy="91440"/>
        </a:xfrm>
        <a:custGeom>
          <a:avLst/>
          <a:gdLst/>
          <a:ahLst/>
          <a:cxnLst/>
          <a:rect l="0" t="0" r="0" b="0"/>
          <a:pathLst>
            <a:path>
              <a:moveTo>
                <a:pt x="0" y="45720"/>
              </a:moveTo>
              <a:lnTo>
                <a:pt x="51106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01520" y="4708917"/>
        <a:ext cx="27083" cy="5416"/>
      </dsp:txXfrm>
    </dsp:sp>
    <dsp:sp modelId="{53FCA25B-9C3D-45A9-9CF6-8CC7834E8B8F}">
      <dsp:nvSpPr>
        <dsp:cNvPr id="0" name=""/>
        <dsp:cNvSpPr/>
      </dsp:nvSpPr>
      <dsp:spPr>
        <a:xfrm>
          <a:off x="6256" y="4005104"/>
          <a:ext cx="2355072" cy="14130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401" tIns="121133" rIns="115401" bIns="121133" numCol="1" spcCol="1270" anchor="ctr" anchorCtr="0">
          <a:noAutofit/>
        </a:bodyPr>
        <a:lstStyle/>
        <a:p>
          <a:pPr marL="0" lvl="0" indent="0" algn="ctr" defTabSz="711200">
            <a:lnSpc>
              <a:spcPct val="90000"/>
            </a:lnSpc>
            <a:spcBef>
              <a:spcPct val="0"/>
            </a:spcBef>
            <a:spcAft>
              <a:spcPct val="35000"/>
            </a:spcAft>
            <a:buNone/>
          </a:pPr>
          <a:r>
            <a:rPr lang="en-US" sz="1600" kern="1200"/>
            <a:t>Opportunity to provide resources</a:t>
          </a:r>
        </a:p>
      </dsp:txBody>
      <dsp:txXfrm>
        <a:off x="6256" y="4005104"/>
        <a:ext cx="2355072" cy="1413043"/>
      </dsp:txXfrm>
    </dsp:sp>
    <dsp:sp modelId="{989C72E5-C9BE-4CA7-B177-52234634070F}">
      <dsp:nvSpPr>
        <dsp:cNvPr id="0" name=""/>
        <dsp:cNvSpPr/>
      </dsp:nvSpPr>
      <dsp:spPr>
        <a:xfrm>
          <a:off x="2902995" y="4005104"/>
          <a:ext cx="2355072" cy="141304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401" tIns="121133" rIns="115401" bIns="121133" numCol="1" spcCol="1270" anchor="ctr" anchorCtr="0">
          <a:noAutofit/>
        </a:bodyPr>
        <a:lstStyle/>
        <a:p>
          <a:pPr marL="0" lvl="0" indent="0" algn="ctr" defTabSz="711200">
            <a:lnSpc>
              <a:spcPct val="90000"/>
            </a:lnSpc>
            <a:spcBef>
              <a:spcPct val="0"/>
            </a:spcBef>
            <a:spcAft>
              <a:spcPct val="35000"/>
            </a:spcAft>
            <a:buNone/>
          </a:pPr>
          <a:r>
            <a:rPr lang="en-US" sz="1600" kern="1200"/>
            <a:t>Drives continuous improvement</a:t>
          </a:r>
        </a:p>
      </dsp:txBody>
      <dsp:txXfrm>
        <a:off x="2902995" y="4005104"/>
        <a:ext cx="2355072" cy="14130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1696A-EBE5-4E4D-8159-738F6A356DE5}">
      <dsp:nvSpPr>
        <dsp:cNvPr id="0" name=""/>
        <dsp:cNvSpPr/>
      </dsp:nvSpPr>
      <dsp:spPr>
        <a:xfrm>
          <a:off x="0" y="742009"/>
          <a:ext cx="6666833" cy="8505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416560" rIns="51742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Signed and Dated </a:t>
          </a:r>
        </a:p>
      </dsp:txBody>
      <dsp:txXfrm>
        <a:off x="0" y="742009"/>
        <a:ext cx="6666833" cy="850500"/>
      </dsp:txXfrm>
    </dsp:sp>
    <dsp:sp modelId="{48581A79-8043-4575-9CC1-3B51EC36A591}">
      <dsp:nvSpPr>
        <dsp:cNvPr id="0" name=""/>
        <dsp:cNvSpPr/>
      </dsp:nvSpPr>
      <dsp:spPr>
        <a:xfrm>
          <a:off x="333341" y="446809"/>
          <a:ext cx="4666783" cy="5904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889000">
            <a:lnSpc>
              <a:spcPct val="90000"/>
            </a:lnSpc>
            <a:spcBef>
              <a:spcPct val="0"/>
            </a:spcBef>
            <a:spcAft>
              <a:spcPct val="35000"/>
            </a:spcAft>
            <a:buNone/>
          </a:pPr>
          <a:r>
            <a:rPr lang="en-US" sz="2000" kern="1200" dirty="0"/>
            <a:t>Participant Application </a:t>
          </a:r>
        </a:p>
      </dsp:txBody>
      <dsp:txXfrm>
        <a:off x="362162" y="475630"/>
        <a:ext cx="4609141" cy="532758"/>
      </dsp:txXfrm>
    </dsp:sp>
    <dsp:sp modelId="{CF3D130B-4E90-4D20-AC00-4D7DC2DE7762}">
      <dsp:nvSpPr>
        <dsp:cNvPr id="0" name=""/>
        <dsp:cNvSpPr/>
      </dsp:nvSpPr>
      <dsp:spPr>
        <a:xfrm>
          <a:off x="0" y="1995710"/>
          <a:ext cx="6666833" cy="5040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B2000D07-DA1E-443A-803D-0733CC972384}">
      <dsp:nvSpPr>
        <dsp:cNvPr id="0" name=""/>
        <dsp:cNvSpPr/>
      </dsp:nvSpPr>
      <dsp:spPr>
        <a:xfrm>
          <a:off x="333341" y="1700509"/>
          <a:ext cx="4666783" cy="5904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889000">
            <a:lnSpc>
              <a:spcPct val="90000"/>
            </a:lnSpc>
            <a:spcBef>
              <a:spcPct val="0"/>
            </a:spcBef>
            <a:spcAft>
              <a:spcPct val="35000"/>
            </a:spcAft>
            <a:buNone/>
          </a:pPr>
          <a:r>
            <a:rPr lang="en-US" sz="2000" kern="1200" dirty="0"/>
            <a:t>Documents used to determine eligibility </a:t>
          </a:r>
        </a:p>
      </dsp:txBody>
      <dsp:txXfrm>
        <a:off x="362162" y="1729330"/>
        <a:ext cx="4609141" cy="532758"/>
      </dsp:txXfrm>
    </dsp:sp>
    <dsp:sp modelId="{78E36A04-D146-4AB9-86EA-4CCB93CFD829}">
      <dsp:nvSpPr>
        <dsp:cNvPr id="0" name=""/>
        <dsp:cNvSpPr/>
      </dsp:nvSpPr>
      <dsp:spPr>
        <a:xfrm>
          <a:off x="0" y="2902910"/>
          <a:ext cx="6666833" cy="8505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416560" rIns="51742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TABE/CASAS</a:t>
          </a:r>
        </a:p>
      </dsp:txBody>
      <dsp:txXfrm>
        <a:off x="0" y="2902910"/>
        <a:ext cx="6666833" cy="850500"/>
      </dsp:txXfrm>
    </dsp:sp>
    <dsp:sp modelId="{D14EA324-CCA4-4A35-9F32-99FEC780ACD0}">
      <dsp:nvSpPr>
        <dsp:cNvPr id="0" name=""/>
        <dsp:cNvSpPr/>
      </dsp:nvSpPr>
      <dsp:spPr>
        <a:xfrm>
          <a:off x="333341" y="2607710"/>
          <a:ext cx="4666783" cy="5904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889000">
            <a:lnSpc>
              <a:spcPct val="90000"/>
            </a:lnSpc>
            <a:spcBef>
              <a:spcPct val="0"/>
            </a:spcBef>
            <a:spcAft>
              <a:spcPct val="35000"/>
            </a:spcAft>
            <a:buNone/>
          </a:pPr>
          <a:r>
            <a:rPr lang="en-US" sz="2000" kern="1200"/>
            <a:t>Needs Assessment </a:t>
          </a:r>
        </a:p>
      </dsp:txBody>
      <dsp:txXfrm>
        <a:off x="362162" y="2636531"/>
        <a:ext cx="4609141" cy="532758"/>
      </dsp:txXfrm>
    </dsp:sp>
    <dsp:sp modelId="{DFAE857B-98ED-4815-8A2C-E99DA136A797}">
      <dsp:nvSpPr>
        <dsp:cNvPr id="0" name=""/>
        <dsp:cNvSpPr/>
      </dsp:nvSpPr>
      <dsp:spPr>
        <a:xfrm>
          <a:off x="0" y="4156610"/>
          <a:ext cx="6666833" cy="8505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416560" rIns="517420"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Case Management System </a:t>
          </a:r>
        </a:p>
      </dsp:txBody>
      <dsp:txXfrm>
        <a:off x="0" y="4156610"/>
        <a:ext cx="6666833" cy="850500"/>
      </dsp:txXfrm>
    </dsp:sp>
    <dsp:sp modelId="{33D636CC-E4A3-456C-A255-6016A5534F4D}">
      <dsp:nvSpPr>
        <dsp:cNvPr id="0" name=""/>
        <dsp:cNvSpPr/>
      </dsp:nvSpPr>
      <dsp:spPr>
        <a:xfrm>
          <a:off x="333341" y="3861410"/>
          <a:ext cx="4666783" cy="5904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889000">
            <a:lnSpc>
              <a:spcPct val="90000"/>
            </a:lnSpc>
            <a:spcBef>
              <a:spcPct val="0"/>
            </a:spcBef>
            <a:spcAft>
              <a:spcPct val="35000"/>
            </a:spcAft>
            <a:buNone/>
          </a:pPr>
          <a:r>
            <a:rPr lang="en-US" sz="2000" kern="1200" dirty="0"/>
            <a:t>Participant Career Plan </a:t>
          </a:r>
        </a:p>
      </dsp:txBody>
      <dsp:txXfrm>
        <a:off x="362162" y="3890231"/>
        <a:ext cx="4609141" cy="5327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774B9-BC93-4A29-9E7D-04715894F456}">
      <dsp:nvSpPr>
        <dsp:cNvPr id="0" name=""/>
        <dsp:cNvSpPr/>
      </dsp:nvSpPr>
      <dsp:spPr>
        <a:xfrm>
          <a:off x="0" y="460849"/>
          <a:ext cx="6666833" cy="89302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437388" rIns="517420"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Dates are Important </a:t>
          </a:r>
        </a:p>
      </dsp:txBody>
      <dsp:txXfrm>
        <a:off x="0" y="460849"/>
        <a:ext cx="6666833" cy="893025"/>
      </dsp:txXfrm>
    </dsp:sp>
    <dsp:sp modelId="{7B3016CB-D86E-4ED5-9246-EAAE7BA6E1AA}">
      <dsp:nvSpPr>
        <dsp:cNvPr id="0" name=""/>
        <dsp:cNvSpPr/>
      </dsp:nvSpPr>
      <dsp:spPr>
        <a:xfrm>
          <a:off x="333341" y="150889"/>
          <a:ext cx="4666783" cy="6199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933450">
            <a:lnSpc>
              <a:spcPct val="90000"/>
            </a:lnSpc>
            <a:spcBef>
              <a:spcPct val="0"/>
            </a:spcBef>
            <a:spcAft>
              <a:spcPct val="35000"/>
            </a:spcAft>
            <a:buNone/>
          </a:pPr>
          <a:r>
            <a:rPr lang="en-US" sz="2100" kern="1200" dirty="0"/>
            <a:t>Enrolled Training Services </a:t>
          </a:r>
        </a:p>
      </dsp:txBody>
      <dsp:txXfrm>
        <a:off x="363603" y="181151"/>
        <a:ext cx="4606259" cy="559396"/>
      </dsp:txXfrm>
    </dsp:sp>
    <dsp:sp modelId="{237A57FC-3F0F-4C16-9442-3A87DDF33A5C}">
      <dsp:nvSpPr>
        <dsp:cNvPr id="0" name=""/>
        <dsp:cNvSpPr/>
      </dsp:nvSpPr>
      <dsp:spPr>
        <a:xfrm>
          <a:off x="0" y="1777234"/>
          <a:ext cx="6666833" cy="89302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437388" rIns="517420"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Copies of Each Credential </a:t>
          </a:r>
        </a:p>
      </dsp:txBody>
      <dsp:txXfrm>
        <a:off x="0" y="1777234"/>
        <a:ext cx="6666833" cy="893025"/>
      </dsp:txXfrm>
    </dsp:sp>
    <dsp:sp modelId="{19DB42B4-5EBD-422B-AC6F-E2D7AB3AD4BC}">
      <dsp:nvSpPr>
        <dsp:cNvPr id="0" name=""/>
        <dsp:cNvSpPr/>
      </dsp:nvSpPr>
      <dsp:spPr>
        <a:xfrm>
          <a:off x="333341" y="1467274"/>
          <a:ext cx="4666783" cy="6199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933450">
            <a:lnSpc>
              <a:spcPct val="90000"/>
            </a:lnSpc>
            <a:spcBef>
              <a:spcPct val="0"/>
            </a:spcBef>
            <a:spcAft>
              <a:spcPct val="35000"/>
            </a:spcAft>
            <a:buNone/>
          </a:pPr>
          <a:r>
            <a:rPr lang="en-US" sz="2100" kern="1200" dirty="0"/>
            <a:t>Credentials Earned </a:t>
          </a:r>
        </a:p>
      </dsp:txBody>
      <dsp:txXfrm>
        <a:off x="363603" y="1497536"/>
        <a:ext cx="4606259" cy="559396"/>
      </dsp:txXfrm>
    </dsp:sp>
    <dsp:sp modelId="{BC080B87-F005-4CA6-9FF6-BE94F0160977}">
      <dsp:nvSpPr>
        <dsp:cNvPr id="0" name=""/>
        <dsp:cNvSpPr/>
      </dsp:nvSpPr>
      <dsp:spPr>
        <a:xfrm>
          <a:off x="0" y="3093620"/>
          <a:ext cx="6666833" cy="89302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437388" rIns="517420"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Submit Copy of Policy </a:t>
          </a:r>
        </a:p>
      </dsp:txBody>
      <dsp:txXfrm>
        <a:off x="0" y="3093620"/>
        <a:ext cx="6666833" cy="893025"/>
      </dsp:txXfrm>
    </dsp:sp>
    <dsp:sp modelId="{DFB2EB67-6AD2-4A7E-B460-5256D15B1973}">
      <dsp:nvSpPr>
        <dsp:cNvPr id="0" name=""/>
        <dsp:cNvSpPr/>
      </dsp:nvSpPr>
      <dsp:spPr>
        <a:xfrm>
          <a:off x="333341" y="2783660"/>
          <a:ext cx="4666783" cy="6199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933450">
            <a:lnSpc>
              <a:spcPct val="90000"/>
            </a:lnSpc>
            <a:spcBef>
              <a:spcPct val="0"/>
            </a:spcBef>
            <a:spcAft>
              <a:spcPct val="35000"/>
            </a:spcAft>
            <a:buNone/>
          </a:pPr>
          <a:r>
            <a:rPr lang="en-US" sz="2100" kern="1200" dirty="0"/>
            <a:t>Barrier Reduction Policy</a:t>
          </a:r>
        </a:p>
      </dsp:txBody>
      <dsp:txXfrm>
        <a:off x="363603" y="2813922"/>
        <a:ext cx="4606259" cy="559396"/>
      </dsp:txXfrm>
    </dsp:sp>
    <dsp:sp modelId="{7EBC69E0-CB31-46AE-8C50-D949B752CC5C}">
      <dsp:nvSpPr>
        <dsp:cNvPr id="0" name=""/>
        <dsp:cNvSpPr/>
      </dsp:nvSpPr>
      <dsp:spPr>
        <a:xfrm>
          <a:off x="0" y="4410005"/>
          <a:ext cx="6666833" cy="89302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437388" rIns="517420"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Participants sign for BRF funds, Support Services</a:t>
          </a:r>
        </a:p>
      </dsp:txBody>
      <dsp:txXfrm>
        <a:off x="0" y="4410005"/>
        <a:ext cx="6666833" cy="893025"/>
      </dsp:txXfrm>
    </dsp:sp>
    <dsp:sp modelId="{4CFC1229-FDAA-4A1F-AC24-E090F56AE1B1}">
      <dsp:nvSpPr>
        <dsp:cNvPr id="0" name=""/>
        <dsp:cNvSpPr/>
      </dsp:nvSpPr>
      <dsp:spPr>
        <a:xfrm>
          <a:off x="333341" y="4100045"/>
          <a:ext cx="4666783" cy="61992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933450">
            <a:lnSpc>
              <a:spcPct val="90000"/>
            </a:lnSpc>
            <a:spcBef>
              <a:spcPct val="0"/>
            </a:spcBef>
            <a:spcAft>
              <a:spcPct val="35000"/>
            </a:spcAft>
            <a:buNone/>
          </a:pPr>
          <a:r>
            <a:rPr lang="en-US" sz="2100" kern="1200" dirty="0"/>
            <a:t>Documentation of Receipt</a:t>
          </a:r>
        </a:p>
      </dsp:txBody>
      <dsp:txXfrm>
        <a:off x="363603" y="4130307"/>
        <a:ext cx="4606259"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B378BD98-113B-40B2-9EEE-27C45384532A}" type="datetimeFigureOut">
              <a:rPr lang="en-US" smtClean="0"/>
              <a:t>10/16/2024</a:t>
            </a:fld>
            <a:endParaRPr lang="en-US" dirty="0"/>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Tree>
    <p:extLst>
      <p:ext uri="{BB962C8B-B14F-4D97-AF65-F5344CB8AC3E}">
        <p14:creationId xmlns:p14="http://schemas.microsoft.com/office/powerpoint/2010/main" val="3324805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D965CEE4-C4E6-45CA-91C1-8DBA7728F252}" type="datetimeFigureOut">
              <a:rPr lang="en-US" smtClean="0"/>
              <a:t>10/16/2024</a:t>
            </a:fld>
            <a:endParaRPr lang="en-US" dirty="0"/>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B2AE32E3-E7AB-4D9B-8C0E-F3049285728D}" type="slidenum">
              <a:rPr lang="en-US" smtClean="0"/>
              <a:t>‹#›</a:t>
            </a:fld>
            <a:endParaRPr lang="en-US" dirty="0"/>
          </a:p>
        </p:txBody>
      </p:sp>
    </p:spTree>
    <p:extLst>
      <p:ext uri="{BB962C8B-B14F-4D97-AF65-F5344CB8AC3E}">
        <p14:creationId xmlns:p14="http://schemas.microsoft.com/office/powerpoint/2010/main" val="2530562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Monitoring isn’t a “gotcha” type process. During the monitoring process, technical assistance is provided when needed. Monitors along with grant and program manager are here to provide support,. We may have to issue findings or areas of concerns/management recommendations, but corrective action guidance is always issues so that grantees have clear guidance on what is needed to be in compliance with a particular regulation. </a:t>
            </a:r>
          </a:p>
        </p:txBody>
      </p:sp>
      <p:sp>
        <p:nvSpPr>
          <p:cNvPr id="4" name="Slide Number Placeholder 3"/>
          <p:cNvSpPr>
            <a:spLocks noGrp="1"/>
          </p:cNvSpPr>
          <p:nvPr>
            <p:ph type="sldNum" sz="quarter" idx="5"/>
          </p:nvPr>
        </p:nvSpPr>
        <p:spPr/>
        <p:txBody>
          <a:bodyPr/>
          <a:lstStyle/>
          <a:p>
            <a:fld id="{B2AE32E3-E7AB-4D9B-8C0E-F3049285728D}" type="slidenum">
              <a:rPr lang="en-US" smtClean="0"/>
              <a:t>2</a:t>
            </a:fld>
            <a:endParaRPr lang="en-US" dirty="0"/>
          </a:p>
        </p:txBody>
      </p:sp>
    </p:spTree>
    <p:extLst>
      <p:ext uri="{BB962C8B-B14F-4D97-AF65-F5344CB8AC3E}">
        <p14:creationId xmlns:p14="http://schemas.microsoft.com/office/powerpoint/2010/main" val="3005467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AE32E3-E7AB-4D9B-8C0E-F3049285728D}" type="slidenum">
              <a:rPr lang="en-US" smtClean="0"/>
              <a:t>13</a:t>
            </a:fld>
            <a:endParaRPr lang="en-US" dirty="0"/>
          </a:p>
        </p:txBody>
      </p:sp>
    </p:spTree>
    <p:extLst>
      <p:ext uri="{BB962C8B-B14F-4D97-AF65-F5344CB8AC3E}">
        <p14:creationId xmlns:p14="http://schemas.microsoft.com/office/powerpoint/2010/main" val="5065660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hyperlink" Target="http://bonjourdefrance.com/exercices/contenu/ecrire-un-mail-pour-demander-des-renseignements-jai-fait-une-reservation-en-ligne-mais-je-nai-pas-encore-recu-mes-billets.html" TargetMode="Externa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2.jp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ctrTitle"/>
          </p:nvPr>
        </p:nvSpPr>
        <p:spPr>
          <a:xfrm>
            <a:off x="6516546" y="844570"/>
            <a:ext cx="5208608" cy="2387600"/>
          </a:xfrm>
        </p:spPr>
        <p:txBody>
          <a:bodyPr anchor="b"/>
          <a:lstStyle>
            <a:lvl1pPr algn="l">
              <a:defRPr sz="6000" b="1">
                <a:solidFill>
                  <a:srgbClr val="172169"/>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516546" y="3833532"/>
            <a:ext cx="5208608" cy="750043"/>
          </a:xfrm>
        </p:spPr>
        <p:txBody>
          <a:bodyPr/>
          <a:lstStyle>
            <a:lvl1pPr marL="0" indent="0" algn="l">
              <a:buNone/>
              <a:defRPr sz="240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sp>
        <p:nvSpPr>
          <p:cNvPr id="5" name="Footer Placeholder 4"/>
          <p:cNvSpPr>
            <a:spLocks noGrp="1"/>
          </p:cNvSpPr>
          <p:nvPr>
            <p:ph type="ftr" sz="quarter" idx="11"/>
          </p:nvPr>
        </p:nvSpPr>
        <p:spPr>
          <a:xfrm>
            <a:off x="6446135" y="6263750"/>
            <a:ext cx="4114800" cy="365125"/>
          </a:xfrm>
        </p:spPr>
        <p:txBody>
          <a:bodyPr/>
          <a:lstStyle>
            <a:lvl1pP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4C252FB9-B173-B746-BC64-1AB9D36BCBA0}" type="slidenum">
              <a:rPr lang="en-US" smtClean="0">
                <a:solidFill>
                  <a:prstClr val="white"/>
                </a:solidFill>
              </a:rPr>
              <a:pPr/>
              <a:t>‹#›</a:t>
            </a:fld>
            <a:endParaRPr lang="en-US" dirty="0">
              <a:solidFill>
                <a:prstClr val="white"/>
              </a:solidFill>
            </a:endParaRPr>
          </a:p>
        </p:txBody>
      </p:sp>
      <p:pic>
        <p:nvPicPr>
          <p:cNvPr id="8" name="Picture 7">
            <a:extLst>
              <a:ext uri="{FF2B5EF4-FFF2-40B4-BE49-F238E27FC236}">
                <a16:creationId xmlns:a16="http://schemas.microsoft.com/office/drawing/2014/main" id="{EAA5E70C-DE25-4CEF-8E96-13081B65E665}"/>
              </a:ext>
            </a:extLst>
          </p:cNvPr>
          <p:cNvPicPr>
            <a:picLocks noChangeAspect="1"/>
          </p:cNvPicPr>
          <p:nvPr userDrawn="1"/>
        </p:nvPicPr>
        <p:blipFill>
          <a:blip r:embed="rId3"/>
          <a:stretch>
            <a:fillRect/>
          </a:stretch>
        </p:blipFill>
        <p:spPr>
          <a:xfrm>
            <a:off x="268941" y="1960699"/>
            <a:ext cx="5903259" cy="2542942"/>
          </a:xfrm>
          <a:prstGeom prst="rect">
            <a:avLst/>
          </a:prstGeom>
        </p:spPr>
      </p:pic>
    </p:spTree>
    <p:extLst>
      <p:ext uri="{BB962C8B-B14F-4D97-AF65-F5344CB8AC3E}">
        <p14:creationId xmlns:p14="http://schemas.microsoft.com/office/powerpoint/2010/main" val="1717868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IwN/AJC Logo">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0"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a:t>Click to edit Master title style</a:t>
            </a:r>
            <a:endParaRPr lang="en-US" dirty="0"/>
          </a:p>
        </p:txBody>
      </p:sp>
      <p:sp>
        <p:nvSpPr>
          <p:cNvPr id="11"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Monday, April 24, 2017</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252FB9-B173-B746-BC64-1AB9D36BCBA0}" type="slidenum">
              <a:rPr lang="en-US" smtClean="0"/>
              <a:t>‹#›</a:t>
            </a:fld>
            <a:endParaRPr lang="en-US"/>
          </a:p>
        </p:txBody>
      </p:sp>
      <p:sp>
        <p:nvSpPr>
          <p:cNvPr id="13" name="Content Placeholder 2">
            <a:extLst>
              <a:ext uri="{FF2B5EF4-FFF2-40B4-BE49-F238E27FC236}">
                <a16:creationId xmlns:a16="http://schemas.microsoft.com/office/drawing/2014/main" id="{441DE31E-D3E6-497C-9FB5-25F2B83FAEB3}"/>
              </a:ext>
            </a:extLst>
          </p:cNvPr>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98650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 WIOA PD Logo">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a:t>Click to edit Master title style</a:t>
            </a:r>
            <a:endParaRPr lang="en-US" dirty="0"/>
          </a:p>
        </p:txBody>
      </p:sp>
      <p:sp>
        <p:nvSpPr>
          <p:cNvPr id="13"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Monday, April 24, 2017</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52FB9-B173-B746-BC64-1AB9D36BCBA0}" type="slidenum">
              <a:rPr lang="en-US" smtClean="0"/>
              <a:t>‹#›</a:t>
            </a:fld>
            <a:endParaRPr lang="en-US"/>
          </a:p>
        </p:txBody>
      </p:sp>
      <p:pic>
        <p:nvPicPr>
          <p:cNvPr id="14" name="Picture 13">
            <a:extLst>
              <a:ext uri="{FF2B5EF4-FFF2-40B4-BE49-F238E27FC236}">
                <a16:creationId xmlns:a16="http://schemas.microsoft.com/office/drawing/2014/main" id="{3ECB2962-444F-42F8-B75C-3B6E15B7D603}"/>
              </a:ext>
            </a:extLst>
          </p:cNvPr>
          <p:cNvPicPr>
            <a:picLocks noChangeAspect="1"/>
          </p:cNvPicPr>
          <p:nvPr userDrawn="1"/>
        </p:nvPicPr>
        <p:blipFill>
          <a:blip r:embed="rId3"/>
          <a:stretch>
            <a:fillRect/>
          </a:stretch>
        </p:blipFill>
        <p:spPr>
          <a:xfrm>
            <a:off x="349624" y="412148"/>
            <a:ext cx="2303929" cy="992461"/>
          </a:xfrm>
          <a:prstGeom prst="rect">
            <a:avLst/>
          </a:prstGeom>
        </p:spPr>
      </p:pic>
    </p:spTree>
    <p:extLst>
      <p:ext uri="{BB962C8B-B14F-4D97-AF65-F5344CB8AC3E}">
        <p14:creationId xmlns:p14="http://schemas.microsoft.com/office/powerpoint/2010/main" val="2484446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 Iwn/AJC Logo">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a:t>Click to edit Master title style</a:t>
            </a:r>
            <a:endParaRPr lang="en-US" dirty="0"/>
          </a:p>
        </p:txBody>
      </p:sp>
      <p:sp>
        <p:nvSpPr>
          <p:cNvPr id="13"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Monday, April 24, 2017</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52FB9-B173-B746-BC64-1AB9D36BCBA0}" type="slidenum">
              <a:rPr lang="en-US" smtClean="0"/>
              <a:t>‹#›</a:t>
            </a:fld>
            <a:endParaRPr lang="en-US"/>
          </a:p>
        </p:txBody>
      </p:sp>
      <p:pic>
        <p:nvPicPr>
          <p:cNvPr id="5" name="Picture 4" descr="A picture containing drawing&#10;&#10;Description automatically generated">
            <a:extLst>
              <a:ext uri="{FF2B5EF4-FFF2-40B4-BE49-F238E27FC236}">
                <a16:creationId xmlns:a16="http://schemas.microsoft.com/office/drawing/2014/main" id="{64833255-B23D-4120-937C-8AF587F42605}"/>
              </a:ext>
            </a:extLst>
          </p:cNvPr>
          <p:cNvPicPr>
            <a:picLocks noChangeAspect="1"/>
          </p:cNvPicPr>
          <p:nvPr userDrawn="1"/>
        </p:nvPicPr>
        <p:blipFill>
          <a:blip r:embed="rId3"/>
          <a:stretch>
            <a:fillRect/>
          </a:stretch>
        </p:blipFill>
        <p:spPr>
          <a:xfrm>
            <a:off x="250372" y="346212"/>
            <a:ext cx="2563585" cy="1104314"/>
          </a:xfrm>
          <a:prstGeom prst="rect">
            <a:avLst/>
          </a:prstGeom>
        </p:spPr>
      </p:pic>
    </p:spTree>
    <p:extLst>
      <p:ext uri="{BB962C8B-B14F-4D97-AF65-F5344CB8AC3E}">
        <p14:creationId xmlns:p14="http://schemas.microsoft.com/office/powerpoint/2010/main" val="3105115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lling Question - WIOA PD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hasCustomPrompt="1"/>
          </p:nvPr>
        </p:nvSpPr>
        <p:spPr>
          <a:xfrm>
            <a:off x="3211010" y="610865"/>
            <a:ext cx="7616143" cy="561049"/>
          </a:xfrm>
        </p:spPr>
        <p:txBody>
          <a:bodyPr/>
          <a:lstStyle>
            <a:lvl1pPr>
              <a:defRPr b="1">
                <a:solidFill>
                  <a:srgbClr val="172169"/>
                </a:solidFill>
              </a:defRPr>
            </a:lvl1pPr>
          </a:lstStyle>
          <a:p>
            <a:r>
              <a:rPr lang="en-US" dirty="0"/>
              <a:t>Polling Question</a:t>
            </a:r>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endParaRPr lang="en-US" dirty="0"/>
          </a:p>
        </p:txBody>
      </p:sp>
      <p:sp>
        <p:nvSpPr>
          <p:cNvPr id="3" name="Content Placeholder 2"/>
          <p:cNvSpPr>
            <a:spLocks noGrp="1"/>
          </p:cNvSpPr>
          <p:nvPr>
            <p:ph idx="1" hasCustomPrompt="1"/>
          </p:nvPr>
        </p:nvSpPr>
        <p:spPr>
          <a:xfrm>
            <a:off x="838200" y="1842993"/>
            <a:ext cx="10515600" cy="4058796"/>
          </a:xfrm>
        </p:spPr>
        <p:txBody>
          <a:bodyPr/>
          <a:lstStyle>
            <a:lvl1pPr marL="457200" indent="-457200">
              <a:lnSpc>
                <a:spcPct val="150000"/>
              </a:lnSpc>
              <a:buFont typeface="Wingdings" panose="05000000000000000000" pitchFamily="2" charset="2"/>
              <a:buChar char="q"/>
              <a:defRPr>
                <a:solidFill>
                  <a:srgbClr val="58595B"/>
                </a:solidFill>
              </a:defRPr>
            </a:lvl1pPr>
            <a:lvl2pPr marL="457200" indent="0">
              <a:buNone/>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Multiple Choice 1</a:t>
            </a:r>
          </a:p>
          <a:p>
            <a:pPr lvl="0"/>
            <a:r>
              <a:rPr lang="en-US" dirty="0"/>
              <a:t>Multiple Choice 2</a:t>
            </a:r>
          </a:p>
          <a:p>
            <a:pPr lvl="0"/>
            <a:r>
              <a:rPr lang="en-US" dirty="0"/>
              <a:t>Multiple Choice 3</a:t>
            </a:r>
          </a:p>
          <a:p>
            <a:pPr lvl="0"/>
            <a:r>
              <a:rPr lang="en-US" dirty="0"/>
              <a:t>Multiple Choice 4</a:t>
            </a:r>
          </a:p>
          <a:p>
            <a:pPr lvl="0"/>
            <a:r>
              <a:rPr lang="en-US" dirty="0"/>
              <a:t>Multiple Choice 5</a:t>
            </a:r>
          </a:p>
          <a:p>
            <a:pPr lvl="0"/>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pPr/>
              <a:t>‹#›</a:t>
            </a:fld>
            <a:endParaRPr lang="en-US" dirty="0"/>
          </a:p>
        </p:txBody>
      </p:sp>
      <p:pic>
        <p:nvPicPr>
          <p:cNvPr id="8" name="Picture 7">
            <a:extLst>
              <a:ext uri="{FF2B5EF4-FFF2-40B4-BE49-F238E27FC236}">
                <a16:creationId xmlns:a16="http://schemas.microsoft.com/office/drawing/2014/main" id="{DDB01B4C-C462-4337-98FE-876115EA2D90}"/>
              </a:ext>
            </a:extLst>
          </p:cNvPr>
          <p:cNvPicPr>
            <a:picLocks noChangeAspect="1"/>
          </p:cNvPicPr>
          <p:nvPr userDrawn="1"/>
        </p:nvPicPr>
        <p:blipFill>
          <a:blip r:embed="rId3"/>
          <a:stretch>
            <a:fillRect/>
          </a:stretch>
        </p:blipFill>
        <p:spPr>
          <a:xfrm>
            <a:off x="369822" y="425266"/>
            <a:ext cx="2303929" cy="992461"/>
          </a:xfrm>
          <a:prstGeom prst="rect">
            <a:avLst/>
          </a:prstGeom>
        </p:spPr>
      </p:pic>
    </p:spTree>
    <p:extLst>
      <p:ext uri="{BB962C8B-B14F-4D97-AF65-F5344CB8AC3E}">
        <p14:creationId xmlns:p14="http://schemas.microsoft.com/office/powerpoint/2010/main" val="178791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olling Question -  IwN/AJC">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1"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Monday, April 24, 2017</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252FB9-B173-B746-BC64-1AB9D36BCBA0}" type="slidenum">
              <a:rPr lang="en-US" smtClean="0"/>
              <a:t>‹#›</a:t>
            </a:fld>
            <a:endParaRPr lang="en-US"/>
          </a:p>
        </p:txBody>
      </p:sp>
      <p:sp>
        <p:nvSpPr>
          <p:cNvPr id="15" name="Title 1">
            <a:extLst>
              <a:ext uri="{FF2B5EF4-FFF2-40B4-BE49-F238E27FC236}">
                <a16:creationId xmlns:a16="http://schemas.microsoft.com/office/drawing/2014/main" id="{008535CD-38C8-4BB3-836E-D671F37B97EB}"/>
              </a:ext>
            </a:extLst>
          </p:cNvPr>
          <p:cNvSpPr>
            <a:spLocks noGrp="1"/>
          </p:cNvSpPr>
          <p:nvPr>
            <p:ph type="title" hasCustomPrompt="1"/>
          </p:nvPr>
        </p:nvSpPr>
        <p:spPr>
          <a:xfrm>
            <a:off x="3211010" y="610865"/>
            <a:ext cx="7616143" cy="561049"/>
          </a:xfrm>
        </p:spPr>
        <p:txBody>
          <a:bodyPr/>
          <a:lstStyle>
            <a:lvl1pPr>
              <a:defRPr b="1">
                <a:solidFill>
                  <a:srgbClr val="172169"/>
                </a:solidFill>
              </a:defRPr>
            </a:lvl1pPr>
          </a:lstStyle>
          <a:p>
            <a:r>
              <a:rPr lang="en-US" dirty="0"/>
              <a:t>Polling Question</a:t>
            </a:r>
          </a:p>
        </p:txBody>
      </p:sp>
      <p:sp>
        <p:nvSpPr>
          <p:cNvPr id="16" name="Content Placeholder 2">
            <a:extLst>
              <a:ext uri="{FF2B5EF4-FFF2-40B4-BE49-F238E27FC236}">
                <a16:creationId xmlns:a16="http://schemas.microsoft.com/office/drawing/2014/main" id="{7F550B3C-1F45-4615-8D02-3D3776B4B8DC}"/>
              </a:ext>
            </a:extLst>
          </p:cNvPr>
          <p:cNvSpPr>
            <a:spLocks noGrp="1"/>
          </p:cNvSpPr>
          <p:nvPr>
            <p:ph idx="1" hasCustomPrompt="1"/>
          </p:nvPr>
        </p:nvSpPr>
        <p:spPr>
          <a:xfrm>
            <a:off x="838200" y="1842993"/>
            <a:ext cx="10515600" cy="4058796"/>
          </a:xfrm>
        </p:spPr>
        <p:txBody>
          <a:bodyPr/>
          <a:lstStyle>
            <a:lvl1pPr marL="457200" indent="-457200">
              <a:lnSpc>
                <a:spcPct val="150000"/>
              </a:lnSpc>
              <a:buFont typeface="Wingdings" panose="05000000000000000000" pitchFamily="2" charset="2"/>
              <a:buChar char="q"/>
              <a:defRPr>
                <a:solidFill>
                  <a:srgbClr val="58595B"/>
                </a:solidFill>
              </a:defRPr>
            </a:lvl1pPr>
            <a:lvl2pPr marL="457200" indent="0">
              <a:buNone/>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Multiple Choice 1</a:t>
            </a:r>
          </a:p>
          <a:p>
            <a:pPr lvl="0"/>
            <a:r>
              <a:rPr lang="en-US" dirty="0"/>
              <a:t>Multiple Choice 2</a:t>
            </a:r>
          </a:p>
          <a:p>
            <a:pPr lvl="0"/>
            <a:r>
              <a:rPr lang="en-US" dirty="0"/>
              <a:t>Multiple Choice 3</a:t>
            </a:r>
          </a:p>
          <a:p>
            <a:pPr lvl="0"/>
            <a:r>
              <a:rPr lang="en-US" dirty="0"/>
              <a:t>Multiple Choice 4</a:t>
            </a:r>
          </a:p>
          <a:p>
            <a:pPr lvl="0"/>
            <a:r>
              <a:rPr lang="en-US" dirty="0"/>
              <a:t>Multiple Choice 5</a:t>
            </a:r>
          </a:p>
          <a:p>
            <a:pPr lvl="0"/>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Tree>
    <p:extLst>
      <p:ext uri="{BB962C8B-B14F-4D97-AF65-F5344CB8AC3E}">
        <p14:creationId xmlns:p14="http://schemas.microsoft.com/office/powerpoint/2010/main" val="2919046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line Resource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4" name="Title 1"/>
          <p:cNvSpPr>
            <a:spLocks noGrp="1"/>
          </p:cNvSpPr>
          <p:nvPr>
            <p:ph type="title" hasCustomPrompt="1"/>
          </p:nvPr>
        </p:nvSpPr>
        <p:spPr>
          <a:xfrm>
            <a:off x="838200" y="1412034"/>
            <a:ext cx="4451405" cy="561049"/>
          </a:xfrm>
        </p:spPr>
        <p:txBody>
          <a:bodyPr/>
          <a:lstStyle>
            <a:lvl1pPr>
              <a:defRPr b="1">
                <a:solidFill>
                  <a:srgbClr val="172169"/>
                </a:solidFill>
              </a:defRPr>
            </a:lvl1pPr>
          </a:lstStyle>
          <a:p>
            <a:r>
              <a:rPr lang="en-US" dirty="0"/>
              <a:t>Online Resources</a:t>
            </a:r>
          </a:p>
        </p:txBody>
      </p:sp>
      <p:sp>
        <p:nvSpPr>
          <p:cNvPr id="15"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white">
                    <a:lumMod val="50000"/>
                  </a:prstClr>
                </a:solidFill>
              </a:rPr>
              <a:t>Monday, April 24, 2017</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C252FB9-B173-B746-BC64-1AB9D36BCBA0}"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a:extLst>
              <a:ext uri="{FF2B5EF4-FFF2-40B4-BE49-F238E27FC236}">
                <a16:creationId xmlns:a16="http://schemas.microsoft.com/office/drawing/2014/main" id="{D14453BF-3218-4848-A88D-86AA4AFE0F19}"/>
              </a:ext>
            </a:extLst>
          </p:cNvPr>
          <p:cNvPicPr>
            <a:picLocks noChangeAspect="1"/>
          </p:cNvPicPr>
          <p:nvPr userDrawn="1"/>
        </p:nvPicPr>
        <p:blipFill>
          <a:blip r:embed="rId4"/>
          <a:stretch>
            <a:fillRect/>
          </a:stretch>
        </p:blipFill>
        <p:spPr>
          <a:xfrm>
            <a:off x="9667024" y="4651052"/>
            <a:ext cx="2106670" cy="1604720"/>
          </a:xfrm>
          <a:prstGeom prst="rect">
            <a:avLst/>
          </a:prstGeom>
        </p:spPr>
      </p:pic>
      <p:sp>
        <p:nvSpPr>
          <p:cNvPr id="17" name="Content Placeholder 2">
            <a:extLst>
              <a:ext uri="{FF2B5EF4-FFF2-40B4-BE49-F238E27FC236}">
                <a16:creationId xmlns:a16="http://schemas.microsoft.com/office/drawing/2014/main" id="{34158BF5-E70D-4206-B63E-A2DCA363F120}"/>
              </a:ext>
            </a:extLst>
          </p:cNvPr>
          <p:cNvSpPr txBox="1">
            <a:spLocks/>
          </p:cNvSpPr>
          <p:nvPr userDrawn="1"/>
        </p:nvSpPr>
        <p:spPr>
          <a:xfrm>
            <a:off x="814479" y="2122743"/>
            <a:ext cx="4032473" cy="4133029"/>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3000"/>
              </a:spcBef>
              <a:buClr>
                <a:schemeClr val="accent2"/>
              </a:buClr>
              <a:buFont typeface="Wingdings 2" panose="05020102010507070707" pitchFamily="18" charset="2"/>
              <a:buChar char="¡"/>
              <a:defRPr sz="2000" kern="1200">
                <a:solidFill>
                  <a:schemeClr val="tx1"/>
                </a:solidFill>
                <a:latin typeface="+mn-lt"/>
                <a:ea typeface="+mn-ea"/>
                <a:cs typeface="+mn-cs"/>
              </a:defRPr>
            </a:lvl1pPr>
            <a:lvl2pPr marL="292608" indent="0" algn="l" defTabSz="914400" rtl="0" eaLnBrk="1" latinLnBrk="0" hangingPunct="1">
              <a:lnSpc>
                <a:spcPct val="90000"/>
              </a:lnSpc>
              <a:spcBef>
                <a:spcPts val="600"/>
              </a:spcBef>
              <a:spcAft>
                <a:spcPts val="200"/>
              </a:spcAft>
              <a:buClr>
                <a:schemeClr val="bg1">
                  <a:lumMod val="65000"/>
                </a:schemeClr>
              </a:buClr>
              <a:buFont typeface="Wingdings 3" panose="05040102010807070707" pitchFamily="18" charset="2"/>
              <a:buNone/>
              <a:defRPr sz="1400" i="1" kern="1200">
                <a:solidFill>
                  <a:schemeClr val="accent3">
                    <a:lumMod val="75000"/>
                    <a:lumOff val="25000"/>
                  </a:schemeClr>
                </a:solidFill>
                <a:latin typeface="+mn-lt"/>
                <a:ea typeface="+mn-ea"/>
                <a:cs typeface="+mn-cs"/>
              </a:defRPr>
            </a:lvl2pPr>
            <a:lvl3pPr marL="576072" indent="-274320" algn="l" defTabSz="914400" rtl="0" eaLnBrk="1" latinLnBrk="0" hangingPunct="1">
              <a:lnSpc>
                <a:spcPct val="90000"/>
              </a:lnSpc>
              <a:spcBef>
                <a:spcPts val="400"/>
              </a:spcBef>
              <a:buClr>
                <a:schemeClr val="accent3">
                  <a:lumMod val="75000"/>
                  <a:lumOff val="25000"/>
                </a:schemeClr>
              </a:buClr>
              <a:buFont typeface="Wingdings" panose="05000000000000000000" pitchFamily="2" charset="2"/>
              <a:buChar char=""/>
              <a:defRPr sz="1300" u="sng" kern="1200">
                <a:solidFill>
                  <a:schemeClr val="accent6"/>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marR="0" lvl="0" indent="-274320" algn="l" defTabSz="914400" rtl="0" eaLnBrk="1" fontAlgn="auto" latinLnBrk="0" hangingPunct="1">
              <a:lnSpc>
                <a:spcPct val="90000"/>
              </a:lnSpc>
              <a:spcBef>
                <a:spcPts val="3000"/>
              </a:spcBef>
              <a:spcAft>
                <a:spcPts val="0"/>
              </a:spcAft>
              <a:buClr>
                <a:srgbClr val="9E1C30"/>
              </a:buClr>
              <a:buSzTx/>
              <a:buFont typeface="Wingdings 2" panose="05020102010507070707" pitchFamily="18" charset="2"/>
              <a:buChar char="¡"/>
              <a:tabLst/>
              <a:defRPr/>
            </a:pPr>
            <a:r>
              <a:rPr kumimoji="0" lang="en-US" sz="2000" b="0" i="0" u="none" strike="noStrike" kern="1200" cap="none" spc="0" normalizeH="0" baseline="0" noProof="0" dirty="0">
                <a:ln>
                  <a:noFill/>
                </a:ln>
                <a:solidFill>
                  <a:srgbClr val="242021"/>
                </a:solidFill>
                <a:effectLst/>
                <a:uLnTx/>
                <a:uFillTx/>
                <a:latin typeface="Arial" panose="020B0604020202020204"/>
                <a:ea typeface="+mn-ea"/>
                <a:cs typeface="+mn-cs"/>
              </a:rPr>
              <a:t>Name of Resource</a:t>
            </a:r>
          </a:p>
          <a:p>
            <a:pPr marL="292608" marR="0" lvl="1" indent="0" algn="l" defTabSz="914400" rtl="0" eaLnBrk="1" fontAlgn="auto" latinLnBrk="0" hangingPunct="1">
              <a:lnSpc>
                <a:spcPct val="90000"/>
              </a:lnSpc>
              <a:spcBef>
                <a:spcPts val="600"/>
              </a:spcBef>
              <a:spcAft>
                <a:spcPts val="200"/>
              </a:spcAft>
              <a:buClr>
                <a:sysClr val="window" lastClr="FFFFFF">
                  <a:lumMod val="65000"/>
                </a:sysClr>
              </a:buClr>
              <a:buSzTx/>
              <a:buFont typeface="Wingdings 3" panose="05040102010807070707" pitchFamily="18" charset="2"/>
              <a:buNone/>
              <a:tabLst/>
              <a:defRPr/>
            </a:pPr>
            <a:r>
              <a:rPr kumimoji="0" lang="en-US" sz="1400" b="0" i="1" u="none" strike="noStrike" kern="1200" cap="none" spc="0" normalizeH="0" baseline="0" noProof="0" dirty="0">
                <a:ln>
                  <a:noFill/>
                </a:ln>
                <a:solidFill>
                  <a:srgbClr val="303030">
                    <a:lumMod val="75000"/>
                    <a:lumOff val="25000"/>
                  </a:srgbClr>
                </a:solidFill>
                <a:effectLst/>
                <a:uLnTx/>
                <a:uFillTx/>
                <a:latin typeface="Arial" panose="020B0604020202020204"/>
                <a:ea typeface="+mn-ea"/>
                <a:cs typeface="+mn-cs"/>
              </a:rPr>
              <a:t>Details about resource listed here.</a:t>
            </a:r>
          </a:p>
          <a:p>
            <a:pPr marL="576072" marR="0" lvl="2" indent="-274320" algn="l" defTabSz="914400" rtl="0" eaLnBrk="1" fontAlgn="auto" latinLnBrk="0" hangingPunct="1">
              <a:lnSpc>
                <a:spcPct val="90000"/>
              </a:lnSpc>
              <a:spcBef>
                <a:spcPts val="400"/>
              </a:spcBef>
              <a:spcAft>
                <a:spcPts val="0"/>
              </a:spcAft>
              <a:buClr>
                <a:srgbClr val="303030">
                  <a:lumMod val="75000"/>
                  <a:lumOff val="25000"/>
                </a:srgbClr>
              </a:buClr>
              <a:buSzTx/>
              <a:buFont typeface="Wingdings" panose="05000000000000000000" pitchFamily="2" charset="2"/>
              <a:buChar char=""/>
              <a:tabLst/>
              <a:defRPr/>
            </a:pPr>
            <a:r>
              <a:rPr kumimoji="0" lang="en-US" sz="1300" b="0" i="0" u="sng" strike="noStrike" kern="1200" cap="none" spc="0" normalizeH="0" baseline="0" noProof="0" dirty="0">
                <a:ln>
                  <a:noFill/>
                </a:ln>
                <a:solidFill>
                  <a:srgbClr val="0075BF"/>
                </a:solidFill>
                <a:effectLst/>
                <a:uLnTx/>
                <a:uFillTx/>
                <a:latin typeface="Arial" panose="020B0604020202020204"/>
                <a:ea typeface="+mn-ea"/>
                <a:cs typeface="+mn-cs"/>
              </a:rPr>
              <a:t>web address</a:t>
            </a:r>
          </a:p>
          <a:p>
            <a:pPr marL="1554480" marR="0" lvl="3" indent="-182880" algn="l" defTabSz="914400" rtl="0" eaLnBrk="1" fontAlgn="auto" latinLnBrk="0" hangingPunct="1">
              <a:lnSpc>
                <a:spcPct val="90000"/>
              </a:lnSpc>
              <a:spcBef>
                <a:spcPts val="500"/>
              </a:spcBef>
              <a:spcAft>
                <a:spcPts val="0"/>
              </a:spcAft>
              <a:buClr>
                <a:srgbClr val="7A232E"/>
              </a:buClr>
              <a:buSzTx/>
              <a:buFont typeface="Wingdings 3" panose="05040102010807070707" pitchFamily="18" charset="2"/>
              <a:buChar char="ê"/>
              <a:tabLst/>
              <a:defRPr/>
            </a:pPr>
            <a:r>
              <a:rPr kumimoji="0" lang="en-US" sz="1800" b="0" i="0" u="none" strike="noStrike" kern="1200" cap="none" spc="0" normalizeH="0" baseline="0" noProof="0" dirty="0">
                <a:ln>
                  <a:noFill/>
                </a:ln>
                <a:solidFill>
                  <a:srgbClr val="303030">
                    <a:lumMod val="90000"/>
                    <a:lumOff val="10000"/>
                  </a:srgbClr>
                </a:solidFill>
                <a:effectLst/>
                <a:uLnTx/>
                <a:uFillTx/>
                <a:latin typeface="Arial" panose="020B0604020202020204"/>
                <a:ea typeface="+mn-ea"/>
                <a:cs typeface="+mn-cs"/>
              </a:rPr>
              <a:t>Fourth level</a:t>
            </a:r>
          </a:p>
          <a:p>
            <a:pPr marL="2011680" marR="0" lvl="4" indent="-182880" algn="l" defTabSz="914400" rtl="0" eaLnBrk="1" fontAlgn="auto" latinLnBrk="0" hangingPunct="1">
              <a:lnSpc>
                <a:spcPct val="90000"/>
              </a:lnSpc>
              <a:spcBef>
                <a:spcPts val="500"/>
              </a:spcBef>
              <a:spcAft>
                <a:spcPts val="0"/>
              </a:spcAft>
              <a:buClrTx/>
              <a:buSzTx/>
              <a:buFont typeface="Wingdings 3" panose="05040102010807070707" pitchFamily="18" charset="2"/>
              <a:buChar char="ê"/>
              <a:tabLst/>
              <a:defRPr/>
            </a:pPr>
            <a:r>
              <a:rPr kumimoji="0" lang="en-US" sz="1800" b="0" i="0" u="none" strike="noStrike" kern="1200" cap="none" spc="0" normalizeH="0" baseline="0" noProof="0" dirty="0">
                <a:ln>
                  <a:noFill/>
                </a:ln>
                <a:solidFill>
                  <a:srgbClr val="303030">
                    <a:lumMod val="90000"/>
                    <a:lumOff val="10000"/>
                  </a:srgbClr>
                </a:solidFill>
                <a:effectLst/>
                <a:uLnTx/>
                <a:uFillTx/>
                <a:latin typeface="Arial" panose="020B0604020202020204"/>
                <a:ea typeface="+mn-ea"/>
                <a:cs typeface="+mn-cs"/>
              </a:rPr>
              <a:t>Fifth level</a:t>
            </a:r>
          </a:p>
        </p:txBody>
      </p:sp>
      <p:sp>
        <p:nvSpPr>
          <p:cNvPr id="18" name="Content Placeholder 2">
            <a:extLst>
              <a:ext uri="{FF2B5EF4-FFF2-40B4-BE49-F238E27FC236}">
                <a16:creationId xmlns:a16="http://schemas.microsoft.com/office/drawing/2014/main" id="{6BB84073-8137-454B-AB74-381739466058}"/>
              </a:ext>
            </a:extLst>
          </p:cNvPr>
          <p:cNvSpPr txBox="1">
            <a:spLocks/>
          </p:cNvSpPr>
          <p:nvPr userDrawn="1"/>
        </p:nvSpPr>
        <p:spPr>
          <a:xfrm>
            <a:off x="6389878" y="2056082"/>
            <a:ext cx="4032473" cy="4133029"/>
          </a:xfrm>
          <a:prstGeom prst="rect">
            <a:avLst/>
          </a:prstGeom>
        </p:spPr>
        <p:txBody>
          <a:bodyPr vert="horz" lIns="91440" tIns="45720" rIns="91440" bIns="45720" rtlCol="0">
            <a:noAutofit/>
          </a:bodyPr>
          <a:lstStyle>
            <a:lvl1pPr marL="274320" indent="-274320" algn="l" defTabSz="914400" rtl="0" eaLnBrk="1" latinLnBrk="0" hangingPunct="1">
              <a:lnSpc>
                <a:spcPct val="90000"/>
              </a:lnSpc>
              <a:spcBef>
                <a:spcPts val="3000"/>
              </a:spcBef>
              <a:buClr>
                <a:schemeClr val="accent2"/>
              </a:buClr>
              <a:buFont typeface="Wingdings 2" panose="05020102010507070707" pitchFamily="18" charset="2"/>
              <a:buChar char="¡"/>
              <a:defRPr sz="2000" kern="1200">
                <a:solidFill>
                  <a:schemeClr val="tx1"/>
                </a:solidFill>
                <a:latin typeface="+mn-lt"/>
                <a:ea typeface="+mn-ea"/>
                <a:cs typeface="+mn-cs"/>
              </a:defRPr>
            </a:lvl1pPr>
            <a:lvl2pPr marL="292608" indent="0" algn="l" defTabSz="914400" rtl="0" eaLnBrk="1" latinLnBrk="0" hangingPunct="1">
              <a:lnSpc>
                <a:spcPct val="90000"/>
              </a:lnSpc>
              <a:spcBef>
                <a:spcPts val="600"/>
              </a:spcBef>
              <a:spcAft>
                <a:spcPts val="200"/>
              </a:spcAft>
              <a:buClr>
                <a:schemeClr val="bg1">
                  <a:lumMod val="65000"/>
                </a:schemeClr>
              </a:buClr>
              <a:buFont typeface="Wingdings 3" panose="05040102010807070707" pitchFamily="18" charset="2"/>
              <a:buNone/>
              <a:defRPr sz="1400" i="1" kern="1200">
                <a:solidFill>
                  <a:schemeClr val="accent3">
                    <a:lumMod val="75000"/>
                    <a:lumOff val="25000"/>
                  </a:schemeClr>
                </a:solidFill>
                <a:latin typeface="+mn-lt"/>
                <a:ea typeface="+mn-ea"/>
                <a:cs typeface="+mn-cs"/>
              </a:defRPr>
            </a:lvl2pPr>
            <a:lvl3pPr marL="576072" indent="-274320" algn="l" defTabSz="914400" rtl="0" eaLnBrk="1" latinLnBrk="0" hangingPunct="1">
              <a:lnSpc>
                <a:spcPct val="90000"/>
              </a:lnSpc>
              <a:spcBef>
                <a:spcPts val="400"/>
              </a:spcBef>
              <a:buClr>
                <a:schemeClr val="accent3">
                  <a:lumMod val="75000"/>
                  <a:lumOff val="25000"/>
                </a:schemeClr>
              </a:buClr>
              <a:buFont typeface="Wingdings" panose="05000000000000000000" pitchFamily="2" charset="2"/>
              <a:buChar char=""/>
              <a:defRPr sz="1300" u="sng" kern="1200">
                <a:solidFill>
                  <a:schemeClr val="accent6"/>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marR="0" lvl="0" indent="-274320" algn="l" defTabSz="914400" rtl="0" eaLnBrk="1" fontAlgn="auto" latinLnBrk="0" hangingPunct="1">
              <a:lnSpc>
                <a:spcPct val="90000"/>
              </a:lnSpc>
              <a:spcBef>
                <a:spcPts val="3000"/>
              </a:spcBef>
              <a:spcAft>
                <a:spcPts val="0"/>
              </a:spcAft>
              <a:buClr>
                <a:srgbClr val="9E1C30"/>
              </a:buClr>
              <a:buSzTx/>
              <a:buFont typeface="Wingdings 2" panose="05020102010507070707" pitchFamily="18" charset="2"/>
              <a:buChar char="¡"/>
              <a:tabLst/>
              <a:defRPr/>
            </a:pPr>
            <a:r>
              <a:rPr kumimoji="0" lang="en-US" sz="2000" b="0" i="0" u="none" strike="noStrike" kern="1200" cap="none" spc="0" normalizeH="0" baseline="0" noProof="0" dirty="0">
                <a:ln>
                  <a:noFill/>
                </a:ln>
                <a:solidFill>
                  <a:srgbClr val="242021"/>
                </a:solidFill>
                <a:effectLst/>
                <a:uLnTx/>
                <a:uFillTx/>
                <a:latin typeface="Arial" panose="020B0604020202020204"/>
                <a:ea typeface="+mn-ea"/>
                <a:cs typeface="+mn-cs"/>
              </a:rPr>
              <a:t>Name of Resource</a:t>
            </a:r>
          </a:p>
          <a:p>
            <a:pPr marL="292608" marR="0" lvl="1" indent="0" algn="l" defTabSz="914400" rtl="0" eaLnBrk="1" fontAlgn="auto" latinLnBrk="0" hangingPunct="1">
              <a:lnSpc>
                <a:spcPct val="90000"/>
              </a:lnSpc>
              <a:spcBef>
                <a:spcPts val="600"/>
              </a:spcBef>
              <a:spcAft>
                <a:spcPts val="200"/>
              </a:spcAft>
              <a:buClr>
                <a:sysClr val="window" lastClr="FFFFFF">
                  <a:lumMod val="65000"/>
                </a:sysClr>
              </a:buClr>
              <a:buSzTx/>
              <a:buFont typeface="Wingdings 3" panose="05040102010807070707" pitchFamily="18" charset="2"/>
              <a:buNone/>
              <a:tabLst/>
              <a:defRPr/>
            </a:pPr>
            <a:r>
              <a:rPr kumimoji="0" lang="en-US" sz="1400" b="0" i="1" u="none" strike="noStrike" kern="1200" cap="none" spc="0" normalizeH="0" baseline="0" noProof="0" dirty="0">
                <a:ln>
                  <a:noFill/>
                </a:ln>
                <a:solidFill>
                  <a:srgbClr val="303030">
                    <a:lumMod val="75000"/>
                    <a:lumOff val="25000"/>
                  </a:srgbClr>
                </a:solidFill>
                <a:effectLst/>
                <a:uLnTx/>
                <a:uFillTx/>
                <a:latin typeface="Arial" panose="020B0604020202020204"/>
                <a:ea typeface="+mn-ea"/>
                <a:cs typeface="+mn-cs"/>
              </a:rPr>
              <a:t>Details about resource listed here.</a:t>
            </a:r>
          </a:p>
          <a:p>
            <a:pPr marL="576072" marR="0" lvl="2" indent="-274320" algn="l" defTabSz="914400" rtl="0" eaLnBrk="1" fontAlgn="auto" latinLnBrk="0" hangingPunct="1">
              <a:lnSpc>
                <a:spcPct val="90000"/>
              </a:lnSpc>
              <a:spcBef>
                <a:spcPts val="400"/>
              </a:spcBef>
              <a:spcAft>
                <a:spcPts val="0"/>
              </a:spcAft>
              <a:buClr>
                <a:srgbClr val="303030">
                  <a:lumMod val="75000"/>
                  <a:lumOff val="25000"/>
                </a:srgbClr>
              </a:buClr>
              <a:buSzTx/>
              <a:buFont typeface="Wingdings" panose="05000000000000000000" pitchFamily="2" charset="2"/>
              <a:buChar char=""/>
              <a:tabLst/>
              <a:defRPr/>
            </a:pPr>
            <a:r>
              <a:rPr kumimoji="0" lang="en-US" sz="1300" b="0" i="0" u="sng" strike="noStrike" kern="1200" cap="none" spc="0" normalizeH="0" baseline="0" noProof="0" dirty="0">
                <a:ln>
                  <a:noFill/>
                </a:ln>
                <a:solidFill>
                  <a:srgbClr val="0075BF"/>
                </a:solidFill>
                <a:effectLst/>
                <a:uLnTx/>
                <a:uFillTx/>
                <a:latin typeface="Arial" panose="020B0604020202020204"/>
                <a:ea typeface="+mn-ea"/>
                <a:cs typeface="+mn-cs"/>
              </a:rPr>
              <a:t>web address</a:t>
            </a:r>
          </a:p>
          <a:p>
            <a:pPr marL="1554480" marR="0" lvl="3" indent="-182880" algn="l" defTabSz="914400" rtl="0" eaLnBrk="1" fontAlgn="auto" latinLnBrk="0" hangingPunct="1">
              <a:lnSpc>
                <a:spcPct val="90000"/>
              </a:lnSpc>
              <a:spcBef>
                <a:spcPts val="500"/>
              </a:spcBef>
              <a:spcAft>
                <a:spcPts val="0"/>
              </a:spcAft>
              <a:buClr>
                <a:srgbClr val="7A232E"/>
              </a:buClr>
              <a:buSzTx/>
              <a:buFont typeface="Wingdings 3" panose="05040102010807070707" pitchFamily="18" charset="2"/>
              <a:buChar char="ê"/>
              <a:tabLst/>
              <a:defRPr/>
            </a:pPr>
            <a:r>
              <a:rPr kumimoji="0" lang="en-US" sz="1800" b="0" i="0" u="none" strike="noStrike" kern="1200" cap="none" spc="0" normalizeH="0" baseline="0" noProof="0" dirty="0">
                <a:ln>
                  <a:noFill/>
                </a:ln>
                <a:solidFill>
                  <a:srgbClr val="303030">
                    <a:lumMod val="90000"/>
                    <a:lumOff val="10000"/>
                  </a:srgbClr>
                </a:solidFill>
                <a:effectLst/>
                <a:uLnTx/>
                <a:uFillTx/>
                <a:latin typeface="Arial" panose="020B0604020202020204"/>
                <a:ea typeface="+mn-ea"/>
                <a:cs typeface="+mn-cs"/>
              </a:rPr>
              <a:t>Fourth level</a:t>
            </a:r>
          </a:p>
          <a:p>
            <a:pPr marL="2011680" marR="0" lvl="4" indent="-182880" algn="l" defTabSz="914400" rtl="0" eaLnBrk="1" fontAlgn="auto" latinLnBrk="0" hangingPunct="1">
              <a:lnSpc>
                <a:spcPct val="90000"/>
              </a:lnSpc>
              <a:spcBef>
                <a:spcPts val="500"/>
              </a:spcBef>
              <a:spcAft>
                <a:spcPts val="0"/>
              </a:spcAft>
              <a:buClrTx/>
              <a:buSzTx/>
              <a:buFont typeface="Wingdings 3" panose="05040102010807070707" pitchFamily="18" charset="2"/>
              <a:buChar char="ê"/>
              <a:tabLst/>
              <a:defRPr/>
            </a:pPr>
            <a:r>
              <a:rPr kumimoji="0" lang="en-US" sz="1800" b="0" i="0" u="none" strike="noStrike" kern="1200" cap="none" spc="0" normalizeH="0" baseline="0" noProof="0" dirty="0">
                <a:ln>
                  <a:noFill/>
                </a:ln>
                <a:solidFill>
                  <a:srgbClr val="303030">
                    <a:lumMod val="90000"/>
                    <a:lumOff val="10000"/>
                  </a:srgbClr>
                </a:solidFill>
                <a:effectLst/>
                <a:uLnTx/>
                <a:uFillTx/>
                <a:latin typeface="Arial" panose="020B0604020202020204"/>
                <a:ea typeface="+mn-ea"/>
                <a:cs typeface="+mn-cs"/>
              </a:rPr>
              <a:t>Fifth level</a:t>
            </a:r>
          </a:p>
        </p:txBody>
      </p:sp>
      <p:cxnSp>
        <p:nvCxnSpPr>
          <p:cNvPr id="11" name="Straight Connector 10">
            <a:extLst>
              <a:ext uri="{FF2B5EF4-FFF2-40B4-BE49-F238E27FC236}">
                <a16:creationId xmlns:a16="http://schemas.microsoft.com/office/drawing/2014/main" id="{E335C1B4-FBE8-4069-A152-A2F1177FB602}"/>
              </a:ext>
            </a:extLst>
          </p:cNvPr>
          <p:cNvCxnSpPr/>
          <p:nvPr userDrawn="1"/>
        </p:nvCxnSpPr>
        <p:spPr>
          <a:xfrm flipV="1">
            <a:off x="838200" y="1973083"/>
            <a:ext cx="10539321" cy="110667"/>
          </a:xfrm>
          <a:prstGeom prst="line">
            <a:avLst/>
          </a:prstGeom>
          <a:ln>
            <a:solidFill>
              <a:srgbClr val="17216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74C1525-F374-4071-A843-D1E88D292AA3}"/>
              </a:ext>
            </a:extLst>
          </p:cNvPr>
          <p:cNvCxnSpPr>
            <a:cxnSpLocks/>
          </p:cNvCxnSpPr>
          <p:nvPr userDrawn="1"/>
        </p:nvCxnSpPr>
        <p:spPr>
          <a:xfrm>
            <a:off x="6107860" y="2028416"/>
            <a:ext cx="0" cy="4188363"/>
          </a:xfrm>
          <a:prstGeom prst="line">
            <a:avLst/>
          </a:prstGeom>
          <a:ln>
            <a:solidFill>
              <a:srgbClr val="1721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3463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 &amp; A">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371"/>
            <a:ext cx="12192000" cy="6861047"/>
          </a:xfrm>
          <a:prstGeom prst="rect">
            <a:avLst/>
          </a:prstGeom>
        </p:spPr>
      </p:pic>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solidFill>
                  <a:prstClr val="white">
                    <a:lumMod val="50000"/>
                  </a:prstClr>
                </a:solidFill>
              </a:rPr>
              <a:pPr/>
              <a:t>‹#›</a:t>
            </a:fld>
            <a:endParaRPr lang="en-US" dirty="0">
              <a:solidFill>
                <a:prstClr val="white">
                  <a:lumMod val="50000"/>
                </a:prstClr>
              </a:solidFill>
            </a:endParaRPr>
          </a:p>
        </p:txBody>
      </p:sp>
      <p:pic>
        <p:nvPicPr>
          <p:cNvPr id="13" name="Picture 12">
            <a:extLst>
              <a:ext uri="{FF2B5EF4-FFF2-40B4-BE49-F238E27FC236}">
                <a16:creationId xmlns:a16="http://schemas.microsoft.com/office/drawing/2014/main" id="{415577C8-6BFE-42AF-91BD-D399FF6DE1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4" name="Speech Bubble: Oval 3">
            <a:extLst>
              <a:ext uri="{FF2B5EF4-FFF2-40B4-BE49-F238E27FC236}">
                <a16:creationId xmlns:a16="http://schemas.microsoft.com/office/drawing/2014/main" id="{61B5A61C-B619-49CB-84B2-81F115E06EC1}"/>
              </a:ext>
            </a:extLst>
          </p:cNvPr>
          <p:cNvSpPr/>
          <p:nvPr userDrawn="1"/>
        </p:nvSpPr>
        <p:spPr>
          <a:xfrm>
            <a:off x="2584232" y="1629487"/>
            <a:ext cx="2619969" cy="2143960"/>
          </a:xfrm>
          <a:prstGeom prst="wedgeEllipseCallout">
            <a:avLst>
              <a:gd name="adj1" fmla="val -42496"/>
              <a:gd name="adj2" fmla="val 691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C0DCF51-5330-4439-B343-518C0E831597}"/>
              </a:ext>
            </a:extLst>
          </p:cNvPr>
          <p:cNvSpPr/>
          <p:nvPr userDrawn="1"/>
        </p:nvSpPr>
        <p:spPr>
          <a:xfrm>
            <a:off x="3641330" y="1748377"/>
            <a:ext cx="646639" cy="1569660"/>
          </a:xfrm>
          <a:prstGeom prst="rect">
            <a:avLst/>
          </a:prstGeom>
          <a:noFill/>
        </p:spPr>
        <p:txBody>
          <a:bodyPr wrap="square" lIns="91440" tIns="45720" rIns="91440" bIns="45720">
            <a:spAutoFit/>
          </a:bodyPr>
          <a:lstStyle/>
          <a:p>
            <a:pPr algn="ctr"/>
            <a:r>
              <a:rPr lang="en-US" sz="9600" b="1" cap="none" spc="50" dirty="0">
                <a:ln w="0"/>
                <a:solidFill>
                  <a:schemeClr val="bg2"/>
                </a:solidFill>
                <a:effectLst>
                  <a:innerShdw blurRad="63500" dist="50800" dir="13500000">
                    <a:srgbClr val="000000">
                      <a:alpha val="50000"/>
                    </a:srgbClr>
                  </a:innerShdw>
                </a:effectLst>
                <a:latin typeface="Arial Rounded MT Bold" panose="020F0704030504030204" pitchFamily="34" charset="0"/>
              </a:rPr>
              <a:t>?</a:t>
            </a:r>
          </a:p>
        </p:txBody>
      </p:sp>
      <p:sp>
        <p:nvSpPr>
          <p:cNvPr id="2" name="Speech Bubble: Oval 1">
            <a:extLst>
              <a:ext uri="{FF2B5EF4-FFF2-40B4-BE49-F238E27FC236}">
                <a16:creationId xmlns:a16="http://schemas.microsoft.com/office/drawing/2014/main" id="{D42A80C7-A368-4E51-AA84-D152EE4F1094}"/>
              </a:ext>
            </a:extLst>
          </p:cNvPr>
          <p:cNvSpPr/>
          <p:nvPr userDrawn="1"/>
        </p:nvSpPr>
        <p:spPr>
          <a:xfrm flipH="1">
            <a:off x="4032173" y="3172858"/>
            <a:ext cx="1736272" cy="1439008"/>
          </a:xfrm>
          <a:prstGeom prst="wedgeEllipseCallout">
            <a:avLst>
              <a:gd name="adj1" fmla="val -36061"/>
              <a:gd name="adj2" fmla="val 67859"/>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peech Bubble: Oval 13">
            <a:extLst>
              <a:ext uri="{FF2B5EF4-FFF2-40B4-BE49-F238E27FC236}">
                <a16:creationId xmlns:a16="http://schemas.microsoft.com/office/drawing/2014/main" id="{B329F4A7-6C97-4C82-8D46-02A872E0542B}"/>
              </a:ext>
            </a:extLst>
          </p:cNvPr>
          <p:cNvSpPr/>
          <p:nvPr userDrawn="1"/>
        </p:nvSpPr>
        <p:spPr>
          <a:xfrm>
            <a:off x="5742757" y="3018133"/>
            <a:ext cx="2518835" cy="2109878"/>
          </a:xfrm>
          <a:prstGeom prst="wedgeEllipseCallout">
            <a:avLst>
              <a:gd name="adj1" fmla="val -48619"/>
              <a:gd name="adj2" fmla="val 6807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6E5FA0E-0A66-4147-A456-19EEF4E51E40}"/>
              </a:ext>
            </a:extLst>
          </p:cNvPr>
          <p:cNvSpPr/>
          <p:nvPr userDrawn="1"/>
        </p:nvSpPr>
        <p:spPr>
          <a:xfrm>
            <a:off x="4678812" y="3083275"/>
            <a:ext cx="417306" cy="1569660"/>
          </a:xfrm>
          <a:prstGeom prst="rect">
            <a:avLst/>
          </a:prstGeom>
          <a:noFill/>
        </p:spPr>
        <p:txBody>
          <a:bodyPr wrap="square" lIns="91440" tIns="45720" rIns="91440" bIns="45720">
            <a:spAutoFit/>
          </a:bodyPr>
          <a:lstStyle/>
          <a:p>
            <a:pPr algn="ctr"/>
            <a:r>
              <a:rPr lang="en-US" sz="9600" b="1" cap="none" spc="50" dirty="0">
                <a:ln w="0"/>
                <a:solidFill>
                  <a:schemeClr val="bg2"/>
                </a:solidFill>
                <a:effectLst>
                  <a:innerShdw blurRad="63500" dist="50800" dir="13500000">
                    <a:srgbClr val="000000">
                      <a:alpha val="50000"/>
                    </a:srgbClr>
                  </a:innerShdw>
                </a:effectLst>
                <a:latin typeface="Arial Rounded MT Bold" panose="020F0704030504030204" pitchFamily="34" charset="0"/>
              </a:rPr>
              <a:t>?</a:t>
            </a:r>
          </a:p>
        </p:txBody>
      </p:sp>
      <p:sp>
        <p:nvSpPr>
          <p:cNvPr id="8" name="Speech Bubble: Oval 7">
            <a:extLst>
              <a:ext uri="{FF2B5EF4-FFF2-40B4-BE49-F238E27FC236}">
                <a16:creationId xmlns:a16="http://schemas.microsoft.com/office/drawing/2014/main" id="{8E63AE86-9056-4CA2-9818-C120368FE4D2}"/>
              </a:ext>
            </a:extLst>
          </p:cNvPr>
          <p:cNvSpPr/>
          <p:nvPr userDrawn="1"/>
        </p:nvSpPr>
        <p:spPr>
          <a:xfrm>
            <a:off x="7533497" y="2126972"/>
            <a:ext cx="1891862" cy="1923394"/>
          </a:xfrm>
          <a:prstGeom prst="wedgeEllipseCallout">
            <a:avLst>
              <a:gd name="adj1" fmla="val -53438"/>
              <a:gd name="adj2" fmla="val 6168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727E5C2-FDAD-4738-A377-E20854C8C87B}"/>
              </a:ext>
            </a:extLst>
          </p:cNvPr>
          <p:cNvSpPr/>
          <p:nvPr userDrawn="1"/>
        </p:nvSpPr>
        <p:spPr>
          <a:xfrm>
            <a:off x="6678854" y="3186888"/>
            <a:ext cx="646639" cy="1569660"/>
          </a:xfrm>
          <a:prstGeom prst="rect">
            <a:avLst/>
          </a:prstGeom>
          <a:noFill/>
        </p:spPr>
        <p:txBody>
          <a:bodyPr wrap="square" lIns="91440" tIns="45720" rIns="91440" bIns="45720">
            <a:spAutoFit/>
          </a:bodyPr>
          <a:lstStyle/>
          <a:p>
            <a:pPr algn="ctr"/>
            <a:r>
              <a:rPr lang="en-US" sz="9600" b="1" cap="none" spc="50" dirty="0">
                <a:ln w="0"/>
                <a:solidFill>
                  <a:schemeClr val="bg2"/>
                </a:solidFill>
                <a:effectLst>
                  <a:innerShdw blurRad="63500" dist="50800" dir="13500000">
                    <a:srgbClr val="000000">
                      <a:alpha val="50000"/>
                    </a:srgbClr>
                  </a:innerShdw>
                </a:effectLst>
                <a:latin typeface="Arial Rounded MT Bold" panose="020F0704030504030204" pitchFamily="34" charset="0"/>
              </a:rPr>
              <a:t>?</a:t>
            </a:r>
          </a:p>
        </p:txBody>
      </p:sp>
      <p:sp>
        <p:nvSpPr>
          <p:cNvPr id="19" name="Rectangle 18">
            <a:extLst>
              <a:ext uri="{FF2B5EF4-FFF2-40B4-BE49-F238E27FC236}">
                <a16:creationId xmlns:a16="http://schemas.microsoft.com/office/drawing/2014/main" id="{B4AED2BF-1604-41CA-AA4A-F944974394EF}"/>
              </a:ext>
            </a:extLst>
          </p:cNvPr>
          <p:cNvSpPr/>
          <p:nvPr userDrawn="1"/>
        </p:nvSpPr>
        <p:spPr>
          <a:xfrm>
            <a:off x="8167702" y="2203787"/>
            <a:ext cx="646639" cy="1569660"/>
          </a:xfrm>
          <a:prstGeom prst="rect">
            <a:avLst/>
          </a:prstGeom>
          <a:noFill/>
        </p:spPr>
        <p:txBody>
          <a:bodyPr wrap="square" lIns="91440" tIns="45720" rIns="91440" bIns="45720">
            <a:spAutoFit/>
          </a:bodyPr>
          <a:lstStyle/>
          <a:p>
            <a:pPr algn="ctr"/>
            <a:r>
              <a:rPr lang="en-US" sz="9600" b="1" cap="none" spc="50" dirty="0">
                <a:ln w="0"/>
                <a:solidFill>
                  <a:schemeClr val="bg2"/>
                </a:solidFill>
                <a:effectLst>
                  <a:innerShdw blurRad="63500" dist="50800" dir="13500000">
                    <a:srgbClr val="000000">
                      <a:alpha val="50000"/>
                    </a:srgbClr>
                  </a:innerShdw>
                </a:effectLst>
                <a:latin typeface="Arial Rounded MT Bold" panose="020F0704030504030204" pitchFamily="34" charset="0"/>
              </a:rPr>
              <a:t>?</a:t>
            </a:r>
          </a:p>
        </p:txBody>
      </p:sp>
      <p:sp>
        <p:nvSpPr>
          <p:cNvPr id="17" name="Speech Bubble: Oval 16">
            <a:extLst>
              <a:ext uri="{FF2B5EF4-FFF2-40B4-BE49-F238E27FC236}">
                <a16:creationId xmlns:a16="http://schemas.microsoft.com/office/drawing/2014/main" id="{32A54F5E-111A-4237-9C65-2876CC64A53E}"/>
              </a:ext>
            </a:extLst>
          </p:cNvPr>
          <p:cNvSpPr/>
          <p:nvPr userDrawn="1"/>
        </p:nvSpPr>
        <p:spPr>
          <a:xfrm flipH="1">
            <a:off x="5030367" y="1566738"/>
            <a:ext cx="1892112" cy="1569659"/>
          </a:xfrm>
          <a:prstGeom prst="wedgeEllipseCallout">
            <a:avLst>
              <a:gd name="adj1" fmla="val -37808"/>
              <a:gd name="adj2" fmla="val 67859"/>
            </a:avLst>
          </a:prstGeom>
          <a:solidFill>
            <a:srgbClr val="0061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B26C68F-FB11-488C-A0A8-D1CB8F94DBCD}"/>
              </a:ext>
            </a:extLst>
          </p:cNvPr>
          <p:cNvSpPr/>
          <p:nvPr userDrawn="1"/>
        </p:nvSpPr>
        <p:spPr>
          <a:xfrm>
            <a:off x="5652360" y="1490836"/>
            <a:ext cx="646639" cy="1569660"/>
          </a:xfrm>
          <a:prstGeom prst="rect">
            <a:avLst/>
          </a:prstGeom>
          <a:noFill/>
        </p:spPr>
        <p:txBody>
          <a:bodyPr wrap="square" lIns="91440" tIns="45720" rIns="91440" bIns="45720">
            <a:spAutoFit/>
          </a:bodyPr>
          <a:lstStyle/>
          <a:p>
            <a:pPr algn="ctr"/>
            <a:r>
              <a:rPr lang="en-US" sz="9600" b="1" cap="none" spc="50" dirty="0">
                <a:ln w="0"/>
                <a:solidFill>
                  <a:schemeClr val="bg2"/>
                </a:solidFill>
                <a:effectLst>
                  <a:innerShdw blurRad="63500" dist="50800" dir="13500000">
                    <a:srgbClr val="000000">
                      <a:alpha val="50000"/>
                    </a:srgbClr>
                  </a:innerShdw>
                </a:effectLst>
                <a:latin typeface="Arial Rounded MT Bold" panose="020F0704030504030204" pitchFamily="34" charset="0"/>
              </a:rPr>
              <a:t>?</a:t>
            </a:r>
          </a:p>
        </p:txBody>
      </p:sp>
    </p:spTree>
    <p:extLst>
      <p:ext uri="{BB962C8B-B14F-4D97-AF65-F5344CB8AC3E}">
        <p14:creationId xmlns:p14="http://schemas.microsoft.com/office/powerpoint/2010/main" val="1579492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pcoming Event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hasCustomPrompt="1"/>
          </p:nvPr>
        </p:nvSpPr>
        <p:spPr>
          <a:xfrm>
            <a:off x="394610" y="1565287"/>
            <a:ext cx="7616143" cy="561049"/>
          </a:xfrm>
        </p:spPr>
        <p:txBody>
          <a:bodyPr/>
          <a:lstStyle>
            <a:lvl1pPr>
              <a:defRPr b="1">
                <a:solidFill>
                  <a:srgbClr val="172169"/>
                </a:solidFill>
              </a:defRPr>
            </a:lvl1pPr>
          </a:lstStyle>
          <a:p>
            <a:r>
              <a:rPr lang="en-US" dirty="0"/>
              <a:t>Upcoming Events</a:t>
            </a:r>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pPr/>
              <a:t>‹#›</a:t>
            </a:fld>
            <a:endParaRPr lang="en-US" dirty="0"/>
          </a:p>
        </p:txBody>
      </p:sp>
      <p:pic>
        <p:nvPicPr>
          <p:cNvPr id="10" name="Picture 9">
            <a:extLst>
              <a:ext uri="{FF2B5EF4-FFF2-40B4-BE49-F238E27FC236}">
                <a16:creationId xmlns:a16="http://schemas.microsoft.com/office/drawing/2014/main" id="{ED117063-D5A1-4019-B969-D2B549B709E2}"/>
              </a:ext>
            </a:extLst>
          </p:cNvPr>
          <p:cNvPicPr>
            <a:picLocks noChangeAspect="1"/>
          </p:cNvPicPr>
          <p:nvPr userDrawn="1"/>
        </p:nvPicPr>
        <p:blipFill>
          <a:blip r:embed="rId3"/>
          <a:stretch>
            <a:fillRect/>
          </a:stretch>
        </p:blipFill>
        <p:spPr>
          <a:xfrm>
            <a:off x="349624" y="412148"/>
            <a:ext cx="2303929" cy="992461"/>
          </a:xfrm>
          <a:prstGeom prst="rect">
            <a:avLst/>
          </a:prstGeom>
        </p:spPr>
      </p:pic>
      <p:pic>
        <p:nvPicPr>
          <p:cNvPr id="8" name="Picture 7">
            <a:extLst>
              <a:ext uri="{FF2B5EF4-FFF2-40B4-BE49-F238E27FC236}">
                <a16:creationId xmlns:a16="http://schemas.microsoft.com/office/drawing/2014/main" id="{937A6FDD-8B6C-4132-B505-BE62E647039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296400" y="4209257"/>
            <a:ext cx="2057400" cy="2057400"/>
          </a:xfrm>
          <a:prstGeom prst="rect">
            <a:avLst/>
          </a:prstGeom>
        </p:spPr>
      </p:pic>
      <p:sp>
        <p:nvSpPr>
          <p:cNvPr id="13" name="Text Placeholder 8">
            <a:extLst>
              <a:ext uri="{FF2B5EF4-FFF2-40B4-BE49-F238E27FC236}">
                <a16:creationId xmlns:a16="http://schemas.microsoft.com/office/drawing/2014/main" id="{733C0E8C-31D1-404B-9CE8-D6C41F4BF387}"/>
              </a:ext>
            </a:extLst>
          </p:cNvPr>
          <p:cNvSpPr txBox="1">
            <a:spLocks/>
          </p:cNvSpPr>
          <p:nvPr userDrawn="1"/>
        </p:nvSpPr>
        <p:spPr>
          <a:xfrm>
            <a:off x="1048301" y="2409657"/>
            <a:ext cx="9276799" cy="3946693"/>
          </a:xfrm>
          <a:prstGeom prst="rect">
            <a:avLst/>
          </a:prstGeom>
        </p:spPr>
        <p:txBody>
          <a:bodyPr vert="horz" lIns="91440" tIns="45720" rIns="91440" bIns="45720" rtlCol="0">
            <a:normAutofit/>
          </a:bodyPr>
          <a:lstStyle>
            <a:lvl1pPr marL="91440" indent="-365760" algn="l" defTabSz="914400" rtl="0" eaLnBrk="1" latinLnBrk="0" hangingPunct="1">
              <a:lnSpc>
                <a:spcPct val="90000"/>
              </a:lnSpc>
              <a:spcBef>
                <a:spcPts val="1800"/>
              </a:spcBef>
              <a:buClr>
                <a:schemeClr val="accent2"/>
              </a:buClr>
              <a:buSzPct val="130000"/>
              <a:buFont typeface="Webdings" panose="05030102010509060703" pitchFamily="18" charset="2"/>
              <a:buChar char=""/>
              <a:defRPr sz="2600" kern="1200">
                <a:solidFill>
                  <a:schemeClr val="tx1"/>
                </a:solidFill>
                <a:latin typeface="+mn-lt"/>
                <a:ea typeface="+mn-ea"/>
                <a:cs typeface="+mn-cs"/>
              </a:defRPr>
            </a:lvl1pPr>
            <a:lvl2pPr marL="685800" indent="0" algn="l" defTabSz="914400" rtl="0" eaLnBrk="1" latinLnBrk="0" hangingPunct="1">
              <a:lnSpc>
                <a:spcPct val="90000"/>
              </a:lnSpc>
              <a:spcBef>
                <a:spcPts val="0"/>
              </a:spcBef>
              <a:buClr>
                <a:schemeClr val="bg1">
                  <a:lumMod val="65000"/>
                </a:schemeClr>
              </a:buClr>
              <a:buFont typeface="Wingdings 3" panose="05040102010807070707" pitchFamily="18" charset="2"/>
              <a:buNone/>
              <a:defRPr sz="1700" kern="1200">
                <a:solidFill>
                  <a:schemeClr val="accent3">
                    <a:lumMod val="75000"/>
                    <a:lumOff val="25000"/>
                  </a:schemeClr>
                </a:solidFill>
                <a:latin typeface="+mn-lt"/>
                <a:ea typeface="+mn-ea"/>
                <a:cs typeface="+mn-cs"/>
              </a:defRPr>
            </a:lvl2pPr>
            <a:lvl3pPr marL="1005840" indent="-365760" algn="l" defTabSz="914400" rtl="0" eaLnBrk="1" latinLnBrk="0" hangingPunct="1">
              <a:lnSpc>
                <a:spcPct val="90000"/>
              </a:lnSpc>
              <a:spcBef>
                <a:spcPts val="600"/>
              </a:spcBef>
              <a:spcAft>
                <a:spcPts val="1200"/>
              </a:spcAft>
              <a:buClr>
                <a:schemeClr val="accent1"/>
              </a:buClr>
              <a:buFont typeface="Webdings" panose="05030102010509060703" pitchFamily="18" charset="2"/>
              <a:buChar char=""/>
              <a:defRPr sz="2000" b="1" kern="1200">
                <a:solidFill>
                  <a:schemeClr val="accent1"/>
                </a:solidFill>
                <a:latin typeface="+mn-lt"/>
                <a:ea typeface="+mn-ea"/>
                <a:cs typeface="+mn-cs"/>
              </a:defRPr>
            </a:lvl3pPr>
            <a:lvl4pPr marL="1554480" indent="-182880" algn="l" defTabSz="914400" rtl="0" eaLnBrk="1" latinLnBrk="0" hangingPunct="1">
              <a:lnSpc>
                <a:spcPct val="90000"/>
              </a:lnSpc>
              <a:spcBef>
                <a:spcPts val="500"/>
              </a:spcBef>
              <a:buClr>
                <a:schemeClr val="accent5"/>
              </a:buClr>
              <a:buFont typeface="Wingdings 3" panose="05040102010807070707" pitchFamily="18" charset="2"/>
              <a:buChar char="ê"/>
              <a:defRPr sz="1800" kern="1200">
                <a:solidFill>
                  <a:schemeClr val="accent3">
                    <a:lumMod val="90000"/>
                    <a:lumOff val="10000"/>
                  </a:schemeClr>
                </a:solidFill>
                <a:latin typeface="+mn-lt"/>
                <a:ea typeface="+mn-ea"/>
                <a:cs typeface="+mn-cs"/>
              </a:defRPr>
            </a:lvl4pPr>
            <a:lvl5pPr marL="2011680" indent="-182880" algn="l" defTabSz="914400" rtl="0" eaLnBrk="1" latinLnBrk="0" hangingPunct="1">
              <a:lnSpc>
                <a:spcPct val="90000"/>
              </a:lnSpc>
              <a:spcBef>
                <a:spcPts val="500"/>
              </a:spcBef>
              <a:buFont typeface="Wingdings 3" panose="05040102010807070707" pitchFamily="18" charset="2"/>
              <a:buChar char="ê"/>
              <a:defRPr sz="1800" kern="1200">
                <a:solidFill>
                  <a:schemeClr val="accent3">
                    <a:lumMod val="90000"/>
                    <a:lumOff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 marR="0" lvl="0" indent="-365760" algn="l" defTabSz="914400" rtl="0" eaLnBrk="1" fontAlgn="auto" latinLnBrk="0" hangingPunct="1">
              <a:lnSpc>
                <a:spcPct val="90000"/>
              </a:lnSpc>
              <a:spcBef>
                <a:spcPts val="1800"/>
              </a:spcBef>
              <a:spcAft>
                <a:spcPts val="0"/>
              </a:spcAft>
              <a:buClr>
                <a:srgbClr val="9E1C30"/>
              </a:buClr>
              <a:buSzPct val="130000"/>
              <a:buFont typeface="Webdings" panose="05030102010509060703" pitchFamily="18" charset="2"/>
              <a:buChar char=""/>
              <a:tabLst/>
              <a:defRPr/>
            </a:pPr>
            <a:r>
              <a:rPr kumimoji="0" lang="en-US" sz="2600" b="0" i="0" u="none" strike="noStrike" kern="1200" cap="none" spc="0" normalizeH="0" baseline="0" noProof="0" dirty="0">
                <a:ln>
                  <a:noFill/>
                </a:ln>
                <a:solidFill>
                  <a:srgbClr val="242021"/>
                </a:solidFill>
                <a:effectLst/>
                <a:uLnTx/>
                <a:uFillTx/>
                <a:latin typeface="Arial" panose="020B0604020202020204"/>
                <a:ea typeface="+mn-ea"/>
                <a:cs typeface="+mn-cs"/>
              </a:rPr>
              <a:t>Event Title Here</a:t>
            </a:r>
          </a:p>
          <a:p>
            <a:pPr marL="685800" marR="0" lvl="1" indent="0" algn="l" defTabSz="914400" rtl="0" eaLnBrk="1" fontAlgn="auto" latinLnBrk="0" hangingPunct="1">
              <a:lnSpc>
                <a:spcPct val="90000"/>
              </a:lnSpc>
              <a:spcBef>
                <a:spcPts val="0"/>
              </a:spcBef>
              <a:spcAft>
                <a:spcPts val="0"/>
              </a:spcAft>
              <a:buClr>
                <a:sysClr val="window" lastClr="FFFFFF">
                  <a:lumMod val="65000"/>
                </a:sysClr>
              </a:buClr>
              <a:buSzTx/>
              <a:buFont typeface="Wingdings 3" panose="05040102010807070707" pitchFamily="18" charset="2"/>
              <a:buNone/>
              <a:tabLst/>
              <a:defRPr/>
            </a:pPr>
            <a:r>
              <a:rPr kumimoji="0" lang="en-US" sz="1700" b="0" i="0" u="none" strike="noStrike" kern="1200" cap="none" spc="0" normalizeH="0" baseline="0" noProof="0" dirty="0">
                <a:ln>
                  <a:noFill/>
                </a:ln>
                <a:solidFill>
                  <a:srgbClr val="303030">
                    <a:lumMod val="75000"/>
                    <a:lumOff val="25000"/>
                  </a:srgbClr>
                </a:solidFill>
                <a:effectLst/>
                <a:uLnTx/>
                <a:uFillTx/>
                <a:latin typeface="Arial" panose="020B0604020202020204"/>
                <a:ea typeface="+mn-ea"/>
                <a:cs typeface="+mn-cs"/>
              </a:rPr>
              <a:t>Event summary goes here</a:t>
            </a:r>
          </a:p>
          <a:p>
            <a:pPr marL="1005840" marR="0" lvl="2" indent="-365760" algn="l" defTabSz="914400" rtl="0" eaLnBrk="1" fontAlgn="auto" latinLnBrk="0" hangingPunct="1">
              <a:lnSpc>
                <a:spcPct val="90000"/>
              </a:lnSpc>
              <a:spcBef>
                <a:spcPts val="600"/>
              </a:spcBef>
              <a:spcAft>
                <a:spcPts val="1200"/>
              </a:spcAft>
              <a:buClr>
                <a:srgbClr val="124D95"/>
              </a:buClr>
              <a:buSzTx/>
              <a:buFont typeface="Webdings" panose="05030102010509060703" pitchFamily="18" charset="2"/>
              <a:buChar char=""/>
              <a:tabLst/>
              <a:defRPr/>
            </a:pPr>
            <a:r>
              <a:rPr kumimoji="0" lang="en-US" sz="2000" b="1" i="0" u="none" strike="noStrike" kern="1200" cap="none" spc="0" normalizeH="0" baseline="0" noProof="0" dirty="0">
                <a:ln>
                  <a:noFill/>
                </a:ln>
                <a:solidFill>
                  <a:srgbClr val="124D95"/>
                </a:solidFill>
                <a:effectLst/>
                <a:uLnTx/>
                <a:uFillTx/>
                <a:latin typeface="Arial" panose="020B0604020202020204"/>
                <a:ea typeface="+mn-ea"/>
                <a:cs typeface="+mn-cs"/>
              </a:rPr>
              <a:t>Event date</a:t>
            </a:r>
          </a:p>
          <a:p>
            <a:pPr marL="1554480" marR="0" lvl="3" indent="-182880" algn="l" defTabSz="914400" rtl="0" eaLnBrk="1" fontAlgn="auto" latinLnBrk="0" hangingPunct="1">
              <a:lnSpc>
                <a:spcPct val="90000"/>
              </a:lnSpc>
              <a:spcBef>
                <a:spcPts val="500"/>
              </a:spcBef>
              <a:spcAft>
                <a:spcPts val="0"/>
              </a:spcAft>
              <a:buClr>
                <a:srgbClr val="7A232E"/>
              </a:buClr>
              <a:buSzTx/>
              <a:buFont typeface="Wingdings 3" panose="05040102010807070707" pitchFamily="18" charset="2"/>
              <a:buChar char="ê"/>
              <a:tabLst/>
              <a:defRPr/>
            </a:pPr>
            <a:r>
              <a:rPr kumimoji="0" lang="en-US" sz="1800" b="0" i="0" u="none" strike="noStrike" kern="1200" cap="none" spc="0" normalizeH="0" baseline="0" noProof="0" dirty="0">
                <a:ln>
                  <a:noFill/>
                </a:ln>
                <a:solidFill>
                  <a:srgbClr val="303030">
                    <a:lumMod val="90000"/>
                    <a:lumOff val="10000"/>
                  </a:srgbClr>
                </a:solidFill>
                <a:effectLst/>
                <a:uLnTx/>
                <a:uFillTx/>
                <a:latin typeface="Arial" panose="020B0604020202020204"/>
                <a:ea typeface="+mn-ea"/>
                <a:cs typeface="+mn-cs"/>
              </a:rPr>
              <a:t>Fourth level</a:t>
            </a:r>
          </a:p>
          <a:p>
            <a:pPr marL="2011680" marR="0" lvl="4" indent="-182880" algn="l" defTabSz="914400" rtl="0" eaLnBrk="1" fontAlgn="auto" latinLnBrk="0" hangingPunct="1">
              <a:lnSpc>
                <a:spcPct val="90000"/>
              </a:lnSpc>
              <a:spcBef>
                <a:spcPts val="500"/>
              </a:spcBef>
              <a:spcAft>
                <a:spcPts val="0"/>
              </a:spcAft>
              <a:buClrTx/>
              <a:buSzTx/>
              <a:buFont typeface="Wingdings 3" panose="05040102010807070707" pitchFamily="18" charset="2"/>
              <a:buChar char="ê"/>
              <a:tabLst/>
              <a:defRPr/>
            </a:pPr>
            <a:r>
              <a:rPr kumimoji="0" lang="en-US" sz="1800" b="0" i="0" u="none" strike="noStrike" kern="1200" cap="none" spc="0" normalizeH="0" baseline="0" noProof="0" dirty="0">
                <a:ln>
                  <a:noFill/>
                </a:ln>
                <a:solidFill>
                  <a:srgbClr val="303030">
                    <a:lumMod val="90000"/>
                    <a:lumOff val="10000"/>
                  </a:srgbClr>
                </a:solidFill>
                <a:effectLst/>
                <a:uLnTx/>
                <a:uFillTx/>
                <a:latin typeface="Arial" panose="020B0604020202020204"/>
                <a:ea typeface="+mn-ea"/>
                <a:cs typeface="+mn-cs"/>
              </a:rPr>
              <a:t>Fifth level</a:t>
            </a:r>
          </a:p>
        </p:txBody>
      </p:sp>
    </p:spTree>
    <p:extLst>
      <p:ext uri="{BB962C8B-B14F-4D97-AF65-F5344CB8AC3E}">
        <p14:creationId xmlns:p14="http://schemas.microsoft.com/office/powerpoint/2010/main" val="2474604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0D1CABC-8F1F-4CFC-AF3A-80E4AE268A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0" name="Title 1"/>
          <p:cNvSpPr>
            <a:spLocks noGrp="1"/>
          </p:cNvSpPr>
          <p:nvPr>
            <p:ph type="title" hasCustomPrompt="1"/>
          </p:nvPr>
        </p:nvSpPr>
        <p:spPr>
          <a:xfrm>
            <a:off x="687728" y="1459163"/>
            <a:ext cx="7616143" cy="561049"/>
          </a:xfrm>
        </p:spPr>
        <p:txBody>
          <a:bodyPr/>
          <a:lstStyle>
            <a:lvl1pPr>
              <a:defRPr b="1">
                <a:solidFill>
                  <a:srgbClr val="172169"/>
                </a:solidFill>
              </a:defRPr>
            </a:lvl1pPr>
          </a:lstStyle>
          <a:p>
            <a:r>
              <a:rPr lang="en-US" dirty="0"/>
              <a:t>Contact Information:</a:t>
            </a:r>
          </a:p>
        </p:txBody>
      </p:sp>
      <p:sp>
        <p:nvSpPr>
          <p:cNvPr id="11"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white">
                  <a:lumMod val="50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C252FB9-B173-B746-BC64-1AB9D36BCBA0}" type="slidenum">
              <a:rPr lang="en-US" smtClean="0">
                <a:solidFill>
                  <a:prstClr val="black">
                    <a:tint val="75000"/>
                  </a:prstClr>
                </a:solidFill>
              </a:rPr>
              <a:pPr/>
              <a:t>‹#›</a:t>
            </a:fld>
            <a:endParaRPr lang="en-US" dirty="0">
              <a:solidFill>
                <a:prstClr val="black">
                  <a:tint val="75000"/>
                </a:prstClr>
              </a:solidFill>
            </a:endParaRPr>
          </a:p>
        </p:txBody>
      </p:sp>
      <p:sp>
        <p:nvSpPr>
          <p:cNvPr id="15" name="Content Placeholder 2">
            <a:extLst>
              <a:ext uri="{FF2B5EF4-FFF2-40B4-BE49-F238E27FC236}">
                <a16:creationId xmlns:a16="http://schemas.microsoft.com/office/drawing/2014/main" id="{EAEDA160-40E0-4A4E-AAA5-1E45EA091377}"/>
              </a:ext>
            </a:extLst>
          </p:cNvPr>
          <p:cNvSpPr>
            <a:spLocks noGrp="1"/>
          </p:cNvSpPr>
          <p:nvPr>
            <p:ph idx="1" hasCustomPrompt="1"/>
          </p:nvPr>
        </p:nvSpPr>
        <p:spPr>
          <a:xfrm>
            <a:off x="6096000" y="2004795"/>
            <a:ext cx="4846308" cy="4292874"/>
          </a:xfrm>
        </p:spPr>
        <p:txBody>
          <a:bodyPr anchor="ctr"/>
          <a:lstStyle>
            <a:lvl1pPr marL="0" indent="0">
              <a:spcBef>
                <a:spcPts val="3000"/>
              </a:spcBef>
              <a:buNone/>
              <a:defRPr lang="en-US" sz="4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365760" indent="0">
              <a:spcBef>
                <a:spcPts val="300"/>
              </a:spcBef>
              <a:buNone/>
              <a:defRPr sz="3200" i="1"/>
            </a:lvl2pPr>
            <a:lvl3pPr marL="365760" indent="0">
              <a:spcBef>
                <a:spcPts val="400"/>
              </a:spcBef>
              <a:buFontTx/>
              <a:buNone/>
              <a:defRPr sz="2400" b="1">
                <a:solidFill>
                  <a:schemeClr val="tx1"/>
                </a:solidFill>
              </a:defRPr>
            </a:lvl3pPr>
            <a:lvl4pPr marL="914400" indent="-274320">
              <a:spcBef>
                <a:spcPts val="1200"/>
              </a:spcBef>
              <a:buClr>
                <a:schemeClr val="accent6"/>
              </a:buClr>
              <a:buSzPct val="90000"/>
              <a:buFont typeface="Wingdings" panose="05000000000000000000" pitchFamily="2" charset="2"/>
              <a:buChar char=""/>
              <a:defRPr sz="1800" i="1">
                <a:solidFill>
                  <a:schemeClr val="accent1"/>
                </a:solidFill>
              </a:defRPr>
            </a:lvl4pPr>
            <a:lvl5pPr marL="914400" indent="-274320">
              <a:spcBef>
                <a:spcPts val="200"/>
              </a:spcBef>
              <a:buClr>
                <a:schemeClr val="accent2"/>
              </a:buClr>
              <a:buSzPct val="120000"/>
              <a:buFont typeface="Wingdings" panose="05000000000000000000" pitchFamily="2" charset="2"/>
              <a:buChar char=""/>
              <a:defRPr sz="1800" b="0" i="0" spc="50" baseline="0">
                <a:solidFill>
                  <a:schemeClr val="accent3">
                    <a:lumMod val="75000"/>
                    <a:lumOff val="25000"/>
                  </a:schemeClr>
                </a:solidFill>
              </a:defRPr>
            </a:lvl5pPr>
          </a:lstStyle>
          <a:p>
            <a:pPr lvl="0"/>
            <a:r>
              <a:rPr lang="en-US" dirty="0"/>
              <a:t>Name</a:t>
            </a:r>
          </a:p>
          <a:p>
            <a:pPr lvl="1"/>
            <a:r>
              <a:rPr lang="en-US" dirty="0"/>
              <a:t>Position</a:t>
            </a:r>
          </a:p>
          <a:p>
            <a:pPr lvl="2"/>
            <a:r>
              <a:rPr lang="en-US" dirty="0"/>
              <a:t>Organization</a:t>
            </a:r>
          </a:p>
          <a:p>
            <a:pPr lvl="3"/>
            <a:r>
              <a:rPr lang="en-US" dirty="0"/>
              <a:t>Email</a:t>
            </a:r>
          </a:p>
          <a:p>
            <a:pPr lvl="4"/>
            <a:r>
              <a:rPr lang="en-US" dirty="0"/>
              <a:t>Phone</a:t>
            </a:r>
          </a:p>
        </p:txBody>
      </p:sp>
      <p:pic>
        <p:nvPicPr>
          <p:cNvPr id="7" name="Picture 6">
            <a:extLst>
              <a:ext uri="{FF2B5EF4-FFF2-40B4-BE49-F238E27FC236}">
                <a16:creationId xmlns:a16="http://schemas.microsoft.com/office/drawing/2014/main" id="{5C412B40-E7EB-4B47-93FD-FF40142040A9}"/>
              </a:ext>
              <a:ext uri="{C183D7F6-B498-43B3-948B-1728B52AA6E4}">
                <adec:decorative xmlns:adec="http://schemas.microsoft.com/office/drawing/2017/decorative" val="1"/>
              </a:ext>
            </a:extLst>
          </p:cNvPr>
          <p:cNvPicPr>
            <a:picLocks noChangeAspect="1"/>
          </p:cNvPicPr>
          <p:nvPr userDrawn="1"/>
        </p:nvPicPr>
        <p:blipFill>
          <a:blip r:embed="rId3">
            <a:extLst>
              <a:ext uri="{837473B0-CC2E-450A-ABE3-18F120FF3D39}">
                <a1611:picAttrSrcUrl xmlns:a1611="http://schemas.microsoft.com/office/drawing/2016/11/main" r:id="rId4"/>
              </a:ext>
            </a:extLst>
          </a:blip>
          <a:stretch>
            <a:fillRect/>
          </a:stretch>
        </p:blipFill>
        <p:spPr>
          <a:xfrm>
            <a:off x="1040869" y="2892347"/>
            <a:ext cx="4701991" cy="2646142"/>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33BD94F2-A972-4BD9-91F4-A82E5C35C0D5}"/>
              </a:ext>
            </a:extLst>
          </p:cNvPr>
          <p:cNvPicPr>
            <a:picLocks noChangeAspect="1"/>
          </p:cNvPicPr>
          <p:nvPr userDrawn="1"/>
        </p:nvPicPr>
        <p:blipFill>
          <a:blip r:embed="rId5"/>
          <a:stretch>
            <a:fillRect/>
          </a:stretch>
        </p:blipFill>
        <p:spPr>
          <a:xfrm>
            <a:off x="163286" y="286325"/>
            <a:ext cx="2672443" cy="1151206"/>
          </a:xfrm>
          <a:prstGeom prst="rect">
            <a:avLst/>
          </a:prstGeom>
        </p:spPr>
      </p:pic>
    </p:spTree>
    <p:extLst>
      <p:ext uri="{BB962C8B-B14F-4D97-AF65-F5344CB8AC3E}">
        <p14:creationId xmlns:p14="http://schemas.microsoft.com/office/powerpoint/2010/main" val="2092977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9572"/>
            <a:ext cx="12192000" cy="6861047"/>
          </a:xfrm>
          <a:prstGeom prst="rect">
            <a:avLst/>
          </a:prstGeom>
        </p:spPr>
      </p:pic>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pPr/>
              <a:t>‹#›</a:t>
            </a:fld>
            <a:endParaRPr lang="en-US" dirty="0"/>
          </a:p>
        </p:txBody>
      </p:sp>
      <p:pic>
        <p:nvPicPr>
          <p:cNvPr id="10" name="Picture 9">
            <a:extLst>
              <a:ext uri="{FF2B5EF4-FFF2-40B4-BE49-F238E27FC236}">
                <a16:creationId xmlns:a16="http://schemas.microsoft.com/office/drawing/2014/main" id="{ED117063-D5A1-4019-B969-D2B549B709E2}"/>
              </a:ext>
            </a:extLst>
          </p:cNvPr>
          <p:cNvPicPr>
            <a:picLocks noChangeAspect="1"/>
          </p:cNvPicPr>
          <p:nvPr userDrawn="1"/>
        </p:nvPicPr>
        <p:blipFill>
          <a:blip r:embed="rId3"/>
          <a:stretch>
            <a:fillRect/>
          </a:stretch>
        </p:blipFill>
        <p:spPr>
          <a:xfrm>
            <a:off x="349624" y="412148"/>
            <a:ext cx="2303929" cy="992461"/>
          </a:xfrm>
          <a:prstGeom prst="rect">
            <a:avLst/>
          </a:prstGeom>
        </p:spPr>
      </p:pic>
      <p:pic>
        <p:nvPicPr>
          <p:cNvPr id="8" name="Picture 4" descr="Image result for thank you speech bubble">
            <a:extLst>
              <a:ext uri="{FF2B5EF4-FFF2-40B4-BE49-F238E27FC236}">
                <a16:creationId xmlns:a16="http://schemas.microsoft.com/office/drawing/2014/main" id="{412F1324-7E36-4CC3-9818-13D81CF3C5B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28790" y="1353714"/>
            <a:ext cx="6304001" cy="419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025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WIA Location ">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0944"/>
            <a:ext cx="12192000" cy="6861047"/>
          </a:xfrm>
          <a:prstGeom prst="rect">
            <a:avLst/>
          </a:prstGeom>
        </p:spPr>
      </p:pic>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solidFill>
                  <a:prstClr val="white">
                    <a:lumMod val="50000"/>
                  </a:prstClr>
                </a:solidFill>
              </a:rPr>
              <a:pPr/>
              <a:t>‹#›</a:t>
            </a:fld>
            <a:endParaRPr lang="en-US" dirty="0">
              <a:solidFill>
                <a:prstClr val="white">
                  <a:lumMod val="50000"/>
                </a:prstClr>
              </a:solidFill>
            </a:endParaRPr>
          </a:p>
        </p:txBody>
      </p:sp>
      <p:pic>
        <p:nvPicPr>
          <p:cNvPr id="13" name="Picture 12">
            <a:extLst>
              <a:ext uri="{FF2B5EF4-FFF2-40B4-BE49-F238E27FC236}">
                <a16:creationId xmlns:a16="http://schemas.microsoft.com/office/drawing/2014/main" id="{415577C8-6BFE-42AF-91BD-D399FF6DE1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5" name="Title 1">
            <a:extLst>
              <a:ext uri="{FF2B5EF4-FFF2-40B4-BE49-F238E27FC236}">
                <a16:creationId xmlns:a16="http://schemas.microsoft.com/office/drawing/2014/main" id="{27007C62-2848-4C5E-886C-962DD61BB0F9}"/>
              </a:ext>
            </a:extLst>
          </p:cNvPr>
          <p:cNvSpPr txBox="1">
            <a:spLocks/>
          </p:cNvSpPr>
          <p:nvPr userDrawn="1"/>
        </p:nvSpPr>
        <p:spPr>
          <a:xfrm>
            <a:off x="1068314" y="2226186"/>
            <a:ext cx="5506124" cy="18130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pPr algn="ctr"/>
            <a:r>
              <a:rPr lang="en-US" sz="7200" dirty="0"/>
              <a:t>Where is Your Local Area?</a:t>
            </a:r>
          </a:p>
        </p:txBody>
      </p:sp>
      <p:pic>
        <p:nvPicPr>
          <p:cNvPr id="8" name="Picture 7">
            <a:extLst>
              <a:ext uri="{FF2B5EF4-FFF2-40B4-BE49-F238E27FC236}">
                <a16:creationId xmlns:a16="http://schemas.microsoft.com/office/drawing/2014/main" id="{8C76B30A-FD70-4BE1-BCAE-5D250873B0C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7209724" y="609761"/>
            <a:ext cx="3661714" cy="5581714"/>
          </a:xfrm>
          <a:prstGeom prst="rect">
            <a:avLst/>
          </a:prstGeom>
          <a:noFill/>
          <a:ln>
            <a:noFill/>
          </a:ln>
        </p:spPr>
      </p:pic>
    </p:spTree>
    <p:extLst>
      <p:ext uri="{BB962C8B-B14F-4D97-AF65-F5344CB8AC3E}">
        <p14:creationId xmlns:p14="http://schemas.microsoft.com/office/powerpoint/2010/main" val="1491645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tner Program">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0944"/>
            <a:ext cx="12192000" cy="6861047"/>
          </a:xfrm>
          <a:prstGeom prst="rect">
            <a:avLst/>
          </a:prstGeom>
        </p:spPr>
      </p:pic>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solidFill>
                  <a:prstClr val="white">
                    <a:lumMod val="50000"/>
                  </a:prstClr>
                </a:solidFill>
              </a:rPr>
              <a:pPr/>
              <a:t>‹#›</a:t>
            </a:fld>
            <a:endParaRPr lang="en-US" dirty="0">
              <a:solidFill>
                <a:prstClr val="white">
                  <a:lumMod val="50000"/>
                </a:prstClr>
              </a:solidFill>
            </a:endParaRPr>
          </a:p>
        </p:txBody>
      </p:sp>
      <p:pic>
        <p:nvPicPr>
          <p:cNvPr id="9" name="Picture 8">
            <a:extLst>
              <a:ext uri="{FF2B5EF4-FFF2-40B4-BE49-F238E27FC236}">
                <a16:creationId xmlns:a16="http://schemas.microsoft.com/office/drawing/2014/main" id="{4CECE8CE-E9DE-4200-8BAC-A6654DDB25FC}"/>
              </a:ext>
            </a:extLst>
          </p:cNvPr>
          <p:cNvPicPr>
            <a:picLocks noChangeAspect="1"/>
          </p:cNvPicPr>
          <p:nvPr userDrawn="1"/>
        </p:nvPicPr>
        <p:blipFill>
          <a:blip r:embed="rId3"/>
          <a:stretch>
            <a:fillRect/>
          </a:stretch>
        </p:blipFill>
        <p:spPr>
          <a:xfrm>
            <a:off x="349624" y="412148"/>
            <a:ext cx="2303929" cy="992461"/>
          </a:xfrm>
          <a:prstGeom prst="rect">
            <a:avLst/>
          </a:prstGeom>
        </p:spPr>
      </p:pic>
      <p:sp>
        <p:nvSpPr>
          <p:cNvPr id="10" name="Title 1">
            <a:extLst>
              <a:ext uri="{FF2B5EF4-FFF2-40B4-BE49-F238E27FC236}">
                <a16:creationId xmlns:a16="http://schemas.microsoft.com/office/drawing/2014/main" id="{AFD9FA2F-A356-4F3F-A327-72E1518755D8}"/>
              </a:ext>
            </a:extLst>
          </p:cNvPr>
          <p:cNvSpPr>
            <a:spLocks noGrp="1"/>
          </p:cNvSpPr>
          <p:nvPr>
            <p:ph type="title" hasCustomPrompt="1"/>
          </p:nvPr>
        </p:nvSpPr>
        <p:spPr>
          <a:xfrm>
            <a:off x="457899" y="1735384"/>
            <a:ext cx="3839207" cy="992461"/>
          </a:xfrm>
        </p:spPr>
        <p:txBody>
          <a:bodyPr anchor="t">
            <a:noAutofit/>
          </a:bodyPr>
          <a:lstStyle>
            <a:lvl1pPr marL="0" marR="0" indent="0" algn="l" defTabSz="914400" rtl="0" eaLnBrk="1" fontAlgn="auto" latinLnBrk="0" hangingPunct="1">
              <a:lnSpc>
                <a:spcPct val="90000"/>
              </a:lnSpc>
              <a:spcBef>
                <a:spcPct val="0"/>
              </a:spcBef>
              <a:spcAft>
                <a:spcPts val="0"/>
              </a:spcAft>
              <a:buClrTx/>
              <a:buSzTx/>
              <a:buFontTx/>
              <a:buNone/>
              <a:tabLst/>
              <a:defRPr sz="6000" b="1">
                <a:solidFill>
                  <a:srgbClr val="172169"/>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I Represent</a:t>
            </a:r>
          </a:p>
        </p:txBody>
      </p:sp>
      <p:graphicFrame>
        <p:nvGraphicFramePr>
          <p:cNvPr id="11" name="Diagram 10">
            <a:extLst>
              <a:ext uri="{FF2B5EF4-FFF2-40B4-BE49-F238E27FC236}">
                <a16:creationId xmlns:a16="http://schemas.microsoft.com/office/drawing/2014/main" id="{C574C134-7F23-4C07-A307-8B7860C7D7BA}"/>
              </a:ext>
            </a:extLst>
          </p:cNvPr>
          <p:cNvGraphicFramePr/>
          <p:nvPr userDrawn="1">
            <p:extLst>
              <p:ext uri="{D42A27DB-BD31-4B8C-83A1-F6EECF244321}">
                <p14:modId xmlns:p14="http://schemas.microsoft.com/office/powerpoint/2010/main" val="1017881014"/>
              </p:ext>
            </p:extLst>
          </p:nvPr>
        </p:nvGraphicFramePr>
        <p:xfrm>
          <a:off x="3455581" y="390883"/>
          <a:ext cx="8278520" cy="61656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2" name="Diagram 11">
            <a:extLst>
              <a:ext uri="{FF2B5EF4-FFF2-40B4-BE49-F238E27FC236}">
                <a16:creationId xmlns:a16="http://schemas.microsoft.com/office/drawing/2014/main" id="{38722BBE-8B4F-4CDD-8C78-F9D0F11B593E}"/>
              </a:ext>
            </a:extLst>
          </p:cNvPr>
          <p:cNvGraphicFramePr/>
          <p:nvPr userDrawn="1">
            <p:extLst>
              <p:ext uri="{D42A27DB-BD31-4B8C-83A1-F6EECF244321}">
                <p14:modId xmlns:p14="http://schemas.microsoft.com/office/powerpoint/2010/main" val="4114436469"/>
              </p:ext>
            </p:extLst>
          </p:nvPr>
        </p:nvGraphicFramePr>
        <p:xfrm>
          <a:off x="-181827" y="2869037"/>
          <a:ext cx="4677627" cy="290576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756921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derato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7"/>
            <a:ext cx="12192000" cy="686104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0" name="Title 1"/>
          <p:cNvSpPr>
            <a:spLocks noGrp="1"/>
          </p:cNvSpPr>
          <p:nvPr>
            <p:ph type="title" hasCustomPrompt="1"/>
          </p:nvPr>
        </p:nvSpPr>
        <p:spPr>
          <a:xfrm>
            <a:off x="687728" y="1459163"/>
            <a:ext cx="7616143" cy="561049"/>
          </a:xfrm>
        </p:spPr>
        <p:txBody>
          <a:bodyPr/>
          <a:lstStyle>
            <a:lvl1pPr>
              <a:defRPr b="1">
                <a:solidFill>
                  <a:srgbClr val="172169"/>
                </a:solidFill>
              </a:defRPr>
            </a:lvl1pPr>
          </a:lstStyle>
          <a:p>
            <a:r>
              <a:rPr lang="en-US" dirty="0"/>
              <a:t>Moderator:</a:t>
            </a:r>
          </a:p>
        </p:txBody>
      </p:sp>
      <p:sp>
        <p:nvSpPr>
          <p:cNvPr id="11"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white">
                    <a:lumMod val="50000"/>
                  </a:prstClr>
                </a:solidFill>
              </a:rPr>
              <a:t>Monday, April 24, 2017</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C252FB9-B173-B746-BC64-1AB9D36BCBA0}" type="slidenum">
              <a:rPr lang="en-US" smtClean="0">
                <a:solidFill>
                  <a:prstClr val="black">
                    <a:tint val="75000"/>
                  </a:prstClr>
                </a:solidFill>
              </a:rPr>
              <a:pPr/>
              <a:t>‹#›</a:t>
            </a:fld>
            <a:endParaRPr lang="en-US" dirty="0">
              <a:solidFill>
                <a:prstClr val="black">
                  <a:tint val="75000"/>
                </a:prstClr>
              </a:solidFill>
            </a:endParaRPr>
          </a:p>
        </p:txBody>
      </p:sp>
      <p:sp>
        <p:nvSpPr>
          <p:cNvPr id="12" name="Content Placeholder 2">
            <a:extLst>
              <a:ext uri="{FF2B5EF4-FFF2-40B4-BE49-F238E27FC236}">
                <a16:creationId xmlns:a16="http://schemas.microsoft.com/office/drawing/2014/main" id="{07AE7380-288A-4859-890F-C5E0EFBF0470}"/>
              </a:ext>
            </a:extLst>
          </p:cNvPr>
          <p:cNvSpPr>
            <a:spLocks noGrp="1"/>
          </p:cNvSpPr>
          <p:nvPr>
            <p:ph idx="13" hasCustomPrompt="1"/>
          </p:nvPr>
        </p:nvSpPr>
        <p:spPr>
          <a:xfrm>
            <a:off x="5303703" y="2804669"/>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13" name="Picture Placeholder 2">
            <a:extLst>
              <a:ext uri="{FF2B5EF4-FFF2-40B4-BE49-F238E27FC236}">
                <a16:creationId xmlns:a16="http://schemas.microsoft.com/office/drawing/2014/main" id="{250796A9-42FE-425C-AF69-8D0AE5CD4815}"/>
              </a:ext>
            </a:extLst>
          </p:cNvPr>
          <p:cNvSpPr>
            <a:spLocks noGrp="1" noChangeAspect="1"/>
          </p:cNvSpPr>
          <p:nvPr>
            <p:ph type="pic" idx="14"/>
          </p:nvPr>
        </p:nvSpPr>
        <p:spPr>
          <a:xfrm>
            <a:off x="2645664" y="2804669"/>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57391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Presen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988"/>
            <a:ext cx="12192000" cy="6861047"/>
          </a:xfrm>
          <a:prstGeom prst="rect">
            <a:avLst/>
          </a:prstGeom>
        </p:spPr>
      </p:pic>
      <p:sp>
        <p:nvSpPr>
          <p:cNvPr id="2" name="Title 1"/>
          <p:cNvSpPr>
            <a:spLocks noGrp="1"/>
          </p:cNvSpPr>
          <p:nvPr>
            <p:ph type="title" hasCustomPrompt="1"/>
          </p:nvPr>
        </p:nvSpPr>
        <p:spPr>
          <a:xfrm>
            <a:off x="838200" y="1525284"/>
            <a:ext cx="7616143" cy="561049"/>
          </a:xfrm>
        </p:spPr>
        <p:txBody>
          <a:bodyPr/>
          <a:lstStyle>
            <a:lvl1pPr>
              <a:defRPr b="1">
                <a:solidFill>
                  <a:srgbClr val="172169"/>
                </a:solidFill>
              </a:defRPr>
            </a:lvl1pPr>
          </a:lstStyle>
          <a:p>
            <a:r>
              <a:rPr lang="en-US" dirty="0"/>
              <a:t>Presenter:</a:t>
            </a:r>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solidFill>
                  <a:prstClr val="white">
                    <a:lumMod val="50000"/>
                  </a:prstClr>
                </a:solidFill>
              </a:rPr>
              <a:pPr/>
              <a:t>‹#›</a:t>
            </a:fld>
            <a:endParaRPr lang="en-US" dirty="0">
              <a:solidFill>
                <a:prstClr val="white">
                  <a:lumMod val="50000"/>
                </a:prstClr>
              </a:solidFill>
            </a:endParaRPr>
          </a:p>
        </p:txBody>
      </p:sp>
      <p:pic>
        <p:nvPicPr>
          <p:cNvPr id="8" name="Picture 7">
            <a:extLst>
              <a:ext uri="{FF2B5EF4-FFF2-40B4-BE49-F238E27FC236}">
                <a16:creationId xmlns:a16="http://schemas.microsoft.com/office/drawing/2014/main" id="{E08A9A46-A584-45E0-A187-B31FC5460B2D}"/>
              </a:ext>
            </a:extLst>
          </p:cNvPr>
          <p:cNvPicPr>
            <a:picLocks noChangeAspect="1"/>
          </p:cNvPicPr>
          <p:nvPr userDrawn="1"/>
        </p:nvPicPr>
        <p:blipFill>
          <a:blip r:embed="rId3"/>
          <a:stretch>
            <a:fillRect/>
          </a:stretch>
        </p:blipFill>
        <p:spPr>
          <a:xfrm>
            <a:off x="349624" y="412148"/>
            <a:ext cx="2303929" cy="992461"/>
          </a:xfrm>
          <a:prstGeom prst="rect">
            <a:avLst/>
          </a:prstGeom>
        </p:spPr>
      </p:pic>
      <p:sp>
        <p:nvSpPr>
          <p:cNvPr id="10" name="Content Placeholder 2">
            <a:extLst>
              <a:ext uri="{FF2B5EF4-FFF2-40B4-BE49-F238E27FC236}">
                <a16:creationId xmlns:a16="http://schemas.microsoft.com/office/drawing/2014/main" id="{1A3DDFBF-4077-455D-AB51-8005E7BB75E3}"/>
              </a:ext>
            </a:extLst>
          </p:cNvPr>
          <p:cNvSpPr>
            <a:spLocks noGrp="1"/>
          </p:cNvSpPr>
          <p:nvPr>
            <p:ph idx="13" hasCustomPrompt="1"/>
          </p:nvPr>
        </p:nvSpPr>
        <p:spPr>
          <a:xfrm>
            <a:off x="5303703" y="2880490"/>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Moderator Name</a:t>
            </a:r>
          </a:p>
          <a:p>
            <a:pPr lvl="1"/>
            <a:r>
              <a:rPr lang="en-US" dirty="0"/>
              <a:t>Position</a:t>
            </a:r>
          </a:p>
          <a:p>
            <a:pPr lvl="2"/>
            <a:r>
              <a:rPr lang="en-US" dirty="0"/>
              <a:t>Organization</a:t>
            </a:r>
          </a:p>
          <a:p>
            <a:pPr lvl="3"/>
            <a:r>
              <a:rPr lang="en-US" dirty="0"/>
              <a:t>email</a:t>
            </a:r>
          </a:p>
        </p:txBody>
      </p:sp>
      <p:sp>
        <p:nvSpPr>
          <p:cNvPr id="11" name="Picture Placeholder 2">
            <a:extLst>
              <a:ext uri="{FF2B5EF4-FFF2-40B4-BE49-F238E27FC236}">
                <a16:creationId xmlns:a16="http://schemas.microsoft.com/office/drawing/2014/main" id="{2FC094F4-24C0-429D-B3B2-9489BC79985A}"/>
              </a:ext>
            </a:extLst>
          </p:cNvPr>
          <p:cNvSpPr>
            <a:spLocks noGrp="1" noChangeAspect="1"/>
          </p:cNvSpPr>
          <p:nvPr>
            <p:ph type="pic" idx="14"/>
          </p:nvPr>
        </p:nvSpPr>
        <p:spPr>
          <a:xfrm>
            <a:off x="2645664" y="2880490"/>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15259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resenters">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121AB743-ABD7-415F-B30E-916A17A070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7"/>
            <a:ext cx="12192000" cy="686104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0" name="Title 1"/>
          <p:cNvSpPr>
            <a:spLocks noGrp="1"/>
          </p:cNvSpPr>
          <p:nvPr>
            <p:ph type="title" hasCustomPrompt="1"/>
          </p:nvPr>
        </p:nvSpPr>
        <p:spPr>
          <a:xfrm>
            <a:off x="687728" y="1459163"/>
            <a:ext cx="7616143" cy="561049"/>
          </a:xfrm>
        </p:spPr>
        <p:txBody>
          <a:bodyPr/>
          <a:lstStyle>
            <a:lvl1pPr>
              <a:defRPr b="1">
                <a:solidFill>
                  <a:srgbClr val="172169"/>
                </a:solidFill>
              </a:defRPr>
            </a:lvl1pPr>
          </a:lstStyle>
          <a:p>
            <a:r>
              <a:rPr lang="en-US" dirty="0"/>
              <a:t>Presenters:</a:t>
            </a:r>
          </a:p>
        </p:txBody>
      </p:sp>
      <p:sp>
        <p:nvSpPr>
          <p:cNvPr id="11"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white">
                    <a:lumMod val="50000"/>
                  </a:prstClr>
                </a:solidFill>
              </a:rPr>
              <a:t>Monday, April 24, 2017</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C252FB9-B173-B746-BC64-1AB9D36BCBA0}" type="slidenum">
              <a:rPr lang="en-US" smtClean="0">
                <a:solidFill>
                  <a:prstClr val="black">
                    <a:tint val="75000"/>
                  </a:prstClr>
                </a:solidFill>
              </a:rPr>
              <a:pPr/>
              <a:t>‹#›</a:t>
            </a:fld>
            <a:endParaRPr lang="en-US" dirty="0">
              <a:solidFill>
                <a:prstClr val="black">
                  <a:tint val="75000"/>
                </a:prstClr>
              </a:solidFill>
            </a:endParaRPr>
          </a:p>
        </p:txBody>
      </p:sp>
      <p:sp>
        <p:nvSpPr>
          <p:cNvPr id="27" name="Content Placeholder 2">
            <a:extLst>
              <a:ext uri="{FF2B5EF4-FFF2-40B4-BE49-F238E27FC236}">
                <a16:creationId xmlns:a16="http://schemas.microsoft.com/office/drawing/2014/main" id="{B953C12F-8BDC-4160-8D20-03D5FC5F0918}"/>
              </a:ext>
            </a:extLst>
          </p:cNvPr>
          <p:cNvSpPr>
            <a:spLocks noGrp="1"/>
          </p:cNvSpPr>
          <p:nvPr>
            <p:ph idx="20" hasCustomPrompt="1"/>
          </p:nvPr>
        </p:nvSpPr>
        <p:spPr>
          <a:xfrm>
            <a:off x="5019787" y="2229819"/>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28" name="Picture Placeholder 2">
            <a:extLst>
              <a:ext uri="{FF2B5EF4-FFF2-40B4-BE49-F238E27FC236}">
                <a16:creationId xmlns:a16="http://schemas.microsoft.com/office/drawing/2014/main" id="{4F298908-BA68-45DE-927A-EF81AAAD10C9}"/>
              </a:ext>
            </a:extLst>
          </p:cNvPr>
          <p:cNvSpPr>
            <a:spLocks noGrp="1" noChangeAspect="1"/>
          </p:cNvSpPr>
          <p:nvPr>
            <p:ph type="pic" idx="21"/>
          </p:nvPr>
        </p:nvSpPr>
        <p:spPr>
          <a:xfrm>
            <a:off x="2797005" y="2237951"/>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9" name="Content Placeholder 2">
            <a:extLst>
              <a:ext uri="{FF2B5EF4-FFF2-40B4-BE49-F238E27FC236}">
                <a16:creationId xmlns:a16="http://schemas.microsoft.com/office/drawing/2014/main" id="{E23CA76A-77E1-4B82-AAF6-4AFE4D74995A}"/>
              </a:ext>
            </a:extLst>
          </p:cNvPr>
          <p:cNvSpPr>
            <a:spLocks noGrp="1"/>
          </p:cNvSpPr>
          <p:nvPr>
            <p:ph idx="22" hasCustomPrompt="1"/>
          </p:nvPr>
        </p:nvSpPr>
        <p:spPr>
          <a:xfrm>
            <a:off x="5019787" y="4374885"/>
            <a:ext cx="3983355" cy="1818203"/>
          </a:xfrm>
        </p:spPr>
        <p:txBody>
          <a:bodyPr anchor="ctr"/>
          <a:lstStyle>
            <a:lvl1pPr marL="0" indent="0">
              <a:buNone/>
              <a:defRPr lang="en-US" sz="24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500"/>
              </a:spcBef>
              <a:buNone/>
              <a:defRPr sz="2000" i="1"/>
            </a:lvl2pPr>
            <a:lvl3pPr marL="457200" indent="0">
              <a:spcBef>
                <a:spcPts val="800"/>
              </a:spcBef>
              <a:buFontTx/>
              <a:buNone/>
              <a:defRPr sz="1800">
                <a:solidFill>
                  <a:schemeClr val="tx1"/>
                </a:solidFill>
              </a:defRPr>
            </a:lvl3pPr>
            <a:lvl4pPr marL="822960" indent="-365760">
              <a:spcBef>
                <a:spcPts val="300"/>
              </a:spcBef>
              <a:buClr>
                <a:schemeClr val="accent6"/>
              </a:buClr>
              <a:buSzPct val="90000"/>
              <a:buFont typeface="Wingdings" panose="05000000000000000000" pitchFamily="2" charset="2"/>
              <a:buChar char=""/>
              <a:defRPr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30" name="Picture Placeholder 2">
            <a:extLst>
              <a:ext uri="{FF2B5EF4-FFF2-40B4-BE49-F238E27FC236}">
                <a16:creationId xmlns:a16="http://schemas.microsoft.com/office/drawing/2014/main" id="{4F0B4647-E704-4E52-AD08-E91ADBB53AC4}"/>
              </a:ext>
            </a:extLst>
          </p:cNvPr>
          <p:cNvSpPr>
            <a:spLocks noGrp="1" noChangeAspect="1"/>
          </p:cNvSpPr>
          <p:nvPr>
            <p:ph type="pic" idx="23"/>
          </p:nvPr>
        </p:nvSpPr>
        <p:spPr>
          <a:xfrm>
            <a:off x="2797005" y="4387212"/>
            <a:ext cx="1573420" cy="1818203"/>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rmAutofit/>
          </a:bodyPr>
          <a:lstStyle>
            <a:lvl1pPr marL="0" indent="0" algn="ctr">
              <a:lnSpc>
                <a:spcPct val="100000"/>
              </a:lnSpc>
              <a:buNone/>
              <a:defRPr sz="20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080925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Presenter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3927"/>
            <a:ext cx="12192000" cy="6861047"/>
          </a:xfrm>
          <a:prstGeom prst="rect">
            <a:avLst/>
          </a:prstGeom>
        </p:spPr>
      </p:pic>
      <p:sp>
        <p:nvSpPr>
          <p:cNvPr id="2" name="Title 1"/>
          <p:cNvSpPr>
            <a:spLocks noGrp="1"/>
          </p:cNvSpPr>
          <p:nvPr>
            <p:ph type="title" hasCustomPrompt="1"/>
          </p:nvPr>
        </p:nvSpPr>
        <p:spPr>
          <a:xfrm>
            <a:off x="838200" y="1525284"/>
            <a:ext cx="7616143" cy="561049"/>
          </a:xfrm>
        </p:spPr>
        <p:txBody>
          <a:bodyPr/>
          <a:lstStyle>
            <a:lvl1pPr>
              <a:defRPr b="1">
                <a:solidFill>
                  <a:srgbClr val="172169"/>
                </a:solidFill>
              </a:defRPr>
            </a:lvl1pPr>
          </a:lstStyle>
          <a:p>
            <a:r>
              <a:rPr lang="en-US" dirty="0"/>
              <a:t>Presenters:</a:t>
            </a:r>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solidFill>
                  <a:prstClr val="white">
                    <a:lumMod val="50000"/>
                  </a:prstClr>
                </a:solidFill>
              </a:rPr>
              <a:pPr/>
              <a:t>‹#›</a:t>
            </a:fld>
            <a:endParaRPr lang="en-US" dirty="0">
              <a:solidFill>
                <a:prstClr val="white">
                  <a:lumMod val="50000"/>
                </a:prstClr>
              </a:solidFill>
            </a:endParaRPr>
          </a:p>
        </p:txBody>
      </p:sp>
      <p:pic>
        <p:nvPicPr>
          <p:cNvPr id="8" name="Picture 7">
            <a:extLst>
              <a:ext uri="{FF2B5EF4-FFF2-40B4-BE49-F238E27FC236}">
                <a16:creationId xmlns:a16="http://schemas.microsoft.com/office/drawing/2014/main" id="{E08A9A46-A584-45E0-A187-B31FC5460B2D}"/>
              </a:ext>
            </a:extLst>
          </p:cNvPr>
          <p:cNvPicPr>
            <a:picLocks noChangeAspect="1"/>
          </p:cNvPicPr>
          <p:nvPr userDrawn="1"/>
        </p:nvPicPr>
        <p:blipFill>
          <a:blip r:embed="rId3"/>
          <a:stretch>
            <a:fillRect/>
          </a:stretch>
        </p:blipFill>
        <p:spPr>
          <a:xfrm>
            <a:off x="349624" y="412148"/>
            <a:ext cx="2303929" cy="992461"/>
          </a:xfrm>
          <a:prstGeom prst="rect">
            <a:avLst/>
          </a:prstGeom>
        </p:spPr>
      </p:pic>
      <p:sp>
        <p:nvSpPr>
          <p:cNvPr id="13" name="Content Placeholder 2">
            <a:extLst>
              <a:ext uri="{FF2B5EF4-FFF2-40B4-BE49-F238E27FC236}">
                <a16:creationId xmlns:a16="http://schemas.microsoft.com/office/drawing/2014/main" id="{8CF2939F-0DF1-4ECD-A296-6007433ACC57}"/>
              </a:ext>
            </a:extLst>
          </p:cNvPr>
          <p:cNvSpPr>
            <a:spLocks noGrp="1"/>
          </p:cNvSpPr>
          <p:nvPr>
            <p:ph idx="14" hasCustomPrompt="1"/>
          </p:nvPr>
        </p:nvSpPr>
        <p:spPr>
          <a:xfrm>
            <a:off x="4918049" y="3217977"/>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4" name="Picture Placeholder 2">
            <a:extLst>
              <a:ext uri="{FF2B5EF4-FFF2-40B4-BE49-F238E27FC236}">
                <a16:creationId xmlns:a16="http://schemas.microsoft.com/office/drawing/2014/main" id="{912AA020-9D6D-4D35-9054-67FACBF1A5B4}"/>
              </a:ext>
            </a:extLst>
          </p:cNvPr>
          <p:cNvSpPr>
            <a:spLocks noGrp="1" noChangeAspect="1"/>
          </p:cNvSpPr>
          <p:nvPr>
            <p:ph type="pic" idx="15"/>
          </p:nvPr>
        </p:nvSpPr>
        <p:spPr>
          <a:xfrm>
            <a:off x="3102987" y="3217978"/>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5" name="Content Placeholder 2">
            <a:extLst>
              <a:ext uri="{FF2B5EF4-FFF2-40B4-BE49-F238E27FC236}">
                <a16:creationId xmlns:a16="http://schemas.microsoft.com/office/drawing/2014/main" id="{B8FFF9F4-A373-452D-BD89-3B1B4314ACD7}"/>
              </a:ext>
            </a:extLst>
          </p:cNvPr>
          <p:cNvSpPr>
            <a:spLocks noGrp="1"/>
          </p:cNvSpPr>
          <p:nvPr>
            <p:ph idx="16" hasCustomPrompt="1"/>
          </p:nvPr>
        </p:nvSpPr>
        <p:spPr>
          <a:xfrm>
            <a:off x="3728113" y="4837022"/>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6" name="Picture Placeholder 2">
            <a:extLst>
              <a:ext uri="{FF2B5EF4-FFF2-40B4-BE49-F238E27FC236}">
                <a16:creationId xmlns:a16="http://schemas.microsoft.com/office/drawing/2014/main" id="{A6205EBF-6B67-4CAC-AE8A-50B5A5C64EFB}"/>
              </a:ext>
            </a:extLst>
          </p:cNvPr>
          <p:cNvSpPr>
            <a:spLocks noGrp="1" noChangeAspect="1"/>
          </p:cNvSpPr>
          <p:nvPr>
            <p:ph type="pic" idx="17"/>
          </p:nvPr>
        </p:nvSpPr>
        <p:spPr>
          <a:xfrm>
            <a:off x="1913051" y="4837023"/>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7" name="Content Placeholder 2">
            <a:extLst>
              <a:ext uri="{FF2B5EF4-FFF2-40B4-BE49-F238E27FC236}">
                <a16:creationId xmlns:a16="http://schemas.microsoft.com/office/drawing/2014/main" id="{41223DC8-5507-4E77-A523-F385F325F111}"/>
              </a:ext>
            </a:extLst>
          </p:cNvPr>
          <p:cNvSpPr>
            <a:spLocks noGrp="1"/>
          </p:cNvSpPr>
          <p:nvPr>
            <p:ph idx="18" hasCustomPrompt="1"/>
          </p:nvPr>
        </p:nvSpPr>
        <p:spPr>
          <a:xfrm>
            <a:off x="6096000" y="1568044"/>
            <a:ext cx="3983355" cy="1183871"/>
          </a:xfrm>
        </p:spPr>
        <p:txBody>
          <a:bodyPr anchor="ctr"/>
          <a:lstStyle>
            <a:lvl1pPr marL="0" indent="0">
              <a:buNone/>
              <a:defRPr lang="en-US" sz="2200" b="1" kern="1200" dirty="0">
                <a:gradFill flip="none" rotWithShape="1">
                  <a:gsLst>
                    <a:gs pos="58000">
                      <a:srgbClr val="AF3F49"/>
                    </a:gs>
                    <a:gs pos="100000">
                      <a:srgbClr val="AD3B46"/>
                    </a:gs>
                    <a:gs pos="19000">
                      <a:schemeClr val="accent2"/>
                    </a:gs>
                    <a:gs pos="59000">
                      <a:schemeClr val="accent2"/>
                    </a:gs>
                  </a:gsLst>
                  <a:lin ang="5400000" scaled="1"/>
                  <a:tileRect/>
                </a:gradFill>
                <a:effectLst>
                  <a:innerShdw blurRad="76200" dist="38100" dir="18900000">
                    <a:schemeClr val="accent5">
                      <a:lumMod val="75000"/>
                      <a:alpha val="70000"/>
                    </a:schemeClr>
                  </a:innerShdw>
                </a:effectLst>
                <a:latin typeface="+mj-lt"/>
                <a:ea typeface="+mj-ea"/>
                <a:cs typeface="+mj-cs"/>
              </a:defRPr>
            </a:lvl1pPr>
            <a:lvl2pPr marL="274320" indent="0">
              <a:spcBef>
                <a:spcPts val="300"/>
              </a:spcBef>
              <a:buNone/>
              <a:defRPr sz="1800" i="1"/>
            </a:lvl2pPr>
            <a:lvl3pPr marL="274320" indent="0">
              <a:spcBef>
                <a:spcPts val="600"/>
              </a:spcBef>
              <a:buFontTx/>
              <a:buNone/>
              <a:defRPr sz="1600">
                <a:solidFill>
                  <a:schemeClr val="tx1"/>
                </a:solidFill>
              </a:defRPr>
            </a:lvl3pPr>
            <a:lvl4pPr marL="640080" indent="-365760">
              <a:spcBef>
                <a:spcPts val="300"/>
              </a:spcBef>
              <a:buClr>
                <a:schemeClr val="accent6"/>
              </a:buClr>
              <a:buSzPct val="90000"/>
              <a:buFont typeface="Wingdings" panose="05000000000000000000" pitchFamily="2" charset="2"/>
              <a:buChar char=""/>
              <a:defRPr sz="1600" i="1">
                <a:solidFill>
                  <a:schemeClr val="accent1"/>
                </a:solidFill>
              </a:defRPr>
            </a:lvl4pPr>
          </a:lstStyle>
          <a:p>
            <a:pPr lvl="0"/>
            <a:r>
              <a:rPr lang="en-US" dirty="0"/>
              <a:t>Presenter Name</a:t>
            </a:r>
          </a:p>
          <a:p>
            <a:pPr lvl="1"/>
            <a:r>
              <a:rPr lang="en-US" dirty="0"/>
              <a:t>Position</a:t>
            </a:r>
          </a:p>
          <a:p>
            <a:pPr lvl="2"/>
            <a:r>
              <a:rPr lang="en-US" dirty="0"/>
              <a:t>Organization</a:t>
            </a:r>
          </a:p>
          <a:p>
            <a:pPr lvl="3"/>
            <a:r>
              <a:rPr lang="en-US" dirty="0"/>
              <a:t>email</a:t>
            </a:r>
          </a:p>
        </p:txBody>
      </p:sp>
      <p:sp>
        <p:nvSpPr>
          <p:cNvPr id="18" name="Picture Placeholder 2">
            <a:extLst>
              <a:ext uri="{FF2B5EF4-FFF2-40B4-BE49-F238E27FC236}">
                <a16:creationId xmlns:a16="http://schemas.microsoft.com/office/drawing/2014/main" id="{D8F9E811-0BD6-4187-BC9D-CAA14EE81860}"/>
              </a:ext>
            </a:extLst>
          </p:cNvPr>
          <p:cNvSpPr>
            <a:spLocks noGrp="1" noChangeAspect="1"/>
          </p:cNvSpPr>
          <p:nvPr>
            <p:ph type="pic" idx="19"/>
          </p:nvPr>
        </p:nvSpPr>
        <p:spPr>
          <a:xfrm>
            <a:off x="4280938" y="1568045"/>
            <a:ext cx="1024487" cy="1183870"/>
          </a:xfr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contourW="50800">
            <a:bevelT h="38100"/>
            <a:contourClr>
              <a:srgbClr val="C0C0C0"/>
            </a:contourClr>
          </a:sp3d>
        </p:spPr>
        <p:txBody>
          <a:bodyPr anchor="t">
            <a:noAutofit/>
          </a:bodyPr>
          <a:lstStyle>
            <a:lvl1pPr marL="0" indent="0" algn="ctr">
              <a:lnSpc>
                <a:spcPct val="100000"/>
              </a:lnSpc>
              <a:buNone/>
              <a:defRPr sz="1600" i="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496751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3"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white">
                    <a:lumMod val="50000"/>
                  </a:prstClr>
                </a:solidFill>
              </a:rPr>
              <a:t>Monday, April 24, 2017</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C252FB9-B173-B746-BC64-1AB9D36BCBA0}" type="slidenum">
              <a:rPr lang="en-US" smtClean="0">
                <a:solidFill>
                  <a:prstClr val="black">
                    <a:tint val="75000"/>
                  </a:prstClr>
                </a:solidFill>
              </a:rPr>
              <a:pPr/>
              <a:t>‹#›</a:t>
            </a:fld>
            <a:endParaRPr lang="en-US" dirty="0">
              <a:solidFill>
                <a:prstClr val="black">
                  <a:tint val="75000"/>
                </a:prstClr>
              </a:solidFill>
            </a:endParaRPr>
          </a:p>
        </p:txBody>
      </p:sp>
      <p:sp>
        <p:nvSpPr>
          <p:cNvPr id="29" name="Content Placeholder 2">
            <a:extLst>
              <a:ext uri="{FF2B5EF4-FFF2-40B4-BE49-F238E27FC236}">
                <a16:creationId xmlns:a16="http://schemas.microsoft.com/office/drawing/2014/main" id="{5F5D8812-BE7A-4CCB-9FE9-479D7533EE50}"/>
              </a:ext>
            </a:extLst>
          </p:cNvPr>
          <p:cNvSpPr>
            <a:spLocks noGrp="1"/>
          </p:cNvSpPr>
          <p:nvPr>
            <p:ph idx="1"/>
          </p:nvPr>
        </p:nvSpPr>
        <p:spPr>
          <a:xfrm>
            <a:off x="3125892" y="2103429"/>
            <a:ext cx="8099156" cy="4058796"/>
          </a:xfrm>
        </p:spPr>
        <p:txBody>
          <a:bodyPr/>
          <a:lstStyle>
            <a:lvl1pPr marL="228600" indent="-228600">
              <a:buClr>
                <a:srgbClr val="172169"/>
              </a:buClr>
              <a:buFont typeface="Wingdings" panose="05000000000000000000" pitchFamily="2" charset="2"/>
              <a:buChar char="ü"/>
              <a:defRPr>
                <a:solidFill>
                  <a:srgbClr val="58595B"/>
                </a:solidFill>
              </a:defRPr>
            </a:lvl1pPr>
            <a:lvl2pPr marL="685800" indent="-228600">
              <a:buFont typeface="Wingdings" panose="05000000000000000000" pitchFamily="2" charset="2"/>
              <a:buChar char="Ø"/>
              <a:defRPr>
                <a:solidFill>
                  <a:srgbClr val="58595B"/>
                </a:solidFill>
              </a:defRPr>
            </a:lvl2pPr>
            <a:lvl3pPr marL="1143000" indent="-228600">
              <a:buFont typeface="Wingdings" panose="05000000000000000000" pitchFamily="2" charset="2"/>
              <a:buChar char="Ø"/>
              <a:defRPr>
                <a:solidFill>
                  <a:srgbClr val="58595B"/>
                </a:solidFill>
              </a:defRPr>
            </a:lvl3pPr>
            <a:lvl4pPr marL="1600200" indent="-228600">
              <a:buFont typeface="Wingdings" panose="05000000000000000000" pitchFamily="2" charset="2"/>
              <a:buChar char="Ø"/>
              <a:defRPr>
                <a:solidFill>
                  <a:srgbClr val="58595B"/>
                </a:solidFill>
              </a:defRPr>
            </a:lvl4pPr>
            <a:lvl5pPr marL="2057400" indent="-228600">
              <a:buFont typeface="Wingdings" panose="05000000000000000000" pitchFamily="2" charset="2"/>
              <a:buChar char="Ø"/>
              <a:defRPr>
                <a:solidFill>
                  <a:srgbClr val="58595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itle 1">
            <a:extLst>
              <a:ext uri="{FF2B5EF4-FFF2-40B4-BE49-F238E27FC236}">
                <a16:creationId xmlns:a16="http://schemas.microsoft.com/office/drawing/2014/main" id="{A0850605-5ED0-42BE-B16F-10792AF910C9}"/>
              </a:ext>
            </a:extLst>
          </p:cNvPr>
          <p:cNvSpPr txBox="1">
            <a:spLocks/>
          </p:cNvSpPr>
          <p:nvPr userDrawn="1"/>
        </p:nvSpPr>
        <p:spPr>
          <a:xfrm>
            <a:off x="838200" y="1525284"/>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r>
              <a:rPr lang="en-US" dirty="0"/>
              <a:t>Objectives:</a:t>
            </a:r>
          </a:p>
        </p:txBody>
      </p:sp>
      <p:pic>
        <p:nvPicPr>
          <p:cNvPr id="9" name="Picture 8">
            <a:extLst>
              <a:ext uri="{FF2B5EF4-FFF2-40B4-BE49-F238E27FC236}">
                <a16:creationId xmlns:a16="http://schemas.microsoft.com/office/drawing/2014/main" id="{DD57D011-F17B-4DC4-A230-ED29D415981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1082" y="2534605"/>
            <a:ext cx="2287692" cy="2667000"/>
          </a:xfrm>
          <a:prstGeom prst="rect">
            <a:avLst/>
          </a:prstGeom>
        </p:spPr>
      </p:pic>
    </p:spTree>
    <p:extLst>
      <p:ext uri="{BB962C8B-B14F-4D97-AF65-F5344CB8AC3E}">
        <p14:creationId xmlns:p14="http://schemas.microsoft.com/office/powerpoint/2010/main" val="2820090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ontent - WIOA PD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a:t>Click to edit Master title style</a:t>
            </a:r>
            <a:endParaRPr lang="en-US" dirty="0"/>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pPr/>
              <a:t>‹#›</a:t>
            </a:fld>
            <a:endParaRPr lang="en-US" dirty="0"/>
          </a:p>
        </p:txBody>
      </p:sp>
      <p:pic>
        <p:nvPicPr>
          <p:cNvPr id="10" name="Picture 9">
            <a:extLst>
              <a:ext uri="{FF2B5EF4-FFF2-40B4-BE49-F238E27FC236}">
                <a16:creationId xmlns:a16="http://schemas.microsoft.com/office/drawing/2014/main" id="{ED117063-D5A1-4019-B969-D2B549B709E2}"/>
              </a:ext>
            </a:extLst>
          </p:cNvPr>
          <p:cNvPicPr>
            <a:picLocks noChangeAspect="1"/>
          </p:cNvPicPr>
          <p:nvPr userDrawn="1"/>
        </p:nvPicPr>
        <p:blipFill>
          <a:blip r:embed="rId3"/>
          <a:stretch>
            <a:fillRect/>
          </a:stretch>
        </p:blipFill>
        <p:spPr>
          <a:xfrm>
            <a:off x="349624" y="412148"/>
            <a:ext cx="2303929" cy="992461"/>
          </a:xfrm>
          <a:prstGeom prst="rect">
            <a:avLst/>
          </a:prstGeom>
        </p:spPr>
      </p:pic>
    </p:spTree>
    <p:extLst>
      <p:ext uri="{BB962C8B-B14F-4D97-AF65-F5344CB8AC3E}">
        <p14:creationId xmlns:p14="http://schemas.microsoft.com/office/powerpoint/2010/main" val="404666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423604"/>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720" r:id="rId3"/>
    <p:sldLayoutId id="2147483661" r:id="rId4"/>
    <p:sldLayoutId id="2147483680" r:id="rId5"/>
    <p:sldLayoutId id="2147483681" r:id="rId6"/>
    <p:sldLayoutId id="2147483682" r:id="rId7"/>
    <p:sldLayoutId id="2147483659" r:id="rId8"/>
    <p:sldLayoutId id="2147483715" r:id="rId9"/>
    <p:sldLayoutId id="2147483725" r:id="rId10"/>
    <p:sldLayoutId id="2147483716" r:id="rId11"/>
    <p:sldLayoutId id="2147483721" r:id="rId12"/>
    <p:sldLayoutId id="2147483724" r:id="rId13"/>
    <p:sldLayoutId id="2147483717" r:id="rId14"/>
    <p:sldLayoutId id="2147483660" r:id="rId15"/>
    <p:sldLayoutId id="2147483712" r:id="rId16"/>
    <p:sldLayoutId id="2147483722" r:id="rId17"/>
    <p:sldLayoutId id="2147483700" r:id="rId18"/>
    <p:sldLayoutId id="2147483723"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hyperlink" Target="https://apps.illinoisworknet.com/WIOAPolicy/Policy/Home" TargetMode="External"/><Relationship Id="rId2" Type="http://schemas.openxmlformats.org/officeDocument/2006/relationships/hyperlink" Target="https://www.ecfr.gov/current/title-2/subtitle-A/chapter-II/part-200?toc=1" TargetMode="External"/><Relationship Id="rId1" Type="http://schemas.openxmlformats.org/officeDocument/2006/relationships/slideLayout" Target="../slideLayouts/slideLayout10.xml"/><Relationship Id="rId4" Type="http://schemas.openxmlformats.org/officeDocument/2006/relationships/hyperlink" Target="https://www.illinoisworknet.com/partners/Pages/JTEDTrainingMaterialsandVideos.aspx"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2018.igem.org/Team:Toronto" TargetMode="External"/><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2.png"/><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09DCEBB-F764-2E56-A70A-708AD6CABCD0}"/>
              </a:ext>
            </a:extLst>
          </p:cNvPr>
          <p:cNvSpPr>
            <a:spLocks noGrp="1"/>
          </p:cNvSpPr>
          <p:nvPr>
            <p:ph type="sldNum" sz="quarter" idx="12"/>
          </p:nvPr>
        </p:nvSpPr>
        <p:spPr/>
        <p:txBody>
          <a:bodyPr/>
          <a:lstStyle/>
          <a:p>
            <a:r>
              <a:rPr lang="en-US" dirty="0">
                <a:solidFill>
                  <a:schemeClr val="tx1"/>
                </a:solidFill>
              </a:rPr>
              <a:t>1</a:t>
            </a:r>
          </a:p>
        </p:txBody>
      </p:sp>
      <p:sp>
        <p:nvSpPr>
          <p:cNvPr id="4" name="Content Placeholder 3">
            <a:extLst>
              <a:ext uri="{FF2B5EF4-FFF2-40B4-BE49-F238E27FC236}">
                <a16:creationId xmlns:a16="http://schemas.microsoft.com/office/drawing/2014/main" id="{C4A480AD-9321-83AC-84C7-AFDB70D6D752}"/>
              </a:ext>
            </a:extLst>
          </p:cNvPr>
          <p:cNvSpPr>
            <a:spLocks noGrp="1"/>
          </p:cNvSpPr>
          <p:nvPr>
            <p:ph idx="1"/>
          </p:nvPr>
        </p:nvSpPr>
        <p:spPr>
          <a:xfrm>
            <a:off x="838200" y="1567543"/>
            <a:ext cx="10515600" cy="4609420"/>
          </a:xfrm>
        </p:spPr>
        <p:txBody>
          <a:bodyPr>
            <a:normAutofit/>
          </a:bodyPr>
          <a:lstStyle/>
          <a:p>
            <a:pPr marL="0" indent="0">
              <a:buNone/>
            </a:pPr>
            <a:r>
              <a:rPr lang="en-US" sz="7200" b="1" dirty="0">
                <a:solidFill>
                  <a:srgbClr val="172169"/>
                </a:solidFill>
              </a:rPr>
              <a:t>JTED</a:t>
            </a:r>
          </a:p>
          <a:p>
            <a:pPr marL="0" indent="0">
              <a:buNone/>
            </a:pPr>
            <a:r>
              <a:rPr lang="en-US" sz="7200" b="1" dirty="0">
                <a:solidFill>
                  <a:srgbClr val="172169"/>
                </a:solidFill>
              </a:rPr>
              <a:t>GRANT</a:t>
            </a:r>
          </a:p>
          <a:p>
            <a:pPr marL="0" indent="0">
              <a:buNone/>
            </a:pPr>
            <a:r>
              <a:rPr lang="en-US" sz="7200" b="1" dirty="0">
                <a:solidFill>
                  <a:srgbClr val="172169"/>
                </a:solidFill>
              </a:rPr>
              <a:t>MONITORING</a:t>
            </a:r>
          </a:p>
          <a:p>
            <a:pPr marL="0" indent="0">
              <a:buNone/>
            </a:pPr>
            <a:endParaRPr lang="en-US" sz="1400" b="1" dirty="0">
              <a:solidFill>
                <a:srgbClr val="172169"/>
              </a:solidFill>
            </a:endParaRPr>
          </a:p>
          <a:p>
            <a:pPr marL="0" indent="0">
              <a:buNone/>
            </a:pPr>
            <a:r>
              <a:rPr lang="en-US" sz="1400" b="1" dirty="0">
                <a:solidFill>
                  <a:srgbClr val="172169"/>
                </a:solidFill>
              </a:rPr>
              <a:t>October 17, 2024</a:t>
            </a:r>
          </a:p>
        </p:txBody>
      </p:sp>
      <p:sp>
        <p:nvSpPr>
          <p:cNvPr id="5" name="Rectangle 4">
            <a:extLst>
              <a:ext uri="{FF2B5EF4-FFF2-40B4-BE49-F238E27FC236}">
                <a16:creationId xmlns:a16="http://schemas.microsoft.com/office/drawing/2014/main" id="{55BE5D34-2AE0-8673-85F1-EAE17ADC0B85}"/>
              </a:ext>
            </a:extLst>
          </p:cNvPr>
          <p:cNvSpPr/>
          <p:nvPr/>
        </p:nvSpPr>
        <p:spPr>
          <a:xfrm>
            <a:off x="838200" y="6356350"/>
            <a:ext cx="1798468" cy="3651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8AC2786-E334-12EF-1A65-FCC7529B8257}"/>
              </a:ext>
            </a:extLst>
          </p:cNvPr>
          <p:cNvSpPr/>
          <p:nvPr/>
        </p:nvSpPr>
        <p:spPr>
          <a:xfrm>
            <a:off x="838200" y="6267635"/>
            <a:ext cx="1798468" cy="4538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9163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64E5E-ECAE-C003-DF76-A707227FF649}"/>
              </a:ext>
            </a:extLst>
          </p:cNvPr>
          <p:cNvSpPr>
            <a:spLocks noGrp="1"/>
          </p:cNvSpPr>
          <p:nvPr>
            <p:ph type="title"/>
          </p:nvPr>
        </p:nvSpPr>
        <p:spPr/>
        <p:txBody>
          <a:bodyPr>
            <a:normAutofit fontScale="90000"/>
          </a:bodyPr>
          <a:lstStyle/>
          <a:p>
            <a:r>
              <a:rPr lang="en-US" dirty="0"/>
              <a:t>Resources</a:t>
            </a:r>
          </a:p>
        </p:txBody>
      </p:sp>
      <p:sp>
        <p:nvSpPr>
          <p:cNvPr id="3" name="Slide Number Placeholder 2">
            <a:extLst>
              <a:ext uri="{FF2B5EF4-FFF2-40B4-BE49-F238E27FC236}">
                <a16:creationId xmlns:a16="http://schemas.microsoft.com/office/drawing/2014/main" id="{466985EA-0119-B1FC-DB27-E5CBE3502D71}"/>
              </a:ext>
            </a:extLst>
          </p:cNvPr>
          <p:cNvSpPr>
            <a:spLocks noGrp="1"/>
          </p:cNvSpPr>
          <p:nvPr>
            <p:ph type="sldNum" sz="quarter" idx="12"/>
          </p:nvPr>
        </p:nvSpPr>
        <p:spPr/>
        <p:txBody>
          <a:bodyPr/>
          <a:lstStyle/>
          <a:p>
            <a:r>
              <a:rPr lang="en-US" dirty="0"/>
              <a:t>10</a:t>
            </a:r>
          </a:p>
        </p:txBody>
      </p:sp>
      <p:sp>
        <p:nvSpPr>
          <p:cNvPr id="4" name="Content Placeholder 3">
            <a:extLst>
              <a:ext uri="{FF2B5EF4-FFF2-40B4-BE49-F238E27FC236}">
                <a16:creationId xmlns:a16="http://schemas.microsoft.com/office/drawing/2014/main" id="{4B7AA26C-CB2C-CEA1-52BE-AB40BDA53A49}"/>
              </a:ext>
            </a:extLst>
          </p:cNvPr>
          <p:cNvSpPr>
            <a:spLocks noGrp="1"/>
          </p:cNvSpPr>
          <p:nvPr>
            <p:ph idx="1"/>
          </p:nvPr>
        </p:nvSpPr>
        <p:spPr>
          <a:xfrm>
            <a:off x="838200" y="1438183"/>
            <a:ext cx="10515600" cy="4738780"/>
          </a:xfrm>
        </p:spPr>
        <p:txBody>
          <a:bodyPr/>
          <a:lstStyle/>
          <a:p>
            <a:r>
              <a:rPr lang="en-US" dirty="0"/>
              <a:t>ECRF</a:t>
            </a:r>
          </a:p>
          <a:p>
            <a:pPr marL="0" indent="0">
              <a:buNone/>
            </a:pPr>
            <a:r>
              <a:rPr lang="en-US" dirty="0">
                <a:hlinkClick r:id="rId2"/>
              </a:rPr>
              <a:t>https://www.ecfr.gov/current/title-2/subtitle-A/chapter-II/part-200?toc=1</a:t>
            </a:r>
            <a:r>
              <a:rPr lang="en-US" dirty="0"/>
              <a:t> </a:t>
            </a:r>
          </a:p>
          <a:p>
            <a:r>
              <a:rPr lang="en-US" dirty="0"/>
              <a:t>WIOA </a:t>
            </a:r>
            <a:r>
              <a:rPr lang="en-US" dirty="0" err="1"/>
              <a:t>ePolicy</a:t>
            </a:r>
            <a:endParaRPr lang="en-US" dirty="0"/>
          </a:p>
          <a:p>
            <a:pPr>
              <a:buFontTx/>
              <a:buChar char="-"/>
            </a:pPr>
            <a:r>
              <a:rPr lang="en-US" dirty="0">
                <a:hlinkClick r:id="rId3"/>
              </a:rPr>
              <a:t>WIOA Policy (illinoisworknet.com)</a:t>
            </a:r>
            <a:endParaRPr lang="en-US" dirty="0"/>
          </a:p>
          <a:p>
            <a:r>
              <a:rPr lang="en-US" dirty="0"/>
              <a:t>JTED Training Materials &amp; Videos</a:t>
            </a:r>
          </a:p>
          <a:p>
            <a:pPr marL="0" indent="0">
              <a:buNone/>
            </a:pPr>
            <a:r>
              <a:rPr lang="en-US" dirty="0">
                <a:hlinkClick r:id="rId4"/>
              </a:rPr>
              <a:t>Workforce and Education Partners (illinoisworknet.com)</a:t>
            </a:r>
            <a:endParaRPr lang="en-US" dirty="0"/>
          </a:p>
          <a:p>
            <a:r>
              <a:rPr lang="en-US" dirty="0"/>
              <a:t>Signed Grant Agreement and Approved Uniform Budget</a:t>
            </a:r>
          </a:p>
          <a:p>
            <a:endParaRPr lang="en-US" dirty="0"/>
          </a:p>
        </p:txBody>
      </p:sp>
      <p:sp>
        <p:nvSpPr>
          <p:cNvPr id="5" name="Rectangle 4">
            <a:extLst>
              <a:ext uri="{FF2B5EF4-FFF2-40B4-BE49-F238E27FC236}">
                <a16:creationId xmlns:a16="http://schemas.microsoft.com/office/drawing/2014/main" id="{6603B727-F5E4-CE0F-DC46-73473D6E0619}"/>
              </a:ext>
            </a:extLst>
          </p:cNvPr>
          <p:cNvSpPr/>
          <p:nvPr/>
        </p:nvSpPr>
        <p:spPr>
          <a:xfrm>
            <a:off x="838200" y="6356350"/>
            <a:ext cx="1612037" cy="3651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5752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7470-90BE-1289-4CCF-2E63C7793861}"/>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Monitoring Events </a:t>
            </a:r>
          </a:p>
        </p:txBody>
      </p:sp>
      <p:sp>
        <p:nvSpPr>
          <p:cNvPr id="3" name="Content Placeholder 2">
            <a:extLst>
              <a:ext uri="{FF2B5EF4-FFF2-40B4-BE49-F238E27FC236}">
                <a16:creationId xmlns:a16="http://schemas.microsoft.com/office/drawing/2014/main" id="{21AE86A2-7D0D-BEB0-B7CA-EB3849F2222A}"/>
              </a:ext>
            </a:extLst>
          </p:cNvPr>
          <p:cNvSpPr>
            <a:spLocks noGrp="1"/>
          </p:cNvSpPr>
          <p:nvPr>
            <p:ph idx="1"/>
          </p:nvPr>
        </p:nvSpPr>
        <p:spPr>
          <a:xfrm>
            <a:off x="762517" y="2194792"/>
            <a:ext cx="10666965" cy="3999820"/>
          </a:xfrm>
        </p:spPr>
        <p:txBody>
          <a:bodyPr anchor="ctr">
            <a:normAutofit/>
          </a:bodyPr>
          <a:lstStyle/>
          <a:p>
            <a:r>
              <a:rPr lang="en-US" sz="2400" dirty="0"/>
              <a:t>Case Notes and Follow Up Case Notes</a:t>
            </a:r>
          </a:p>
          <a:p>
            <a:endParaRPr lang="en-US" sz="2400" dirty="0"/>
          </a:p>
          <a:p>
            <a:r>
              <a:rPr lang="en-US" sz="2400" dirty="0"/>
              <a:t>Missing Documentation</a:t>
            </a:r>
          </a:p>
          <a:p>
            <a:endParaRPr lang="en-US" sz="2400" dirty="0"/>
          </a:p>
          <a:p>
            <a:r>
              <a:rPr lang="en-US" sz="2400" dirty="0"/>
              <a:t>Service Strategy/Employment Plans</a:t>
            </a:r>
          </a:p>
          <a:p>
            <a:pPr lvl="1"/>
            <a:r>
              <a:rPr lang="en-US" dirty="0"/>
              <a:t>Incomplete/Missing</a:t>
            </a:r>
          </a:p>
          <a:p>
            <a:pPr lvl="1"/>
            <a:r>
              <a:rPr lang="en-US" dirty="0"/>
              <a:t>Missing Signatures</a:t>
            </a:r>
          </a:p>
          <a:p>
            <a:pPr lvl="1"/>
            <a:r>
              <a:rPr lang="en-US" dirty="0"/>
              <a:t>Not Updated</a:t>
            </a:r>
          </a:p>
        </p:txBody>
      </p:sp>
      <p:sp>
        <p:nvSpPr>
          <p:cNvPr id="4" name="Slide Number Placeholder 3">
            <a:extLst>
              <a:ext uri="{FF2B5EF4-FFF2-40B4-BE49-F238E27FC236}">
                <a16:creationId xmlns:a16="http://schemas.microsoft.com/office/drawing/2014/main" id="{137B4134-5504-4665-9361-6740402F6084}"/>
              </a:ext>
            </a:extLst>
          </p:cNvPr>
          <p:cNvSpPr>
            <a:spLocks noGrp="1"/>
          </p:cNvSpPr>
          <p:nvPr>
            <p:ph type="sldNum" sz="quarter" idx="12"/>
          </p:nvPr>
        </p:nvSpPr>
        <p:spPr>
          <a:xfrm>
            <a:off x="9541564" y="6356350"/>
            <a:ext cx="1812235" cy="365125"/>
          </a:xfrm>
        </p:spPr>
        <p:txBody>
          <a:bodyPr>
            <a:normAutofit/>
          </a:bodyPr>
          <a:lstStyle/>
          <a:p>
            <a:pPr>
              <a:spcAft>
                <a:spcPts val="600"/>
              </a:spcAft>
            </a:pPr>
            <a:r>
              <a:rPr lang="en-US" dirty="0"/>
              <a:t>11</a:t>
            </a:r>
          </a:p>
        </p:txBody>
      </p:sp>
      <p:sp>
        <p:nvSpPr>
          <p:cNvPr id="5" name="TextBox 4">
            <a:extLst>
              <a:ext uri="{FF2B5EF4-FFF2-40B4-BE49-F238E27FC236}">
                <a16:creationId xmlns:a16="http://schemas.microsoft.com/office/drawing/2014/main" id="{3E281D7B-D088-B2A4-3D25-90E650025063}"/>
              </a:ext>
            </a:extLst>
          </p:cNvPr>
          <p:cNvSpPr txBox="1"/>
          <p:nvPr/>
        </p:nvSpPr>
        <p:spPr>
          <a:xfrm>
            <a:off x="3109994" y="1030140"/>
            <a:ext cx="8716246" cy="584775"/>
          </a:xfrm>
          <a:prstGeom prst="rect">
            <a:avLst/>
          </a:prstGeom>
          <a:noFill/>
        </p:spPr>
        <p:txBody>
          <a:bodyPr wrap="square" rtlCol="0">
            <a:spAutoFit/>
          </a:bodyPr>
          <a:lstStyle/>
          <a:p>
            <a:r>
              <a:rPr lang="en-US" sz="3200" b="1" dirty="0">
                <a:solidFill>
                  <a:srgbClr val="0070C0"/>
                </a:solidFill>
              </a:rPr>
              <a:t>COMMON FINDINGS FOR NONFORMULA GRANTS</a:t>
            </a:r>
          </a:p>
        </p:txBody>
      </p:sp>
    </p:spTree>
    <p:extLst>
      <p:ext uri="{BB962C8B-B14F-4D97-AF65-F5344CB8AC3E}">
        <p14:creationId xmlns:p14="http://schemas.microsoft.com/office/powerpoint/2010/main" val="2170378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7470-90BE-1289-4CCF-2E63C7793861}"/>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Monitoring Events </a:t>
            </a:r>
          </a:p>
        </p:txBody>
      </p:sp>
      <p:sp>
        <p:nvSpPr>
          <p:cNvPr id="3" name="Content Placeholder 2">
            <a:extLst>
              <a:ext uri="{FF2B5EF4-FFF2-40B4-BE49-F238E27FC236}">
                <a16:creationId xmlns:a16="http://schemas.microsoft.com/office/drawing/2014/main" id="{21AE86A2-7D0D-BEB0-B7CA-EB3849F2222A}"/>
              </a:ext>
            </a:extLst>
          </p:cNvPr>
          <p:cNvSpPr>
            <a:spLocks noGrp="1"/>
          </p:cNvSpPr>
          <p:nvPr>
            <p:ph idx="1"/>
          </p:nvPr>
        </p:nvSpPr>
        <p:spPr>
          <a:xfrm>
            <a:off x="686834" y="2016685"/>
            <a:ext cx="10666965" cy="3999820"/>
          </a:xfrm>
        </p:spPr>
        <p:txBody>
          <a:bodyPr anchor="ctr">
            <a:normAutofit fontScale="92500" lnSpcReduction="20000"/>
          </a:bodyPr>
          <a:lstStyle/>
          <a:p>
            <a:r>
              <a:rPr lang="en-US" sz="2400" dirty="0"/>
              <a:t>Case Management</a:t>
            </a:r>
          </a:p>
          <a:p>
            <a:pPr lvl="1"/>
            <a:r>
              <a:rPr lang="en-US" dirty="0"/>
              <a:t>Service Entry </a:t>
            </a:r>
          </a:p>
          <a:p>
            <a:pPr lvl="1"/>
            <a:r>
              <a:rPr lang="en-US" dirty="0"/>
              <a:t>Service Closure</a:t>
            </a:r>
          </a:p>
          <a:p>
            <a:endParaRPr lang="en-US" sz="2400" dirty="0"/>
          </a:p>
          <a:p>
            <a:r>
              <a:rPr lang="en-US" sz="2400" dirty="0"/>
              <a:t>Support Service Documentation</a:t>
            </a:r>
          </a:p>
          <a:p>
            <a:endParaRPr lang="en-US" sz="2400" dirty="0"/>
          </a:p>
          <a:p>
            <a:r>
              <a:rPr lang="en-US" sz="2400" dirty="0"/>
              <a:t>Missing Signatures</a:t>
            </a:r>
          </a:p>
          <a:p>
            <a:pPr lvl="1"/>
            <a:r>
              <a:rPr lang="en-US" dirty="0"/>
              <a:t>Application</a:t>
            </a:r>
          </a:p>
          <a:p>
            <a:pPr lvl="1"/>
            <a:r>
              <a:rPr lang="en-US" dirty="0"/>
              <a:t>Income Affidavits</a:t>
            </a:r>
          </a:p>
          <a:p>
            <a:pPr lvl="1"/>
            <a:r>
              <a:rPr lang="en-US" dirty="0"/>
              <a:t>Support Service/BRF Receipts</a:t>
            </a:r>
          </a:p>
          <a:p>
            <a:pPr marL="457200" lvl="1" indent="0">
              <a:buNone/>
            </a:pPr>
            <a:endParaRPr lang="en-US" dirty="0"/>
          </a:p>
          <a:p>
            <a:r>
              <a:rPr lang="en-US" sz="2400" dirty="0"/>
              <a:t>Disclaimers Intellectual Property/Funding Source</a:t>
            </a:r>
          </a:p>
        </p:txBody>
      </p:sp>
      <p:sp>
        <p:nvSpPr>
          <p:cNvPr id="4" name="Slide Number Placeholder 3">
            <a:extLst>
              <a:ext uri="{FF2B5EF4-FFF2-40B4-BE49-F238E27FC236}">
                <a16:creationId xmlns:a16="http://schemas.microsoft.com/office/drawing/2014/main" id="{137B4134-5504-4665-9361-6740402F6084}"/>
              </a:ext>
            </a:extLst>
          </p:cNvPr>
          <p:cNvSpPr>
            <a:spLocks noGrp="1"/>
          </p:cNvSpPr>
          <p:nvPr>
            <p:ph type="sldNum" sz="quarter" idx="12"/>
          </p:nvPr>
        </p:nvSpPr>
        <p:spPr>
          <a:xfrm>
            <a:off x="9541564" y="6356350"/>
            <a:ext cx="1812235" cy="365125"/>
          </a:xfrm>
        </p:spPr>
        <p:txBody>
          <a:bodyPr>
            <a:normAutofit/>
          </a:bodyPr>
          <a:lstStyle/>
          <a:p>
            <a:pPr>
              <a:spcAft>
                <a:spcPts val="600"/>
              </a:spcAft>
            </a:pPr>
            <a:r>
              <a:rPr lang="en-US" dirty="0"/>
              <a:t>12</a:t>
            </a:r>
          </a:p>
        </p:txBody>
      </p:sp>
      <p:sp>
        <p:nvSpPr>
          <p:cNvPr id="5" name="TextBox 4">
            <a:extLst>
              <a:ext uri="{FF2B5EF4-FFF2-40B4-BE49-F238E27FC236}">
                <a16:creationId xmlns:a16="http://schemas.microsoft.com/office/drawing/2014/main" id="{3E281D7B-D088-B2A4-3D25-90E650025063}"/>
              </a:ext>
            </a:extLst>
          </p:cNvPr>
          <p:cNvSpPr txBox="1"/>
          <p:nvPr/>
        </p:nvSpPr>
        <p:spPr>
          <a:xfrm>
            <a:off x="3109994" y="861184"/>
            <a:ext cx="8716246" cy="584775"/>
          </a:xfrm>
          <a:prstGeom prst="rect">
            <a:avLst/>
          </a:prstGeom>
          <a:noFill/>
        </p:spPr>
        <p:txBody>
          <a:bodyPr wrap="square" rtlCol="0">
            <a:spAutoFit/>
          </a:bodyPr>
          <a:lstStyle/>
          <a:p>
            <a:r>
              <a:rPr lang="en-US" sz="3200" b="1" dirty="0">
                <a:solidFill>
                  <a:srgbClr val="0070C0"/>
                </a:solidFill>
              </a:rPr>
              <a:t>COMMON FINDINGS FOR NONFORMULA GRANTS</a:t>
            </a:r>
          </a:p>
        </p:txBody>
      </p:sp>
    </p:spTree>
    <p:extLst>
      <p:ext uri="{BB962C8B-B14F-4D97-AF65-F5344CB8AC3E}">
        <p14:creationId xmlns:p14="http://schemas.microsoft.com/office/powerpoint/2010/main" val="1521850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15FE22-D86E-469B-BC2D-B833EAF8B66D}"/>
              </a:ext>
            </a:extLst>
          </p:cNvPr>
          <p:cNvSpPr>
            <a:spLocks noGrp="1"/>
          </p:cNvSpPr>
          <p:nvPr>
            <p:ph type="sldNum" sz="quarter" idx="12"/>
          </p:nvPr>
        </p:nvSpPr>
        <p:spPr/>
        <p:txBody>
          <a:bodyPr/>
          <a:lstStyle/>
          <a:p>
            <a:r>
              <a:rPr lang="en-US" dirty="0">
                <a:solidFill>
                  <a:prstClr val="white">
                    <a:lumMod val="50000"/>
                  </a:prstClr>
                </a:solidFill>
              </a:rPr>
              <a:t>13</a:t>
            </a:r>
          </a:p>
        </p:txBody>
      </p:sp>
    </p:spTree>
    <p:extLst>
      <p:ext uri="{BB962C8B-B14F-4D97-AF65-F5344CB8AC3E}">
        <p14:creationId xmlns:p14="http://schemas.microsoft.com/office/powerpoint/2010/main" val="3764865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EE42B-343B-4E43-92DA-6E705B8EBC14}"/>
              </a:ext>
            </a:extLst>
          </p:cNvPr>
          <p:cNvSpPr>
            <a:spLocks noGrp="1"/>
          </p:cNvSpPr>
          <p:nvPr>
            <p:ph type="title"/>
          </p:nvPr>
        </p:nvSpPr>
        <p:spPr>
          <a:xfrm>
            <a:off x="3211011" y="610865"/>
            <a:ext cx="6296974" cy="561049"/>
          </a:xfrm>
        </p:spPr>
        <p:txBody>
          <a:bodyPr>
            <a:normAutofit fontScale="90000"/>
          </a:bodyPr>
          <a:lstStyle/>
          <a:p>
            <a:pPr algn="ctr"/>
            <a:r>
              <a:rPr lang="en-US" dirty="0"/>
              <a:t>JTED Monitoring </a:t>
            </a:r>
          </a:p>
        </p:txBody>
      </p:sp>
      <p:sp>
        <p:nvSpPr>
          <p:cNvPr id="4" name="Content Placeholder 3">
            <a:extLst>
              <a:ext uri="{FF2B5EF4-FFF2-40B4-BE49-F238E27FC236}">
                <a16:creationId xmlns:a16="http://schemas.microsoft.com/office/drawing/2014/main" id="{4A565108-F49E-4067-9B94-83B5D7523076}"/>
              </a:ext>
            </a:extLst>
          </p:cNvPr>
          <p:cNvSpPr>
            <a:spLocks noGrp="1"/>
          </p:cNvSpPr>
          <p:nvPr>
            <p:ph idx="1"/>
          </p:nvPr>
        </p:nvSpPr>
        <p:spPr>
          <a:xfrm>
            <a:off x="838200" y="1668544"/>
            <a:ext cx="10515600" cy="4508419"/>
          </a:xfrm>
        </p:spPr>
        <p:txBody>
          <a:bodyPr>
            <a:normAutofit/>
          </a:bodyPr>
          <a:lstStyle/>
          <a:p>
            <a:r>
              <a:rPr lang="en-US" dirty="0"/>
              <a:t>Each grantee will go through a least one monitoring event during the grant award period. </a:t>
            </a:r>
          </a:p>
          <a:p>
            <a:r>
              <a:rPr lang="en-US" sz="2800" dirty="0"/>
              <a:t>The team is comprised of programmatic and fiscal monitors with an identified lead monitor for programmatic and fiscal. </a:t>
            </a:r>
          </a:p>
          <a:p>
            <a:r>
              <a:rPr lang="en-US" dirty="0"/>
              <a:t>The purpose of monitoring is to review compliance of the grant program as stated in the notice of award, federal regulations, the Uniform Guidance, state rules, and DCEO/local grantee policies. </a:t>
            </a:r>
          </a:p>
          <a:p>
            <a:r>
              <a:rPr lang="en-US" dirty="0"/>
              <a:t>Provides reasonable assurance that grantees have systems in place  to administer programs and manage the grant funds according to applicable rules. </a:t>
            </a:r>
          </a:p>
        </p:txBody>
      </p:sp>
      <p:sp>
        <p:nvSpPr>
          <p:cNvPr id="3" name="Rectangle 2">
            <a:extLst>
              <a:ext uri="{FF2B5EF4-FFF2-40B4-BE49-F238E27FC236}">
                <a16:creationId xmlns:a16="http://schemas.microsoft.com/office/drawing/2014/main" id="{6DE943B1-BDE8-6589-28A6-6C474FECE3E8}"/>
              </a:ext>
            </a:extLst>
          </p:cNvPr>
          <p:cNvSpPr/>
          <p:nvPr/>
        </p:nvSpPr>
        <p:spPr>
          <a:xfrm>
            <a:off x="838200" y="6383045"/>
            <a:ext cx="1629792" cy="2840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3612CCD3-B0EA-D9F4-10CA-DD6CDC863FAE}"/>
              </a:ext>
            </a:extLst>
          </p:cNvPr>
          <p:cNvSpPr>
            <a:spLocks noGrp="1"/>
          </p:cNvSpPr>
          <p:nvPr>
            <p:ph type="sldNum" sz="quarter" idx="12"/>
          </p:nvPr>
        </p:nvSpPr>
        <p:spPr/>
        <p:txBody>
          <a:bodyPr/>
          <a:lstStyle/>
          <a:p>
            <a:fld id="{4C252FB9-B173-B746-BC64-1AB9D36BCBA0}" type="slidenum">
              <a:rPr lang="en-US" smtClean="0">
                <a:solidFill>
                  <a:schemeClr val="tx1"/>
                </a:solidFill>
              </a:rPr>
              <a:t>2</a:t>
            </a:fld>
            <a:endParaRPr lang="en-US" dirty="0">
              <a:solidFill>
                <a:schemeClr val="tx1"/>
              </a:solidFill>
            </a:endParaRPr>
          </a:p>
        </p:txBody>
      </p:sp>
    </p:spTree>
    <p:extLst>
      <p:ext uri="{BB962C8B-B14F-4D97-AF65-F5344CB8AC3E}">
        <p14:creationId xmlns:p14="http://schemas.microsoft.com/office/powerpoint/2010/main" val="3101902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60955-40EB-C8CC-16B9-D96FC28789EC}"/>
              </a:ext>
            </a:extLst>
          </p:cNvPr>
          <p:cNvSpPr>
            <a:spLocks noGrp="1"/>
          </p:cNvSpPr>
          <p:nvPr>
            <p:ph type="title"/>
          </p:nvPr>
        </p:nvSpPr>
        <p:spPr/>
        <p:txBody>
          <a:bodyPr>
            <a:normAutofit fontScale="90000"/>
          </a:bodyPr>
          <a:lstStyle/>
          <a:p>
            <a:r>
              <a:rPr lang="en-US" dirty="0"/>
              <a:t>Grant Monitors</a:t>
            </a:r>
          </a:p>
        </p:txBody>
      </p:sp>
      <p:sp>
        <p:nvSpPr>
          <p:cNvPr id="3" name="Slide Number Placeholder 2">
            <a:extLst>
              <a:ext uri="{FF2B5EF4-FFF2-40B4-BE49-F238E27FC236}">
                <a16:creationId xmlns:a16="http://schemas.microsoft.com/office/drawing/2014/main" id="{C845F812-5D10-B7CD-E1E3-8E093DA79A4B}"/>
              </a:ext>
            </a:extLst>
          </p:cNvPr>
          <p:cNvSpPr>
            <a:spLocks noGrp="1"/>
          </p:cNvSpPr>
          <p:nvPr>
            <p:ph type="sldNum" sz="quarter" idx="12"/>
          </p:nvPr>
        </p:nvSpPr>
        <p:spPr/>
        <p:txBody>
          <a:bodyPr/>
          <a:lstStyle/>
          <a:p>
            <a:r>
              <a:rPr lang="en-US" dirty="0">
                <a:solidFill>
                  <a:schemeClr val="tx1"/>
                </a:solidFill>
              </a:rPr>
              <a:t>3</a:t>
            </a:r>
          </a:p>
        </p:txBody>
      </p:sp>
      <p:sp>
        <p:nvSpPr>
          <p:cNvPr id="4" name="Content Placeholder 3">
            <a:extLst>
              <a:ext uri="{FF2B5EF4-FFF2-40B4-BE49-F238E27FC236}">
                <a16:creationId xmlns:a16="http://schemas.microsoft.com/office/drawing/2014/main" id="{BAB99138-A2E7-C01E-93CD-F04D6A32A49D}"/>
              </a:ext>
            </a:extLst>
          </p:cNvPr>
          <p:cNvSpPr>
            <a:spLocks noGrp="1"/>
          </p:cNvSpPr>
          <p:nvPr>
            <p:ph idx="1"/>
          </p:nvPr>
        </p:nvSpPr>
        <p:spPr>
          <a:xfrm>
            <a:off x="838200" y="1555423"/>
            <a:ext cx="10515600" cy="4621540"/>
          </a:xfrm>
        </p:spPr>
        <p:txBody>
          <a:bodyPr>
            <a:normAutofit/>
          </a:bodyPr>
          <a:lstStyle/>
          <a:p>
            <a:r>
              <a:rPr lang="en-US" dirty="0"/>
              <a:t>The Programmatic Monitors provides program management and oversight to their assigned grantees.  They serve as the primary point of contact between DCEO and grantees for all activities associated with program monitoring and technical assistance.  </a:t>
            </a:r>
          </a:p>
          <a:p>
            <a:r>
              <a:rPr lang="en-US" sz="2800" dirty="0"/>
              <a:t>Fiscal Monitors organizes, oversees, and functions as a technical expert for routine fiscal monitoring conducted by monitoring team members.  Routine monitoring includes compliance with fiscal requirements in areas such as: internal controls, costs allowability, payroll, reporting requirements, bank reconciliations, salary limitation, GAAP, and subrecipient monitoring.</a:t>
            </a:r>
          </a:p>
          <a:p>
            <a:endParaRPr lang="en-US" dirty="0"/>
          </a:p>
        </p:txBody>
      </p:sp>
      <p:sp>
        <p:nvSpPr>
          <p:cNvPr id="5" name="Rectangle 4">
            <a:extLst>
              <a:ext uri="{FF2B5EF4-FFF2-40B4-BE49-F238E27FC236}">
                <a16:creationId xmlns:a16="http://schemas.microsoft.com/office/drawing/2014/main" id="{D4246D40-C094-D62D-F48B-3D6525E99A0C}"/>
              </a:ext>
            </a:extLst>
          </p:cNvPr>
          <p:cNvSpPr/>
          <p:nvPr/>
        </p:nvSpPr>
        <p:spPr>
          <a:xfrm>
            <a:off x="838200" y="6429080"/>
            <a:ext cx="1716464" cy="29239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4935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E0AAF0-0E8A-443F-9048-60A89CFB58F9}"/>
              </a:ext>
            </a:extLst>
          </p:cNvPr>
          <p:cNvSpPr>
            <a:spLocks noGrp="1"/>
          </p:cNvSpPr>
          <p:nvPr>
            <p:ph type="title"/>
          </p:nvPr>
        </p:nvSpPr>
        <p:spPr>
          <a:xfrm>
            <a:off x="640080" y="325369"/>
            <a:ext cx="4368602" cy="1956841"/>
          </a:xfrm>
        </p:spPr>
        <p:txBody>
          <a:bodyPr anchor="b">
            <a:normAutofit/>
          </a:bodyPr>
          <a:lstStyle/>
          <a:p>
            <a:r>
              <a:rPr lang="en-US" sz="5400" dirty="0"/>
              <a:t>Monitoring Process</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67B390A-B59F-4915-B3C1-0BF3F02703B8}"/>
              </a:ext>
            </a:extLst>
          </p:cNvPr>
          <p:cNvSpPr>
            <a:spLocks noGrp="1"/>
          </p:cNvSpPr>
          <p:nvPr>
            <p:ph idx="1"/>
          </p:nvPr>
        </p:nvSpPr>
        <p:spPr>
          <a:xfrm>
            <a:off x="640080" y="2872899"/>
            <a:ext cx="4243589" cy="3320668"/>
          </a:xfrm>
        </p:spPr>
        <p:txBody>
          <a:bodyPr>
            <a:normAutofit fontScale="92500" lnSpcReduction="10000"/>
          </a:bodyPr>
          <a:lstStyle/>
          <a:p>
            <a:r>
              <a:rPr lang="en-US" sz="2200" dirty="0"/>
              <a:t>Communication from Lead Monitor </a:t>
            </a:r>
          </a:p>
          <a:p>
            <a:r>
              <a:rPr lang="en-US" sz="2200" dirty="0"/>
              <a:t>Announcement Letter </a:t>
            </a:r>
          </a:p>
          <a:p>
            <a:r>
              <a:rPr lang="en-US" sz="2200" dirty="0"/>
              <a:t>Entrance Conference </a:t>
            </a:r>
          </a:p>
          <a:p>
            <a:r>
              <a:rPr lang="en-US" sz="2200" dirty="0"/>
              <a:t>Conduct Monitoring Review </a:t>
            </a:r>
          </a:p>
          <a:p>
            <a:r>
              <a:rPr lang="en-US" sz="2200" dirty="0"/>
              <a:t>Soft Exit </a:t>
            </a:r>
          </a:p>
          <a:p>
            <a:r>
              <a:rPr lang="en-US" sz="2200" dirty="0"/>
              <a:t>Exit Conference </a:t>
            </a:r>
          </a:p>
          <a:p>
            <a:r>
              <a:rPr lang="en-US" sz="2200" dirty="0"/>
              <a:t>Results Letter </a:t>
            </a:r>
          </a:p>
          <a:p>
            <a:r>
              <a:rPr lang="en-US" sz="2200" dirty="0"/>
              <a:t>Response from Grantee </a:t>
            </a:r>
          </a:p>
          <a:p>
            <a:r>
              <a:rPr lang="en-US" sz="2200" dirty="0"/>
              <a:t>Final response from DCEO</a:t>
            </a:r>
          </a:p>
        </p:txBody>
      </p:sp>
      <p:pic>
        <p:nvPicPr>
          <p:cNvPr id="7" name="Picture 6" descr="A close up of a sign&#10;&#10;Description automatically generated">
            <a:extLst>
              <a:ext uri="{FF2B5EF4-FFF2-40B4-BE49-F238E27FC236}">
                <a16:creationId xmlns:a16="http://schemas.microsoft.com/office/drawing/2014/main" id="{34268AB7-ABAE-44B0-8713-D4CDFE6EAED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7102" r="2074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Slide Number Placeholder 3">
            <a:extLst>
              <a:ext uri="{FF2B5EF4-FFF2-40B4-BE49-F238E27FC236}">
                <a16:creationId xmlns:a16="http://schemas.microsoft.com/office/drawing/2014/main" id="{9F01BE1B-3A27-4148-B7C8-EEE4B403A336}"/>
              </a:ext>
            </a:extLst>
          </p:cNvPr>
          <p:cNvSpPr>
            <a:spLocks noGrp="1"/>
          </p:cNvSpPr>
          <p:nvPr>
            <p:ph type="sldNum" sz="quarter" idx="12"/>
          </p:nvPr>
        </p:nvSpPr>
        <p:spPr>
          <a:xfrm>
            <a:off x="10439400" y="6356350"/>
            <a:ext cx="914400" cy="365125"/>
          </a:xfrm>
        </p:spPr>
        <p:txBody>
          <a:bodyPr>
            <a:normAutofit/>
          </a:bodyPr>
          <a:lstStyle/>
          <a:p>
            <a:pPr>
              <a:spcAft>
                <a:spcPts val="600"/>
              </a:spcAft>
            </a:pPr>
            <a:r>
              <a:rPr lang="en-US" dirty="0">
                <a:solidFill>
                  <a:schemeClr val="tx1"/>
                </a:solidFill>
              </a:rPr>
              <a:t>4</a:t>
            </a:r>
          </a:p>
        </p:txBody>
      </p:sp>
    </p:spTree>
    <p:extLst>
      <p:ext uri="{BB962C8B-B14F-4D97-AF65-F5344CB8AC3E}">
        <p14:creationId xmlns:p14="http://schemas.microsoft.com/office/powerpoint/2010/main" val="3889609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792" y="1161288"/>
            <a:ext cx="3602736" cy="4526280"/>
          </a:xfrm>
        </p:spPr>
        <p:txBody>
          <a:bodyPr>
            <a:normAutofit/>
          </a:bodyPr>
          <a:lstStyle/>
          <a:p>
            <a:r>
              <a:rPr lang="en-US" sz="4000"/>
              <a:t>Why is monitoring important?</a:t>
            </a:r>
          </a:p>
        </p:txBody>
      </p:sp>
      <p:sp>
        <p:nvSpPr>
          <p:cNvPr id="4" name="Slide Number Placeholder 3"/>
          <p:cNvSpPr>
            <a:spLocks noGrp="1"/>
          </p:cNvSpPr>
          <p:nvPr>
            <p:ph type="sldNum" sz="quarter" idx="4"/>
          </p:nvPr>
        </p:nvSpPr>
        <p:spPr>
          <a:xfrm>
            <a:off x="8801100" y="6356350"/>
            <a:ext cx="2743200" cy="365125"/>
          </a:xfrm>
        </p:spPr>
        <p:txBody>
          <a:bodyPr>
            <a:normAutofit/>
          </a:bodyPr>
          <a:lstStyle/>
          <a:p>
            <a:pPr algn="r">
              <a:lnSpc>
                <a:spcPct val="90000"/>
              </a:lnSpc>
              <a:spcAft>
                <a:spcPts val="600"/>
              </a:spcAft>
            </a:pPr>
            <a:r>
              <a:rPr lang="en-US" sz="1200" dirty="0"/>
              <a:t>5</a:t>
            </a:r>
          </a:p>
        </p:txBody>
      </p:sp>
      <p:graphicFrame>
        <p:nvGraphicFramePr>
          <p:cNvPr id="6" name="Content Placeholder 2">
            <a:extLst>
              <a:ext uri="{FF2B5EF4-FFF2-40B4-BE49-F238E27FC236}">
                <a16:creationId xmlns:a16="http://schemas.microsoft.com/office/drawing/2014/main" id="{709D6883-7C54-27F6-37E5-D35554CBCDC9}"/>
              </a:ext>
            </a:extLst>
          </p:cNvPr>
          <p:cNvGraphicFramePr>
            <a:graphicFrameLocks noGrp="1"/>
          </p:cNvGraphicFramePr>
          <p:nvPr>
            <p:ph idx="1"/>
            <p:extLst>
              <p:ext uri="{D42A27DB-BD31-4B8C-83A1-F6EECF244321}">
                <p14:modId xmlns:p14="http://schemas.microsoft.com/office/powerpoint/2010/main" val="1170204929"/>
              </p:ext>
            </p:extLst>
          </p:nvPr>
        </p:nvGraphicFramePr>
        <p:xfrm>
          <a:off x="3506680" y="676656"/>
          <a:ext cx="816106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3DAEAFB4-7B65-34B1-1D95-99E9D21DA3FD}"/>
              </a:ext>
            </a:extLst>
          </p:cNvPr>
          <p:cNvPicPr>
            <a:picLocks noChangeAspect="1"/>
          </p:cNvPicPr>
          <p:nvPr/>
        </p:nvPicPr>
        <p:blipFill>
          <a:blip r:embed="rId7"/>
          <a:stretch>
            <a:fillRect/>
          </a:stretch>
        </p:blipFill>
        <p:spPr>
          <a:xfrm>
            <a:off x="153971" y="347702"/>
            <a:ext cx="3075004" cy="1435002"/>
          </a:xfrm>
          <a:prstGeom prst="rect">
            <a:avLst/>
          </a:prstGeom>
        </p:spPr>
      </p:pic>
    </p:spTree>
    <p:extLst>
      <p:ext uri="{BB962C8B-B14F-4D97-AF65-F5344CB8AC3E}">
        <p14:creationId xmlns:p14="http://schemas.microsoft.com/office/powerpoint/2010/main" val="2809685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58BB5-4F5C-02DA-4F40-EC68D8FC25CC}"/>
              </a:ext>
            </a:extLst>
          </p:cNvPr>
          <p:cNvSpPr>
            <a:spLocks noGrp="1"/>
          </p:cNvSpPr>
          <p:nvPr>
            <p:ph type="title"/>
          </p:nvPr>
        </p:nvSpPr>
        <p:spPr/>
        <p:txBody>
          <a:bodyPr>
            <a:normAutofit fontScale="90000"/>
          </a:bodyPr>
          <a:lstStyle/>
          <a:p>
            <a:r>
              <a:rPr lang="en-US" dirty="0"/>
              <a:t>FISCAL vs. PROGRAM MONITORING</a:t>
            </a:r>
          </a:p>
        </p:txBody>
      </p:sp>
      <p:sp>
        <p:nvSpPr>
          <p:cNvPr id="4" name="Slide Number Placeholder 3">
            <a:extLst>
              <a:ext uri="{FF2B5EF4-FFF2-40B4-BE49-F238E27FC236}">
                <a16:creationId xmlns:a16="http://schemas.microsoft.com/office/drawing/2014/main" id="{073D9029-DB20-BFA1-80B7-756494DD0E96}"/>
              </a:ext>
            </a:extLst>
          </p:cNvPr>
          <p:cNvSpPr>
            <a:spLocks noGrp="1"/>
          </p:cNvSpPr>
          <p:nvPr>
            <p:ph type="sldNum" sz="quarter" idx="12"/>
          </p:nvPr>
        </p:nvSpPr>
        <p:spPr/>
        <p:txBody>
          <a:bodyPr/>
          <a:lstStyle/>
          <a:p>
            <a:r>
              <a:rPr lang="en-US" dirty="0">
                <a:solidFill>
                  <a:schemeClr val="tx1"/>
                </a:solidFill>
              </a:rPr>
              <a:t>6</a:t>
            </a:r>
          </a:p>
        </p:txBody>
      </p:sp>
      <p:pic>
        <p:nvPicPr>
          <p:cNvPr id="1026" name="Picture 2" descr="Welcome to the Fork in The Road Project! - David Houle - Medium">
            <a:extLst>
              <a:ext uri="{FF2B5EF4-FFF2-40B4-BE49-F238E27FC236}">
                <a16:creationId xmlns:a16="http://schemas.microsoft.com/office/drawing/2014/main" id="{85F48199-EA38-337F-33B6-AA5A13103D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6904" y="1732371"/>
            <a:ext cx="7616142" cy="4765017"/>
          </a:xfrm>
          <a:prstGeom prst="rect">
            <a:avLst/>
          </a:prstGeom>
          <a:noFill/>
          <a:effectLst>
            <a:softEdge rad="457200"/>
          </a:effectLst>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DB10DCC6-5185-45A8-D66E-A302585CCA2D}"/>
              </a:ext>
            </a:extLst>
          </p:cNvPr>
          <p:cNvSpPr txBox="1">
            <a:spLocks/>
          </p:cNvSpPr>
          <p:nvPr/>
        </p:nvSpPr>
        <p:spPr>
          <a:xfrm>
            <a:off x="5508173" y="3620551"/>
            <a:ext cx="2743199" cy="9702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3200" dirty="0">
                <a:solidFill>
                  <a:schemeClr val="bg1"/>
                </a:solidFill>
              </a:rPr>
              <a:t>PROGRAM</a:t>
            </a:r>
          </a:p>
        </p:txBody>
      </p:sp>
      <p:sp>
        <p:nvSpPr>
          <p:cNvPr id="3" name="Content Placeholder 2">
            <a:extLst>
              <a:ext uri="{FF2B5EF4-FFF2-40B4-BE49-F238E27FC236}">
                <a16:creationId xmlns:a16="http://schemas.microsoft.com/office/drawing/2014/main" id="{77338A41-BC11-2826-18CB-8E39059D3AC8}"/>
              </a:ext>
            </a:extLst>
          </p:cNvPr>
          <p:cNvSpPr>
            <a:spLocks noGrp="1"/>
          </p:cNvSpPr>
          <p:nvPr>
            <p:ph idx="1"/>
          </p:nvPr>
        </p:nvSpPr>
        <p:spPr>
          <a:xfrm>
            <a:off x="5338018" y="2803154"/>
            <a:ext cx="1702836" cy="545841"/>
          </a:xfrm>
        </p:spPr>
        <p:txBody>
          <a:bodyPr>
            <a:noAutofit/>
          </a:bodyPr>
          <a:lstStyle/>
          <a:p>
            <a:pPr marL="0" indent="0">
              <a:buNone/>
            </a:pPr>
            <a:r>
              <a:rPr lang="en-US" sz="4000" dirty="0">
                <a:solidFill>
                  <a:schemeClr val="bg1"/>
                </a:solidFill>
              </a:rPr>
              <a:t>FISCAL</a:t>
            </a:r>
          </a:p>
        </p:txBody>
      </p:sp>
    </p:spTree>
    <p:extLst>
      <p:ext uri="{BB962C8B-B14F-4D97-AF65-F5344CB8AC3E}">
        <p14:creationId xmlns:p14="http://schemas.microsoft.com/office/powerpoint/2010/main" val="368059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3C14C-E03F-1E35-AC87-3B89ECF90846}"/>
              </a:ext>
            </a:extLst>
          </p:cNvPr>
          <p:cNvSpPr>
            <a:spLocks noGrp="1"/>
          </p:cNvSpPr>
          <p:nvPr>
            <p:ph type="title"/>
          </p:nvPr>
        </p:nvSpPr>
        <p:spPr>
          <a:xfrm>
            <a:off x="3914775" y="610865"/>
            <a:ext cx="6912378" cy="960482"/>
          </a:xfrm>
        </p:spPr>
        <p:txBody>
          <a:bodyPr>
            <a:normAutofit/>
          </a:bodyPr>
          <a:lstStyle/>
          <a:p>
            <a:r>
              <a:rPr lang="en-US" dirty="0"/>
              <a:t>Fiscal Monitoring</a:t>
            </a:r>
          </a:p>
        </p:txBody>
      </p:sp>
      <p:sp>
        <p:nvSpPr>
          <p:cNvPr id="4" name="Slide Number Placeholder 3">
            <a:extLst>
              <a:ext uri="{FF2B5EF4-FFF2-40B4-BE49-F238E27FC236}">
                <a16:creationId xmlns:a16="http://schemas.microsoft.com/office/drawing/2014/main" id="{6DB9F251-0B40-0670-433A-B3BA20C90262}"/>
              </a:ext>
            </a:extLst>
          </p:cNvPr>
          <p:cNvSpPr>
            <a:spLocks noGrp="1"/>
          </p:cNvSpPr>
          <p:nvPr>
            <p:ph type="sldNum" sz="quarter" idx="12"/>
          </p:nvPr>
        </p:nvSpPr>
        <p:spPr/>
        <p:txBody>
          <a:bodyPr/>
          <a:lstStyle/>
          <a:p>
            <a:r>
              <a:rPr lang="en-US" dirty="0">
                <a:solidFill>
                  <a:schemeClr val="tx1"/>
                </a:solidFill>
              </a:rPr>
              <a:t>7</a:t>
            </a:r>
          </a:p>
        </p:txBody>
      </p:sp>
      <p:pic>
        <p:nvPicPr>
          <p:cNvPr id="6" name="Picture 5">
            <a:extLst>
              <a:ext uri="{FF2B5EF4-FFF2-40B4-BE49-F238E27FC236}">
                <a16:creationId xmlns:a16="http://schemas.microsoft.com/office/drawing/2014/main" id="{57F0667D-BEFD-3117-1136-084B1EC54571}"/>
              </a:ext>
            </a:extLst>
          </p:cNvPr>
          <p:cNvPicPr>
            <a:picLocks noChangeAspect="1"/>
          </p:cNvPicPr>
          <p:nvPr/>
        </p:nvPicPr>
        <p:blipFill>
          <a:blip r:embed="rId2"/>
          <a:stretch>
            <a:fillRect/>
          </a:stretch>
        </p:blipFill>
        <p:spPr>
          <a:xfrm>
            <a:off x="74072" y="267802"/>
            <a:ext cx="2793310" cy="1303545"/>
          </a:xfrm>
          <a:prstGeom prst="rect">
            <a:avLst/>
          </a:prstGeom>
        </p:spPr>
      </p:pic>
      <p:sp>
        <p:nvSpPr>
          <p:cNvPr id="5" name="Rectangle 4">
            <a:extLst>
              <a:ext uri="{FF2B5EF4-FFF2-40B4-BE49-F238E27FC236}">
                <a16:creationId xmlns:a16="http://schemas.microsoft.com/office/drawing/2014/main" id="{1BB7848E-59CA-AC5C-2895-BE0405AA8326}"/>
              </a:ext>
            </a:extLst>
          </p:cNvPr>
          <p:cNvSpPr/>
          <p:nvPr/>
        </p:nvSpPr>
        <p:spPr>
          <a:xfrm>
            <a:off x="816746" y="6356350"/>
            <a:ext cx="1944209" cy="3651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64F2C6C-0111-D4CB-B6BB-04F590E09B36}"/>
              </a:ext>
            </a:extLst>
          </p:cNvPr>
          <p:cNvSpPr/>
          <p:nvPr/>
        </p:nvSpPr>
        <p:spPr>
          <a:xfrm>
            <a:off x="1376039" y="1997476"/>
            <a:ext cx="4114800" cy="1828800"/>
          </a:xfrm>
          <a:prstGeom prst="ellipse">
            <a:avLst/>
          </a:prstGeom>
          <a:solidFill>
            <a:schemeClr val="bg1"/>
          </a:solidFill>
          <a:ln>
            <a:solidFill>
              <a:schemeClr val="accent2"/>
            </a:solid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72 Black" panose="020B0A04030603020204" pitchFamily="34" charset="0"/>
                <a:cs typeface="72 Black" panose="020B0A04030603020204" pitchFamily="34" charset="0"/>
              </a:rPr>
              <a:t>Internal Controls</a:t>
            </a:r>
          </a:p>
        </p:txBody>
      </p:sp>
      <p:sp>
        <p:nvSpPr>
          <p:cNvPr id="12" name="Oval 11">
            <a:extLst>
              <a:ext uri="{FF2B5EF4-FFF2-40B4-BE49-F238E27FC236}">
                <a16:creationId xmlns:a16="http://schemas.microsoft.com/office/drawing/2014/main" id="{420F8BDD-1BD1-D90F-9F3E-A81327B5CF3C}"/>
              </a:ext>
            </a:extLst>
          </p:cNvPr>
          <p:cNvSpPr/>
          <p:nvPr/>
        </p:nvSpPr>
        <p:spPr>
          <a:xfrm flipH="1">
            <a:off x="6095996" y="1997477"/>
            <a:ext cx="4114800" cy="1828800"/>
          </a:xfrm>
          <a:prstGeom prst="ellipse">
            <a:avLst/>
          </a:prstGeom>
          <a:solidFill>
            <a:schemeClr val="bg1"/>
          </a:solidFill>
          <a:ln>
            <a:solidFill>
              <a:schemeClr val="accent2"/>
            </a:solid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72 Black" panose="020B0A04030603020204" pitchFamily="34" charset="0"/>
                <a:cs typeface="72 Black" panose="020B0A04030603020204" pitchFamily="34" charset="0"/>
              </a:rPr>
              <a:t>Disbursements</a:t>
            </a:r>
          </a:p>
        </p:txBody>
      </p:sp>
      <p:sp>
        <p:nvSpPr>
          <p:cNvPr id="13" name="Oval 12">
            <a:extLst>
              <a:ext uri="{FF2B5EF4-FFF2-40B4-BE49-F238E27FC236}">
                <a16:creationId xmlns:a16="http://schemas.microsoft.com/office/drawing/2014/main" id="{3DF9F391-E425-D54A-4986-B54675B6E687}"/>
              </a:ext>
            </a:extLst>
          </p:cNvPr>
          <p:cNvSpPr/>
          <p:nvPr/>
        </p:nvSpPr>
        <p:spPr>
          <a:xfrm flipH="1">
            <a:off x="6095996" y="3959032"/>
            <a:ext cx="4114800" cy="1828800"/>
          </a:xfrm>
          <a:prstGeom prst="ellipse">
            <a:avLst/>
          </a:prstGeom>
          <a:solidFill>
            <a:schemeClr val="bg1"/>
          </a:solidFill>
          <a:ln>
            <a:solidFill>
              <a:schemeClr val="accent2"/>
            </a:solid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72 Black" panose="020B0A04030603020204" pitchFamily="34" charset="0"/>
                <a:cs typeface="72 Black" panose="020B0A04030603020204" pitchFamily="34" charset="0"/>
              </a:rPr>
              <a:t>Payroll</a:t>
            </a:r>
          </a:p>
        </p:txBody>
      </p:sp>
      <p:sp>
        <p:nvSpPr>
          <p:cNvPr id="14" name="Oval 13">
            <a:extLst>
              <a:ext uri="{FF2B5EF4-FFF2-40B4-BE49-F238E27FC236}">
                <a16:creationId xmlns:a16="http://schemas.microsoft.com/office/drawing/2014/main" id="{DF3DCED1-D03A-2B66-B6C2-C2ADE2913242}"/>
              </a:ext>
            </a:extLst>
          </p:cNvPr>
          <p:cNvSpPr/>
          <p:nvPr/>
        </p:nvSpPr>
        <p:spPr>
          <a:xfrm flipH="1">
            <a:off x="1403319" y="3959032"/>
            <a:ext cx="4114800" cy="1828800"/>
          </a:xfrm>
          <a:prstGeom prst="ellipse">
            <a:avLst/>
          </a:prstGeom>
          <a:solidFill>
            <a:schemeClr val="bg1"/>
          </a:solidFill>
          <a:ln>
            <a:solidFill>
              <a:schemeClr val="accent2"/>
            </a:solid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72 Black" panose="020B0A04030603020204" pitchFamily="34" charset="0"/>
                <a:cs typeface="72 Black" panose="020B0A04030603020204" pitchFamily="34" charset="0"/>
              </a:rPr>
              <a:t>Costs Allowability</a:t>
            </a:r>
          </a:p>
          <a:p>
            <a:pPr algn="ctr"/>
            <a:endParaRPr lang="en-US" sz="2800" b="1" dirty="0">
              <a:solidFill>
                <a:schemeClr val="tx1"/>
              </a:solidFill>
              <a:latin typeface="72 Black" panose="020B0A04030603020204" pitchFamily="34" charset="0"/>
              <a:cs typeface="72 Black" panose="020B0A04030603020204" pitchFamily="34" charset="0"/>
            </a:endParaRPr>
          </a:p>
        </p:txBody>
      </p:sp>
    </p:spTree>
    <p:extLst>
      <p:ext uri="{BB962C8B-B14F-4D97-AF65-F5344CB8AC3E}">
        <p14:creationId xmlns:p14="http://schemas.microsoft.com/office/powerpoint/2010/main" val="2908592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900AC20-279F-F727-1381-A8A13497827F}"/>
              </a:ext>
            </a:extLst>
          </p:cNvPr>
          <p:cNvSpPr txBox="1"/>
          <p:nvPr/>
        </p:nvSpPr>
        <p:spPr>
          <a:xfrm>
            <a:off x="248575" y="750440"/>
            <a:ext cx="358630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a:ln>
                  <a:noFill/>
                </a:ln>
                <a:solidFill>
                  <a:srgbClr val="E7E6E6"/>
                </a:solidFill>
                <a:effectLst/>
                <a:uLnTx/>
                <a:uFillTx/>
                <a:latin typeface="Calibri" panose="020F0502020204030204"/>
                <a:ea typeface="+mn-ea"/>
                <a:cs typeface="+mn-cs"/>
              </a:rPr>
              <a:t>DOCUMENTATION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a:ln>
                  <a:noFill/>
                </a:ln>
                <a:solidFill>
                  <a:srgbClr val="E7E6E6"/>
                </a:solidFill>
                <a:effectLst/>
                <a:uLnTx/>
                <a:uFillTx/>
                <a:latin typeface="Calibri" panose="020F0502020204030204"/>
                <a:ea typeface="+mn-ea"/>
                <a:cs typeface="+mn-cs"/>
              </a:rPr>
              <a:t>CHECKLIST</a:t>
            </a:r>
            <a:endParaRPr kumimoji="0" lang="en-US" sz="3600" b="0" i="0" u="sng" strike="noStrike" kern="1200" cap="none" spc="0" normalizeH="0" baseline="0" noProof="0" dirty="0">
              <a:ln>
                <a:noFill/>
              </a:ln>
              <a:solidFill>
                <a:srgbClr val="E7E6E6"/>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132C80BC-ED53-46A6-0922-87CC52BA9018}"/>
              </a:ext>
            </a:extLst>
          </p:cNvPr>
          <p:cNvSpPr>
            <a:spLocks noGrp="1"/>
          </p:cNvSpPr>
          <p:nvPr>
            <p:ph type="sldNum" sz="quarter" idx="12"/>
          </p:nvPr>
        </p:nvSpPr>
        <p:spPr>
          <a:xfrm>
            <a:off x="10360241" y="6455664"/>
            <a:ext cx="1792135"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rPr>
              <a:t>8</a:t>
            </a:r>
          </a:p>
        </p:txBody>
      </p:sp>
      <p:graphicFrame>
        <p:nvGraphicFramePr>
          <p:cNvPr id="6" name="Content Placeholder 2">
            <a:extLst>
              <a:ext uri="{FF2B5EF4-FFF2-40B4-BE49-F238E27FC236}">
                <a16:creationId xmlns:a16="http://schemas.microsoft.com/office/drawing/2014/main" id="{8FB2150F-D60C-BEFB-7357-797E0EE17123}"/>
              </a:ext>
            </a:extLst>
          </p:cNvPr>
          <p:cNvGraphicFramePr>
            <a:graphicFrameLocks noGrp="1"/>
          </p:cNvGraphicFramePr>
          <p:nvPr>
            <p:ph idx="1"/>
            <p:extLst>
              <p:ext uri="{D42A27DB-BD31-4B8C-83A1-F6EECF244321}">
                <p14:modId xmlns:p14="http://schemas.microsoft.com/office/powerpoint/2010/main" val="35515471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3645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132C80BC-ED53-46A6-0922-87CC52BA9018}"/>
              </a:ext>
            </a:extLst>
          </p:cNvPr>
          <p:cNvSpPr>
            <a:spLocks noGrp="1"/>
          </p:cNvSpPr>
          <p:nvPr>
            <p:ph type="sldNum" sz="quarter" idx="12"/>
          </p:nvPr>
        </p:nvSpPr>
        <p:spPr>
          <a:xfrm>
            <a:off x="10875146" y="6455664"/>
            <a:ext cx="127723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lang="en-US" sz="1100" dirty="0">
                <a:solidFill>
                  <a:prstClr val="black">
                    <a:lumMod val="50000"/>
                    <a:lumOff val="50000"/>
                  </a:prstClr>
                </a:solidFill>
                <a:latin typeface="Calibri" panose="020F0502020204030204"/>
              </a:rPr>
              <a:t>9</a:t>
            </a:r>
            <a:endParaRPr kumimoji="0" lang="en-US" sz="1100" b="0" i="0" u="none" strike="noStrike" kern="1200" cap="none" spc="0" normalizeH="0" baseline="0" noProof="0" dirty="0">
              <a:ln>
                <a:noFill/>
              </a:ln>
              <a:solidFill>
                <a:prstClr val="black">
                  <a:lumMod val="50000"/>
                  <a:lumOff val="50000"/>
                </a:prstClr>
              </a:solidFill>
              <a:effectLst/>
              <a:uLnTx/>
              <a:uFillTx/>
              <a:latin typeface="Calibri" panose="020F0502020204030204"/>
              <a:ea typeface="+mn-ea"/>
              <a:cs typeface="+mn-cs"/>
            </a:endParaRPr>
          </a:p>
        </p:txBody>
      </p:sp>
      <p:graphicFrame>
        <p:nvGraphicFramePr>
          <p:cNvPr id="6" name="Content Placeholder 2">
            <a:extLst>
              <a:ext uri="{FF2B5EF4-FFF2-40B4-BE49-F238E27FC236}">
                <a16:creationId xmlns:a16="http://schemas.microsoft.com/office/drawing/2014/main" id="{8FB2150F-D60C-BEFB-7357-797E0EE17123}"/>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0EA3C44F-030D-A882-0EF3-D458BB4DA920}"/>
              </a:ext>
            </a:extLst>
          </p:cNvPr>
          <p:cNvSpPr txBox="1"/>
          <p:nvPr/>
        </p:nvSpPr>
        <p:spPr>
          <a:xfrm>
            <a:off x="248575" y="750440"/>
            <a:ext cx="365239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a:ln>
                  <a:noFill/>
                </a:ln>
                <a:solidFill>
                  <a:srgbClr val="E7E6E6"/>
                </a:solidFill>
                <a:effectLst/>
                <a:uLnTx/>
                <a:uFillTx/>
                <a:latin typeface="Calibri" panose="020F0502020204030204"/>
                <a:ea typeface="+mn-ea"/>
                <a:cs typeface="+mn-cs"/>
              </a:rPr>
              <a:t>DOCUMENTATION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a:ln>
                  <a:noFill/>
                </a:ln>
                <a:solidFill>
                  <a:srgbClr val="E7E6E6"/>
                </a:solidFill>
                <a:effectLst/>
                <a:uLnTx/>
                <a:uFillTx/>
                <a:latin typeface="Calibri" panose="020F0502020204030204"/>
                <a:ea typeface="+mn-ea"/>
                <a:cs typeface="+mn-cs"/>
              </a:rPr>
              <a:t>CHECKLIST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7E6E6"/>
                </a:solidFill>
                <a:effectLst/>
                <a:uLnTx/>
                <a:uFillTx/>
                <a:latin typeface="Calibri" panose="020F0502020204030204"/>
                <a:ea typeface="+mn-ea"/>
                <a:cs typeface="+mn-cs"/>
              </a:rPr>
              <a:t>(CONTINUED)</a:t>
            </a:r>
          </a:p>
        </p:txBody>
      </p:sp>
    </p:spTree>
    <p:extLst>
      <p:ext uri="{BB962C8B-B14F-4D97-AF65-F5344CB8AC3E}">
        <p14:creationId xmlns:p14="http://schemas.microsoft.com/office/powerpoint/2010/main" val="18159350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TITLE PLACEHOLDER&amp;quot;&quot;/&gt;&lt;property id=&quot;20307&quot; value=&quot;256&quot;/&gt;&lt;/object&gt;&lt;object type=&quot;3&quot; unique_id=&quot;10004&quot;&gt;&lt;property id=&quot;20148&quot; value=&quot;5&quot;/&gt;&lt;property id=&quot;20300&quot; value=&quot;Slide 2 - &amp;quot;TITLE PLACEHOLDER&amp;quot;&quot;/&gt;&lt;property id=&quot;20307&quot; value=&quot;257&quot;/&gt;&lt;/object&gt;&lt;object type=&quot;3&quot; unique_id=&quot;10005&quot;&gt;&lt;property id=&quot;20148&quot; value=&quot;5&quot;/&gt;&lt;property id=&quot;20300&quot; value=&quot;Slide 4 - &amp;quot;TITLE PLACEHOLDER&amp;quot;&quot;/&gt;&lt;property id=&quot;20307&quot; value=&quot;258&quot;/&gt;&lt;/object&gt;&lt;object type=&quot;3&quot; unique_id=&quot;10036&quot;&gt;&lt;property id=&quot;20148&quot; value=&quot;5&quot;/&gt;&lt;property id=&quot;20300&quot; value=&quot;Slide 3&quot;/&gt;&lt;property id=&quot;20307&quot; value=&quot;259&quot;/&gt;&lt;/object&gt;&lt;/object&gt;&lt;object type=&quot;8&quot; unique_id=&quot;10010&quot;&gt;&lt;/object&gt;&lt;/object&gt;&lt;/database&gt;"/>
  <p:tag name="SECTOMILLISECCONVERTED" val="1"/>
</p:tagLst>
</file>

<file path=ppt/theme/theme1.xml><?xml version="1.0" encoding="utf-8"?>
<a:theme xmlns:a="http://schemas.openxmlformats.org/drawingml/2006/main" name="1_Office Theme">
  <a:themeElements>
    <a:clrScheme name="WorkNet Theme">
      <a:dk1>
        <a:sysClr val="windowText" lastClr="000000"/>
      </a:dk1>
      <a:lt1>
        <a:sysClr val="window" lastClr="FFFFFF"/>
      </a:lt1>
      <a:dk2>
        <a:srgbClr val="44546A"/>
      </a:dk2>
      <a:lt2>
        <a:srgbClr val="E7E6E6"/>
      </a:lt2>
      <a:accent1>
        <a:srgbClr val="B74900"/>
      </a:accent1>
      <a:accent2>
        <a:srgbClr val="004990"/>
      </a:accent2>
      <a:accent3>
        <a:srgbClr val="C4122F"/>
      </a:accent3>
      <a:accent4>
        <a:srgbClr val="00615B"/>
      </a:accent4>
      <a:accent5>
        <a:srgbClr val="60106A"/>
      </a:accent5>
      <a:accent6>
        <a:srgbClr val="4D4D4D"/>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WIOA_PD_template updated" id="{EC236E03-D5EF-4ACF-B35C-450026EB3AC8}" vid="{90018856-AC5A-41FD-9AF9-E18F1AACE6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E52569ECEA4A742A2C5974F57977DA4" ma:contentTypeVersion="5" ma:contentTypeDescription="Create a new document." ma:contentTypeScope="" ma:versionID="79c9f2753a94edf9e8c03015e3e7977f">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449133-374E-4449-A69E-D281C48DB8FC}">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8430a93d-6297-48af-9e97-891a18a10308"/>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1CAA7689-D477-40BB-A293-84CE4ADE96A6}"/>
</file>

<file path=customXml/itemProps3.xml><?xml version="1.0" encoding="utf-8"?>
<ds:datastoreItem xmlns:ds="http://schemas.openxmlformats.org/officeDocument/2006/customXml" ds:itemID="{BA6739F4-1A3D-4469-9B5E-B705DBABF2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Gallery</Template>
  <TotalTime>2960</TotalTime>
  <Words>563</Words>
  <Application>Microsoft Office PowerPoint</Application>
  <PresentationFormat>Widescreen</PresentationFormat>
  <Paragraphs>108</Paragraphs>
  <Slides>13</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72 Black</vt:lpstr>
      <vt:lpstr>Arial</vt:lpstr>
      <vt:lpstr>Arial Rounded MT Bold</vt:lpstr>
      <vt:lpstr>Calibri</vt:lpstr>
      <vt:lpstr>Calibri Light</vt:lpstr>
      <vt:lpstr>Segoe UI</vt:lpstr>
      <vt:lpstr>Trebuchet MS</vt:lpstr>
      <vt:lpstr>Webdings</vt:lpstr>
      <vt:lpstr>Wingdings</vt:lpstr>
      <vt:lpstr>Wingdings 2</vt:lpstr>
      <vt:lpstr>Wingdings 3</vt:lpstr>
      <vt:lpstr>1_Office Theme</vt:lpstr>
      <vt:lpstr>PowerPoint Presentation</vt:lpstr>
      <vt:lpstr>JTED Monitoring </vt:lpstr>
      <vt:lpstr>Grant Monitors</vt:lpstr>
      <vt:lpstr>Monitoring Process</vt:lpstr>
      <vt:lpstr>Why is monitoring important?</vt:lpstr>
      <vt:lpstr>FISCAL vs. PROGRAM MONITORING</vt:lpstr>
      <vt:lpstr>Fiscal Monitoring</vt:lpstr>
      <vt:lpstr>PowerPoint Presentation</vt:lpstr>
      <vt:lpstr>PowerPoint Presentation</vt:lpstr>
      <vt:lpstr>Resources</vt:lpstr>
      <vt:lpstr>Monitoring Events </vt:lpstr>
      <vt:lpstr>Monitoring Events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Lisa</dc:creator>
  <cp:lastModifiedBy>Lauren Kantowski</cp:lastModifiedBy>
  <cp:revision>68</cp:revision>
  <cp:lastPrinted>2017-10-23T13:44:46Z</cp:lastPrinted>
  <dcterms:created xsi:type="dcterms:W3CDTF">2019-09-25T16:41:34Z</dcterms:created>
  <dcterms:modified xsi:type="dcterms:W3CDTF">2024-10-16T15:53:15Z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0x010100CE52569ECEA4A742A2C5974F57977DA4</vt:lpwstr>
  </property>
</Properties>
</file>