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8"/>
  </p:notesMasterIdLst>
  <p:sldIdLst>
    <p:sldId id="746" r:id="rId5"/>
    <p:sldId id="758" r:id="rId6"/>
    <p:sldId id="759" r:id="rId7"/>
    <p:sldId id="757" r:id="rId8"/>
    <p:sldId id="762" r:id="rId9"/>
    <p:sldId id="765" r:id="rId10"/>
    <p:sldId id="763" r:id="rId11"/>
    <p:sldId id="755" r:id="rId12"/>
    <p:sldId id="764" r:id="rId13"/>
    <p:sldId id="773" r:id="rId14"/>
    <p:sldId id="774" r:id="rId15"/>
    <p:sldId id="770" r:id="rId16"/>
    <p:sldId id="77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AA97203-5539-8EE5-AF3E-FEDD181DED78}" name="Lisa Jones" initials="LJ" userId="/7epAhqKJg8WSEo5E5qiYYAcFKxtYActMio1t7fM4nU=" providerId="None"/>
  <p188:author id="{5FBDF803-26DA-1DD1-CA34-CBF035E81756}" name="Keener, Nate" initials="KN" userId="S::nate.keener@illinois.gov::7b2e9d80-ac16-4cb9-9b17-d82f3c75ef48" providerId="AD"/>
  <p188:author id="{47887738-E7EF-2605-5420-97CA2C4EE3C4}" name="Gloss, Stacy L" initials="SG" userId="S::sgloss@illinois.edu::be743513-e8df-4c39-86b1-137249b1b6f7" providerId="AD"/>
  <p188:author id="{800FB75C-008B-FACD-1A13-DC3A729B0557}" name="Larsen, Linda" initials="LL" userId="S::linda.larsen@illinois.gov::29d9e7bf-d08a-4fef-a57b-a4075b3be07b" providerId="AD"/>
  <p188:author id="{9B9EEDC5-B260-BD7C-7A31-90368C3EB67A}" name="Gloss, Stacy L" initials="GL" userId="S::sgloss_illinois.edu#ext#@ilgov.onmicrosoft.com::6fe67bd6-ea26-4a7c-9dd0-d3f0d65100e8" providerId="AD"/>
  <p188:author id="{5DB1FEC5-0229-B863-0247-5D106523577C}" name="Dawson, Larry" initials="DL" userId="S::larry.dawson@illinois.gov::1c286365-d6bc-4cb9-b058-1bbbab5674ab"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Bolton, Emily" initials="BE" lastIdx="3" clrIdx="0">
    <p:extLst>
      <p:ext uri="{19B8F6BF-5375-455C-9EA6-DF929625EA0E}">
        <p15:presenceInfo xmlns:p15="http://schemas.microsoft.com/office/powerpoint/2012/main" userId="S::Emily.Bolton@Illinois.gov::630bf3b0-6256-416a-9efe-669e906a2d1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7D31"/>
    <a:srgbClr val="AE1FBB"/>
    <a:srgbClr val="EB5F11"/>
    <a:srgbClr val="E84A27"/>
    <a:srgbClr val="FFFFFF"/>
    <a:srgbClr val="5271FF"/>
    <a:srgbClr val="08B5BD"/>
    <a:srgbClr val="D900FF"/>
    <a:srgbClr val="D1CADC"/>
    <a:srgbClr val="FCDBD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86D4EFD-38F3-4229-814F-9DC653244510}" v="36" dt="2024-09-11T21:09:07.23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2973" autoAdjust="0"/>
  </p:normalViewPr>
  <p:slideViewPr>
    <p:cSldViewPr snapToGrid="0">
      <p:cViewPr varScale="1">
        <p:scale>
          <a:sx n="83" d="100"/>
          <a:sy n="83" d="100"/>
        </p:scale>
        <p:origin x="90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nes, Lisa D." userId="79f6bcf7-606c-454b-be0e-907ca5ad6581" providerId="ADAL" clId="{986D4EFD-38F3-4229-814F-9DC653244510}"/>
    <pc:docChg chg="undo redo custSel addSld delSld modSld modMainMaster">
      <pc:chgData name="Jones, Lisa D." userId="79f6bcf7-606c-454b-be0e-907ca5ad6581" providerId="ADAL" clId="{986D4EFD-38F3-4229-814F-9DC653244510}" dt="2024-09-11T21:09:07.233" v="539" actId="478"/>
      <pc:docMkLst>
        <pc:docMk/>
      </pc:docMkLst>
      <pc:sldChg chg="modSp mod">
        <pc:chgData name="Jones, Lisa D." userId="79f6bcf7-606c-454b-be0e-907ca5ad6581" providerId="ADAL" clId="{986D4EFD-38F3-4229-814F-9DC653244510}" dt="2024-09-11T20:36:27.090" v="12" actId="20577"/>
        <pc:sldMkLst>
          <pc:docMk/>
          <pc:sldMk cId="2419387146" sldId="746"/>
        </pc:sldMkLst>
        <pc:spChg chg="mod">
          <ac:chgData name="Jones, Lisa D." userId="79f6bcf7-606c-454b-be0e-907ca5ad6581" providerId="ADAL" clId="{986D4EFD-38F3-4229-814F-9DC653244510}" dt="2024-09-11T20:36:27.090" v="12" actId="20577"/>
          <ac:spMkLst>
            <pc:docMk/>
            <pc:sldMk cId="2419387146" sldId="746"/>
            <ac:spMk id="2" creationId="{C5C8EC58-5FD7-E2B4-EA98-F839E41B9553}"/>
          </ac:spMkLst>
        </pc:spChg>
      </pc:sldChg>
      <pc:sldChg chg="addSp delSp modSp del mod">
        <pc:chgData name="Jones, Lisa D." userId="79f6bcf7-606c-454b-be0e-907ca5ad6581" providerId="ADAL" clId="{986D4EFD-38F3-4229-814F-9DC653244510}" dt="2024-09-11T20:48:43.606" v="283" actId="2696"/>
        <pc:sldMkLst>
          <pc:docMk/>
          <pc:sldMk cId="1152962320" sldId="754"/>
        </pc:sldMkLst>
        <pc:picChg chg="add mod">
          <ac:chgData name="Jones, Lisa D." userId="79f6bcf7-606c-454b-be0e-907ca5ad6581" providerId="ADAL" clId="{986D4EFD-38F3-4229-814F-9DC653244510}" dt="2024-09-11T20:48:10.618" v="277" actId="1076"/>
          <ac:picMkLst>
            <pc:docMk/>
            <pc:sldMk cId="1152962320" sldId="754"/>
            <ac:picMk id="2" creationId="{F9C8E124-7876-10E7-AA67-164087492959}"/>
          </ac:picMkLst>
        </pc:picChg>
        <pc:picChg chg="del mod">
          <ac:chgData name="Jones, Lisa D." userId="79f6bcf7-606c-454b-be0e-907ca5ad6581" providerId="ADAL" clId="{986D4EFD-38F3-4229-814F-9DC653244510}" dt="2024-09-11T20:48:03.310" v="275" actId="478"/>
          <ac:picMkLst>
            <pc:docMk/>
            <pc:sldMk cId="1152962320" sldId="754"/>
            <ac:picMk id="7" creationId="{79BD31E9-AF63-8F19-B3B6-1449E96369EE}"/>
          </ac:picMkLst>
        </pc:picChg>
      </pc:sldChg>
      <pc:sldChg chg="addSp delSp modSp mod">
        <pc:chgData name="Jones, Lisa D." userId="79f6bcf7-606c-454b-be0e-907ca5ad6581" providerId="ADAL" clId="{986D4EFD-38F3-4229-814F-9DC653244510}" dt="2024-09-11T21:06:57.279" v="524" actId="1076"/>
        <pc:sldMkLst>
          <pc:docMk/>
          <pc:sldMk cId="2107959843" sldId="755"/>
        </pc:sldMkLst>
        <pc:spChg chg="mod">
          <ac:chgData name="Jones, Lisa D." userId="79f6bcf7-606c-454b-be0e-907ca5ad6581" providerId="ADAL" clId="{986D4EFD-38F3-4229-814F-9DC653244510}" dt="2024-09-11T20:44:13.772" v="176" actId="2711"/>
          <ac:spMkLst>
            <pc:docMk/>
            <pc:sldMk cId="2107959843" sldId="755"/>
            <ac:spMk id="2" creationId="{71FE298F-275C-2A0E-5BD9-D1F8F8F9E7E1}"/>
          </ac:spMkLst>
        </pc:spChg>
        <pc:picChg chg="add mod">
          <ac:chgData name="Jones, Lisa D." userId="79f6bcf7-606c-454b-be0e-907ca5ad6581" providerId="ADAL" clId="{986D4EFD-38F3-4229-814F-9DC653244510}" dt="2024-09-11T21:06:57.279" v="524" actId="1076"/>
          <ac:picMkLst>
            <pc:docMk/>
            <pc:sldMk cId="2107959843" sldId="755"/>
            <ac:picMk id="4" creationId="{86743405-486B-20B7-1513-5D72CF02CA37}"/>
          </ac:picMkLst>
        </pc:picChg>
        <pc:picChg chg="del">
          <ac:chgData name="Jones, Lisa D." userId="79f6bcf7-606c-454b-be0e-907ca5ad6581" providerId="ADAL" clId="{986D4EFD-38F3-4229-814F-9DC653244510}" dt="2024-09-11T21:06:51.218" v="522" actId="478"/>
          <ac:picMkLst>
            <pc:docMk/>
            <pc:sldMk cId="2107959843" sldId="755"/>
            <ac:picMk id="7" creationId="{79BD31E9-AF63-8F19-B3B6-1449E96369EE}"/>
          </ac:picMkLst>
        </pc:picChg>
      </pc:sldChg>
      <pc:sldChg chg="delSp modSp mod">
        <pc:chgData name="Jones, Lisa D." userId="79f6bcf7-606c-454b-be0e-907ca5ad6581" providerId="ADAL" clId="{986D4EFD-38F3-4229-814F-9DC653244510}" dt="2024-09-11T20:43:21.883" v="172" actId="1076"/>
        <pc:sldMkLst>
          <pc:docMk/>
          <pc:sldMk cId="321271747" sldId="757"/>
        </pc:sldMkLst>
        <pc:spChg chg="mod">
          <ac:chgData name="Jones, Lisa D." userId="79f6bcf7-606c-454b-be0e-907ca5ad6581" providerId="ADAL" clId="{986D4EFD-38F3-4229-814F-9DC653244510}" dt="2024-09-11T20:43:21.883" v="172" actId="1076"/>
          <ac:spMkLst>
            <pc:docMk/>
            <pc:sldMk cId="321271747" sldId="757"/>
            <ac:spMk id="4" creationId="{F338454D-403C-E082-4E24-B4F88BB0FB4A}"/>
          </ac:spMkLst>
        </pc:spChg>
        <pc:picChg chg="del">
          <ac:chgData name="Jones, Lisa D." userId="79f6bcf7-606c-454b-be0e-907ca5ad6581" providerId="ADAL" clId="{986D4EFD-38F3-4229-814F-9DC653244510}" dt="2024-09-11T20:38:06.071" v="27" actId="478"/>
          <ac:picMkLst>
            <pc:docMk/>
            <pc:sldMk cId="321271747" sldId="757"/>
            <ac:picMk id="5" creationId="{D75F6375-19C8-D334-8495-BACF6EADAE35}"/>
          </ac:picMkLst>
        </pc:picChg>
      </pc:sldChg>
      <pc:sldChg chg="modSp mod">
        <pc:chgData name="Jones, Lisa D." userId="79f6bcf7-606c-454b-be0e-907ca5ad6581" providerId="ADAL" clId="{986D4EFD-38F3-4229-814F-9DC653244510}" dt="2024-09-11T20:43:08.095" v="170" actId="1076"/>
        <pc:sldMkLst>
          <pc:docMk/>
          <pc:sldMk cId="583166846" sldId="758"/>
        </pc:sldMkLst>
        <pc:spChg chg="mod">
          <ac:chgData name="Jones, Lisa D." userId="79f6bcf7-606c-454b-be0e-907ca5ad6581" providerId="ADAL" clId="{986D4EFD-38F3-4229-814F-9DC653244510}" dt="2024-09-11T20:43:08.095" v="170" actId="1076"/>
          <ac:spMkLst>
            <pc:docMk/>
            <pc:sldMk cId="583166846" sldId="758"/>
            <ac:spMk id="4" creationId="{F338454D-403C-E082-4E24-B4F88BB0FB4A}"/>
          </ac:spMkLst>
        </pc:spChg>
      </pc:sldChg>
      <pc:sldChg chg="delSp modSp mod">
        <pc:chgData name="Jones, Lisa D." userId="79f6bcf7-606c-454b-be0e-907ca5ad6581" providerId="ADAL" clId="{986D4EFD-38F3-4229-814F-9DC653244510}" dt="2024-09-11T20:42:06.449" v="160" actId="1076"/>
        <pc:sldMkLst>
          <pc:docMk/>
          <pc:sldMk cId="3388057375" sldId="759"/>
        </pc:sldMkLst>
        <pc:spChg chg="mod">
          <ac:chgData name="Jones, Lisa D." userId="79f6bcf7-606c-454b-be0e-907ca5ad6581" providerId="ADAL" clId="{986D4EFD-38F3-4229-814F-9DC653244510}" dt="2024-09-11T20:39:38" v="91" actId="20577"/>
          <ac:spMkLst>
            <pc:docMk/>
            <pc:sldMk cId="3388057375" sldId="759"/>
            <ac:spMk id="3" creationId="{30BDE09B-E8CA-EA29-F7A4-6BCC9C97953A}"/>
          </ac:spMkLst>
        </pc:spChg>
        <pc:spChg chg="mod">
          <ac:chgData name="Jones, Lisa D." userId="79f6bcf7-606c-454b-be0e-907ca5ad6581" providerId="ADAL" clId="{986D4EFD-38F3-4229-814F-9DC653244510}" dt="2024-09-11T20:42:06.449" v="160" actId="1076"/>
          <ac:spMkLst>
            <pc:docMk/>
            <pc:sldMk cId="3388057375" sldId="759"/>
            <ac:spMk id="4" creationId="{F338454D-403C-E082-4E24-B4F88BB0FB4A}"/>
          </ac:spMkLst>
        </pc:spChg>
        <pc:picChg chg="del">
          <ac:chgData name="Jones, Lisa D." userId="79f6bcf7-606c-454b-be0e-907ca5ad6581" providerId="ADAL" clId="{986D4EFD-38F3-4229-814F-9DC653244510}" dt="2024-09-11T20:37:54.657" v="25" actId="478"/>
          <ac:picMkLst>
            <pc:docMk/>
            <pc:sldMk cId="3388057375" sldId="759"/>
            <ac:picMk id="2" creationId="{D91CDAFB-0F05-2DEC-DB04-4449DA3A68E1}"/>
          </ac:picMkLst>
        </pc:picChg>
      </pc:sldChg>
      <pc:sldChg chg="delSp modSp mod">
        <pc:chgData name="Jones, Lisa D." userId="79f6bcf7-606c-454b-be0e-907ca5ad6581" providerId="ADAL" clId="{986D4EFD-38F3-4229-814F-9DC653244510}" dt="2024-09-11T20:42:27.338" v="161" actId="2711"/>
        <pc:sldMkLst>
          <pc:docMk/>
          <pc:sldMk cId="3053058088" sldId="762"/>
        </pc:sldMkLst>
        <pc:spChg chg="mod">
          <ac:chgData name="Jones, Lisa D." userId="79f6bcf7-606c-454b-be0e-907ca5ad6581" providerId="ADAL" clId="{986D4EFD-38F3-4229-814F-9DC653244510}" dt="2024-09-11T20:39:16.335" v="39" actId="1076"/>
          <ac:spMkLst>
            <pc:docMk/>
            <pc:sldMk cId="3053058088" sldId="762"/>
            <ac:spMk id="3" creationId="{30BDE09B-E8CA-EA29-F7A4-6BCC9C97953A}"/>
          </ac:spMkLst>
        </pc:spChg>
        <pc:spChg chg="mod">
          <ac:chgData name="Jones, Lisa D." userId="79f6bcf7-606c-454b-be0e-907ca5ad6581" providerId="ADAL" clId="{986D4EFD-38F3-4229-814F-9DC653244510}" dt="2024-09-11T20:42:27.338" v="161" actId="2711"/>
          <ac:spMkLst>
            <pc:docMk/>
            <pc:sldMk cId="3053058088" sldId="762"/>
            <ac:spMk id="4" creationId="{F338454D-403C-E082-4E24-B4F88BB0FB4A}"/>
          </ac:spMkLst>
        </pc:spChg>
        <pc:picChg chg="del">
          <ac:chgData name="Jones, Lisa D." userId="79f6bcf7-606c-454b-be0e-907ca5ad6581" providerId="ADAL" clId="{986D4EFD-38F3-4229-814F-9DC653244510}" dt="2024-09-11T20:38:21.813" v="29" actId="478"/>
          <ac:picMkLst>
            <pc:docMk/>
            <pc:sldMk cId="3053058088" sldId="762"/>
            <ac:picMk id="5" creationId="{D75F6375-19C8-D334-8495-BACF6EADAE35}"/>
          </ac:picMkLst>
        </pc:picChg>
      </pc:sldChg>
      <pc:sldChg chg="delSp modSp mod">
        <pc:chgData name="Jones, Lisa D." userId="79f6bcf7-606c-454b-be0e-907ca5ad6581" providerId="ADAL" clId="{986D4EFD-38F3-4229-814F-9DC653244510}" dt="2024-09-11T20:43:48.047" v="174" actId="2711"/>
        <pc:sldMkLst>
          <pc:docMk/>
          <pc:sldMk cId="873888803" sldId="763"/>
        </pc:sldMkLst>
        <pc:spChg chg="mod">
          <ac:chgData name="Jones, Lisa D." userId="79f6bcf7-606c-454b-be0e-907ca5ad6581" providerId="ADAL" clId="{986D4EFD-38F3-4229-814F-9DC653244510}" dt="2024-09-11T20:39:11.972" v="38" actId="1076"/>
          <ac:spMkLst>
            <pc:docMk/>
            <pc:sldMk cId="873888803" sldId="763"/>
            <ac:spMk id="3" creationId="{30BDE09B-E8CA-EA29-F7A4-6BCC9C97953A}"/>
          </ac:spMkLst>
        </pc:spChg>
        <pc:spChg chg="mod">
          <ac:chgData name="Jones, Lisa D." userId="79f6bcf7-606c-454b-be0e-907ca5ad6581" providerId="ADAL" clId="{986D4EFD-38F3-4229-814F-9DC653244510}" dt="2024-09-11T20:43:48.047" v="174" actId="2711"/>
          <ac:spMkLst>
            <pc:docMk/>
            <pc:sldMk cId="873888803" sldId="763"/>
            <ac:spMk id="4" creationId="{F338454D-403C-E082-4E24-B4F88BB0FB4A}"/>
          </ac:spMkLst>
        </pc:spChg>
        <pc:picChg chg="del">
          <ac:chgData name="Jones, Lisa D." userId="79f6bcf7-606c-454b-be0e-907ca5ad6581" providerId="ADAL" clId="{986D4EFD-38F3-4229-814F-9DC653244510}" dt="2024-09-11T20:39:07.478" v="37" actId="478"/>
          <ac:picMkLst>
            <pc:docMk/>
            <pc:sldMk cId="873888803" sldId="763"/>
            <ac:picMk id="5" creationId="{D75F6375-19C8-D334-8495-BACF6EADAE35}"/>
          </ac:picMkLst>
        </pc:picChg>
      </pc:sldChg>
      <pc:sldChg chg="delSp modSp mod">
        <pc:chgData name="Jones, Lisa D." userId="79f6bcf7-606c-454b-be0e-907ca5ad6581" providerId="ADAL" clId="{986D4EFD-38F3-4229-814F-9DC653244510}" dt="2024-09-11T21:09:07.233" v="539" actId="478"/>
        <pc:sldMkLst>
          <pc:docMk/>
          <pc:sldMk cId="1518499065" sldId="764"/>
        </pc:sldMkLst>
        <pc:spChg chg="mod">
          <ac:chgData name="Jones, Lisa D." userId="79f6bcf7-606c-454b-be0e-907ca5ad6581" providerId="ADAL" clId="{986D4EFD-38F3-4229-814F-9DC653244510}" dt="2024-09-11T20:44:33.778" v="181" actId="2711"/>
          <ac:spMkLst>
            <pc:docMk/>
            <pc:sldMk cId="1518499065" sldId="764"/>
            <ac:spMk id="4" creationId="{F338454D-403C-E082-4E24-B4F88BB0FB4A}"/>
          </ac:spMkLst>
        </pc:spChg>
        <pc:picChg chg="del">
          <ac:chgData name="Jones, Lisa D." userId="79f6bcf7-606c-454b-be0e-907ca5ad6581" providerId="ADAL" clId="{986D4EFD-38F3-4229-814F-9DC653244510}" dt="2024-09-11T21:09:07.233" v="539" actId="478"/>
          <ac:picMkLst>
            <pc:docMk/>
            <pc:sldMk cId="1518499065" sldId="764"/>
            <ac:picMk id="5" creationId="{D75F6375-19C8-D334-8495-BACF6EADAE35}"/>
          </ac:picMkLst>
        </pc:picChg>
      </pc:sldChg>
      <pc:sldChg chg="addSp delSp modSp mod">
        <pc:chgData name="Jones, Lisa D." userId="79f6bcf7-606c-454b-be0e-907ca5ad6581" providerId="ADAL" clId="{986D4EFD-38F3-4229-814F-9DC653244510}" dt="2024-09-11T20:56:55.122" v="505" actId="20577"/>
        <pc:sldMkLst>
          <pc:docMk/>
          <pc:sldMk cId="1884280446" sldId="765"/>
        </pc:sldMkLst>
        <pc:spChg chg="mod">
          <ac:chgData name="Jones, Lisa D." userId="79f6bcf7-606c-454b-be0e-907ca5ad6581" providerId="ADAL" clId="{986D4EFD-38F3-4229-814F-9DC653244510}" dt="2024-09-11T20:56:36.283" v="502" actId="948"/>
          <ac:spMkLst>
            <pc:docMk/>
            <pc:sldMk cId="1884280446" sldId="765"/>
            <ac:spMk id="3" creationId="{30BDE09B-E8CA-EA29-F7A4-6BCC9C97953A}"/>
          </ac:spMkLst>
        </pc:spChg>
        <pc:spChg chg="mod">
          <ac:chgData name="Jones, Lisa D." userId="79f6bcf7-606c-454b-be0e-907ca5ad6581" providerId="ADAL" clId="{986D4EFD-38F3-4229-814F-9DC653244510}" dt="2024-09-11T20:43:33.493" v="173" actId="2711"/>
          <ac:spMkLst>
            <pc:docMk/>
            <pc:sldMk cId="1884280446" sldId="765"/>
            <ac:spMk id="4" creationId="{F338454D-403C-E082-4E24-B4F88BB0FB4A}"/>
          </ac:spMkLst>
        </pc:spChg>
        <pc:spChg chg="add del">
          <ac:chgData name="Jones, Lisa D." userId="79f6bcf7-606c-454b-be0e-907ca5ad6581" providerId="ADAL" clId="{986D4EFD-38F3-4229-814F-9DC653244510}" dt="2024-09-11T20:51:48.271" v="447" actId="22"/>
          <ac:spMkLst>
            <pc:docMk/>
            <pc:sldMk cId="1884280446" sldId="765"/>
            <ac:spMk id="6" creationId="{39C13720-9E48-F9D2-30DC-F864ADB1902A}"/>
          </ac:spMkLst>
        </pc:spChg>
        <pc:spChg chg="add mod">
          <ac:chgData name="Jones, Lisa D." userId="79f6bcf7-606c-454b-be0e-907ca5ad6581" providerId="ADAL" clId="{986D4EFD-38F3-4229-814F-9DC653244510}" dt="2024-09-11T20:56:55.122" v="505" actId="20577"/>
          <ac:spMkLst>
            <pc:docMk/>
            <pc:sldMk cId="1884280446" sldId="765"/>
            <ac:spMk id="8" creationId="{21DFA2C4-4DB4-4F70-1CB5-A6EB525D564C}"/>
          </ac:spMkLst>
        </pc:spChg>
        <pc:picChg chg="del">
          <ac:chgData name="Jones, Lisa D." userId="79f6bcf7-606c-454b-be0e-907ca5ad6581" providerId="ADAL" clId="{986D4EFD-38F3-4229-814F-9DC653244510}" dt="2024-09-11T20:38:38.986" v="32" actId="478"/>
          <ac:picMkLst>
            <pc:docMk/>
            <pc:sldMk cId="1884280446" sldId="765"/>
            <ac:picMk id="5" creationId="{D75F6375-19C8-D334-8495-BACF6EADAE35}"/>
          </ac:picMkLst>
        </pc:picChg>
      </pc:sldChg>
      <pc:sldChg chg="addSp delSp modSp mod">
        <pc:chgData name="Jones, Lisa D." userId="79f6bcf7-606c-454b-be0e-907ca5ad6581" providerId="ADAL" clId="{986D4EFD-38F3-4229-814F-9DC653244510}" dt="2024-09-11T20:47:07.287" v="254" actId="1076"/>
        <pc:sldMkLst>
          <pc:docMk/>
          <pc:sldMk cId="806390137" sldId="770"/>
        </pc:sldMkLst>
        <pc:spChg chg="mod">
          <ac:chgData name="Jones, Lisa D." userId="79f6bcf7-606c-454b-be0e-907ca5ad6581" providerId="ADAL" clId="{986D4EFD-38F3-4229-814F-9DC653244510}" dt="2024-09-11T20:46:12.218" v="250" actId="2711"/>
          <ac:spMkLst>
            <pc:docMk/>
            <pc:sldMk cId="806390137" sldId="770"/>
            <ac:spMk id="2" creationId="{71FE298F-275C-2A0E-5BD9-D1F8F8F9E7E1}"/>
          </ac:spMkLst>
        </pc:spChg>
        <pc:spChg chg="del">
          <ac:chgData name="Jones, Lisa D." userId="79f6bcf7-606c-454b-be0e-907ca5ad6581" providerId="ADAL" clId="{986D4EFD-38F3-4229-814F-9DC653244510}" dt="2024-09-11T20:45:36.353" v="233" actId="478"/>
          <ac:spMkLst>
            <pc:docMk/>
            <pc:sldMk cId="806390137" sldId="770"/>
            <ac:spMk id="6" creationId="{2EADB2A5-87EB-4D04-BD32-B11C0D296B23}"/>
          </ac:spMkLst>
        </pc:spChg>
        <pc:spChg chg="mod">
          <ac:chgData name="Jones, Lisa D." userId="79f6bcf7-606c-454b-be0e-907ca5ad6581" providerId="ADAL" clId="{986D4EFD-38F3-4229-814F-9DC653244510}" dt="2024-09-11T20:46:17.840" v="251" actId="1076"/>
          <ac:spMkLst>
            <pc:docMk/>
            <pc:sldMk cId="806390137" sldId="770"/>
            <ac:spMk id="13" creationId="{856BD62C-7E71-0CB2-07C0-FDBD53E3E7E7}"/>
          </ac:spMkLst>
        </pc:spChg>
        <pc:picChg chg="add mod">
          <ac:chgData name="Jones, Lisa D." userId="79f6bcf7-606c-454b-be0e-907ca5ad6581" providerId="ADAL" clId="{986D4EFD-38F3-4229-814F-9DC653244510}" dt="2024-09-11T20:47:07.287" v="254" actId="1076"/>
          <ac:picMkLst>
            <pc:docMk/>
            <pc:sldMk cId="806390137" sldId="770"/>
            <ac:picMk id="3" creationId="{B9E5839B-B91A-90F0-B45B-B6E64CF36ED2}"/>
          </ac:picMkLst>
        </pc:picChg>
        <pc:picChg chg="del">
          <ac:chgData name="Jones, Lisa D." userId="79f6bcf7-606c-454b-be0e-907ca5ad6581" providerId="ADAL" clId="{986D4EFD-38F3-4229-814F-9DC653244510}" dt="2024-09-11T20:45:29.035" v="232" actId="478"/>
          <ac:picMkLst>
            <pc:docMk/>
            <pc:sldMk cId="806390137" sldId="770"/>
            <ac:picMk id="7" creationId="{79BD31E9-AF63-8F19-B3B6-1449E96369EE}"/>
          </ac:picMkLst>
        </pc:picChg>
      </pc:sldChg>
      <pc:sldChg chg="modSp mod">
        <pc:chgData name="Jones, Lisa D." userId="79f6bcf7-606c-454b-be0e-907ca5ad6581" providerId="ADAL" clId="{986D4EFD-38F3-4229-814F-9DC653244510}" dt="2024-09-11T20:47:52.845" v="273" actId="1076"/>
        <pc:sldMkLst>
          <pc:docMk/>
          <pc:sldMk cId="2468877762" sldId="771"/>
        </pc:sldMkLst>
        <pc:spChg chg="mod">
          <ac:chgData name="Jones, Lisa D." userId="79f6bcf7-606c-454b-be0e-907ca5ad6581" providerId="ADAL" clId="{986D4EFD-38F3-4229-814F-9DC653244510}" dt="2024-09-11T20:47:52.845" v="273" actId="1076"/>
          <ac:spMkLst>
            <pc:docMk/>
            <pc:sldMk cId="2468877762" sldId="771"/>
            <ac:spMk id="4" creationId="{F338454D-403C-E082-4E24-B4F88BB0FB4A}"/>
          </ac:spMkLst>
        </pc:spChg>
      </pc:sldChg>
      <pc:sldChg chg="addSp delSp modSp del mod">
        <pc:chgData name="Jones, Lisa D." userId="79f6bcf7-606c-454b-be0e-907ca5ad6581" providerId="ADAL" clId="{986D4EFD-38F3-4229-814F-9DC653244510}" dt="2024-09-11T20:48:40.545" v="282" actId="2696"/>
        <pc:sldMkLst>
          <pc:docMk/>
          <pc:sldMk cId="3074215818" sldId="772"/>
        </pc:sldMkLst>
        <pc:spChg chg="mod">
          <ac:chgData name="Jones, Lisa D." userId="79f6bcf7-606c-454b-be0e-907ca5ad6581" providerId="ADAL" clId="{986D4EFD-38F3-4229-814F-9DC653244510}" dt="2024-09-11T20:48:25.659" v="281" actId="20577"/>
          <ac:spMkLst>
            <pc:docMk/>
            <pc:sldMk cId="3074215818" sldId="772"/>
            <ac:spMk id="3" creationId="{58A368C1-9057-98ED-ACA7-5D676539FC11}"/>
          </ac:spMkLst>
        </pc:spChg>
        <pc:picChg chg="add mod">
          <ac:chgData name="Jones, Lisa D." userId="79f6bcf7-606c-454b-be0e-907ca5ad6581" providerId="ADAL" clId="{986D4EFD-38F3-4229-814F-9DC653244510}" dt="2024-09-11T20:48:22.364" v="280" actId="1076"/>
          <ac:picMkLst>
            <pc:docMk/>
            <pc:sldMk cId="3074215818" sldId="772"/>
            <ac:picMk id="2" creationId="{5C1EBCBA-7159-A70C-9684-2F419CD779A1}"/>
          </ac:picMkLst>
        </pc:picChg>
        <pc:picChg chg="del">
          <ac:chgData name="Jones, Lisa D." userId="79f6bcf7-606c-454b-be0e-907ca5ad6581" providerId="ADAL" clId="{986D4EFD-38F3-4229-814F-9DC653244510}" dt="2024-09-11T20:48:16.348" v="278" actId="478"/>
          <ac:picMkLst>
            <pc:docMk/>
            <pc:sldMk cId="3074215818" sldId="772"/>
            <ac:picMk id="7" creationId="{79BD31E9-AF63-8F19-B3B6-1449E96369EE}"/>
          </ac:picMkLst>
        </pc:picChg>
      </pc:sldChg>
      <pc:sldChg chg="addSp delSp modSp mod">
        <pc:chgData name="Jones, Lisa D." userId="79f6bcf7-606c-454b-be0e-907ca5ad6581" providerId="ADAL" clId="{986D4EFD-38F3-4229-814F-9DC653244510}" dt="2024-09-11T21:08:47.445" v="537" actId="1076"/>
        <pc:sldMkLst>
          <pc:docMk/>
          <pc:sldMk cId="169407607" sldId="773"/>
        </pc:sldMkLst>
        <pc:spChg chg="del">
          <ac:chgData name="Jones, Lisa D." userId="79f6bcf7-606c-454b-be0e-907ca5ad6581" providerId="ADAL" clId="{986D4EFD-38F3-4229-814F-9DC653244510}" dt="2024-09-11T21:05:55.035" v="508" actId="478"/>
          <ac:spMkLst>
            <pc:docMk/>
            <pc:sldMk cId="169407607" sldId="773"/>
            <ac:spMk id="2" creationId="{DDD2C216-AA13-EA57-4819-28BBCC9E1633}"/>
          </ac:spMkLst>
        </pc:spChg>
        <pc:spChg chg="mod">
          <ac:chgData name="Jones, Lisa D." userId="79f6bcf7-606c-454b-be0e-907ca5ad6581" providerId="ADAL" clId="{986D4EFD-38F3-4229-814F-9DC653244510}" dt="2024-09-11T21:08:11.108" v="532" actId="122"/>
          <ac:spMkLst>
            <pc:docMk/>
            <pc:sldMk cId="169407607" sldId="773"/>
            <ac:spMk id="4" creationId="{F338454D-403C-E082-4E24-B4F88BB0FB4A}"/>
          </ac:spMkLst>
        </pc:spChg>
        <pc:spChg chg="add del">
          <ac:chgData name="Jones, Lisa D." userId="79f6bcf7-606c-454b-be0e-907ca5ad6581" providerId="ADAL" clId="{986D4EFD-38F3-4229-814F-9DC653244510}" dt="2024-09-11T21:06:16.925" v="518" actId="22"/>
          <ac:spMkLst>
            <pc:docMk/>
            <pc:sldMk cId="169407607" sldId="773"/>
            <ac:spMk id="6" creationId="{31904F4D-186E-71B8-49DA-68C69E15CF56}"/>
          </ac:spMkLst>
        </pc:spChg>
        <pc:spChg chg="del">
          <ac:chgData name="Jones, Lisa D." userId="79f6bcf7-606c-454b-be0e-907ca5ad6581" providerId="ADAL" clId="{986D4EFD-38F3-4229-814F-9DC653244510}" dt="2024-09-11T21:05:52.147" v="507" actId="478"/>
          <ac:spMkLst>
            <pc:docMk/>
            <pc:sldMk cId="169407607" sldId="773"/>
            <ac:spMk id="7" creationId="{8663E61A-E1A3-BCF7-1C76-ABEC0A9618DF}"/>
          </ac:spMkLst>
        </pc:spChg>
        <pc:spChg chg="add del">
          <ac:chgData name="Jones, Lisa D." userId="79f6bcf7-606c-454b-be0e-907ca5ad6581" providerId="ADAL" clId="{986D4EFD-38F3-4229-814F-9DC653244510}" dt="2024-09-11T21:06:30.433" v="520" actId="478"/>
          <ac:spMkLst>
            <pc:docMk/>
            <pc:sldMk cId="169407607" sldId="773"/>
            <ac:spMk id="9" creationId="{92FF7D49-A5D0-7741-0883-784BECB20AEA}"/>
          </ac:spMkLst>
        </pc:spChg>
        <pc:spChg chg="del">
          <ac:chgData name="Jones, Lisa D." userId="79f6bcf7-606c-454b-be0e-907ca5ad6581" providerId="ADAL" clId="{986D4EFD-38F3-4229-814F-9DC653244510}" dt="2024-09-11T21:06:00.422" v="510" actId="478"/>
          <ac:spMkLst>
            <pc:docMk/>
            <pc:sldMk cId="169407607" sldId="773"/>
            <ac:spMk id="11" creationId="{3651613D-8FD6-4BB8-6788-4675F994E208}"/>
          </ac:spMkLst>
        </pc:spChg>
        <pc:spChg chg="del">
          <ac:chgData name="Jones, Lisa D." userId="79f6bcf7-606c-454b-be0e-907ca5ad6581" providerId="ADAL" clId="{986D4EFD-38F3-4229-814F-9DC653244510}" dt="2024-09-11T21:05:57.787" v="509" actId="478"/>
          <ac:spMkLst>
            <pc:docMk/>
            <pc:sldMk cId="169407607" sldId="773"/>
            <ac:spMk id="12" creationId="{33BF7079-D453-E103-35AB-72DACB7803A4}"/>
          </ac:spMkLst>
        </pc:spChg>
        <pc:picChg chg="del">
          <ac:chgData name="Jones, Lisa D." userId="79f6bcf7-606c-454b-be0e-907ca5ad6581" providerId="ADAL" clId="{986D4EFD-38F3-4229-814F-9DC653244510}" dt="2024-09-11T21:06:32.909" v="521" actId="478"/>
          <ac:picMkLst>
            <pc:docMk/>
            <pc:sldMk cId="169407607" sldId="773"/>
            <ac:picMk id="5" creationId="{D75F6375-19C8-D334-8495-BACF6EADAE35}"/>
          </ac:picMkLst>
        </pc:picChg>
        <pc:picChg chg="add mod">
          <ac:chgData name="Jones, Lisa D." userId="79f6bcf7-606c-454b-be0e-907ca5ad6581" providerId="ADAL" clId="{986D4EFD-38F3-4229-814F-9DC653244510}" dt="2024-09-11T21:08:19.845" v="534" actId="14100"/>
          <ac:picMkLst>
            <pc:docMk/>
            <pc:sldMk cId="169407607" sldId="773"/>
            <ac:picMk id="13" creationId="{128EE492-B651-3D8F-E8C0-E2B7E2E8842F}"/>
          </ac:picMkLst>
        </pc:picChg>
        <pc:picChg chg="add mod">
          <ac:chgData name="Jones, Lisa D." userId="79f6bcf7-606c-454b-be0e-907ca5ad6581" providerId="ADAL" clId="{986D4EFD-38F3-4229-814F-9DC653244510}" dt="2024-09-11T21:08:47.445" v="537" actId="1076"/>
          <ac:picMkLst>
            <pc:docMk/>
            <pc:sldMk cId="169407607" sldId="773"/>
            <ac:picMk id="14" creationId="{CC01C95E-D14C-64F3-97DF-193415E48A44}"/>
          </ac:picMkLst>
        </pc:picChg>
      </pc:sldChg>
      <pc:sldChg chg="delSp add">
        <pc:chgData name="Jones, Lisa D." userId="79f6bcf7-606c-454b-be0e-907ca5ad6581" providerId="ADAL" clId="{986D4EFD-38F3-4229-814F-9DC653244510}" dt="2024-09-11T21:08:53.981" v="538" actId="478"/>
        <pc:sldMkLst>
          <pc:docMk/>
          <pc:sldMk cId="1446538211" sldId="774"/>
        </pc:sldMkLst>
        <pc:picChg chg="del">
          <ac:chgData name="Jones, Lisa D." userId="79f6bcf7-606c-454b-be0e-907ca5ad6581" providerId="ADAL" clId="{986D4EFD-38F3-4229-814F-9DC653244510}" dt="2024-09-11T21:08:53.981" v="538" actId="478"/>
          <ac:picMkLst>
            <pc:docMk/>
            <pc:sldMk cId="1446538211" sldId="774"/>
            <ac:picMk id="5" creationId="{D75F6375-19C8-D334-8495-BACF6EADAE35}"/>
          </ac:picMkLst>
        </pc:picChg>
      </pc:sldChg>
      <pc:sldMasterChg chg="modSldLayout">
        <pc:chgData name="Jones, Lisa D." userId="79f6bcf7-606c-454b-be0e-907ca5ad6581" providerId="ADAL" clId="{986D4EFD-38F3-4229-814F-9DC653244510}" dt="2024-09-11T20:37:38.291" v="23" actId="1076"/>
        <pc:sldMasterMkLst>
          <pc:docMk/>
          <pc:sldMasterMk cId="988355476" sldId="2147483648"/>
        </pc:sldMasterMkLst>
        <pc:sldLayoutChg chg="addSp delSp modSp mod">
          <pc:chgData name="Jones, Lisa D." userId="79f6bcf7-606c-454b-be0e-907ca5ad6581" providerId="ADAL" clId="{986D4EFD-38F3-4229-814F-9DC653244510}" dt="2024-09-11T20:36:11.555" v="7" actId="14100"/>
          <pc:sldLayoutMkLst>
            <pc:docMk/>
            <pc:sldMasterMk cId="988355476" sldId="2147483648"/>
            <pc:sldLayoutMk cId="3836770951" sldId="2147483649"/>
          </pc:sldLayoutMkLst>
          <pc:spChg chg="mod">
            <ac:chgData name="Jones, Lisa D." userId="79f6bcf7-606c-454b-be0e-907ca5ad6581" providerId="ADAL" clId="{986D4EFD-38F3-4229-814F-9DC653244510}" dt="2024-09-11T20:36:02.435" v="5" actId="1076"/>
            <ac:spMkLst>
              <pc:docMk/>
              <pc:sldMasterMk cId="988355476" sldId="2147483648"/>
              <pc:sldLayoutMk cId="3836770951" sldId="2147483649"/>
              <ac:spMk id="2" creationId="{B52A4BC8-D21C-44C8-AAC7-44DE8B593788}"/>
            </ac:spMkLst>
          </pc:spChg>
          <pc:picChg chg="del">
            <ac:chgData name="Jones, Lisa D." userId="79f6bcf7-606c-454b-be0e-907ca5ad6581" providerId="ADAL" clId="{986D4EFD-38F3-4229-814F-9DC653244510}" dt="2024-09-11T20:34:50.575" v="0" actId="478"/>
            <ac:picMkLst>
              <pc:docMk/>
              <pc:sldMasterMk cId="988355476" sldId="2147483648"/>
              <pc:sldLayoutMk cId="3836770951" sldId="2147483649"/>
              <ac:picMk id="7" creationId="{87D49105-C5FA-15E6-7B0F-0E02B2299846}"/>
            </ac:picMkLst>
          </pc:picChg>
          <pc:picChg chg="add mod">
            <ac:chgData name="Jones, Lisa D." userId="79f6bcf7-606c-454b-be0e-907ca5ad6581" providerId="ADAL" clId="{986D4EFD-38F3-4229-814F-9DC653244510}" dt="2024-09-11T20:36:11.555" v="7" actId="14100"/>
            <ac:picMkLst>
              <pc:docMk/>
              <pc:sldMasterMk cId="988355476" sldId="2147483648"/>
              <pc:sldLayoutMk cId="3836770951" sldId="2147483649"/>
              <ac:picMk id="1026" creationId="{5470DDEF-D4AC-119C-4F6D-3F1901528331}"/>
            </ac:picMkLst>
          </pc:picChg>
        </pc:sldLayoutChg>
        <pc:sldLayoutChg chg="addSp delSp modSp mod">
          <pc:chgData name="Jones, Lisa D." userId="79f6bcf7-606c-454b-be0e-907ca5ad6581" providerId="ADAL" clId="{986D4EFD-38F3-4229-814F-9DC653244510}" dt="2024-09-11T20:37:38.291" v="23" actId="1076"/>
          <pc:sldLayoutMkLst>
            <pc:docMk/>
            <pc:sldMasterMk cId="988355476" sldId="2147483648"/>
            <pc:sldLayoutMk cId="4060311099" sldId="2147483654"/>
          </pc:sldLayoutMkLst>
          <pc:picChg chg="add del mod">
            <ac:chgData name="Jones, Lisa D." userId="79f6bcf7-606c-454b-be0e-907ca5ad6581" providerId="ADAL" clId="{986D4EFD-38F3-4229-814F-9DC653244510}" dt="2024-09-11T20:37:09.333" v="18" actId="478"/>
            <ac:picMkLst>
              <pc:docMk/>
              <pc:sldMasterMk cId="988355476" sldId="2147483648"/>
              <pc:sldLayoutMk cId="4060311099" sldId="2147483654"/>
              <ac:picMk id="2" creationId="{F695D860-8768-2A05-68A3-B4F7496F176C}"/>
            </ac:picMkLst>
          </pc:picChg>
          <pc:picChg chg="add del mod">
            <ac:chgData name="Jones, Lisa D." userId="79f6bcf7-606c-454b-be0e-907ca5ad6581" providerId="ADAL" clId="{986D4EFD-38F3-4229-814F-9DC653244510}" dt="2024-09-11T20:37:04.097" v="17" actId="14100"/>
            <ac:picMkLst>
              <pc:docMk/>
              <pc:sldMasterMk cId="988355476" sldId="2147483648"/>
              <pc:sldLayoutMk cId="4060311099" sldId="2147483654"/>
              <ac:picMk id="2050" creationId="{13E0D50D-8E01-F092-7B51-C9EBF94D0861}"/>
            </ac:picMkLst>
          </pc:picChg>
          <pc:picChg chg="add mod">
            <ac:chgData name="Jones, Lisa D." userId="79f6bcf7-606c-454b-be0e-907ca5ad6581" providerId="ADAL" clId="{986D4EFD-38F3-4229-814F-9DC653244510}" dt="2024-09-11T20:37:38.291" v="23" actId="1076"/>
            <ac:picMkLst>
              <pc:docMk/>
              <pc:sldMasterMk cId="988355476" sldId="2147483648"/>
              <pc:sldLayoutMk cId="4060311099" sldId="2147483654"/>
              <ac:picMk id="2052" creationId="{B78AD69A-19A2-3522-200F-4FF3CEC96B2F}"/>
            </ac:picMkLst>
          </pc:picChg>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C78B04F-2B6A-46D4-8EA1-321D1CEA4291}" type="doc">
      <dgm:prSet loTypeId="urn:microsoft.com/office/officeart/2005/8/layout/process1" loCatId="process" qsTypeId="urn:microsoft.com/office/officeart/2005/8/quickstyle/simple1" qsCatId="simple" csTypeId="urn:microsoft.com/office/officeart/2005/8/colors/colorful5" csCatId="colorful" phldr="1"/>
      <dgm:spPr/>
      <dgm:t>
        <a:bodyPr/>
        <a:lstStyle/>
        <a:p>
          <a:endParaRPr lang="en-US"/>
        </a:p>
      </dgm:t>
    </dgm:pt>
    <dgm:pt modelId="{0268A034-F4AC-466F-B653-BA98C18901E2}">
      <dgm:prSet/>
      <dgm:spPr/>
      <dgm:t>
        <a:bodyPr/>
        <a:lstStyle/>
        <a:p>
          <a:r>
            <a:rPr lang="en-US" b="1" i="0" dirty="0"/>
            <a:t>Outreach and recruitment</a:t>
          </a:r>
          <a:endParaRPr lang="en-US" dirty="0"/>
        </a:p>
      </dgm:t>
    </dgm:pt>
    <dgm:pt modelId="{019D3B75-660B-415B-8514-84A77BB688B8}" type="parTrans" cxnId="{A4C100AE-A999-4530-8AB5-68AFC431C2F5}">
      <dgm:prSet/>
      <dgm:spPr/>
      <dgm:t>
        <a:bodyPr/>
        <a:lstStyle/>
        <a:p>
          <a:endParaRPr lang="en-US"/>
        </a:p>
      </dgm:t>
    </dgm:pt>
    <dgm:pt modelId="{61FAAF52-ECEF-4A1D-BCEA-E9EF3CFAFA8C}" type="sibTrans" cxnId="{A4C100AE-A999-4530-8AB5-68AFC431C2F5}">
      <dgm:prSet/>
      <dgm:spPr/>
      <dgm:t>
        <a:bodyPr/>
        <a:lstStyle/>
        <a:p>
          <a:endParaRPr lang="en-US"/>
        </a:p>
      </dgm:t>
    </dgm:pt>
    <dgm:pt modelId="{430CDB9A-504B-4E71-9153-158E65C4BB33}">
      <dgm:prSet/>
      <dgm:spPr/>
      <dgm:t>
        <a:bodyPr/>
        <a:lstStyle/>
        <a:p>
          <a:r>
            <a:rPr lang="en-US" b="1" dirty="0"/>
            <a:t>Application &amp; intake</a:t>
          </a:r>
          <a:endParaRPr lang="en-US" dirty="0"/>
        </a:p>
      </dgm:t>
    </dgm:pt>
    <dgm:pt modelId="{86BDD20E-5FC8-45D6-AEC2-77EA974D3AD2}" type="parTrans" cxnId="{91BCF0A4-8FCA-4F92-85F3-3B98934ACE89}">
      <dgm:prSet/>
      <dgm:spPr/>
      <dgm:t>
        <a:bodyPr/>
        <a:lstStyle/>
        <a:p>
          <a:endParaRPr lang="en-US"/>
        </a:p>
      </dgm:t>
    </dgm:pt>
    <dgm:pt modelId="{443BE2F2-4BDD-4546-B33E-B83295DB118C}" type="sibTrans" cxnId="{91BCF0A4-8FCA-4F92-85F3-3B98934ACE89}">
      <dgm:prSet/>
      <dgm:spPr/>
      <dgm:t>
        <a:bodyPr/>
        <a:lstStyle/>
        <a:p>
          <a:endParaRPr lang="en-US"/>
        </a:p>
      </dgm:t>
    </dgm:pt>
    <dgm:pt modelId="{33075C23-4D78-4E53-964C-A09BD94C7967}">
      <dgm:prSet/>
      <dgm:spPr/>
      <dgm:t>
        <a:bodyPr/>
        <a:lstStyle/>
        <a:p>
          <a:r>
            <a:rPr lang="en-US" dirty="0"/>
            <a:t>Barrier reduction services</a:t>
          </a:r>
        </a:p>
      </dgm:t>
    </dgm:pt>
    <dgm:pt modelId="{9D46E612-F916-49EE-809C-9B335C74D272}" type="parTrans" cxnId="{61666361-F0C0-42AD-A2E9-AB851260F11C}">
      <dgm:prSet/>
      <dgm:spPr/>
      <dgm:t>
        <a:bodyPr/>
        <a:lstStyle/>
        <a:p>
          <a:endParaRPr lang="en-US"/>
        </a:p>
      </dgm:t>
    </dgm:pt>
    <dgm:pt modelId="{BCDD311F-6C0E-48E5-B91C-698928CB8AF6}" type="sibTrans" cxnId="{61666361-F0C0-42AD-A2E9-AB851260F11C}">
      <dgm:prSet/>
      <dgm:spPr/>
      <dgm:t>
        <a:bodyPr/>
        <a:lstStyle/>
        <a:p>
          <a:endParaRPr lang="en-US"/>
        </a:p>
      </dgm:t>
    </dgm:pt>
    <dgm:pt modelId="{D94A8F48-3E14-4543-8AD9-9B25D8C96066}">
      <dgm:prSet/>
      <dgm:spPr/>
      <dgm:t>
        <a:bodyPr/>
        <a:lstStyle/>
        <a:p>
          <a:r>
            <a:rPr lang="en-US" dirty="0"/>
            <a:t>Orientation</a:t>
          </a:r>
        </a:p>
      </dgm:t>
    </dgm:pt>
    <dgm:pt modelId="{82F77AEC-0F23-44D2-BBBF-3038DCA72501}" type="parTrans" cxnId="{D4220604-B34B-4343-BD6F-B0210D47C0E7}">
      <dgm:prSet/>
      <dgm:spPr/>
      <dgm:t>
        <a:bodyPr/>
        <a:lstStyle/>
        <a:p>
          <a:endParaRPr lang="en-US"/>
        </a:p>
      </dgm:t>
    </dgm:pt>
    <dgm:pt modelId="{7EBF9943-71A5-4C4E-AC9B-98812A623665}" type="sibTrans" cxnId="{D4220604-B34B-4343-BD6F-B0210D47C0E7}">
      <dgm:prSet/>
      <dgm:spPr/>
      <dgm:t>
        <a:bodyPr/>
        <a:lstStyle/>
        <a:p>
          <a:endParaRPr lang="en-US"/>
        </a:p>
      </dgm:t>
    </dgm:pt>
    <dgm:pt modelId="{0313F249-8855-4AC0-B731-E4E85E37D9A2}">
      <dgm:prSet/>
      <dgm:spPr/>
      <dgm:t>
        <a:bodyPr/>
        <a:lstStyle/>
        <a:p>
          <a:r>
            <a:rPr lang="en-US" dirty="0"/>
            <a:t>Career Awareness &amp; Bridge Program</a:t>
          </a:r>
        </a:p>
      </dgm:t>
    </dgm:pt>
    <dgm:pt modelId="{DBE39DA5-5E38-4140-BF21-B07788424CBA}" type="parTrans" cxnId="{51537457-C65C-4B96-BF65-30A507D89D33}">
      <dgm:prSet/>
      <dgm:spPr/>
      <dgm:t>
        <a:bodyPr/>
        <a:lstStyle/>
        <a:p>
          <a:endParaRPr lang="en-US"/>
        </a:p>
      </dgm:t>
    </dgm:pt>
    <dgm:pt modelId="{862CB684-6F21-4010-B899-996DC0A2499A}" type="sibTrans" cxnId="{51537457-C65C-4B96-BF65-30A507D89D33}">
      <dgm:prSet/>
      <dgm:spPr/>
      <dgm:t>
        <a:bodyPr/>
        <a:lstStyle/>
        <a:p>
          <a:endParaRPr lang="en-US"/>
        </a:p>
      </dgm:t>
    </dgm:pt>
    <dgm:pt modelId="{D66B1656-D4F8-4D7B-8D0B-B48D6AC9C5E8}" type="pres">
      <dgm:prSet presAssocID="{2C78B04F-2B6A-46D4-8EA1-321D1CEA4291}" presName="Name0" presStyleCnt="0">
        <dgm:presLayoutVars>
          <dgm:dir/>
          <dgm:resizeHandles val="exact"/>
        </dgm:presLayoutVars>
      </dgm:prSet>
      <dgm:spPr/>
    </dgm:pt>
    <dgm:pt modelId="{B356A2EA-FC40-4D7B-A1D3-A3EBDC75A04D}" type="pres">
      <dgm:prSet presAssocID="{0268A034-F4AC-466F-B653-BA98C18901E2}" presName="node" presStyleLbl="node1" presStyleIdx="0" presStyleCnt="5">
        <dgm:presLayoutVars>
          <dgm:bulletEnabled val="1"/>
        </dgm:presLayoutVars>
      </dgm:prSet>
      <dgm:spPr/>
    </dgm:pt>
    <dgm:pt modelId="{503FBF02-E21A-425D-B36D-770C1A411233}" type="pres">
      <dgm:prSet presAssocID="{61FAAF52-ECEF-4A1D-BCEA-E9EF3CFAFA8C}" presName="sibTrans" presStyleLbl="sibTrans2D1" presStyleIdx="0" presStyleCnt="4"/>
      <dgm:spPr/>
    </dgm:pt>
    <dgm:pt modelId="{137671D1-C015-43CF-87B2-B929D70A3423}" type="pres">
      <dgm:prSet presAssocID="{61FAAF52-ECEF-4A1D-BCEA-E9EF3CFAFA8C}" presName="connectorText" presStyleLbl="sibTrans2D1" presStyleIdx="0" presStyleCnt="4"/>
      <dgm:spPr/>
    </dgm:pt>
    <dgm:pt modelId="{71D13788-9B31-4645-A96D-44BAC03F7B12}" type="pres">
      <dgm:prSet presAssocID="{430CDB9A-504B-4E71-9153-158E65C4BB33}" presName="node" presStyleLbl="node1" presStyleIdx="1" presStyleCnt="5">
        <dgm:presLayoutVars>
          <dgm:bulletEnabled val="1"/>
        </dgm:presLayoutVars>
      </dgm:prSet>
      <dgm:spPr/>
    </dgm:pt>
    <dgm:pt modelId="{FD8CFDB5-D76F-4772-8D2D-7943BE551B5E}" type="pres">
      <dgm:prSet presAssocID="{443BE2F2-4BDD-4546-B33E-B83295DB118C}" presName="sibTrans" presStyleLbl="sibTrans2D1" presStyleIdx="1" presStyleCnt="4"/>
      <dgm:spPr/>
    </dgm:pt>
    <dgm:pt modelId="{40BF195D-83D5-4364-B934-6BD077C3F5D2}" type="pres">
      <dgm:prSet presAssocID="{443BE2F2-4BDD-4546-B33E-B83295DB118C}" presName="connectorText" presStyleLbl="sibTrans2D1" presStyleIdx="1" presStyleCnt="4"/>
      <dgm:spPr/>
    </dgm:pt>
    <dgm:pt modelId="{1C11E7DD-1CCA-476C-AE65-818318FCBDD3}" type="pres">
      <dgm:prSet presAssocID="{D94A8F48-3E14-4543-8AD9-9B25D8C96066}" presName="node" presStyleLbl="node1" presStyleIdx="2" presStyleCnt="5">
        <dgm:presLayoutVars>
          <dgm:bulletEnabled val="1"/>
        </dgm:presLayoutVars>
      </dgm:prSet>
      <dgm:spPr/>
    </dgm:pt>
    <dgm:pt modelId="{37E8921F-D25E-45FE-AF42-93A66029313B}" type="pres">
      <dgm:prSet presAssocID="{7EBF9943-71A5-4C4E-AC9B-98812A623665}" presName="sibTrans" presStyleLbl="sibTrans2D1" presStyleIdx="2" presStyleCnt="4"/>
      <dgm:spPr/>
    </dgm:pt>
    <dgm:pt modelId="{3071A306-6CB8-499E-B72B-CD4FF2D39BAE}" type="pres">
      <dgm:prSet presAssocID="{7EBF9943-71A5-4C4E-AC9B-98812A623665}" presName="connectorText" presStyleLbl="sibTrans2D1" presStyleIdx="2" presStyleCnt="4"/>
      <dgm:spPr/>
    </dgm:pt>
    <dgm:pt modelId="{EE4C6D74-FA07-4799-9D43-5B1CA1CBA417}" type="pres">
      <dgm:prSet presAssocID="{0313F249-8855-4AC0-B731-E4E85E37D9A2}" presName="node" presStyleLbl="node1" presStyleIdx="3" presStyleCnt="5">
        <dgm:presLayoutVars>
          <dgm:bulletEnabled val="1"/>
        </dgm:presLayoutVars>
      </dgm:prSet>
      <dgm:spPr/>
    </dgm:pt>
    <dgm:pt modelId="{A3308E42-0E15-477F-B60E-83BDAA93A92A}" type="pres">
      <dgm:prSet presAssocID="{862CB684-6F21-4010-B899-996DC0A2499A}" presName="sibTrans" presStyleLbl="sibTrans2D1" presStyleIdx="3" presStyleCnt="4"/>
      <dgm:spPr/>
    </dgm:pt>
    <dgm:pt modelId="{6B5C2B52-8C2E-4D63-9956-A477D0CC11B8}" type="pres">
      <dgm:prSet presAssocID="{862CB684-6F21-4010-B899-996DC0A2499A}" presName="connectorText" presStyleLbl="sibTrans2D1" presStyleIdx="3" presStyleCnt="4"/>
      <dgm:spPr/>
    </dgm:pt>
    <dgm:pt modelId="{72BFDF38-D06B-4AF0-A67D-1B822E4356E1}" type="pres">
      <dgm:prSet presAssocID="{33075C23-4D78-4E53-964C-A09BD94C7967}" presName="node" presStyleLbl="node1" presStyleIdx="4" presStyleCnt="5">
        <dgm:presLayoutVars>
          <dgm:bulletEnabled val="1"/>
        </dgm:presLayoutVars>
      </dgm:prSet>
      <dgm:spPr/>
    </dgm:pt>
  </dgm:ptLst>
  <dgm:cxnLst>
    <dgm:cxn modelId="{D4220604-B34B-4343-BD6F-B0210D47C0E7}" srcId="{2C78B04F-2B6A-46D4-8EA1-321D1CEA4291}" destId="{D94A8F48-3E14-4543-8AD9-9B25D8C96066}" srcOrd="2" destOrd="0" parTransId="{82F77AEC-0F23-44D2-BBBF-3038DCA72501}" sibTransId="{7EBF9943-71A5-4C4E-AC9B-98812A623665}"/>
    <dgm:cxn modelId="{BE90970B-18B9-4FA0-ACB3-A80EAE301B6C}" type="presOf" srcId="{0268A034-F4AC-466F-B653-BA98C18901E2}" destId="{B356A2EA-FC40-4D7B-A1D3-A3EBDC75A04D}" srcOrd="0" destOrd="0" presId="urn:microsoft.com/office/officeart/2005/8/layout/process1"/>
    <dgm:cxn modelId="{B08B2412-6093-4940-B725-B84FC75F55DD}" type="presOf" srcId="{D94A8F48-3E14-4543-8AD9-9B25D8C96066}" destId="{1C11E7DD-1CCA-476C-AE65-818318FCBDD3}" srcOrd="0" destOrd="0" presId="urn:microsoft.com/office/officeart/2005/8/layout/process1"/>
    <dgm:cxn modelId="{BEBF6413-3FB1-4019-9A29-361355E02504}" type="presOf" srcId="{7EBF9943-71A5-4C4E-AC9B-98812A623665}" destId="{37E8921F-D25E-45FE-AF42-93A66029313B}" srcOrd="0" destOrd="0" presId="urn:microsoft.com/office/officeart/2005/8/layout/process1"/>
    <dgm:cxn modelId="{546F5821-796F-49BD-B4AA-E83F5309997C}" type="presOf" srcId="{443BE2F2-4BDD-4546-B33E-B83295DB118C}" destId="{40BF195D-83D5-4364-B934-6BD077C3F5D2}" srcOrd="1" destOrd="0" presId="urn:microsoft.com/office/officeart/2005/8/layout/process1"/>
    <dgm:cxn modelId="{94103230-125B-4BB3-8A09-B865A27DEEC4}" type="presOf" srcId="{443BE2F2-4BDD-4546-B33E-B83295DB118C}" destId="{FD8CFDB5-D76F-4772-8D2D-7943BE551B5E}" srcOrd="0" destOrd="0" presId="urn:microsoft.com/office/officeart/2005/8/layout/process1"/>
    <dgm:cxn modelId="{BC257238-DE7E-4E2E-91F2-1B1F65B728CA}" type="presOf" srcId="{862CB684-6F21-4010-B899-996DC0A2499A}" destId="{A3308E42-0E15-477F-B60E-83BDAA93A92A}" srcOrd="0" destOrd="0" presId="urn:microsoft.com/office/officeart/2005/8/layout/process1"/>
    <dgm:cxn modelId="{3EC5EE5F-75D9-4CCC-82CE-5B0DC4C9521E}" type="presOf" srcId="{7EBF9943-71A5-4C4E-AC9B-98812A623665}" destId="{3071A306-6CB8-499E-B72B-CD4FF2D39BAE}" srcOrd="1" destOrd="0" presId="urn:microsoft.com/office/officeart/2005/8/layout/process1"/>
    <dgm:cxn modelId="{61666361-F0C0-42AD-A2E9-AB851260F11C}" srcId="{2C78B04F-2B6A-46D4-8EA1-321D1CEA4291}" destId="{33075C23-4D78-4E53-964C-A09BD94C7967}" srcOrd="4" destOrd="0" parTransId="{9D46E612-F916-49EE-809C-9B335C74D272}" sibTransId="{BCDD311F-6C0E-48E5-B91C-698928CB8AF6}"/>
    <dgm:cxn modelId="{5502A543-C293-4BD7-91B3-E81D42D3D896}" type="presOf" srcId="{2C78B04F-2B6A-46D4-8EA1-321D1CEA4291}" destId="{D66B1656-D4F8-4D7B-8D0B-B48D6AC9C5E8}" srcOrd="0" destOrd="0" presId="urn:microsoft.com/office/officeart/2005/8/layout/process1"/>
    <dgm:cxn modelId="{51537457-C65C-4B96-BF65-30A507D89D33}" srcId="{2C78B04F-2B6A-46D4-8EA1-321D1CEA4291}" destId="{0313F249-8855-4AC0-B731-E4E85E37D9A2}" srcOrd="3" destOrd="0" parTransId="{DBE39DA5-5E38-4140-BF21-B07788424CBA}" sibTransId="{862CB684-6F21-4010-B899-996DC0A2499A}"/>
    <dgm:cxn modelId="{5127CC5A-C462-4404-AA6D-AADDBEDE05CF}" type="presOf" srcId="{862CB684-6F21-4010-B899-996DC0A2499A}" destId="{6B5C2B52-8C2E-4D63-9956-A477D0CC11B8}" srcOrd="1" destOrd="0" presId="urn:microsoft.com/office/officeart/2005/8/layout/process1"/>
    <dgm:cxn modelId="{87D31A7B-3916-409C-AD31-BFADB444A944}" type="presOf" srcId="{61FAAF52-ECEF-4A1D-BCEA-E9EF3CFAFA8C}" destId="{503FBF02-E21A-425D-B36D-770C1A411233}" srcOrd="0" destOrd="0" presId="urn:microsoft.com/office/officeart/2005/8/layout/process1"/>
    <dgm:cxn modelId="{4AE0DC8B-0125-4CBF-8B4B-3899907ABD76}" type="presOf" srcId="{61FAAF52-ECEF-4A1D-BCEA-E9EF3CFAFA8C}" destId="{137671D1-C015-43CF-87B2-B929D70A3423}" srcOrd="1" destOrd="0" presId="urn:microsoft.com/office/officeart/2005/8/layout/process1"/>
    <dgm:cxn modelId="{E12BC290-3644-4992-91E9-912BA58A00E7}" type="presOf" srcId="{430CDB9A-504B-4E71-9153-158E65C4BB33}" destId="{71D13788-9B31-4645-A96D-44BAC03F7B12}" srcOrd="0" destOrd="0" presId="urn:microsoft.com/office/officeart/2005/8/layout/process1"/>
    <dgm:cxn modelId="{91BCF0A4-8FCA-4F92-85F3-3B98934ACE89}" srcId="{2C78B04F-2B6A-46D4-8EA1-321D1CEA4291}" destId="{430CDB9A-504B-4E71-9153-158E65C4BB33}" srcOrd="1" destOrd="0" parTransId="{86BDD20E-5FC8-45D6-AEC2-77EA974D3AD2}" sibTransId="{443BE2F2-4BDD-4546-B33E-B83295DB118C}"/>
    <dgm:cxn modelId="{A4C100AE-A999-4530-8AB5-68AFC431C2F5}" srcId="{2C78B04F-2B6A-46D4-8EA1-321D1CEA4291}" destId="{0268A034-F4AC-466F-B653-BA98C18901E2}" srcOrd="0" destOrd="0" parTransId="{019D3B75-660B-415B-8514-84A77BB688B8}" sibTransId="{61FAAF52-ECEF-4A1D-BCEA-E9EF3CFAFA8C}"/>
    <dgm:cxn modelId="{EFDC70B4-07F8-4409-91CE-EED35D9DC4EF}" type="presOf" srcId="{0313F249-8855-4AC0-B731-E4E85E37D9A2}" destId="{EE4C6D74-FA07-4799-9D43-5B1CA1CBA417}" srcOrd="0" destOrd="0" presId="urn:microsoft.com/office/officeart/2005/8/layout/process1"/>
    <dgm:cxn modelId="{145D7FF9-93A1-46C9-B312-E1F790EA9DAF}" type="presOf" srcId="{33075C23-4D78-4E53-964C-A09BD94C7967}" destId="{72BFDF38-D06B-4AF0-A67D-1B822E4356E1}" srcOrd="0" destOrd="0" presId="urn:microsoft.com/office/officeart/2005/8/layout/process1"/>
    <dgm:cxn modelId="{1CBD30E9-D557-4A74-87CF-FBD8BD7A5648}" type="presParOf" srcId="{D66B1656-D4F8-4D7B-8D0B-B48D6AC9C5E8}" destId="{B356A2EA-FC40-4D7B-A1D3-A3EBDC75A04D}" srcOrd="0" destOrd="0" presId="urn:microsoft.com/office/officeart/2005/8/layout/process1"/>
    <dgm:cxn modelId="{3AC06A1D-10B2-4738-BE45-11CCB9361BA7}" type="presParOf" srcId="{D66B1656-D4F8-4D7B-8D0B-B48D6AC9C5E8}" destId="{503FBF02-E21A-425D-B36D-770C1A411233}" srcOrd="1" destOrd="0" presId="urn:microsoft.com/office/officeart/2005/8/layout/process1"/>
    <dgm:cxn modelId="{DB4A9817-5A05-4721-B571-D60D9049407F}" type="presParOf" srcId="{503FBF02-E21A-425D-B36D-770C1A411233}" destId="{137671D1-C015-43CF-87B2-B929D70A3423}" srcOrd="0" destOrd="0" presId="urn:microsoft.com/office/officeart/2005/8/layout/process1"/>
    <dgm:cxn modelId="{C1AE3141-D4D4-4E86-AC38-616AF942770E}" type="presParOf" srcId="{D66B1656-D4F8-4D7B-8D0B-B48D6AC9C5E8}" destId="{71D13788-9B31-4645-A96D-44BAC03F7B12}" srcOrd="2" destOrd="0" presId="urn:microsoft.com/office/officeart/2005/8/layout/process1"/>
    <dgm:cxn modelId="{000A7797-A4D5-4B48-902D-A85959A6DCC4}" type="presParOf" srcId="{D66B1656-D4F8-4D7B-8D0B-B48D6AC9C5E8}" destId="{FD8CFDB5-D76F-4772-8D2D-7943BE551B5E}" srcOrd="3" destOrd="0" presId="urn:microsoft.com/office/officeart/2005/8/layout/process1"/>
    <dgm:cxn modelId="{A6EBD61A-2C3B-420D-87E0-890431F7E2E6}" type="presParOf" srcId="{FD8CFDB5-D76F-4772-8D2D-7943BE551B5E}" destId="{40BF195D-83D5-4364-B934-6BD077C3F5D2}" srcOrd="0" destOrd="0" presId="urn:microsoft.com/office/officeart/2005/8/layout/process1"/>
    <dgm:cxn modelId="{70DE478E-BB63-410D-AD20-D7693B7B8EC7}" type="presParOf" srcId="{D66B1656-D4F8-4D7B-8D0B-B48D6AC9C5E8}" destId="{1C11E7DD-1CCA-476C-AE65-818318FCBDD3}" srcOrd="4" destOrd="0" presId="urn:microsoft.com/office/officeart/2005/8/layout/process1"/>
    <dgm:cxn modelId="{685A5C97-39CF-4645-99C0-8DE5768D6B45}" type="presParOf" srcId="{D66B1656-D4F8-4D7B-8D0B-B48D6AC9C5E8}" destId="{37E8921F-D25E-45FE-AF42-93A66029313B}" srcOrd="5" destOrd="0" presId="urn:microsoft.com/office/officeart/2005/8/layout/process1"/>
    <dgm:cxn modelId="{6F90DD85-94DD-4E88-A4F6-242F6A3C1248}" type="presParOf" srcId="{37E8921F-D25E-45FE-AF42-93A66029313B}" destId="{3071A306-6CB8-499E-B72B-CD4FF2D39BAE}" srcOrd="0" destOrd="0" presId="urn:microsoft.com/office/officeart/2005/8/layout/process1"/>
    <dgm:cxn modelId="{CB7CE49A-879B-4C44-82A5-CF80C4A4A90D}" type="presParOf" srcId="{D66B1656-D4F8-4D7B-8D0B-B48D6AC9C5E8}" destId="{EE4C6D74-FA07-4799-9D43-5B1CA1CBA417}" srcOrd="6" destOrd="0" presId="urn:microsoft.com/office/officeart/2005/8/layout/process1"/>
    <dgm:cxn modelId="{CCE20A90-E464-4B30-B2F6-470E7053DCDC}" type="presParOf" srcId="{D66B1656-D4F8-4D7B-8D0B-B48D6AC9C5E8}" destId="{A3308E42-0E15-477F-B60E-83BDAA93A92A}" srcOrd="7" destOrd="0" presId="urn:microsoft.com/office/officeart/2005/8/layout/process1"/>
    <dgm:cxn modelId="{36E32FD8-F5E8-4284-8BC0-1067ADBEA8A0}" type="presParOf" srcId="{A3308E42-0E15-477F-B60E-83BDAA93A92A}" destId="{6B5C2B52-8C2E-4D63-9956-A477D0CC11B8}" srcOrd="0" destOrd="0" presId="urn:microsoft.com/office/officeart/2005/8/layout/process1"/>
    <dgm:cxn modelId="{E07DA900-3D9F-4F0D-81D8-7E1DB81D9D73}" type="presParOf" srcId="{D66B1656-D4F8-4D7B-8D0B-B48D6AC9C5E8}" destId="{72BFDF38-D06B-4AF0-A67D-1B822E4356E1}" srcOrd="8"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56A2EA-FC40-4D7B-A1D3-A3EBDC75A04D}">
      <dsp:nvSpPr>
        <dsp:cNvPr id="0" name=""/>
        <dsp:cNvSpPr/>
      </dsp:nvSpPr>
      <dsp:spPr>
        <a:xfrm>
          <a:off x="5740" y="656915"/>
          <a:ext cx="1779627" cy="1067776"/>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i="0" kern="1200" dirty="0"/>
            <a:t>Outreach and recruitment</a:t>
          </a:r>
          <a:endParaRPr lang="en-US" sz="1800" kern="1200" dirty="0"/>
        </a:p>
      </dsp:txBody>
      <dsp:txXfrm>
        <a:off x="37014" y="688189"/>
        <a:ext cx="1717079" cy="1005228"/>
      </dsp:txXfrm>
    </dsp:sp>
    <dsp:sp modelId="{503FBF02-E21A-425D-B36D-770C1A411233}">
      <dsp:nvSpPr>
        <dsp:cNvPr id="0" name=""/>
        <dsp:cNvSpPr/>
      </dsp:nvSpPr>
      <dsp:spPr>
        <a:xfrm>
          <a:off x="1963331" y="970129"/>
          <a:ext cx="377281" cy="441347"/>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1963331" y="1058398"/>
        <a:ext cx="264097" cy="264809"/>
      </dsp:txXfrm>
    </dsp:sp>
    <dsp:sp modelId="{71D13788-9B31-4645-A96D-44BAC03F7B12}">
      <dsp:nvSpPr>
        <dsp:cNvPr id="0" name=""/>
        <dsp:cNvSpPr/>
      </dsp:nvSpPr>
      <dsp:spPr>
        <a:xfrm>
          <a:off x="2497219" y="656915"/>
          <a:ext cx="1779627" cy="1067776"/>
        </a:xfrm>
        <a:prstGeom prst="roundRect">
          <a:avLst>
            <a:gd name="adj" fmla="val 10000"/>
          </a:avLst>
        </a:prstGeom>
        <a:solidFill>
          <a:schemeClr val="accent5">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Application &amp; intake</a:t>
          </a:r>
          <a:endParaRPr lang="en-US" sz="1800" kern="1200" dirty="0"/>
        </a:p>
      </dsp:txBody>
      <dsp:txXfrm>
        <a:off x="2528493" y="688189"/>
        <a:ext cx="1717079" cy="1005228"/>
      </dsp:txXfrm>
    </dsp:sp>
    <dsp:sp modelId="{FD8CFDB5-D76F-4772-8D2D-7943BE551B5E}">
      <dsp:nvSpPr>
        <dsp:cNvPr id="0" name=""/>
        <dsp:cNvSpPr/>
      </dsp:nvSpPr>
      <dsp:spPr>
        <a:xfrm>
          <a:off x="4454810" y="970129"/>
          <a:ext cx="377281" cy="441347"/>
        </a:xfrm>
        <a:prstGeom prst="rightArrow">
          <a:avLst>
            <a:gd name="adj1" fmla="val 60000"/>
            <a:gd name="adj2" fmla="val 50000"/>
          </a:avLst>
        </a:prstGeom>
        <a:solidFill>
          <a:schemeClr val="accent5">
            <a:hueOff val="-2252848"/>
            <a:satOff val="-5806"/>
            <a:lumOff val="-392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4454810" y="1058398"/>
        <a:ext cx="264097" cy="264809"/>
      </dsp:txXfrm>
    </dsp:sp>
    <dsp:sp modelId="{1C11E7DD-1CCA-476C-AE65-818318FCBDD3}">
      <dsp:nvSpPr>
        <dsp:cNvPr id="0" name=""/>
        <dsp:cNvSpPr/>
      </dsp:nvSpPr>
      <dsp:spPr>
        <a:xfrm>
          <a:off x="4988698" y="656915"/>
          <a:ext cx="1779627" cy="1067776"/>
        </a:xfrm>
        <a:prstGeom prst="roundRect">
          <a:avLst>
            <a:gd name="adj" fmla="val 10000"/>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Orientation</a:t>
          </a:r>
        </a:p>
      </dsp:txBody>
      <dsp:txXfrm>
        <a:off x="5019972" y="688189"/>
        <a:ext cx="1717079" cy="1005228"/>
      </dsp:txXfrm>
    </dsp:sp>
    <dsp:sp modelId="{37E8921F-D25E-45FE-AF42-93A66029313B}">
      <dsp:nvSpPr>
        <dsp:cNvPr id="0" name=""/>
        <dsp:cNvSpPr/>
      </dsp:nvSpPr>
      <dsp:spPr>
        <a:xfrm>
          <a:off x="6946289" y="970129"/>
          <a:ext cx="377281" cy="441347"/>
        </a:xfrm>
        <a:prstGeom prst="rightArrow">
          <a:avLst>
            <a:gd name="adj1" fmla="val 60000"/>
            <a:gd name="adj2" fmla="val 50000"/>
          </a:avLst>
        </a:prstGeom>
        <a:solidFill>
          <a:schemeClr val="accent5">
            <a:hueOff val="-4505695"/>
            <a:satOff val="-11613"/>
            <a:lumOff val="-784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6946289" y="1058398"/>
        <a:ext cx="264097" cy="264809"/>
      </dsp:txXfrm>
    </dsp:sp>
    <dsp:sp modelId="{EE4C6D74-FA07-4799-9D43-5B1CA1CBA417}">
      <dsp:nvSpPr>
        <dsp:cNvPr id="0" name=""/>
        <dsp:cNvSpPr/>
      </dsp:nvSpPr>
      <dsp:spPr>
        <a:xfrm>
          <a:off x="7480177" y="656915"/>
          <a:ext cx="1779627" cy="1067776"/>
        </a:xfrm>
        <a:prstGeom prst="roundRect">
          <a:avLst>
            <a:gd name="adj" fmla="val 10000"/>
          </a:avLst>
        </a:prstGeom>
        <a:solidFill>
          <a:schemeClr val="accent5">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Career Awareness &amp; Bridge Program</a:t>
          </a:r>
        </a:p>
      </dsp:txBody>
      <dsp:txXfrm>
        <a:off x="7511451" y="688189"/>
        <a:ext cx="1717079" cy="1005228"/>
      </dsp:txXfrm>
    </dsp:sp>
    <dsp:sp modelId="{A3308E42-0E15-477F-B60E-83BDAA93A92A}">
      <dsp:nvSpPr>
        <dsp:cNvPr id="0" name=""/>
        <dsp:cNvSpPr/>
      </dsp:nvSpPr>
      <dsp:spPr>
        <a:xfrm>
          <a:off x="9437768" y="970129"/>
          <a:ext cx="377281" cy="441347"/>
        </a:xfrm>
        <a:prstGeom prst="rightArrow">
          <a:avLst>
            <a:gd name="adj1" fmla="val 60000"/>
            <a:gd name="adj2" fmla="val 50000"/>
          </a:avLst>
        </a:prstGeom>
        <a:solidFill>
          <a:schemeClr val="accent5">
            <a:hueOff val="-6758543"/>
            <a:satOff val="-17419"/>
            <a:lumOff val="-1176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9437768" y="1058398"/>
        <a:ext cx="264097" cy="264809"/>
      </dsp:txXfrm>
    </dsp:sp>
    <dsp:sp modelId="{72BFDF38-D06B-4AF0-A67D-1B822E4356E1}">
      <dsp:nvSpPr>
        <dsp:cNvPr id="0" name=""/>
        <dsp:cNvSpPr/>
      </dsp:nvSpPr>
      <dsp:spPr>
        <a:xfrm>
          <a:off x="9971656" y="656915"/>
          <a:ext cx="1779627" cy="1067776"/>
        </a:xfrm>
        <a:prstGeom prst="roundRect">
          <a:avLst>
            <a:gd name="adj" fmla="val 10000"/>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Barrier reduction services</a:t>
          </a:r>
        </a:p>
      </dsp:txBody>
      <dsp:txXfrm>
        <a:off x="10002930" y="688189"/>
        <a:ext cx="1717079" cy="1005228"/>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8B19FC-3FB7-4688-A32D-8E2F67F75DAF}" type="datetimeFigureOut">
              <a:rPr lang="en-US" smtClean="0"/>
              <a:t>9/11/2024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F51230-DE2E-426A-A1D4-3D8B3E4C3DFD}" type="slidenum">
              <a:rPr lang="en-US" smtClean="0"/>
              <a:t>‹#›</a:t>
            </a:fld>
            <a:endParaRPr lang="en-US"/>
          </a:p>
        </p:txBody>
      </p:sp>
    </p:spTree>
    <p:extLst>
      <p:ext uri="{BB962C8B-B14F-4D97-AF65-F5344CB8AC3E}">
        <p14:creationId xmlns:p14="http://schemas.microsoft.com/office/powerpoint/2010/main" val="27349355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Housekeeping – recorded and sent out to everybody – potential partners have access.</a:t>
            </a:r>
          </a:p>
          <a:p>
            <a:r>
              <a:rPr lang="en-US" dirty="0"/>
              <a:t>Questions Nina – on PBVS</a:t>
            </a:r>
          </a:p>
          <a:p>
            <a:r>
              <a:rPr lang="en-US" dirty="0"/>
              <a:t>Regional Administrators – send the questions to Devon and Diana – programmatic questions only.</a:t>
            </a:r>
          </a:p>
          <a:p>
            <a:endParaRPr lang="en-US" dirty="0"/>
          </a:p>
        </p:txBody>
      </p:sp>
      <p:sp>
        <p:nvSpPr>
          <p:cNvPr id="4" name="Slide Number Placeholder 3"/>
          <p:cNvSpPr>
            <a:spLocks noGrp="1"/>
          </p:cNvSpPr>
          <p:nvPr>
            <p:ph type="sldNum" sz="quarter" idx="5"/>
          </p:nvPr>
        </p:nvSpPr>
        <p:spPr/>
        <p:txBody>
          <a:bodyPr/>
          <a:lstStyle/>
          <a:p>
            <a:fld id="{C5F51230-DE2E-426A-A1D4-3D8B3E4C3DFD}" type="slidenum">
              <a:rPr lang="en-US" smtClean="0"/>
              <a:t>2</a:t>
            </a:fld>
            <a:endParaRPr lang="en-US"/>
          </a:p>
        </p:txBody>
      </p:sp>
    </p:spTree>
    <p:extLst>
      <p:ext uri="{BB962C8B-B14F-4D97-AF65-F5344CB8AC3E}">
        <p14:creationId xmlns:p14="http://schemas.microsoft.com/office/powerpoint/2010/main" val="30918439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5F51230-DE2E-426A-A1D4-3D8B3E4C3DFD}" type="slidenum">
              <a:rPr lang="en-US" smtClean="0"/>
              <a:t>11</a:t>
            </a:fld>
            <a:endParaRPr lang="en-US"/>
          </a:p>
        </p:txBody>
      </p:sp>
    </p:spTree>
    <p:extLst>
      <p:ext uri="{BB962C8B-B14F-4D97-AF65-F5344CB8AC3E}">
        <p14:creationId xmlns:p14="http://schemas.microsoft.com/office/powerpoint/2010/main" val="36965039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5F51230-DE2E-426A-A1D4-3D8B3E4C3DFD}" type="slidenum">
              <a:rPr lang="en-US" smtClean="0"/>
              <a:t>12</a:t>
            </a:fld>
            <a:endParaRPr lang="en-US"/>
          </a:p>
        </p:txBody>
      </p:sp>
    </p:spTree>
    <p:extLst>
      <p:ext uri="{BB962C8B-B14F-4D97-AF65-F5344CB8AC3E}">
        <p14:creationId xmlns:p14="http://schemas.microsoft.com/office/powerpoint/2010/main" val="27767948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5F51230-DE2E-426A-A1D4-3D8B3E4C3DFD}" type="slidenum">
              <a:rPr lang="en-US" smtClean="0"/>
              <a:t>13</a:t>
            </a:fld>
            <a:endParaRPr lang="en-US"/>
          </a:p>
        </p:txBody>
      </p:sp>
    </p:spTree>
    <p:extLst>
      <p:ext uri="{BB962C8B-B14F-4D97-AF65-F5344CB8AC3E}">
        <p14:creationId xmlns:p14="http://schemas.microsoft.com/office/powerpoint/2010/main" val="38769231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what we are doing.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Background and context – been around for a while </a:t>
            </a:r>
          </a:p>
          <a:p>
            <a:r>
              <a:rPr lang="en-US" dirty="0"/>
              <a:t>We have invited our partner IBHE here today to introduce you to their team and have them go over the process.</a:t>
            </a:r>
          </a:p>
          <a:p>
            <a:endParaRPr lang="en-US" dirty="0"/>
          </a:p>
        </p:txBody>
      </p:sp>
      <p:sp>
        <p:nvSpPr>
          <p:cNvPr id="4" name="Slide Number Placeholder 3"/>
          <p:cNvSpPr>
            <a:spLocks noGrp="1"/>
          </p:cNvSpPr>
          <p:nvPr>
            <p:ph type="sldNum" sz="quarter" idx="5"/>
          </p:nvPr>
        </p:nvSpPr>
        <p:spPr/>
        <p:txBody>
          <a:bodyPr/>
          <a:lstStyle/>
          <a:p>
            <a:fld id="{C5F51230-DE2E-426A-A1D4-3D8B3E4C3DFD}" type="slidenum">
              <a:rPr lang="en-US" smtClean="0"/>
              <a:t>3</a:t>
            </a:fld>
            <a:endParaRPr lang="en-US"/>
          </a:p>
        </p:txBody>
      </p:sp>
    </p:spTree>
    <p:extLst>
      <p:ext uri="{BB962C8B-B14F-4D97-AF65-F5344CB8AC3E}">
        <p14:creationId xmlns:p14="http://schemas.microsoft.com/office/powerpoint/2010/main" val="12478219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solidFill>
                  <a:srgbClr val="424242"/>
                </a:solidFill>
                <a:effectLst/>
                <a:latin typeface="Quicksand"/>
              </a:rPr>
              <a:t>Kicking to Nina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solidFill>
                  <a:srgbClr val="424242"/>
                </a:solidFill>
                <a:effectLst/>
                <a:latin typeface="Quicksand"/>
              </a:rPr>
              <a:t>Mention here why PBVS – consumer protection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solidFill>
                  <a:srgbClr val="424242"/>
                </a:solidFill>
                <a:effectLst/>
                <a:latin typeface="Quicksand"/>
              </a:rPr>
              <a:t>A program of study is a series/sequence of courses that must be taken to complete training</a:t>
            </a:r>
          </a:p>
          <a:p>
            <a:r>
              <a:rPr lang="en-US" sz="1200" b="0" i="0" dirty="0">
                <a:solidFill>
                  <a:srgbClr val="424242"/>
                </a:solidFill>
                <a:effectLst/>
                <a:latin typeface="Quicksand"/>
              </a:rPr>
              <a:t>A Course of Instruction may directly prepare students for a certificate or other completion credential, or it can stand alone as an optional preparation or, in the case of students requiring catch-up work, a prerequisite for a program</a:t>
            </a:r>
          </a:p>
          <a:p>
            <a:endParaRPr lang="en-US" sz="1200" b="0" i="0" dirty="0">
              <a:solidFill>
                <a:srgbClr val="424242"/>
              </a:solidFill>
              <a:effectLst/>
              <a:latin typeface="Quicksand"/>
            </a:endParaRPr>
          </a:p>
          <a:p>
            <a:r>
              <a:rPr lang="en-US" sz="1200" b="0" i="0" dirty="0">
                <a:solidFill>
                  <a:srgbClr val="424242"/>
                </a:solidFill>
                <a:effectLst/>
                <a:latin typeface="Quicksand"/>
              </a:rPr>
              <a:t>A stand-alone course might lead to a credential to be used toward preparing individuals for a trade, occupation, vocation, or profession, or it might improve, enhance or add to skills and abilities related to occupational/career opportunities</a:t>
            </a:r>
          </a:p>
          <a:p>
            <a:endParaRPr lang="en-US" dirty="0"/>
          </a:p>
          <a:p>
            <a:endParaRPr lang="en-US" dirty="0"/>
          </a:p>
        </p:txBody>
      </p:sp>
      <p:sp>
        <p:nvSpPr>
          <p:cNvPr id="4" name="Slide Number Placeholder 3"/>
          <p:cNvSpPr>
            <a:spLocks noGrp="1"/>
          </p:cNvSpPr>
          <p:nvPr>
            <p:ph type="sldNum" sz="quarter" idx="5"/>
          </p:nvPr>
        </p:nvSpPr>
        <p:spPr/>
        <p:txBody>
          <a:bodyPr/>
          <a:lstStyle/>
          <a:p>
            <a:fld id="{C5F51230-DE2E-426A-A1D4-3D8B3E4C3DFD}" type="slidenum">
              <a:rPr lang="en-US" smtClean="0"/>
              <a:t>4</a:t>
            </a:fld>
            <a:endParaRPr lang="en-US"/>
          </a:p>
        </p:txBody>
      </p:sp>
    </p:spTree>
    <p:extLst>
      <p:ext uri="{BB962C8B-B14F-4D97-AF65-F5344CB8AC3E}">
        <p14:creationId xmlns:p14="http://schemas.microsoft.com/office/powerpoint/2010/main" val="29267123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Give examples of who is included: "Educational institution" or "institution" means an organization that promotes business and vocational education, even though the institution's principal effort may not be exclusively educational in nature. (Section 15 of the Act)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Even if the lead organization is exempt the other providers must be approved if they meet the definition.</a:t>
            </a:r>
          </a:p>
          <a:p>
            <a:endParaRPr lang="en-US" dirty="0"/>
          </a:p>
        </p:txBody>
      </p:sp>
      <p:sp>
        <p:nvSpPr>
          <p:cNvPr id="4" name="Slide Number Placeholder 3"/>
          <p:cNvSpPr>
            <a:spLocks noGrp="1"/>
          </p:cNvSpPr>
          <p:nvPr>
            <p:ph type="sldNum" sz="quarter" idx="5"/>
          </p:nvPr>
        </p:nvSpPr>
        <p:spPr/>
        <p:txBody>
          <a:bodyPr/>
          <a:lstStyle/>
          <a:p>
            <a:fld id="{C5F51230-DE2E-426A-A1D4-3D8B3E4C3DFD}" type="slidenum">
              <a:rPr lang="en-US" smtClean="0"/>
              <a:t>5</a:t>
            </a:fld>
            <a:endParaRPr lang="en-US"/>
          </a:p>
        </p:txBody>
      </p:sp>
    </p:spTree>
    <p:extLst>
      <p:ext uri="{BB962C8B-B14F-4D97-AF65-F5344CB8AC3E}">
        <p14:creationId xmlns:p14="http://schemas.microsoft.com/office/powerpoint/2010/main" val="5636025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424242"/>
                </a:solidFill>
                <a:effectLst/>
                <a:latin typeface="Quicksand"/>
              </a:rPr>
              <a:t>The PBVS Act of 2012 (Section 30) and the Administrative Rules (Section 1095.20) detail the types of institutions and/or programs which are exempt. If you believe your institution qualifies for an exemption, the Exemption Application must be completed and submitted for review. An analyst reviews and analyzes the submitted information to determine if the request is approved or denied.</a:t>
            </a:r>
          </a:p>
          <a:p>
            <a:pPr algn="l"/>
            <a:r>
              <a:rPr lang="en-US" b="0" i="0" dirty="0">
                <a:solidFill>
                  <a:srgbClr val="424242"/>
                </a:solidFill>
                <a:effectLst/>
                <a:latin typeface="Quicksand"/>
              </a:rPr>
              <a:t>Note: Denial of an Exemption Application may result in the requirement to submit Permit of Approval and New Program of Study applications.</a:t>
            </a:r>
          </a:p>
          <a:p>
            <a:endParaRPr lang="en-US" dirty="0"/>
          </a:p>
        </p:txBody>
      </p:sp>
      <p:sp>
        <p:nvSpPr>
          <p:cNvPr id="4" name="Slide Number Placeholder 3"/>
          <p:cNvSpPr>
            <a:spLocks noGrp="1"/>
          </p:cNvSpPr>
          <p:nvPr>
            <p:ph type="sldNum" sz="quarter" idx="5"/>
          </p:nvPr>
        </p:nvSpPr>
        <p:spPr/>
        <p:txBody>
          <a:bodyPr/>
          <a:lstStyle/>
          <a:p>
            <a:fld id="{C5F51230-DE2E-426A-A1D4-3D8B3E4C3DFD}" type="slidenum">
              <a:rPr lang="en-US" smtClean="0"/>
              <a:t>6</a:t>
            </a:fld>
            <a:endParaRPr lang="en-US"/>
          </a:p>
        </p:txBody>
      </p:sp>
    </p:spTree>
    <p:extLst>
      <p:ext uri="{BB962C8B-B14F-4D97-AF65-F5344CB8AC3E}">
        <p14:creationId xmlns:p14="http://schemas.microsoft.com/office/powerpoint/2010/main" val="10001021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5F51230-DE2E-426A-A1D4-3D8B3E4C3DFD}" type="slidenum">
              <a:rPr lang="en-US" smtClean="0"/>
              <a:t>7</a:t>
            </a:fld>
            <a:endParaRPr lang="en-US"/>
          </a:p>
        </p:txBody>
      </p:sp>
    </p:spTree>
    <p:extLst>
      <p:ext uri="{BB962C8B-B14F-4D97-AF65-F5344CB8AC3E}">
        <p14:creationId xmlns:p14="http://schemas.microsoft.com/office/powerpoint/2010/main" val="33648246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5F51230-DE2E-426A-A1D4-3D8B3E4C3DFD}" type="slidenum">
              <a:rPr lang="en-US" smtClean="0"/>
              <a:t>8</a:t>
            </a:fld>
            <a:endParaRPr lang="en-US"/>
          </a:p>
        </p:txBody>
      </p:sp>
    </p:spTree>
    <p:extLst>
      <p:ext uri="{BB962C8B-B14F-4D97-AF65-F5344CB8AC3E}">
        <p14:creationId xmlns:p14="http://schemas.microsoft.com/office/powerpoint/2010/main" val="1674741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5F51230-DE2E-426A-A1D4-3D8B3E4C3DFD}" type="slidenum">
              <a:rPr lang="en-US" smtClean="0"/>
              <a:t>9</a:t>
            </a:fld>
            <a:endParaRPr lang="en-US"/>
          </a:p>
        </p:txBody>
      </p:sp>
    </p:spTree>
    <p:extLst>
      <p:ext uri="{BB962C8B-B14F-4D97-AF65-F5344CB8AC3E}">
        <p14:creationId xmlns:p14="http://schemas.microsoft.com/office/powerpoint/2010/main" val="16527224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5F51230-DE2E-426A-A1D4-3D8B3E4C3DFD}" type="slidenum">
              <a:rPr lang="en-US" smtClean="0"/>
              <a:t>10</a:t>
            </a:fld>
            <a:endParaRPr lang="en-US"/>
          </a:p>
        </p:txBody>
      </p:sp>
    </p:spTree>
    <p:extLst>
      <p:ext uri="{BB962C8B-B14F-4D97-AF65-F5344CB8AC3E}">
        <p14:creationId xmlns:p14="http://schemas.microsoft.com/office/powerpoint/2010/main" val="96208217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A picture containing chart&#10;&#10;Description automatically generated">
            <a:extLst>
              <a:ext uri="{FF2B5EF4-FFF2-40B4-BE49-F238E27FC236}">
                <a16:creationId xmlns:a16="http://schemas.microsoft.com/office/drawing/2014/main" id="{F4F5D4DD-5E7E-464E-A804-FD43589E371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021927"/>
            <a:ext cx="10463842" cy="5885910"/>
          </a:xfrm>
          <a:prstGeom prst="rect">
            <a:avLst/>
          </a:prstGeom>
          <a:noFill/>
        </p:spPr>
      </p:pic>
      <p:sp>
        <p:nvSpPr>
          <p:cNvPr id="2" name="Title 1">
            <a:extLst>
              <a:ext uri="{FF2B5EF4-FFF2-40B4-BE49-F238E27FC236}">
                <a16:creationId xmlns:a16="http://schemas.microsoft.com/office/drawing/2014/main" id="{B52A4BC8-D21C-44C8-AAC7-44DE8B593788}"/>
              </a:ext>
            </a:extLst>
          </p:cNvPr>
          <p:cNvSpPr>
            <a:spLocks noGrp="1"/>
          </p:cNvSpPr>
          <p:nvPr>
            <p:ph type="ctrTitle" hasCustomPrompt="1"/>
          </p:nvPr>
        </p:nvSpPr>
        <p:spPr>
          <a:xfrm>
            <a:off x="3552646" y="2461567"/>
            <a:ext cx="6911196" cy="1655762"/>
          </a:xfrm>
        </p:spPr>
        <p:txBody>
          <a:bodyPr anchor="b">
            <a:noAutofit/>
          </a:bodyPr>
          <a:lstStyle>
            <a:lvl1pPr algn="ctr">
              <a:defRPr sz="4000">
                <a:latin typeface="Franklin Gothic Medium" panose="020B0603020102020204" pitchFamily="34" charset="0"/>
              </a:defRPr>
            </a:lvl1pPr>
          </a:lstStyle>
          <a:p>
            <a:r>
              <a:rPr lang="en-US" sz="4000"/>
              <a:t>Sample Title-Franklin Gothic Medium - 40 pt</a:t>
            </a:r>
            <a:endParaRPr lang="en-US"/>
          </a:p>
        </p:txBody>
      </p:sp>
      <p:sp>
        <p:nvSpPr>
          <p:cNvPr id="4" name="Date Placeholder 3">
            <a:extLst>
              <a:ext uri="{FF2B5EF4-FFF2-40B4-BE49-F238E27FC236}">
                <a16:creationId xmlns:a16="http://schemas.microsoft.com/office/drawing/2014/main" id="{24408B91-998E-470A-84CE-64D0832D4165}"/>
              </a:ext>
            </a:extLst>
          </p:cNvPr>
          <p:cNvSpPr>
            <a:spLocks noGrp="1"/>
          </p:cNvSpPr>
          <p:nvPr>
            <p:ph type="dt" sz="half" idx="10"/>
          </p:nvPr>
        </p:nvSpPr>
        <p:spPr/>
        <p:txBody>
          <a:bodyPr/>
          <a:lstStyle/>
          <a:p>
            <a:fld id="{EC2168AF-37D9-4373-B5D1-9045F49DAA2D}" type="datetimeFigureOut">
              <a:rPr lang="en-US" smtClean="0"/>
              <a:t>9/11/2024</a:t>
            </a:fld>
            <a:endParaRPr lang="en-US"/>
          </a:p>
        </p:txBody>
      </p:sp>
      <p:sp>
        <p:nvSpPr>
          <p:cNvPr id="5" name="Footer Placeholder 4">
            <a:extLst>
              <a:ext uri="{FF2B5EF4-FFF2-40B4-BE49-F238E27FC236}">
                <a16:creationId xmlns:a16="http://schemas.microsoft.com/office/drawing/2014/main" id="{884B6217-51D0-4D5F-BC42-4D4B7CA3EF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C7B052-79E7-4512-A6FA-4B4F7867520F}"/>
              </a:ext>
            </a:extLst>
          </p:cNvPr>
          <p:cNvSpPr>
            <a:spLocks noGrp="1"/>
          </p:cNvSpPr>
          <p:nvPr>
            <p:ph type="sldNum" sz="quarter" idx="12"/>
          </p:nvPr>
        </p:nvSpPr>
        <p:spPr/>
        <p:txBody>
          <a:bodyPr/>
          <a:lstStyle/>
          <a:p>
            <a:fld id="{BBCA8C40-DF7B-4DA2-82C7-8C06D3EA14F1}" type="slidenum">
              <a:rPr lang="en-US" smtClean="0"/>
              <a:t>‹#›</a:t>
            </a:fld>
            <a:endParaRPr lang="en-US"/>
          </a:p>
        </p:txBody>
      </p:sp>
      <p:pic>
        <p:nvPicPr>
          <p:cNvPr id="1026" name="Picture 2">
            <a:extLst>
              <a:ext uri="{FF2B5EF4-FFF2-40B4-BE49-F238E27FC236}">
                <a16:creationId xmlns:a16="http://schemas.microsoft.com/office/drawing/2014/main" id="{5470DDEF-D4AC-119C-4F6D-3F1901528331}"/>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774873" y="302106"/>
            <a:ext cx="5020887" cy="15542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67709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F0F6D7-4388-40B1-BDA9-67833B21AA92}"/>
              </a:ext>
            </a:extLst>
          </p:cNvPr>
          <p:cNvSpPr>
            <a:spLocks noGrp="1"/>
          </p:cNvSpPr>
          <p:nvPr>
            <p:ph type="title" hasCustomPrompt="1"/>
          </p:nvPr>
        </p:nvSpPr>
        <p:spPr>
          <a:xfrm>
            <a:off x="767752" y="365125"/>
            <a:ext cx="10586048" cy="1325563"/>
          </a:xfrm>
        </p:spPr>
        <p:txBody>
          <a:bodyPr>
            <a:normAutofit/>
          </a:bodyPr>
          <a:lstStyle>
            <a:lvl1pPr>
              <a:defRPr sz="4000"/>
            </a:lvl1pPr>
          </a:lstStyle>
          <a:p>
            <a:r>
              <a:rPr lang="en-US" sz="4000"/>
              <a:t>Sample Title-Franklin Gothic Medium - 40 </a:t>
            </a:r>
            <a:r>
              <a:rPr lang="en-US" sz="4000" err="1"/>
              <a:t>pt</a:t>
            </a:r>
            <a:endParaRPr lang="en-US"/>
          </a:p>
        </p:txBody>
      </p:sp>
      <p:sp>
        <p:nvSpPr>
          <p:cNvPr id="3" name="Content Placeholder 2">
            <a:extLst>
              <a:ext uri="{FF2B5EF4-FFF2-40B4-BE49-F238E27FC236}">
                <a16:creationId xmlns:a16="http://schemas.microsoft.com/office/drawing/2014/main" id="{47C59E37-1F4B-4F87-AFA9-122478F13FC4}"/>
              </a:ext>
            </a:extLst>
          </p:cNvPr>
          <p:cNvSpPr>
            <a:spLocks noGrp="1"/>
          </p:cNvSpPr>
          <p:nvPr>
            <p:ph idx="1" hasCustomPrompt="1"/>
          </p:nvPr>
        </p:nvSpPr>
        <p:spPr/>
        <p:txBody>
          <a:bodyPr/>
          <a:lstStyle>
            <a:lvl1pPr>
              <a:defRPr>
                <a:solidFill>
                  <a:schemeClr val="tx1"/>
                </a:solidFill>
                <a:latin typeface="+mn-lt"/>
              </a:defRPr>
            </a:lvl1pPr>
            <a:lvl2pPr>
              <a:defRPr>
                <a:solidFill>
                  <a:schemeClr val="tx1"/>
                </a:solidFill>
                <a:latin typeface="+mn-lt"/>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z="2800">
                <a:solidFill>
                  <a:srgbClr val="0A4B6F"/>
                </a:solidFill>
                <a:latin typeface="Franklin Gothic Book" panose="020B0503020102020204" pitchFamily="34" charset="0"/>
              </a:rPr>
              <a:t>Sample Text-Franklin Gothic Medium – 28 </a:t>
            </a:r>
            <a:r>
              <a:rPr lang="en-US" sz="2800" err="1">
                <a:solidFill>
                  <a:srgbClr val="0A4B6F"/>
                </a:solidFill>
                <a:latin typeface="Franklin Gothic Book" panose="020B0503020102020204" pitchFamily="34" charset="0"/>
              </a:rPr>
              <a:t>pt</a:t>
            </a:r>
            <a:endParaRPr lang="en-US"/>
          </a:p>
          <a:p>
            <a:pPr lvl="1"/>
            <a:r>
              <a:rPr lang="en-US" sz="2400">
                <a:solidFill>
                  <a:srgbClr val="0A4B6F"/>
                </a:solidFill>
                <a:latin typeface="Franklin Gothic Book" panose="020B0503020102020204" pitchFamily="34" charset="0"/>
              </a:rPr>
              <a:t>Second level</a:t>
            </a:r>
            <a:endParaRPr lang="en-US"/>
          </a:p>
          <a:p>
            <a:pPr lvl="2"/>
            <a:r>
              <a:rPr lang="en-US" sz="2000">
                <a:solidFill>
                  <a:srgbClr val="0A4B6F"/>
                </a:solidFill>
                <a:latin typeface="Franklin Gothic Book" panose="020B0503020102020204" pitchFamily="34" charset="0"/>
              </a:rPr>
              <a:t>Third level</a:t>
            </a:r>
            <a:endParaRPr lang="en-US"/>
          </a:p>
          <a:p>
            <a:pPr lvl="3"/>
            <a:r>
              <a:rPr lang="en-US" sz="1800">
                <a:solidFill>
                  <a:srgbClr val="0A4B6F"/>
                </a:solidFill>
                <a:latin typeface="Franklin Gothic Book" panose="020B0503020102020204" pitchFamily="34" charset="0"/>
              </a:rPr>
              <a:t>Fourth level</a:t>
            </a:r>
            <a:endParaRPr lang="en-US"/>
          </a:p>
          <a:p>
            <a:pPr lvl="4"/>
            <a:r>
              <a:rPr lang="en-US" sz="1800">
                <a:solidFill>
                  <a:srgbClr val="0A4B6F"/>
                </a:solidFill>
                <a:latin typeface="Franklin Gothic Book" panose="020B0503020102020204" pitchFamily="34" charset="0"/>
              </a:rPr>
              <a:t>Fifth level</a:t>
            </a:r>
            <a:endParaRPr lang="en-US"/>
          </a:p>
        </p:txBody>
      </p:sp>
      <p:sp>
        <p:nvSpPr>
          <p:cNvPr id="4" name="Date Placeholder 3">
            <a:extLst>
              <a:ext uri="{FF2B5EF4-FFF2-40B4-BE49-F238E27FC236}">
                <a16:creationId xmlns:a16="http://schemas.microsoft.com/office/drawing/2014/main" id="{D51273CD-F1B2-4CD9-A06A-DF7F382CBA38}"/>
              </a:ext>
            </a:extLst>
          </p:cNvPr>
          <p:cNvSpPr>
            <a:spLocks noGrp="1"/>
          </p:cNvSpPr>
          <p:nvPr>
            <p:ph type="dt" sz="half" idx="10"/>
          </p:nvPr>
        </p:nvSpPr>
        <p:spPr/>
        <p:txBody>
          <a:bodyPr/>
          <a:lstStyle/>
          <a:p>
            <a:fld id="{EC2168AF-37D9-4373-B5D1-9045F49DAA2D}" type="datetimeFigureOut">
              <a:rPr lang="en-US" smtClean="0"/>
              <a:t>9/11/2024</a:t>
            </a:fld>
            <a:endParaRPr lang="en-US"/>
          </a:p>
        </p:txBody>
      </p:sp>
      <p:sp>
        <p:nvSpPr>
          <p:cNvPr id="5" name="Footer Placeholder 4">
            <a:extLst>
              <a:ext uri="{FF2B5EF4-FFF2-40B4-BE49-F238E27FC236}">
                <a16:creationId xmlns:a16="http://schemas.microsoft.com/office/drawing/2014/main" id="{8077D1BE-8E26-4665-AE04-3396074CFE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FF8A7E-E8C2-4749-9E5B-91F68D15F281}"/>
              </a:ext>
            </a:extLst>
          </p:cNvPr>
          <p:cNvSpPr>
            <a:spLocks noGrp="1"/>
          </p:cNvSpPr>
          <p:nvPr>
            <p:ph type="sldNum" sz="quarter" idx="12"/>
          </p:nvPr>
        </p:nvSpPr>
        <p:spPr/>
        <p:txBody>
          <a:bodyPr/>
          <a:lstStyle/>
          <a:p>
            <a:fld id="{BBCA8C40-DF7B-4DA2-82C7-8C06D3EA14F1}" type="slidenum">
              <a:rPr lang="en-US" smtClean="0"/>
              <a:t>‹#›</a:t>
            </a:fld>
            <a:endParaRPr lang="en-US"/>
          </a:p>
        </p:txBody>
      </p:sp>
      <p:pic>
        <p:nvPicPr>
          <p:cNvPr id="7" name="Picture 6" descr="A circular logo with windmills and a house&#10;&#10;Description automatically generated">
            <a:extLst>
              <a:ext uri="{FF2B5EF4-FFF2-40B4-BE49-F238E27FC236}">
                <a16:creationId xmlns:a16="http://schemas.microsoft.com/office/drawing/2014/main" id="{E5F8E137-F4CA-4F36-B7B4-1A9F5B69C59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34444" y="5072047"/>
            <a:ext cx="1607389" cy="1649428"/>
          </a:xfrm>
          <a:prstGeom prst="rect">
            <a:avLst/>
          </a:prstGeom>
        </p:spPr>
      </p:pic>
    </p:spTree>
    <p:extLst>
      <p:ext uri="{BB962C8B-B14F-4D97-AF65-F5344CB8AC3E}">
        <p14:creationId xmlns:p14="http://schemas.microsoft.com/office/powerpoint/2010/main" val="750267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AE665-CC8A-44DD-BBF1-9B91DF9C3CDE}"/>
              </a:ext>
            </a:extLst>
          </p:cNvPr>
          <p:cNvSpPr>
            <a:spLocks noGrp="1"/>
          </p:cNvSpPr>
          <p:nvPr>
            <p:ph type="title" hasCustomPrompt="1"/>
          </p:nvPr>
        </p:nvSpPr>
        <p:spPr>
          <a:xfrm>
            <a:off x="698500" y="290514"/>
            <a:ext cx="9750425" cy="842961"/>
          </a:xfrm>
        </p:spPr>
        <p:txBody>
          <a:bodyPr anchor="b">
            <a:noAutofit/>
          </a:bodyPr>
          <a:lstStyle>
            <a:lvl1pPr>
              <a:defRPr sz="4000">
                <a:latin typeface="Franklin Gothic Medium" panose="020B0603020102020204" pitchFamily="34" charset="0"/>
              </a:defRPr>
            </a:lvl1pPr>
          </a:lstStyle>
          <a:p>
            <a:r>
              <a:rPr lang="en-US" sz="4000"/>
              <a:t>Sample Title-Franklin Gothic Medium - 40 </a:t>
            </a:r>
            <a:r>
              <a:rPr lang="en-US" sz="4000" err="1"/>
              <a:t>pt</a:t>
            </a:r>
            <a:endParaRPr lang="en-US"/>
          </a:p>
        </p:txBody>
      </p:sp>
      <p:sp>
        <p:nvSpPr>
          <p:cNvPr id="4" name="Date Placeholder 3">
            <a:extLst>
              <a:ext uri="{FF2B5EF4-FFF2-40B4-BE49-F238E27FC236}">
                <a16:creationId xmlns:a16="http://schemas.microsoft.com/office/drawing/2014/main" id="{D69D6257-B0D3-4FEE-9904-252C68C6744B}"/>
              </a:ext>
            </a:extLst>
          </p:cNvPr>
          <p:cNvSpPr>
            <a:spLocks noGrp="1"/>
          </p:cNvSpPr>
          <p:nvPr>
            <p:ph type="dt" sz="half" idx="10"/>
          </p:nvPr>
        </p:nvSpPr>
        <p:spPr/>
        <p:txBody>
          <a:bodyPr/>
          <a:lstStyle/>
          <a:p>
            <a:fld id="{EC2168AF-37D9-4373-B5D1-9045F49DAA2D}" type="datetimeFigureOut">
              <a:rPr lang="en-US" smtClean="0"/>
              <a:t>9/11/2024</a:t>
            </a:fld>
            <a:endParaRPr lang="en-US"/>
          </a:p>
        </p:txBody>
      </p:sp>
      <p:sp>
        <p:nvSpPr>
          <p:cNvPr id="5" name="Footer Placeholder 4">
            <a:extLst>
              <a:ext uri="{FF2B5EF4-FFF2-40B4-BE49-F238E27FC236}">
                <a16:creationId xmlns:a16="http://schemas.microsoft.com/office/drawing/2014/main" id="{3505A29D-4CE9-441B-BDB8-1FA3E8C86A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FA27C3-1943-4F3E-92B8-B68E550E1D11}"/>
              </a:ext>
            </a:extLst>
          </p:cNvPr>
          <p:cNvSpPr>
            <a:spLocks noGrp="1"/>
          </p:cNvSpPr>
          <p:nvPr>
            <p:ph type="sldNum" sz="quarter" idx="12"/>
          </p:nvPr>
        </p:nvSpPr>
        <p:spPr/>
        <p:txBody>
          <a:bodyPr/>
          <a:lstStyle/>
          <a:p>
            <a:fld id="{BBCA8C40-DF7B-4DA2-82C7-8C06D3EA14F1}" type="slidenum">
              <a:rPr lang="en-US" smtClean="0"/>
              <a:t>‹#›</a:t>
            </a:fld>
            <a:endParaRPr lang="en-US"/>
          </a:p>
        </p:txBody>
      </p:sp>
      <p:pic>
        <p:nvPicPr>
          <p:cNvPr id="3" name="Picture 2" descr="A circular logo with windmills and a house&#10;&#10;Description automatically generated">
            <a:extLst>
              <a:ext uri="{FF2B5EF4-FFF2-40B4-BE49-F238E27FC236}">
                <a16:creationId xmlns:a16="http://schemas.microsoft.com/office/drawing/2014/main" id="{D1D67B2F-C032-9774-DFDE-B66FEC8CAF6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34444" y="5072047"/>
            <a:ext cx="1607389" cy="1649428"/>
          </a:xfrm>
          <a:prstGeom prst="rect">
            <a:avLst/>
          </a:prstGeom>
        </p:spPr>
      </p:pic>
    </p:spTree>
    <p:extLst>
      <p:ext uri="{BB962C8B-B14F-4D97-AF65-F5344CB8AC3E}">
        <p14:creationId xmlns:p14="http://schemas.microsoft.com/office/powerpoint/2010/main" val="16543957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446679-D356-4177-B392-A68B0E1CB384}"/>
              </a:ext>
            </a:extLst>
          </p:cNvPr>
          <p:cNvSpPr>
            <a:spLocks noGrp="1"/>
          </p:cNvSpPr>
          <p:nvPr>
            <p:ph type="title" hasCustomPrompt="1"/>
          </p:nvPr>
        </p:nvSpPr>
        <p:spPr>
          <a:xfrm>
            <a:off x="839788" y="365125"/>
            <a:ext cx="10515600" cy="1325563"/>
          </a:xfrm>
        </p:spPr>
        <p:txBody>
          <a:bodyPr>
            <a:normAutofit/>
          </a:bodyPr>
          <a:lstStyle>
            <a:lvl1pPr>
              <a:defRPr sz="4000"/>
            </a:lvl1pPr>
          </a:lstStyle>
          <a:p>
            <a:r>
              <a:rPr lang="en-US"/>
              <a:t>Sample Title-Franklin Gothic Medium - 40 </a:t>
            </a:r>
            <a:r>
              <a:rPr lang="en-US" err="1"/>
              <a:t>pt</a:t>
            </a:r>
            <a:endParaRPr lang="en-US"/>
          </a:p>
        </p:txBody>
      </p:sp>
      <p:sp>
        <p:nvSpPr>
          <p:cNvPr id="3" name="Text Placeholder 2">
            <a:extLst>
              <a:ext uri="{FF2B5EF4-FFF2-40B4-BE49-F238E27FC236}">
                <a16:creationId xmlns:a16="http://schemas.microsoft.com/office/drawing/2014/main" id="{AFDE78AC-BDBC-49A0-886B-C5F5AAF627E2}"/>
              </a:ext>
            </a:extLst>
          </p:cNvPr>
          <p:cNvSpPr>
            <a:spLocks noGrp="1"/>
          </p:cNvSpPr>
          <p:nvPr>
            <p:ph type="body" idx="1" hasCustomPrompt="1"/>
          </p:nvPr>
        </p:nvSpPr>
        <p:spPr>
          <a:xfrm>
            <a:off x="839788" y="1681163"/>
            <a:ext cx="5157787" cy="823912"/>
          </a:xfrm>
        </p:spPr>
        <p:txBody>
          <a:bodyPr anchor="b">
            <a:normAutofit/>
          </a:bodyPr>
          <a:lstStyle>
            <a:lvl1pPr marL="0" indent="0">
              <a:buNone/>
              <a:defRPr sz="2800" b="1">
                <a:solidFill>
                  <a:schemeClr val="tx1"/>
                </a:solidFill>
                <a:latin typeface="Franklin Gothic Book" panose="020B05030201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z="2400">
                <a:solidFill>
                  <a:srgbClr val="0A4B6F"/>
                </a:solidFill>
                <a:latin typeface="Franklin Gothic Book" panose="020B0503020102020204" pitchFamily="34" charset="0"/>
              </a:rPr>
              <a:t>Sample Title-Franklin Gothic Book </a:t>
            </a:r>
            <a:endParaRPr lang="en-US"/>
          </a:p>
        </p:txBody>
      </p:sp>
      <p:sp>
        <p:nvSpPr>
          <p:cNvPr id="4" name="Content Placeholder 3">
            <a:extLst>
              <a:ext uri="{FF2B5EF4-FFF2-40B4-BE49-F238E27FC236}">
                <a16:creationId xmlns:a16="http://schemas.microsoft.com/office/drawing/2014/main" id="{DE8F90D8-5703-472C-A2D9-6CCE28CE14D4}"/>
              </a:ext>
            </a:extLst>
          </p:cNvPr>
          <p:cNvSpPr>
            <a:spLocks noGrp="1"/>
          </p:cNvSpPr>
          <p:nvPr>
            <p:ph sz="half" idx="2" hasCustomPrompt="1"/>
          </p:nvPr>
        </p:nvSpPr>
        <p:spPr>
          <a:xfrm>
            <a:off x="839788" y="2505075"/>
            <a:ext cx="5157787" cy="3684588"/>
          </a:xfrm>
        </p:spPr>
        <p:txBody>
          <a:bodyPr/>
          <a:lstStyle>
            <a:lvl1pPr>
              <a:defRPr sz="2400">
                <a:solidFill>
                  <a:schemeClr val="tx1"/>
                </a:solidFill>
                <a:latin typeface="+mn-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z="2800">
                <a:solidFill>
                  <a:srgbClr val="0A4B6F"/>
                </a:solidFill>
                <a:latin typeface="Franklin Gothic Book" panose="020B0503020102020204" pitchFamily="34" charset="0"/>
              </a:rPr>
              <a:t>Sample Title-Franklin Gothic Book</a:t>
            </a:r>
            <a:endParaRPr lang="en-US"/>
          </a:p>
          <a:p>
            <a:pPr lvl="1"/>
            <a:r>
              <a:rPr lang="en-US" sz="2400">
                <a:solidFill>
                  <a:srgbClr val="0A4B6F"/>
                </a:solidFill>
                <a:latin typeface="Franklin Gothic Book" panose="020B0503020102020204" pitchFamily="34" charset="0"/>
              </a:rPr>
              <a:t>Second level</a:t>
            </a:r>
            <a:endParaRPr lang="en-US"/>
          </a:p>
          <a:p>
            <a:pPr lvl="2"/>
            <a:r>
              <a:rPr lang="en-US" sz="2000">
                <a:solidFill>
                  <a:srgbClr val="0A4B6F"/>
                </a:solidFill>
                <a:latin typeface="Franklin Gothic Book" panose="020B0503020102020204" pitchFamily="34" charset="0"/>
              </a:rPr>
              <a:t>Third level</a:t>
            </a:r>
            <a:endParaRPr lang="en-US"/>
          </a:p>
          <a:p>
            <a:pPr lvl="3"/>
            <a:r>
              <a:rPr lang="en-US" sz="1800">
                <a:solidFill>
                  <a:srgbClr val="0A4B6F"/>
                </a:solidFill>
                <a:latin typeface="Franklin Gothic Book" panose="020B0503020102020204" pitchFamily="34" charset="0"/>
              </a:rPr>
              <a:t>Fourth level</a:t>
            </a:r>
            <a:endParaRPr lang="en-US"/>
          </a:p>
          <a:p>
            <a:pPr lvl="4"/>
            <a:r>
              <a:rPr lang="en-US" sz="1800">
                <a:solidFill>
                  <a:srgbClr val="0A4B6F"/>
                </a:solidFill>
                <a:latin typeface="Franklin Gothic Book" panose="020B0503020102020204" pitchFamily="34" charset="0"/>
              </a:rPr>
              <a:t>Fifth level</a:t>
            </a:r>
            <a:endParaRPr lang="en-US"/>
          </a:p>
        </p:txBody>
      </p:sp>
      <p:sp>
        <p:nvSpPr>
          <p:cNvPr id="5" name="Text Placeholder 4">
            <a:extLst>
              <a:ext uri="{FF2B5EF4-FFF2-40B4-BE49-F238E27FC236}">
                <a16:creationId xmlns:a16="http://schemas.microsoft.com/office/drawing/2014/main" id="{D477A7D4-F9B5-4C89-B8B6-2C7561EFF894}"/>
              </a:ext>
            </a:extLst>
          </p:cNvPr>
          <p:cNvSpPr>
            <a:spLocks noGrp="1"/>
          </p:cNvSpPr>
          <p:nvPr>
            <p:ph type="body" sz="quarter" idx="3" hasCustomPrompt="1"/>
          </p:nvPr>
        </p:nvSpPr>
        <p:spPr>
          <a:xfrm>
            <a:off x="6172200" y="1681163"/>
            <a:ext cx="5183188" cy="82391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z="2400">
                <a:solidFill>
                  <a:srgbClr val="0A4B6F"/>
                </a:solidFill>
                <a:latin typeface="Franklin Gothic Book" panose="020B0503020102020204" pitchFamily="34" charset="0"/>
              </a:rPr>
              <a:t>Sample Title-Franklin Gothic Book </a:t>
            </a:r>
            <a:endParaRPr lang="en-US"/>
          </a:p>
        </p:txBody>
      </p:sp>
      <p:sp>
        <p:nvSpPr>
          <p:cNvPr id="6" name="Content Placeholder 5">
            <a:extLst>
              <a:ext uri="{FF2B5EF4-FFF2-40B4-BE49-F238E27FC236}">
                <a16:creationId xmlns:a16="http://schemas.microsoft.com/office/drawing/2014/main" id="{E6B94295-3D71-46C0-95A8-327D045573D8}"/>
              </a:ext>
            </a:extLst>
          </p:cNvPr>
          <p:cNvSpPr>
            <a:spLocks noGrp="1"/>
          </p:cNvSpPr>
          <p:nvPr>
            <p:ph sz="quarter" idx="4" hasCustomPrompt="1"/>
          </p:nvPr>
        </p:nvSpPr>
        <p:spPr>
          <a:xfrm>
            <a:off x="6172200" y="2505075"/>
            <a:ext cx="5183188" cy="3684588"/>
          </a:xfrm>
        </p:spPr>
        <p:txBody>
          <a:bodyPr/>
          <a:lstStyle>
            <a:lvl1pPr>
              <a:defRPr>
                <a:solidFill>
                  <a:schemeClr val="tx1"/>
                </a:solidFill>
                <a:latin typeface="+mn-lt"/>
              </a:defRPr>
            </a:lvl1pPr>
            <a:lvl2pPr>
              <a:defRPr>
                <a:solidFill>
                  <a:schemeClr val="tx1"/>
                </a:solidFill>
                <a:latin typeface="+mn-lt"/>
              </a:defRPr>
            </a:lvl2pPr>
            <a:lvl3pPr>
              <a:defRPr>
                <a:solidFill>
                  <a:schemeClr val="tx1"/>
                </a:solidFill>
                <a:latin typeface="+mn-lt"/>
              </a:defRPr>
            </a:lvl3pPr>
            <a:lvl4pPr>
              <a:defRPr>
                <a:solidFill>
                  <a:schemeClr val="tx1"/>
                </a:solidFill>
                <a:latin typeface="+mn-lt"/>
              </a:defRPr>
            </a:lvl4pPr>
            <a:lvl5pPr>
              <a:defRPr>
                <a:solidFill>
                  <a:schemeClr val="tx1"/>
                </a:solidFill>
                <a:latin typeface="+mn-lt"/>
              </a:defRPr>
            </a:lvl5pPr>
          </a:lstStyle>
          <a:p>
            <a:pPr lvl="0"/>
            <a:r>
              <a:rPr lang="en-US" sz="2800">
                <a:solidFill>
                  <a:srgbClr val="0A4B6F"/>
                </a:solidFill>
                <a:latin typeface="Franklin Gothic Book" panose="020B0503020102020204" pitchFamily="34" charset="0"/>
              </a:rPr>
              <a:t>Sample Title-Franklin Gothic Book</a:t>
            </a:r>
            <a:endParaRPr lang="en-US"/>
          </a:p>
          <a:p>
            <a:pPr lvl="1"/>
            <a:r>
              <a:rPr lang="en-US" sz="2400">
                <a:solidFill>
                  <a:srgbClr val="0A4B6F"/>
                </a:solidFill>
                <a:latin typeface="Franklin Gothic Book" panose="020B0503020102020204" pitchFamily="34" charset="0"/>
              </a:rPr>
              <a:t>Second level</a:t>
            </a:r>
            <a:endParaRPr lang="en-US"/>
          </a:p>
          <a:p>
            <a:pPr lvl="2"/>
            <a:r>
              <a:rPr lang="en-US" sz="2000">
                <a:solidFill>
                  <a:srgbClr val="0A4B6F"/>
                </a:solidFill>
                <a:latin typeface="Franklin Gothic Book" panose="020B0503020102020204" pitchFamily="34" charset="0"/>
              </a:rPr>
              <a:t>Third level</a:t>
            </a:r>
            <a:endParaRPr lang="en-US"/>
          </a:p>
          <a:p>
            <a:pPr lvl="3"/>
            <a:r>
              <a:rPr lang="en-US" sz="1800">
                <a:solidFill>
                  <a:srgbClr val="0A4B6F"/>
                </a:solidFill>
                <a:latin typeface="Franklin Gothic Book" panose="020B0503020102020204" pitchFamily="34" charset="0"/>
              </a:rPr>
              <a:t>Fourth level</a:t>
            </a:r>
            <a:endParaRPr lang="en-US"/>
          </a:p>
          <a:p>
            <a:pPr lvl="4"/>
            <a:r>
              <a:rPr lang="en-US" sz="1800">
                <a:solidFill>
                  <a:srgbClr val="0A4B6F"/>
                </a:solidFill>
                <a:latin typeface="Franklin Gothic Book" panose="020B0503020102020204" pitchFamily="34" charset="0"/>
              </a:rPr>
              <a:t>Fifth level</a:t>
            </a:r>
            <a:endParaRPr lang="en-US"/>
          </a:p>
        </p:txBody>
      </p:sp>
      <p:sp>
        <p:nvSpPr>
          <p:cNvPr id="7" name="Date Placeholder 6">
            <a:extLst>
              <a:ext uri="{FF2B5EF4-FFF2-40B4-BE49-F238E27FC236}">
                <a16:creationId xmlns:a16="http://schemas.microsoft.com/office/drawing/2014/main" id="{8E75AF18-E7CC-4669-B07B-2D12A196E5D3}"/>
              </a:ext>
            </a:extLst>
          </p:cNvPr>
          <p:cNvSpPr>
            <a:spLocks noGrp="1"/>
          </p:cNvSpPr>
          <p:nvPr>
            <p:ph type="dt" sz="half" idx="10"/>
          </p:nvPr>
        </p:nvSpPr>
        <p:spPr/>
        <p:txBody>
          <a:bodyPr/>
          <a:lstStyle/>
          <a:p>
            <a:fld id="{EC2168AF-37D9-4373-B5D1-9045F49DAA2D}" type="datetimeFigureOut">
              <a:rPr lang="en-US" smtClean="0"/>
              <a:t>9/11/2024</a:t>
            </a:fld>
            <a:endParaRPr lang="en-US"/>
          </a:p>
        </p:txBody>
      </p:sp>
      <p:sp>
        <p:nvSpPr>
          <p:cNvPr id="8" name="Footer Placeholder 7">
            <a:extLst>
              <a:ext uri="{FF2B5EF4-FFF2-40B4-BE49-F238E27FC236}">
                <a16:creationId xmlns:a16="http://schemas.microsoft.com/office/drawing/2014/main" id="{6B250CF7-9ED8-4AF3-980C-DFDE15594C2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C68F586-6EA3-4EAE-8EF9-D8CBFA6CE96F}"/>
              </a:ext>
            </a:extLst>
          </p:cNvPr>
          <p:cNvSpPr>
            <a:spLocks noGrp="1"/>
          </p:cNvSpPr>
          <p:nvPr>
            <p:ph type="sldNum" sz="quarter" idx="12"/>
          </p:nvPr>
        </p:nvSpPr>
        <p:spPr/>
        <p:txBody>
          <a:bodyPr/>
          <a:lstStyle/>
          <a:p>
            <a:fld id="{BBCA8C40-DF7B-4DA2-82C7-8C06D3EA14F1}" type="slidenum">
              <a:rPr lang="en-US" smtClean="0"/>
              <a:t>‹#›</a:t>
            </a:fld>
            <a:endParaRPr lang="en-US"/>
          </a:p>
        </p:txBody>
      </p:sp>
    </p:spTree>
    <p:extLst>
      <p:ext uri="{BB962C8B-B14F-4D97-AF65-F5344CB8AC3E}">
        <p14:creationId xmlns:p14="http://schemas.microsoft.com/office/powerpoint/2010/main" val="12589303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6" name="Picture 5" descr="A picture containing text&#10;&#10;Description automatically generated">
            <a:extLst>
              <a:ext uri="{FF2B5EF4-FFF2-40B4-BE49-F238E27FC236}">
                <a16:creationId xmlns:a16="http://schemas.microsoft.com/office/drawing/2014/main" id="{605462F9-D8BF-4847-A3C5-9D96F5756C4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3042" t="76730"/>
          <a:stretch/>
        </p:blipFill>
        <p:spPr>
          <a:xfrm>
            <a:off x="7686136" y="5262113"/>
            <a:ext cx="4505864" cy="1595886"/>
          </a:xfrm>
          <a:prstGeom prst="rect">
            <a:avLst/>
          </a:prstGeom>
        </p:spPr>
      </p:pic>
      <p:sp>
        <p:nvSpPr>
          <p:cNvPr id="3" name="Date Placeholder 2">
            <a:extLst>
              <a:ext uri="{FF2B5EF4-FFF2-40B4-BE49-F238E27FC236}">
                <a16:creationId xmlns:a16="http://schemas.microsoft.com/office/drawing/2014/main" id="{CA62C862-94C2-4E02-8157-47658F1BDC0E}"/>
              </a:ext>
            </a:extLst>
          </p:cNvPr>
          <p:cNvSpPr>
            <a:spLocks noGrp="1"/>
          </p:cNvSpPr>
          <p:nvPr>
            <p:ph type="dt" sz="half" idx="10"/>
          </p:nvPr>
        </p:nvSpPr>
        <p:spPr/>
        <p:txBody>
          <a:bodyPr/>
          <a:lstStyle/>
          <a:p>
            <a:fld id="{EC2168AF-37D9-4373-B5D1-9045F49DAA2D}" type="datetimeFigureOut">
              <a:rPr lang="en-US" smtClean="0"/>
              <a:t>9/11/2024</a:t>
            </a:fld>
            <a:endParaRPr lang="en-US"/>
          </a:p>
        </p:txBody>
      </p:sp>
      <p:sp>
        <p:nvSpPr>
          <p:cNvPr id="4" name="Footer Placeholder 3">
            <a:extLst>
              <a:ext uri="{FF2B5EF4-FFF2-40B4-BE49-F238E27FC236}">
                <a16:creationId xmlns:a16="http://schemas.microsoft.com/office/drawing/2014/main" id="{76743F3A-342D-4C07-8531-71B9708DEF3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4FDCCC2-F806-4DE6-910B-926DA72821E7}"/>
              </a:ext>
            </a:extLst>
          </p:cNvPr>
          <p:cNvSpPr>
            <a:spLocks noGrp="1"/>
          </p:cNvSpPr>
          <p:nvPr>
            <p:ph type="sldNum" sz="quarter" idx="12"/>
          </p:nvPr>
        </p:nvSpPr>
        <p:spPr/>
        <p:txBody>
          <a:bodyPr/>
          <a:lstStyle/>
          <a:p>
            <a:fld id="{BBCA8C40-DF7B-4DA2-82C7-8C06D3EA14F1}" type="slidenum">
              <a:rPr lang="en-US" smtClean="0"/>
              <a:t>‹#›</a:t>
            </a:fld>
            <a:endParaRPr lang="en-US"/>
          </a:p>
        </p:txBody>
      </p:sp>
      <p:sp>
        <p:nvSpPr>
          <p:cNvPr id="7" name="Title 6">
            <a:extLst>
              <a:ext uri="{FF2B5EF4-FFF2-40B4-BE49-F238E27FC236}">
                <a16:creationId xmlns:a16="http://schemas.microsoft.com/office/drawing/2014/main" id="{07B1AE48-5E98-47CD-8981-FEC1B9B0ED9C}"/>
              </a:ext>
            </a:extLst>
          </p:cNvPr>
          <p:cNvSpPr>
            <a:spLocks noGrp="1"/>
          </p:cNvSpPr>
          <p:nvPr>
            <p:ph type="title" hasCustomPrompt="1"/>
          </p:nvPr>
        </p:nvSpPr>
        <p:spPr>
          <a:xfrm>
            <a:off x="5460520" y="2212975"/>
            <a:ext cx="5893279" cy="1325563"/>
          </a:xfrm>
        </p:spPr>
        <p:txBody>
          <a:bodyPr>
            <a:normAutofit/>
          </a:bodyPr>
          <a:lstStyle>
            <a:lvl1pPr>
              <a:defRPr sz="4000"/>
            </a:lvl1pPr>
          </a:lstStyle>
          <a:p>
            <a:r>
              <a:rPr lang="en-US"/>
              <a:t>Sample Title-Franklin Gothic Medium - 40 pt</a:t>
            </a:r>
          </a:p>
        </p:txBody>
      </p:sp>
      <p:pic>
        <p:nvPicPr>
          <p:cNvPr id="2052" name="Picture 4">
            <a:extLst>
              <a:ext uri="{FF2B5EF4-FFF2-40B4-BE49-F238E27FC236}">
                <a16:creationId xmlns:a16="http://schemas.microsoft.com/office/drawing/2014/main" id="{B78AD69A-19A2-3522-200F-4FF3CEC96B2F}"/>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26968" y="264621"/>
            <a:ext cx="3938588" cy="121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03110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descr="A circular logo with windmills and a house&#10;&#10;Description automatically generated">
            <a:extLst>
              <a:ext uri="{FF2B5EF4-FFF2-40B4-BE49-F238E27FC236}">
                <a16:creationId xmlns:a16="http://schemas.microsoft.com/office/drawing/2014/main" id="{24395E24-D1BC-4051-B8B4-2D4E55AE270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34444" y="5072047"/>
            <a:ext cx="1607389" cy="1649428"/>
          </a:xfrm>
          <a:prstGeom prst="rect">
            <a:avLst/>
          </a:prstGeom>
        </p:spPr>
      </p:pic>
      <p:sp>
        <p:nvSpPr>
          <p:cNvPr id="2" name="Date Placeholder 1">
            <a:extLst>
              <a:ext uri="{FF2B5EF4-FFF2-40B4-BE49-F238E27FC236}">
                <a16:creationId xmlns:a16="http://schemas.microsoft.com/office/drawing/2014/main" id="{0FC12FD5-7E2D-4F82-963D-FAD2F7552E7D}"/>
              </a:ext>
            </a:extLst>
          </p:cNvPr>
          <p:cNvSpPr>
            <a:spLocks noGrp="1"/>
          </p:cNvSpPr>
          <p:nvPr>
            <p:ph type="dt" sz="half" idx="10"/>
          </p:nvPr>
        </p:nvSpPr>
        <p:spPr/>
        <p:txBody>
          <a:bodyPr/>
          <a:lstStyle/>
          <a:p>
            <a:fld id="{EC2168AF-37D9-4373-B5D1-9045F49DAA2D}" type="datetimeFigureOut">
              <a:rPr lang="en-US" smtClean="0"/>
              <a:t>9/11/2024</a:t>
            </a:fld>
            <a:endParaRPr lang="en-US"/>
          </a:p>
        </p:txBody>
      </p:sp>
      <p:sp>
        <p:nvSpPr>
          <p:cNvPr id="3" name="Footer Placeholder 2">
            <a:extLst>
              <a:ext uri="{FF2B5EF4-FFF2-40B4-BE49-F238E27FC236}">
                <a16:creationId xmlns:a16="http://schemas.microsoft.com/office/drawing/2014/main" id="{0FC1F718-14E6-4C27-A2AC-A25DA5CC6F8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97B6E67-A82E-42CA-AB78-1F6FF390DF8F}"/>
              </a:ext>
            </a:extLst>
          </p:cNvPr>
          <p:cNvSpPr>
            <a:spLocks noGrp="1"/>
          </p:cNvSpPr>
          <p:nvPr>
            <p:ph type="sldNum" sz="quarter" idx="12"/>
          </p:nvPr>
        </p:nvSpPr>
        <p:spPr/>
        <p:txBody>
          <a:bodyPr/>
          <a:lstStyle/>
          <a:p>
            <a:fld id="{BBCA8C40-DF7B-4DA2-82C7-8C06D3EA14F1}" type="slidenum">
              <a:rPr lang="en-US" smtClean="0"/>
              <a:t>‹#›</a:t>
            </a:fld>
            <a:endParaRPr lang="en-US"/>
          </a:p>
        </p:txBody>
      </p:sp>
    </p:spTree>
    <p:extLst>
      <p:ext uri="{BB962C8B-B14F-4D97-AF65-F5344CB8AC3E}">
        <p14:creationId xmlns:p14="http://schemas.microsoft.com/office/powerpoint/2010/main" val="19465189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descr="A circular logo with windmills and a house&#10;&#10;Description automatically generated">
            <a:extLst>
              <a:ext uri="{FF2B5EF4-FFF2-40B4-BE49-F238E27FC236}">
                <a16:creationId xmlns:a16="http://schemas.microsoft.com/office/drawing/2014/main" id="{26F45070-5826-39E1-263B-2BF19DC9678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34444" y="5072047"/>
            <a:ext cx="1607389" cy="1649428"/>
          </a:xfrm>
          <a:prstGeom prst="rect">
            <a:avLst/>
          </a:prstGeom>
        </p:spPr>
      </p:pic>
      <p:sp>
        <p:nvSpPr>
          <p:cNvPr id="2" name="Title 1">
            <a:extLst>
              <a:ext uri="{FF2B5EF4-FFF2-40B4-BE49-F238E27FC236}">
                <a16:creationId xmlns:a16="http://schemas.microsoft.com/office/drawing/2014/main" id="{203CA60E-3C97-44F3-B695-445A00C7A604}"/>
              </a:ext>
            </a:extLst>
          </p:cNvPr>
          <p:cNvSpPr>
            <a:spLocks noGrp="1"/>
          </p:cNvSpPr>
          <p:nvPr>
            <p:ph type="title" hasCustomPrompt="1"/>
          </p:nvPr>
        </p:nvSpPr>
        <p:spPr>
          <a:xfrm>
            <a:off x="839788" y="457200"/>
            <a:ext cx="10514012" cy="530225"/>
          </a:xfrm>
        </p:spPr>
        <p:txBody>
          <a:bodyPr anchor="b">
            <a:normAutofit/>
          </a:bodyPr>
          <a:lstStyle>
            <a:lvl1pPr>
              <a:defRPr sz="4000"/>
            </a:lvl1pPr>
          </a:lstStyle>
          <a:p>
            <a:r>
              <a:rPr lang="en-US"/>
              <a:t>Sample Title-Franklin Gothic Book</a:t>
            </a:r>
          </a:p>
        </p:txBody>
      </p:sp>
      <p:sp>
        <p:nvSpPr>
          <p:cNvPr id="3" name="Content Placeholder 2">
            <a:extLst>
              <a:ext uri="{FF2B5EF4-FFF2-40B4-BE49-F238E27FC236}">
                <a16:creationId xmlns:a16="http://schemas.microsoft.com/office/drawing/2014/main" id="{FD6D6B70-80B0-4C05-9ECC-0514B578CCF6}"/>
              </a:ext>
            </a:extLst>
          </p:cNvPr>
          <p:cNvSpPr>
            <a:spLocks noGrp="1"/>
          </p:cNvSpPr>
          <p:nvPr>
            <p:ph idx="1" hasCustomPrompt="1"/>
          </p:nvPr>
        </p:nvSpPr>
        <p:spPr>
          <a:xfrm>
            <a:off x="5183188" y="1573212"/>
            <a:ext cx="6172200" cy="4287838"/>
          </a:xfrm>
        </p:spPr>
        <p:txBody>
          <a:bodyPr/>
          <a:lstStyle>
            <a:lvl1pPr>
              <a:defRPr sz="2800">
                <a:solidFill>
                  <a:schemeClr val="tx1"/>
                </a:solidFill>
              </a:defRPr>
            </a:lvl1pPr>
            <a:lvl2pPr>
              <a:defRPr sz="28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defRPr sz="2000"/>
            </a:lvl6pPr>
            <a:lvl7pPr>
              <a:defRPr sz="2000"/>
            </a:lvl7pPr>
            <a:lvl8pPr>
              <a:defRPr sz="2000"/>
            </a:lvl8pPr>
            <a:lvl9pPr>
              <a:defRPr sz="2000"/>
            </a:lvl9pPr>
          </a:lstStyle>
          <a:p>
            <a:pPr lvl="0"/>
            <a:r>
              <a:rPr lang="en-US" sz="2800">
                <a:solidFill>
                  <a:srgbClr val="0A4B6F"/>
                </a:solidFill>
                <a:latin typeface="Franklin Gothic Book" panose="020B0503020102020204" pitchFamily="34" charset="0"/>
              </a:rPr>
              <a:t>Sample Text-Franklin Gothic Book</a:t>
            </a:r>
            <a:endParaRPr lang="en-US"/>
          </a:p>
          <a:p>
            <a:pPr lvl="1"/>
            <a:r>
              <a:rPr lang="en-US" sz="2400">
                <a:solidFill>
                  <a:srgbClr val="0A4B6F"/>
                </a:solidFill>
                <a:latin typeface="Franklin Gothic Book" panose="020B0503020102020204" pitchFamily="34" charset="0"/>
              </a:rPr>
              <a:t>Second level</a:t>
            </a:r>
            <a:endParaRPr lang="en-US"/>
          </a:p>
          <a:p>
            <a:pPr lvl="2"/>
            <a:r>
              <a:rPr lang="en-US" sz="2000">
                <a:solidFill>
                  <a:srgbClr val="0A4B6F"/>
                </a:solidFill>
                <a:latin typeface="Franklin Gothic Book" panose="020B0503020102020204" pitchFamily="34" charset="0"/>
              </a:rPr>
              <a:t>Third level</a:t>
            </a:r>
            <a:endParaRPr lang="en-US"/>
          </a:p>
          <a:p>
            <a:pPr lvl="3"/>
            <a:r>
              <a:rPr lang="en-US" sz="1800">
                <a:solidFill>
                  <a:srgbClr val="0A4B6F"/>
                </a:solidFill>
                <a:latin typeface="Franklin Gothic Book" panose="020B0503020102020204" pitchFamily="34" charset="0"/>
              </a:rPr>
              <a:t>Fourth level</a:t>
            </a:r>
            <a:endParaRPr lang="en-US"/>
          </a:p>
          <a:p>
            <a:pPr lvl="4"/>
            <a:r>
              <a:rPr lang="en-US" sz="1800">
                <a:solidFill>
                  <a:srgbClr val="0A4B6F"/>
                </a:solidFill>
                <a:latin typeface="Franklin Gothic Book" panose="020B0503020102020204" pitchFamily="34" charset="0"/>
              </a:rPr>
              <a:t>Fifth level</a:t>
            </a:r>
            <a:endParaRPr lang="en-US"/>
          </a:p>
        </p:txBody>
      </p:sp>
      <p:sp>
        <p:nvSpPr>
          <p:cNvPr id="4" name="Text Placeholder 3">
            <a:extLst>
              <a:ext uri="{FF2B5EF4-FFF2-40B4-BE49-F238E27FC236}">
                <a16:creationId xmlns:a16="http://schemas.microsoft.com/office/drawing/2014/main" id="{DE05876C-83BA-4E31-BB98-6E043851B5C8}"/>
              </a:ext>
            </a:extLst>
          </p:cNvPr>
          <p:cNvSpPr>
            <a:spLocks noGrp="1"/>
          </p:cNvSpPr>
          <p:nvPr>
            <p:ph type="body" sz="half" idx="2" hasCustomPrompt="1"/>
          </p:nvPr>
        </p:nvSpPr>
        <p:spPr>
          <a:xfrm>
            <a:off x="839788" y="1581150"/>
            <a:ext cx="3932237" cy="4287838"/>
          </a:xfrm>
        </p:spPr>
        <p:txBody>
          <a:bodyPr>
            <a:normAutofit/>
          </a:bodyPr>
          <a:lstStyle>
            <a:lvl1pPr marL="0" indent="0">
              <a:buNone/>
              <a:defRPr sz="2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Sample Text-Franklin Gothic Book</a:t>
            </a:r>
          </a:p>
        </p:txBody>
      </p:sp>
      <p:sp>
        <p:nvSpPr>
          <p:cNvPr id="5" name="Date Placeholder 4">
            <a:extLst>
              <a:ext uri="{FF2B5EF4-FFF2-40B4-BE49-F238E27FC236}">
                <a16:creationId xmlns:a16="http://schemas.microsoft.com/office/drawing/2014/main" id="{BE1565A5-32C2-48A1-AC9F-8B414CA84724}"/>
              </a:ext>
            </a:extLst>
          </p:cNvPr>
          <p:cNvSpPr>
            <a:spLocks noGrp="1"/>
          </p:cNvSpPr>
          <p:nvPr>
            <p:ph type="dt" sz="half" idx="10"/>
          </p:nvPr>
        </p:nvSpPr>
        <p:spPr/>
        <p:txBody>
          <a:bodyPr/>
          <a:lstStyle/>
          <a:p>
            <a:fld id="{EC2168AF-37D9-4373-B5D1-9045F49DAA2D}" type="datetimeFigureOut">
              <a:rPr lang="en-US" smtClean="0"/>
              <a:t>9/11/2024</a:t>
            </a:fld>
            <a:endParaRPr lang="en-US"/>
          </a:p>
        </p:txBody>
      </p:sp>
      <p:sp>
        <p:nvSpPr>
          <p:cNvPr id="6" name="Footer Placeholder 5">
            <a:extLst>
              <a:ext uri="{FF2B5EF4-FFF2-40B4-BE49-F238E27FC236}">
                <a16:creationId xmlns:a16="http://schemas.microsoft.com/office/drawing/2014/main" id="{E3111498-FD03-4222-8A4F-2B30B519D03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489DE73-7A3C-4F84-9C6C-D8BC7E7B60C1}"/>
              </a:ext>
            </a:extLst>
          </p:cNvPr>
          <p:cNvSpPr>
            <a:spLocks noGrp="1"/>
          </p:cNvSpPr>
          <p:nvPr>
            <p:ph type="sldNum" sz="quarter" idx="12"/>
          </p:nvPr>
        </p:nvSpPr>
        <p:spPr/>
        <p:txBody>
          <a:bodyPr/>
          <a:lstStyle/>
          <a:p>
            <a:fld id="{BBCA8C40-DF7B-4DA2-82C7-8C06D3EA14F1}" type="slidenum">
              <a:rPr lang="en-US" smtClean="0"/>
              <a:t>‹#›</a:t>
            </a:fld>
            <a:endParaRPr lang="en-US"/>
          </a:p>
        </p:txBody>
      </p:sp>
    </p:spTree>
    <p:extLst>
      <p:ext uri="{BB962C8B-B14F-4D97-AF65-F5344CB8AC3E}">
        <p14:creationId xmlns:p14="http://schemas.microsoft.com/office/powerpoint/2010/main" val="24881391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descr="A circular logo with windmills and a house&#10;&#10;Description automatically generated">
            <a:extLst>
              <a:ext uri="{FF2B5EF4-FFF2-40B4-BE49-F238E27FC236}">
                <a16:creationId xmlns:a16="http://schemas.microsoft.com/office/drawing/2014/main" id="{9C4C78DA-1249-67CD-BE43-EA75546D98A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34444" y="5072047"/>
            <a:ext cx="1607389" cy="1649428"/>
          </a:xfrm>
          <a:prstGeom prst="rect">
            <a:avLst/>
          </a:prstGeom>
        </p:spPr>
      </p:pic>
      <p:sp>
        <p:nvSpPr>
          <p:cNvPr id="2" name="Title 1">
            <a:extLst>
              <a:ext uri="{FF2B5EF4-FFF2-40B4-BE49-F238E27FC236}">
                <a16:creationId xmlns:a16="http://schemas.microsoft.com/office/drawing/2014/main" id="{32BDD955-3B09-4869-8E43-9E9839FDFBEC}"/>
              </a:ext>
            </a:extLst>
          </p:cNvPr>
          <p:cNvSpPr>
            <a:spLocks noGrp="1"/>
          </p:cNvSpPr>
          <p:nvPr>
            <p:ph type="title" hasCustomPrompt="1"/>
          </p:nvPr>
        </p:nvSpPr>
        <p:spPr>
          <a:xfrm>
            <a:off x="620713" y="504824"/>
            <a:ext cx="10950574" cy="490539"/>
          </a:xfrm>
        </p:spPr>
        <p:txBody>
          <a:bodyPr anchor="b">
            <a:noAutofit/>
          </a:bodyPr>
          <a:lstStyle>
            <a:lvl1pPr>
              <a:defRPr sz="4000">
                <a:solidFill>
                  <a:schemeClr val="tx1"/>
                </a:solidFill>
                <a:latin typeface="Franklin Gothic Medium" panose="020B06030201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Sample Title-Franklin Gothic Book</a:t>
            </a:r>
          </a:p>
        </p:txBody>
      </p:sp>
      <p:sp>
        <p:nvSpPr>
          <p:cNvPr id="3" name="Picture Placeholder 2">
            <a:extLst>
              <a:ext uri="{FF2B5EF4-FFF2-40B4-BE49-F238E27FC236}">
                <a16:creationId xmlns:a16="http://schemas.microsoft.com/office/drawing/2014/main" id="{8B43F9D3-8F85-4DC6-94A6-B43C9DED0136}"/>
              </a:ext>
            </a:extLst>
          </p:cNvPr>
          <p:cNvSpPr>
            <a:spLocks noGrp="1"/>
          </p:cNvSpPr>
          <p:nvPr>
            <p:ph type="pic" idx="1"/>
          </p:nvPr>
        </p:nvSpPr>
        <p:spPr>
          <a:xfrm>
            <a:off x="620713" y="1609725"/>
            <a:ext cx="5475287" cy="4252912"/>
          </a:xfrm>
        </p:spPr>
        <p:txBody>
          <a:bodyPr/>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AE579945-5A1C-495D-9F61-2161F13802E8}"/>
              </a:ext>
            </a:extLst>
          </p:cNvPr>
          <p:cNvSpPr>
            <a:spLocks noGrp="1"/>
          </p:cNvSpPr>
          <p:nvPr>
            <p:ph type="body" sz="half" idx="2" hasCustomPrompt="1"/>
          </p:nvPr>
        </p:nvSpPr>
        <p:spPr>
          <a:xfrm>
            <a:off x="7011988" y="1600200"/>
            <a:ext cx="3932237" cy="3811588"/>
          </a:xfrm>
        </p:spPr>
        <p:txBody>
          <a:bodyPr>
            <a:normAutofit/>
          </a:bodyPr>
          <a:lstStyle>
            <a:lvl1pPr marL="457200" indent="-457200">
              <a:buFont typeface="Arial" panose="020B0604020202020204" pitchFamily="34" charset="0"/>
              <a:buChar char="•"/>
              <a:defRPr sz="28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457200" marR="0" lvl="0" indent="-457200" algn="l" defTabSz="914400" rtl="0" eaLnBrk="1" fontAlgn="auto" latinLnBrk="0" hangingPunct="1">
              <a:lnSpc>
                <a:spcPct val="90000"/>
              </a:lnSpc>
              <a:spcBef>
                <a:spcPts val="1000"/>
              </a:spcBef>
              <a:spcAft>
                <a:spcPts val="0"/>
              </a:spcAft>
              <a:buClrTx/>
              <a:buSzTx/>
              <a:tabLst/>
              <a:defRPr/>
            </a:pPr>
            <a:r>
              <a:rPr lang="en-US"/>
              <a:t>Sample Text-Franklin Gothic Book</a:t>
            </a:r>
          </a:p>
          <a:p>
            <a:pPr lvl="0"/>
            <a:endParaRPr lang="en-US"/>
          </a:p>
        </p:txBody>
      </p:sp>
      <p:sp>
        <p:nvSpPr>
          <p:cNvPr id="5" name="Date Placeholder 4">
            <a:extLst>
              <a:ext uri="{FF2B5EF4-FFF2-40B4-BE49-F238E27FC236}">
                <a16:creationId xmlns:a16="http://schemas.microsoft.com/office/drawing/2014/main" id="{2D410BCE-40B7-4AB5-9468-05A82C1CBEE8}"/>
              </a:ext>
            </a:extLst>
          </p:cNvPr>
          <p:cNvSpPr>
            <a:spLocks noGrp="1"/>
          </p:cNvSpPr>
          <p:nvPr>
            <p:ph type="dt" sz="half" idx="10"/>
          </p:nvPr>
        </p:nvSpPr>
        <p:spPr/>
        <p:txBody>
          <a:bodyPr/>
          <a:lstStyle/>
          <a:p>
            <a:fld id="{EC2168AF-37D9-4373-B5D1-9045F49DAA2D}" type="datetimeFigureOut">
              <a:rPr lang="en-US" smtClean="0"/>
              <a:t>9/11/2024</a:t>
            </a:fld>
            <a:endParaRPr lang="en-US"/>
          </a:p>
        </p:txBody>
      </p:sp>
      <p:sp>
        <p:nvSpPr>
          <p:cNvPr id="6" name="Footer Placeholder 5">
            <a:extLst>
              <a:ext uri="{FF2B5EF4-FFF2-40B4-BE49-F238E27FC236}">
                <a16:creationId xmlns:a16="http://schemas.microsoft.com/office/drawing/2014/main" id="{322AA18B-A967-42F9-960F-C4055BF5B6F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0D96A7E-9406-4D35-8FB1-E2CE25591567}"/>
              </a:ext>
            </a:extLst>
          </p:cNvPr>
          <p:cNvSpPr>
            <a:spLocks noGrp="1"/>
          </p:cNvSpPr>
          <p:nvPr>
            <p:ph type="sldNum" sz="quarter" idx="12"/>
          </p:nvPr>
        </p:nvSpPr>
        <p:spPr/>
        <p:txBody>
          <a:bodyPr/>
          <a:lstStyle/>
          <a:p>
            <a:fld id="{BBCA8C40-DF7B-4DA2-82C7-8C06D3EA14F1}" type="slidenum">
              <a:rPr lang="en-US" smtClean="0"/>
              <a:t>‹#›</a:t>
            </a:fld>
            <a:endParaRPr lang="en-US"/>
          </a:p>
        </p:txBody>
      </p:sp>
    </p:spTree>
    <p:extLst>
      <p:ext uri="{BB962C8B-B14F-4D97-AF65-F5344CB8AC3E}">
        <p14:creationId xmlns:p14="http://schemas.microsoft.com/office/powerpoint/2010/main" val="27520278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C759BB7-A19E-4C46-9F94-2827A178428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DC02977-DA0F-4559-A7F3-18B65A931B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FC8E95-B653-4510-AE29-8D200DF0CB5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2168AF-37D9-4373-B5D1-9045F49DAA2D}" type="datetimeFigureOut">
              <a:rPr lang="en-US" smtClean="0"/>
              <a:t>9/11/2024</a:t>
            </a:fld>
            <a:endParaRPr lang="en-US"/>
          </a:p>
        </p:txBody>
      </p:sp>
      <p:sp>
        <p:nvSpPr>
          <p:cNvPr id="5" name="Footer Placeholder 4">
            <a:extLst>
              <a:ext uri="{FF2B5EF4-FFF2-40B4-BE49-F238E27FC236}">
                <a16:creationId xmlns:a16="http://schemas.microsoft.com/office/drawing/2014/main" id="{4B293F35-0CE6-4D9A-9777-59A0343A4A8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59A5803-2528-451B-A39A-BE5E4A82CF2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CA8C40-DF7B-4DA2-82C7-8C06D3EA14F1}" type="slidenum">
              <a:rPr lang="en-US" smtClean="0"/>
              <a:t>‹#›</a:t>
            </a:fld>
            <a:endParaRPr lang="en-US"/>
          </a:p>
        </p:txBody>
      </p:sp>
    </p:spTree>
    <p:extLst>
      <p:ext uri="{BB962C8B-B14F-4D97-AF65-F5344CB8AC3E}">
        <p14:creationId xmlns:p14="http://schemas.microsoft.com/office/powerpoint/2010/main" val="9883554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 id="2147483654" r:id="rId5"/>
    <p:sldLayoutId id="2147483655" r:id="rId6"/>
    <p:sldLayoutId id="2147483656" r:id="rId7"/>
    <p:sldLayoutId id="2147483657" r:id="rId8"/>
  </p:sldLayoutIdLst>
  <p:txStyles>
    <p:titleStyle>
      <a:lvl1pPr algn="l" defTabSz="914400"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2.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8EC58-5FD7-E2B4-EA98-F839E41B9553}"/>
              </a:ext>
            </a:extLst>
          </p:cNvPr>
          <p:cNvSpPr>
            <a:spLocks noGrp="1"/>
          </p:cNvSpPr>
          <p:nvPr>
            <p:ph type="ctrTitle"/>
          </p:nvPr>
        </p:nvSpPr>
        <p:spPr>
          <a:xfrm>
            <a:off x="2771220" y="1916189"/>
            <a:ext cx="6911196" cy="1655762"/>
          </a:xfrm>
        </p:spPr>
        <p:txBody>
          <a:bodyPr/>
          <a:lstStyle/>
          <a:p>
            <a:r>
              <a:rPr lang="en-US" dirty="0"/>
              <a:t>JTED Grantees</a:t>
            </a:r>
            <a:br>
              <a:rPr lang="en-US" dirty="0"/>
            </a:br>
            <a:r>
              <a:rPr lang="en-US" dirty="0"/>
              <a:t>PBVS Requirement</a:t>
            </a:r>
          </a:p>
        </p:txBody>
      </p:sp>
    </p:spTree>
    <p:extLst>
      <p:ext uri="{BB962C8B-B14F-4D97-AF65-F5344CB8AC3E}">
        <p14:creationId xmlns:p14="http://schemas.microsoft.com/office/powerpoint/2010/main" val="24193871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338454D-403C-E082-4E24-B4F88BB0FB4A}"/>
              </a:ext>
            </a:extLst>
          </p:cNvPr>
          <p:cNvSpPr txBox="1">
            <a:spLocks/>
          </p:cNvSpPr>
          <p:nvPr/>
        </p:nvSpPr>
        <p:spPr>
          <a:xfrm>
            <a:off x="5491728" y="188656"/>
            <a:ext cx="591084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pPr algn="ctr"/>
            <a:r>
              <a:rPr lang="en-US" sz="4000" b="0" i="0" dirty="0">
                <a:solidFill>
                  <a:srgbClr val="021437"/>
                </a:solidFill>
                <a:effectLst/>
              </a:rPr>
              <a:t>FEES</a:t>
            </a:r>
          </a:p>
        </p:txBody>
      </p:sp>
      <p:pic>
        <p:nvPicPr>
          <p:cNvPr id="13" name="Picture 12">
            <a:extLst>
              <a:ext uri="{FF2B5EF4-FFF2-40B4-BE49-F238E27FC236}">
                <a16:creationId xmlns:a16="http://schemas.microsoft.com/office/drawing/2014/main" id="{128EE492-B651-3D8F-E8C0-E2B7E2E8842F}"/>
              </a:ext>
            </a:extLst>
          </p:cNvPr>
          <p:cNvPicPr>
            <a:picLocks noChangeAspect="1"/>
          </p:cNvPicPr>
          <p:nvPr/>
        </p:nvPicPr>
        <p:blipFill>
          <a:blip r:embed="rId3"/>
          <a:stretch>
            <a:fillRect/>
          </a:stretch>
        </p:blipFill>
        <p:spPr>
          <a:xfrm>
            <a:off x="337814" y="309126"/>
            <a:ext cx="6476740" cy="6360217"/>
          </a:xfrm>
          <a:prstGeom prst="rect">
            <a:avLst/>
          </a:prstGeom>
        </p:spPr>
      </p:pic>
      <p:pic>
        <p:nvPicPr>
          <p:cNvPr id="14" name="Picture 4">
            <a:extLst>
              <a:ext uri="{FF2B5EF4-FFF2-40B4-BE49-F238E27FC236}">
                <a16:creationId xmlns:a16="http://schemas.microsoft.com/office/drawing/2014/main" id="{CC01C95E-D14C-64F3-97DF-193415E48A4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3980" y="2209800"/>
            <a:ext cx="3938588" cy="121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4076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338454D-403C-E082-4E24-B4F88BB0FB4A}"/>
              </a:ext>
            </a:extLst>
          </p:cNvPr>
          <p:cNvSpPr txBox="1">
            <a:spLocks/>
          </p:cNvSpPr>
          <p:nvPr/>
        </p:nvSpPr>
        <p:spPr>
          <a:xfrm>
            <a:off x="5491728" y="188656"/>
            <a:ext cx="591084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pPr algn="l"/>
            <a:r>
              <a:rPr lang="en-US" sz="4000" b="0" i="0" dirty="0">
                <a:solidFill>
                  <a:srgbClr val="021437"/>
                </a:solidFill>
                <a:effectLst/>
              </a:rPr>
              <a:t>Application Components</a:t>
            </a:r>
          </a:p>
        </p:txBody>
      </p:sp>
      <p:sp>
        <p:nvSpPr>
          <p:cNvPr id="2" name="TextBox 1">
            <a:extLst>
              <a:ext uri="{FF2B5EF4-FFF2-40B4-BE49-F238E27FC236}">
                <a16:creationId xmlns:a16="http://schemas.microsoft.com/office/drawing/2014/main" id="{DDD2C216-AA13-EA57-4819-28BBCC9E1633}"/>
              </a:ext>
            </a:extLst>
          </p:cNvPr>
          <p:cNvSpPr txBox="1"/>
          <p:nvPr/>
        </p:nvSpPr>
        <p:spPr>
          <a:xfrm>
            <a:off x="840904" y="2305615"/>
            <a:ext cx="3096768" cy="1938992"/>
          </a:xfrm>
          <a:prstGeom prst="rect">
            <a:avLst/>
          </a:prstGeom>
          <a:noFill/>
        </p:spPr>
        <p:txBody>
          <a:bodyPr wrap="square" rtlCol="0">
            <a:spAutoFit/>
          </a:bodyPr>
          <a:lstStyle/>
          <a:p>
            <a:r>
              <a:rPr lang="en-US" sz="2000" dirty="0"/>
              <a:t>Program of Study/ Courses</a:t>
            </a:r>
          </a:p>
          <a:p>
            <a:pPr marL="285750" indent="-285750">
              <a:buFont typeface="Arial" panose="020B0604020202020204" pitchFamily="34" charset="0"/>
              <a:buChar char="•"/>
            </a:pPr>
            <a:r>
              <a:rPr lang="en-US" sz="2000" dirty="0"/>
              <a:t>Description</a:t>
            </a:r>
          </a:p>
          <a:p>
            <a:pPr marL="285750" indent="-285750">
              <a:buFont typeface="Arial" panose="020B0604020202020204" pitchFamily="34" charset="0"/>
              <a:buChar char="•"/>
            </a:pPr>
            <a:r>
              <a:rPr lang="en-US" sz="2000" dirty="0"/>
              <a:t>Admission Criteria</a:t>
            </a:r>
          </a:p>
          <a:p>
            <a:pPr marL="285750" indent="-285750">
              <a:buFont typeface="Arial" panose="020B0604020202020204" pitchFamily="34" charset="0"/>
              <a:buChar char="•"/>
            </a:pPr>
            <a:r>
              <a:rPr lang="en-US" sz="2000" dirty="0"/>
              <a:t>Program Length</a:t>
            </a:r>
          </a:p>
          <a:p>
            <a:pPr marL="285750" indent="-285750">
              <a:buFont typeface="Arial" panose="020B0604020202020204" pitchFamily="34" charset="0"/>
              <a:buChar char="•"/>
            </a:pPr>
            <a:r>
              <a:rPr lang="en-US" sz="2000" dirty="0"/>
              <a:t>Credentials Offered</a:t>
            </a:r>
          </a:p>
          <a:p>
            <a:endParaRPr lang="en-US" sz="2000" dirty="0"/>
          </a:p>
        </p:txBody>
      </p:sp>
      <p:sp>
        <p:nvSpPr>
          <p:cNvPr id="7" name="TextBox 6">
            <a:extLst>
              <a:ext uri="{FF2B5EF4-FFF2-40B4-BE49-F238E27FC236}">
                <a16:creationId xmlns:a16="http://schemas.microsoft.com/office/drawing/2014/main" id="{8663E61A-E1A3-BCF7-1C76-ABEC0A9618DF}"/>
              </a:ext>
            </a:extLst>
          </p:cNvPr>
          <p:cNvSpPr txBox="1"/>
          <p:nvPr/>
        </p:nvSpPr>
        <p:spPr>
          <a:xfrm>
            <a:off x="840904" y="1679054"/>
            <a:ext cx="10680536" cy="369332"/>
          </a:xfrm>
          <a:prstGeom prst="rect">
            <a:avLst/>
          </a:prstGeom>
          <a:noFill/>
        </p:spPr>
        <p:txBody>
          <a:bodyPr wrap="square">
            <a:spAutoFit/>
          </a:bodyPr>
          <a:lstStyle/>
          <a:p>
            <a:r>
              <a:rPr lang="en-US" dirty="0">
                <a:solidFill>
                  <a:schemeClr val="tx1">
                    <a:lumMod val="50000"/>
                  </a:schemeClr>
                </a:solidFill>
              </a:rPr>
              <a:t> In addition to institutional and financial details, examples of what will be required in the application include: </a:t>
            </a:r>
          </a:p>
        </p:txBody>
      </p:sp>
      <p:sp>
        <p:nvSpPr>
          <p:cNvPr id="11" name="TextBox 10">
            <a:extLst>
              <a:ext uri="{FF2B5EF4-FFF2-40B4-BE49-F238E27FC236}">
                <a16:creationId xmlns:a16="http://schemas.microsoft.com/office/drawing/2014/main" id="{3651613D-8FD6-4BB8-6788-4675F994E208}"/>
              </a:ext>
            </a:extLst>
          </p:cNvPr>
          <p:cNvSpPr txBox="1"/>
          <p:nvPr/>
        </p:nvSpPr>
        <p:spPr>
          <a:xfrm>
            <a:off x="8034184" y="2305615"/>
            <a:ext cx="3368384" cy="2554545"/>
          </a:xfrm>
          <a:prstGeom prst="rect">
            <a:avLst/>
          </a:prstGeom>
          <a:noFill/>
        </p:spPr>
        <p:txBody>
          <a:bodyPr wrap="square" rtlCol="0">
            <a:spAutoFit/>
          </a:bodyPr>
          <a:lstStyle/>
          <a:p>
            <a:r>
              <a:rPr lang="en-US" sz="2000" dirty="0"/>
              <a:t>Facilities and Resources</a:t>
            </a:r>
          </a:p>
          <a:p>
            <a:pPr marL="285750" indent="-285750">
              <a:buFont typeface="Arial" panose="020B0604020202020204" pitchFamily="34" charset="0"/>
              <a:buChar char="•"/>
            </a:pPr>
            <a:r>
              <a:rPr lang="en-US" sz="2000" dirty="0"/>
              <a:t>Facilities and equipment</a:t>
            </a:r>
          </a:p>
          <a:p>
            <a:pPr marL="285750" indent="-285750">
              <a:buFont typeface="Arial" panose="020B0604020202020204" pitchFamily="34" charset="0"/>
              <a:buChar char="•"/>
            </a:pPr>
            <a:r>
              <a:rPr lang="en-US" sz="2000" dirty="0"/>
              <a:t>Staff Qualifications</a:t>
            </a:r>
          </a:p>
          <a:p>
            <a:pPr marL="285750" indent="-285750">
              <a:buFont typeface="Arial" panose="020B0604020202020204" pitchFamily="34" charset="0"/>
              <a:buChar char="•"/>
            </a:pPr>
            <a:r>
              <a:rPr lang="en-US" sz="2000" dirty="0"/>
              <a:t>Recruiting Practices</a:t>
            </a:r>
          </a:p>
          <a:p>
            <a:pPr marL="285750" indent="-285750">
              <a:buFont typeface="Arial" panose="020B0604020202020204" pitchFamily="34" charset="0"/>
              <a:buChar char="•"/>
            </a:pPr>
            <a:r>
              <a:rPr lang="en-US" sz="2000" dirty="0"/>
              <a:t>Surety Bond</a:t>
            </a:r>
          </a:p>
          <a:p>
            <a:pPr marL="285750" indent="-285750">
              <a:buFont typeface="Arial" panose="020B0604020202020204" pitchFamily="34" charset="0"/>
              <a:buChar char="•"/>
            </a:pPr>
            <a:r>
              <a:rPr lang="en-US" sz="2000" dirty="0"/>
              <a:t>Liability Insurance</a:t>
            </a:r>
          </a:p>
          <a:p>
            <a:pPr marL="285750" indent="-285750">
              <a:buFont typeface="Arial" panose="020B0604020202020204" pitchFamily="34" charset="0"/>
              <a:buChar char="•"/>
            </a:pPr>
            <a:endParaRPr lang="en-US" sz="2000" dirty="0"/>
          </a:p>
          <a:p>
            <a:endParaRPr lang="en-US" sz="2000" dirty="0"/>
          </a:p>
        </p:txBody>
      </p:sp>
      <p:sp>
        <p:nvSpPr>
          <p:cNvPr id="12" name="TextBox 11">
            <a:extLst>
              <a:ext uri="{FF2B5EF4-FFF2-40B4-BE49-F238E27FC236}">
                <a16:creationId xmlns:a16="http://schemas.microsoft.com/office/drawing/2014/main" id="{33BF7079-D453-E103-35AB-72DACB7803A4}"/>
              </a:ext>
            </a:extLst>
          </p:cNvPr>
          <p:cNvSpPr txBox="1"/>
          <p:nvPr/>
        </p:nvSpPr>
        <p:spPr>
          <a:xfrm>
            <a:off x="4437544" y="2305615"/>
            <a:ext cx="3096768" cy="2246769"/>
          </a:xfrm>
          <a:prstGeom prst="rect">
            <a:avLst/>
          </a:prstGeom>
          <a:noFill/>
        </p:spPr>
        <p:txBody>
          <a:bodyPr wrap="square" rtlCol="0">
            <a:spAutoFit/>
          </a:bodyPr>
          <a:lstStyle/>
          <a:p>
            <a:r>
              <a:rPr lang="en-US" sz="2000" dirty="0"/>
              <a:t>Admission/Enrollment</a:t>
            </a:r>
          </a:p>
          <a:p>
            <a:pPr marL="285750" indent="-285750">
              <a:buFont typeface="Arial" panose="020B0604020202020204" pitchFamily="34" charset="0"/>
              <a:buChar char="•"/>
            </a:pPr>
            <a:r>
              <a:rPr lang="en-US" sz="2000" dirty="0"/>
              <a:t>Enrollment Agreement</a:t>
            </a:r>
          </a:p>
          <a:p>
            <a:pPr marL="285750" indent="-285750">
              <a:buFont typeface="Arial" panose="020B0604020202020204" pitchFamily="34" charset="0"/>
              <a:buChar char="•"/>
            </a:pPr>
            <a:r>
              <a:rPr lang="en-US" sz="2000" dirty="0"/>
              <a:t>Academic Catalog</a:t>
            </a:r>
          </a:p>
          <a:p>
            <a:pPr marL="285750" indent="-285750">
              <a:buFont typeface="Arial" panose="020B0604020202020204" pitchFamily="34" charset="0"/>
              <a:buChar char="•"/>
            </a:pPr>
            <a:r>
              <a:rPr lang="en-US" sz="2000" dirty="0"/>
              <a:t>Complaint Policy</a:t>
            </a:r>
          </a:p>
          <a:p>
            <a:pPr marL="285750" indent="-285750">
              <a:buFont typeface="Arial" panose="020B0604020202020204" pitchFamily="34" charset="0"/>
              <a:buChar char="•"/>
            </a:pPr>
            <a:r>
              <a:rPr lang="en-US" sz="2000" dirty="0"/>
              <a:t>Cancellation Policy</a:t>
            </a:r>
          </a:p>
          <a:p>
            <a:pPr marL="285750" indent="-285750">
              <a:buFont typeface="Arial" panose="020B0604020202020204" pitchFamily="34" charset="0"/>
              <a:buChar char="•"/>
            </a:pPr>
            <a:r>
              <a:rPr lang="en-US" sz="2000" dirty="0"/>
              <a:t>Academic Calendar</a:t>
            </a:r>
          </a:p>
          <a:p>
            <a:endParaRPr lang="en-US" sz="2000" dirty="0"/>
          </a:p>
        </p:txBody>
      </p:sp>
    </p:spTree>
    <p:extLst>
      <p:ext uri="{BB962C8B-B14F-4D97-AF65-F5344CB8AC3E}">
        <p14:creationId xmlns:p14="http://schemas.microsoft.com/office/powerpoint/2010/main" val="14465382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FE298F-275C-2A0E-5BD9-D1F8F8F9E7E1}"/>
              </a:ext>
            </a:extLst>
          </p:cNvPr>
          <p:cNvSpPr txBox="1">
            <a:spLocks/>
          </p:cNvSpPr>
          <p:nvPr/>
        </p:nvSpPr>
        <p:spPr>
          <a:xfrm>
            <a:off x="597064" y="239983"/>
            <a:ext cx="1058604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srgbClr val="021437"/>
                </a:solidFill>
                <a:effectLst/>
                <a:uLnTx/>
                <a:uFillTx/>
                <a:ea typeface="+mn-ea"/>
                <a:cs typeface="+mn-cs"/>
              </a:rPr>
              <a:t>Approval Review</a:t>
            </a:r>
          </a:p>
        </p:txBody>
      </p:sp>
      <p:graphicFrame>
        <p:nvGraphicFramePr>
          <p:cNvPr id="4" name="Diagram 3">
            <a:extLst>
              <a:ext uri="{FF2B5EF4-FFF2-40B4-BE49-F238E27FC236}">
                <a16:creationId xmlns:a16="http://schemas.microsoft.com/office/drawing/2014/main" id="{2771BE3B-D0C4-89C9-121B-E0566F35977E}"/>
              </a:ext>
            </a:extLst>
          </p:cNvPr>
          <p:cNvGraphicFramePr/>
          <p:nvPr>
            <p:extLst>
              <p:ext uri="{D42A27DB-BD31-4B8C-83A1-F6EECF244321}">
                <p14:modId xmlns:p14="http://schemas.microsoft.com/office/powerpoint/2010/main" val="4052412017"/>
              </p:ext>
            </p:extLst>
          </p:nvPr>
        </p:nvGraphicFramePr>
        <p:xfrm>
          <a:off x="213837" y="2871533"/>
          <a:ext cx="11757025" cy="23816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Rounded Corners 4">
            <a:extLst>
              <a:ext uri="{FF2B5EF4-FFF2-40B4-BE49-F238E27FC236}">
                <a16:creationId xmlns:a16="http://schemas.microsoft.com/office/drawing/2014/main" id="{180425D5-EC02-410E-5CC7-D88C0C21D8E9}"/>
              </a:ext>
            </a:extLst>
          </p:cNvPr>
          <p:cNvSpPr/>
          <p:nvPr/>
        </p:nvSpPr>
        <p:spPr>
          <a:xfrm>
            <a:off x="7434" y="2519117"/>
            <a:ext cx="12188853" cy="3123366"/>
          </a:xfrm>
          <a:prstGeom prst="roundRect">
            <a:avLst/>
          </a:prstGeom>
          <a:noFill/>
          <a:ln w="76200">
            <a:solidFill>
              <a:schemeClr val="accent6"/>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Z</a:t>
            </a:r>
          </a:p>
        </p:txBody>
      </p:sp>
      <p:sp>
        <p:nvSpPr>
          <p:cNvPr id="13" name="TextBox 12">
            <a:extLst>
              <a:ext uri="{FF2B5EF4-FFF2-40B4-BE49-F238E27FC236}">
                <a16:creationId xmlns:a16="http://schemas.microsoft.com/office/drawing/2014/main" id="{856BD62C-7E71-0CB2-07C0-FDBD53E3E7E7}"/>
              </a:ext>
            </a:extLst>
          </p:cNvPr>
          <p:cNvSpPr txBox="1"/>
          <p:nvPr/>
        </p:nvSpPr>
        <p:spPr>
          <a:xfrm>
            <a:off x="593413" y="1448830"/>
            <a:ext cx="10997872" cy="830997"/>
          </a:xfrm>
          <a:prstGeom prst="rect">
            <a:avLst/>
          </a:prstGeom>
          <a:noFill/>
        </p:spPr>
        <p:txBody>
          <a:bodyPr wrap="square">
            <a:spAutoFit/>
          </a:bodyPr>
          <a:lstStyle/>
          <a:p>
            <a:r>
              <a:rPr kumimoji="0" lang="en-US" sz="2400" b="0" i="0" u="none" strike="noStrike" kern="1200" cap="none" spc="0" normalizeH="0" baseline="0" noProof="0" dirty="0">
                <a:ln>
                  <a:noFill/>
                </a:ln>
                <a:solidFill>
                  <a:srgbClr val="424242"/>
                </a:solidFill>
                <a:effectLst/>
                <a:uLnTx/>
                <a:uFillTx/>
                <a:cs typeface="Calibri" panose="020F0502020204030204" pitchFamily="34" charset="0"/>
              </a:rPr>
              <a:t>While the application is under review, programs may begin planning and the initial implementation phase. </a:t>
            </a:r>
            <a:endParaRPr lang="en-US" sz="2400" dirty="0">
              <a:cs typeface="Calibri" panose="020F0502020204030204" pitchFamily="34" charset="0"/>
            </a:endParaRPr>
          </a:p>
        </p:txBody>
      </p:sp>
      <p:pic>
        <p:nvPicPr>
          <p:cNvPr id="3" name="Picture 4">
            <a:extLst>
              <a:ext uri="{FF2B5EF4-FFF2-40B4-BE49-F238E27FC236}">
                <a16:creationId xmlns:a16="http://schemas.microsoft.com/office/drawing/2014/main" id="{B9E5839B-B91A-90F0-B45B-B6E64CF36ED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032274" y="5642483"/>
            <a:ext cx="3938588" cy="121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6390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0BDE09B-E8CA-EA29-F7A4-6BCC9C97953A}"/>
              </a:ext>
            </a:extLst>
          </p:cNvPr>
          <p:cNvSpPr txBox="1">
            <a:spLocks/>
          </p:cNvSpPr>
          <p:nvPr/>
        </p:nvSpPr>
        <p:spPr>
          <a:xfrm>
            <a:off x="926420" y="2006600"/>
            <a:ext cx="9363628"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b="0" i="0" dirty="0">
                <a:solidFill>
                  <a:srgbClr val="424242"/>
                </a:solidFill>
                <a:effectLst/>
                <a:latin typeface="Quicksand"/>
              </a:rPr>
              <a:t>Organizations and programs that already have approval to operate as a PBVS by the Illinois Board of Higher Education (IBHE) </a:t>
            </a:r>
            <a:r>
              <a:rPr lang="en-US" b="1" i="1" dirty="0">
                <a:solidFill>
                  <a:srgbClr val="424242"/>
                </a:solidFill>
                <a:effectLst/>
                <a:latin typeface="Quicksand"/>
              </a:rPr>
              <a:t>can enroll job seekers in the training program </a:t>
            </a:r>
            <a:r>
              <a:rPr lang="en-US" b="0" i="0" dirty="0">
                <a:solidFill>
                  <a:srgbClr val="424242"/>
                </a:solidFill>
                <a:effectLst/>
                <a:latin typeface="Quicksand"/>
              </a:rPr>
              <a:t>without delay.</a:t>
            </a:r>
          </a:p>
          <a:p>
            <a:pPr algn="l"/>
            <a:r>
              <a:rPr lang="en-US" b="0" i="0" dirty="0">
                <a:solidFill>
                  <a:srgbClr val="424242"/>
                </a:solidFill>
                <a:effectLst/>
                <a:latin typeface="Quicksand"/>
              </a:rPr>
              <a:t>Organizations and </a:t>
            </a:r>
            <a:r>
              <a:rPr lang="en-US" i="0" dirty="0">
                <a:solidFill>
                  <a:srgbClr val="424242"/>
                </a:solidFill>
                <a:effectLst/>
                <a:latin typeface="Quicksand"/>
              </a:rPr>
              <a:t>programs </a:t>
            </a:r>
            <a:r>
              <a:rPr lang="en-US" b="1" i="1" dirty="0">
                <a:solidFill>
                  <a:srgbClr val="424242"/>
                </a:solidFill>
                <a:effectLst/>
                <a:latin typeface="Quicksand"/>
              </a:rPr>
              <a:t>not approved</a:t>
            </a:r>
            <a:r>
              <a:rPr lang="en-US" b="0" i="0" dirty="0">
                <a:solidFill>
                  <a:srgbClr val="424242"/>
                </a:solidFill>
                <a:effectLst/>
                <a:latin typeface="Quicksand"/>
              </a:rPr>
              <a:t> by IBHE to operate as a PBVS </a:t>
            </a:r>
            <a:r>
              <a:rPr lang="en-US" b="1" i="1" dirty="0">
                <a:solidFill>
                  <a:srgbClr val="424242"/>
                </a:solidFill>
                <a:effectLst/>
                <a:latin typeface="Quicksand"/>
              </a:rPr>
              <a:t>will need to await </a:t>
            </a:r>
            <a:r>
              <a:rPr lang="en-US" b="0" i="0" dirty="0">
                <a:solidFill>
                  <a:srgbClr val="424242"/>
                </a:solidFill>
                <a:effectLst/>
                <a:latin typeface="Quicksand"/>
              </a:rPr>
              <a:t>PBVS application </a:t>
            </a:r>
            <a:r>
              <a:rPr lang="en-US" b="1" i="1" dirty="0">
                <a:solidFill>
                  <a:srgbClr val="424242"/>
                </a:solidFill>
                <a:effectLst/>
                <a:latin typeface="Quicksand"/>
              </a:rPr>
              <a:t>approval before enrolling job seekers in the training program</a:t>
            </a:r>
            <a:r>
              <a:rPr lang="en-US" b="0" i="0" dirty="0">
                <a:solidFill>
                  <a:srgbClr val="424242"/>
                </a:solidFill>
                <a:effectLst/>
                <a:latin typeface="Quicksand"/>
              </a:rPr>
              <a:t>.</a:t>
            </a:r>
          </a:p>
        </p:txBody>
      </p:sp>
      <p:sp>
        <p:nvSpPr>
          <p:cNvPr id="4" name="Title 1">
            <a:extLst>
              <a:ext uri="{FF2B5EF4-FFF2-40B4-BE49-F238E27FC236}">
                <a16:creationId xmlns:a16="http://schemas.microsoft.com/office/drawing/2014/main" id="{F338454D-403C-E082-4E24-B4F88BB0FB4A}"/>
              </a:ext>
            </a:extLst>
          </p:cNvPr>
          <p:cNvSpPr txBox="1">
            <a:spLocks/>
          </p:cNvSpPr>
          <p:nvPr/>
        </p:nvSpPr>
        <p:spPr>
          <a:xfrm>
            <a:off x="6096000" y="252774"/>
            <a:ext cx="473742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pPr algn="l"/>
            <a:r>
              <a:rPr lang="en-US" b="0" i="0" dirty="0">
                <a:solidFill>
                  <a:srgbClr val="021437"/>
                </a:solidFill>
                <a:effectLst/>
              </a:rPr>
              <a:t>Approval Review</a:t>
            </a:r>
          </a:p>
        </p:txBody>
      </p:sp>
    </p:spTree>
    <p:extLst>
      <p:ext uri="{BB962C8B-B14F-4D97-AF65-F5344CB8AC3E}">
        <p14:creationId xmlns:p14="http://schemas.microsoft.com/office/powerpoint/2010/main" val="24688777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0BDE09B-E8CA-EA29-F7A4-6BCC9C97953A}"/>
              </a:ext>
            </a:extLst>
          </p:cNvPr>
          <p:cNvSpPr txBox="1">
            <a:spLocks/>
          </p:cNvSpPr>
          <p:nvPr/>
        </p:nvSpPr>
        <p:spPr>
          <a:xfrm>
            <a:off x="838200" y="1825625"/>
            <a:ext cx="10515600" cy="4351338"/>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b="1" dirty="0">
                <a:solidFill>
                  <a:srgbClr val="0D0D0D"/>
                </a:solidFill>
              </a:rPr>
              <a:t>Introduction</a:t>
            </a:r>
            <a:endParaRPr lang="en-US" dirty="0">
              <a:solidFill>
                <a:srgbClr val="0D0D0D"/>
              </a:solidFill>
            </a:endParaRPr>
          </a:p>
          <a:p>
            <a:pPr>
              <a:lnSpc>
                <a:spcPct val="150000"/>
              </a:lnSpc>
            </a:pPr>
            <a:r>
              <a:rPr lang="en-US" b="1" dirty="0">
                <a:solidFill>
                  <a:srgbClr val="0D0D0D"/>
                </a:solidFill>
              </a:rPr>
              <a:t>Collaboration between DCEO and IBHE</a:t>
            </a:r>
            <a:endParaRPr lang="en-US" dirty="0">
              <a:solidFill>
                <a:srgbClr val="0D0D0D"/>
              </a:solidFill>
            </a:endParaRPr>
          </a:p>
          <a:p>
            <a:pPr>
              <a:lnSpc>
                <a:spcPct val="150000"/>
              </a:lnSpc>
            </a:pPr>
            <a:r>
              <a:rPr lang="en-US" b="1" dirty="0">
                <a:solidFill>
                  <a:srgbClr val="0D0D0D"/>
                </a:solidFill>
              </a:rPr>
              <a:t>Private Business Vocational School Overview</a:t>
            </a:r>
            <a:endParaRPr lang="en-US" dirty="0">
              <a:solidFill>
                <a:srgbClr val="0D0D0D"/>
              </a:solidFill>
            </a:endParaRPr>
          </a:p>
          <a:p>
            <a:pPr>
              <a:lnSpc>
                <a:spcPct val="150000"/>
              </a:lnSpc>
            </a:pPr>
            <a:r>
              <a:rPr lang="en-US" b="1" dirty="0">
                <a:solidFill>
                  <a:srgbClr val="0D0D0D"/>
                </a:solidFill>
              </a:rPr>
              <a:t>Application Requirements</a:t>
            </a:r>
          </a:p>
          <a:p>
            <a:pPr>
              <a:lnSpc>
                <a:spcPct val="150000"/>
              </a:lnSpc>
            </a:pPr>
            <a:r>
              <a:rPr lang="en-US" b="1" dirty="0">
                <a:solidFill>
                  <a:srgbClr val="0D0D0D"/>
                </a:solidFill>
              </a:rPr>
              <a:t>Allowable Activities Pending Application Approval</a:t>
            </a:r>
            <a:endParaRPr lang="en-US" dirty="0">
              <a:solidFill>
                <a:srgbClr val="0D0D0D"/>
              </a:solidFill>
            </a:endParaRPr>
          </a:p>
          <a:p>
            <a:pPr>
              <a:lnSpc>
                <a:spcPct val="150000"/>
              </a:lnSpc>
            </a:pPr>
            <a:r>
              <a:rPr lang="en-US" b="1" dirty="0">
                <a:solidFill>
                  <a:srgbClr val="0D0D0D"/>
                </a:solidFill>
              </a:rPr>
              <a:t>Next Steps</a:t>
            </a:r>
            <a:endParaRPr lang="en-US" dirty="0">
              <a:solidFill>
                <a:srgbClr val="0D0D0D"/>
              </a:solidFill>
            </a:endParaRPr>
          </a:p>
          <a:p>
            <a:endParaRPr lang="en-US" dirty="0"/>
          </a:p>
        </p:txBody>
      </p:sp>
      <p:sp>
        <p:nvSpPr>
          <p:cNvPr id="4" name="Title 1">
            <a:extLst>
              <a:ext uri="{FF2B5EF4-FFF2-40B4-BE49-F238E27FC236}">
                <a16:creationId xmlns:a16="http://schemas.microsoft.com/office/drawing/2014/main" id="{F338454D-403C-E082-4E24-B4F88BB0FB4A}"/>
              </a:ext>
            </a:extLst>
          </p:cNvPr>
          <p:cNvSpPr txBox="1">
            <a:spLocks/>
          </p:cNvSpPr>
          <p:nvPr/>
        </p:nvSpPr>
        <p:spPr>
          <a:xfrm>
            <a:off x="7180127" y="218049"/>
            <a:ext cx="352645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r>
              <a:rPr lang="en-US" dirty="0"/>
              <a:t>AGENDA</a:t>
            </a:r>
          </a:p>
        </p:txBody>
      </p:sp>
    </p:spTree>
    <p:extLst>
      <p:ext uri="{BB962C8B-B14F-4D97-AF65-F5344CB8AC3E}">
        <p14:creationId xmlns:p14="http://schemas.microsoft.com/office/powerpoint/2010/main" val="5831668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0BDE09B-E8CA-EA29-F7A4-6BCC9C97953A}"/>
              </a:ext>
            </a:extLst>
          </p:cNvPr>
          <p:cNvSpPr txBox="1">
            <a:spLocks/>
          </p:cNvSpPr>
          <p:nvPr/>
        </p:nvSpPr>
        <p:spPr>
          <a:xfrm>
            <a:off x="838200" y="1825625"/>
            <a:ext cx="8793480"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dirty="0"/>
              <a:t>DCEO and IBHE are collaborating to prioritize applications for approvals </a:t>
            </a:r>
          </a:p>
          <a:p>
            <a:pPr marL="0"/>
            <a:endParaRPr lang="en-US" sz="2800" dirty="0"/>
          </a:p>
          <a:p>
            <a:r>
              <a:rPr lang="en-US" sz="2800" dirty="0"/>
              <a:t>2 staff have been hired to support DCEO workforce programs</a:t>
            </a:r>
          </a:p>
          <a:p>
            <a:endParaRPr lang="en-US" sz="2800" dirty="0"/>
          </a:p>
          <a:p>
            <a:r>
              <a:rPr lang="en-US" sz="2800" dirty="0"/>
              <a:t>IBHE/DCEO will be available for questions and technical assistance during the application process</a:t>
            </a:r>
          </a:p>
          <a:p>
            <a:endParaRPr lang="en-US" dirty="0"/>
          </a:p>
        </p:txBody>
      </p:sp>
      <p:sp>
        <p:nvSpPr>
          <p:cNvPr id="4" name="Title 1">
            <a:extLst>
              <a:ext uri="{FF2B5EF4-FFF2-40B4-BE49-F238E27FC236}">
                <a16:creationId xmlns:a16="http://schemas.microsoft.com/office/drawing/2014/main" id="{F338454D-403C-E082-4E24-B4F88BB0FB4A}"/>
              </a:ext>
            </a:extLst>
          </p:cNvPr>
          <p:cNvSpPr txBox="1">
            <a:spLocks/>
          </p:cNvSpPr>
          <p:nvPr/>
        </p:nvSpPr>
        <p:spPr>
          <a:xfrm>
            <a:off x="6659266" y="275923"/>
            <a:ext cx="474179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r>
              <a:rPr lang="en-US" dirty="0"/>
              <a:t>Collaboration</a:t>
            </a:r>
          </a:p>
        </p:txBody>
      </p:sp>
    </p:spTree>
    <p:extLst>
      <p:ext uri="{BB962C8B-B14F-4D97-AF65-F5344CB8AC3E}">
        <p14:creationId xmlns:p14="http://schemas.microsoft.com/office/powerpoint/2010/main" val="33880573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0BDE09B-E8CA-EA29-F7A4-6BCC9C97953A}"/>
              </a:ext>
            </a:extLst>
          </p:cNvPr>
          <p:cNvSpPr txBox="1">
            <a:spLocks/>
          </p:cNvSpPr>
          <p:nvPr/>
        </p:nvSpPr>
        <p:spPr>
          <a:xfrm>
            <a:off x="838200" y="1825625"/>
            <a:ext cx="9634728"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b="0" i="0" dirty="0">
                <a:solidFill>
                  <a:srgbClr val="424242"/>
                </a:solidFill>
                <a:effectLst/>
                <a:latin typeface="Quicksand"/>
              </a:rPr>
              <a:t>Private Business and Vocational School</a:t>
            </a:r>
          </a:p>
          <a:p>
            <a:endParaRPr lang="en-US" sz="3200" b="0" i="0" dirty="0">
              <a:solidFill>
                <a:srgbClr val="424242"/>
              </a:solidFill>
              <a:effectLst/>
              <a:latin typeface="Quicksand"/>
            </a:endParaRPr>
          </a:p>
          <a:p>
            <a:r>
              <a:rPr lang="en-US" sz="3200" b="0" i="0" dirty="0">
                <a:solidFill>
                  <a:srgbClr val="424242"/>
                </a:solidFill>
                <a:effectLst/>
                <a:latin typeface="Quicksand"/>
              </a:rPr>
              <a:t>Any entity offering </a:t>
            </a:r>
            <a:r>
              <a:rPr lang="en-US" sz="3200" b="0" i="1" dirty="0">
                <a:solidFill>
                  <a:srgbClr val="424242"/>
                </a:solidFill>
                <a:effectLst/>
                <a:latin typeface="Quicksand"/>
              </a:rPr>
              <a:t>programs of study </a:t>
            </a:r>
            <a:r>
              <a:rPr lang="en-US" sz="3200" b="0" i="0" dirty="0">
                <a:solidFill>
                  <a:srgbClr val="424242"/>
                </a:solidFill>
                <a:effectLst/>
                <a:latin typeface="Quicksand"/>
              </a:rPr>
              <a:t>and/or </a:t>
            </a:r>
            <a:r>
              <a:rPr lang="en-US" sz="3200" b="0" i="1" dirty="0">
                <a:solidFill>
                  <a:srgbClr val="424242"/>
                </a:solidFill>
                <a:effectLst/>
                <a:latin typeface="Quicksand"/>
              </a:rPr>
              <a:t>courses</a:t>
            </a:r>
            <a:r>
              <a:rPr lang="en-US" sz="3200" b="0" i="0" dirty="0">
                <a:solidFill>
                  <a:srgbClr val="424242"/>
                </a:solidFill>
                <a:effectLst/>
                <a:latin typeface="Quicksand"/>
              </a:rPr>
              <a:t> in Illinois that prepares individuals for </a:t>
            </a:r>
          </a:p>
          <a:p>
            <a:pPr lvl="1"/>
            <a:r>
              <a:rPr lang="en-US" sz="3200" b="0" i="0" dirty="0">
                <a:solidFill>
                  <a:srgbClr val="424242"/>
                </a:solidFill>
                <a:effectLst/>
                <a:latin typeface="Quicksand"/>
              </a:rPr>
              <a:t>a trade, occupation, vocation, profession, or </a:t>
            </a:r>
          </a:p>
          <a:p>
            <a:pPr lvl="1"/>
            <a:r>
              <a:rPr lang="en-US" sz="3200" b="0" i="0" dirty="0">
                <a:solidFill>
                  <a:srgbClr val="424242"/>
                </a:solidFill>
                <a:effectLst/>
                <a:latin typeface="Quicksand"/>
              </a:rPr>
              <a:t>improves, enhances or adds to skills and abilities related to occupational/career opportunities</a:t>
            </a:r>
            <a:br>
              <a:rPr lang="en-US" sz="3200" dirty="0"/>
            </a:br>
            <a:endParaRPr lang="en-US" sz="3200" dirty="0"/>
          </a:p>
        </p:txBody>
      </p:sp>
      <p:sp>
        <p:nvSpPr>
          <p:cNvPr id="4" name="Title 1">
            <a:extLst>
              <a:ext uri="{FF2B5EF4-FFF2-40B4-BE49-F238E27FC236}">
                <a16:creationId xmlns:a16="http://schemas.microsoft.com/office/drawing/2014/main" id="{F338454D-403C-E082-4E24-B4F88BB0FB4A}"/>
              </a:ext>
            </a:extLst>
          </p:cNvPr>
          <p:cNvSpPr txBox="1">
            <a:spLocks/>
          </p:cNvSpPr>
          <p:nvPr/>
        </p:nvSpPr>
        <p:spPr>
          <a:xfrm>
            <a:off x="5823728" y="380096"/>
            <a:ext cx="488069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pPr algn="ctr"/>
            <a:r>
              <a:rPr lang="en-US" dirty="0"/>
              <a:t>PBVS</a:t>
            </a:r>
          </a:p>
        </p:txBody>
      </p:sp>
    </p:spTree>
    <p:extLst>
      <p:ext uri="{BB962C8B-B14F-4D97-AF65-F5344CB8AC3E}">
        <p14:creationId xmlns:p14="http://schemas.microsoft.com/office/powerpoint/2010/main" val="3212717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0BDE09B-E8CA-EA29-F7A4-6BCC9C97953A}"/>
              </a:ext>
            </a:extLst>
          </p:cNvPr>
          <p:cNvSpPr txBox="1">
            <a:spLocks/>
          </p:cNvSpPr>
          <p:nvPr/>
        </p:nvSpPr>
        <p:spPr>
          <a:xfrm>
            <a:off x="838200" y="2068693"/>
            <a:ext cx="9634728"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z="2000" b="0" i="0" dirty="0">
                <a:solidFill>
                  <a:srgbClr val="424242"/>
                </a:solidFill>
                <a:effectLst/>
                <a:latin typeface="Quicksand"/>
              </a:rPr>
              <a:t>The PBVS Act of 2012 (Section 30) and the Administrative Rules (Section 1095.20) detail the types of institutions and programs required to receive approval from the PBVS Division of the Illinois Board of Higher Education (IBHE)</a:t>
            </a:r>
          </a:p>
          <a:p>
            <a:pPr marL="0" indent="0" algn="l">
              <a:buNone/>
            </a:pPr>
            <a:endParaRPr lang="en-US" sz="2000" b="0" i="0" dirty="0">
              <a:solidFill>
                <a:srgbClr val="424242"/>
              </a:solidFill>
              <a:effectLst/>
              <a:latin typeface="Quicksand"/>
            </a:endParaRPr>
          </a:p>
          <a:p>
            <a:pPr algn="l"/>
            <a:r>
              <a:rPr lang="en-US" sz="2000" b="0" i="1" dirty="0">
                <a:solidFill>
                  <a:srgbClr val="424242"/>
                </a:solidFill>
                <a:effectLst/>
                <a:latin typeface="Quicksand"/>
              </a:rPr>
              <a:t>No person or groups of persons subject to the Act and this Part may establish and operate or be permitted to become incorporated for the purpose of operating a private business and vocational school without obtaining from the Board a permit of approval, provided that a permit of approval is not required for a program that is devoted entirely to religion or theology or a program offered by an institution operating under the authority of the Private College Act [110 ILCS 1005], the Academic Degree Act [110 ILCS 1010], or the Board of Higher Education Act [110 ILCS 205] (Section 20 of the Act)</a:t>
            </a:r>
          </a:p>
        </p:txBody>
      </p:sp>
      <p:sp>
        <p:nvSpPr>
          <p:cNvPr id="4" name="Title 1">
            <a:extLst>
              <a:ext uri="{FF2B5EF4-FFF2-40B4-BE49-F238E27FC236}">
                <a16:creationId xmlns:a16="http://schemas.microsoft.com/office/drawing/2014/main" id="{F338454D-403C-E082-4E24-B4F88BB0FB4A}"/>
              </a:ext>
            </a:extLst>
          </p:cNvPr>
          <p:cNvSpPr txBox="1">
            <a:spLocks/>
          </p:cNvSpPr>
          <p:nvPr/>
        </p:nvSpPr>
        <p:spPr>
          <a:xfrm>
            <a:off x="5655564" y="194901"/>
            <a:ext cx="529738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pPr algn="l"/>
            <a:r>
              <a:rPr lang="en-US" sz="4000" b="0" i="0" dirty="0">
                <a:solidFill>
                  <a:srgbClr val="021437"/>
                </a:solidFill>
                <a:effectLst/>
              </a:rPr>
              <a:t>Approval Requirement</a:t>
            </a:r>
          </a:p>
        </p:txBody>
      </p:sp>
    </p:spTree>
    <p:extLst>
      <p:ext uri="{BB962C8B-B14F-4D97-AF65-F5344CB8AC3E}">
        <p14:creationId xmlns:p14="http://schemas.microsoft.com/office/powerpoint/2010/main" val="30530580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0BDE09B-E8CA-EA29-F7A4-6BCC9C97953A}"/>
              </a:ext>
            </a:extLst>
          </p:cNvPr>
          <p:cNvSpPr txBox="1">
            <a:spLocks/>
          </p:cNvSpPr>
          <p:nvPr/>
        </p:nvSpPr>
        <p:spPr>
          <a:xfrm>
            <a:off x="454728" y="1472802"/>
            <a:ext cx="10471774"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lnSpc>
                <a:spcPct val="100000"/>
              </a:lnSpc>
              <a:spcBef>
                <a:spcPts val="600"/>
              </a:spcBef>
              <a:buNone/>
            </a:pPr>
            <a:r>
              <a:rPr lang="en-US" sz="2400" b="0" i="0" dirty="0">
                <a:solidFill>
                  <a:srgbClr val="0D0D0D"/>
                </a:solidFill>
                <a:effectLst/>
              </a:rPr>
              <a:t>Permitted under Section 30:</a:t>
            </a:r>
          </a:p>
          <a:p>
            <a:pPr marL="514350" indent="-514350" algn="l">
              <a:lnSpc>
                <a:spcPct val="100000"/>
              </a:lnSpc>
              <a:spcBef>
                <a:spcPts val="600"/>
              </a:spcBef>
              <a:buAutoNum type="arabicPeriod"/>
            </a:pPr>
            <a:r>
              <a:rPr lang="en-US" sz="2400" b="0" i="0" dirty="0">
                <a:solidFill>
                  <a:srgbClr val="0D0D0D"/>
                </a:solidFill>
                <a:effectLst/>
              </a:rPr>
              <a:t>Religious or theological institutions</a:t>
            </a:r>
          </a:p>
          <a:p>
            <a:pPr marL="514350" indent="-514350" algn="l">
              <a:lnSpc>
                <a:spcPct val="100000"/>
              </a:lnSpc>
              <a:spcBef>
                <a:spcPts val="600"/>
              </a:spcBef>
              <a:buAutoNum type="arabicPeriod"/>
            </a:pPr>
            <a:r>
              <a:rPr lang="en-US" sz="2400" b="0" i="0" dirty="0">
                <a:solidFill>
                  <a:srgbClr val="0D0D0D"/>
                </a:solidFill>
                <a:effectLst/>
              </a:rPr>
              <a:t>Employer-provided in-service education without tuition charges</a:t>
            </a:r>
          </a:p>
          <a:p>
            <a:pPr marL="514350" indent="-514350" algn="l">
              <a:lnSpc>
                <a:spcPct val="100000"/>
              </a:lnSpc>
              <a:spcBef>
                <a:spcPts val="600"/>
              </a:spcBef>
              <a:buAutoNum type="arabicPeriod"/>
            </a:pPr>
            <a:r>
              <a:rPr lang="en-US" sz="2400" b="0" i="0" dirty="0">
                <a:solidFill>
                  <a:srgbClr val="0D0D0D"/>
                </a:solidFill>
                <a:effectLst/>
              </a:rPr>
              <a:t>Accredited educational institutions that meet specified</a:t>
            </a:r>
            <a:r>
              <a:rPr lang="en-US" sz="2400" dirty="0">
                <a:solidFill>
                  <a:srgbClr val="0D0D0D"/>
                </a:solidFill>
              </a:rPr>
              <a:t> criteria</a:t>
            </a:r>
            <a:endParaRPr lang="en-US" sz="2400" b="0" i="0" dirty="0">
              <a:solidFill>
                <a:srgbClr val="0D0D0D"/>
              </a:solidFill>
              <a:effectLst/>
            </a:endParaRPr>
          </a:p>
          <a:p>
            <a:pPr marL="514350" indent="-514350" algn="l">
              <a:lnSpc>
                <a:spcPct val="100000"/>
              </a:lnSpc>
              <a:spcBef>
                <a:spcPts val="600"/>
              </a:spcBef>
              <a:buAutoNum type="arabicPeriod"/>
            </a:pPr>
            <a:r>
              <a:rPr lang="en-US" sz="2400" b="0" i="0" dirty="0">
                <a:solidFill>
                  <a:srgbClr val="0D0D0D"/>
                </a:solidFill>
                <a:effectLst/>
              </a:rPr>
              <a:t>Income tax courses under specified conditions</a:t>
            </a:r>
          </a:p>
          <a:p>
            <a:pPr marL="514350" indent="-514350" algn="l">
              <a:lnSpc>
                <a:spcPct val="100000"/>
              </a:lnSpc>
              <a:spcBef>
                <a:spcPts val="600"/>
              </a:spcBef>
              <a:buAutoNum type="arabicPeriod"/>
            </a:pPr>
            <a:r>
              <a:rPr lang="en-US" sz="2400" b="0" i="0" dirty="0">
                <a:solidFill>
                  <a:srgbClr val="0D0D0D"/>
                </a:solidFill>
                <a:effectLst/>
              </a:rPr>
              <a:t>Sale of mediated instruction products without credentials</a:t>
            </a:r>
          </a:p>
          <a:p>
            <a:pPr marL="514350" indent="-514350" algn="l">
              <a:lnSpc>
                <a:spcPct val="100000"/>
              </a:lnSpc>
              <a:spcBef>
                <a:spcPts val="600"/>
              </a:spcBef>
              <a:buAutoNum type="arabicPeriod"/>
            </a:pPr>
            <a:r>
              <a:rPr lang="en-US" sz="2400" b="0" i="0" dirty="0">
                <a:solidFill>
                  <a:srgbClr val="0D0D0D"/>
                </a:solidFill>
                <a:effectLst/>
              </a:rPr>
              <a:t>Out-of-state entities offering education under certain conditions</a:t>
            </a:r>
          </a:p>
          <a:p>
            <a:pPr marL="514350" indent="-514350" algn="l">
              <a:lnSpc>
                <a:spcPct val="100000"/>
              </a:lnSpc>
              <a:spcBef>
                <a:spcPts val="600"/>
              </a:spcBef>
              <a:buAutoNum type="arabicPeriod"/>
            </a:pPr>
            <a:r>
              <a:rPr lang="en-US" sz="2400" b="0" i="0" dirty="0">
                <a:solidFill>
                  <a:srgbClr val="0D0D0D"/>
                </a:solidFill>
                <a:effectLst/>
              </a:rPr>
              <a:t>Approved schools adding courses related to existing programs</a:t>
            </a:r>
          </a:p>
        </p:txBody>
      </p:sp>
      <p:sp>
        <p:nvSpPr>
          <p:cNvPr id="4" name="Title 1">
            <a:extLst>
              <a:ext uri="{FF2B5EF4-FFF2-40B4-BE49-F238E27FC236}">
                <a16:creationId xmlns:a16="http://schemas.microsoft.com/office/drawing/2014/main" id="{F338454D-403C-E082-4E24-B4F88BB0FB4A}"/>
              </a:ext>
            </a:extLst>
          </p:cNvPr>
          <p:cNvSpPr txBox="1">
            <a:spLocks/>
          </p:cNvSpPr>
          <p:nvPr/>
        </p:nvSpPr>
        <p:spPr>
          <a:xfrm>
            <a:off x="6096000" y="251412"/>
            <a:ext cx="545649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pPr algn="ctr"/>
            <a:r>
              <a:rPr lang="en-US" sz="4000" b="0" i="0" dirty="0">
                <a:solidFill>
                  <a:srgbClr val="021437"/>
                </a:solidFill>
                <a:effectLst/>
              </a:rPr>
              <a:t>Exemptions</a:t>
            </a:r>
          </a:p>
        </p:txBody>
      </p:sp>
      <p:sp>
        <p:nvSpPr>
          <p:cNvPr id="8" name="TextBox 7">
            <a:extLst>
              <a:ext uri="{FF2B5EF4-FFF2-40B4-BE49-F238E27FC236}">
                <a16:creationId xmlns:a16="http://schemas.microsoft.com/office/drawing/2014/main" id="{21DFA2C4-4DB4-4F70-1CB5-A6EB525D564C}"/>
              </a:ext>
            </a:extLst>
          </p:cNvPr>
          <p:cNvSpPr txBox="1"/>
          <p:nvPr/>
        </p:nvSpPr>
        <p:spPr>
          <a:xfrm>
            <a:off x="454728" y="5051607"/>
            <a:ext cx="8862892" cy="1277273"/>
          </a:xfrm>
          <a:prstGeom prst="rect">
            <a:avLst/>
          </a:prstGeom>
          <a:noFill/>
        </p:spPr>
        <p:txBody>
          <a:bodyPr wrap="square">
            <a:spAutoFit/>
          </a:bodyPr>
          <a:lstStyle/>
          <a:p>
            <a:pPr>
              <a:spcBef>
                <a:spcPts val="600"/>
              </a:spcBef>
              <a:defRPr/>
            </a:pPr>
            <a:r>
              <a:rPr kumimoji="0" lang="en-US" sz="2400" b="0" i="0" u="none" strike="noStrike" kern="1200" cap="none" spc="0" normalizeH="0" baseline="0" noProof="0" dirty="0">
                <a:ln>
                  <a:noFill/>
                </a:ln>
                <a:solidFill>
                  <a:srgbClr val="0D0D0D"/>
                </a:solidFill>
                <a:effectLst/>
                <a:uLnTx/>
                <a:uFillTx/>
                <a:ea typeface="+mn-ea"/>
                <a:cs typeface="+mn-cs"/>
              </a:rPr>
              <a:t>8.   </a:t>
            </a:r>
            <a:r>
              <a:rPr lang="en-US" sz="2400" dirty="0">
                <a:solidFill>
                  <a:srgbClr val="0D0D0D"/>
                </a:solidFill>
              </a:rPr>
              <a:t>Organizations that receive funding for CEJA and Illinois Works </a:t>
            </a:r>
          </a:p>
          <a:p>
            <a:pPr marL="514350" marR="0" lvl="0" indent="-514350" algn="l" defTabSz="914400" rtl="0" eaLnBrk="1" fontAlgn="auto" latinLnBrk="0" hangingPunct="1">
              <a:spcBef>
                <a:spcPts val="600"/>
              </a:spcBef>
              <a:spcAft>
                <a:spcPts val="0"/>
              </a:spcAft>
              <a:buClrTx/>
              <a:buSzTx/>
              <a:buAutoNum type="arabicPeriod" startAt="9"/>
              <a:tabLst/>
              <a:defRPr/>
            </a:pPr>
            <a:r>
              <a:rPr kumimoji="0" lang="en-US" sz="2400" b="0" i="0" u="none" strike="noStrike" kern="1200" cap="none" spc="0" normalizeH="0" baseline="0" noProof="0" dirty="0">
                <a:ln>
                  <a:noFill/>
                </a:ln>
                <a:solidFill>
                  <a:srgbClr val="0D0D0D"/>
                </a:solidFill>
                <a:effectLst/>
                <a:uLnTx/>
                <a:uFillTx/>
                <a:ea typeface="+mn-ea"/>
                <a:cs typeface="+mn-cs"/>
              </a:rPr>
              <a:t>Labor Organizations with USDOL Registered Apprenticeship Programs</a:t>
            </a:r>
          </a:p>
        </p:txBody>
      </p:sp>
    </p:spTree>
    <p:extLst>
      <p:ext uri="{BB962C8B-B14F-4D97-AF65-F5344CB8AC3E}">
        <p14:creationId xmlns:p14="http://schemas.microsoft.com/office/powerpoint/2010/main" val="18842804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0BDE09B-E8CA-EA29-F7A4-6BCC9C97953A}"/>
              </a:ext>
            </a:extLst>
          </p:cNvPr>
          <p:cNvSpPr txBox="1">
            <a:spLocks/>
          </p:cNvSpPr>
          <p:nvPr/>
        </p:nvSpPr>
        <p:spPr>
          <a:xfrm>
            <a:off x="849774" y="2300188"/>
            <a:ext cx="10219944"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b="0" i="0" dirty="0">
                <a:solidFill>
                  <a:srgbClr val="424242"/>
                </a:solidFill>
                <a:effectLst/>
                <a:latin typeface="Quicksand"/>
              </a:rPr>
              <a:t>An entity must apply to IBHE relative to the PBVS Act of 2012 when </a:t>
            </a:r>
          </a:p>
          <a:p>
            <a:pPr lvl="1"/>
            <a:r>
              <a:rPr lang="en-US" b="0" i="0" dirty="0">
                <a:solidFill>
                  <a:srgbClr val="424242"/>
                </a:solidFill>
                <a:effectLst/>
                <a:latin typeface="Quicksand"/>
              </a:rPr>
              <a:t>seeking to operate in Illinois</a:t>
            </a:r>
          </a:p>
          <a:p>
            <a:pPr lvl="1"/>
            <a:r>
              <a:rPr lang="en-US" b="0" i="0" dirty="0">
                <a:solidFill>
                  <a:srgbClr val="424242"/>
                </a:solidFill>
                <a:effectLst/>
                <a:latin typeface="Quicksand"/>
              </a:rPr>
              <a:t>offer programs/courses of study in Illinois</a:t>
            </a:r>
          </a:p>
          <a:p>
            <a:pPr lvl="1"/>
            <a:r>
              <a:rPr lang="en-US" b="0" i="0" dirty="0">
                <a:solidFill>
                  <a:srgbClr val="424242"/>
                </a:solidFill>
                <a:effectLst/>
                <a:latin typeface="Quicksand"/>
              </a:rPr>
              <a:t>add an extension site</a:t>
            </a:r>
          </a:p>
          <a:p>
            <a:pPr lvl="1"/>
            <a:r>
              <a:rPr lang="en-US" b="0" i="0" dirty="0">
                <a:solidFill>
                  <a:srgbClr val="424242"/>
                </a:solidFill>
                <a:effectLst/>
                <a:latin typeface="Quicksand"/>
              </a:rPr>
              <a:t>change ownership of the institution</a:t>
            </a:r>
          </a:p>
          <a:p>
            <a:pPr lvl="1"/>
            <a:r>
              <a:rPr lang="en-US" b="0" i="0" dirty="0">
                <a:solidFill>
                  <a:srgbClr val="424242"/>
                </a:solidFill>
                <a:effectLst/>
                <a:latin typeface="Quicksand"/>
              </a:rPr>
              <a:t>relocate the main campus</a:t>
            </a:r>
          </a:p>
          <a:p>
            <a:pPr lvl="1"/>
            <a:r>
              <a:rPr lang="en-US" b="0" i="0" dirty="0">
                <a:solidFill>
                  <a:srgbClr val="424242"/>
                </a:solidFill>
                <a:effectLst/>
                <a:latin typeface="Quicksand"/>
              </a:rPr>
              <a:t>make changes to a program or the institution or </a:t>
            </a:r>
          </a:p>
          <a:p>
            <a:pPr lvl="1"/>
            <a:r>
              <a:rPr lang="en-US" b="0" i="0" dirty="0">
                <a:solidFill>
                  <a:srgbClr val="424242"/>
                </a:solidFill>
                <a:effectLst/>
                <a:latin typeface="Quicksand"/>
              </a:rPr>
              <a:t>to be declared exempt from IBHE oversight</a:t>
            </a:r>
            <a:endParaRPr lang="en-US" b="0" i="1" dirty="0">
              <a:solidFill>
                <a:srgbClr val="424242"/>
              </a:solidFill>
              <a:effectLst/>
              <a:latin typeface="Quicksand"/>
            </a:endParaRPr>
          </a:p>
        </p:txBody>
      </p:sp>
      <p:sp>
        <p:nvSpPr>
          <p:cNvPr id="4" name="Title 1">
            <a:extLst>
              <a:ext uri="{FF2B5EF4-FFF2-40B4-BE49-F238E27FC236}">
                <a16:creationId xmlns:a16="http://schemas.microsoft.com/office/drawing/2014/main" id="{F338454D-403C-E082-4E24-B4F88BB0FB4A}"/>
              </a:ext>
            </a:extLst>
          </p:cNvPr>
          <p:cNvSpPr txBox="1">
            <a:spLocks/>
          </p:cNvSpPr>
          <p:nvPr/>
        </p:nvSpPr>
        <p:spPr>
          <a:xfrm>
            <a:off x="4795741" y="206474"/>
            <a:ext cx="677894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pPr algn="ctr"/>
            <a:r>
              <a:rPr lang="en-US" sz="4000" b="0" i="0" dirty="0">
                <a:solidFill>
                  <a:srgbClr val="021437"/>
                </a:solidFill>
                <a:effectLst/>
              </a:rPr>
              <a:t>Submitting Changes</a:t>
            </a:r>
          </a:p>
        </p:txBody>
      </p:sp>
    </p:spTree>
    <p:extLst>
      <p:ext uri="{BB962C8B-B14F-4D97-AF65-F5344CB8AC3E}">
        <p14:creationId xmlns:p14="http://schemas.microsoft.com/office/powerpoint/2010/main" val="8738888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Content Placeholder 4">
            <a:extLst>
              <a:ext uri="{FF2B5EF4-FFF2-40B4-BE49-F238E27FC236}">
                <a16:creationId xmlns:a16="http://schemas.microsoft.com/office/drawing/2014/main" id="{B677D58C-65C7-3CE2-39C0-ECFFFF14AE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7064" y="1722114"/>
            <a:ext cx="5723280" cy="3174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71FE298F-275C-2A0E-5BD9-D1F8F8F9E7E1}"/>
              </a:ext>
            </a:extLst>
          </p:cNvPr>
          <p:cNvSpPr txBox="1">
            <a:spLocks/>
          </p:cNvSpPr>
          <p:nvPr/>
        </p:nvSpPr>
        <p:spPr>
          <a:xfrm>
            <a:off x="597064" y="239983"/>
            <a:ext cx="1058604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pPr algn="l"/>
            <a:r>
              <a:rPr lang="en-US" sz="4000" b="0" i="0" dirty="0">
                <a:solidFill>
                  <a:srgbClr val="021437"/>
                </a:solidFill>
                <a:effectLst/>
              </a:rPr>
              <a:t>Where is the application?</a:t>
            </a:r>
          </a:p>
        </p:txBody>
      </p:sp>
      <p:pic>
        <p:nvPicPr>
          <p:cNvPr id="3" name="Picture 2">
            <a:extLst>
              <a:ext uri="{FF2B5EF4-FFF2-40B4-BE49-F238E27FC236}">
                <a16:creationId xmlns:a16="http://schemas.microsoft.com/office/drawing/2014/main" id="{F67B2731-CE00-9EB1-D5ED-84B533F796E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9402" y="1694688"/>
            <a:ext cx="5564960" cy="3217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a:extLst>
              <a:ext uri="{FF2B5EF4-FFF2-40B4-BE49-F238E27FC236}">
                <a16:creationId xmlns:a16="http://schemas.microsoft.com/office/drawing/2014/main" id="{86743405-486B-20B7-1513-5D72CF02CA3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05774" y="5638800"/>
            <a:ext cx="3938588" cy="121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79598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0BDE09B-E8CA-EA29-F7A4-6BCC9C97953A}"/>
              </a:ext>
            </a:extLst>
          </p:cNvPr>
          <p:cNvSpPr txBox="1">
            <a:spLocks/>
          </p:cNvSpPr>
          <p:nvPr/>
        </p:nvSpPr>
        <p:spPr>
          <a:xfrm>
            <a:off x="838200" y="1825625"/>
            <a:ext cx="10219944"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z="3200" b="0" i="0" dirty="0">
                <a:solidFill>
                  <a:srgbClr val="424242"/>
                </a:solidFill>
                <a:effectLst/>
                <a:latin typeface="Quicksand"/>
              </a:rPr>
              <a:t> Two-part process</a:t>
            </a:r>
          </a:p>
          <a:p>
            <a:pPr lvl="1"/>
            <a:r>
              <a:rPr lang="en-US" sz="3200" dirty="0">
                <a:solidFill>
                  <a:srgbClr val="424242"/>
                </a:solidFill>
                <a:latin typeface="Quicksand"/>
              </a:rPr>
              <a:t>A Permit of Approval (application) for the school</a:t>
            </a:r>
          </a:p>
          <a:p>
            <a:pPr lvl="1"/>
            <a:r>
              <a:rPr lang="en-US" sz="3200" b="0" i="0" dirty="0">
                <a:solidFill>
                  <a:srgbClr val="424242"/>
                </a:solidFill>
                <a:effectLst/>
                <a:latin typeface="Quicksand"/>
              </a:rPr>
              <a:t>An application for each New Program of Study for each program or course of instruction offered</a:t>
            </a:r>
          </a:p>
          <a:p>
            <a:pPr lvl="1"/>
            <a:endParaRPr lang="en-US" sz="3200" b="0" i="0" dirty="0">
              <a:solidFill>
                <a:srgbClr val="424242"/>
              </a:solidFill>
              <a:effectLst/>
              <a:latin typeface="Quicksand"/>
            </a:endParaRPr>
          </a:p>
          <a:p>
            <a:pPr algn="l"/>
            <a:r>
              <a:rPr lang="en-US" sz="3200" dirty="0">
                <a:solidFill>
                  <a:srgbClr val="424242"/>
                </a:solidFill>
                <a:latin typeface="Quicksand"/>
              </a:rPr>
              <a:t>There is a fee that must be submitted for each part</a:t>
            </a:r>
            <a:endParaRPr lang="en-US" sz="3200" b="0" i="1" dirty="0">
              <a:solidFill>
                <a:srgbClr val="424242"/>
              </a:solidFill>
              <a:effectLst/>
              <a:latin typeface="Quicksand"/>
            </a:endParaRPr>
          </a:p>
        </p:txBody>
      </p:sp>
      <p:sp>
        <p:nvSpPr>
          <p:cNvPr id="4" name="Title 1">
            <a:extLst>
              <a:ext uri="{FF2B5EF4-FFF2-40B4-BE49-F238E27FC236}">
                <a16:creationId xmlns:a16="http://schemas.microsoft.com/office/drawing/2014/main" id="{F338454D-403C-E082-4E24-B4F88BB0FB4A}"/>
              </a:ext>
            </a:extLst>
          </p:cNvPr>
          <p:cNvSpPr txBox="1">
            <a:spLocks/>
          </p:cNvSpPr>
          <p:nvPr/>
        </p:nvSpPr>
        <p:spPr>
          <a:xfrm>
            <a:off x="5508334" y="336146"/>
            <a:ext cx="585296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pPr algn="ctr"/>
            <a:r>
              <a:rPr lang="en-US" sz="4000" b="0" i="0" dirty="0">
                <a:solidFill>
                  <a:srgbClr val="021437"/>
                </a:solidFill>
                <a:effectLst/>
              </a:rPr>
              <a:t>Application Process</a:t>
            </a:r>
          </a:p>
        </p:txBody>
      </p:sp>
    </p:spTree>
    <p:extLst>
      <p:ext uri="{BB962C8B-B14F-4D97-AF65-F5344CB8AC3E}">
        <p14:creationId xmlns:p14="http://schemas.microsoft.com/office/powerpoint/2010/main" val="1518499065"/>
      </p:ext>
    </p:extLst>
  </p:cSld>
  <p:clrMapOvr>
    <a:masterClrMapping/>
  </p:clrMapOvr>
</p:sld>
</file>

<file path=ppt/theme/theme1.xml><?xml version="1.0" encoding="utf-8"?>
<a:theme xmlns:a="http://schemas.openxmlformats.org/drawingml/2006/main" name="Office Theme">
  <a:themeElements>
    <a:clrScheme name="Custom 3">
      <a:dk1>
        <a:srgbClr val="44546A"/>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DCEO Powerpoint Template">
      <a:majorFont>
        <a:latin typeface="Franklin Gothic Medium"/>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CEO Powerpoint Template 2022 - Revised 7-19-22 TEMPLATE.potx" id="{402D309C-F74E-44A7-A34B-CB6BA22EC7F4}" vid="{751D7B0F-1971-4064-8337-46C7079FCA6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E52569ECEA4A742A2C5974F57977DA4" ma:contentTypeVersion="5" ma:contentTypeDescription="Create a new document." ma:contentTypeScope="" ma:versionID="79c9f2753a94edf9e8c03015e3e7977f">
  <xsd:schema xmlns:xsd="http://www.w3.org/2001/XMLSchema" xmlns:xs="http://www.w3.org/2001/XMLSchema" xmlns:p="http://schemas.microsoft.com/office/2006/metadata/properties" xmlns:ns1="http://schemas.microsoft.com/sharepoint/v3" targetNamespace="http://schemas.microsoft.com/office/2006/metadata/properties" ma:root="true" ma:fieldsID="ff328a1cd662c37536c074f55b1464a7"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990CD36A-07DF-4AE4-A31A-E9C0EA283662}"/>
</file>

<file path=customXml/itemProps2.xml><?xml version="1.0" encoding="utf-8"?>
<ds:datastoreItem xmlns:ds="http://schemas.openxmlformats.org/officeDocument/2006/customXml" ds:itemID="{92851793-D139-47A7-AF51-3C5EB43A10CB}">
  <ds:schemaRefs>
    <ds:schemaRef ds:uri="http://schemas.microsoft.com/sharepoint/v3/contenttype/forms"/>
  </ds:schemaRefs>
</ds:datastoreItem>
</file>

<file path=customXml/itemProps3.xml><?xml version="1.0" encoding="utf-8"?>
<ds:datastoreItem xmlns:ds="http://schemas.openxmlformats.org/officeDocument/2006/customXml" ds:itemID="{ED50B889-1ED8-46B9-8B54-6CEAFB88D49C}">
  <ds:schemaRefs>
    <ds:schemaRef ds:uri="http://purl.org/dc/terms/"/>
    <ds:schemaRef ds:uri="600480e7-3dc2-4c93-b2b0-f7253733db77"/>
    <ds:schemaRef ds:uri="http://schemas.microsoft.com/office/2006/documentManagement/types"/>
    <ds:schemaRef ds:uri="http://schemas.microsoft.com/office/infopath/2007/PartnerControls"/>
    <ds:schemaRef ds:uri="6b23f664-a40a-46d4-8315-1211af3cb14c"/>
    <ds:schemaRef ds:uri="http://purl.org/dc/elements/1.1/"/>
    <ds:schemaRef ds:uri="http://schemas.microsoft.com/office/2006/metadata/properties"/>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8981</TotalTime>
  <Words>955</Words>
  <Application>Microsoft Office PowerPoint</Application>
  <PresentationFormat>Widescreen</PresentationFormat>
  <Paragraphs>111</Paragraphs>
  <Slides>13</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Franklin Gothic Book</vt:lpstr>
      <vt:lpstr>Franklin Gothic Medium</vt:lpstr>
      <vt:lpstr>Quicksand</vt:lpstr>
      <vt:lpstr>Office Theme</vt:lpstr>
      <vt:lpstr>JTED Grantees PBVS Requirement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CEJA Stakeholder Feedback Report</dc:title>
  <dc:creator>Larsen, Linda</dc:creator>
  <cp:lastModifiedBy>Jones, Lisa D.</cp:lastModifiedBy>
  <cp:revision>7</cp:revision>
  <dcterms:created xsi:type="dcterms:W3CDTF">2022-12-20T22:55:40Z</dcterms:created>
  <dcterms:modified xsi:type="dcterms:W3CDTF">2024-09-11T21:09:16Z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0x010100CE52569ECEA4A742A2C5974F57977DA4</vt:lpwstr>
  </property>
  <property fmtid="{D5CDD505-2E9C-101B-9397-08002B2CF9AE}" pid="3" name="MediaServiceImageTags">
    <vt:lpwstr/>
  </property>
</Properties>
</file>