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14"/>
  </p:notesMasterIdLst>
  <p:handoutMasterIdLst>
    <p:handoutMasterId r:id="rId15"/>
  </p:handoutMasterIdLst>
  <p:sldIdLst>
    <p:sldId id="261" r:id="rId5"/>
    <p:sldId id="259" r:id="rId6"/>
    <p:sldId id="333" r:id="rId7"/>
    <p:sldId id="309" r:id="rId8"/>
    <p:sldId id="313" r:id="rId9"/>
    <p:sldId id="307" r:id="rId10"/>
    <p:sldId id="335" r:id="rId11"/>
    <p:sldId id="308" r:id="rId12"/>
    <p:sldId id="334" r:id="rId13"/>
  </p:sldIdLst>
  <p:sldSz cx="12192000" cy="6858000"/>
  <p:notesSz cx="7023100" cy="93091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CC66"/>
    <a:srgbClr val="00615B"/>
    <a:srgbClr val="172169"/>
    <a:srgbClr val="FF9933"/>
    <a:srgbClr val="58595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94674"/>
  </p:normalViewPr>
  <p:slideViewPr>
    <p:cSldViewPr snapToGrid="0" snapToObjects="1">
      <p:cViewPr varScale="1">
        <p:scale>
          <a:sx n="68" d="100"/>
          <a:sy n="68" d="100"/>
        </p:scale>
        <p:origin x="630" y="60"/>
      </p:cViewPr>
      <p:guideLst>
        <p:guide orient="horz" pos="2160"/>
        <p:guide pos="3840"/>
      </p:guideLst>
    </p:cSldViewPr>
  </p:slideViewPr>
  <p:notesTextViewPr>
    <p:cViewPr>
      <p:scale>
        <a:sx n="3" d="2"/>
        <a:sy n="3" d="2"/>
      </p:scale>
      <p:origin x="0" y="0"/>
    </p:cViewPr>
  </p:notesTextViewPr>
  <p:sorterViewPr>
    <p:cViewPr>
      <p:scale>
        <a:sx n="60" d="100"/>
        <a:sy n="60" d="100"/>
      </p:scale>
      <p:origin x="0" y="0"/>
    </p:cViewPr>
  </p:sorterViewPr>
  <p:notesViewPr>
    <p:cSldViewPr snapToGrid="0" snapToObjects="1">
      <p:cViewPr varScale="1">
        <p:scale>
          <a:sx n="64" d="100"/>
          <a:sy n="64" d="100"/>
        </p:scale>
        <p:origin x="32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5E262-5B66-4A5C-AA37-85465562B386}"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2536341E-55A9-49C0-8CFE-08BD27F9A7A7}">
      <dgm:prSet phldrT="[Text]"/>
      <dgm:spPr>
        <a:scene3d>
          <a:camera prst="orthographicFront"/>
          <a:lightRig rig="threePt" dir="t"/>
        </a:scene3d>
        <a:sp3d>
          <a:bevelT/>
        </a:sp3d>
      </dgm:spPr>
      <dgm:t>
        <a:bodyPr/>
        <a:lstStyle/>
        <a:p>
          <a:r>
            <a:rPr lang="en-US" dirty="0">
              <a:latin typeface="Trebuchet MS" panose="020B0603020202020204" pitchFamily="34" charset="0"/>
            </a:rPr>
            <a:t>One stop partners</a:t>
          </a:r>
        </a:p>
      </dgm:t>
    </dgm:pt>
    <dgm:pt modelId="{9AFEAF7E-D019-4314-940C-C7529935DF28}" type="parTrans" cxnId="{EA022B0F-1545-4F7B-AC5B-40B5C6450980}">
      <dgm:prSet/>
      <dgm:spPr/>
      <dgm:t>
        <a:bodyPr/>
        <a:lstStyle/>
        <a:p>
          <a:endParaRPr lang="en-US"/>
        </a:p>
      </dgm:t>
    </dgm:pt>
    <dgm:pt modelId="{6FD29A12-7567-4DEA-8179-36D9EE9C042D}" type="sibTrans" cxnId="{EA022B0F-1545-4F7B-AC5B-40B5C6450980}">
      <dgm:prSet/>
      <dgm:spPr/>
      <dgm:t>
        <a:bodyPr/>
        <a:lstStyle/>
        <a:p>
          <a:endParaRPr lang="en-US"/>
        </a:p>
      </dgm:t>
    </dgm:pt>
    <dgm:pt modelId="{127C7BD3-ECAB-45C6-9422-9B96DD8DD161}">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SCSEP</a:t>
          </a:r>
        </a:p>
      </dgm:t>
    </dgm:pt>
    <dgm:pt modelId="{03AA70BA-4149-4B54-A828-047CD02ED1D0}" type="parTrans" cxnId="{D4285FCB-2C7B-450F-8F09-1FBE5074D849}">
      <dgm:prSet/>
      <dgm:spPr>
        <a:scene3d>
          <a:camera prst="orthographicFront"/>
          <a:lightRig rig="threePt" dir="t"/>
        </a:scene3d>
        <a:sp3d>
          <a:bevelT/>
        </a:sp3d>
      </dgm:spPr>
      <dgm:t>
        <a:bodyPr/>
        <a:lstStyle/>
        <a:p>
          <a:endParaRPr lang="en-US"/>
        </a:p>
      </dgm:t>
    </dgm:pt>
    <dgm:pt modelId="{81801F29-8F08-4322-8F7C-2700257FCF0B}" type="sibTrans" cxnId="{D4285FCB-2C7B-450F-8F09-1FBE5074D849}">
      <dgm:prSet/>
      <dgm:spPr/>
      <dgm:t>
        <a:bodyPr/>
        <a:lstStyle/>
        <a:p>
          <a:endParaRPr lang="en-US"/>
        </a:p>
      </dgm:t>
    </dgm:pt>
    <dgm:pt modelId="{52438EDE-85BE-4D60-8276-A2F55E048D38}">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CTE</a:t>
          </a:r>
        </a:p>
      </dgm:t>
    </dgm:pt>
    <dgm:pt modelId="{C219F4E5-F3A0-439C-9A27-E1E58ABD08D8}" type="parTrans" cxnId="{2318EC47-0AE2-44C1-ADFB-1CAD2AB9C756}">
      <dgm:prSet/>
      <dgm:spPr>
        <a:scene3d>
          <a:camera prst="orthographicFront"/>
          <a:lightRig rig="threePt" dir="t"/>
        </a:scene3d>
        <a:sp3d>
          <a:bevelT/>
        </a:sp3d>
      </dgm:spPr>
      <dgm:t>
        <a:bodyPr/>
        <a:lstStyle/>
        <a:p>
          <a:endParaRPr lang="en-US"/>
        </a:p>
      </dgm:t>
    </dgm:pt>
    <dgm:pt modelId="{A1763A87-9009-43CD-A835-EF4B9FF17230}" type="sibTrans" cxnId="{2318EC47-0AE2-44C1-ADFB-1CAD2AB9C756}">
      <dgm:prSet/>
      <dgm:spPr/>
      <dgm:t>
        <a:bodyPr/>
        <a:lstStyle/>
        <a:p>
          <a:endParaRPr lang="en-US"/>
        </a:p>
      </dgm:t>
    </dgm:pt>
    <dgm:pt modelId="{06B4F0A8-A549-4D30-A0F6-A226A038A806}">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TAA</a:t>
          </a:r>
        </a:p>
      </dgm:t>
    </dgm:pt>
    <dgm:pt modelId="{D8BA3E48-96DE-4C69-8D00-27164DD13F8C}" type="parTrans" cxnId="{6CAFC08D-8AF9-4369-AA7B-65714870F318}">
      <dgm:prSet/>
      <dgm:spPr>
        <a:scene3d>
          <a:camera prst="orthographicFront"/>
          <a:lightRig rig="threePt" dir="t"/>
        </a:scene3d>
        <a:sp3d>
          <a:bevelT/>
        </a:sp3d>
      </dgm:spPr>
      <dgm:t>
        <a:bodyPr/>
        <a:lstStyle/>
        <a:p>
          <a:endParaRPr lang="en-US"/>
        </a:p>
      </dgm:t>
    </dgm:pt>
    <dgm:pt modelId="{0B917BC9-6547-4FA9-B887-D2EA0CE30F52}" type="sibTrans" cxnId="{6CAFC08D-8AF9-4369-AA7B-65714870F318}">
      <dgm:prSet/>
      <dgm:spPr/>
      <dgm:t>
        <a:bodyPr/>
        <a:lstStyle/>
        <a:p>
          <a:endParaRPr lang="en-US"/>
        </a:p>
      </dgm:t>
    </dgm:pt>
    <dgm:pt modelId="{F13696F4-6FEC-4BA6-934D-993106D4BFA1}">
      <dgm:prSet phldrT="[Text]" custT="1"/>
      <dgm:spPr>
        <a:scene3d>
          <a:camera prst="orthographicFront"/>
          <a:lightRig rig="threePt" dir="t"/>
        </a:scene3d>
        <a:sp3d>
          <a:bevelT/>
        </a:sp3d>
      </dgm:spPr>
      <dgm:t>
        <a:bodyPr/>
        <a:lstStyle/>
        <a:p>
          <a:r>
            <a:rPr lang="en-US" sz="1000" dirty="0">
              <a:solidFill>
                <a:schemeClr val="bg1"/>
              </a:solidFill>
            </a:rPr>
            <a:t>Veterans</a:t>
          </a:r>
        </a:p>
      </dgm:t>
    </dgm:pt>
    <dgm:pt modelId="{48A70E00-9881-40FD-9BBE-1A6FC8B38DC7}" type="parTrans" cxnId="{898BC9B4-452E-4270-9C49-BF49F6962C4A}">
      <dgm:prSet/>
      <dgm:spPr>
        <a:scene3d>
          <a:camera prst="orthographicFront"/>
          <a:lightRig rig="threePt" dir="t"/>
        </a:scene3d>
        <a:sp3d>
          <a:bevelT/>
        </a:sp3d>
      </dgm:spPr>
      <dgm:t>
        <a:bodyPr/>
        <a:lstStyle/>
        <a:p>
          <a:endParaRPr lang="en-US"/>
        </a:p>
      </dgm:t>
    </dgm:pt>
    <dgm:pt modelId="{4812E2E0-C845-4E3F-92BD-92EE7A8E8489}" type="sibTrans" cxnId="{898BC9B4-452E-4270-9C49-BF49F6962C4A}">
      <dgm:prSet/>
      <dgm:spPr/>
      <dgm:t>
        <a:bodyPr/>
        <a:lstStyle/>
        <a:p>
          <a:endParaRPr lang="en-US"/>
        </a:p>
      </dgm:t>
    </dgm:pt>
    <dgm:pt modelId="{64B8080B-2B44-4506-BA2C-0B3D94E8AA91}">
      <dgm:prSet phldrT="[Text]" custT="1"/>
      <dgm:spPr>
        <a:scene3d>
          <a:camera prst="orthographicFront"/>
          <a:lightRig rig="threePt" dir="t"/>
        </a:scene3d>
        <a:sp3d>
          <a:bevelT/>
        </a:sp3d>
      </dgm:spPr>
      <dgm:t>
        <a:bodyPr/>
        <a:lstStyle/>
        <a:p>
          <a:r>
            <a:rPr lang="en-US" sz="1000" dirty="0">
              <a:solidFill>
                <a:schemeClr val="bg1"/>
              </a:solidFill>
            </a:rPr>
            <a:t>CSBG</a:t>
          </a:r>
        </a:p>
      </dgm:t>
    </dgm:pt>
    <dgm:pt modelId="{4C349CC8-C5F4-46ED-A143-FE325856805E}" type="parTrans" cxnId="{D42DCA1E-2361-4D05-9BD5-3B5A138C8B47}">
      <dgm:prSet/>
      <dgm:spPr>
        <a:scene3d>
          <a:camera prst="orthographicFront"/>
          <a:lightRig rig="threePt" dir="t"/>
        </a:scene3d>
        <a:sp3d>
          <a:bevelT/>
        </a:sp3d>
      </dgm:spPr>
      <dgm:t>
        <a:bodyPr/>
        <a:lstStyle/>
        <a:p>
          <a:endParaRPr lang="en-US"/>
        </a:p>
      </dgm:t>
    </dgm:pt>
    <dgm:pt modelId="{7426D481-DB95-4E6A-B515-6845D4660C83}" type="sibTrans" cxnId="{D42DCA1E-2361-4D05-9BD5-3B5A138C8B47}">
      <dgm:prSet/>
      <dgm:spPr/>
      <dgm:t>
        <a:bodyPr/>
        <a:lstStyle/>
        <a:p>
          <a:endParaRPr lang="en-US"/>
        </a:p>
      </dgm:t>
    </dgm:pt>
    <dgm:pt modelId="{2B8DB790-6546-41E0-9A64-35DABC67722D}">
      <dgm:prSet phldrT="[Text]" custT="1"/>
      <dgm:spPr>
        <a:scene3d>
          <a:camera prst="orthographicFront"/>
          <a:lightRig rig="threePt" dir="t"/>
        </a:scene3d>
        <a:sp3d>
          <a:bevelT/>
        </a:sp3d>
      </dgm:spPr>
      <dgm:t>
        <a:bodyPr/>
        <a:lstStyle/>
        <a:p>
          <a:r>
            <a:rPr lang="en-US" sz="1000" dirty="0">
              <a:solidFill>
                <a:schemeClr val="bg1"/>
              </a:solidFill>
            </a:rPr>
            <a:t>HUD</a:t>
          </a:r>
        </a:p>
      </dgm:t>
    </dgm:pt>
    <dgm:pt modelId="{D081157A-E1C6-4731-B1EF-8D720CD4E4DD}" type="parTrans" cxnId="{7288DDC3-1A44-4B2C-A67C-23845DF6C6FC}">
      <dgm:prSet/>
      <dgm:spPr>
        <a:scene3d>
          <a:camera prst="orthographicFront"/>
          <a:lightRig rig="threePt" dir="t"/>
        </a:scene3d>
        <a:sp3d>
          <a:bevelT/>
        </a:sp3d>
      </dgm:spPr>
      <dgm:t>
        <a:bodyPr/>
        <a:lstStyle/>
        <a:p>
          <a:endParaRPr lang="en-US"/>
        </a:p>
      </dgm:t>
    </dgm:pt>
    <dgm:pt modelId="{6F575E45-1E59-445D-A497-F28332FB02A8}" type="sibTrans" cxnId="{7288DDC3-1A44-4B2C-A67C-23845DF6C6FC}">
      <dgm:prSet/>
      <dgm:spPr/>
      <dgm:t>
        <a:bodyPr/>
        <a:lstStyle/>
        <a:p>
          <a:endParaRPr lang="en-US"/>
        </a:p>
      </dgm:t>
    </dgm:pt>
    <dgm:pt modelId="{5709C048-D861-4AA0-80FC-CE325D25976A}">
      <dgm:prSet phldrT="[Text]" custT="1"/>
      <dgm:spPr>
        <a:scene3d>
          <a:camera prst="orthographicFront"/>
          <a:lightRig rig="threePt" dir="t"/>
        </a:scene3d>
        <a:sp3d>
          <a:bevelT/>
        </a:sp3d>
      </dgm:spPr>
      <dgm:t>
        <a:bodyPr/>
        <a:lstStyle/>
        <a:p>
          <a:r>
            <a:rPr lang="en-US" sz="1000" baseline="0" dirty="0">
              <a:solidFill>
                <a:schemeClr val="bg1"/>
              </a:solidFill>
            </a:rPr>
            <a:t>UI</a:t>
          </a:r>
        </a:p>
      </dgm:t>
    </dgm:pt>
    <dgm:pt modelId="{2C40B688-E240-4446-BCE9-CAD370A8BDBC}" type="parTrans" cxnId="{AAB6C4D9-42CE-40DC-B3E9-DC71C7C6C4A2}">
      <dgm:prSet/>
      <dgm:spPr>
        <a:scene3d>
          <a:camera prst="orthographicFront"/>
          <a:lightRig rig="threePt" dir="t"/>
        </a:scene3d>
        <a:sp3d>
          <a:bevelT/>
        </a:sp3d>
      </dgm:spPr>
      <dgm:t>
        <a:bodyPr/>
        <a:lstStyle/>
        <a:p>
          <a:endParaRPr lang="en-US"/>
        </a:p>
      </dgm:t>
    </dgm:pt>
    <dgm:pt modelId="{7D3CD6A5-7A7B-4B5D-8878-B08187E2680F}" type="sibTrans" cxnId="{AAB6C4D9-42CE-40DC-B3E9-DC71C7C6C4A2}">
      <dgm:prSet/>
      <dgm:spPr/>
      <dgm:t>
        <a:bodyPr/>
        <a:lstStyle/>
        <a:p>
          <a:endParaRPr lang="en-US"/>
        </a:p>
      </dgm:t>
    </dgm:pt>
    <dgm:pt modelId="{6376E790-AB3E-46B2-9082-8D27408B9B16}">
      <dgm:prSet phldrT="[Text]" custT="1"/>
      <dgm:spPr>
        <a:scene3d>
          <a:camera prst="orthographicFront"/>
          <a:lightRig rig="threePt" dir="t"/>
        </a:scene3d>
        <a:sp3d>
          <a:bevelT/>
        </a:sp3d>
      </dgm:spPr>
      <dgm:t>
        <a:bodyPr/>
        <a:lstStyle/>
        <a:p>
          <a:r>
            <a:rPr lang="en-US" sz="1000" baseline="0" dirty="0">
              <a:solidFill>
                <a:schemeClr val="bg1"/>
              </a:solidFill>
            </a:rPr>
            <a:t>Second Chance</a:t>
          </a:r>
        </a:p>
      </dgm:t>
    </dgm:pt>
    <dgm:pt modelId="{1D2FF68F-6A51-4D56-ABAC-8F147AD75F65}" type="parTrans" cxnId="{FACD607C-A66B-4A92-A5A2-A7CC5EF92801}">
      <dgm:prSet/>
      <dgm:spPr>
        <a:scene3d>
          <a:camera prst="orthographicFront"/>
          <a:lightRig rig="threePt" dir="t"/>
        </a:scene3d>
        <a:sp3d>
          <a:bevelT/>
        </a:sp3d>
      </dgm:spPr>
      <dgm:t>
        <a:bodyPr/>
        <a:lstStyle/>
        <a:p>
          <a:endParaRPr lang="en-US"/>
        </a:p>
      </dgm:t>
    </dgm:pt>
    <dgm:pt modelId="{D972A4B9-7667-4490-9CAB-F7B9EA7D3A59}" type="sibTrans" cxnId="{FACD607C-A66B-4A92-A5A2-A7CC5EF92801}">
      <dgm:prSet/>
      <dgm:spPr/>
      <dgm:t>
        <a:bodyPr/>
        <a:lstStyle/>
        <a:p>
          <a:endParaRPr lang="en-US"/>
        </a:p>
      </dgm:t>
    </dgm:pt>
    <dgm:pt modelId="{338C7AD3-E814-4392-9E92-43ADC698AD5E}">
      <dgm:prSet phldrT="[Text]" custT="1"/>
      <dgm:spPr>
        <a:scene3d>
          <a:camera prst="orthographicFront"/>
          <a:lightRig rig="threePt" dir="t"/>
        </a:scene3d>
        <a:sp3d>
          <a:bevelT/>
        </a:sp3d>
      </dgm:spPr>
      <dgm:t>
        <a:bodyPr/>
        <a:lstStyle/>
        <a:p>
          <a:r>
            <a:rPr lang="en-US" sz="1000" dirty="0">
              <a:solidFill>
                <a:schemeClr val="bg1"/>
              </a:solidFill>
            </a:rPr>
            <a:t>TANF</a:t>
          </a:r>
        </a:p>
      </dgm:t>
    </dgm:pt>
    <dgm:pt modelId="{09B31505-52AE-4E4E-9C16-F3EED398FB98}" type="parTrans" cxnId="{82B78A8D-C158-48F4-9847-F2F7DA8FEDD2}">
      <dgm:prSet/>
      <dgm:spPr>
        <a:scene3d>
          <a:camera prst="orthographicFront"/>
          <a:lightRig rig="threePt" dir="t"/>
        </a:scene3d>
        <a:sp3d>
          <a:bevelT/>
        </a:sp3d>
      </dgm:spPr>
      <dgm:t>
        <a:bodyPr/>
        <a:lstStyle/>
        <a:p>
          <a:endParaRPr lang="en-US"/>
        </a:p>
      </dgm:t>
    </dgm:pt>
    <dgm:pt modelId="{89D96EA7-A3E4-41CE-98EB-A51640FF59BD}" type="sibTrans" cxnId="{82B78A8D-C158-48F4-9847-F2F7DA8FEDD2}">
      <dgm:prSet/>
      <dgm:spPr/>
      <dgm:t>
        <a:bodyPr/>
        <a:lstStyle/>
        <a:p>
          <a:endParaRPr lang="en-US"/>
        </a:p>
      </dgm:t>
    </dgm:pt>
    <dgm:pt modelId="{41E9DF87-235F-45B1-A838-B52F2B3F82AA}">
      <dgm:prSet phldrT="[Text]" custT="1"/>
      <dgm:spPr>
        <a:scene3d>
          <a:camera prst="orthographicFront"/>
          <a:lightRig rig="threePt" dir="t"/>
        </a:scene3d>
        <a:sp3d>
          <a:bevelT/>
        </a:sp3d>
      </dgm:spPr>
      <dgm:t>
        <a:bodyPr/>
        <a:lstStyle/>
        <a:p>
          <a:r>
            <a:rPr lang="en-US" sz="1000" dirty="0">
              <a:solidFill>
                <a:schemeClr val="bg1"/>
              </a:solidFill>
            </a:rPr>
            <a:t>Job Corps</a:t>
          </a:r>
        </a:p>
      </dgm:t>
    </dgm:pt>
    <dgm:pt modelId="{575F44A2-0177-4705-A014-6D304B42794A}" type="parTrans" cxnId="{3F2F4BCD-6BAA-4E0A-8EE2-2C4D13B1CFB5}">
      <dgm:prSet/>
      <dgm:spPr>
        <a:scene3d>
          <a:camera prst="orthographicFront"/>
          <a:lightRig rig="threePt" dir="t"/>
        </a:scene3d>
        <a:sp3d>
          <a:bevelT/>
        </a:sp3d>
      </dgm:spPr>
      <dgm:t>
        <a:bodyPr/>
        <a:lstStyle/>
        <a:p>
          <a:endParaRPr lang="en-US"/>
        </a:p>
      </dgm:t>
    </dgm:pt>
    <dgm:pt modelId="{4AF9D669-594B-473B-A660-40AE7F344717}" type="sibTrans" cxnId="{3F2F4BCD-6BAA-4E0A-8EE2-2C4D13B1CFB5}">
      <dgm:prSet/>
      <dgm:spPr/>
      <dgm:t>
        <a:bodyPr/>
        <a:lstStyle/>
        <a:p>
          <a:endParaRPr lang="en-US"/>
        </a:p>
      </dgm:t>
    </dgm:pt>
    <dgm:pt modelId="{A74DCEB0-4957-42D1-9A4E-A6BCD66B65B2}">
      <dgm:prSet phldrT="[Text]" custT="1"/>
      <dgm:spPr>
        <a:scene3d>
          <a:camera prst="orthographicFront"/>
          <a:lightRig rig="threePt" dir="t"/>
        </a:scene3d>
        <a:sp3d>
          <a:bevelT/>
        </a:sp3d>
      </dgm:spPr>
      <dgm:t>
        <a:bodyPr/>
        <a:lstStyle/>
        <a:p>
          <a:pPr>
            <a:lnSpc>
              <a:spcPct val="90000"/>
            </a:lnSpc>
          </a:pPr>
          <a:endParaRPr lang="en-US" sz="700" dirty="0">
            <a:solidFill>
              <a:schemeClr val="tx1"/>
            </a:solidFill>
          </a:endParaRPr>
        </a:p>
        <a:p>
          <a:pPr>
            <a:lnSpc>
              <a:spcPct val="100000"/>
            </a:lnSpc>
          </a:pPr>
          <a:r>
            <a:rPr lang="en-US" sz="900" dirty="0">
              <a:solidFill>
                <a:schemeClr val="bg1"/>
              </a:solidFill>
            </a:rPr>
            <a:t>Migrant</a:t>
          </a:r>
        </a:p>
        <a:p>
          <a:pPr>
            <a:lnSpc>
              <a:spcPct val="100000"/>
            </a:lnSpc>
          </a:pPr>
          <a:r>
            <a:rPr lang="en-US" sz="800" dirty="0">
              <a:solidFill>
                <a:schemeClr val="bg1"/>
              </a:solidFill>
            </a:rPr>
            <a:t>Farmworkers</a:t>
          </a:r>
        </a:p>
      </dgm:t>
    </dgm:pt>
    <dgm:pt modelId="{9155EB57-4F14-4789-B600-2D5410C048C8}" type="parTrans" cxnId="{B0B8D3D5-2935-454D-BC69-EFCF3CCDE9FB}">
      <dgm:prSet/>
      <dgm:spPr>
        <a:scene3d>
          <a:camera prst="orthographicFront"/>
          <a:lightRig rig="threePt" dir="t"/>
        </a:scene3d>
        <a:sp3d>
          <a:bevelT/>
        </a:sp3d>
      </dgm:spPr>
      <dgm:t>
        <a:bodyPr/>
        <a:lstStyle/>
        <a:p>
          <a:endParaRPr lang="en-US"/>
        </a:p>
      </dgm:t>
    </dgm:pt>
    <dgm:pt modelId="{8B07C3C5-FC33-4352-9ECE-1827A4FA6D94}" type="sibTrans" cxnId="{B0B8D3D5-2935-454D-BC69-EFCF3CCDE9FB}">
      <dgm:prSet/>
      <dgm:spPr/>
      <dgm:t>
        <a:bodyPr/>
        <a:lstStyle/>
        <a:p>
          <a:endParaRPr lang="en-US"/>
        </a:p>
      </dgm:t>
    </dgm:pt>
    <dgm:pt modelId="{0A55FB92-94F4-460B-A88A-E09C510CC65A}">
      <dgm:prSet phldrT="[Text]" custT="1"/>
      <dgm:spPr>
        <a:scene3d>
          <a:camera prst="orthographicFront"/>
          <a:lightRig rig="threePt" dir="t"/>
        </a:scene3d>
        <a:sp3d>
          <a:bevelT/>
        </a:sp3d>
      </dgm:spPr>
      <dgm:t>
        <a:bodyPr/>
        <a:lstStyle/>
        <a:p>
          <a:r>
            <a:rPr lang="en-US" sz="1000" dirty="0">
              <a:solidFill>
                <a:schemeClr val="bg1"/>
              </a:solidFill>
            </a:rPr>
            <a:t>Youth</a:t>
          </a:r>
        </a:p>
        <a:p>
          <a:r>
            <a:rPr lang="en-US" sz="1000" dirty="0">
              <a:solidFill>
                <a:schemeClr val="bg1"/>
              </a:solidFill>
            </a:rPr>
            <a:t>Build</a:t>
          </a:r>
        </a:p>
      </dgm:t>
    </dgm:pt>
    <dgm:pt modelId="{3622E608-467E-475A-8995-EA693DF7EC8D}" type="parTrans" cxnId="{57805165-95DC-4677-B83D-A123631ADF43}">
      <dgm:prSet/>
      <dgm:spPr>
        <a:scene3d>
          <a:camera prst="orthographicFront"/>
          <a:lightRig rig="threePt" dir="t"/>
        </a:scene3d>
        <a:sp3d>
          <a:bevelT/>
        </a:sp3d>
      </dgm:spPr>
      <dgm:t>
        <a:bodyPr/>
        <a:lstStyle/>
        <a:p>
          <a:endParaRPr lang="en-US"/>
        </a:p>
      </dgm:t>
    </dgm:pt>
    <dgm:pt modelId="{B40CC2FC-E0B3-4DFD-AABC-7780AC460120}" type="sibTrans" cxnId="{57805165-95DC-4677-B83D-A123631ADF43}">
      <dgm:prSet/>
      <dgm:spPr/>
      <dgm:t>
        <a:bodyPr/>
        <a:lstStyle/>
        <a:p>
          <a:endParaRPr lang="en-US"/>
        </a:p>
      </dgm:t>
    </dgm:pt>
    <dgm:pt modelId="{52B4C3C6-6C7F-4FDF-B452-B5A75DFCF1C7}">
      <dgm:prSet phldrT="[Text]"/>
      <dgm:spPr>
        <a:scene3d>
          <a:camera prst="orthographicFront"/>
          <a:lightRig rig="threePt" dir="t"/>
        </a:scene3d>
        <a:sp3d>
          <a:bevelT/>
        </a:sp3d>
      </dgm:spPr>
      <dgm:t>
        <a:bodyPr/>
        <a:lstStyle/>
        <a:p>
          <a:r>
            <a:rPr lang="en-US" dirty="0" err="1"/>
            <a:t>Voc</a:t>
          </a:r>
          <a:r>
            <a:rPr lang="en-US" dirty="0"/>
            <a:t> Rehab</a:t>
          </a:r>
        </a:p>
      </dgm:t>
    </dgm:pt>
    <dgm:pt modelId="{3B845498-8BBD-474B-906D-2C14ED9395A3}" type="parTrans" cxnId="{24BD1417-9B26-4F38-81A7-4BE7277BE067}">
      <dgm:prSet/>
      <dgm:spPr>
        <a:scene3d>
          <a:camera prst="orthographicFront"/>
          <a:lightRig rig="threePt" dir="t"/>
        </a:scene3d>
        <a:sp3d>
          <a:bevelT/>
        </a:sp3d>
      </dgm:spPr>
      <dgm:t>
        <a:bodyPr/>
        <a:lstStyle/>
        <a:p>
          <a:endParaRPr lang="en-US"/>
        </a:p>
      </dgm:t>
    </dgm:pt>
    <dgm:pt modelId="{93C3CE9E-2655-4A9D-8D42-6917826347FB}" type="sibTrans" cxnId="{24BD1417-9B26-4F38-81A7-4BE7277BE067}">
      <dgm:prSet/>
      <dgm:spPr/>
      <dgm:t>
        <a:bodyPr/>
        <a:lstStyle/>
        <a:p>
          <a:endParaRPr lang="en-US"/>
        </a:p>
      </dgm:t>
    </dgm:pt>
    <dgm:pt modelId="{6373F314-78B2-4EAF-866B-0868FF52C009}">
      <dgm:prSet phldrT="[Text]"/>
      <dgm:spPr>
        <a:scene3d>
          <a:camera prst="orthographicFront"/>
          <a:lightRig rig="threePt" dir="t"/>
        </a:scene3d>
        <a:sp3d>
          <a:bevelT/>
        </a:sp3d>
      </dgm:spPr>
      <dgm:t>
        <a:bodyPr/>
        <a:lstStyle/>
        <a:p>
          <a:r>
            <a:rPr lang="en-US" dirty="0"/>
            <a:t>Wagner Peyser</a:t>
          </a:r>
        </a:p>
      </dgm:t>
    </dgm:pt>
    <dgm:pt modelId="{B848C1E7-541C-4B73-910B-94A9CE8F57B7}" type="parTrans" cxnId="{460AF8A6-331B-4E14-9D35-7C780D024105}">
      <dgm:prSet/>
      <dgm:spPr>
        <a:scene3d>
          <a:camera prst="orthographicFront"/>
          <a:lightRig rig="threePt" dir="t"/>
        </a:scene3d>
        <a:sp3d>
          <a:bevelT/>
        </a:sp3d>
      </dgm:spPr>
      <dgm:t>
        <a:bodyPr/>
        <a:lstStyle/>
        <a:p>
          <a:endParaRPr lang="en-US"/>
        </a:p>
      </dgm:t>
    </dgm:pt>
    <dgm:pt modelId="{63DE24D3-8D64-4704-831E-B2662201022B}" type="sibTrans" cxnId="{460AF8A6-331B-4E14-9D35-7C780D024105}">
      <dgm:prSet/>
      <dgm:spPr/>
      <dgm:t>
        <a:bodyPr/>
        <a:lstStyle/>
        <a:p>
          <a:endParaRPr lang="en-US"/>
        </a:p>
      </dgm:t>
    </dgm:pt>
    <dgm:pt modelId="{37BF4C70-220B-4500-93E9-C1BFD6EF5E81}">
      <dgm:prSet phldrT="[Text]"/>
      <dgm:spPr>
        <a:scene3d>
          <a:camera prst="orthographicFront"/>
          <a:lightRig rig="threePt" dir="t"/>
        </a:scene3d>
        <a:sp3d>
          <a:bevelT/>
        </a:sp3d>
      </dgm:spPr>
      <dgm:t>
        <a:bodyPr/>
        <a:lstStyle/>
        <a:p>
          <a:r>
            <a:rPr lang="en-US" dirty="0"/>
            <a:t>Adult Ed</a:t>
          </a:r>
        </a:p>
      </dgm:t>
    </dgm:pt>
    <dgm:pt modelId="{4C773FB6-0125-415C-9CED-54D4C74ED6D2}" type="parTrans" cxnId="{269DE40C-790C-4068-83A0-D2BE109CF460}">
      <dgm:prSet/>
      <dgm:spPr>
        <a:scene3d>
          <a:camera prst="orthographicFront"/>
          <a:lightRig rig="threePt" dir="t"/>
        </a:scene3d>
        <a:sp3d>
          <a:bevelT/>
        </a:sp3d>
      </dgm:spPr>
      <dgm:t>
        <a:bodyPr/>
        <a:lstStyle/>
        <a:p>
          <a:endParaRPr lang="en-US"/>
        </a:p>
      </dgm:t>
    </dgm:pt>
    <dgm:pt modelId="{E563F5BB-CC64-4077-A045-5B67C479D6E6}" type="sibTrans" cxnId="{269DE40C-790C-4068-83A0-D2BE109CF460}">
      <dgm:prSet/>
      <dgm:spPr/>
      <dgm:t>
        <a:bodyPr/>
        <a:lstStyle/>
        <a:p>
          <a:endParaRPr lang="en-US"/>
        </a:p>
      </dgm:t>
    </dgm:pt>
    <dgm:pt modelId="{48F5E8DD-6097-4266-BEEF-7C125B636875}">
      <dgm:prSet phldrT="[Text]"/>
      <dgm:spPr>
        <a:scene3d>
          <a:camera prst="orthographicFront"/>
          <a:lightRig rig="threePt" dir="t"/>
        </a:scene3d>
        <a:sp3d>
          <a:bevelT/>
        </a:sp3d>
      </dgm:spPr>
      <dgm:t>
        <a:bodyPr/>
        <a:lstStyle/>
        <a:p>
          <a:r>
            <a:rPr lang="en-US" dirty="0"/>
            <a:t>Title I</a:t>
          </a:r>
        </a:p>
      </dgm:t>
    </dgm:pt>
    <dgm:pt modelId="{318FFA26-C564-422A-BD64-3BB1D37E7EB5}" type="parTrans" cxnId="{9670CB60-4E87-4806-B78E-E8955ACAAE01}">
      <dgm:prSet/>
      <dgm:spPr>
        <a:scene3d>
          <a:camera prst="orthographicFront"/>
          <a:lightRig rig="threePt" dir="t"/>
        </a:scene3d>
        <a:sp3d>
          <a:bevelT/>
        </a:sp3d>
      </dgm:spPr>
      <dgm:t>
        <a:bodyPr/>
        <a:lstStyle/>
        <a:p>
          <a:endParaRPr lang="en-US"/>
        </a:p>
      </dgm:t>
    </dgm:pt>
    <dgm:pt modelId="{4F81060A-53F7-4245-B2F8-0BA87306DDDB}" type="sibTrans" cxnId="{9670CB60-4E87-4806-B78E-E8955ACAAE01}">
      <dgm:prSet/>
      <dgm:spPr/>
      <dgm:t>
        <a:bodyPr/>
        <a:lstStyle/>
        <a:p>
          <a:endParaRPr lang="en-US"/>
        </a:p>
      </dgm:t>
    </dgm:pt>
    <dgm:pt modelId="{2616294D-8BA3-478F-88D7-A77EE826A1B0}" type="pres">
      <dgm:prSet presAssocID="{C2F5E262-5B66-4A5C-AA37-85465562B386}" presName="Name0" presStyleCnt="0">
        <dgm:presLayoutVars>
          <dgm:chMax val="1"/>
          <dgm:dir/>
          <dgm:animLvl val="ctr"/>
          <dgm:resizeHandles val="exact"/>
        </dgm:presLayoutVars>
      </dgm:prSet>
      <dgm:spPr/>
    </dgm:pt>
    <dgm:pt modelId="{4596FB45-DBDB-4CE5-AC20-749617AC94F0}" type="pres">
      <dgm:prSet presAssocID="{2536341E-55A9-49C0-8CFE-08BD27F9A7A7}" presName="centerShape" presStyleLbl="node0" presStyleIdx="0" presStyleCnt="1" custScaleX="109240" custScaleY="109240"/>
      <dgm:spPr/>
    </dgm:pt>
    <dgm:pt modelId="{7E3C9803-4D51-4439-B9CE-B8A08EF1F127}" type="pres">
      <dgm:prSet presAssocID="{318FFA26-C564-422A-BD64-3BB1D37E7EB5}" presName="parTrans" presStyleLbl="sibTrans2D1" presStyleIdx="0" presStyleCnt="16"/>
      <dgm:spPr/>
    </dgm:pt>
    <dgm:pt modelId="{89544342-EEE6-4DA3-BC43-4FEF70111D2D}" type="pres">
      <dgm:prSet presAssocID="{318FFA26-C564-422A-BD64-3BB1D37E7EB5}" presName="connectorText" presStyleLbl="sibTrans2D1" presStyleIdx="0" presStyleCnt="16"/>
      <dgm:spPr/>
    </dgm:pt>
    <dgm:pt modelId="{A817CE25-8786-436B-8ABE-252DB00381CB}" type="pres">
      <dgm:prSet presAssocID="{48F5E8DD-6097-4266-BEEF-7C125B636875}" presName="node" presStyleLbl="node1" presStyleIdx="0" presStyleCnt="16">
        <dgm:presLayoutVars>
          <dgm:bulletEnabled val="1"/>
        </dgm:presLayoutVars>
      </dgm:prSet>
      <dgm:spPr/>
    </dgm:pt>
    <dgm:pt modelId="{C264119F-744F-4FF3-8219-0978C7596C07}" type="pres">
      <dgm:prSet presAssocID="{4C773FB6-0125-415C-9CED-54D4C74ED6D2}" presName="parTrans" presStyleLbl="sibTrans2D1" presStyleIdx="1" presStyleCnt="16"/>
      <dgm:spPr/>
    </dgm:pt>
    <dgm:pt modelId="{6400B099-3957-48BE-BBA8-2017327E93B2}" type="pres">
      <dgm:prSet presAssocID="{4C773FB6-0125-415C-9CED-54D4C74ED6D2}" presName="connectorText" presStyleLbl="sibTrans2D1" presStyleIdx="1" presStyleCnt="16"/>
      <dgm:spPr/>
    </dgm:pt>
    <dgm:pt modelId="{40C852C5-9AEE-4097-9FB4-35ECF4BF711F}" type="pres">
      <dgm:prSet presAssocID="{37BF4C70-220B-4500-93E9-C1BFD6EF5E81}" presName="node" presStyleLbl="node1" presStyleIdx="1" presStyleCnt="16">
        <dgm:presLayoutVars>
          <dgm:bulletEnabled val="1"/>
        </dgm:presLayoutVars>
      </dgm:prSet>
      <dgm:spPr/>
    </dgm:pt>
    <dgm:pt modelId="{40E310AC-BAA8-4E86-BC70-0E73EE62A10A}" type="pres">
      <dgm:prSet presAssocID="{B848C1E7-541C-4B73-910B-94A9CE8F57B7}" presName="parTrans" presStyleLbl="sibTrans2D1" presStyleIdx="2" presStyleCnt="16"/>
      <dgm:spPr/>
    </dgm:pt>
    <dgm:pt modelId="{9C6F83E9-9956-45A8-A320-2C3FE1A16924}" type="pres">
      <dgm:prSet presAssocID="{B848C1E7-541C-4B73-910B-94A9CE8F57B7}" presName="connectorText" presStyleLbl="sibTrans2D1" presStyleIdx="2" presStyleCnt="16"/>
      <dgm:spPr/>
    </dgm:pt>
    <dgm:pt modelId="{EF18348C-3499-4254-8329-348A74C8E1CB}" type="pres">
      <dgm:prSet presAssocID="{6373F314-78B2-4EAF-866B-0868FF52C009}" presName="node" presStyleLbl="node1" presStyleIdx="2" presStyleCnt="16">
        <dgm:presLayoutVars>
          <dgm:bulletEnabled val="1"/>
        </dgm:presLayoutVars>
      </dgm:prSet>
      <dgm:spPr/>
    </dgm:pt>
    <dgm:pt modelId="{B2AA7D25-154A-419B-A8F2-C0414B738B62}" type="pres">
      <dgm:prSet presAssocID="{3B845498-8BBD-474B-906D-2C14ED9395A3}" presName="parTrans" presStyleLbl="sibTrans2D1" presStyleIdx="3" presStyleCnt="16"/>
      <dgm:spPr/>
    </dgm:pt>
    <dgm:pt modelId="{29A3E5DE-0A17-466A-9763-0D0B0EF635DA}" type="pres">
      <dgm:prSet presAssocID="{3B845498-8BBD-474B-906D-2C14ED9395A3}" presName="connectorText" presStyleLbl="sibTrans2D1" presStyleIdx="3" presStyleCnt="16"/>
      <dgm:spPr/>
    </dgm:pt>
    <dgm:pt modelId="{1EA8D6A4-426B-4AD8-BF8E-4AEF56F53B4E}" type="pres">
      <dgm:prSet presAssocID="{52B4C3C6-6C7F-4FDF-B452-B5A75DFCF1C7}" presName="node" presStyleLbl="node1" presStyleIdx="3" presStyleCnt="16">
        <dgm:presLayoutVars>
          <dgm:bulletEnabled val="1"/>
        </dgm:presLayoutVars>
      </dgm:prSet>
      <dgm:spPr/>
    </dgm:pt>
    <dgm:pt modelId="{406473C5-F481-4CD4-9B61-DC16FA263907}" type="pres">
      <dgm:prSet presAssocID="{C219F4E5-F3A0-439C-9A27-E1E58ABD08D8}" presName="parTrans" presStyleLbl="sibTrans2D1" presStyleIdx="4" presStyleCnt="16"/>
      <dgm:spPr/>
    </dgm:pt>
    <dgm:pt modelId="{526E18D1-BE03-474E-AA07-E898638FE971}" type="pres">
      <dgm:prSet presAssocID="{C219F4E5-F3A0-439C-9A27-E1E58ABD08D8}" presName="connectorText" presStyleLbl="sibTrans2D1" presStyleIdx="4" presStyleCnt="16"/>
      <dgm:spPr/>
    </dgm:pt>
    <dgm:pt modelId="{12466287-64C3-44EE-B40E-FCC6FCD111F7}" type="pres">
      <dgm:prSet presAssocID="{52438EDE-85BE-4D60-8276-A2F55E048D38}" presName="node" presStyleLbl="node1" presStyleIdx="4" presStyleCnt="16">
        <dgm:presLayoutVars>
          <dgm:bulletEnabled val="1"/>
        </dgm:presLayoutVars>
      </dgm:prSet>
      <dgm:spPr/>
    </dgm:pt>
    <dgm:pt modelId="{D1D73972-2C20-4D5D-8142-4555F5494880}" type="pres">
      <dgm:prSet presAssocID="{09B31505-52AE-4E4E-9C16-F3EED398FB98}" presName="parTrans" presStyleLbl="sibTrans2D1" presStyleIdx="5" presStyleCnt="16"/>
      <dgm:spPr/>
    </dgm:pt>
    <dgm:pt modelId="{73291D78-A9B0-4AC3-826B-C91EBAD14E20}" type="pres">
      <dgm:prSet presAssocID="{09B31505-52AE-4E4E-9C16-F3EED398FB98}" presName="connectorText" presStyleLbl="sibTrans2D1" presStyleIdx="5" presStyleCnt="16"/>
      <dgm:spPr/>
    </dgm:pt>
    <dgm:pt modelId="{66EF89E8-EFFD-4264-AD05-BE28809949E5}" type="pres">
      <dgm:prSet presAssocID="{338C7AD3-E814-4392-9E92-43ADC698AD5E}" presName="node" presStyleLbl="node1" presStyleIdx="5" presStyleCnt="16">
        <dgm:presLayoutVars>
          <dgm:bulletEnabled val="1"/>
        </dgm:presLayoutVars>
      </dgm:prSet>
      <dgm:spPr/>
    </dgm:pt>
    <dgm:pt modelId="{BFDBECE1-20A1-4C48-A23E-F6F1792C70CF}" type="pres">
      <dgm:prSet presAssocID="{D8BA3E48-96DE-4C69-8D00-27164DD13F8C}" presName="parTrans" presStyleLbl="sibTrans2D1" presStyleIdx="6" presStyleCnt="16"/>
      <dgm:spPr/>
    </dgm:pt>
    <dgm:pt modelId="{5A8C8198-FF07-4ADC-99D9-E1018D050298}" type="pres">
      <dgm:prSet presAssocID="{D8BA3E48-96DE-4C69-8D00-27164DD13F8C}" presName="connectorText" presStyleLbl="sibTrans2D1" presStyleIdx="6" presStyleCnt="16"/>
      <dgm:spPr/>
    </dgm:pt>
    <dgm:pt modelId="{B141C77C-F72A-47B5-91E0-5E5A1A820B11}" type="pres">
      <dgm:prSet presAssocID="{06B4F0A8-A549-4D30-A0F6-A226A038A806}" presName="node" presStyleLbl="node1" presStyleIdx="6" presStyleCnt="16">
        <dgm:presLayoutVars>
          <dgm:bulletEnabled val="1"/>
        </dgm:presLayoutVars>
      </dgm:prSet>
      <dgm:spPr/>
    </dgm:pt>
    <dgm:pt modelId="{E7EF2A46-F292-41ED-B952-EB22679A07EB}" type="pres">
      <dgm:prSet presAssocID="{2C40B688-E240-4446-BCE9-CAD370A8BDBC}" presName="parTrans" presStyleLbl="sibTrans2D1" presStyleIdx="7" presStyleCnt="16"/>
      <dgm:spPr/>
    </dgm:pt>
    <dgm:pt modelId="{93090B25-9342-48DB-A6C6-0C0B878C3B0C}" type="pres">
      <dgm:prSet presAssocID="{2C40B688-E240-4446-BCE9-CAD370A8BDBC}" presName="connectorText" presStyleLbl="sibTrans2D1" presStyleIdx="7" presStyleCnt="16"/>
      <dgm:spPr/>
    </dgm:pt>
    <dgm:pt modelId="{C29702F1-F0B4-4D9E-8098-3C1CA68209AB}" type="pres">
      <dgm:prSet presAssocID="{5709C048-D861-4AA0-80FC-CE325D25976A}" presName="node" presStyleLbl="node1" presStyleIdx="7" presStyleCnt="16">
        <dgm:presLayoutVars>
          <dgm:bulletEnabled val="1"/>
        </dgm:presLayoutVars>
      </dgm:prSet>
      <dgm:spPr/>
    </dgm:pt>
    <dgm:pt modelId="{FB9CA8B9-02EB-48B8-ACFF-8838E3F7B240}" type="pres">
      <dgm:prSet presAssocID="{48A70E00-9881-40FD-9BBE-1A6FC8B38DC7}" presName="parTrans" presStyleLbl="sibTrans2D1" presStyleIdx="8" presStyleCnt="16"/>
      <dgm:spPr/>
    </dgm:pt>
    <dgm:pt modelId="{F71F420D-88E8-4DE3-8741-053470A89CD1}" type="pres">
      <dgm:prSet presAssocID="{48A70E00-9881-40FD-9BBE-1A6FC8B38DC7}" presName="connectorText" presStyleLbl="sibTrans2D1" presStyleIdx="8" presStyleCnt="16"/>
      <dgm:spPr/>
    </dgm:pt>
    <dgm:pt modelId="{FCB0D59C-EE0D-477F-8F03-DA7F4E527057}" type="pres">
      <dgm:prSet presAssocID="{F13696F4-6FEC-4BA6-934D-993106D4BFA1}" presName="node" presStyleLbl="node1" presStyleIdx="8" presStyleCnt="16">
        <dgm:presLayoutVars>
          <dgm:bulletEnabled val="1"/>
        </dgm:presLayoutVars>
      </dgm:prSet>
      <dgm:spPr/>
    </dgm:pt>
    <dgm:pt modelId="{3920D876-E9A9-4D06-A79C-BB8C14EF4DEC}" type="pres">
      <dgm:prSet presAssocID="{4C349CC8-C5F4-46ED-A143-FE325856805E}" presName="parTrans" presStyleLbl="sibTrans2D1" presStyleIdx="9" presStyleCnt="16"/>
      <dgm:spPr/>
    </dgm:pt>
    <dgm:pt modelId="{AA348267-FD1A-4FE2-B6BD-4D18AE437E3F}" type="pres">
      <dgm:prSet presAssocID="{4C349CC8-C5F4-46ED-A143-FE325856805E}" presName="connectorText" presStyleLbl="sibTrans2D1" presStyleIdx="9" presStyleCnt="16"/>
      <dgm:spPr/>
    </dgm:pt>
    <dgm:pt modelId="{26428C2D-0017-4371-A812-644EA4503D24}" type="pres">
      <dgm:prSet presAssocID="{64B8080B-2B44-4506-BA2C-0B3D94E8AA91}" presName="node" presStyleLbl="node1" presStyleIdx="9" presStyleCnt="16">
        <dgm:presLayoutVars>
          <dgm:bulletEnabled val="1"/>
        </dgm:presLayoutVars>
      </dgm:prSet>
      <dgm:spPr/>
    </dgm:pt>
    <dgm:pt modelId="{A541D66F-3B9C-4916-A034-0845031E3050}" type="pres">
      <dgm:prSet presAssocID="{D081157A-E1C6-4731-B1EF-8D720CD4E4DD}" presName="parTrans" presStyleLbl="sibTrans2D1" presStyleIdx="10" presStyleCnt="16"/>
      <dgm:spPr/>
    </dgm:pt>
    <dgm:pt modelId="{67639E52-FE7C-429B-8FA0-2184E66F6725}" type="pres">
      <dgm:prSet presAssocID="{D081157A-E1C6-4731-B1EF-8D720CD4E4DD}" presName="connectorText" presStyleLbl="sibTrans2D1" presStyleIdx="10" presStyleCnt="16"/>
      <dgm:spPr/>
    </dgm:pt>
    <dgm:pt modelId="{09DE5545-261A-4462-A542-C03B6E803312}" type="pres">
      <dgm:prSet presAssocID="{2B8DB790-6546-41E0-9A64-35DABC67722D}" presName="node" presStyleLbl="node1" presStyleIdx="10" presStyleCnt="16">
        <dgm:presLayoutVars>
          <dgm:bulletEnabled val="1"/>
        </dgm:presLayoutVars>
      </dgm:prSet>
      <dgm:spPr/>
    </dgm:pt>
    <dgm:pt modelId="{0203157B-CA0D-46EA-8EDB-CBD5CE0F20B7}" type="pres">
      <dgm:prSet presAssocID="{9155EB57-4F14-4789-B600-2D5410C048C8}" presName="parTrans" presStyleLbl="sibTrans2D1" presStyleIdx="11" presStyleCnt="16"/>
      <dgm:spPr/>
    </dgm:pt>
    <dgm:pt modelId="{7A8C9652-F5E6-4743-844F-7A19E1D30E88}" type="pres">
      <dgm:prSet presAssocID="{9155EB57-4F14-4789-B600-2D5410C048C8}" presName="connectorText" presStyleLbl="sibTrans2D1" presStyleIdx="11" presStyleCnt="16"/>
      <dgm:spPr/>
    </dgm:pt>
    <dgm:pt modelId="{185B523A-9132-4EC8-AF07-AF34DFF6377F}" type="pres">
      <dgm:prSet presAssocID="{A74DCEB0-4957-42D1-9A4E-A6BCD66B65B2}" presName="node" presStyleLbl="node1" presStyleIdx="11" presStyleCnt="16">
        <dgm:presLayoutVars>
          <dgm:bulletEnabled val="1"/>
        </dgm:presLayoutVars>
      </dgm:prSet>
      <dgm:spPr/>
    </dgm:pt>
    <dgm:pt modelId="{17B7B04F-3A70-4FA4-A195-1B34D769C686}" type="pres">
      <dgm:prSet presAssocID="{03AA70BA-4149-4B54-A828-047CD02ED1D0}" presName="parTrans" presStyleLbl="sibTrans2D1" presStyleIdx="12" presStyleCnt="16"/>
      <dgm:spPr/>
    </dgm:pt>
    <dgm:pt modelId="{6BE5C9FA-5718-485C-8815-207229B7F2F2}" type="pres">
      <dgm:prSet presAssocID="{03AA70BA-4149-4B54-A828-047CD02ED1D0}" presName="connectorText" presStyleLbl="sibTrans2D1" presStyleIdx="12" presStyleCnt="16"/>
      <dgm:spPr/>
    </dgm:pt>
    <dgm:pt modelId="{CF86C90B-1040-4B61-9BDC-BC32AB5B5FE5}" type="pres">
      <dgm:prSet presAssocID="{127C7BD3-ECAB-45C6-9422-9B96DD8DD161}" presName="node" presStyleLbl="node1" presStyleIdx="12" presStyleCnt="16">
        <dgm:presLayoutVars>
          <dgm:bulletEnabled val="1"/>
        </dgm:presLayoutVars>
      </dgm:prSet>
      <dgm:spPr/>
    </dgm:pt>
    <dgm:pt modelId="{143B7BF4-8245-4D31-8161-8172E986853F}" type="pres">
      <dgm:prSet presAssocID="{3622E608-467E-475A-8995-EA693DF7EC8D}" presName="parTrans" presStyleLbl="sibTrans2D1" presStyleIdx="13" presStyleCnt="16"/>
      <dgm:spPr/>
    </dgm:pt>
    <dgm:pt modelId="{39DB5E6E-9FC9-4EDA-923B-9098685D45A6}" type="pres">
      <dgm:prSet presAssocID="{3622E608-467E-475A-8995-EA693DF7EC8D}" presName="connectorText" presStyleLbl="sibTrans2D1" presStyleIdx="13" presStyleCnt="16"/>
      <dgm:spPr/>
    </dgm:pt>
    <dgm:pt modelId="{1B5CECD7-A0EA-4E82-B11C-365A5197E14F}" type="pres">
      <dgm:prSet presAssocID="{0A55FB92-94F4-460B-A88A-E09C510CC65A}" presName="node" presStyleLbl="node1" presStyleIdx="13" presStyleCnt="16">
        <dgm:presLayoutVars>
          <dgm:bulletEnabled val="1"/>
        </dgm:presLayoutVars>
      </dgm:prSet>
      <dgm:spPr/>
    </dgm:pt>
    <dgm:pt modelId="{BDA76627-D092-4C1A-9B8B-0C1A0C48CC8A}" type="pres">
      <dgm:prSet presAssocID="{1D2FF68F-6A51-4D56-ABAC-8F147AD75F65}" presName="parTrans" presStyleLbl="sibTrans2D1" presStyleIdx="14" presStyleCnt="16"/>
      <dgm:spPr/>
    </dgm:pt>
    <dgm:pt modelId="{738E2087-D51D-46FD-8A4E-72DACD988EE9}" type="pres">
      <dgm:prSet presAssocID="{1D2FF68F-6A51-4D56-ABAC-8F147AD75F65}" presName="connectorText" presStyleLbl="sibTrans2D1" presStyleIdx="14" presStyleCnt="16"/>
      <dgm:spPr/>
    </dgm:pt>
    <dgm:pt modelId="{F9AF9D82-3209-4403-9388-A8B795130F73}" type="pres">
      <dgm:prSet presAssocID="{6376E790-AB3E-46B2-9082-8D27408B9B16}" presName="node" presStyleLbl="node1" presStyleIdx="14" presStyleCnt="16">
        <dgm:presLayoutVars>
          <dgm:bulletEnabled val="1"/>
        </dgm:presLayoutVars>
      </dgm:prSet>
      <dgm:spPr/>
    </dgm:pt>
    <dgm:pt modelId="{A2B5241A-BA9A-493B-8C2E-B786B6775EFB}" type="pres">
      <dgm:prSet presAssocID="{575F44A2-0177-4705-A014-6D304B42794A}" presName="parTrans" presStyleLbl="sibTrans2D1" presStyleIdx="15" presStyleCnt="16"/>
      <dgm:spPr/>
    </dgm:pt>
    <dgm:pt modelId="{701B4037-6D38-4C3A-B8E5-D8A1231E3C55}" type="pres">
      <dgm:prSet presAssocID="{575F44A2-0177-4705-A014-6D304B42794A}" presName="connectorText" presStyleLbl="sibTrans2D1" presStyleIdx="15" presStyleCnt="16"/>
      <dgm:spPr/>
    </dgm:pt>
    <dgm:pt modelId="{4F7ED69C-18CC-404C-A703-E2C1CE406900}" type="pres">
      <dgm:prSet presAssocID="{41E9DF87-235F-45B1-A838-B52F2B3F82AA}" presName="node" presStyleLbl="node1" presStyleIdx="15" presStyleCnt="16">
        <dgm:presLayoutVars>
          <dgm:bulletEnabled val="1"/>
        </dgm:presLayoutVars>
      </dgm:prSet>
      <dgm:spPr/>
    </dgm:pt>
  </dgm:ptLst>
  <dgm:cxnLst>
    <dgm:cxn modelId="{B01D9603-BAF8-4AA6-B297-F79CDE8E5806}" type="presOf" srcId="{A74DCEB0-4957-42D1-9A4E-A6BCD66B65B2}" destId="{185B523A-9132-4EC8-AF07-AF34DFF6377F}" srcOrd="0" destOrd="0" presId="urn:microsoft.com/office/officeart/2005/8/layout/radial5"/>
    <dgm:cxn modelId="{B21FB007-34B6-4032-8CCE-04BAC43CCA13}" type="presOf" srcId="{6373F314-78B2-4EAF-866B-0868FF52C009}" destId="{EF18348C-3499-4254-8329-348A74C8E1CB}" srcOrd="0" destOrd="0" presId="urn:microsoft.com/office/officeart/2005/8/layout/radial5"/>
    <dgm:cxn modelId="{062C4D09-B2DB-424D-8DA6-3D62EEB49958}" type="presOf" srcId="{2B8DB790-6546-41E0-9A64-35DABC67722D}" destId="{09DE5545-261A-4462-A542-C03B6E803312}" srcOrd="0" destOrd="0" presId="urn:microsoft.com/office/officeart/2005/8/layout/radial5"/>
    <dgm:cxn modelId="{269DE40C-790C-4068-83A0-D2BE109CF460}" srcId="{2536341E-55A9-49C0-8CFE-08BD27F9A7A7}" destId="{37BF4C70-220B-4500-93E9-C1BFD6EF5E81}" srcOrd="1" destOrd="0" parTransId="{4C773FB6-0125-415C-9CED-54D4C74ED6D2}" sibTransId="{E563F5BB-CC64-4077-A045-5B67C479D6E6}"/>
    <dgm:cxn modelId="{2668FB0E-11A2-422F-B592-11835BB50510}" type="presOf" srcId="{F13696F4-6FEC-4BA6-934D-993106D4BFA1}" destId="{FCB0D59C-EE0D-477F-8F03-DA7F4E527057}" srcOrd="0" destOrd="0" presId="urn:microsoft.com/office/officeart/2005/8/layout/radial5"/>
    <dgm:cxn modelId="{EA022B0F-1545-4F7B-AC5B-40B5C6450980}" srcId="{C2F5E262-5B66-4A5C-AA37-85465562B386}" destId="{2536341E-55A9-49C0-8CFE-08BD27F9A7A7}" srcOrd="0" destOrd="0" parTransId="{9AFEAF7E-D019-4314-940C-C7529935DF28}" sibTransId="{6FD29A12-7567-4DEA-8179-36D9EE9C042D}"/>
    <dgm:cxn modelId="{24BD1417-9B26-4F38-81A7-4BE7277BE067}" srcId="{2536341E-55A9-49C0-8CFE-08BD27F9A7A7}" destId="{52B4C3C6-6C7F-4FDF-B452-B5A75DFCF1C7}" srcOrd="3" destOrd="0" parTransId="{3B845498-8BBD-474B-906D-2C14ED9395A3}" sibTransId="{93C3CE9E-2655-4A9D-8D42-6917826347FB}"/>
    <dgm:cxn modelId="{D42DCA1E-2361-4D05-9BD5-3B5A138C8B47}" srcId="{2536341E-55A9-49C0-8CFE-08BD27F9A7A7}" destId="{64B8080B-2B44-4506-BA2C-0B3D94E8AA91}" srcOrd="9" destOrd="0" parTransId="{4C349CC8-C5F4-46ED-A143-FE325856805E}" sibTransId="{7426D481-DB95-4E6A-B515-6845D4660C83}"/>
    <dgm:cxn modelId="{49437A20-F62B-4B89-9BEB-966C745E67FF}" type="presOf" srcId="{41E9DF87-235F-45B1-A838-B52F2B3F82AA}" destId="{4F7ED69C-18CC-404C-A703-E2C1CE406900}" srcOrd="0" destOrd="0" presId="urn:microsoft.com/office/officeart/2005/8/layout/radial5"/>
    <dgm:cxn modelId="{EB331822-43A0-4791-A344-EA64DDBE2D00}" type="presOf" srcId="{575F44A2-0177-4705-A014-6D304B42794A}" destId="{A2B5241A-BA9A-493B-8C2E-B786B6775EFB}" srcOrd="0" destOrd="0" presId="urn:microsoft.com/office/officeart/2005/8/layout/radial5"/>
    <dgm:cxn modelId="{B014F529-401D-4DB5-AF0F-CFC61EB3D478}" type="presOf" srcId="{C219F4E5-F3A0-439C-9A27-E1E58ABD08D8}" destId="{526E18D1-BE03-474E-AA07-E898638FE971}" srcOrd="1" destOrd="0" presId="urn:microsoft.com/office/officeart/2005/8/layout/radial5"/>
    <dgm:cxn modelId="{F19A5B2A-DF1F-4399-8267-683AF2D6757A}" type="presOf" srcId="{2536341E-55A9-49C0-8CFE-08BD27F9A7A7}" destId="{4596FB45-DBDB-4CE5-AC20-749617AC94F0}" srcOrd="0" destOrd="0" presId="urn:microsoft.com/office/officeart/2005/8/layout/radial5"/>
    <dgm:cxn modelId="{ABE93F2E-3F4B-4710-8BC6-CD1564E7ACE8}" type="presOf" srcId="{D081157A-E1C6-4731-B1EF-8D720CD4E4DD}" destId="{67639E52-FE7C-429B-8FA0-2184E66F6725}" srcOrd="1" destOrd="0" presId="urn:microsoft.com/office/officeart/2005/8/layout/radial5"/>
    <dgm:cxn modelId="{88663339-B815-4833-A558-A36B67632025}" type="presOf" srcId="{48A70E00-9881-40FD-9BBE-1A6FC8B38DC7}" destId="{FB9CA8B9-02EB-48B8-ACFF-8838E3F7B240}" srcOrd="0" destOrd="0" presId="urn:microsoft.com/office/officeart/2005/8/layout/radial5"/>
    <dgm:cxn modelId="{760F1A3A-7ADC-42D5-ABAF-78201F29906B}" type="presOf" srcId="{09B31505-52AE-4E4E-9C16-F3EED398FB98}" destId="{D1D73972-2C20-4D5D-8142-4555F5494880}" srcOrd="0" destOrd="0" presId="urn:microsoft.com/office/officeart/2005/8/layout/radial5"/>
    <dgm:cxn modelId="{6F894B3A-020E-4245-9E97-1DEBC910DD37}" type="presOf" srcId="{4C349CC8-C5F4-46ED-A143-FE325856805E}" destId="{AA348267-FD1A-4FE2-B6BD-4D18AE437E3F}" srcOrd="1" destOrd="0" presId="urn:microsoft.com/office/officeart/2005/8/layout/radial5"/>
    <dgm:cxn modelId="{B7CFE93B-EB64-4D7A-BC3A-BDED77D6FDAA}" type="presOf" srcId="{9155EB57-4F14-4789-B600-2D5410C048C8}" destId="{7A8C9652-F5E6-4743-844F-7A19E1D30E88}" srcOrd="1" destOrd="0" presId="urn:microsoft.com/office/officeart/2005/8/layout/radial5"/>
    <dgm:cxn modelId="{7306555C-1CA9-4E38-9959-7C75FC742F9A}" type="presOf" srcId="{09B31505-52AE-4E4E-9C16-F3EED398FB98}" destId="{73291D78-A9B0-4AC3-826B-C91EBAD14E20}" srcOrd="1" destOrd="0" presId="urn:microsoft.com/office/officeart/2005/8/layout/radial5"/>
    <dgm:cxn modelId="{0AF30F5F-5344-4A13-B401-0D65266719F4}" type="presOf" srcId="{03AA70BA-4149-4B54-A828-047CD02ED1D0}" destId="{17B7B04F-3A70-4FA4-A195-1B34D769C686}" srcOrd="0" destOrd="0" presId="urn:microsoft.com/office/officeart/2005/8/layout/radial5"/>
    <dgm:cxn modelId="{9670CB60-4E87-4806-B78E-E8955ACAAE01}" srcId="{2536341E-55A9-49C0-8CFE-08BD27F9A7A7}" destId="{48F5E8DD-6097-4266-BEEF-7C125B636875}" srcOrd="0" destOrd="0" parTransId="{318FFA26-C564-422A-BD64-3BB1D37E7EB5}" sibTransId="{4F81060A-53F7-4245-B2F8-0BA87306DDDB}"/>
    <dgm:cxn modelId="{57805165-95DC-4677-B83D-A123631ADF43}" srcId="{2536341E-55A9-49C0-8CFE-08BD27F9A7A7}" destId="{0A55FB92-94F4-460B-A88A-E09C510CC65A}" srcOrd="13" destOrd="0" parTransId="{3622E608-467E-475A-8995-EA693DF7EC8D}" sibTransId="{B40CC2FC-E0B3-4DFD-AABC-7780AC460120}"/>
    <dgm:cxn modelId="{2318EC47-0AE2-44C1-ADFB-1CAD2AB9C756}" srcId="{2536341E-55A9-49C0-8CFE-08BD27F9A7A7}" destId="{52438EDE-85BE-4D60-8276-A2F55E048D38}" srcOrd="4" destOrd="0" parTransId="{C219F4E5-F3A0-439C-9A27-E1E58ABD08D8}" sibTransId="{A1763A87-9009-43CD-A835-EF4B9FF17230}"/>
    <dgm:cxn modelId="{1B6D1C6C-AB7E-4D6C-8803-712072F75C48}" type="presOf" srcId="{2C40B688-E240-4446-BCE9-CAD370A8BDBC}" destId="{E7EF2A46-F292-41ED-B952-EB22679A07EB}" srcOrd="0" destOrd="0" presId="urn:microsoft.com/office/officeart/2005/8/layout/radial5"/>
    <dgm:cxn modelId="{C1FC294C-B176-46C2-92B5-677A16F50107}" type="presOf" srcId="{B848C1E7-541C-4B73-910B-94A9CE8F57B7}" destId="{40E310AC-BAA8-4E86-BC70-0E73EE62A10A}" srcOrd="0" destOrd="0" presId="urn:microsoft.com/office/officeart/2005/8/layout/radial5"/>
    <dgm:cxn modelId="{1BCFC04E-948B-47C6-9A14-7EFB2356BEBE}" type="presOf" srcId="{3622E608-467E-475A-8995-EA693DF7EC8D}" destId="{39DB5E6E-9FC9-4EDA-923B-9098685D45A6}" srcOrd="1" destOrd="0" presId="urn:microsoft.com/office/officeart/2005/8/layout/radial5"/>
    <dgm:cxn modelId="{85E2464F-557B-459B-B051-3943403033D6}" type="presOf" srcId="{B848C1E7-541C-4B73-910B-94A9CE8F57B7}" destId="{9C6F83E9-9956-45A8-A320-2C3FE1A16924}" srcOrd="1" destOrd="0" presId="urn:microsoft.com/office/officeart/2005/8/layout/radial5"/>
    <dgm:cxn modelId="{35527D73-BD53-4252-B667-9FCE2CF24D01}" type="presOf" srcId="{64B8080B-2B44-4506-BA2C-0B3D94E8AA91}" destId="{26428C2D-0017-4371-A812-644EA4503D24}" srcOrd="0" destOrd="0" presId="urn:microsoft.com/office/officeart/2005/8/layout/radial5"/>
    <dgm:cxn modelId="{7B095357-1142-49A5-88EA-8E0599BFA9A3}" type="presOf" srcId="{9155EB57-4F14-4789-B600-2D5410C048C8}" destId="{0203157B-CA0D-46EA-8EDB-CBD5CE0F20B7}" srcOrd="0" destOrd="0" presId="urn:microsoft.com/office/officeart/2005/8/layout/radial5"/>
    <dgm:cxn modelId="{D688B858-5BD2-4D7C-A856-67CAC9EDEE4C}" type="presOf" srcId="{37BF4C70-220B-4500-93E9-C1BFD6EF5E81}" destId="{40C852C5-9AEE-4097-9FB4-35ECF4BF711F}" srcOrd="0" destOrd="0" presId="urn:microsoft.com/office/officeart/2005/8/layout/radial5"/>
    <dgm:cxn modelId="{FACD607C-A66B-4A92-A5A2-A7CC5EF92801}" srcId="{2536341E-55A9-49C0-8CFE-08BD27F9A7A7}" destId="{6376E790-AB3E-46B2-9082-8D27408B9B16}" srcOrd="14" destOrd="0" parTransId="{1D2FF68F-6A51-4D56-ABAC-8F147AD75F65}" sibTransId="{D972A4B9-7667-4490-9CAB-F7B9EA7D3A59}"/>
    <dgm:cxn modelId="{3BE79D7C-402D-43A0-84F8-68D10081ECFE}" type="presOf" srcId="{4C349CC8-C5F4-46ED-A143-FE325856805E}" destId="{3920D876-E9A9-4D06-A79C-BB8C14EF4DEC}" srcOrd="0" destOrd="0" presId="urn:microsoft.com/office/officeart/2005/8/layout/radial5"/>
    <dgm:cxn modelId="{625CEE80-3C1B-43B1-A807-2283896D0D65}" type="presOf" srcId="{52B4C3C6-6C7F-4FDF-B452-B5A75DFCF1C7}" destId="{1EA8D6A4-426B-4AD8-BF8E-4AEF56F53B4E}" srcOrd="0" destOrd="0" presId="urn:microsoft.com/office/officeart/2005/8/layout/radial5"/>
    <dgm:cxn modelId="{727AFA86-C686-41A0-88E2-F1E69259A8ED}" type="presOf" srcId="{D8BA3E48-96DE-4C69-8D00-27164DD13F8C}" destId="{BFDBECE1-20A1-4C48-A23E-F6F1792C70CF}" srcOrd="0" destOrd="0" presId="urn:microsoft.com/office/officeart/2005/8/layout/radial5"/>
    <dgm:cxn modelId="{0E2C3A8D-B32D-4CCB-93AD-71CD1F3FBC68}" type="presOf" srcId="{6376E790-AB3E-46B2-9082-8D27408B9B16}" destId="{F9AF9D82-3209-4403-9388-A8B795130F73}" srcOrd="0" destOrd="0" presId="urn:microsoft.com/office/officeart/2005/8/layout/radial5"/>
    <dgm:cxn modelId="{82B78A8D-C158-48F4-9847-F2F7DA8FEDD2}" srcId="{2536341E-55A9-49C0-8CFE-08BD27F9A7A7}" destId="{338C7AD3-E814-4392-9E92-43ADC698AD5E}" srcOrd="5" destOrd="0" parTransId="{09B31505-52AE-4E4E-9C16-F3EED398FB98}" sibTransId="{89D96EA7-A3E4-41CE-98EB-A51640FF59BD}"/>
    <dgm:cxn modelId="{6CAFC08D-8AF9-4369-AA7B-65714870F318}" srcId="{2536341E-55A9-49C0-8CFE-08BD27F9A7A7}" destId="{06B4F0A8-A549-4D30-A0F6-A226A038A806}" srcOrd="6" destOrd="0" parTransId="{D8BA3E48-96DE-4C69-8D00-27164DD13F8C}" sibTransId="{0B917BC9-6547-4FA9-B887-D2EA0CE30F52}"/>
    <dgm:cxn modelId="{593F438E-E08D-46C6-884A-0E8857082766}" type="presOf" srcId="{1D2FF68F-6A51-4D56-ABAC-8F147AD75F65}" destId="{738E2087-D51D-46FD-8A4E-72DACD988EE9}" srcOrd="1" destOrd="0" presId="urn:microsoft.com/office/officeart/2005/8/layout/radial5"/>
    <dgm:cxn modelId="{EC9CCB95-1AEE-4EB3-B172-ADEEA0C00047}" type="presOf" srcId="{127C7BD3-ECAB-45C6-9422-9B96DD8DD161}" destId="{CF86C90B-1040-4B61-9BDC-BC32AB5B5FE5}" srcOrd="0" destOrd="0" presId="urn:microsoft.com/office/officeart/2005/8/layout/radial5"/>
    <dgm:cxn modelId="{5A071D9A-CE08-40B2-9770-6AD179BCE527}" type="presOf" srcId="{4C773FB6-0125-415C-9CED-54D4C74ED6D2}" destId="{6400B099-3957-48BE-BBA8-2017327E93B2}" srcOrd="1" destOrd="0" presId="urn:microsoft.com/office/officeart/2005/8/layout/radial5"/>
    <dgm:cxn modelId="{2271F39E-0680-47AE-8615-A7976A7AC053}" type="presOf" srcId="{318FFA26-C564-422A-BD64-3BB1D37E7EB5}" destId="{7E3C9803-4D51-4439-B9CE-B8A08EF1F127}" srcOrd="0" destOrd="0" presId="urn:microsoft.com/office/officeart/2005/8/layout/radial5"/>
    <dgm:cxn modelId="{DEC55AA0-15F6-4D3C-8CAE-8CC63CDFA806}" type="presOf" srcId="{0A55FB92-94F4-460B-A88A-E09C510CC65A}" destId="{1B5CECD7-A0EA-4E82-B11C-365A5197E14F}" srcOrd="0" destOrd="0" presId="urn:microsoft.com/office/officeart/2005/8/layout/radial5"/>
    <dgm:cxn modelId="{243D0BA1-B5BC-4E15-B296-407D2A9FFAA7}" type="presOf" srcId="{D081157A-E1C6-4731-B1EF-8D720CD4E4DD}" destId="{A541D66F-3B9C-4916-A034-0845031E3050}" srcOrd="0" destOrd="0" presId="urn:microsoft.com/office/officeart/2005/8/layout/radial5"/>
    <dgm:cxn modelId="{460AF8A6-331B-4E14-9D35-7C780D024105}" srcId="{2536341E-55A9-49C0-8CFE-08BD27F9A7A7}" destId="{6373F314-78B2-4EAF-866B-0868FF52C009}" srcOrd="2" destOrd="0" parTransId="{B848C1E7-541C-4B73-910B-94A9CE8F57B7}" sibTransId="{63DE24D3-8D64-4704-831E-B2662201022B}"/>
    <dgm:cxn modelId="{A82600A7-9AD5-4EC2-BB26-3D864F04DAC0}" type="presOf" srcId="{48A70E00-9881-40FD-9BBE-1A6FC8B38DC7}" destId="{F71F420D-88E8-4DE3-8741-053470A89CD1}" srcOrd="1" destOrd="0" presId="urn:microsoft.com/office/officeart/2005/8/layout/radial5"/>
    <dgm:cxn modelId="{582647A9-08F1-4D78-982D-71628B006A0C}" type="presOf" srcId="{575F44A2-0177-4705-A014-6D304B42794A}" destId="{701B4037-6D38-4C3A-B8E5-D8A1231E3C55}" srcOrd="1" destOrd="0" presId="urn:microsoft.com/office/officeart/2005/8/layout/radial5"/>
    <dgm:cxn modelId="{155A38B2-3FCE-45C8-8507-23A33DA9C1A8}" type="presOf" srcId="{48F5E8DD-6097-4266-BEEF-7C125B636875}" destId="{A817CE25-8786-436B-8ABE-252DB00381CB}" srcOrd="0" destOrd="0" presId="urn:microsoft.com/office/officeart/2005/8/layout/radial5"/>
    <dgm:cxn modelId="{343314B3-95AB-484D-B0F2-EEF0C5EDB707}" type="presOf" srcId="{03AA70BA-4149-4B54-A828-047CD02ED1D0}" destId="{6BE5C9FA-5718-485C-8815-207229B7F2F2}" srcOrd="1" destOrd="0" presId="urn:microsoft.com/office/officeart/2005/8/layout/radial5"/>
    <dgm:cxn modelId="{A4816CB3-0137-467A-B57B-DC8BDAB48995}" type="presOf" srcId="{2C40B688-E240-4446-BCE9-CAD370A8BDBC}" destId="{93090B25-9342-48DB-A6C6-0C0B878C3B0C}" srcOrd="1" destOrd="0" presId="urn:microsoft.com/office/officeart/2005/8/layout/radial5"/>
    <dgm:cxn modelId="{FE46D7B3-79EB-456A-99A2-B4F4FDD6E437}" type="presOf" srcId="{1D2FF68F-6A51-4D56-ABAC-8F147AD75F65}" destId="{BDA76627-D092-4C1A-9B8B-0C1A0C48CC8A}" srcOrd="0" destOrd="0" presId="urn:microsoft.com/office/officeart/2005/8/layout/radial5"/>
    <dgm:cxn modelId="{898BC9B4-452E-4270-9C49-BF49F6962C4A}" srcId="{2536341E-55A9-49C0-8CFE-08BD27F9A7A7}" destId="{F13696F4-6FEC-4BA6-934D-993106D4BFA1}" srcOrd="8" destOrd="0" parTransId="{48A70E00-9881-40FD-9BBE-1A6FC8B38DC7}" sibTransId="{4812E2E0-C845-4E3F-92BD-92EE7A8E8489}"/>
    <dgm:cxn modelId="{3B554BB6-37B1-4AEE-93C6-81B3C158073A}" type="presOf" srcId="{338C7AD3-E814-4392-9E92-43ADC698AD5E}" destId="{66EF89E8-EFFD-4264-AD05-BE28809949E5}" srcOrd="0" destOrd="0" presId="urn:microsoft.com/office/officeart/2005/8/layout/radial5"/>
    <dgm:cxn modelId="{CE9D31B7-5B3A-4F29-A048-09095C1C4660}" type="presOf" srcId="{06B4F0A8-A549-4D30-A0F6-A226A038A806}" destId="{B141C77C-F72A-47B5-91E0-5E5A1A820B11}" srcOrd="0" destOrd="0" presId="urn:microsoft.com/office/officeart/2005/8/layout/radial5"/>
    <dgm:cxn modelId="{349EFEB7-975E-44A0-82EF-5EF66B1FA80A}" type="presOf" srcId="{3B845498-8BBD-474B-906D-2C14ED9395A3}" destId="{29A3E5DE-0A17-466A-9763-0D0B0EF635DA}" srcOrd="1" destOrd="0" presId="urn:microsoft.com/office/officeart/2005/8/layout/radial5"/>
    <dgm:cxn modelId="{F6CD9BB8-F81C-4339-9444-77AAAD9FCC83}" type="presOf" srcId="{C2F5E262-5B66-4A5C-AA37-85465562B386}" destId="{2616294D-8BA3-478F-88D7-A77EE826A1B0}" srcOrd="0" destOrd="0" presId="urn:microsoft.com/office/officeart/2005/8/layout/radial5"/>
    <dgm:cxn modelId="{683594B9-B606-40E8-A522-9459EB1A6C67}" type="presOf" srcId="{5709C048-D861-4AA0-80FC-CE325D25976A}" destId="{C29702F1-F0B4-4D9E-8098-3C1CA68209AB}" srcOrd="0" destOrd="0" presId="urn:microsoft.com/office/officeart/2005/8/layout/radial5"/>
    <dgm:cxn modelId="{53F13FBD-AEC7-4927-B565-58A9D2B22764}" type="presOf" srcId="{C219F4E5-F3A0-439C-9A27-E1E58ABD08D8}" destId="{406473C5-F481-4CD4-9B61-DC16FA263907}" srcOrd="0" destOrd="0" presId="urn:microsoft.com/office/officeart/2005/8/layout/radial5"/>
    <dgm:cxn modelId="{7288DDC3-1A44-4B2C-A67C-23845DF6C6FC}" srcId="{2536341E-55A9-49C0-8CFE-08BD27F9A7A7}" destId="{2B8DB790-6546-41E0-9A64-35DABC67722D}" srcOrd="10" destOrd="0" parTransId="{D081157A-E1C6-4731-B1EF-8D720CD4E4DD}" sibTransId="{6F575E45-1E59-445D-A497-F28332FB02A8}"/>
    <dgm:cxn modelId="{7687B6C5-91E2-4F4F-AE7B-0000C57779BD}" type="presOf" srcId="{318FFA26-C564-422A-BD64-3BB1D37E7EB5}" destId="{89544342-EEE6-4DA3-BC43-4FEF70111D2D}" srcOrd="1" destOrd="0" presId="urn:microsoft.com/office/officeart/2005/8/layout/radial5"/>
    <dgm:cxn modelId="{E56B5DC6-AB69-4829-82DE-7D2BFFD8F5B0}" type="presOf" srcId="{4C773FB6-0125-415C-9CED-54D4C74ED6D2}" destId="{C264119F-744F-4FF3-8219-0978C7596C07}" srcOrd="0" destOrd="0" presId="urn:microsoft.com/office/officeart/2005/8/layout/radial5"/>
    <dgm:cxn modelId="{F20DDEC7-6673-46A0-BD53-6CE8D324BF6D}" type="presOf" srcId="{3622E608-467E-475A-8995-EA693DF7EC8D}" destId="{143B7BF4-8245-4D31-8161-8172E986853F}" srcOrd="0" destOrd="0" presId="urn:microsoft.com/office/officeart/2005/8/layout/radial5"/>
    <dgm:cxn modelId="{D4285FCB-2C7B-450F-8F09-1FBE5074D849}" srcId="{2536341E-55A9-49C0-8CFE-08BD27F9A7A7}" destId="{127C7BD3-ECAB-45C6-9422-9B96DD8DD161}" srcOrd="12" destOrd="0" parTransId="{03AA70BA-4149-4B54-A828-047CD02ED1D0}" sibTransId="{81801F29-8F08-4322-8F7C-2700257FCF0B}"/>
    <dgm:cxn modelId="{3F2F4BCD-6BAA-4E0A-8EE2-2C4D13B1CFB5}" srcId="{2536341E-55A9-49C0-8CFE-08BD27F9A7A7}" destId="{41E9DF87-235F-45B1-A838-B52F2B3F82AA}" srcOrd="15" destOrd="0" parTransId="{575F44A2-0177-4705-A014-6D304B42794A}" sibTransId="{4AF9D669-594B-473B-A660-40AE7F344717}"/>
    <dgm:cxn modelId="{3D3DB4D1-8EF9-4AD9-96C1-E1E881EAAD81}" type="presOf" srcId="{D8BA3E48-96DE-4C69-8D00-27164DD13F8C}" destId="{5A8C8198-FF07-4ADC-99D9-E1018D050298}" srcOrd="1" destOrd="0" presId="urn:microsoft.com/office/officeart/2005/8/layout/radial5"/>
    <dgm:cxn modelId="{B0B8D3D5-2935-454D-BC69-EFCF3CCDE9FB}" srcId="{2536341E-55A9-49C0-8CFE-08BD27F9A7A7}" destId="{A74DCEB0-4957-42D1-9A4E-A6BCD66B65B2}" srcOrd="11" destOrd="0" parTransId="{9155EB57-4F14-4789-B600-2D5410C048C8}" sibTransId="{8B07C3C5-FC33-4352-9ECE-1827A4FA6D94}"/>
    <dgm:cxn modelId="{AAB6C4D9-42CE-40DC-B3E9-DC71C7C6C4A2}" srcId="{2536341E-55A9-49C0-8CFE-08BD27F9A7A7}" destId="{5709C048-D861-4AA0-80FC-CE325D25976A}" srcOrd="7" destOrd="0" parTransId="{2C40B688-E240-4446-BCE9-CAD370A8BDBC}" sibTransId="{7D3CD6A5-7A7B-4B5D-8878-B08187E2680F}"/>
    <dgm:cxn modelId="{339170DB-B709-441B-BD28-E6CC9EBA529C}" type="presOf" srcId="{3B845498-8BBD-474B-906D-2C14ED9395A3}" destId="{B2AA7D25-154A-419B-A8F2-C0414B738B62}" srcOrd="0" destOrd="0" presId="urn:microsoft.com/office/officeart/2005/8/layout/radial5"/>
    <dgm:cxn modelId="{5D4883E5-3F80-4E1C-951D-F8DE2C3BD4B4}" type="presOf" srcId="{52438EDE-85BE-4D60-8276-A2F55E048D38}" destId="{12466287-64C3-44EE-B40E-FCC6FCD111F7}" srcOrd="0" destOrd="0" presId="urn:microsoft.com/office/officeart/2005/8/layout/radial5"/>
    <dgm:cxn modelId="{04C19E6E-1115-428E-888A-3C2594BC2DA6}" type="presParOf" srcId="{2616294D-8BA3-478F-88D7-A77EE826A1B0}" destId="{4596FB45-DBDB-4CE5-AC20-749617AC94F0}" srcOrd="0" destOrd="0" presId="urn:microsoft.com/office/officeart/2005/8/layout/radial5"/>
    <dgm:cxn modelId="{C8682235-7B15-4BF8-906F-C36E6CA71DC9}" type="presParOf" srcId="{2616294D-8BA3-478F-88D7-A77EE826A1B0}" destId="{7E3C9803-4D51-4439-B9CE-B8A08EF1F127}" srcOrd="1" destOrd="0" presId="urn:microsoft.com/office/officeart/2005/8/layout/radial5"/>
    <dgm:cxn modelId="{2C9A6900-64EF-4E64-8C5D-483B3C00C898}" type="presParOf" srcId="{7E3C9803-4D51-4439-B9CE-B8A08EF1F127}" destId="{89544342-EEE6-4DA3-BC43-4FEF70111D2D}" srcOrd="0" destOrd="0" presId="urn:microsoft.com/office/officeart/2005/8/layout/radial5"/>
    <dgm:cxn modelId="{82166802-82A4-429A-B28E-47A2F5521DBD}" type="presParOf" srcId="{2616294D-8BA3-478F-88D7-A77EE826A1B0}" destId="{A817CE25-8786-436B-8ABE-252DB00381CB}" srcOrd="2" destOrd="0" presId="urn:microsoft.com/office/officeart/2005/8/layout/radial5"/>
    <dgm:cxn modelId="{99ACAAA3-987D-400F-BE7E-4E6901339954}" type="presParOf" srcId="{2616294D-8BA3-478F-88D7-A77EE826A1B0}" destId="{C264119F-744F-4FF3-8219-0978C7596C07}" srcOrd="3" destOrd="0" presId="urn:microsoft.com/office/officeart/2005/8/layout/radial5"/>
    <dgm:cxn modelId="{F41BCF22-E5DE-4202-AA5A-EE5C5B0F09D6}" type="presParOf" srcId="{C264119F-744F-4FF3-8219-0978C7596C07}" destId="{6400B099-3957-48BE-BBA8-2017327E93B2}" srcOrd="0" destOrd="0" presId="urn:microsoft.com/office/officeart/2005/8/layout/radial5"/>
    <dgm:cxn modelId="{9EE478B8-6B0B-4F0B-A3C3-8DE43CDCF312}" type="presParOf" srcId="{2616294D-8BA3-478F-88D7-A77EE826A1B0}" destId="{40C852C5-9AEE-4097-9FB4-35ECF4BF711F}" srcOrd="4" destOrd="0" presId="urn:microsoft.com/office/officeart/2005/8/layout/radial5"/>
    <dgm:cxn modelId="{BDFB723C-C3D9-43B1-9BF1-A0A04558E846}" type="presParOf" srcId="{2616294D-8BA3-478F-88D7-A77EE826A1B0}" destId="{40E310AC-BAA8-4E86-BC70-0E73EE62A10A}" srcOrd="5" destOrd="0" presId="urn:microsoft.com/office/officeart/2005/8/layout/radial5"/>
    <dgm:cxn modelId="{82E7D1C3-35F2-4457-9EF4-900F2FE9E947}" type="presParOf" srcId="{40E310AC-BAA8-4E86-BC70-0E73EE62A10A}" destId="{9C6F83E9-9956-45A8-A320-2C3FE1A16924}" srcOrd="0" destOrd="0" presId="urn:microsoft.com/office/officeart/2005/8/layout/radial5"/>
    <dgm:cxn modelId="{C51226BC-D641-4292-A4D0-C155D6156B23}" type="presParOf" srcId="{2616294D-8BA3-478F-88D7-A77EE826A1B0}" destId="{EF18348C-3499-4254-8329-348A74C8E1CB}" srcOrd="6" destOrd="0" presId="urn:microsoft.com/office/officeart/2005/8/layout/radial5"/>
    <dgm:cxn modelId="{385C0AFF-2493-42AD-805D-78B6EDDE25BF}" type="presParOf" srcId="{2616294D-8BA3-478F-88D7-A77EE826A1B0}" destId="{B2AA7D25-154A-419B-A8F2-C0414B738B62}" srcOrd="7" destOrd="0" presId="urn:microsoft.com/office/officeart/2005/8/layout/radial5"/>
    <dgm:cxn modelId="{1CA563A2-5064-4C53-AA1D-BEBAEED45B66}" type="presParOf" srcId="{B2AA7D25-154A-419B-A8F2-C0414B738B62}" destId="{29A3E5DE-0A17-466A-9763-0D0B0EF635DA}" srcOrd="0" destOrd="0" presId="urn:microsoft.com/office/officeart/2005/8/layout/radial5"/>
    <dgm:cxn modelId="{779AD54E-C297-48E0-897E-8C58CEF48975}" type="presParOf" srcId="{2616294D-8BA3-478F-88D7-A77EE826A1B0}" destId="{1EA8D6A4-426B-4AD8-BF8E-4AEF56F53B4E}" srcOrd="8" destOrd="0" presId="urn:microsoft.com/office/officeart/2005/8/layout/radial5"/>
    <dgm:cxn modelId="{C573B433-6D8A-4D9C-A288-76A257495B7E}" type="presParOf" srcId="{2616294D-8BA3-478F-88D7-A77EE826A1B0}" destId="{406473C5-F481-4CD4-9B61-DC16FA263907}" srcOrd="9" destOrd="0" presId="urn:microsoft.com/office/officeart/2005/8/layout/radial5"/>
    <dgm:cxn modelId="{A43BDBEE-F1DA-4A44-B0B4-8B46B5EF8347}" type="presParOf" srcId="{406473C5-F481-4CD4-9B61-DC16FA263907}" destId="{526E18D1-BE03-474E-AA07-E898638FE971}" srcOrd="0" destOrd="0" presId="urn:microsoft.com/office/officeart/2005/8/layout/radial5"/>
    <dgm:cxn modelId="{9A665BF5-F5BA-411A-908B-510507CF09AA}" type="presParOf" srcId="{2616294D-8BA3-478F-88D7-A77EE826A1B0}" destId="{12466287-64C3-44EE-B40E-FCC6FCD111F7}" srcOrd="10" destOrd="0" presId="urn:microsoft.com/office/officeart/2005/8/layout/radial5"/>
    <dgm:cxn modelId="{3F12B30C-4B11-461A-B21B-7A744FEC64A0}" type="presParOf" srcId="{2616294D-8BA3-478F-88D7-A77EE826A1B0}" destId="{D1D73972-2C20-4D5D-8142-4555F5494880}" srcOrd="11" destOrd="0" presId="urn:microsoft.com/office/officeart/2005/8/layout/radial5"/>
    <dgm:cxn modelId="{465857DC-4FE1-4239-9774-FA676BCD3AC5}" type="presParOf" srcId="{D1D73972-2C20-4D5D-8142-4555F5494880}" destId="{73291D78-A9B0-4AC3-826B-C91EBAD14E20}" srcOrd="0" destOrd="0" presId="urn:microsoft.com/office/officeart/2005/8/layout/radial5"/>
    <dgm:cxn modelId="{03854406-36D6-495D-AB28-817E8961777D}" type="presParOf" srcId="{2616294D-8BA3-478F-88D7-A77EE826A1B0}" destId="{66EF89E8-EFFD-4264-AD05-BE28809949E5}" srcOrd="12" destOrd="0" presId="urn:microsoft.com/office/officeart/2005/8/layout/radial5"/>
    <dgm:cxn modelId="{594A0259-6197-4791-9261-74D8896FD928}" type="presParOf" srcId="{2616294D-8BA3-478F-88D7-A77EE826A1B0}" destId="{BFDBECE1-20A1-4C48-A23E-F6F1792C70CF}" srcOrd="13" destOrd="0" presId="urn:microsoft.com/office/officeart/2005/8/layout/radial5"/>
    <dgm:cxn modelId="{67A03874-47D9-4E24-9DBF-38E5A0818E4C}" type="presParOf" srcId="{BFDBECE1-20A1-4C48-A23E-F6F1792C70CF}" destId="{5A8C8198-FF07-4ADC-99D9-E1018D050298}" srcOrd="0" destOrd="0" presId="urn:microsoft.com/office/officeart/2005/8/layout/radial5"/>
    <dgm:cxn modelId="{C39C9D29-B756-471D-8705-A5AAE258A442}" type="presParOf" srcId="{2616294D-8BA3-478F-88D7-A77EE826A1B0}" destId="{B141C77C-F72A-47B5-91E0-5E5A1A820B11}" srcOrd="14" destOrd="0" presId="urn:microsoft.com/office/officeart/2005/8/layout/radial5"/>
    <dgm:cxn modelId="{8B78C892-ADF7-45F3-9385-4FD869855D01}" type="presParOf" srcId="{2616294D-8BA3-478F-88D7-A77EE826A1B0}" destId="{E7EF2A46-F292-41ED-B952-EB22679A07EB}" srcOrd="15" destOrd="0" presId="urn:microsoft.com/office/officeart/2005/8/layout/radial5"/>
    <dgm:cxn modelId="{C06B0A50-EDB2-4CA6-BC4C-2D027FC3EB5A}" type="presParOf" srcId="{E7EF2A46-F292-41ED-B952-EB22679A07EB}" destId="{93090B25-9342-48DB-A6C6-0C0B878C3B0C}" srcOrd="0" destOrd="0" presId="urn:microsoft.com/office/officeart/2005/8/layout/radial5"/>
    <dgm:cxn modelId="{A1B61CFA-4EE2-4059-8587-9BE3343FDE7D}" type="presParOf" srcId="{2616294D-8BA3-478F-88D7-A77EE826A1B0}" destId="{C29702F1-F0B4-4D9E-8098-3C1CA68209AB}" srcOrd="16" destOrd="0" presId="urn:microsoft.com/office/officeart/2005/8/layout/radial5"/>
    <dgm:cxn modelId="{6AA7DCA1-D970-4E73-BB31-616296F4F489}" type="presParOf" srcId="{2616294D-8BA3-478F-88D7-A77EE826A1B0}" destId="{FB9CA8B9-02EB-48B8-ACFF-8838E3F7B240}" srcOrd="17" destOrd="0" presId="urn:microsoft.com/office/officeart/2005/8/layout/radial5"/>
    <dgm:cxn modelId="{339A2C22-8218-48F0-97AE-BCAA4F9A96E0}" type="presParOf" srcId="{FB9CA8B9-02EB-48B8-ACFF-8838E3F7B240}" destId="{F71F420D-88E8-4DE3-8741-053470A89CD1}" srcOrd="0" destOrd="0" presId="urn:microsoft.com/office/officeart/2005/8/layout/radial5"/>
    <dgm:cxn modelId="{1D096EAC-3EA9-4063-B90D-7192C80F6A44}" type="presParOf" srcId="{2616294D-8BA3-478F-88D7-A77EE826A1B0}" destId="{FCB0D59C-EE0D-477F-8F03-DA7F4E527057}" srcOrd="18" destOrd="0" presId="urn:microsoft.com/office/officeart/2005/8/layout/radial5"/>
    <dgm:cxn modelId="{55EE6E25-450E-467A-BE84-8D88E5D547DE}" type="presParOf" srcId="{2616294D-8BA3-478F-88D7-A77EE826A1B0}" destId="{3920D876-E9A9-4D06-A79C-BB8C14EF4DEC}" srcOrd="19" destOrd="0" presId="urn:microsoft.com/office/officeart/2005/8/layout/radial5"/>
    <dgm:cxn modelId="{D796E265-9A7C-490E-BC6E-B9D9EFC69346}" type="presParOf" srcId="{3920D876-E9A9-4D06-A79C-BB8C14EF4DEC}" destId="{AA348267-FD1A-4FE2-B6BD-4D18AE437E3F}" srcOrd="0" destOrd="0" presId="urn:microsoft.com/office/officeart/2005/8/layout/radial5"/>
    <dgm:cxn modelId="{3F6F25AB-F08F-4F21-AAAB-0CFD99B27C5E}" type="presParOf" srcId="{2616294D-8BA3-478F-88D7-A77EE826A1B0}" destId="{26428C2D-0017-4371-A812-644EA4503D24}" srcOrd="20" destOrd="0" presId="urn:microsoft.com/office/officeart/2005/8/layout/radial5"/>
    <dgm:cxn modelId="{EFA6776F-408B-4198-9AA7-5B8F4359581B}" type="presParOf" srcId="{2616294D-8BA3-478F-88D7-A77EE826A1B0}" destId="{A541D66F-3B9C-4916-A034-0845031E3050}" srcOrd="21" destOrd="0" presId="urn:microsoft.com/office/officeart/2005/8/layout/radial5"/>
    <dgm:cxn modelId="{01D1AC8A-72F4-41BB-BED2-7914B14FE745}" type="presParOf" srcId="{A541D66F-3B9C-4916-A034-0845031E3050}" destId="{67639E52-FE7C-429B-8FA0-2184E66F6725}" srcOrd="0" destOrd="0" presId="urn:microsoft.com/office/officeart/2005/8/layout/radial5"/>
    <dgm:cxn modelId="{034FC11C-EF9C-4F54-9BD2-E5B1F8B14FCD}" type="presParOf" srcId="{2616294D-8BA3-478F-88D7-A77EE826A1B0}" destId="{09DE5545-261A-4462-A542-C03B6E803312}" srcOrd="22" destOrd="0" presId="urn:microsoft.com/office/officeart/2005/8/layout/radial5"/>
    <dgm:cxn modelId="{56143185-6DE3-444B-9C4D-3A051F5AF310}" type="presParOf" srcId="{2616294D-8BA3-478F-88D7-A77EE826A1B0}" destId="{0203157B-CA0D-46EA-8EDB-CBD5CE0F20B7}" srcOrd="23" destOrd="0" presId="urn:microsoft.com/office/officeart/2005/8/layout/radial5"/>
    <dgm:cxn modelId="{1B899C6F-F325-428C-BF34-7DC58CFD8177}" type="presParOf" srcId="{0203157B-CA0D-46EA-8EDB-CBD5CE0F20B7}" destId="{7A8C9652-F5E6-4743-844F-7A19E1D30E88}" srcOrd="0" destOrd="0" presId="urn:microsoft.com/office/officeart/2005/8/layout/radial5"/>
    <dgm:cxn modelId="{3F4C64D6-B775-47F2-B79C-DCCA27D017C4}" type="presParOf" srcId="{2616294D-8BA3-478F-88D7-A77EE826A1B0}" destId="{185B523A-9132-4EC8-AF07-AF34DFF6377F}" srcOrd="24" destOrd="0" presId="urn:microsoft.com/office/officeart/2005/8/layout/radial5"/>
    <dgm:cxn modelId="{A8D395C7-6C35-4D1B-8427-82625CC33FFE}" type="presParOf" srcId="{2616294D-8BA3-478F-88D7-A77EE826A1B0}" destId="{17B7B04F-3A70-4FA4-A195-1B34D769C686}" srcOrd="25" destOrd="0" presId="urn:microsoft.com/office/officeart/2005/8/layout/radial5"/>
    <dgm:cxn modelId="{4BD6B26C-071B-4CD1-84F3-2C5276441946}" type="presParOf" srcId="{17B7B04F-3A70-4FA4-A195-1B34D769C686}" destId="{6BE5C9FA-5718-485C-8815-207229B7F2F2}" srcOrd="0" destOrd="0" presId="urn:microsoft.com/office/officeart/2005/8/layout/radial5"/>
    <dgm:cxn modelId="{60B566ED-8C35-4985-9CC6-0F3861001DA8}" type="presParOf" srcId="{2616294D-8BA3-478F-88D7-A77EE826A1B0}" destId="{CF86C90B-1040-4B61-9BDC-BC32AB5B5FE5}" srcOrd="26" destOrd="0" presId="urn:microsoft.com/office/officeart/2005/8/layout/radial5"/>
    <dgm:cxn modelId="{08B09D21-98A9-4D83-9ECB-AED74EF24144}" type="presParOf" srcId="{2616294D-8BA3-478F-88D7-A77EE826A1B0}" destId="{143B7BF4-8245-4D31-8161-8172E986853F}" srcOrd="27" destOrd="0" presId="urn:microsoft.com/office/officeart/2005/8/layout/radial5"/>
    <dgm:cxn modelId="{A3801AF4-2538-4739-AD13-7BB27A7D9835}" type="presParOf" srcId="{143B7BF4-8245-4D31-8161-8172E986853F}" destId="{39DB5E6E-9FC9-4EDA-923B-9098685D45A6}" srcOrd="0" destOrd="0" presId="urn:microsoft.com/office/officeart/2005/8/layout/radial5"/>
    <dgm:cxn modelId="{7BE143C1-6059-4BE7-84A3-8AF09D6256B4}" type="presParOf" srcId="{2616294D-8BA3-478F-88D7-A77EE826A1B0}" destId="{1B5CECD7-A0EA-4E82-B11C-365A5197E14F}" srcOrd="28" destOrd="0" presId="urn:microsoft.com/office/officeart/2005/8/layout/radial5"/>
    <dgm:cxn modelId="{2F77D14E-354A-4B18-AEE8-DB4BF0F6E54B}" type="presParOf" srcId="{2616294D-8BA3-478F-88D7-A77EE826A1B0}" destId="{BDA76627-D092-4C1A-9B8B-0C1A0C48CC8A}" srcOrd="29" destOrd="0" presId="urn:microsoft.com/office/officeart/2005/8/layout/radial5"/>
    <dgm:cxn modelId="{26D29499-0559-4770-A113-4152213CFADA}" type="presParOf" srcId="{BDA76627-D092-4C1A-9B8B-0C1A0C48CC8A}" destId="{738E2087-D51D-46FD-8A4E-72DACD988EE9}" srcOrd="0" destOrd="0" presId="urn:microsoft.com/office/officeart/2005/8/layout/radial5"/>
    <dgm:cxn modelId="{E36306CC-FE61-48FF-BD96-78663D0392FF}" type="presParOf" srcId="{2616294D-8BA3-478F-88D7-A77EE826A1B0}" destId="{F9AF9D82-3209-4403-9388-A8B795130F73}" srcOrd="30" destOrd="0" presId="urn:microsoft.com/office/officeart/2005/8/layout/radial5"/>
    <dgm:cxn modelId="{E3DC96D2-69CC-412C-8730-1C3F66E72F4A}" type="presParOf" srcId="{2616294D-8BA3-478F-88D7-A77EE826A1B0}" destId="{A2B5241A-BA9A-493B-8C2E-B786B6775EFB}" srcOrd="31" destOrd="0" presId="urn:microsoft.com/office/officeart/2005/8/layout/radial5"/>
    <dgm:cxn modelId="{937BC982-8911-4861-A537-0B21443D58F0}" type="presParOf" srcId="{A2B5241A-BA9A-493B-8C2E-B786B6775EFB}" destId="{701B4037-6D38-4C3A-B8E5-D8A1231E3C55}" srcOrd="0" destOrd="0" presId="urn:microsoft.com/office/officeart/2005/8/layout/radial5"/>
    <dgm:cxn modelId="{A18CA94E-385D-48E2-9012-32D2B90DF329}" type="presParOf" srcId="{2616294D-8BA3-478F-88D7-A77EE826A1B0}" destId="{4F7ED69C-18CC-404C-A703-E2C1CE406900}" srcOrd="3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5E262-5B66-4A5C-AA37-85465562B386}"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2536341E-55A9-49C0-8CFE-08BD27F9A7A7}">
      <dgm:prSet phldrT="[Text]"/>
      <dgm:spPr>
        <a:scene3d>
          <a:camera prst="orthographicFront"/>
          <a:lightRig rig="threePt" dir="t"/>
        </a:scene3d>
        <a:sp3d>
          <a:bevelT/>
        </a:sp3d>
      </dgm:spPr>
      <dgm:t>
        <a:bodyPr/>
        <a:lstStyle/>
        <a:p>
          <a:r>
            <a:rPr lang="en-US" dirty="0">
              <a:latin typeface="Trebuchet MS" panose="020B0603020202020204" pitchFamily="34" charset="0"/>
            </a:rPr>
            <a:t>Board Member</a:t>
          </a:r>
        </a:p>
      </dgm:t>
    </dgm:pt>
    <dgm:pt modelId="{9AFEAF7E-D019-4314-940C-C7529935DF28}" type="parTrans" cxnId="{EA022B0F-1545-4F7B-AC5B-40B5C6450980}">
      <dgm:prSet/>
      <dgm:spPr/>
      <dgm:t>
        <a:bodyPr/>
        <a:lstStyle/>
        <a:p>
          <a:endParaRPr lang="en-US"/>
        </a:p>
      </dgm:t>
    </dgm:pt>
    <dgm:pt modelId="{6FD29A12-7567-4DEA-8179-36D9EE9C042D}" type="sibTrans" cxnId="{EA022B0F-1545-4F7B-AC5B-40B5C6450980}">
      <dgm:prSet/>
      <dgm:spPr/>
      <dgm:t>
        <a:bodyPr/>
        <a:lstStyle/>
        <a:p>
          <a:endParaRPr lang="en-US"/>
        </a:p>
      </dgm:t>
    </dgm:pt>
    <dgm:pt modelId="{37BF4C70-220B-4500-93E9-C1BFD6EF5E81}">
      <dgm:prSet phldrT="[Text]"/>
      <dgm:spPr>
        <a:scene3d>
          <a:camera prst="orthographicFront"/>
          <a:lightRig rig="threePt" dir="t"/>
        </a:scene3d>
        <a:sp3d>
          <a:bevelT/>
        </a:sp3d>
      </dgm:spPr>
      <dgm:t>
        <a:bodyPr/>
        <a:lstStyle/>
        <a:p>
          <a:r>
            <a:rPr lang="en-US" dirty="0"/>
            <a:t>Business</a:t>
          </a:r>
        </a:p>
      </dgm:t>
    </dgm:pt>
    <dgm:pt modelId="{4C773FB6-0125-415C-9CED-54D4C74ED6D2}" type="parTrans" cxnId="{269DE40C-790C-4068-83A0-D2BE109CF460}">
      <dgm:prSet/>
      <dgm:spPr>
        <a:scene3d>
          <a:camera prst="orthographicFront"/>
          <a:lightRig rig="threePt" dir="t"/>
        </a:scene3d>
        <a:sp3d>
          <a:bevelT/>
        </a:sp3d>
      </dgm:spPr>
      <dgm:t>
        <a:bodyPr/>
        <a:lstStyle/>
        <a:p>
          <a:endParaRPr lang="en-US"/>
        </a:p>
      </dgm:t>
    </dgm:pt>
    <dgm:pt modelId="{E563F5BB-CC64-4077-A045-5B67C479D6E6}" type="sibTrans" cxnId="{269DE40C-790C-4068-83A0-D2BE109CF460}">
      <dgm:prSet/>
      <dgm:spPr/>
      <dgm:t>
        <a:bodyPr/>
        <a:lstStyle/>
        <a:p>
          <a:endParaRPr lang="en-US"/>
        </a:p>
      </dgm:t>
    </dgm:pt>
    <dgm:pt modelId="{48F5E8DD-6097-4266-BEEF-7C125B636875}">
      <dgm:prSet phldrT="[Text]"/>
      <dgm:spPr>
        <a:scene3d>
          <a:camera prst="orthographicFront"/>
          <a:lightRig rig="threePt" dir="t"/>
        </a:scene3d>
        <a:sp3d>
          <a:bevelT/>
        </a:sp3d>
      </dgm:spPr>
      <dgm:t>
        <a:bodyPr/>
        <a:lstStyle/>
        <a:p>
          <a:r>
            <a:rPr lang="en-US" dirty="0"/>
            <a:t>Chief Elected Official</a:t>
          </a:r>
        </a:p>
      </dgm:t>
    </dgm:pt>
    <dgm:pt modelId="{318FFA26-C564-422A-BD64-3BB1D37E7EB5}" type="parTrans" cxnId="{9670CB60-4E87-4806-B78E-E8955ACAAE01}">
      <dgm:prSet/>
      <dgm:spPr>
        <a:scene3d>
          <a:camera prst="orthographicFront"/>
          <a:lightRig rig="threePt" dir="t"/>
        </a:scene3d>
        <a:sp3d>
          <a:bevelT/>
        </a:sp3d>
      </dgm:spPr>
      <dgm:t>
        <a:bodyPr/>
        <a:lstStyle/>
        <a:p>
          <a:endParaRPr lang="en-US"/>
        </a:p>
      </dgm:t>
    </dgm:pt>
    <dgm:pt modelId="{4F81060A-53F7-4245-B2F8-0BA87306DDDB}" type="sibTrans" cxnId="{9670CB60-4E87-4806-B78E-E8955ACAAE01}">
      <dgm:prSet/>
      <dgm:spPr/>
      <dgm:t>
        <a:bodyPr/>
        <a:lstStyle/>
        <a:p>
          <a:endParaRPr lang="en-US"/>
        </a:p>
      </dgm:t>
    </dgm:pt>
    <dgm:pt modelId="{2616294D-8BA3-478F-88D7-A77EE826A1B0}" type="pres">
      <dgm:prSet presAssocID="{C2F5E262-5B66-4A5C-AA37-85465562B386}" presName="Name0" presStyleCnt="0">
        <dgm:presLayoutVars>
          <dgm:chMax val="1"/>
          <dgm:dir/>
          <dgm:animLvl val="ctr"/>
          <dgm:resizeHandles val="exact"/>
        </dgm:presLayoutVars>
      </dgm:prSet>
      <dgm:spPr/>
    </dgm:pt>
    <dgm:pt modelId="{4596FB45-DBDB-4CE5-AC20-749617AC94F0}" type="pres">
      <dgm:prSet presAssocID="{2536341E-55A9-49C0-8CFE-08BD27F9A7A7}" presName="centerShape" presStyleLbl="node0" presStyleIdx="0" presStyleCnt="1" custScaleX="109240" custScaleY="109240"/>
      <dgm:spPr/>
    </dgm:pt>
    <dgm:pt modelId="{7E3C9803-4D51-4439-B9CE-B8A08EF1F127}" type="pres">
      <dgm:prSet presAssocID="{318FFA26-C564-422A-BD64-3BB1D37E7EB5}" presName="parTrans" presStyleLbl="sibTrans2D1" presStyleIdx="0" presStyleCnt="2"/>
      <dgm:spPr/>
    </dgm:pt>
    <dgm:pt modelId="{89544342-EEE6-4DA3-BC43-4FEF70111D2D}" type="pres">
      <dgm:prSet presAssocID="{318FFA26-C564-422A-BD64-3BB1D37E7EB5}" presName="connectorText" presStyleLbl="sibTrans2D1" presStyleIdx="0" presStyleCnt="2"/>
      <dgm:spPr/>
    </dgm:pt>
    <dgm:pt modelId="{A817CE25-8786-436B-8ABE-252DB00381CB}" type="pres">
      <dgm:prSet presAssocID="{48F5E8DD-6097-4266-BEEF-7C125B636875}" presName="node" presStyleLbl="node1" presStyleIdx="0" presStyleCnt="2">
        <dgm:presLayoutVars>
          <dgm:bulletEnabled val="1"/>
        </dgm:presLayoutVars>
      </dgm:prSet>
      <dgm:spPr/>
    </dgm:pt>
    <dgm:pt modelId="{C264119F-744F-4FF3-8219-0978C7596C07}" type="pres">
      <dgm:prSet presAssocID="{4C773FB6-0125-415C-9CED-54D4C74ED6D2}" presName="parTrans" presStyleLbl="sibTrans2D1" presStyleIdx="1" presStyleCnt="2"/>
      <dgm:spPr/>
    </dgm:pt>
    <dgm:pt modelId="{6400B099-3957-48BE-BBA8-2017327E93B2}" type="pres">
      <dgm:prSet presAssocID="{4C773FB6-0125-415C-9CED-54D4C74ED6D2}" presName="connectorText" presStyleLbl="sibTrans2D1" presStyleIdx="1" presStyleCnt="2"/>
      <dgm:spPr/>
    </dgm:pt>
    <dgm:pt modelId="{40C852C5-9AEE-4097-9FB4-35ECF4BF711F}" type="pres">
      <dgm:prSet presAssocID="{37BF4C70-220B-4500-93E9-C1BFD6EF5E81}" presName="node" presStyleLbl="node1" presStyleIdx="1" presStyleCnt="2">
        <dgm:presLayoutVars>
          <dgm:bulletEnabled val="1"/>
        </dgm:presLayoutVars>
      </dgm:prSet>
      <dgm:spPr/>
    </dgm:pt>
  </dgm:ptLst>
  <dgm:cxnLst>
    <dgm:cxn modelId="{269DE40C-790C-4068-83A0-D2BE109CF460}" srcId="{2536341E-55A9-49C0-8CFE-08BD27F9A7A7}" destId="{37BF4C70-220B-4500-93E9-C1BFD6EF5E81}" srcOrd="1" destOrd="0" parTransId="{4C773FB6-0125-415C-9CED-54D4C74ED6D2}" sibTransId="{E563F5BB-CC64-4077-A045-5B67C479D6E6}"/>
    <dgm:cxn modelId="{EA022B0F-1545-4F7B-AC5B-40B5C6450980}" srcId="{C2F5E262-5B66-4A5C-AA37-85465562B386}" destId="{2536341E-55A9-49C0-8CFE-08BD27F9A7A7}" srcOrd="0" destOrd="0" parTransId="{9AFEAF7E-D019-4314-940C-C7529935DF28}" sibTransId="{6FD29A12-7567-4DEA-8179-36D9EE9C042D}"/>
    <dgm:cxn modelId="{F19A5B2A-DF1F-4399-8267-683AF2D6757A}" type="presOf" srcId="{2536341E-55A9-49C0-8CFE-08BD27F9A7A7}" destId="{4596FB45-DBDB-4CE5-AC20-749617AC94F0}" srcOrd="0" destOrd="0" presId="urn:microsoft.com/office/officeart/2005/8/layout/radial5"/>
    <dgm:cxn modelId="{9670CB60-4E87-4806-B78E-E8955ACAAE01}" srcId="{2536341E-55A9-49C0-8CFE-08BD27F9A7A7}" destId="{48F5E8DD-6097-4266-BEEF-7C125B636875}" srcOrd="0" destOrd="0" parTransId="{318FFA26-C564-422A-BD64-3BB1D37E7EB5}" sibTransId="{4F81060A-53F7-4245-B2F8-0BA87306DDDB}"/>
    <dgm:cxn modelId="{D688B858-5BD2-4D7C-A856-67CAC9EDEE4C}" type="presOf" srcId="{37BF4C70-220B-4500-93E9-C1BFD6EF5E81}" destId="{40C852C5-9AEE-4097-9FB4-35ECF4BF711F}" srcOrd="0" destOrd="0" presId="urn:microsoft.com/office/officeart/2005/8/layout/radial5"/>
    <dgm:cxn modelId="{2271F39E-0680-47AE-8615-A7976A7AC053}" type="presOf" srcId="{318FFA26-C564-422A-BD64-3BB1D37E7EB5}" destId="{7E3C9803-4D51-4439-B9CE-B8A08EF1F127}" srcOrd="0" destOrd="0" presId="urn:microsoft.com/office/officeart/2005/8/layout/radial5"/>
    <dgm:cxn modelId="{155A38B2-3FCE-45C8-8507-23A33DA9C1A8}" type="presOf" srcId="{48F5E8DD-6097-4266-BEEF-7C125B636875}" destId="{A817CE25-8786-436B-8ABE-252DB00381CB}" srcOrd="0" destOrd="0" presId="urn:microsoft.com/office/officeart/2005/8/layout/radial5"/>
    <dgm:cxn modelId="{F6CD9BB8-F81C-4339-9444-77AAAD9FCC83}" type="presOf" srcId="{C2F5E262-5B66-4A5C-AA37-85465562B386}" destId="{2616294D-8BA3-478F-88D7-A77EE826A1B0}" srcOrd="0" destOrd="0" presId="urn:microsoft.com/office/officeart/2005/8/layout/radial5"/>
    <dgm:cxn modelId="{E56B5DC6-AB69-4829-82DE-7D2BFFD8F5B0}" type="presOf" srcId="{4C773FB6-0125-415C-9CED-54D4C74ED6D2}" destId="{C264119F-744F-4FF3-8219-0978C7596C07}" srcOrd="0" destOrd="0" presId="urn:microsoft.com/office/officeart/2005/8/layout/radial5"/>
    <dgm:cxn modelId="{771DD3C9-4508-44A8-86A1-6E64455C9F6F}" type="presOf" srcId="{318FFA26-C564-422A-BD64-3BB1D37E7EB5}" destId="{89544342-EEE6-4DA3-BC43-4FEF70111D2D}" srcOrd="1" destOrd="0" presId="urn:microsoft.com/office/officeart/2005/8/layout/radial5"/>
    <dgm:cxn modelId="{0F341FD9-41D2-413B-8C92-B62B1C551278}" type="presOf" srcId="{4C773FB6-0125-415C-9CED-54D4C74ED6D2}" destId="{6400B099-3957-48BE-BBA8-2017327E93B2}" srcOrd="1" destOrd="0" presId="urn:microsoft.com/office/officeart/2005/8/layout/radial5"/>
    <dgm:cxn modelId="{04C19E6E-1115-428E-888A-3C2594BC2DA6}" type="presParOf" srcId="{2616294D-8BA3-478F-88D7-A77EE826A1B0}" destId="{4596FB45-DBDB-4CE5-AC20-749617AC94F0}" srcOrd="0" destOrd="0" presId="urn:microsoft.com/office/officeart/2005/8/layout/radial5"/>
    <dgm:cxn modelId="{C8682235-7B15-4BF8-906F-C36E6CA71DC9}" type="presParOf" srcId="{2616294D-8BA3-478F-88D7-A77EE826A1B0}" destId="{7E3C9803-4D51-4439-B9CE-B8A08EF1F127}" srcOrd="1" destOrd="0" presId="urn:microsoft.com/office/officeart/2005/8/layout/radial5"/>
    <dgm:cxn modelId="{8B5435DA-2904-467C-9712-BE9CDE24E839}" type="presParOf" srcId="{7E3C9803-4D51-4439-B9CE-B8A08EF1F127}" destId="{89544342-EEE6-4DA3-BC43-4FEF70111D2D}" srcOrd="0" destOrd="0" presId="urn:microsoft.com/office/officeart/2005/8/layout/radial5"/>
    <dgm:cxn modelId="{82166802-82A4-429A-B28E-47A2F5521DBD}" type="presParOf" srcId="{2616294D-8BA3-478F-88D7-A77EE826A1B0}" destId="{A817CE25-8786-436B-8ABE-252DB00381CB}" srcOrd="2" destOrd="0" presId="urn:microsoft.com/office/officeart/2005/8/layout/radial5"/>
    <dgm:cxn modelId="{99ACAAA3-987D-400F-BE7E-4E6901339954}" type="presParOf" srcId="{2616294D-8BA3-478F-88D7-A77EE826A1B0}" destId="{C264119F-744F-4FF3-8219-0978C7596C07}" srcOrd="3" destOrd="0" presId="urn:microsoft.com/office/officeart/2005/8/layout/radial5"/>
    <dgm:cxn modelId="{FEB654FF-DC02-4438-A47D-67FAB0030709}" type="presParOf" srcId="{C264119F-744F-4FF3-8219-0978C7596C07}" destId="{6400B099-3957-48BE-BBA8-2017327E93B2}" srcOrd="0" destOrd="0" presId="urn:microsoft.com/office/officeart/2005/8/layout/radial5"/>
    <dgm:cxn modelId="{9EE478B8-6B0B-4F0B-A3C3-8DE43CDCF312}" type="presParOf" srcId="{2616294D-8BA3-478F-88D7-A77EE826A1B0}" destId="{40C852C5-9AEE-4097-9FB4-35ECF4BF711F}" srcOrd="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EF6EAA-5FDD-4919-A2DB-F22EA4BE474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98496E5-5B25-4559-928F-CFB2A2D5BB71}">
      <dgm:prSet/>
      <dgm:spPr/>
      <dgm:t>
        <a:bodyPr/>
        <a:lstStyle/>
        <a:p>
          <a:r>
            <a:rPr lang="en-US"/>
            <a:t>Periodic Performance Report </a:t>
          </a:r>
        </a:p>
      </dgm:t>
    </dgm:pt>
    <dgm:pt modelId="{1743E2B3-9655-4E33-8B35-40EDC27B14DF}" type="parTrans" cxnId="{40582E8C-BDCD-468D-9C32-AEC8986BCFF3}">
      <dgm:prSet/>
      <dgm:spPr/>
      <dgm:t>
        <a:bodyPr/>
        <a:lstStyle/>
        <a:p>
          <a:endParaRPr lang="en-US"/>
        </a:p>
      </dgm:t>
    </dgm:pt>
    <dgm:pt modelId="{B3B12E72-A795-4E08-B2E1-A843132638AA}" type="sibTrans" cxnId="{40582E8C-BDCD-468D-9C32-AEC8986BCFF3}">
      <dgm:prSet/>
      <dgm:spPr/>
      <dgm:t>
        <a:bodyPr/>
        <a:lstStyle/>
        <a:p>
          <a:endParaRPr lang="en-US"/>
        </a:p>
      </dgm:t>
    </dgm:pt>
    <dgm:pt modelId="{4A26F073-062F-4B66-B770-D9DB7ADA2360}">
      <dgm:prSet/>
      <dgm:spPr/>
      <dgm:t>
        <a:bodyPr/>
        <a:lstStyle/>
        <a:p>
          <a:r>
            <a:rPr lang="en-US"/>
            <a:t>Periodic Financial Report</a:t>
          </a:r>
        </a:p>
      </dgm:t>
    </dgm:pt>
    <dgm:pt modelId="{D3E852BD-9DE7-41A5-A16A-731CB47D0FA7}" type="parTrans" cxnId="{38DACEDB-7EA2-404E-AD8A-EC125AFA759F}">
      <dgm:prSet/>
      <dgm:spPr/>
      <dgm:t>
        <a:bodyPr/>
        <a:lstStyle/>
        <a:p>
          <a:endParaRPr lang="en-US"/>
        </a:p>
      </dgm:t>
    </dgm:pt>
    <dgm:pt modelId="{74E3731B-1B57-4751-810E-5B6EAC7211D4}" type="sibTrans" cxnId="{38DACEDB-7EA2-404E-AD8A-EC125AFA759F}">
      <dgm:prSet/>
      <dgm:spPr/>
      <dgm:t>
        <a:bodyPr/>
        <a:lstStyle/>
        <a:p>
          <a:endParaRPr lang="en-US"/>
        </a:p>
      </dgm:t>
    </dgm:pt>
    <dgm:pt modelId="{E8819866-AB30-405B-93A1-85332B470FC9}" type="pres">
      <dgm:prSet presAssocID="{97EF6EAA-5FDD-4919-A2DB-F22EA4BE4747}" presName="hierChild1" presStyleCnt="0">
        <dgm:presLayoutVars>
          <dgm:chPref val="1"/>
          <dgm:dir/>
          <dgm:animOne val="branch"/>
          <dgm:animLvl val="lvl"/>
          <dgm:resizeHandles/>
        </dgm:presLayoutVars>
      </dgm:prSet>
      <dgm:spPr/>
    </dgm:pt>
    <dgm:pt modelId="{DA5CD485-0773-47EF-8430-98458C1B4E42}" type="pres">
      <dgm:prSet presAssocID="{C98496E5-5B25-4559-928F-CFB2A2D5BB71}" presName="hierRoot1" presStyleCnt="0"/>
      <dgm:spPr/>
    </dgm:pt>
    <dgm:pt modelId="{7785858C-B471-4A86-9632-FAD29D8DCFA8}" type="pres">
      <dgm:prSet presAssocID="{C98496E5-5B25-4559-928F-CFB2A2D5BB71}" presName="composite" presStyleCnt="0"/>
      <dgm:spPr/>
    </dgm:pt>
    <dgm:pt modelId="{46C447D4-7610-4346-97B8-0AED8B507DC5}" type="pres">
      <dgm:prSet presAssocID="{C98496E5-5B25-4559-928F-CFB2A2D5BB71}" presName="background" presStyleLbl="node0" presStyleIdx="0" presStyleCnt="2"/>
      <dgm:spPr/>
    </dgm:pt>
    <dgm:pt modelId="{79D5C33D-2072-423F-B606-4B79A02AF7BE}" type="pres">
      <dgm:prSet presAssocID="{C98496E5-5B25-4559-928F-CFB2A2D5BB71}" presName="text" presStyleLbl="fgAcc0" presStyleIdx="0" presStyleCnt="2">
        <dgm:presLayoutVars>
          <dgm:chPref val="3"/>
        </dgm:presLayoutVars>
      </dgm:prSet>
      <dgm:spPr/>
    </dgm:pt>
    <dgm:pt modelId="{570C27C8-3D79-4346-A80F-AC7DB1803B2A}" type="pres">
      <dgm:prSet presAssocID="{C98496E5-5B25-4559-928F-CFB2A2D5BB71}" presName="hierChild2" presStyleCnt="0"/>
      <dgm:spPr/>
    </dgm:pt>
    <dgm:pt modelId="{7F10DFE4-0874-4DFF-A870-60C3AE1850C2}" type="pres">
      <dgm:prSet presAssocID="{4A26F073-062F-4B66-B770-D9DB7ADA2360}" presName="hierRoot1" presStyleCnt="0"/>
      <dgm:spPr/>
    </dgm:pt>
    <dgm:pt modelId="{E1205637-B9D8-444D-BCA8-472191DCE279}" type="pres">
      <dgm:prSet presAssocID="{4A26F073-062F-4B66-B770-D9DB7ADA2360}" presName="composite" presStyleCnt="0"/>
      <dgm:spPr/>
    </dgm:pt>
    <dgm:pt modelId="{7237FCBF-FC97-4AC0-8F6A-0B439A8C21D3}" type="pres">
      <dgm:prSet presAssocID="{4A26F073-062F-4B66-B770-D9DB7ADA2360}" presName="background" presStyleLbl="node0" presStyleIdx="1" presStyleCnt="2"/>
      <dgm:spPr/>
    </dgm:pt>
    <dgm:pt modelId="{BAC241C7-F1ED-4769-B23F-301E902ECED8}" type="pres">
      <dgm:prSet presAssocID="{4A26F073-062F-4B66-B770-D9DB7ADA2360}" presName="text" presStyleLbl="fgAcc0" presStyleIdx="1" presStyleCnt="2">
        <dgm:presLayoutVars>
          <dgm:chPref val="3"/>
        </dgm:presLayoutVars>
      </dgm:prSet>
      <dgm:spPr/>
    </dgm:pt>
    <dgm:pt modelId="{3CD8FF2A-FB9A-4A6E-96B3-96243E8E3744}" type="pres">
      <dgm:prSet presAssocID="{4A26F073-062F-4B66-B770-D9DB7ADA2360}" presName="hierChild2" presStyleCnt="0"/>
      <dgm:spPr/>
    </dgm:pt>
  </dgm:ptLst>
  <dgm:cxnLst>
    <dgm:cxn modelId="{900BA98B-CC3B-483C-9624-B5164586A297}" type="presOf" srcId="{C98496E5-5B25-4559-928F-CFB2A2D5BB71}" destId="{79D5C33D-2072-423F-B606-4B79A02AF7BE}" srcOrd="0" destOrd="0" presId="urn:microsoft.com/office/officeart/2005/8/layout/hierarchy1"/>
    <dgm:cxn modelId="{40582E8C-BDCD-468D-9C32-AEC8986BCFF3}" srcId="{97EF6EAA-5FDD-4919-A2DB-F22EA4BE4747}" destId="{C98496E5-5B25-4559-928F-CFB2A2D5BB71}" srcOrd="0" destOrd="0" parTransId="{1743E2B3-9655-4E33-8B35-40EDC27B14DF}" sibTransId="{B3B12E72-A795-4E08-B2E1-A843132638AA}"/>
    <dgm:cxn modelId="{0C2B9FD3-D31A-4DD4-A217-3AC1C666EB3D}" type="presOf" srcId="{97EF6EAA-5FDD-4919-A2DB-F22EA4BE4747}" destId="{E8819866-AB30-405B-93A1-85332B470FC9}" srcOrd="0" destOrd="0" presId="urn:microsoft.com/office/officeart/2005/8/layout/hierarchy1"/>
    <dgm:cxn modelId="{B62082DA-63B8-4B9F-B8E3-9A2B8673A7D3}" type="presOf" srcId="{4A26F073-062F-4B66-B770-D9DB7ADA2360}" destId="{BAC241C7-F1ED-4769-B23F-301E902ECED8}" srcOrd="0" destOrd="0" presId="urn:microsoft.com/office/officeart/2005/8/layout/hierarchy1"/>
    <dgm:cxn modelId="{38DACEDB-7EA2-404E-AD8A-EC125AFA759F}" srcId="{97EF6EAA-5FDD-4919-A2DB-F22EA4BE4747}" destId="{4A26F073-062F-4B66-B770-D9DB7ADA2360}" srcOrd="1" destOrd="0" parTransId="{D3E852BD-9DE7-41A5-A16A-731CB47D0FA7}" sibTransId="{74E3731B-1B57-4751-810E-5B6EAC7211D4}"/>
    <dgm:cxn modelId="{2C3872B0-17B5-4690-AC5B-0ED334CEFB6E}" type="presParOf" srcId="{E8819866-AB30-405B-93A1-85332B470FC9}" destId="{DA5CD485-0773-47EF-8430-98458C1B4E42}" srcOrd="0" destOrd="0" presId="urn:microsoft.com/office/officeart/2005/8/layout/hierarchy1"/>
    <dgm:cxn modelId="{F21C0B78-DC22-4EB8-B15B-2C84C18B0605}" type="presParOf" srcId="{DA5CD485-0773-47EF-8430-98458C1B4E42}" destId="{7785858C-B471-4A86-9632-FAD29D8DCFA8}" srcOrd="0" destOrd="0" presId="urn:microsoft.com/office/officeart/2005/8/layout/hierarchy1"/>
    <dgm:cxn modelId="{5B0D3921-A628-40A2-B9A8-F893AB3EF04B}" type="presParOf" srcId="{7785858C-B471-4A86-9632-FAD29D8DCFA8}" destId="{46C447D4-7610-4346-97B8-0AED8B507DC5}" srcOrd="0" destOrd="0" presId="urn:microsoft.com/office/officeart/2005/8/layout/hierarchy1"/>
    <dgm:cxn modelId="{22788BD6-F532-4245-814C-93DF03F8C9E7}" type="presParOf" srcId="{7785858C-B471-4A86-9632-FAD29D8DCFA8}" destId="{79D5C33D-2072-423F-B606-4B79A02AF7BE}" srcOrd="1" destOrd="0" presId="urn:microsoft.com/office/officeart/2005/8/layout/hierarchy1"/>
    <dgm:cxn modelId="{B554E411-6580-43E5-AA4B-4036B8049179}" type="presParOf" srcId="{DA5CD485-0773-47EF-8430-98458C1B4E42}" destId="{570C27C8-3D79-4346-A80F-AC7DB1803B2A}" srcOrd="1" destOrd="0" presId="urn:microsoft.com/office/officeart/2005/8/layout/hierarchy1"/>
    <dgm:cxn modelId="{56B5A372-AB5A-47C7-AF0E-1EE83F3EAE86}" type="presParOf" srcId="{E8819866-AB30-405B-93A1-85332B470FC9}" destId="{7F10DFE4-0874-4DFF-A870-60C3AE1850C2}" srcOrd="1" destOrd="0" presId="urn:microsoft.com/office/officeart/2005/8/layout/hierarchy1"/>
    <dgm:cxn modelId="{755AEC5B-DAE4-4B9E-A8EF-5BDFD639B1DB}" type="presParOf" srcId="{7F10DFE4-0874-4DFF-A870-60C3AE1850C2}" destId="{E1205637-B9D8-444D-BCA8-472191DCE279}" srcOrd="0" destOrd="0" presId="urn:microsoft.com/office/officeart/2005/8/layout/hierarchy1"/>
    <dgm:cxn modelId="{C67989EF-62C9-49A5-8977-57F2D9BB1D7B}" type="presParOf" srcId="{E1205637-B9D8-444D-BCA8-472191DCE279}" destId="{7237FCBF-FC97-4AC0-8F6A-0B439A8C21D3}" srcOrd="0" destOrd="0" presId="urn:microsoft.com/office/officeart/2005/8/layout/hierarchy1"/>
    <dgm:cxn modelId="{7E05C2B1-CA38-42E0-9CFA-3C7061695B5A}" type="presParOf" srcId="{E1205637-B9D8-444D-BCA8-472191DCE279}" destId="{BAC241C7-F1ED-4769-B23F-301E902ECED8}" srcOrd="1" destOrd="0" presId="urn:microsoft.com/office/officeart/2005/8/layout/hierarchy1"/>
    <dgm:cxn modelId="{069BB995-FE78-4090-B6CE-DD9228DB574B}" type="presParOf" srcId="{7F10DFE4-0874-4DFF-A870-60C3AE1850C2}" destId="{3CD8FF2A-FB9A-4A6E-96B3-96243E8E37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FA6CFA-2BE6-4066-BEFE-35B08D0A807E}"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0E47B4AF-F747-47D6-BC58-082967BA1B96}">
      <dgm:prSet/>
      <dgm:spPr/>
      <dgm:t>
        <a:bodyPr/>
        <a:lstStyle/>
        <a:p>
          <a:r>
            <a:rPr lang="en-US" b="1"/>
            <a:t>To align with GATA, periodic performance reports (PPR) are required for all grants administered by the State of Illinois. </a:t>
          </a:r>
          <a:endParaRPr lang="en-US"/>
        </a:p>
      </dgm:t>
    </dgm:pt>
    <dgm:pt modelId="{B5EEA017-440F-4CD3-A912-D09FE9B066BE}" type="parTrans" cxnId="{219E032D-3CF3-47BB-9CCB-E2DADD0F3805}">
      <dgm:prSet/>
      <dgm:spPr/>
      <dgm:t>
        <a:bodyPr/>
        <a:lstStyle/>
        <a:p>
          <a:endParaRPr lang="en-US"/>
        </a:p>
      </dgm:t>
    </dgm:pt>
    <dgm:pt modelId="{CD6B8C97-627C-4FD2-B3D6-2366B1D82AAB}" type="sibTrans" cxnId="{219E032D-3CF3-47BB-9CCB-E2DADD0F3805}">
      <dgm:prSet/>
      <dgm:spPr/>
      <dgm:t>
        <a:bodyPr/>
        <a:lstStyle/>
        <a:p>
          <a:endParaRPr lang="en-US"/>
        </a:p>
      </dgm:t>
    </dgm:pt>
    <dgm:pt modelId="{128F6A72-768B-453E-8981-5A99F1292B7C}">
      <dgm:prSet/>
      <dgm:spPr/>
      <dgm:t>
        <a:bodyPr/>
        <a:lstStyle/>
        <a:p>
          <a:r>
            <a:rPr lang="en-US" b="1"/>
            <a:t>Collects performance measurement information from grantees. </a:t>
          </a:r>
          <a:endParaRPr lang="en-US"/>
        </a:p>
      </dgm:t>
    </dgm:pt>
    <dgm:pt modelId="{ABCF24DC-FA46-4B43-8B62-896D3AEA21E3}" type="parTrans" cxnId="{E1B292E9-6506-4185-AAA6-BB9EF571220E}">
      <dgm:prSet/>
      <dgm:spPr/>
      <dgm:t>
        <a:bodyPr/>
        <a:lstStyle/>
        <a:p>
          <a:endParaRPr lang="en-US"/>
        </a:p>
      </dgm:t>
    </dgm:pt>
    <dgm:pt modelId="{1487AE20-B44D-48B2-92F8-00BAFF3AF947}" type="sibTrans" cxnId="{E1B292E9-6506-4185-AAA6-BB9EF571220E}">
      <dgm:prSet/>
      <dgm:spPr/>
      <dgm:t>
        <a:bodyPr/>
        <a:lstStyle/>
        <a:p>
          <a:endParaRPr lang="en-US"/>
        </a:p>
      </dgm:t>
    </dgm:pt>
    <dgm:pt modelId="{2DF977A2-20B1-406C-BA8E-558EA3BD00E4}">
      <dgm:prSet/>
      <dgm:spPr/>
      <dgm:t>
        <a:bodyPr/>
        <a:lstStyle/>
        <a:p>
          <a:r>
            <a:rPr lang="en-US" b="1" i="0"/>
            <a:t>PPR Supporting Documentation</a:t>
          </a:r>
          <a:r>
            <a:rPr lang="en-US" b="0" i="0"/>
            <a:t> </a:t>
          </a:r>
          <a:endParaRPr lang="en-US"/>
        </a:p>
      </dgm:t>
    </dgm:pt>
    <dgm:pt modelId="{FF434333-0F16-480F-9407-B422FE958F74}" type="parTrans" cxnId="{4CA36677-99CF-48F3-9B94-4D7AB7D1EB86}">
      <dgm:prSet/>
      <dgm:spPr/>
      <dgm:t>
        <a:bodyPr/>
        <a:lstStyle/>
        <a:p>
          <a:endParaRPr lang="en-US"/>
        </a:p>
      </dgm:t>
    </dgm:pt>
    <dgm:pt modelId="{9D2F5B3A-2312-4410-9AF4-350625BB634C}" type="sibTrans" cxnId="{4CA36677-99CF-48F3-9B94-4D7AB7D1EB86}">
      <dgm:prSet/>
      <dgm:spPr/>
      <dgm:t>
        <a:bodyPr/>
        <a:lstStyle/>
        <a:p>
          <a:endParaRPr lang="en-US"/>
        </a:p>
      </dgm:t>
    </dgm:pt>
    <dgm:pt modelId="{3F0E80D5-6614-446C-B12D-6250F3687C13}">
      <dgm:prSet/>
      <dgm:spPr/>
      <dgm:t>
        <a:bodyPr/>
        <a:lstStyle/>
        <a:p>
          <a:r>
            <a:rPr lang="en-US" b="0" i="0"/>
            <a:t>Grantees must include a PDF copy of the Periodic Performance Report covering the date range of the PPR. </a:t>
          </a:r>
          <a:endParaRPr lang="en-US"/>
        </a:p>
      </dgm:t>
    </dgm:pt>
    <dgm:pt modelId="{C3FC3E0C-7652-4E88-97A0-ADFE05E6A4F4}" type="parTrans" cxnId="{8EBB3C61-F1B3-4BB2-B7C2-63C80B017028}">
      <dgm:prSet/>
      <dgm:spPr/>
      <dgm:t>
        <a:bodyPr/>
        <a:lstStyle/>
        <a:p>
          <a:endParaRPr lang="en-US"/>
        </a:p>
      </dgm:t>
    </dgm:pt>
    <dgm:pt modelId="{17ED8069-7082-4736-BC6C-3441F35B11DD}" type="sibTrans" cxnId="{8EBB3C61-F1B3-4BB2-B7C2-63C80B017028}">
      <dgm:prSet/>
      <dgm:spPr/>
      <dgm:t>
        <a:bodyPr/>
        <a:lstStyle/>
        <a:p>
          <a:endParaRPr lang="en-US"/>
        </a:p>
      </dgm:t>
    </dgm:pt>
    <dgm:pt modelId="{9E773E9C-E8BC-4772-BAE9-9123CF3DF456}">
      <dgm:prSet/>
      <dgm:spPr/>
      <dgm:t>
        <a:bodyPr/>
        <a:lstStyle/>
        <a:p>
          <a:r>
            <a:rPr lang="en-US" b="0" i="0"/>
            <a:t>Additional requirements for the PPR include: </a:t>
          </a:r>
          <a:endParaRPr lang="en-US"/>
        </a:p>
      </dgm:t>
    </dgm:pt>
    <dgm:pt modelId="{B34B333A-1ED1-44BC-B0F6-14CA97BC4CE3}" type="parTrans" cxnId="{D2E2A419-9106-43DB-B7D4-060E3C1D9561}">
      <dgm:prSet/>
      <dgm:spPr/>
      <dgm:t>
        <a:bodyPr/>
        <a:lstStyle/>
        <a:p>
          <a:endParaRPr lang="en-US"/>
        </a:p>
      </dgm:t>
    </dgm:pt>
    <dgm:pt modelId="{48090BD2-F8A2-4435-A2AF-25C1994705EF}" type="sibTrans" cxnId="{D2E2A419-9106-43DB-B7D4-060E3C1D9561}">
      <dgm:prSet/>
      <dgm:spPr/>
      <dgm:t>
        <a:bodyPr/>
        <a:lstStyle/>
        <a:p>
          <a:endParaRPr lang="en-US"/>
        </a:p>
      </dgm:t>
    </dgm:pt>
    <dgm:pt modelId="{41602A7E-887D-4F26-BCE5-4A437F598398}">
      <dgm:prSet/>
      <dgm:spPr/>
      <dgm:t>
        <a:bodyPr/>
        <a:lstStyle/>
        <a:p>
          <a:r>
            <a:rPr lang="en-US" b="0" i="0" dirty="0"/>
            <a:t>All supporting documentation is to be submitted in a single PDF. </a:t>
          </a:r>
          <a:endParaRPr lang="en-US" dirty="0"/>
        </a:p>
      </dgm:t>
    </dgm:pt>
    <dgm:pt modelId="{9D7F4B1F-3B97-4081-B65F-D1089DDFD5C4}" type="parTrans" cxnId="{7A9A0095-F577-436E-B561-EB67D18E017A}">
      <dgm:prSet/>
      <dgm:spPr/>
      <dgm:t>
        <a:bodyPr/>
        <a:lstStyle/>
        <a:p>
          <a:endParaRPr lang="en-US"/>
        </a:p>
      </dgm:t>
    </dgm:pt>
    <dgm:pt modelId="{F71122AF-C8B2-4076-AE7B-2B3DDBB9D4F2}" type="sibTrans" cxnId="{7A9A0095-F577-436E-B561-EB67D18E017A}">
      <dgm:prSet/>
      <dgm:spPr/>
      <dgm:t>
        <a:bodyPr/>
        <a:lstStyle/>
        <a:p>
          <a:endParaRPr lang="en-US"/>
        </a:p>
      </dgm:t>
    </dgm:pt>
    <dgm:pt modelId="{79674691-4382-4E8E-AA7C-F984C08DB01A}">
      <dgm:prSet/>
      <dgm:spPr/>
      <dgm:t>
        <a:bodyPr/>
        <a:lstStyle/>
        <a:p>
          <a:r>
            <a:rPr lang="en-US" b="0" i="0"/>
            <a:t>A cover page </a:t>
          </a:r>
          <a:r>
            <a:rPr lang="en-US" b="1" i="0"/>
            <a:t>must </a:t>
          </a:r>
          <a:r>
            <a:rPr lang="en-US" b="0" i="0"/>
            <a:t>be submitted that includes the grant #, grantee organization, DUNS #, FEIN, and period covered by the PPR. </a:t>
          </a:r>
          <a:endParaRPr lang="en-US"/>
        </a:p>
      </dgm:t>
    </dgm:pt>
    <dgm:pt modelId="{517D151D-3146-404F-96D2-183F1FDD8BAF}" type="parTrans" cxnId="{91121018-D263-436E-9170-55422FD88289}">
      <dgm:prSet/>
      <dgm:spPr/>
      <dgm:t>
        <a:bodyPr/>
        <a:lstStyle/>
        <a:p>
          <a:endParaRPr lang="en-US"/>
        </a:p>
      </dgm:t>
    </dgm:pt>
    <dgm:pt modelId="{DB08768B-0436-41F5-ACBD-D117A98A64C1}" type="sibTrans" cxnId="{91121018-D263-436E-9170-55422FD88289}">
      <dgm:prSet/>
      <dgm:spPr/>
      <dgm:t>
        <a:bodyPr/>
        <a:lstStyle/>
        <a:p>
          <a:endParaRPr lang="en-US"/>
        </a:p>
      </dgm:t>
    </dgm:pt>
    <dgm:pt modelId="{45EDAE7B-38FE-4715-BAD8-76B3FD1EB6C2}">
      <dgm:prSet/>
      <dgm:spPr/>
      <dgm:t>
        <a:bodyPr/>
        <a:lstStyle/>
        <a:p>
          <a:r>
            <a:rPr lang="en-US" b="0" i="0"/>
            <a:t>Naming convention – grant number, PPR Support, and last date of reporting period </a:t>
          </a:r>
          <a:endParaRPr lang="en-US"/>
        </a:p>
      </dgm:t>
    </dgm:pt>
    <dgm:pt modelId="{AB8C1D37-0AC1-4148-9DF0-9A03D137894B}" type="parTrans" cxnId="{75D78CCA-8DD0-49B9-8E01-C9E520A44C23}">
      <dgm:prSet/>
      <dgm:spPr/>
      <dgm:t>
        <a:bodyPr/>
        <a:lstStyle/>
        <a:p>
          <a:endParaRPr lang="en-US"/>
        </a:p>
      </dgm:t>
    </dgm:pt>
    <dgm:pt modelId="{1B2798F2-604A-4187-ADEB-006EFB8114B6}" type="sibTrans" cxnId="{75D78CCA-8DD0-49B9-8E01-C9E520A44C23}">
      <dgm:prSet/>
      <dgm:spPr/>
      <dgm:t>
        <a:bodyPr/>
        <a:lstStyle/>
        <a:p>
          <a:endParaRPr lang="en-US"/>
        </a:p>
      </dgm:t>
    </dgm:pt>
    <dgm:pt modelId="{A4749721-E619-4DDE-B242-8B1148B86929}" type="pres">
      <dgm:prSet presAssocID="{B5FA6CFA-2BE6-4066-BEFE-35B08D0A807E}" presName="Name0" presStyleCnt="0">
        <dgm:presLayoutVars>
          <dgm:dir/>
          <dgm:resizeHandles val="exact"/>
        </dgm:presLayoutVars>
      </dgm:prSet>
      <dgm:spPr/>
    </dgm:pt>
    <dgm:pt modelId="{63670CDE-5B3E-40BE-9AA2-2FEA642E0DAA}" type="pres">
      <dgm:prSet presAssocID="{0E47B4AF-F747-47D6-BC58-082967BA1B96}" presName="node" presStyleLbl="node1" presStyleIdx="0" presStyleCnt="7">
        <dgm:presLayoutVars>
          <dgm:bulletEnabled val="1"/>
        </dgm:presLayoutVars>
      </dgm:prSet>
      <dgm:spPr/>
    </dgm:pt>
    <dgm:pt modelId="{4C217617-8FE4-4D80-97E0-0813948D6555}" type="pres">
      <dgm:prSet presAssocID="{CD6B8C97-627C-4FD2-B3D6-2366B1D82AAB}" presName="sibTrans" presStyleLbl="sibTrans1D1" presStyleIdx="0" presStyleCnt="6"/>
      <dgm:spPr/>
    </dgm:pt>
    <dgm:pt modelId="{1FCDB286-BEC2-46B5-A04D-1BAE824645DC}" type="pres">
      <dgm:prSet presAssocID="{CD6B8C97-627C-4FD2-B3D6-2366B1D82AAB}" presName="connectorText" presStyleLbl="sibTrans1D1" presStyleIdx="0" presStyleCnt="6"/>
      <dgm:spPr/>
    </dgm:pt>
    <dgm:pt modelId="{FE91CC21-F30E-4913-AF4C-807035523DDE}" type="pres">
      <dgm:prSet presAssocID="{2DF977A2-20B1-406C-BA8E-558EA3BD00E4}" presName="node" presStyleLbl="node1" presStyleIdx="1" presStyleCnt="7">
        <dgm:presLayoutVars>
          <dgm:bulletEnabled val="1"/>
        </dgm:presLayoutVars>
      </dgm:prSet>
      <dgm:spPr/>
    </dgm:pt>
    <dgm:pt modelId="{70F64C40-77DC-4A16-B2B7-7F7798D4D497}" type="pres">
      <dgm:prSet presAssocID="{9D2F5B3A-2312-4410-9AF4-350625BB634C}" presName="sibTrans" presStyleLbl="sibTrans1D1" presStyleIdx="1" presStyleCnt="6"/>
      <dgm:spPr/>
    </dgm:pt>
    <dgm:pt modelId="{C06F7AC6-7499-4A85-9B1A-13D57E6391F0}" type="pres">
      <dgm:prSet presAssocID="{9D2F5B3A-2312-4410-9AF4-350625BB634C}" presName="connectorText" presStyleLbl="sibTrans1D1" presStyleIdx="1" presStyleCnt="6"/>
      <dgm:spPr/>
    </dgm:pt>
    <dgm:pt modelId="{FFE2DFC9-6F52-4F4A-98B4-1662F55429E6}" type="pres">
      <dgm:prSet presAssocID="{3F0E80D5-6614-446C-B12D-6250F3687C13}" presName="node" presStyleLbl="node1" presStyleIdx="2" presStyleCnt="7">
        <dgm:presLayoutVars>
          <dgm:bulletEnabled val="1"/>
        </dgm:presLayoutVars>
      </dgm:prSet>
      <dgm:spPr/>
    </dgm:pt>
    <dgm:pt modelId="{4C91485C-C8CB-4842-BF9D-DDC742F9751F}" type="pres">
      <dgm:prSet presAssocID="{17ED8069-7082-4736-BC6C-3441F35B11DD}" presName="sibTrans" presStyleLbl="sibTrans1D1" presStyleIdx="2" presStyleCnt="6"/>
      <dgm:spPr/>
    </dgm:pt>
    <dgm:pt modelId="{DC804366-BCC9-44DB-8052-C83285D701AA}" type="pres">
      <dgm:prSet presAssocID="{17ED8069-7082-4736-BC6C-3441F35B11DD}" presName="connectorText" presStyleLbl="sibTrans1D1" presStyleIdx="2" presStyleCnt="6"/>
      <dgm:spPr/>
    </dgm:pt>
    <dgm:pt modelId="{22231C8B-9C16-471D-997E-2EC4EECA9AB4}" type="pres">
      <dgm:prSet presAssocID="{9E773E9C-E8BC-4772-BAE9-9123CF3DF456}" presName="node" presStyleLbl="node1" presStyleIdx="3" presStyleCnt="7">
        <dgm:presLayoutVars>
          <dgm:bulletEnabled val="1"/>
        </dgm:presLayoutVars>
      </dgm:prSet>
      <dgm:spPr/>
    </dgm:pt>
    <dgm:pt modelId="{4F8E70F2-2CCC-469F-BF06-DD260A18EEE2}" type="pres">
      <dgm:prSet presAssocID="{48090BD2-F8A2-4435-A2AF-25C1994705EF}" presName="sibTrans" presStyleLbl="sibTrans1D1" presStyleIdx="3" presStyleCnt="6"/>
      <dgm:spPr/>
    </dgm:pt>
    <dgm:pt modelId="{4CCC6A84-D92E-4C1D-9DF1-EE255F630479}" type="pres">
      <dgm:prSet presAssocID="{48090BD2-F8A2-4435-A2AF-25C1994705EF}" presName="connectorText" presStyleLbl="sibTrans1D1" presStyleIdx="3" presStyleCnt="6"/>
      <dgm:spPr/>
    </dgm:pt>
    <dgm:pt modelId="{3F11A531-C7C9-4BF9-82A0-909FF5F8A2E3}" type="pres">
      <dgm:prSet presAssocID="{41602A7E-887D-4F26-BCE5-4A437F598398}" presName="node" presStyleLbl="node1" presStyleIdx="4" presStyleCnt="7">
        <dgm:presLayoutVars>
          <dgm:bulletEnabled val="1"/>
        </dgm:presLayoutVars>
      </dgm:prSet>
      <dgm:spPr/>
    </dgm:pt>
    <dgm:pt modelId="{AAD0CB32-036B-4B37-82FA-D0D21A2DFEE8}" type="pres">
      <dgm:prSet presAssocID="{F71122AF-C8B2-4076-AE7B-2B3DDBB9D4F2}" presName="sibTrans" presStyleLbl="sibTrans1D1" presStyleIdx="4" presStyleCnt="6"/>
      <dgm:spPr/>
    </dgm:pt>
    <dgm:pt modelId="{548BFF33-C89E-4EFE-88DD-0DD1EA20C43C}" type="pres">
      <dgm:prSet presAssocID="{F71122AF-C8B2-4076-AE7B-2B3DDBB9D4F2}" presName="connectorText" presStyleLbl="sibTrans1D1" presStyleIdx="4" presStyleCnt="6"/>
      <dgm:spPr/>
    </dgm:pt>
    <dgm:pt modelId="{3E787FC5-5A3A-4B1F-AD6C-5F35409ADFE7}" type="pres">
      <dgm:prSet presAssocID="{79674691-4382-4E8E-AA7C-F984C08DB01A}" presName="node" presStyleLbl="node1" presStyleIdx="5" presStyleCnt="7">
        <dgm:presLayoutVars>
          <dgm:bulletEnabled val="1"/>
        </dgm:presLayoutVars>
      </dgm:prSet>
      <dgm:spPr/>
    </dgm:pt>
    <dgm:pt modelId="{957A3612-82E9-4202-9314-9935E3A59A1E}" type="pres">
      <dgm:prSet presAssocID="{DB08768B-0436-41F5-ACBD-D117A98A64C1}" presName="sibTrans" presStyleLbl="sibTrans1D1" presStyleIdx="5" presStyleCnt="6"/>
      <dgm:spPr/>
    </dgm:pt>
    <dgm:pt modelId="{CC044EE7-7041-4BCF-BEC8-4313EF7045B0}" type="pres">
      <dgm:prSet presAssocID="{DB08768B-0436-41F5-ACBD-D117A98A64C1}" presName="connectorText" presStyleLbl="sibTrans1D1" presStyleIdx="5" presStyleCnt="6"/>
      <dgm:spPr/>
    </dgm:pt>
    <dgm:pt modelId="{051517FB-AF9C-40C5-A611-3BFD4E1C3782}" type="pres">
      <dgm:prSet presAssocID="{45EDAE7B-38FE-4715-BAD8-76B3FD1EB6C2}" presName="node" presStyleLbl="node1" presStyleIdx="6" presStyleCnt="7">
        <dgm:presLayoutVars>
          <dgm:bulletEnabled val="1"/>
        </dgm:presLayoutVars>
      </dgm:prSet>
      <dgm:spPr/>
    </dgm:pt>
  </dgm:ptLst>
  <dgm:cxnLst>
    <dgm:cxn modelId="{4BB81F0E-E23C-4840-9E33-B5E5037B77AB}" type="presOf" srcId="{0E47B4AF-F747-47D6-BC58-082967BA1B96}" destId="{63670CDE-5B3E-40BE-9AA2-2FEA642E0DAA}" srcOrd="0" destOrd="0" presId="urn:microsoft.com/office/officeart/2016/7/layout/RepeatingBendingProcessNew"/>
    <dgm:cxn modelId="{E9874612-E5EA-488C-A697-D2C8198BBACD}" type="presOf" srcId="{DB08768B-0436-41F5-ACBD-D117A98A64C1}" destId="{CC044EE7-7041-4BCF-BEC8-4313EF7045B0}" srcOrd="1" destOrd="0" presId="urn:microsoft.com/office/officeart/2016/7/layout/RepeatingBendingProcessNew"/>
    <dgm:cxn modelId="{91121018-D263-436E-9170-55422FD88289}" srcId="{B5FA6CFA-2BE6-4066-BEFE-35B08D0A807E}" destId="{79674691-4382-4E8E-AA7C-F984C08DB01A}" srcOrd="5" destOrd="0" parTransId="{517D151D-3146-404F-96D2-183F1FDD8BAF}" sibTransId="{DB08768B-0436-41F5-ACBD-D117A98A64C1}"/>
    <dgm:cxn modelId="{D2E2A419-9106-43DB-B7D4-060E3C1D9561}" srcId="{B5FA6CFA-2BE6-4066-BEFE-35B08D0A807E}" destId="{9E773E9C-E8BC-4772-BAE9-9123CF3DF456}" srcOrd="3" destOrd="0" parTransId="{B34B333A-1ED1-44BC-B0F6-14CA97BC4CE3}" sibTransId="{48090BD2-F8A2-4435-A2AF-25C1994705EF}"/>
    <dgm:cxn modelId="{61B36025-DE58-4923-A7AC-C60004471739}" type="presOf" srcId="{45EDAE7B-38FE-4715-BAD8-76B3FD1EB6C2}" destId="{051517FB-AF9C-40C5-A611-3BFD4E1C3782}" srcOrd="0" destOrd="0" presId="urn:microsoft.com/office/officeart/2016/7/layout/RepeatingBendingProcessNew"/>
    <dgm:cxn modelId="{219E032D-3CF3-47BB-9CCB-E2DADD0F3805}" srcId="{B5FA6CFA-2BE6-4066-BEFE-35B08D0A807E}" destId="{0E47B4AF-F747-47D6-BC58-082967BA1B96}" srcOrd="0" destOrd="0" parTransId="{B5EEA017-440F-4CD3-A912-D09FE9B066BE}" sibTransId="{CD6B8C97-627C-4FD2-B3D6-2366B1D82AAB}"/>
    <dgm:cxn modelId="{7CB26437-EB56-4E85-85A1-019447F3228E}" type="presOf" srcId="{DB08768B-0436-41F5-ACBD-D117A98A64C1}" destId="{957A3612-82E9-4202-9314-9935E3A59A1E}" srcOrd="0" destOrd="0" presId="urn:microsoft.com/office/officeart/2016/7/layout/RepeatingBendingProcessNew"/>
    <dgm:cxn modelId="{D4F9A65C-A3E3-459D-99F9-725CDD52152A}" type="presOf" srcId="{CD6B8C97-627C-4FD2-B3D6-2366B1D82AAB}" destId="{1FCDB286-BEC2-46B5-A04D-1BAE824645DC}" srcOrd="1" destOrd="0" presId="urn:microsoft.com/office/officeart/2016/7/layout/RepeatingBendingProcessNew"/>
    <dgm:cxn modelId="{8EBB3C61-F1B3-4BB2-B7C2-63C80B017028}" srcId="{B5FA6CFA-2BE6-4066-BEFE-35B08D0A807E}" destId="{3F0E80D5-6614-446C-B12D-6250F3687C13}" srcOrd="2" destOrd="0" parTransId="{C3FC3E0C-7652-4E88-97A0-ADFE05E6A4F4}" sibTransId="{17ED8069-7082-4736-BC6C-3441F35B11DD}"/>
    <dgm:cxn modelId="{6EFBA944-8383-4F4C-B314-92BF5B416C67}" type="presOf" srcId="{48090BD2-F8A2-4435-A2AF-25C1994705EF}" destId="{4CCC6A84-D92E-4C1D-9DF1-EE255F630479}" srcOrd="1" destOrd="0" presId="urn:microsoft.com/office/officeart/2016/7/layout/RepeatingBendingProcessNew"/>
    <dgm:cxn modelId="{D7FB7865-68A5-473E-B667-F48849346F86}" type="presOf" srcId="{9E773E9C-E8BC-4772-BAE9-9123CF3DF456}" destId="{22231C8B-9C16-471D-997E-2EC4EECA9AB4}" srcOrd="0" destOrd="0" presId="urn:microsoft.com/office/officeart/2016/7/layout/RepeatingBendingProcessNew"/>
    <dgm:cxn modelId="{DFBC276E-9F02-41F6-8451-12E85051ACAF}" type="presOf" srcId="{F71122AF-C8B2-4076-AE7B-2B3DDBB9D4F2}" destId="{548BFF33-C89E-4EFE-88DD-0DD1EA20C43C}" srcOrd="1" destOrd="0" presId="urn:microsoft.com/office/officeart/2016/7/layout/RepeatingBendingProcessNew"/>
    <dgm:cxn modelId="{AA629F71-BF1A-4FEA-AE4A-74A16C81A286}" type="presOf" srcId="{17ED8069-7082-4736-BC6C-3441F35B11DD}" destId="{4C91485C-C8CB-4842-BF9D-DDC742F9751F}" srcOrd="0" destOrd="0" presId="urn:microsoft.com/office/officeart/2016/7/layout/RepeatingBendingProcessNew"/>
    <dgm:cxn modelId="{5CC15373-F5BA-42E3-9908-E5DC10C5DEC8}" type="presOf" srcId="{79674691-4382-4E8E-AA7C-F984C08DB01A}" destId="{3E787FC5-5A3A-4B1F-AD6C-5F35409ADFE7}" srcOrd="0" destOrd="0" presId="urn:microsoft.com/office/officeart/2016/7/layout/RepeatingBendingProcessNew"/>
    <dgm:cxn modelId="{31499C76-7056-4F07-B129-E4FC16210AD9}" type="presOf" srcId="{128F6A72-768B-453E-8981-5A99F1292B7C}" destId="{63670CDE-5B3E-40BE-9AA2-2FEA642E0DAA}" srcOrd="0" destOrd="1" presId="urn:microsoft.com/office/officeart/2016/7/layout/RepeatingBendingProcessNew"/>
    <dgm:cxn modelId="{4CA36677-99CF-48F3-9B94-4D7AB7D1EB86}" srcId="{B5FA6CFA-2BE6-4066-BEFE-35B08D0A807E}" destId="{2DF977A2-20B1-406C-BA8E-558EA3BD00E4}" srcOrd="1" destOrd="0" parTransId="{FF434333-0F16-480F-9407-B422FE958F74}" sibTransId="{9D2F5B3A-2312-4410-9AF4-350625BB634C}"/>
    <dgm:cxn modelId="{AB36BA78-59A3-448C-9C37-846E5134409C}" type="presOf" srcId="{3F0E80D5-6614-446C-B12D-6250F3687C13}" destId="{FFE2DFC9-6F52-4F4A-98B4-1662F55429E6}" srcOrd="0" destOrd="0" presId="urn:microsoft.com/office/officeart/2016/7/layout/RepeatingBendingProcessNew"/>
    <dgm:cxn modelId="{8841088B-261E-4EFC-868E-6845D8F3C4AD}" type="presOf" srcId="{17ED8069-7082-4736-BC6C-3441F35B11DD}" destId="{DC804366-BCC9-44DB-8052-C83285D701AA}" srcOrd="1" destOrd="0" presId="urn:microsoft.com/office/officeart/2016/7/layout/RepeatingBendingProcessNew"/>
    <dgm:cxn modelId="{7A9A0095-F577-436E-B561-EB67D18E017A}" srcId="{B5FA6CFA-2BE6-4066-BEFE-35B08D0A807E}" destId="{41602A7E-887D-4F26-BCE5-4A437F598398}" srcOrd="4" destOrd="0" parTransId="{9D7F4B1F-3B97-4081-B65F-D1089DDFD5C4}" sibTransId="{F71122AF-C8B2-4076-AE7B-2B3DDBB9D4F2}"/>
    <dgm:cxn modelId="{3DB14C98-53EB-4029-83CC-C89751775B15}" type="presOf" srcId="{B5FA6CFA-2BE6-4066-BEFE-35B08D0A807E}" destId="{A4749721-E619-4DDE-B242-8B1148B86929}" srcOrd="0" destOrd="0" presId="urn:microsoft.com/office/officeart/2016/7/layout/RepeatingBendingProcessNew"/>
    <dgm:cxn modelId="{9EAD0D9E-7B34-4F6A-AB5B-AA58A5A89874}" type="presOf" srcId="{48090BD2-F8A2-4435-A2AF-25C1994705EF}" destId="{4F8E70F2-2CCC-469F-BF06-DD260A18EEE2}" srcOrd="0" destOrd="0" presId="urn:microsoft.com/office/officeart/2016/7/layout/RepeatingBendingProcessNew"/>
    <dgm:cxn modelId="{914B89AD-7B42-4CCC-A5F3-A06997444E80}" type="presOf" srcId="{9D2F5B3A-2312-4410-9AF4-350625BB634C}" destId="{C06F7AC6-7499-4A85-9B1A-13D57E6391F0}" srcOrd="1" destOrd="0" presId="urn:microsoft.com/office/officeart/2016/7/layout/RepeatingBendingProcessNew"/>
    <dgm:cxn modelId="{53A8F4B1-15C9-473E-974A-1BD57B0CB9BA}" type="presOf" srcId="{F71122AF-C8B2-4076-AE7B-2B3DDBB9D4F2}" destId="{AAD0CB32-036B-4B37-82FA-D0D21A2DFEE8}" srcOrd="0" destOrd="0" presId="urn:microsoft.com/office/officeart/2016/7/layout/RepeatingBendingProcessNew"/>
    <dgm:cxn modelId="{75D78CCA-8DD0-49B9-8E01-C9E520A44C23}" srcId="{B5FA6CFA-2BE6-4066-BEFE-35B08D0A807E}" destId="{45EDAE7B-38FE-4715-BAD8-76B3FD1EB6C2}" srcOrd="6" destOrd="0" parTransId="{AB8C1D37-0AC1-4148-9DF0-9A03D137894B}" sibTransId="{1B2798F2-604A-4187-ADEB-006EFB8114B6}"/>
    <dgm:cxn modelId="{2A91C1D4-62D1-4EE0-851F-566244BE3EB1}" type="presOf" srcId="{2DF977A2-20B1-406C-BA8E-558EA3BD00E4}" destId="{FE91CC21-F30E-4913-AF4C-807035523DDE}" srcOrd="0" destOrd="0" presId="urn:microsoft.com/office/officeart/2016/7/layout/RepeatingBendingProcessNew"/>
    <dgm:cxn modelId="{80DAF4D5-6E89-43F1-9E9C-C3560BE43B0F}" type="presOf" srcId="{CD6B8C97-627C-4FD2-B3D6-2366B1D82AAB}" destId="{4C217617-8FE4-4D80-97E0-0813948D6555}" srcOrd="0" destOrd="0" presId="urn:microsoft.com/office/officeart/2016/7/layout/RepeatingBendingProcessNew"/>
    <dgm:cxn modelId="{E1B292E9-6506-4185-AAA6-BB9EF571220E}" srcId="{0E47B4AF-F747-47D6-BC58-082967BA1B96}" destId="{128F6A72-768B-453E-8981-5A99F1292B7C}" srcOrd="0" destOrd="0" parTransId="{ABCF24DC-FA46-4B43-8B62-896D3AEA21E3}" sibTransId="{1487AE20-B44D-48B2-92F8-00BAFF3AF947}"/>
    <dgm:cxn modelId="{C2E2C8F2-41E5-41E0-A4EA-8987B04EA7AB}" type="presOf" srcId="{41602A7E-887D-4F26-BCE5-4A437F598398}" destId="{3F11A531-C7C9-4BF9-82A0-909FF5F8A2E3}" srcOrd="0" destOrd="0" presId="urn:microsoft.com/office/officeart/2016/7/layout/RepeatingBendingProcessNew"/>
    <dgm:cxn modelId="{9810CCF9-94E6-440B-AE23-14265EF87D06}" type="presOf" srcId="{9D2F5B3A-2312-4410-9AF4-350625BB634C}" destId="{70F64C40-77DC-4A16-B2B7-7F7798D4D497}" srcOrd="0" destOrd="0" presId="urn:microsoft.com/office/officeart/2016/7/layout/RepeatingBendingProcessNew"/>
    <dgm:cxn modelId="{24F59B20-8DAB-49B2-A972-52F2FF9974B9}" type="presParOf" srcId="{A4749721-E619-4DDE-B242-8B1148B86929}" destId="{63670CDE-5B3E-40BE-9AA2-2FEA642E0DAA}" srcOrd="0" destOrd="0" presId="urn:microsoft.com/office/officeart/2016/7/layout/RepeatingBendingProcessNew"/>
    <dgm:cxn modelId="{1A29DE49-0B08-492A-9443-71D41566B686}" type="presParOf" srcId="{A4749721-E619-4DDE-B242-8B1148B86929}" destId="{4C217617-8FE4-4D80-97E0-0813948D6555}" srcOrd="1" destOrd="0" presId="urn:microsoft.com/office/officeart/2016/7/layout/RepeatingBendingProcessNew"/>
    <dgm:cxn modelId="{B3FEDE3A-88E8-44E7-9E53-D3CEB8F98FE9}" type="presParOf" srcId="{4C217617-8FE4-4D80-97E0-0813948D6555}" destId="{1FCDB286-BEC2-46B5-A04D-1BAE824645DC}" srcOrd="0" destOrd="0" presId="urn:microsoft.com/office/officeart/2016/7/layout/RepeatingBendingProcessNew"/>
    <dgm:cxn modelId="{4F1BDEFD-C27E-4638-9E2C-973F1A0CC079}" type="presParOf" srcId="{A4749721-E619-4DDE-B242-8B1148B86929}" destId="{FE91CC21-F30E-4913-AF4C-807035523DDE}" srcOrd="2" destOrd="0" presId="urn:microsoft.com/office/officeart/2016/7/layout/RepeatingBendingProcessNew"/>
    <dgm:cxn modelId="{1D6161C1-87A9-4C4A-A8FF-577D302326D2}" type="presParOf" srcId="{A4749721-E619-4DDE-B242-8B1148B86929}" destId="{70F64C40-77DC-4A16-B2B7-7F7798D4D497}" srcOrd="3" destOrd="0" presId="urn:microsoft.com/office/officeart/2016/7/layout/RepeatingBendingProcessNew"/>
    <dgm:cxn modelId="{6059DCF2-59B8-48C1-BC42-8421DE1B6824}" type="presParOf" srcId="{70F64C40-77DC-4A16-B2B7-7F7798D4D497}" destId="{C06F7AC6-7499-4A85-9B1A-13D57E6391F0}" srcOrd="0" destOrd="0" presId="urn:microsoft.com/office/officeart/2016/7/layout/RepeatingBendingProcessNew"/>
    <dgm:cxn modelId="{8B48D51C-F74A-41C3-AFA1-9F2BB76682C2}" type="presParOf" srcId="{A4749721-E619-4DDE-B242-8B1148B86929}" destId="{FFE2DFC9-6F52-4F4A-98B4-1662F55429E6}" srcOrd="4" destOrd="0" presId="urn:microsoft.com/office/officeart/2016/7/layout/RepeatingBendingProcessNew"/>
    <dgm:cxn modelId="{1C5BA575-1FD3-4F32-8395-6C913EDF942E}" type="presParOf" srcId="{A4749721-E619-4DDE-B242-8B1148B86929}" destId="{4C91485C-C8CB-4842-BF9D-DDC742F9751F}" srcOrd="5" destOrd="0" presId="urn:microsoft.com/office/officeart/2016/7/layout/RepeatingBendingProcessNew"/>
    <dgm:cxn modelId="{63951322-EDF7-45E5-B9E8-E9D3FD71FD06}" type="presParOf" srcId="{4C91485C-C8CB-4842-BF9D-DDC742F9751F}" destId="{DC804366-BCC9-44DB-8052-C83285D701AA}" srcOrd="0" destOrd="0" presId="urn:microsoft.com/office/officeart/2016/7/layout/RepeatingBendingProcessNew"/>
    <dgm:cxn modelId="{30B20D5F-8CFD-46BB-83E0-ECCD60F15708}" type="presParOf" srcId="{A4749721-E619-4DDE-B242-8B1148B86929}" destId="{22231C8B-9C16-471D-997E-2EC4EECA9AB4}" srcOrd="6" destOrd="0" presId="urn:microsoft.com/office/officeart/2016/7/layout/RepeatingBendingProcessNew"/>
    <dgm:cxn modelId="{D328A8FA-C3A0-47E9-93F5-882AA0F0A6A3}" type="presParOf" srcId="{A4749721-E619-4DDE-B242-8B1148B86929}" destId="{4F8E70F2-2CCC-469F-BF06-DD260A18EEE2}" srcOrd="7" destOrd="0" presId="urn:microsoft.com/office/officeart/2016/7/layout/RepeatingBendingProcessNew"/>
    <dgm:cxn modelId="{5313AE9E-B97A-4F8D-9525-D5520FD6799D}" type="presParOf" srcId="{4F8E70F2-2CCC-469F-BF06-DD260A18EEE2}" destId="{4CCC6A84-D92E-4C1D-9DF1-EE255F630479}" srcOrd="0" destOrd="0" presId="urn:microsoft.com/office/officeart/2016/7/layout/RepeatingBendingProcessNew"/>
    <dgm:cxn modelId="{B03E2EDC-85A4-4494-AEC8-465B5F3EFB1E}" type="presParOf" srcId="{A4749721-E619-4DDE-B242-8B1148B86929}" destId="{3F11A531-C7C9-4BF9-82A0-909FF5F8A2E3}" srcOrd="8" destOrd="0" presId="urn:microsoft.com/office/officeart/2016/7/layout/RepeatingBendingProcessNew"/>
    <dgm:cxn modelId="{1072084C-DF7E-4F1C-A588-302D1C069463}" type="presParOf" srcId="{A4749721-E619-4DDE-B242-8B1148B86929}" destId="{AAD0CB32-036B-4B37-82FA-D0D21A2DFEE8}" srcOrd="9" destOrd="0" presId="urn:microsoft.com/office/officeart/2016/7/layout/RepeatingBendingProcessNew"/>
    <dgm:cxn modelId="{854DD058-4254-45F3-BBFC-D6CF1FB1E808}" type="presParOf" srcId="{AAD0CB32-036B-4B37-82FA-D0D21A2DFEE8}" destId="{548BFF33-C89E-4EFE-88DD-0DD1EA20C43C}" srcOrd="0" destOrd="0" presId="urn:microsoft.com/office/officeart/2016/7/layout/RepeatingBendingProcessNew"/>
    <dgm:cxn modelId="{AEE1A3D7-2CE6-480A-9563-0F7960D6664C}" type="presParOf" srcId="{A4749721-E619-4DDE-B242-8B1148B86929}" destId="{3E787FC5-5A3A-4B1F-AD6C-5F35409ADFE7}" srcOrd="10" destOrd="0" presId="urn:microsoft.com/office/officeart/2016/7/layout/RepeatingBendingProcessNew"/>
    <dgm:cxn modelId="{CBC87E12-9EB4-4E84-BAD0-08056CC85D46}" type="presParOf" srcId="{A4749721-E619-4DDE-B242-8B1148B86929}" destId="{957A3612-82E9-4202-9314-9935E3A59A1E}" srcOrd="11" destOrd="0" presId="urn:microsoft.com/office/officeart/2016/7/layout/RepeatingBendingProcessNew"/>
    <dgm:cxn modelId="{993B5FF7-1765-4FC6-8C5C-7DF9BAB3D085}" type="presParOf" srcId="{957A3612-82E9-4202-9314-9935E3A59A1E}" destId="{CC044EE7-7041-4BCF-BEC8-4313EF7045B0}" srcOrd="0" destOrd="0" presId="urn:microsoft.com/office/officeart/2016/7/layout/RepeatingBendingProcessNew"/>
    <dgm:cxn modelId="{7FBFDB72-408D-4234-B4E4-5C84534CAF6B}" type="presParOf" srcId="{A4749721-E619-4DDE-B242-8B1148B86929}" destId="{051517FB-AF9C-40C5-A611-3BFD4E1C3782}"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6CE6DB-49DB-4D40-BCC0-A8D4740C9ED2}" type="doc">
      <dgm:prSet loTypeId="urn:microsoft.com/office/officeart/2005/8/layout/hierarchy2" loCatId="hierarchy" qsTypeId="urn:microsoft.com/office/officeart/2005/8/quickstyle/simple1" qsCatId="simple" csTypeId="urn:microsoft.com/office/officeart/2005/8/colors/colorful1" csCatId="colorful"/>
      <dgm:spPr/>
      <dgm:t>
        <a:bodyPr/>
        <a:lstStyle/>
        <a:p>
          <a:endParaRPr lang="en-US"/>
        </a:p>
      </dgm:t>
    </dgm:pt>
    <dgm:pt modelId="{AAE76CD4-C5CE-4D85-8BC7-50BBC027DF5B}">
      <dgm:prSet/>
      <dgm:spPr/>
      <dgm:t>
        <a:bodyPr/>
        <a:lstStyle/>
        <a:p>
          <a:r>
            <a:rPr lang="en-US"/>
            <a:t>All grant expenditures must comply with 2 CFR 200 and cost should be reasonable, applicable, and necessary for the grant program. </a:t>
          </a:r>
        </a:p>
      </dgm:t>
    </dgm:pt>
    <dgm:pt modelId="{695946F4-EB27-4A63-82A0-1A49B6C82007}" type="parTrans" cxnId="{7ED4B9EF-C531-4304-9605-929326ABC291}">
      <dgm:prSet/>
      <dgm:spPr/>
      <dgm:t>
        <a:bodyPr/>
        <a:lstStyle/>
        <a:p>
          <a:endParaRPr lang="en-US"/>
        </a:p>
      </dgm:t>
    </dgm:pt>
    <dgm:pt modelId="{815B5803-7C26-4AAD-B188-7D062667CF64}" type="sibTrans" cxnId="{7ED4B9EF-C531-4304-9605-929326ABC291}">
      <dgm:prSet/>
      <dgm:spPr/>
      <dgm:t>
        <a:bodyPr/>
        <a:lstStyle/>
        <a:p>
          <a:endParaRPr lang="en-US"/>
        </a:p>
      </dgm:t>
    </dgm:pt>
    <dgm:pt modelId="{692172B1-A2E0-42EA-80A1-F5D09E4A826B}">
      <dgm:prSet/>
      <dgm:spPr/>
      <dgm:t>
        <a:bodyPr/>
        <a:lstStyle/>
        <a:p>
          <a:r>
            <a:rPr lang="en-US"/>
            <a:t>Approved Expenses*:</a:t>
          </a:r>
        </a:p>
      </dgm:t>
    </dgm:pt>
    <dgm:pt modelId="{59EB42DB-FC8C-4EFB-BBFC-5E0C4238B14C}" type="parTrans" cxnId="{B517095A-5CB0-4C4C-AE67-2BA953ACA152}">
      <dgm:prSet/>
      <dgm:spPr/>
      <dgm:t>
        <a:bodyPr/>
        <a:lstStyle/>
        <a:p>
          <a:endParaRPr lang="en-US"/>
        </a:p>
      </dgm:t>
    </dgm:pt>
    <dgm:pt modelId="{B9266542-CF7B-4935-B250-653E69EBB752}" type="sibTrans" cxnId="{B517095A-5CB0-4C4C-AE67-2BA953ACA152}">
      <dgm:prSet/>
      <dgm:spPr/>
      <dgm:t>
        <a:bodyPr/>
        <a:lstStyle/>
        <a:p>
          <a:endParaRPr lang="en-US"/>
        </a:p>
      </dgm:t>
    </dgm:pt>
    <dgm:pt modelId="{E53167CB-2520-4ECC-878F-69B39B7A192D}">
      <dgm:prSet custT="1"/>
      <dgm:spPr/>
      <dgm:t>
        <a:bodyPr/>
        <a:lstStyle/>
        <a:p>
          <a:r>
            <a:rPr lang="en-US" sz="1400" dirty="0"/>
            <a:t>Design training  curricula and related materials </a:t>
          </a:r>
        </a:p>
      </dgm:t>
    </dgm:pt>
    <dgm:pt modelId="{19B65E4F-8313-4EC7-A5B6-5903EA1908DE}" type="parTrans" cxnId="{55CA941C-EDB3-4109-ABBC-1F901EC4D5FE}">
      <dgm:prSet/>
      <dgm:spPr/>
      <dgm:t>
        <a:bodyPr/>
        <a:lstStyle/>
        <a:p>
          <a:endParaRPr lang="en-US"/>
        </a:p>
      </dgm:t>
    </dgm:pt>
    <dgm:pt modelId="{4D66FD12-08C2-4BC4-B5D4-B723E029232B}" type="sibTrans" cxnId="{55CA941C-EDB3-4109-ABBC-1F901EC4D5FE}">
      <dgm:prSet/>
      <dgm:spPr/>
      <dgm:t>
        <a:bodyPr/>
        <a:lstStyle/>
        <a:p>
          <a:endParaRPr lang="en-US"/>
        </a:p>
      </dgm:t>
    </dgm:pt>
    <dgm:pt modelId="{24E63377-7900-4340-B2FF-1AEA24D30A3D}">
      <dgm:prSet custT="1"/>
      <dgm:spPr/>
      <dgm:t>
        <a:bodyPr/>
        <a:lstStyle/>
        <a:p>
          <a:pPr>
            <a:lnSpc>
              <a:spcPct val="100000"/>
            </a:lnSpc>
          </a:pPr>
          <a:r>
            <a:rPr lang="en-US" sz="1600" dirty="0"/>
            <a:t>Design and implementation of a needs assessment </a:t>
          </a:r>
        </a:p>
      </dgm:t>
    </dgm:pt>
    <dgm:pt modelId="{65607A58-3A3E-4FAB-BE80-E0ED0F65B9D7}" type="parTrans" cxnId="{01B9CCCD-A94C-4F2E-9888-D8269FC0CC94}">
      <dgm:prSet/>
      <dgm:spPr/>
      <dgm:t>
        <a:bodyPr/>
        <a:lstStyle/>
        <a:p>
          <a:endParaRPr lang="en-US"/>
        </a:p>
      </dgm:t>
    </dgm:pt>
    <dgm:pt modelId="{F44E2E5B-6060-40E6-9B6C-FBC127E7A4B2}" type="sibTrans" cxnId="{01B9CCCD-A94C-4F2E-9888-D8269FC0CC94}">
      <dgm:prSet/>
      <dgm:spPr/>
      <dgm:t>
        <a:bodyPr/>
        <a:lstStyle/>
        <a:p>
          <a:endParaRPr lang="en-US"/>
        </a:p>
      </dgm:t>
    </dgm:pt>
    <dgm:pt modelId="{B12B6FEB-E840-4257-ADAA-C7330AD66666}">
      <dgm:prSet custT="1"/>
      <dgm:spPr/>
      <dgm:t>
        <a:bodyPr/>
        <a:lstStyle/>
        <a:p>
          <a:pPr>
            <a:lnSpc>
              <a:spcPct val="100000"/>
            </a:lnSpc>
          </a:pPr>
          <a:r>
            <a:rPr lang="en-US" sz="1600" dirty="0"/>
            <a:t>Stipends </a:t>
          </a:r>
        </a:p>
      </dgm:t>
    </dgm:pt>
    <dgm:pt modelId="{3D3B6DA2-C3DB-44CE-A409-E9B8D320616F}" type="parTrans" cxnId="{B19D3D10-F401-47C9-AC32-990230BFCF04}">
      <dgm:prSet/>
      <dgm:spPr/>
      <dgm:t>
        <a:bodyPr/>
        <a:lstStyle/>
        <a:p>
          <a:endParaRPr lang="en-US"/>
        </a:p>
      </dgm:t>
    </dgm:pt>
    <dgm:pt modelId="{C940FE97-801A-419B-A6DA-9F1977E6E239}" type="sibTrans" cxnId="{B19D3D10-F401-47C9-AC32-990230BFCF04}">
      <dgm:prSet/>
      <dgm:spPr/>
      <dgm:t>
        <a:bodyPr/>
        <a:lstStyle/>
        <a:p>
          <a:endParaRPr lang="en-US"/>
        </a:p>
      </dgm:t>
    </dgm:pt>
    <dgm:pt modelId="{E03FE997-5110-4EC8-815C-C44AEDC32DD3}">
      <dgm:prSet custT="1"/>
      <dgm:spPr/>
      <dgm:t>
        <a:bodyPr/>
        <a:lstStyle/>
        <a:p>
          <a:pPr>
            <a:lnSpc>
              <a:spcPct val="100000"/>
            </a:lnSpc>
          </a:pPr>
          <a:r>
            <a:rPr lang="en-US" sz="1600" dirty="0"/>
            <a:t>Professional Development and certifications for staff and instructors </a:t>
          </a:r>
        </a:p>
      </dgm:t>
    </dgm:pt>
    <dgm:pt modelId="{544E8CC6-25D5-4AED-962B-EFF576AF5691}" type="parTrans" cxnId="{5D669A76-8B7C-4DAB-8EFE-2740FF4A2EAE}">
      <dgm:prSet/>
      <dgm:spPr/>
      <dgm:t>
        <a:bodyPr/>
        <a:lstStyle/>
        <a:p>
          <a:endParaRPr lang="en-US"/>
        </a:p>
      </dgm:t>
    </dgm:pt>
    <dgm:pt modelId="{226C8D69-4A95-4EE9-AB34-6A6B8911AC4E}" type="sibTrans" cxnId="{5D669A76-8B7C-4DAB-8EFE-2740FF4A2EAE}">
      <dgm:prSet/>
      <dgm:spPr/>
      <dgm:t>
        <a:bodyPr/>
        <a:lstStyle/>
        <a:p>
          <a:endParaRPr lang="en-US"/>
        </a:p>
      </dgm:t>
    </dgm:pt>
    <dgm:pt modelId="{C03592D3-7659-4B2C-82BA-FB7FD3CC8F69}">
      <dgm:prSet custT="1"/>
      <dgm:spPr/>
      <dgm:t>
        <a:bodyPr/>
        <a:lstStyle/>
        <a:p>
          <a:pPr>
            <a:lnSpc>
              <a:spcPct val="100000"/>
            </a:lnSpc>
          </a:pPr>
          <a:r>
            <a:rPr lang="en-US" sz="1600" dirty="0"/>
            <a:t>*</a:t>
          </a:r>
          <a:r>
            <a:rPr lang="en-US" sz="1400" dirty="0"/>
            <a:t>Expenditures must be entered by the 20</a:t>
          </a:r>
          <a:r>
            <a:rPr lang="en-US" sz="1400" baseline="30000" dirty="0"/>
            <a:t>th</a:t>
          </a:r>
          <a:r>
            <a:rPr lang="en-US" sz="1400" dirty="0"/>
            <a:t> of each month in GRS of the following month. </a:t>
          </a:r>
        </a:p>
      </dgm:t>
    </dgm:pt>
    <dgm:pt modelId="{25B5FFDA-BDE6-4501-9763-C43AC2D48D53}" type="parTrans" cxnId="{2169FBFB-8E41-4277-A46A-D14BC15492B5}">
      <dgm:prSet/>
      <dgm:spPr/>
      <dgm:t>
        <a:bodyPr/>
        <a:lstStyle/>
        <a:p>
          <a:endParaRPr lang="en-US"/>
        </a:p>
      </dgm:t>
    </dgm:pt>
    <dgm:pt modelId="{BBA70F03-B10B-47AF-B283-1B406E4EA5FA}" type="sibTrans" cxnId="{2169FBFB-8E41-4277-A46A-D14BC15492B5}">
      <dgm:prSet/>
      <dgm:spPr/>
      <dgm:t>
        <a:bodyPr/>
        <a:lstStyle/>
        <a:p>
          <a:endParaRPr lang="en-US"/>
        </a:p>
      </dgm:t>
    </dgm:pt>
    <dgm:pt modelId="{0EDF1F19-3E59-4172-BA69-ED667D1689EE}" type="pres">
      <dgm:prSet presAssocID="{3A6CE6DB-49DB-4D40-BCC0-A8D4740C9ED2}" presName="diagram" presStyleCnt="0">
        <dgm:presLayoutVars>
          <dgm:chPref val="1"/>
          <dgm:dir/>
          <dgm:animOne val="branch"/>
          <dgm:animLvl val="lvl"/>
          <dgm:resizeHandles val="exact"/>
        </dgm:presLayoutVars>
      </dgm:prSet>
      <dgm:spPr/>
    </dgm:pt>
    <dgm:pt modelId="{595F981A-D844-4133-862A-36FB33437D08}" type="pres">
      <dgm:prSet presAssocID="{AAE76CD4-C5CE-4D85-8BC7-50BBC027DF5B}" presName="root1" presStyleCnt="0"/>
      <dgm:spPr/>
    </dgm:pt>
    <dgm:pt modelId="{A7C295CE-298E-4377-AF84-9C5DC9DA49FD}" type="pres">
      <dgm:prSet presAssocID="{AAE76CD4-C5CE-4D85-8BC7-50BBC027DF5B}" presName="LevelOneTextNode" presStyleLbl="node0" presStyleIdx="0" presStyleCnt="2">
        <dgm:presLayoutVars>
          <dgm:chPref val="3"/>
        </dgm:presLayoutVars>
      </dgm:prSet>
      <dgm:spPr/>
    </dgm:pt>
    <dgm:pt modelId="{C5510C8D-C22C-4E3C-AB9E-3234E51BA4D0}" type="pres">
      <dgm:prSet presAssocID="{AAE76CD4-C5CE-4D85-8BC7-50BBC027DF5B}" presName="level2hierChild" presStyleCnt="0"/>
      <dgm:spPr/>
    </dgm:pt>
    <dgm:pt modelId="{D560BD77-46AF-40F8-9CC3-3945227434A4}" type="pres">
      <dgm:prSet presAssocID="{692172B1-A2E0-42EA-80A1-F5D09E4A826B}" presName="root1" presStyleCnt="0"/>
      <dgm:spPr/>
    </dgm:pt>
    <dgm:pt modelId="{C0C13EF3-E1E5-4893-9F6C-5E1FAA5B9CB1}" type="pres">
      <dgm:prSet presAssocID="{692172B1-A2E0-42EA-80A1-F5D09E4A826B}" presName="LevelOneTextNode" presStyleLbl="node0" presStyleIdx="1" presStyleCnt="2">
        <dgm:presLayoutVars>
          <dgm:chPref val="3"/>
        </dgm:presLayoutVars>
      </dgm:prSet>
      <dgm:spPr/>
    </dgm:pt>
    <dgm:pt modelId="{9AA926F4-0277-4941-9037-78F93C36FF7E}" type="pres">
      <dgm:prSet presAssocID="{692172B1-A2E0-42EA-80A1-F5D09E4A826B}" presName="level2hierChild" presStyleCnt="0"/>
      <dgm:spPr/>
    </dgm:pt>
    <dgm:pt modelId="{ABD115A5-52F4-476C-9774-0C34F9230172}" type="pres">
      <dgm:prSet presAssocID="{19B65E4F-8313-4EC7-A5B6-5903EA1908DE}" presName="conn2-1" presStyleLbl="parChTrans1D2" presStyleIdx="0" presStyleCnt="5"/>
      <dgm:spPr/>
    </dgm:pt>
    <dgm:pt modelId="{B743237B-CD47-4CD5-8C4F-229F60B1D4D9}" type="pres">
      <dgm:prSet presAssocID="{19B65E4F-8313-4EC7-A5B6-5903EA1908DE}" presName="connTx" presStyleLbl="parChTrans1D2" presStyleIdx="0" presStyleCnt="5"/>
      <dgm:spPr/>
    </dgm:pt>
    <dgm:pt modelId="{4BE6DD03-9A5C-4CA4-97EA-10D2528428F1}" type="pres">
      <dgm:prSet presAssocID="{E53167CB-2520-4ECC-878F-69B39B7A192D}" presName="root2" presStyleCnt="0"/>
      <dgm:spPr/>
    </dgm:pt>
    <dgm:pt modelId="{49BE4F0E-D2CB-46E0-9F1C-C5FFAA6C0458}" type="pres">
      <dgm:prSet presAssocID="{E53167CB-2520-4ECC-878F-69B39B7A192D}" presName="LevelTwoTextNode" presStyleLbl="node2" presStyleIdx="0" presStyleCnt="5">
        <dgm:presLayoutVars>
          <dgm:chPref val="3"/>
        </dgm:presLayoutVars>
      </dgm:prSet>
      <dgm:spPr/>
    </dgm:pt>
    <dgm:pt modelId="{CDE7A99C-F53A-4B2C-92C8-6A20202D1E16}" type="pres">
      <dgm:prSet presAssocID="{E53167CB-2520-4ECC-878F-69B39B7A192D}" presName="level3hierChild" presStyleCnt="0"/>
      <dgm:spPr/>
    </dgm:pt>
    <dgm:pt modelId="{830126F7-D57D-4DBC-8708-273A9A892A5E}" type="pres">
      <dgm:prSet presAssocID="{65607A58-3A3E-4FAB-BE80-E0ED0F65B9D7}" presName="conn2-1" presStyleLbl="parChTrans1D2" presStyleIdx="1" presStyleCnt="5"/>
      <dgm:spPr/>
    </dgm:pt>
    <dgm:pt modelId="{9C41020F-3B57-4EE2-9395-15518109FD9E}" type="pres">
      <dgm:prSet presAssocID="{65607A58-3A3E-4FAB-BE80-E0ED0F65B9D7}" presName="connTx" presStyleLbl="parChTrans1D2" presStyleIdx="1" presStyleCnt="5"/>
      <dgm:spPr/>
    </dgm:pt>
    <dgm:pt modelId="{F2C65701-4329-407B-964E-3DE78FD7CDA4}" type="pres">
      <dgm:prSet presAssocID="{24E63377-7900-4340-B2FF-1AEA24D30A3D}" presName="root2" presStyleCnt="0"/>
      <dgm:spPr/>
    </dgm:pt>
    <dgm:pt modelId="{BA657DED-9C7E-46C2-84DE-E525926F4D06}" type="pres">
      <dgm:prSet presAssocID="{24E63377-7900-4340-B2FF-1AEA24D30A3D}" presName="LevelTwoTextNode" presStyleLbl="node2" presStyleIdx="1" presStyleCnt="5">
        <dgm:presLayoutVars>
          <dgm:chPref val="3"/>
        </dgm:presLayoutVars>
      </dgm:prSet>
      <dgm:spPr/>
    </dgm:pt>
    <dgm:pt modelId="{555A8DF9-4D36-4D90-B59D-EED1FB6FEE61}" type="pres">
      <dgm:prSet presAssocID="{24E63377-7900-4340-B2FF-1AEA24D30A3D}" presName="level3hierChild" presStyleCnt="0"/>
      <dgm:spPr/>
    </dgm:pt>
    <dgm:pt modelId="{70ABDAA6-8003-404B-84D3-461A35D7952F}" type="pres">
      <dgm:prSet presAssocID="{3D3B6DA2-C3DB-44CE-A409-E9B8D320616F}" presName="conn2-1" presStyleLbl="parChTrans1D2" presStyleIdx="2" presStyleCnt="5"/>
      <dgm:spPr/>
    </dgm:pt>
    <dgm:pt modelId="{EB49EE2B-1552-4676-8700-2D3DCCD8E469}" type="pres">
      <dgm:prSet presAssocID="{3D3B6DA2-C3DB-44CE-A409-E9B8D320616F}" presName="connTx" presStyleLbl="parChTrans1D2" presStyleIdx="2" presStyleCnt="5"/>
      <dgm:spPr/>
    </dgm:pt>
    <dgm:pt modelId="{96EED350-D75E-4A32-BEC0-BA2841217650}" type="pres">
      <dgm:prSet presAssocID="{B12B6FEB-E840-4257-ADAA-C7330AD66666}" presName="root2" presStyleCnt="0"/>
      <dgm:spPr/>
    </dgm:pt>
    <dgm:pt modelId="{302E7F5C-5271-45EA-9E2D-3A5F72973AA3}" type="pres">
      <dgm:prSet presAssocID="{B12B6FEB-E840-4257-ADAA-C7330AD66666}" presName="LevelTwoTextNode" presStyleLbl="node2" presStyleIdx="2" presStyleCnt="5">
        <dgm:presLayoutVars>
          <dgm:chPref val="3"/>
        </dgm:presLayoutVars>
      </dgm:prSet>
      <dgm:spPr/>
    </dgm:pt>
    <dgm:pt modelId="{0CE43F7B-52A6-4EAB-9936-5D2365AB1B86}" type="pres">
      <dgm:prSet presAssocID="{B12B6FEB-E840-4257-ADAA-C7330AD66666}" presName="level3hierChild" presStyleCnt="0"/>
      <dgm:spPr/>
    </dgm:pt>
    <dgm:pt modelId="{6D182E0B-B254-420E-B927-9B804D6220A9}" type="pres">
      <dgm:prSet presAssocID="{544E8CC6-25D5-4AED-962B-EFF576AF5691}" presName="conn2-1" presStyleLbl="parChTrans1D2" presStyleIdx="3" presStyleCnt="5"/>
      <dgm:spPr/>
    </dgm:pt>
    <dgm:pt modelId="{35F1EEC1-869A-4193-A1BC-7DEC6A2202FC}" type="pres">
      <dgm:prSet presAssocID="{544E8CC6-25D5-4AED-962B-EFF576AF5691}" presName="connTx" presStyleLbl="parChTrans1D2" presStyleIdx="3" presStyleCnt="5"/>
      <dgm:spPr/>
    </dgm:pt>
    <dgm:pt modelId="{D8C7BED9-74A5-4966-90D7-4302CBAE79B4}" type="pres">
      <dgm:prSet presAssocID="{E03FE997-5110-4EC8-815C-C44AEDC32DD3}" presName="root2" presStyleCnt="0"/>
      <dgm:spPr/>
    </dgm:pt>
    <dgm:pt modelId="{C9E2F86D-09D7-48ED-A475-13374BDC913E}" type="pres">
      <dgm:prSet presAssocID="{E03FE997-5110-4EC8-815C-C44AEDC32DD3}" presName="LevelTwoTextNode" presStyleLbl="node2" presStyleIdx="3" presStyleCnt="5">
        <dgm:presLayoutVars>
          <dgm:chPref val="3"/>
        </dgm:presLayoutVars>
      </dgm:prSet>
      <dgm:spPr/>
    </dgm:pt>
    <dgm:pt modelId="{4F4E68E4-2E53-4983-8750-830E6BF00E72}" type="pres">
      <dgm:prSet presAssocID="{E03FE997-5110-4EC8-815C-C44AEDC32DD3}" presName="level3hierChild" presStyleCnt="0"/>
      <dgm:spPr/>
    </dgm:pt>
    <dgm:pt modelId="{18851992-2DC4-4764-8A15-8C9FBFF2B175}" type="pres">
      <dgm:prSet presAssocID="{25B5FFDA-BDE6-4501-9763-C43AC2D48D53}" presName="conn2-1" presStyleLbl="parChTrans1D2" presStyleIdx="4" presStyleCnt="5"/>
      <dgm:spPr/>
    </dgm:pt>
    <dgm:pt modelId="{30807844-3E8C-4893-8AF9-64FBB1A71EC5}" type="pres">
      <dgm:prSet presAssocID="{25B5FFDA-BDE6-4501-9763-C43AC2D48D53}" presName="connTx" presStyleLbl="parChTrans1D2" presStyleIdx="4" presStyleCnt="5"/>
      <dgm:spPr/>
    </dgm:pt>
    <dgm:pt modelId="{7FDF977F-4F3D-495E-B994-C8D322D53DEA}" type="pres">
      <dgm:prSet presAssocID="{C03592D3-7659-4B2C-82BA-FB7FD3CC8F69}" presName="root2" presStyleCnt="0"/>
      <dgm:spPr/>
    </dgm:pt>
    <dgm:pt modelId="{5A7179B6-0B6F-4CF3-836D-57B138BB2AA2}" type="pres">
      <dgm:prSet presAssocID="{C03592D3-7659-4B2C-82BA-FB7FD3CC8F69}" presName="LevelTwoTextNode" presStyleLbl="node2" presStyleIdx="4" presStyleCnt="5">
        <dgm:presLayoutVars>
          <dgm:chPref val="3"/>
        </dgm:presLayoutVars>
      </dgm:prSet>
      <dgm:spPr/>
    </dgm:pt>
    <dgm:pt modelId="{02469A60-51BB-42D8-B169-433E86DBCDDA}" type="pres">
      <dgm:prSet presAssocID="{C03592D3-7659-4B2C-82BA-FB7FD3CC8F69}" presName="level3hierChild" presStyleCnt="0"/>
      <dgm:spPr/>
    </dgm:pt>
  </dgm:ptLst>
  <dgm:cxnLst>
    <dgm:cxn modelId="{B19D3D10-F401-47C9-AC32-990230BFCF04}" srcId="{692172B1-A2E0-42EA-80A1-F5D09E4A826B}" destId="{B12B6FEB-E840-4257-ADAA-C7330AD66666}" srcOrd="2" destOrd="0" parTransId="{3D3B6DA2-C3DB-44CE-A409-E9B8D320616F}" sibTransId="{C940FE97-801A-419B-A6DA-9F1977E6E239}"/>
    <dgm:cxn modelId="{16150212-737D-4423-921C-750C0E302232}" type="presOf" srcId="{3D3B6DA2-C3DB-44CE-A409-E9B8D320616F}" destId="{EB49EE2B-1552-4676-8700-2D3DCCD8E469}" srcOrd="1" destOrd="0" presId="urn:microsoft.com/office/officeart/2005/8/layout/hierarchy2"/>
    <dgm:cxn modelId="{B7755518-44A9-45D3-8FCA-BC43344DFD3D}" type="presOf" srcId="{25B5FFDA-BDE6-4501-9763-C43AC2D48D53}" destId="{18851992-2DC4-4764-8A15-8C9FBFF2B175}" srcOrd="0" destOrd="0" presId="urn:microsoft.com/office/officeart/2005/8/layout/hierarchy2"/>
    <dgm:cxn modelId="{4C77EE1A-AD9F-4501-97B9-7D0CCC61CD18}" type="presOf" srcId="{3D3B6DA2-C3DB-44CE-A409-E9B8D320616F}" destId="{70ABDAA6-8003-404B-84D3-461A35D7952F}" srcOrd="0" destOrd="0" presId="urn:microsoft.com/office/officeart/2005/8/layout/hierarchy2"/>
    <dgm:cxn modelId="{55CA941C-EDB3-4109-ABBC-1F901EC4D5FE}" srcId="{692172B1-A2E0-42EA-80A1-F5D09E4A826B}" destId="{E53167CB-2520-4ECC-878F-69B39B7A192D}" srcOrd="0" destOrd="0" parTransId="{19B65E4F-8313-4EC7-A5B6-5903EA1908DE}" sibTransId="{4D66FD12-08C2-4BC4-B5D4-B723E029232B}"/>
    <dgm:cxn modelId="{ADB80B22-871E-46A5-9DC8-573BEC00254B}" type="presOf" srcId="{E53167CB-2520-4ECC-878F-69B39B7A192D}" destId="{49BE4F0E-D2CB-46E0-9F1C-C5FFAA6C0458}" srcOrd="0" destOrd="0" presId="urn:microsoft.com/office/officeart/2005/8/layout/hierarchy2"/>
    <dgm:cxn modelId="{6DB69C3F-1B7A-4C7C-AE92-8A6DD6A84121}" type="presOf" srcId="{C03592D3-7659-4B2C-82BA-FB7FD3CC8F69}" destId="{5A7179B6-0B6F-4CF3-836D-57B138BB2AA2}" srcOrd="0" destOrd="0" presId="urn:microsoft.com/office/officeart/2005/8/layout/hierarchy2"/>
    <dgm:cxn modelId="{377F5F5F-335B-42C8-BE80-1A558674F237}" type="presOf" srcId="{65607A58-3A3E-4FAB-BE80-E0ED0F65B9D7}" destId="{9C41020F-3B57-4EE2-9395-15518109FD9E}" srcOrd="1" destOrd="0" presId="urn:microsoft.com/office/officeart/2005/8/layout/hierarchy2"/>
    <dgm:cxn modelId="{CB4BF460-DC19-4A08-B312-47C068EADE06}" type="presOf" srcId="{24E63377-7900-4340-B2FF-1AEA24D30A3D}" destId="{BA657DED-9C7E-46C2-84DE-E525926F4D06}" srcOrd="0" destOrd="0" presId="urn:microsoft.com/office/officeart/2005/8/layout/hierarchy2"/>
    <dgm:cxn modelId="{AFFBF166-A19A-4746-86C2-3FA5DB7FB2C3}" type="presOf" srcId="{B12B6FEB-E840-4257-ADAA-C7330AD66666}" destId="{302E7F5C-5271-45EA-9E2D-3A5F72973AA3}" srcOrd="0" destOrd="0" presId="urn:microsoft.com/office/officeart/2005/8/layout/hierarchy2"/>
    <dgm:cxn modelId="{96DAC167-B359-4A7C-B176-6A401C01659F}" type="presOf" srcId="{E03FE997-5110-4EC8-815C-C44AEDC32DD3}" destId="{C9E2F86D-09D7-48ED-A475-13374BDC913E}" srcOrd="0" destOrd="0" presId="urn:microsoft.com/office/officeart/2005/8/layout/hierarchy2"/>
    <dgm:cxn modelId="{EB701D76-DF71-4CCD-9061-DDF13EE327A2}" type="presOf" srcId="{544E8CC6-25D5-4AED-962B-EFF576AF5691}" destId="{6D182E0B-B254-420E-B927-9B804D6220A9}" srcOrd="0" destOrd="0" presId="urn:microsoft.com/office/officeart/2005/8/layout/hierarchy2"/>
    <dgm:cxn modelId="{5D669A76-8B7C-4DAB-8EFE-2740FF4A2EAE}" srcId="{692172B1-A2E0-42EA-80A1-F5D09E4A826B}" destId="{E03FE997-5110-4EC8-815C-C44AEDC32DD3}" srcOrd="3" destOrd="0" parTransId="{544E8CC6-25D5-4AED-962B-EFF576AF5691}" sibTransId="{226C8D69-4A95-4EE9-AB34-6A6B8911AC4E}"/>
    <dgm:cxn modelId="{B517095A-5CB0-4C4C-AE67-2BA953ACA152}" srcId="{3A6CE6DB-49DB-4D40-BCC0-A8D4740C9ED2}" destId="{692172B1-A2E0-42EA-80A1-F5D09E4A826B}" srcOrd="1" destOrd="0" parTransId="{59EB42DB-FC8C-4EFB-BBFC-5E0C4238B14C}" sibTransId="{B9266542-CF7B-4935-B250-653E69EBB752}"/>
    <dgm:cxn modelId="{2CD2D485-826C-4712-A4C8-6E57149052AC}" type="presOf" srcId="{544E8CC6-25D5-4AED-962B-EFF576AF5691}" destId="{35F1EEC1-869A-4193-A1BC-7DEC6A2202FC}" srcOrd="1" destOrd="0" presId="urn:microsoft.com/office/officeart/2005/8/layout/hierarchy2"/>
    <dgm:cxn modelId="{1C56C289-A415-4680-B2DE-F425CB397E85}" type="presOf" srcId="{3A6CE6DB-49DB-4D40-BCC0-A8D4740C9ED2}" destId="{0EDF1F19-3E59-4172-BA69-ED667D1689EE}" srcOrd="0" destOrd="0" presId="urn:microsoft.com/office/officeart/2005/8/layout/hierarchy2"/>
    <dgm:cxn modelId="{266B30B0-32AE-4030-A6C4-100F942A1B22}" type="presOf" srcId="{692172B1-A2E0-42EA-80A1-F5D09E4A826B}" destId="{C0C13EF3-E1E5-4893-9F6C-5E1FAA5B9CB1}" srcOrd="0" destOrd="0" presId="urn:microsoft.com/office/officeart/2005/8/layout/hierarchy2"/>
    <dgm:cxn modelId="{CE16E7B0-645F-474A-9563-EBDA4935CE8F}" type="presOf" srcId="{65607A58-3A3E-4FAB-BE80-E0ED0F65B9D7}" destId="{830126F7-D57D-4DBC-8708-273A9A892A5E}" srcOrd="0" destOrd="0" presId="urn:microsoft.com/office/officeart/2005/8/layout/hierarchy2"/>
    <dgm:cxn modelId="{01B9CCCD-A94C-4F2E-9888-D8269FC0CC94}" srcId="{692172B1-A2E0-42EA-80A1-F5D09E4A826B}" destId="{24E63377-7900-4340-B2FF-1AEA24D30A3D}" srcOrd="1" destOrd="0" parTransId="{65607A58-3A3E-4FAB-BE80-E0ED0F65B9D7}" sibTransId="{F44E2E5B-6060-40E6-9B6C-FBC127E7A4B2}"/>
    <dgm:cxn modelId="{4E6A1BCE-B3EC-4C5B-B22E-F33D18672DE1}" type="presOf" srcId="{25B5FFDA-BDE6-4501-9763-C43AC2D48D53}" destId="{30807844-3E8C-4893-8AF9-64FBB1A71EC5}" srcOrd="1" destOrd="0" presId="urn:microsoft.com/office/officeart/2005/8/layout/hierarchy2"/>
    <dgm:cxn modelId="{07872FE8-5FD0-462F-9E65-EDB9527AEFED}" type="presOf" srcId="{19B65E4F-8313-4EC7-A5B6-5903EA1908DE}" destId="{ABD115A5-52F4-476C-9774-0C34F9230172}" srcOrd="0" destOrd="0" presId="urn:microsoft.com/office/officeart/2005/8/layout/hierarchy2"/>
    <dgm:cxn modelId="{7ED4B9EF-C531-4304-9605-929326ABC291}" srcId="{3A6CE6DB-49DB-4D40-BCC0-A8D4740C9ED2}" destId="{AAE76CD4-C5CE-4D85-8BC7-50BBC027DF5B}" srcOrd="0" destOrd="0" parTransId="{695946F4-EB27-4A63-82A0-1A49B6C82007}" sibTransId="{815B5803-7C26-4AAD-B188-7D062667CF64}"/>
    <dgm:cxn modelId="{942F80F1-D6C2-43C7-B73A-D4C8D78B3E51}" type="presOf" srcId="{AAE76CD4-C5CE-4D85-8BC7-50BBC027DF5B}" destId="{A7C295CE-298E-4377-AF84-9C5DC9DA49FD}" srcOrd="0" destOrd="0" presId="urn:microsoft.com/office/officeart/2005/8/layout/hierarchy2"/>
    <dgm:cxn modelId="{22F213F5-A61F-432B-908B-667E9623DC40}" type="presOf" srcId="{19B65E4F-8313-4EC7-A5B6-5903EA1908DE}" destId="{B743237B-CD47-4CD5-8C4F-229F60B1D4D9}" srcOrd="1" destOrd="0" presId="urn:microsoft.com/office/officeart/2005/8/layout/hierarchy2"/>
    <dgm:cxn modelId="{2169FBFB-8E41-4277-A46A-D14BC15492B5}" srcId="{692172B1-A2E0-42EA-80A1-F5D09E4A826B}" destId="{C03592D3-7659-4B2C-82BA-FB7FD3CC8F69}" srcOrd="4" destOrd="0" parTransId="{25B5FFDA-BDE6-4501-9763-C43AC2D48D53}" sibTransId="{BBA70F03-B10B-47AF-B283-1B406E4EA5FA}"/>
    <dgm:cxn modelId="{B6CEB416-F96A-4161-925E-E2EB7492FDA6}" type="presParOf" srcId="{0EDF1F19-3E59-4172-BA69-ED667D1689EE}" destId="{595F981A-D844-4133-862A-36FB33437D08}" srcOrd="0" destOrd="0" presId="urn:microsoft.com/office/officeart/2005/8/layout/hierarchy2"/>
    <dgm:cxn modelId="{47FD5FE3-0F94-4129-87FC-4889153DE8FE}" type="presParOf" srcId="{595F981A-D844-4133-862A-36FB33437D08}" destId="{A7C295CE-298E-4377-AF84-9C5DC9DA49FD}" srcOrd="0" destOrd="0" presId="urn:microsoft.com/office/officeart/2005/8/layout/hierarchy2"/>
    <dgm:cxn modelId="{5FBFF725-3A65-45EF-A725-ACEF2A4F9B2F}" type="presParOf" srcId="{595F981A-D844-4133-862A-36FB33437D08}" destId="{C5510C8D-C22C-4E3C-AB9E-3234E51BA4D0}" srcOrd="1" destOrd="0" presId="urn:microsoft.com/office/officeart/2005/8/layout/hierarchy2"/>
    <dgm:cxn modelId="{0ABCB2AD-B8E7-4F81-B494-18FB37DC2AED}" type="presParOf" srcId="{0EDF1F19-3E59-4172-BA69-ED667D1689EE}" destId="{D560BD77-46AF-40F8-9CC3-3945227434A4}" srcOrd="1" destOrd="0" presId="urn:microsoft.com/office/officeart/2005/8/layout/hierarchy2"/>
    <dgm:cxn modelId="{60A43047-4688-47A4-B4EB-21CE9E9FA9D9}" type="presParOf" srcId="{D560BD77-46AF-40F8-9CC3-3945227434A4}" destId="{C0C13EF3-E1E5-4893-9F6C-5E1FAA5B9CB1}" srcOrd="0" destOrd="0" presId="urn:microsoft.com/office/officeart/2005/8/layout/hierarchy2"/>
    <dgm:cxn modelId="{935AD3CD-700D-4452-8097-933345AF10FB}" type="presParOf" srcId="{D560BD77-46AF-40F8-9CC3-3945227434A4}" destId="{9AA926F4-0277-4941-9037-78F93C36FF7E}" srcOrd="1" destOrd="0" presId="urn:microsoft.com/office/officeart/2005/8/layout/hierarchy2"/>
    <dgm:cxn modelId="{635B6104-1EB9-4F09-9467-66801206DA7B}" type="presParOf" srcId="{9AA926F4-0277-4941-9037-78F93C36FF7E}" destId="{ABD115A5-52F4-476C-9774-0C34F9230172}" srcOrd="0" destOrd="0" presId="urn:microsoft.com/office/officeart/2005/8/layout/hierarchy2"/>
    <dgm:cxn modelId="{2C629E1E-58E6-4E69-B62A-48DB2F533A43}" type="presParOf" srcId="{ABD115A5-52F4-476C-9774-0C34F9230172}" destId="{B743237B-CD47-4CD5-8C4F-229F60B1D4D9}" srcOrd="0" destOrd="0" presId="urn:microsoft.com/office/officeart/2005/8/layout/hierarchy2"/>
    <dgm:cxn modelId="{3310A3A8-49B2-4D8B-8DED-A3F5EDABF9A3}" type="presParOf" srcId="{9AA926F4-0277-4941-9037-78F93C36FF7E}" destId="{4BE6DD03-9A5C-4CA4-97EA-10D2528428F1}" srcOrd="1" destOrd="0" presId="urn:microsoft.com/office/officeart/2005/8/layout/hierarchy2"/>
    <dgm:cxn modelId="{68F73175-C9B7-47D6-8CB0-E99C408BEDBB}" type="presParOf" srcId="{4BE6DD03-9A5C-4CA4-97EA-10D2528428F1}" destId="{49BE4F0E-D2CB-46E0-9F1C-C5FFAA6C0458}" srcOrd="0" destOrd="0" presId="urn:microsoft.com/office/officeart/2005/8/layout/hierarchy2"/>
    <dgm:cxn modelId="{C2FD26DA-407E-4236-B3AA-FDB6B0A5E36B}" type="presParOf" srcId="{4BE6DD03-9A5C-4CA4-97EA-10D2528428F1}" destId="{CDE7A99C-F53A-4B2C-92C8-6A20202D1E16}" srcOrd="1" destOrd="0" presId="urn:microsoft.com/office/officeart/2005/8/layout/hierarchy2"/>
    <dgm:cxn modelId="{53DF0E3F-359C-4733-94DC-FE8EDBFE3FB8}" type="presParOf" srcId="{9AA926F4-0277-4941-9037-78F93C36FF7E}" destId="{830126F7-D57D-4DBC-8708-273A9A892A5E}" srcOrd="2" destOrd="0" presId="urn:microsoft.com/office/officeart/2005/8/layout/hierarchy2"/>
    <dgm:cxn modelId="{44943F24-4768-47AF-A321-83F25DFBE97D}" type="presParOf" srcId="{830126F7-D57D-4DBC-8708-273A9A892A5E}" destId="{9C41020F-3B57-4EE2-9395-15518109FD9E}" srcOrd="0" destOrd="0" presId="urn:microsoft.com/office/officeart/2005/8/layout/hierarchy2"/>
    <dgm:cxn modelId="{E694334C-7DE9-43DB-89D0-47D217315D92}" type="presParOf" srcId="{9AA926F4-0277-4941-9037-78F93C36FF7E}" destId="{F2C65701-4329-407B-964E-3DE78FD7CDA4}" srcOrd="3" destOrd="0" presId="urn:microsoft.com/office/officeart/2005/8/layout/hierarchy2"/>
    <dgm:cxn modelId="{CB176789-73F2-4979-9B72-CCE84F4231D3}" type="presParOf" srcId="{F2C65701-4329-407B-964E-3DE78FD7CDA4}" destId="{BA657DED-9C7E-46C2-84DE-E525926F4D06}" srcOrd="0" destOrd="0" presId="urn:microsoft.com/office/officeart/2005/8/layout/hierarchy2"/>
    <dgm:cxn modelId="{E5BABD32-46F4-46C9-B1C3-60486B9FB758}" type="presParOf" srcId="{F2C65701-4329-407B-964E-3DE78FD7CDA4}" destId="{555A8DF9-4D36-4D90-B59D-EED1FB6FEE61}" srcOrd="1" destOrd="0" presId="urn:microsoft.com/office/officeart/2005/8/layout/hierarchy2"/>
    <dgm:cxn modelId="{BD7B4C35-545B-41C4-AD42-2A05C80B0D36}" type="presParOf" srcId="{9AA926F4-0277-4941-9037-78F93C36FF7E}" destId="{70ABDAA6-8003-404B-84D3-461A35D7952F}" srcOrd="4" destOrd="0" presId="urn:microsoft.com/office/officeart/2005/8/layout/hierarchy2"/>
    <dgm:cxn modelId="{6C70C07D-6A7E-4326-B46D-8662800F65CD}" type="presParOf" srcId="{70ABDAA6-8003-404B-84D3-461A35D7952F}" destId="{EB49EE2B-1552-4676-8700-2D3DCCD8E469}" srcOrd="0" destOrd="0" presId="urn:microsoft.com/office/officeart/2005/8/layout/hierarchy2"/>
    <dgm:cxn modelId="{55D61C83-11FF-46FB-8C0B-3463C3246D7A}" type="presParOf" srcId="{9AA926F4-0277-4941-9037-78F93C36FF7E}" destId="{96EED350-D75E-4A32-BEC0-BA2841217650}" srcOrd="5" destOrd="0" presId="urn:microsoft.com/office/officeart/2005/8/layout/hierarchy2"/>
    <dgm:cxn modelId="{B6F14CD4-A03A-4366-BB58-4F23365BDAF7}" type="presParOf" srcId="{96EED350-D75E-4A32-BEC0-BA2841217650}" destId="{302E7F5C-5271-45EA-9E2D-3A5F72973AA3}" srcOrd="0" destOrd="0" presId="urn:microsoft.com/office/officeart/2005/8/layout/hierarchy2"/>
    <dgm:cxn modelId="{CAEA8928-00DF-477F-90B2-56C18D196A73}" type="presParOf" srcId="{96EED350-D75E-4A32-BEC0-BA2841217650}" destId="{0CE43F7B-52A6-4EAB-9936-5D2365AB1B86}" srcOrd="1" destOrd="0" presId="urn:microsoft.com/office/officeart/2005/8/layout/hierarchy2"/>
    <dgm:cxn modelId="{9FB4CCA9-5A5A-4DA0-A419-BE010F1A48FD}" type="presParOf" srcId="{9AA926F4-0277-4941-9037-78F93C36FF7E}" destId="{6D182E0B-B254-420E-B927-9B804D6220A9}" srcOrd="6" destOrd="0" presId="urn:microsoft.com/office/officeart/2005/8/layout/hierarchy2"/>
    <dgm:cxn modelId="{D41D46C9-9F4F-4666-9C93-8AC3B5ABB1E1}" type="presParOf" srcId="{6D182E0B-B254-420E-B927-9B804D6220A9}" destId="{35F1EEC1-869A-4193-A1BC-7DEC6A2202FC}" srcOrd="0" destOrd="0" presId="urn:microsoft.com/office/officeart/2005/8/layout/hierarchy2"/>
    <dgm:cxn modelId="{FFEC0348-0267-42A6-A0EE-68C1559AE697}" type="presParOf" srcId="{9AA926F4-0277-4941-9037-78F93C36FF7E}" destId="{D8C7BED9-74A5-4966-90D7-4302CBAE79B4}" srcOrd="7" destOrd="0" presId="urn:microsoft.com/office/officeart/2005/8/layout/hierarchy2"/>
    <dgm:cxn modelId="{2AFBAF6D-BCBC-45F6-9B21-5A5125B3E3B0}" type="presParOf" srcId="{D8C7BED9-74A5-4966-90D7-4302CBAE79B4}" destId="{C9E2F86D-09D7-48ED-A475-13374BDC913E}" srcOrd="0" destOrd="0" presId="urn:microsoft.com/office/officeart/2005/8/layout/hierarchy2"/>
    <dgm:cxn modelId="{52F208B2-47D8-428D-A672-CF885CF7C32E}" type="presParOf" srcId="{D8C7BED9-74A5-4966-90D7-4302CBAE79B4}" destId="{4F4E68E4-2E53-4983-8750-830E6BF00E72}" srcOrd="1" destOrd="0" presId="urn:microsoft.com/office/officeart/2005/8/layout/hierarchy2"/>
    <dgm:cxn modelId="{09CF0AF1-83ED-4D04-949C-C0DCDB6945B3}" type="presParOf" srcId="{9AA926F4-0277-4941-9037-78F93C36FF7E}" destId="{18851992-2DC4-4764-8A15-8C9FBFF2B175}" srcOrd="8" destOrd="0" presId="urn:microsoft.com/office/officeart/2005/8/layout/hierarchy2"/>
    <dgm:cxn modelId="{7D2AA7DB-5CE0-4033-BD35-E5D9850CAE2C}" type="presParOf" srcId="{18851992-2DC4-4764-8A15-8C9FBFF2B175}" destId="{30807844-3E8C-4893-8AF9-64FBB1A71EC5}" srcOrd="0" destOrd="0" presId="urn:microsoft.com/office/officeart/2005/8/layout/hierarchy2"/>
    <dgm:cxn modelId="{2778F1D5-33FA-4096-9A6A-00C26FD07FC2}" type="presParOf" srcId="{9AA926F4-0277-4941-9037-78F93C36FF7E}" destId="{7FDF977F-4F3D-495E-B994-C8D322D53DEA}" srcOrd="9" destOrd="0" presId="urn:microsoft.com/office/officeart/2005/8/layout/hierarchy2"/>
    <dgm:cxn modelId="{1B07B637-6F6B-437A-8A01-0C6D4664191C}" type="presParOf" srcId="{7FDF977F-4F3D-495E-B994-C8D322D53DEA}" destId="{5A7179B6-0B6F-4CF3-836D-57B138BB2AA2}" srcOrd="0" destOrd="0" presId="urn:microsoft.com/office/officeart/2005/8/layout/hierarchy2"/>
    <dgm:cxn modelId="{C5B376F9-D46D-4E76-97DB-1F2EB687C2FD}" type="presParOf" srcId="{7FDF977F-4F3D-495E-B994-C8D322D53DEA}" destId="{02469A60-51BB-42D8-B169-433E86DBCDD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FB45-DBDB-4CE5-AC20-749617AC94F0}">
      <dsp:nvSpPr>
        <dsp:cNvPr id="0" name=""/>
        <dsp:cNvSpPr/>
      </dsp:nvSpPr>
      <dsp:spPr>
        <a:xfrm>
          <a:off x="3262733" y="2206315"/>
          <a:ext cx="1753052" cy="17530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Trebuchet MS" panose="020B0603020202020204" pitchFamily="34" charset="0"/>
            </a:rPr>
            <a:t>One stop partners</a:t>
          </a:r>
        </a:p>
      </dsp:txBody>
      <dsp:txXfrm>
        <a:off x="3519462" y="2463044"/>
        <a:ext cx="1239594" cy="1239594"/>
      </dsp:txXfrm>
    </dsp:sp>
    <dsp:sp modelId="{7E3C9803-4D51-4439-B9CE-B8A08EF1F127}">
      <dsp:nvSpPr>
        <dsp:cNvPr id="0" name=""/>
        <dsp:cNvSpPr/>
      </dsp:nvSpPr>
      <dsp:spPr>
        <a:xfrm rot="16200000">
          <a:off x="3768730" y="1255366"/>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50574" y="1446334"/>
        <a:ext cx="577371" cy="327374"/>
      </dsp:txXfrm>
    </dsp:sp>
    <dsp:sp modelId="{A817CE25-8786-436B-8ABE-252DB00381CB}">
      <dsp:nvSpPr>
        <dsp:cNvPr id="0" name=""/>
        <dsp:cNvSpPr/>
      </dsp:nvSpPr>
      <dsp:spPr>
        <a:xfrm>
          <a:off x="3738067" y="5706"/>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Title I</a:t>
          </a:r>
        </a:p>
      </dsp:txBody>
      <dsp:txXfrm>
        <a:off x="3855574" y="123213"/>
        <a:ext cx="567371" cy="567371"/>
      </dsp:txXfrm>
    </dsp:sp>
    <dsp:sp modelId="{C264119F-744F-4FF3-8219-0978C7596C07}">
      <dsp:nvSpPr>
        <dsp:cNvPr id="0" name=""/>
        <dsp:cNvSpPr/>
      </dsp:nvSpPr>
      <dsp:spPr>
        <a:xfrm rot="17550000">
          <a:off x="4363675" y="1373707"/>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4198" y="1558445"/>
        <a:ext cx="577371" cy="327374"/>
      </dsp:txXfrm>
    </dsp:sp>
    <dsp:sp modelId="{40C852C5-9AEE-4097-9FB4-35ECF4BF711F}">
      <dsp:nvSpPr>
        <dsp:cNvPr id="0" name=""/>
        <dsp:cNvSpPr/>
      </dsp:nvSpPr>
      <dsp:spPr>
        <a:xfrm>
          <a:off x="4762106" y="209400"/>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Adult Ed</a:t>
          </a:r>
        </a:p>
      </dsp:txBody>
      <dsp:txXfrm>
        <a:off x="4879613" y="326907"/>
        <a:ext cx="567371" cy="567371"/>
      </dsp:txXfrm>
    </dsp:sp>
    <dsp:sp modelId="{40E310AC-BAA8-4E86-BC70-0E73EE62A10A}">
      <dsp:nvSpPr>
        <dsp:cNvPr id="0" name=""/>
        <dsp:cNvSpPr/>
      </dsp:nvSpPr>
      <dsp:spPr>
        <a:xfrm rot="18900000">
          <a:off x="4868044" y="1710716"/>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92015" y="1877712"/>
        <a:ext cx="577371" cy="327374"/>
      </dsp:txXfrm>
    </dsp:sp>
    <dsp:sp modelId="{EF18348C-3499-4254-8329-348A74C8E1CB}">
      <dsp:nvSpPr>
        <dsp:cNvPr id="0" name=""/>
        <dsp:cNvSpPr/>
      </dsp:nvSpPr>
      <dsp:spPr>
        <a:xfrm>
          <a:off x="5630244" y="789471"/>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Wagner Peyser</a:t>
          </a:r>
        </a:p>
      </dsp:txBody>
      <dsp:txXfrm>
        <a:off x="5747751" y="906978"/>
        <a:ext cx="567371" cy="567371"/>
      </dsp:txXfrm>
    </dsp:sp>
    <dsp:sp modelId="{B2AA7D25-154A-419B-A8F2-C0414B738B62}">
      <dsp:nvSpPr>
        <dsp:cNvPr id="0" name=""/>
        <dsp:cNvSpPr/>
      </dsp:nvSpPr>
      <dsp:spPr>
        <a:xfrm rot="20250000">
          <a:off x="5205053" y="2215086"/>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11283" y="2355530"/>
        <a:ext cx="577371" cy="327374"/>
      </dsp:txXfrm>
    </dsp:sp>
    <dsp:sp modelId="{1EA8D6A4-426B-4AD8-BF8E-4AEF56F53B4E}">
      <dsp:nvSpPr>
        <dsp:cNvPr id="0" name=""/>
        <dsp:cNvSpPr/>
      </dsp:nvSpPr>
      <dsp:spPr>
        <a:xfrm>
          <a:off x="6210315" y="1657610"/>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t>Voc</a:t>
          </a:r>
          <a:r>
            <a:rPr lang="en-US" sz="1300" kern="1200" dirty="0"/>
            <a:t> Rehab</a:t>
          </a:r>
        </a:p>
      </dsp:txBody>
      <dsp:txXfrm>
        <a:off x="6327822" y="1775117"/>
        <a:ext cx="567371" cy="567371"/>
      </dsp:txXfrm>
    </dsp:sp>
    <dsp:sp modelId="{406473C5-F481-4CD4-9B61-DC16FA263907}">
      <dsp:nvSpPr>
        <dsp:cNvPr id="0" name=""/>
        <dsp:cNvSpPr/>
      </dsp:nvSpPr>
      <dsp:spPr>
        <a:xfrm>
          <a:off x="5323395" y="2810030"/>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23395" y="2919154"/>
        <a:ext cx="577371" cy="327374"/>
      </dsp:txXfrm>
    </dsp:sp>
    <dsp:sp modelId="{12466287-64C3-44EE-B40E-FCC6FCD111F7}">
      <dsp:nvSpPr>
        <dsp:cNvPr id="0" name=""/>
        <dsp:cNvSpPr/>
      </dsp:nvSpPr>
      <dsp:spPr>
        <a:xfrm>
          <a:off x="6414009" y="2681649"/>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CTE</a:t>
          </a:r>
        </a:p>
      </dsp:txBody>
      <dsp:txXfrm>
        <a:off x="6531516" y="2799156"/>
        <a:ext cx="567371" cy="567371"/>
      </dsp:txXfrm>
    </dsp:sp>
    <dsp:sp modelId="{D1D73972-2C20-4D5D-8142-4555F5494880}">
      <dsp:nvSpPr>
        <dsp:cNvPr id="0" name=""/>
        <dsp:cNvSpPr/>
      </dsp:nvSpPr>
      <dsp:spPr>
        <a:xfrm rot="1350000">
          <a:off x="5205053" y="3404975"/>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11283" y="3482779"/>
        <a:ext cx="577371" cy="327374"/>
      </dsp:txXfrm>
    </dsp:sp>
    <dsp:sp modelId="{66EF89E8-EFFD-4264-AD05-BE28809949E5}">
      <dsp:nvSpPr>
        <dsp:cNvPr id="0" name=""/>
        <dsp:cNvSpPr/>
      </dsp:nvSpPr>
      <dsp:spPr>
        <a:xfrm>
          <a:off x="6210315" y="3705688"/>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TANF</a:t>
          </a:r>
        </a:p>
      </dsp:txBody>
      <dsp:txXfrm>
        <a:off x="6327822" y="3823195"/>
        <a:ext cx="567371" cy="567371"/>
      </dsp:txXfrm>
    </dsp:sp>
    <dsp:sp modelId="{BFDBECE1-20A1-4C48-A23E-F6F1792C70CF}">
      <dsp:nvSpPr>
        <dsp:cNvPr id="0" name=""/>
        <dsp:cNvSpPr/>
      </dsp:nvSpPr>
      <dsp:spPr>
        <a:xfrm rot="2700000">
          <a:off x="4868044" y="3909344"/>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92015" y="3960596"/>
        <a:ext cx="577371" cy="327374"/>
      </dsp:txXfrm>
    </dsp:sp>
    <dsp:sp modelId="{B141C77C-F72A-47B5-91E0-5E5A1A820B11}">
      <dsp:nvSpPr>
        <dsp:cNvPr id="0" name=""/>
        <dsp:cNvSpPr/>
      </dsp:nvSpPr>
      <dsp:spPr>
        <a:xfrm>
          <a:off x="5630244" y="4573826"/>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TAA</a:t>
          </a:r>
        </a:p>
      </dsp:txBody>
      <dsp:txXfrm>
        <a:off x="5747751" y="4691333"/>
        <a:ext cx="567371" cy="567371"/>
      </dsp:txXfrm>
    </dsp:sp>
    <dsp:sp modelId="{E7EF2A46-F292-41ED-B952-EB22679A07EB}">
      <dsp:nvSpPr>
        <dsp:cNvPr id="0" name=""/>
        <dsp:cNvSpPr/>
      </dsp:nvSpPr>
      <dsp:spPr>
        <a:xfrm rot="4050000">
          <a:off x="4363675" y="4246353"/>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4198" y="4279863"/>
        <a:ext cx="577371" cy="327374"/>
      </dsp:txXfrm>
    </dsp:sp>
    <dsp:sp modelId="{C29702F1-F0B4-4D9E-8098-3C1CA68209AB}">
      <dsp:nvSpPr>
        <dsp:cNvPr id="0" name=""/>
        <dsp:cNvSpPr/>
      </dsp:nvSpPr>
      <dsp:spPr>
        <a:xfrm>
          <a:off x="4762106" y="5153897"/>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bg1"/>
              </a:solidFill>
            </a:rPr>
            <a:t>UI</a:t>
          </a:r>
        </a:p>
      </dsp:txBody>
      <dsp:txXfrm>
        <a:off x="4879613" y="5271404"/>
        <a:ext cx="567371" cy="567371"/>
      </dsp:txXfrm>
    </dsp:sp>
    <dsp:sp modelId="{FB9CA8B9-02EB-48B8-ACFF-8838E3F7B240}">
      <dsp:nvSpPr>
        <dsp:cNvPr id="0" name=""/>
        <dsp:cNvSpPr/>
      </dsp:nvSpPr>
      <dsp:spPr>
        <a:xfrm rot="5400000">
          <a:off x="3768730" y="4364695"/>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50574" y="4391976"/>
        <a:ext cx="577371" cy="327374"/>
      </dsp:txXfrm>
    </dsp:sp>
    <dsp:sp modelId="{FCB0D59C-EE0D-477F-8F03-DA7F4E527057}">
      <dsp:nvSpPr>
        <dsp:cNvPr id="0" name=""/>
        <dsp:cNvSpPr/>
      </dsp:nvSpPr>
      <dsp:spPr>
        <a:xfrm>
          <a:off x="3738067" y="5357591"/>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Veterans</a:t>
          </a:r>
        </a:p>
      </dsp:txBody>
      <dsp:txXfrm>
        <a:off x="3855574" y="5475098"/>
        <a:ext cx="567371" cy="567371"/>
      </dsp:txXfrm>
    </dsp:sp>
    <dsp:sp modelId="{3920D876-E9A9-4D06-A79C-BB8C14EF4DEC}">
      <dsp:nvSpPr>
        <dsp:cNvPr id="0" name=""/>
        <dsp:cNvSpPr/>
      </dsp:nvSpPr>
      <dsp:spPr>
        <a:xfrm rot="6750000">
          <a:off x="3173786" y="4246353"/>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86950" y="4279863"/>
        <a:ext cx="577371" cy="327374"/>
      </dsp:txXfrm>
    </dsp:sp>
    <dsp:sp modelId="{26428C2D-0017-4371-A812-644EA4503D24}">
      <dsp:nvSpPr>
        <dsp:cNvPr id="0" name=""/>
        <dsp:cNvSpPr/>
      </dsp:nvSpPr>
      <dsp:spPr>
        <a:xfrm>
          <a:off x="2714028" y="5153897"/>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CSBG</a:t>
          </a:r>
        </a:p>
      </dsp:txBody>
      <dsp:txXfrm>
        <a:off x="2831535" y="5271404"/>
        <a:ext cx="567371" cy="567371"/>
      </dsp:txXfrm>
    </dsp:sp>
    <dsp:sp modelId="{A541D66F-3B9C-4916-A034-0845031E3050}">
      <dsp:nvSpPr>
        <dsp:cNvPr id="0" name=""/>
        <dsp:cNvSpPr/>
      </dsp:nvSpPr>
      <dsp:spPr>
        <a:xfrm rot="8100000">
          <a:off x="2669416" y="3909344"/>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09132" y="3960596"/>
        <a:ext cx="577371" cy="327374"/>
      </dsp:txXfrm>
    </dsp:sp>
    <dsp:sp modelId="{09DE5545-261A-4462-A542-C03B6E803312}">
      <dsp:nvSpPr>
        <dsp:cNvPr id="0" name=""/>
        <dsp:cNvSpPr/>
      </dsp:nvSpPr>
      <dsp:spPr>
        <a:xfrm>
          <a:off x="1845889" y="4573826"/>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HUD</a:t>
          </a:r>
        </a:p>
      </dsp:txBody>
      <dsp:txXfrm>
        <a:off x="1963396" y="4691333"/>
        <a:ext cx="567371" cy="567371"/>
      </dsp:txXfrm>
    </dsp:sp>
    <dsp:sp modelId="{0203157B-CA0D-46EA-8EDB-CBD5CE0F20B7}">
      <dsp:nvSpPr>
        <dsp:cNvPr id="0" name=""/>
        <dsp:cNvSpPr/>
      </dsp:nvSpPr>
      <dsp:spPr>
        <a:xfrm rot="9450000">
          <a:off x="2332407" y="3404975"/>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489864" y="3482779"/>
        <a:ext cx="577371" cy="327374"/>
      </dsp:txXfrm>
    </dsp:sp>
    <dsp:sp modelId="{185B523A-9132-4EC8-AF07-AF34DFF6377F}">
      <dsp:nvSpPr>
        <dsp:cNvPr id="0" name=""/>
        <dsp:cNvSpPr/>
      </dsp:nvSpPr>
      <dsp:spPr>
        <a:xfrm>
          <a:off x="1265818" y="3705688"/>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a:p>
          <a:pPr marL="0" lvl="0" indent="0" algn="ctr" defTabSz="311150">
            <a:lnSpc>
              <a:spcPct val="100000"/>
            </a:lnSpc>
            <a:spcBef>
              <a:spcPct val="0"/>
            </a:spcBef>
            <a:spcAft>
              <a:spcPct val="35000"/>
            </a:spcAft>
            <a:buNone/>
          </a:pPr>
          <a:r>
            <a:rPr lang="en-US" sz="900" kern="1200" dirty="0">
              <a:solidFill>
                <a:schemeClr val="bg1"/>
              </a:solidFill>
            </a:rPr>
            <a:t>Migrant</a:t>
          </a:r>
        </a:p>
        <a:p>
          <a:pPr marL="0" lvl="0" indent="0" algn="ctr" defTabSz="311150">
            <a:lnSpc>
              <a:spcPct val="100000"/>
            </a:lnSpc>
            <a:spcBef>
              <a:spcPct val="0"/>
            </a:spcBef>
            <a:spcAft>
              <a:spcPct val="35000"/>
            </a:spcAft>
            <a:buNone/>
          </a:pPr>
          <a:r>
            <a:rPr lang="en-US" sz="800" kern="1200" dirty="0">
              <a:solidFill>
                <a:schemeClr val="bg1"/>
              </a:solidFill>
            </a:rPr>
            <a:t>Farmworkers</a:t>
          </a:r>
        </a:p>
      </dsp:txBody>
      <dsp:txXfrm>
        <a:off x="1383325" y="3823195"/>
        <a:ext cx="567371" cy="567371"/>
      </dsp:txXfrm>
    </dsp:sp>
    <dsp:sp modelId="{17B7B04F-3A70-4FA4-A195-1B34D769C686}">
      <dsp:nvSpPr>
        <dsp:cNvPr id="0" name=""/>
        <dsp:cNvSpPr/>
      </dsp:nvSpPr>
      <dsp:spPr>
        <a:xfrm rot="10800000">
          <a:off x="2214065" y="2810030"/>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77752" y="2919154"/>
        <a:ext cx="577371" cy="327374"/>
      </dsp:txXfrm>
    </dsp:sp>
    <dsp:sp modelId="{CF86C90B-1040-4B61-9BDC-BC32AB5B5FE5}">
      <dsp:nvSpPr>
        <dsp:cNvPr id="0" name=""/>
        <dsp:cNvSpPr/>
      </dsp:nvSpPr>
      <dsp:spPr>
        <a:xfrm>
          <a:off x="1062124" y="2681649"/>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SCSEP</a:t>
          </a:r>
        </a:p>
      </dsp:txBody>
      <dsp:txXfrm>
        <a:off x="1179631" y="2799156"/>
        <a:ext cx="567371" cy="567371"/>
      </dsp:txXfrm>
    </dsp:sp>
    <dsp:sp modelId="{143B7BF4-8245-4D31-8161-8172E986853F}">
      <dsp:nvSpPr>
        <dsp:cNvPr id="0" name=""/>
        <dsp:cNvSpPr/>
      </dsp:nvSpPr>
      <dsp:spPr>
        <a:xfrm rot="12150000">
          <a:off x="2332407" y="2215086"/>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489864" y="2355530"/>
        <a:ext cx="577371" cy="327374"/>
      </dsp:txXfrm>
    </dsp:sp>
    <dsp:sp modelId="{1B5CECD7-A0EA-4E82-B11C-365A5197E14F}">
      <dsp:nvSpPr>
        <dsp:cNvPr id="0" name=""/>
        <dsp:cNvSpPr/>
      </dsp:nvSpPr>
      <dsp:spPr>
        <a:xfrm>
          <a:off x="1265818" y="1657610"/>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Youth</a:t>
          </a:r>
        </a:p>
        <a:p>
          <a:pPr marL="0" lvl="0" indent="0" algn="ctr" defTabSz="444500">
            <a:lnSpc>
              <a:spcPct val="90000"/>
            </a:lnSpc>
            <a:spcBef>
              <a:spcPct val="0"/>
            </a:spcBef>
            <a:spcAft>
              <a:spcPct val="35000"/>
            </a:spcAft>
            <a:buNone/>
          </a:pPr>
          <a:r>
            <a:rPr lang="en-US" sz="1000" kern="1200" dirty="0">
              <a:solidFill>
                <a:schemeClr val="bg1"/>
              </a:solidFill>
            </a:rPr>
            <a:t>Build</a:t>
          </a:r>
        </a:p>
      </dsp:txBody>
      <dsp:txXfrm>
        <a:off x="1383325" y="1775117"/>
        <a:ext cx="567371" cy="567371"/>
      </dsp:txXfrm>
    </dsp:sp>
    <dsp:sp modelId="{BDA76627-D092-4C1A-9B8B-0C1A0C48CC8A}">
      <dsp:nvSpPr>
        <dsp:cNvPr id="0" name=""/>
        <dsp:cNvSpPr/>
      </dsp:nvSpPr>
      <dsp:spPr>
        <a:xfrm rot="13500000">
          <a:off x="2669416" y="1710716"/>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09132" y="1877712"/>
        <a:ext cx="577371" cy="327374"/>
      </dsp:txXfrm>
    </dsp:sp>
    <dsp:sp modelId="{F9AF9D82-3209-4403-9388-A8B795130F73}">
      <dsp:nvSpPr>
        <dsp:cNvPr id="0" name=""/>
        <dsp:cNvSpPr/>
      </dsp:nvSpPr>
      <dsp:spPr>
        <a:xfrm>
          <a:off x="1845889" y="789471"/>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bg1"/>
              </a:solidFill>
            </a:rPr>
            <a:t>Second Chance</a:t>
          </a:r>
        </a:p>
      </dsp:txBody>
      <dsp:txXfrm>
        <a:off x="1963396" y="906978"/>
        <a:ext cx="567371" cy="567371"/>
      </dsp:txXfrm>
    </dsp:sp>
    <dsp:sp modelId="{A2B5241A-BA9A-493B-8C2E-B786B6775EFB}">
      <dsp:nvSpPr>
        <dsp:cNvPr id="0" name=""/>
        <dsp:cNvSpPr/>
      </dsp:nvSpPr>
      <dsp:spPr>
        <a:xfrm rot="14850000">
          <a:off x="3173786" y="1373707"/>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86950" y="1558445"/>
        <a:ext cx="577371" cy="327374"/>
      </dsp:txXfrm>
    </dsp:sp>
    <dsp:sp modelId="{4F7ED69C-18CC-404C-A703-E2C1CE406900}">
      <dsp:nvSpPr>
        <dsp:cNvPr id="0" name=""/>
        <dsp:cNvSpPr/>
      </dsp:nvSpPr>
      <dsp:spPr>
        <a:xfrm>
          <a:off x="2714028" y="209400"/>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Job Corps</a:t>
          </a:r>
        </a:p>
      </dsp:txBody>
      <dsp:txXfrm>
        <a:off x="2831535" y="326907"/>
        <a:ext cx="567371" cy="567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FB45-DBDB-4CE5-AC20-749617AC94F0}">
      <dsp:nvSpPr>
        <dsp:cNvPr id="0" name=""/>
        <dsp:cNvSpPr/>
      </dsp:nvSpPr>
      <dsp:spPr>
        <a:xfrm>
          <a:off x="1921518" y="1035587"/>
          <a:ext cx="834590" cy="83459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Board Member</a:t>
          </a:r>
        </a:p>
      </dsp:txBody>
      <dsp:txXfrm>
        <a:off x="2043741" y="1157810"/>
        <a:ext cx="590144" cy="590144"/>
      </dsp:txXfrm>
    </dsp:sp>
    <dsp:sp modelId="{7E3C9803-4D51-4439-B9CE-B8A08EF1F127}">
      <dsp:nvSpPr>
        <dsp:cNvPr id="0" name=""/>
        <dsp:cNvSpPr/>
      </dsp:nvSpPr>
      <dsp:spPr>
        <a:xfrm rot="16200000">
          <a:off x="2267444" y="775089"/>
          <a:ext cx="142737" cy="25975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88855" y="848452"/>
        <a:ext cx="99916" cy="155855"/>
      </dsp:txXfrm>
    </dsp:sp>
    <dsp:sp modelId="{A817CE25-8786-436B-8ABE-252DB00381CB}">
      <dsp:nvSpPr>
        <dsp:cNvPr id="0" name=""/>
        <dsp:cNvSpPr/>
      </dsp:nvSpPr>
      <dsp:spPr>
        <a:xfrm>
          <a:off x="1956814" y="2273"/>
          <a:ext cx="763997" cy="7639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Chief Elected Official</a:t>
          </a:r>
        </a:p>
      </dsp:txBody>
      <dsp:txXfrm>
        <a:off x="2068699" y="114158"/>
        <a:ext cx="540227" cy="540227"/>
      </dsp:txXfrm>
    </dsp:sp>
    <dsp:sp modelId="{C264119F-744F-4FF3-8219-0978C7596C07}">
      <dsp:nvSpPr>
        <dsp:cNvPr id="0" name=""/>
        <dsp:cNvSpPr/>
      </dsp:nvSpPr>
      <dsp:spPr>
        <a:xfrm rot="5400000">
          <a:off x="2267444" y="1870917"/>
          <a:ext cx="142737" cy="25975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88855" y="1901459"/>
        <a:ext cx="99916" cy="155855"/>
      </dsp:txXfrm>
    </dsp:sp>
    <dsp:sp modelId="{40C852C5-9AEE-4097-9FB4-35ECF4BF711F}">
      <dsp:nvSpPr>
        <dsp:cNvPr id="0" name=""/>
        <dsp:cNvSpPr/>
      </dsp:nvSpPr>
      <dsp:spPr>
        <a:xfrm>
          <a:off x="1956814" y="2139495"/>
          <a:ext cx="763997" cy="76399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a:t>
          </a:r>
        </a:p>
      </dsp:txBody>
      <dsp:txXfrm>
        <a:off x="2068699" y="2251380"/>
        <a:ext cx="540227" cy="540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447D4-7610-4346-97B8-0AED8B507DC5}">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5C33D-2072-423F-B606-4B79A02AF7B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Periodic Performance Report </a:t>
          </a:r>
        </a:p>
      </dsp:txBody>
      <dsp:txXfrm>
        <a:off x="608661" y="692298"/>
        <a:ext cx="4508047" cy="2799040"/>
      </dsp:txXfrm>
    </dsp:sp>
    <dsp:sp modelId="{7237FCBF-FC97-4AC0-8F6A-0B439A8C21D3}">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241C7-F1ED-4769-B23F-301E902ECED8}">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Periodic Financial Report</a:t>
          </a:r>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17617-8FE4-4D80-97E0-0813948D6555}">
      <dsp:nvSpPr>
        <dsp:cNvPr id="0" name=""/>
        <dsp:cNvSpPr/>
      </dsp:nvSpPr>
      <dsp:spPr>
        <a:xfrm>
          <a:off x="2692848" y="510001"/>
          <a:ext cx="391230" cy="91440"/>
        </a:xfrm>
        <a:custGeom>
          <a:avLst/>
          <a:gdLst/>
          <a:ahLst/>
          <a:cxnLst/>
          <a:rect l="0" t="0" r="0" b="0"/>
          <a:pathLst>
            <a:path>
              <a:moveTo>
                <a:pt x="0" y="45720"/>
              </a:moveTo>
              <a:lnTo>
                <a:pt x="39123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18" y="553609"/>
        <a:ext cx="21091" cy="4222"/>
      </dsp:txXfrm>
    </dsp:sp>
    <dsp:sp modelId="{63670CDE-5B3E-40BE-9AA2-2FEA642E0DAA}">
      <dsp:nvSpPr>
        <dsp:cNvPr id="0" name=""/>
        <dsp:cNvSpPr/>
      </dsp:nvSpPr>
      <dsp:spPr>
        <a:xfrm>
          <a:off x="860601" y="5506"/>
          <a:ext cx="1834046" cy="11004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t" anchorCtr="0">
          <a:noAutofit/>
        </a:bodyPr>
        <a:lstStyle/>
        <a:p>
          <a:pPr marL="0" lvl="0" indent="0" algn="l" defTabSz="533400">
            <a:lnSpc>
              <a:spcPct val="90000"/>
            </a:lnSpc>
            <a:spcBef>
              <a:spcPct val="0"/>
            </a:spcBef>
            <a:spcAft>
              <a:spcPct val="35000"/>
            </a:spcAft>
            <a:buNone/>
          </a:pPr>
          <a:r>
            <a:rPr lang="en-US" sz="1200" b="1" kern="1200"/>
            <a:t>To align with GATA, periodic performance reports (PPR) are required for all grants administered by the State of Illinois. </a:t>
          </a:r>
          <a:endParaRPr lang="en-US" sz="1200" kern="1200"/>
        </a:p>
        <a:p>
          <a:pPr marL="57150" lvl="1" indent="-57150" algn="l" defTabSz="400050">
            <a:lnSpc>
              <a:spcPct val="90000"/>
            </a:lnSpc>
            <a:spcBef>
              <a:spcPct val="0"/>
            </a:spcBef>
            <a:spcAft>
              <a:spcPct val="15000"/>
            </a:spcAft>
            <a:buChar char="•"/>
          </a:pPr>
          <a:r>
            <a:rPr lang="en-US" sz="900" b="1" kern="1200"/>
            <a:t>Collects performance measurement information from grantees. </a:t>
          </a:r>
          <a:endParaRPr lang="en-US" sz="900" kern="1200"/>
        </a:p>
      </dsp:txBody>
      <dsp:txXfrm>
        <a:off x="860601" y="5506"/>
        <a:ext cx="1834046" cy="1100428"/>
      </dsp:txXfrm>
    </dsp:sp>
    <dsp:sp modelId="{70F64C40-77DC-4A16-B2B7-7F7798D4D497}">
      <dsp:nvSpPr>
        <dsp:cNvPr id="0" name=""/>
        <dsp:cNvSpPr/>
      </dsp:nvSpPr>
      <dsp:spPr>
        <a:xfrm>
          <a:off x="1777625" y="1104135"/>
          <a:ext cx="2255877" cy="391230"/>
        </a:xfrm>
        <a:custGeom>
          <a:avLst/>
          <a:gdLst/>
          <a:ahLst/>
          <a:cxnLst/>
          <a:rect l="0" t="0" r="0" b="0"/>
          <a:pathLst>
            <a:path>
              <a:moveTo>
                <a:pt x="2255877" y="0"/>
              </a:moveTo>
              <a:lnTo>
                <a:pt x="2255877" y="212715"/>
              </a:lnTo>
              <a:lnTo>
                <a:pt x="0" y="212715"/>
              </a:lnTo>
              <a:lnTo>
                <a:pt x="0" y="39123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8189" y="1297639"/>
        <a:ext cx="114748" cy="4222"/>
      </dsp:txXfrm>
    </dsp:sp>
    <dsp:sp modelId="{FE91CC21-F30E-4913-AF4C-807035523DDE}">
      <dsp:nvSpPr>
        <dsp:cNvPr id="0" name=""/>
        <dsp:cNvSpPr/>
      </dsp:nvSpPr>
      <dsp:spPr>
        <a:xfrm>
          <a:off x="3116479" y="5506"/>
          <a:ext cx="1834046" cy="11004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b="1" i="0" kern="1200"/>
            <a:t>PPR Supporting Documentation</a:t>
          </a:r>
          <a:r>
            <a:rPr lang="en-US" sz="1200" b="0" i="0" kern="1200"/>
            <a:t> </a:t>
          </a:r>
          <a:endParaRPr lang="en-US" sz="1200" kern="1200"/>
        </a:p>
      </dsp:txBody>
      <dsp:txXfrm>
        <a:off x="3116479" y="5506"/>
        <a:ext cx="1834046" cy="1100428"/>
      </dsp:txXfrm>
    </dsp:sp>
    <dsp:sp modelId="{4C91485C-C8CB-4842-BF9D-DDC742F9751F}">
      <dsp:nvSpPr>
        <dsp:cNvPr id="0" name=""/>
        <dsp:cNvSpPr/>
      </dsp:nvSpPr>
      <dsp:spPr>
        <a:xfrm>
          <a:off x="2692848" y="2032260"/>
          <a:ext cx="391230" cy="91440"/>
        </a:xfrm>
        <a:custGeom>
          <a:avLst/>
          <a:gdLst/>
          <a:ahLst/>
          <a:cxnLst/>
          <a:rect l="0" t="0" r="0" b="0"/>
          <a:pathLst>
            <a:path>
              <a:moveTo>
                <a:pt x="0" y="45720"/>
              </a:moveTo>
              <a:lnTo>
                <a:pt x="391230"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18" y="2075868"/>
        <a:ext cx="21091" cy="4222"/>
      </dsp:txXfrm>
    </dsp:sp>
    <dsp:sp modelId="{FFE2DFC9-6F52-4F4A-98B4-1662F55429E6}">
      <dsp:nvSpPr>
        <dsp:cNvPr id="0" name=""/>
        <dsp:cNvSpPr/>
      </dsp:nvSpPr>
      <dsp:spPr>
        <a:xfrm>
          <a:off x="860601" y="1527765"/>
          <a:ext cx="1834046" cy="11004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b="0" i="0" kern="1200"/>
            <a:t>Grantees must include a PDF copy of the Periodic Performance Report covering the date range of the PPR. </a:t>
          </a:r>
          <a:endParaRPr lang="en-US" sz="1200" kern="1200"/>
        </a:p>
      </dsp:txBody>
      <dsp:txXfrm>
        <a:off x="860601" y="1527765"/>
        <a:ext cx="1834046" cy="1100428"/>
      </dsp:txXfrm>
    </dsp:sp>
    <dsp:sp modelId="{4F8E70F2-2CCC-469F-BF06-DD260A18EEE2}">
      <dsp:nvSpPr>
        <dsp:cNvPr id="0" name=""/>
        <dsp:cNvSpPr/>
      </dsp:nvSpPr>
      <dsp:spPr>
        <a:xfrm>
          <a:off x="1777625" y="2626394"/>
          <a:ext cx="2255877" cy="391230"/>
        </a:xfrm>
        <a:custGeom>
          <a:avLst/>
          <a:gdLst/>
          <a:ahLst/>
          <a:cxnLst/>
          <a:rect l="0" t="0" r="0" b="0"/>
          <a:pathLst>
            <a:path>
              <a:moveTo>
                <a:pt x="2255877" y="0"/>
              </a:moveTo>
              <a:lnTo>
                <a:pt x="2255877" y="212715"/>
              </a:lnTo>
              <a:lnTo>
                <a:pt x="0" y="212715"/>
              </a:lnTo>
              <a:lnTo>
                <a:pt x="0" y="39123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8189" y="2819898"/>
        <a:ext cx="114748" cy="4222"/>
      </dsp:txXfrm>
    </dsp:sp>
    <dsp:sp modelId="{22231C8B-9C16-471D-997E-2EC4EECA9AB4}">
      <dsp:nvSpPr>
        <dsp:cNvPr id="0" name=""/>
        <dsp:cNvSpPr/>
      </dsp:nvSpPr>
      <dsp:spPr>
        <a:xfrm>
          <a:off x="3116479" y="1527765"/>
          <a:ext cx="1834046" cy="11004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b="0" i="0" kern="1200"/>
            <a:t>Additional requirements for the PPR include: </a:t>
          </a:r>
          <a:endParaRPr lang="en-US" sz="1200" kern="1200"/>
        </a:p>
      </dsp:txBody>
      <dsp:txXfrm>
        <a:off x="3116479" y="1527765"/>
        <a:ext cx="1834046" cy="1100428"/>
      </dsp:txXfrm>
    </dsp:sp>
    <dsp:sp modelId="{AAD0CB32-036B-4B37-82FA-D0D21A2DFEE8}">
      <dsp:nvSpPr>
        <dsp:cNvPr id="0" name=""/>
        <dsp:cNvSpPr/>
      </dsp:nvSpPr>
      <dsp:spPr>
        <a:xfrm>
          <a:off x="2692848" y="3554518"/>
          <a:ext cx="391230" cy="91440"/>
        </a:xfrm>
        <a:custGeom>
          <a:avLst/>
          <a:gdLst/>
          <a:ahLst/>
          <a:cxnLst/>
          <a:rect l="0" t="0" r="0" b="0"/>
          <a:pathLst>
            <a:path>
              <a:moveTo>
                <a:pt x="0" y="45720"/>
              </a:moveTo>
              <a:lnTo>
                <a:pt x="39123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7918" y="3598127"/>
        <a:ext cx="21091" cy="4222"/>
      </dsp:txXfrm>
    </dsp:sp>
    <dsp:sp modelId="{3F11A531-C7C9-4BF9-82A0-909FF5F8A2E3}">
      <dsp:nvSpPr>
        <dsp:cNvPr id="0" name=""/>
        <dsp:cNvSpPr/>
      </dsp:nvSpPr>
      <dsp:spPr>
        <a:xfrm>
          <a:off x="860601" y="3050024"/>
          <a:ext cx="1834046" cy="11004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b="0" i="0" kern="1200" dirty="0"/>
            <a:t>All supporting documentation is to be submitted in a single PDF. </a:t>
          </a:r>
          <a:endParaRPr lang="en-US" sz="1200" kern="1200" dirty="0"/>
        </a:p>
      </dsp:txBody>
      <dsp:txXfrm>
        <a:off x="860601" y="3050024"/>
        <a:ext cx="1834046" cy="1100428"/>
      </dsp:txXfrm>
    </dsp:sp>
    <dsp:sp modelId="{957A3612-82E9-4202-9314-9935E3A59A1E}">
      <dsp:nvSpPr>
        <dsp:cNvPr id="0" name=""/>
        <dsp:cNvSpPr/>
      </dsp:nvSpPr>
      <dsp:spPr>
        <a:xfrm>
          <a:off x="1777625" y="4148653"/>
          <a:ext cx="2255877" cy="391230"/>
        </a:xfrm>
        <a:custGeom>
          <a:avLst/>
          <a:gdLst/>
          <a:ahLst/>
          <a:cxnLst/>
          <a:rect l="0" t="0" r="0" b="0"/>
          <a:pathLst>
            <a:path>
              <a:moveTo>
                <a:pt x="2255877" y="0"/>
              </a:moveTo>
              <a:lnTo>
                <a:pt x="2255877" y="212715"/>
              </a:lnTo>
              <a:lnTo>
                <a:pt x="0" y="212715"/>
              </a:lnTo>
              <a:lnTo>
                <a:pt x="0" y="39123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8189" y="4342157"/>
        <a:ext cx="114748" cy="4222"/>
      </dsp:txXfrm>
    </dsp:sp>
    <dsp:sp modelId="{3E787FC5-5A3A-4B1F-AD6C-5F35409ADFE7}">
      <dsp:nvSpPr>
        <dsp:cNvPr id="0" name=""/>
        <dsp:cNvSpPr/>
      </dsp:nvSpPr>
      <dsp:spPr>
        <a:xfrm>
          <a:off x="3116479" y="3050024"/>
          <a:ext cx="1834046" cy="11004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b="0" i="0" kern="1200"/>
            <a:t>A cover page </a:t>
          </a:r>
          <a:r>
            <a:rPr lang="en-US" sz="1200" b="1" i="0" kern="1200"/>
            <a:t>must </a:t>
          </a:r>
          <a:r>
            <a:rPr lang="en-US" sz="1200" b="0" i="0" kern="1200"/>
            <a:t>be submitted that includes the grant #, grantee organization, DUNS #, FEIN, and period covered by the PPR. </a:t>
          </a:r>
          <a:endParaRPr lang="en-US" sz="1200" kern="1200"/>
        </a:p>
      </dsp:txBody>
      <dsp:txXfrm>
        <a:off x="3116479" y="3050024"/>
        <a:ext cx="1834046" cy="1100428"/>
      </dsp:txXfrm>
    </dsp:sp>
    <dsp:sp modelId="{051517FB-AF9C-40C5-A611-3BFD4E1C3782}">
      <dsp:nvSpPr>
        <dsp:cNvPr id="0" name=""/>
        <dsp:cNvSpPr/>
      </dsp:nvSpPr>
      <dsp:spPr>
        <a:xfrm>
          <a:off x="860601" y="4572283"/>
          <a:ext cx="1834046" cy="11004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70" tIns="94334" rIns="89870" bIns="94334" numCol="1" spcCol="1270" anchor="ctr" anchorCtr="0">
          <a:noAutofit/>
        </a:bodyPr>
        <a:lstStyle/>
        <a:p>
          <a:pPr marL="0" lvl="0" indent="0" algn="ctr" defTabSz="533400">
            <a:lnSpc>
              <a:spcPct val="90000"/>
            </a:lnSpc>
            <a:spcBef>
              <a:spcPct val="0"/>
            </a:spcBef>
            <a:spcAft>
              <a:spcPct val="35000"/>
            </a:spcAft>
            <a:buNone/>
          </a:pPr>
          <a:r>
            <a:rPr lang="en-US" sz="1200" b="0" i="0" kern="1200"/>
            <a:t>Naming convention – grant number, PPR Support, and last date of reporting period </a:t>
          </a:r>
          <a:endParaRPr lang="en-US" sz="1200" kern="1200"/>
        </a:p>
      </dsp:txBody>
      <dsp:txXfrm>
        <a:off x="860601" y="4572283"/>
        <a:ext cx="1834046" cy="1100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95CE-298E-4377-AF84-9C5DC9DA49FD}">
      <dsp:nvSpPr>
        <dsp:cNvPr id="0" name=""/>
        <dsp:cNvSpPr/>
      </dsp:nvSpPr>
      <dsp:spPr>
        <a:xfrm>
          <a:off x="273432" y="1132960"/>
          <a:ext cx="1962889" cy="981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All grant expenditures must comply with 2 CFR 200 and cost should be reasonable, applicable, and necessary for the grant program. </a:t>
          </a:r>
        </a:p>
      </dsp:txBody>
      <dsp:txXfrm>
        <a:off x="302178" y="1161706"/>
        <a:ext cx="1905397" cy="923952"/>
      </dsp:txXfrm>
    </dsp:sp>
    <dsp:sp modelId="{C0C13EF3-E1E5-4893-9F6C-5E1FAA5B9CB1}">
      <dsp:nvSpPr>
        <dsp:cNvPr id="0" name=""/>
        <dsp:cNvSpPr/>
      </dsp:nvSpPr>
      <dsp:spPr>
        <a:xfrm>
          <a:off x="273432" y="2261621"/>
          <a:ext cx="1962889" cy="981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Approved Expenses*:</a:t>
          </a:r>
        </a:p>
      </dsp:txBody>
      <dsp:txXfrm>
        <a:off x="302178" y="2290367"/>
        <a:ext cx="1905397" cy="923952"/>
      </dsp:txXfrm>
    </dsp:sp>
    <dsp:sp modelId="{ABD115A5-52F4-476C-9774-0C34F9230172}">
      <dsp:nvSpPr>
        <dsp:cNvPr id="0" name=""/>
        <dsp:cNvSpPr/>
      </dsp:nvSpPr>
      <dsp:spPr>
        <a:xfrm rot="17350740">
          <a:off x="1433913" y="1607636"/>
          <a:ext cx="2389973" cy="32092"/>
        </a:xfrm>
        <a:custGeom>
          <a:avLst/>
          <a:gdLst/>
          <a:ahLst/>
          <a:cxnLst/>
          <a:rect l="0" t="0" r="0" b="0"/>
          <a:pathLst>
            <a:path>
              <a:moveTo>
                <a:pt x="0" y="16046"/>
              </a:moveTo>
              <a:lnTo>
                <a:pt x="238997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569150" y="1563933"/>
        <a:ext cx="119498" cy="119498"/>
      </dsp:txXfrm>
    </dsp:sp>
    <dsp:sp modelId="{49BE4F0E-D2CB-46E0-9F1C-C5FFAA6C0458}">
      <dsp:nvSpPr>
        <dsp:cNvPr id="0" name=""/>
        <dsp:cNvSpPr/>
      </dsp:nvSpPr>
      <dsp:spPr>
        <a:xfrm>
          <a:off x="3021477" y="4298"/>
          <a:ext cx="1962889" cy="9814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Design training  curricula and related materials </a:t>
          </a:r>
        </a:p>
      </dsp:txBody>
      <dsp:txXfrm>
        <a:off x="3050223" y="33044"/>
        <a:ext cx="1905397" cy="923952"/>
      </dsp:txXfrm>
    </dsp:sp>
    <dsp:sp modelId="{830126F7-D57D-4DBC-8708-273A9A892A5E}">
      <dsp:nvSpPr>
        <dsp:cNvPr id="0" name=""/>
        <dsp:cNvSpPr/>
      </dsp:nvSpPr>
      <dsp:spPr>
        <a:xfrm rot="18289469">
          <a:off x="1941450" y="2171966"/>
          <a:ext cx="1374898" cy="32092"/>
        </a:xfrm>
        <a:custGeom>
          <a:avLst/>
          <a:gdLst/>
          <a:ahLst/>
          <a:cxnLst/>
          <a:rect l="0" t="0" r="0" b="0"/>
          <a:pathLst>
            <a:path>
              <a:moveTo>
                <a:pt x="0" y="16046"/>
              </a:moveTo>
              <a:lnTo>
                <a:pt x="1374898"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4527" y="2153640"/>
        <a:ext cx="68744" cy="68744"/>
      </dsp:txXfrm>
    </dsp:sp>
    <dsp:sp modelId="{BA657DED-9C7E-46C2-84DE-E525926F4D06}">
      <dsp:nvSpPr>
        <dsp:cNvPr id="0" name=""/>
        <dsp:cNvSpPr/>
      </dsp:nvSpPr>
      <dsp:spPr>
        <a:xfrm>
          <a:off x="3021477" y="1132960"/>
          <a:ext cx="1962889" cy="9814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dirty="0"/>
            <a:t>Design and implementation of a needs assessment </a:t>
          </a:r>
        </a:p>
      </dsp:txBody>
      <dsp:txXfrm>
        <a:off x="3050223" y="1161706"/>
        <a:ext cx="1905397" cy="923952"/>
      </dsp:txXfrm>
    </dsp:sp>
    <dsp:sp modelId="{70ABDAA6-8003-404B-84D3-461A35D7952F}">
      <dsp:nvSpPr>
        <dsp:cNvPr id="0" name=""/>
        <dsp:cNvSpPr/>
      </dsp:nvSpPr>
      <dsp:spPr>
        <a:xfrm>
          <a:off x="2236322" y="2736297"/>
          <a:ext cx="785155" cy="32092"/>
        </a:xfrm>
        <a:custGeom>
          <a:avLst/>
          <a:gdLst/>
          <a:ahLst/>
          <a:cxnLst/>
          <a:rect l="0" t="0" r="0" b="0"/>
          <a:pathLst>
            <a:path>
              <a:moveTo>
                <a:pt x="0" y="16046"/>
              </a:moveTo>
              <a:lnTo>
                <a:pt x="785155"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9271" y="2732715"/>
        <a:ext cx="39257" cy="39257"/>
      </dsp:txXfrm>
    </dsp:sp>
    <dsp:sp modelId="{302E7F5C-5271-45EA-9E2D-3A5F72973AA3}">
      <dsp:nvSpPr>
        <dsp:cNvPr id="0" name=""/>
        <dsp:cNvSpPr/>
      </dsp:nvSpPr>
      <dsp:spPr>
        <a:xfrm>
          <a:off x="3021477" y="2261621"/>
          <a:ext cx="1962889" cy="9814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dirty="0"/>
            <a:t>Stipends </a:t>
          </a:r>
        </a:p>
      </dsp:txBody>
      <dsp:txXfrm>
        <a:off x="3050223" y="2290367"/>
        <a:ext cx="1905397" cy="923952"/>
      </dsp:txXfrm>
    </dsp:sp>
    <dsp:sp modelId="{6D182E0B-B254-420E-B927-9B804D6220A9}">
      <dsp:nvSpPr>
        <dsp:cNvPr id="0" name=""/>
        <dsp:cNvSpPr/>
      </dsp:nvSpPr>
      <dsp:spPr>
        <a:xfrm rot="3310531">
          <a:off x="1941450" y="3300628"/>
          <a:ext cx="1374898" cy="32092"/>
        </a:xfrm>
        <a:custGeom>
          <a:avLst/>
          <a:gdLst/>
          <a:ahLst/>
          <a:cxnLst/>
          <a:rect l="0" t="0" r="0" b="0"/>
          <a:pathLst>
            <a:path>
              <a:moveTo>
                <a:pt x="0" y="16046"/>
              </a:moveTo>
              <a:lnTo>
                <a:pt x="1374898"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4527" y="3282302"/>
        <a:ext cx="68744" cy="68744"/>
      </dsp:txXfrm>
    </dsp:sp>
    <dsp:sp modelId="{C9E2F86D-09D7-48ED-A475-13374BDC913E}">
      <dsp:nvSpPr>
        <dsp:cNvPr id="0" name=""/>
        <dsp:cNvSpPr/>
      </dsp:nvSpPr>
      <dsp:spPr>
        <a:xfrm>
          <a:off x="3021477" y="3390283"/>
          <a:ext cx="1962889" cy="9814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dirty="0"/>
            <a:t>Professional Development and certifications for staff and instructors </a:t>
          </a:r>
        </a:p>
      </dsp:txBody>
      <dsp:txXfrm>
        <a:off x="3050223" y="3419029"/>
        <a:ext cx="1905397" cy="923952"/>
      </dsp:txXfrm>
    </dsp:sp>
    <dsp:sp modelId="{18851992-2DC4-4764-8A15-8C9FBFF2B175}">
      <dsp:nvSpPr>
        <dsp:cNvPr id="0" name=""/>
        <dsp:cNvSpPr/>
      </dsp:nvSpPr>
      <dsp:spPr>
        <a:xfrm rot="4249260">
          <a:off x="1433913" y="3864959"/>
          <a:ext cx="2389973" cy="32092"/>
        </a:xfrm>
        <a:custGeom>
          <a:avLst/>
          <a:gdLst/>
          <a:ahLst/>
          <a:cxnLst/>
          <a:rect l="0" t="0" r="0" b="0"/>
          <a:pathLst>
            <a:path>
              <a:moveTo>
                <a:pt x="0" y="16046"/>
              </a:moveTo>
              <a:lnTo>
                <a:pt x="238997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569150" y="3821256"/>
        <a:ext cx="119498" cy="119498"/>
      </dsp:txXfrm>
    </dsp:sp>
    <dsp:sp modelId="{5A7179B6-0B6F-4CF3-836D-57B138BB2AA2}">
      <dsp:nvSpPr>
        <dsp:cNvPr id="0" name=""/>
        <dsp:cNvSpPr/>
      </dsp:nvSpPr>
      <dsp:spPr>
        <a:xfrm>
          <a:off x="3021477" y="4518944"/>
          <a:ext cx="1962889" cy="9814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dirty="0"/>
            <a:t>*</a:t>
          </a:r>
          <a:r>
            <a:rPr lang="en-US" sz="1400" kern="1200" dirty="0"/>
            <a:t>Expenditures must be entered by the 20</a:t>
          </a:r>
          <a:r>
            <a:rPr lang="en-US" sz="1400" kern="1200" baseline="30000" dirty="0"/>
            <a:t>th</a:t>
          </a:r>
          <a:r>
            <a:rPr lang="en-US" sz="1400" kern="1200" dirty="0"/>
            <a:t> of each month in GRS of the following month. </a:t>
          </a:r>
        </a:p>
      </dsp:txBody>
      <dsp:txXfrm>
        <a:off x="3050223" y="4547690"/>
        <a:ext cx="1905397" cy="9239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378BD98-113B-40B2-9EEE-27C45384532A}" type="datetimeFigureOut">
              <a:rPr lang="en-US" smtClean="0"/>
              <a:t>6/10/2022</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965CEE4-C4E6-45CA-91C1-8DBA7728F252}" type="datetimeFigureOut">
              <a:rPr lang="en-US" smtClean="0"/>
              <a:t>6/10/2022</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2AE32E3-E7AB-4D9B-8C0E-F3049285728D}" type="slidenum">
              <a:rPr lang="en-US" smtClean="0"/>
              <a:t>‹#›</a:t>
            </a:fld>
            <a:endParaRPr lang="en-US" dirty="0"/>
          </a:p>
        </p:txBody>
      </p:sp>
    </p:spTree>
    <p:extLst>
      <p:ext uri="{BB962C8B-B14F-4D97-AF65-F5344CB8AC3E}">
        <p14:creationId xmlns:p14="http://schemas.microsoft.com/office/powerpoint/2010/main" val="253056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E32E3-E7AB-4D9B-8C0E-F3049285728D}" type="slidenum">
              <a:rPr lang="en-US" smtClean="0"/>
              <a:t>1</a:t>
            </a:fld>
            <a:endParaRPr lang="en-US" dirty="0"/>
          </a:p>
        </p:txBody>
      </p:sp>
    </p:spTree>
    <p:extLst>
      <p:ext uri="{BB962C8B-B14F-4D97-AF65-F5344CB8AC3E}">
        <p14:creationId xmlns:p14="http://schemas.microsoft.com/office/powerpoint/2010/main" val="353077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grant reports shall be maintained for a minimum of three years following the closure of the grant. All expenditures and reports must be supported by proper documentation. </a:t>
            </a:r>
          </a:p>
        </p:txBody>
      </p:sp>
      <p:sp>
        <p:nvSpPr>
          <p:cNvPr id="4" name="Slide Number Placeholder 3"/>
          <p:cNvSpPr>
            <a:spLocks noGrp="1"/>
          </p:cNvSpPr>
          <p:nvPr>
            <p:ph type="sldNum" sz="quarter" idx="5"/>
          </p:nvPr>
        </p:nvSpPr>
        <p:spPr/>
        <p:txBody>
          <a:bodyPr/>
          <a:lstStyle/>
          <a:p>
            <a:fld id="{B2AE32E3-E7AB-4D9B-8C0E-F3049285728D}" type="slidenum">
              <a:rPr lang="en-US" smtClean="0"/>
              <a:t>2</a:t>
            </a:fld>
            <a:endParaRPr lang="en-US" dirty="0"/>
          </a:p>
        </p:txBody>
      </p:sp>
    </p:spTree>
    <p:extLst>
      <p:ext uri="{BB962C8B-B14F-4D97-AF65-F5344CB8AC3E}">
        <p14:creationId xmlns:p14="http://schemas.microsoft.com/office/powerpoint/2010/main" val="26927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362 – Displays Budget, Costs, and Budget balance budgeted categories for the grant. </a:t>
            </a:r>
          </a:p>
          <a:p>
            <a:r>
              <a:rPr lang="en-US" dirty="0"/>
              <a:t>Screen 371 – Reported grant/program income or interest earned. </a:t>
            </a:r>
          </a:p>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6</a:t>
            </a:fld>
            <a:endParaRPr lang="en-US" dirty="0"/>
          </a:p>
        </p:txBody>
      </p:sp>
    </p:spTree>
    <p:extLst>
      <p:ext uri="{BB962C8B-B14F-4D97-AF65-F5344CB8AC3E}">
        <p14:creationId xmlns:p14="http://schemas.microsoft.com/office/powerpoint/2010/main" val="397761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Uniform Guidance 2 CFR 200.403</a:t>
            </a:r>
          </a:p>
          <a:p>
            <a:r>
              <a:rPr lang="en-US" dirty="0"/>
              <a:t>All expenditures must be reported to GRS each month </a:t>
            </a:r>
          </a:p>
          <a:p>
            <a:r>
              <a:rPr lang="en-US" dirty="0"/>
              <a:t>Supporting documentation related to expenditures will be reviewed during monitoring</a:t>
            </a:r>
          </a:p>
          <a:p>
            <a:r>
              <a:rPr lang="en-US" dirty="0"/>
              <a:t>Trial Balance submitted for reporting should support documentation of expenditures – Again should tie out to reports in GRS. </a:t>
            </a:r>
          </a:p>
        </p:txBody>
      </p:sp>
      <p:sp>
        <p:nvSpPr>
          <p:cNvPr id="4" name="Slide Number Placeholder 3"/>
          <p:cNvSpPr>
            <a:spLocks noGrp="1"/>
          </p:cNvSpPr>
          <p:nvPr>
            <p:ph type="sldNum" sz="quarter" idx="5"/>
          </p:nvPr>
        </p:nvSpPr>
        <p:spPr/>
        <p:txBody>
          <a:bodyPr/>
          <a:lstStyle/>
          <a:p>
            <a:fld id="{B2AE32E3-E7AB-4D9B-8C0E-F3049285728D}" type="slidenum">
              <a:rPr lang="en-US" smtClean="0"/>
              <a:t>8</a:t>
            </a:fld>
            <a:endParaRPr lang="en-US" dirty="0"/>
          </a:p>
        </p:txBody>
      </p:sp>
    </p:spTree>
    <p:extLst>
      <p:ext uri="{BB962C8B-B14F-4D97-AF65-F5344CB8AC3E}">
        <p14:creationId xmlns:p14="http://schemas.microsoft.com/office/powerpoint/2010/main" val="173570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isn’t a “gotcha” type process. During the monitoring process, technical assistance is provided when needed. Monitors along with grant and program manager are here to provide support,. We may have to issue findings or areas of concerns/management recommendations, but corrective action guidance is always issues so that grantees have clear guidance on what is needed to be in compliance with a </a:t>
            </a:r>
            <a:r>
              <a:rPr lang="en-US" dirty="0" err="1"/>
              <a:t>paticualar</a:t>
            </a:r>
            <a:r>
              <a:rPr lang="en-US" dirty="0"/>
              <a:t> regulation. </a:t>
            </a:r>
          </a:p>
        </p:txBody>
      </p:sp>
      <p:sp>
        <p:nvSpPr>
          <p:cNvPr id="4" name="Slide Number Placeholder 3"/>
          <p:cNvSpPr>
            <a:spLocks noGrp="1"/>
          </p:cNvSpPr>
          <p:nvPr>
            <p:ph type="sldNum" sz="quarter" idx="5"/>
          </p:nvPr>
        </p:nvSpPr>
        <p:spPr/>
        <p:txBody>
          <a:bodyPr/>
          <a:lstStyle/>
          <a:p>
            <a:fld id="{B2AE32E3-E7AB-4D9B-8C0E-F3049285728D}" type="slidenum">
              <a:rPr lang="en-US" smtClean="0"/>
              <a:t>9</a:t>
            </a:fld>
            <a:endParaRPr lang="en-US" dirty="0"/>
          </a:p>
        </p:txBody>
      </p:sp>
    </p:spTree>
    <p:extLst>
      <p:ext uri="{BB962C8B-B14F-4D97-AF65-F5344CB8AC3E}">
        <p14:creationId xmlns:p14="http://schemas.microsoft.com/office/powerpoint/2010/main" val="3005467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hyperlink" Target="http://bonjourdefrance.com/exercices/contenu/ecrire-un-mail-pour-demander-des-renseignements-jai-fait-une-reservation-en-ligne-mais-je-nai-pas-encore-recu-mes-billets.html"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solidFill>
                  <a:prstClr val="white"/>
                </a:solidFill>
              </a:rPr>
              <a:pPr/>
              <a:t>‹#›</a:t>
            </a:fld>
            <a:endParaRPr lang="en-US" dirty="0">
              <a:solidFill>
                <a:prstClr val="white"/>
              </a:solidFill>
            </a:endParaRPr>
          </a:p>
        </p:txBody>
      </p:sp>
      <p:pic>
        <p:nvPicPr>
          <p:cNvPr id="8" name="Picture 7">
            <a:extLst>
              <a:ext uri="{FF2B5EF4-FFF2-40B4-BE49-F238E27FC236}">
                <a16:creationId xmlns:a16="http://schemas.microsoft.com/office/drawing/2014/main" id="{EAA5E70C-DE25-4CEF-8E96-13081B65E665}"/>
              </a:ext>
            </a:extLst>
          </p:cNvPr>
          <p:cNvPicPr>
            <a:picLocks noChangeAspect="1"/>
          </p:cNvPicPr>
          <p:nvPr userDrawn="1"/>
        </p:nvPicPr>
        <p:blipFill>
          <a:blip r:embed="rId3"/>
          <a:stretch>
            <a:fillRect/>
          </a:stretch>
        </p:blipFill>
        <p:spPr>
          <a:xfrm>
            <a:off x="268941" y="1960699"/>
            <a:ext cx="5903259" cy="2542942"/>
          </a:xfrm>
          <a:prstGeom prst="rect">
            <a:avLst/>
          </a:prstGeom>
        </p:spPr>
      </p:pic>
    </p:spTree>
    <p:extLst>
      <p:ext uri="{BB962C8B-B14F-4D97-AF65-F5344CB8AC3E}">
        <p14:creationId xmlns:p14="http://schemas.microsoft.com/office/powerpoint/2010/main" val="171786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wN/AJC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3" name="Content Placeholder 2">
            <a:extLst>
              <a:ext uri="{FF2B5EF4-FFF2-40B4-BE49-F238E27FC236}">
                <a16:creationId xmlns:a16="http://schemas.microsoft.com/office/drawing/2014/main" id="{441DE31E-D3E6-497C-9FB5-25F2B83FAEB3}"/>
              </a:ext>
            </a:extLst>
          </p:cNvPr>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865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WIOA PD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14" name="Picture 13">
            <a:extLst>
              <a:ext uri="{FF2B5EF4-FFF2-40B4-BE49-F238E27FC236}">
                <a16:creationId xmlns:a16="http://schemas.microsoft.com/office/drawing/2014/main" id="{3ECB2962-444F-42F8-B75C-3B6E15B7D603}"/>
              </a:ext>
            </a:extLst>
          </p:cNvPr>
          <p:cNvPicPr>
            <a:picLocks noChangeAspect="1"/>
          </p:cNvPicPr>
          <p:nvPr userDrawn="1"/>
        </p:nvPicPr>
        <p:blipFill>
          <a:blip r:embed="rId3"/>
          <a:stretch>
            <a:fillRect/>
          </a:stretch>
        </p:blipFill>
        <p:spPr>
          <a:xfrm>
            <a:off x="349624" y="412148"/>
            <a:ext cx="2303929" cy="992461"/>
          </a:xfrm>
          <a:prstGeom prst="rect">
            <a:avLst/>
          </a:prstGeom>
        </p:spPr>
      </p:pic>
    </p:spTree>
    <p:extLst>
      <p:ext uri="{BB962C8B-B14F-4D97-AF65-F5344CB8AC3E}">
        <p14:creationId xmlns:p14="http://schemas.microsoft.com/office/powerpoint/2010/main" val="248444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Iwn/AJC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5" name="Picture 4" descr="A picture containing drawing&#10;&#10;Description automatically generated">
            <a:extLst>
              <a:ext uri="{FF2B5EF4-FFF2-40B4-BE49-F238E27FC236}">
                <a16:creationId xmlns:a16="http://schemas.microsoft.com/office/drawing/2014/main" id="{64833255-B23D-4120-937C-8AF587F42605}"/>
              </a:ext>
            </a:extLst>
          </p:cNvPr>
          <p:cNvPicPr>
            <a:picLocks noChangeAspect="1"/>
          </p:cNvPicPr>
          <p:nvPr userDrawn="1"/>
        </p:nvPicPr>
        <p:blipFill>
          <a:blip r:embed="rId3"/>
          <a:stretch>
            <a:fillRect/>
          </a:stretch>
        </p:blipFill>
        <p:spPr>
          <a:xfrm>
            <a:off x="250372" y="346212"/>
            <a:ext cx="2563585" cy="1104314"/>
          </a:xfrm>
          <a:prstGeom prst="rect">
            <a:avLst/>
          </a:prstGeom>
        </p:spPr>
      </p:pic>
    </p:spTree>
    <p:extLst>
      <p:ext uri="{BB962C8B-B14F-4D97-AF65-F5344CB8AC3E}">
        <p14:creationId xmlns:p14="http://schemas.microsoft.com/office/powerpoint/2010/main" val="310511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lling Question - WIOA PD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hasCustomPrompt="1"/>
          </p:nvPr>
        </p:nvSpPr>
        <p:spPr>
          <a:xfrm>
            <a:off x="3211010" y="610865"/>
            <a:ext cx="7616143" cy="561049"/>
          </a:xfrm>
        </p:spPr>
        <p:txBody>
          <a:bodyPr/>
          <a:lstStyle>
            <a:lvl1pPr>
              <a:defRPr b="1">
                <a:solidFill>
                  <a:srgbClr val="172169"/>
                </a:solidFill>
              </a:defRPr>
            </a:lvl1pPr>
          </a:lstStyle>
          <a:p>
            <a:r>
              <a:rPr lang="en-US" dirty="0"/>
              <a:t>Polling Question</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3" name="Content Placeholder 2"/>
          <p:cNvSpPr>
            <a:spLocks noGrp="1"/>
          </p:cNvSpPr>
          <p:nvPr>
            <p:ph idx="1" hasCustomPrompt="1"/>
          </p:nvPr>
        </p:nvSpPr>
        <p:spPr>
          <a:xfrm>
            <a:off x="838200" y="1842993"/>
            <a:ext cx="10515600" cy="4058796"/>
          </a:xfrm>
        </p:spPr>
        <p:txBody>
          <a:bodyPr/>
          <a:lstStyle>
            <a:lvl1pPr marL="457200" indent="-457200">
              <a:lnSpc>
                <a:spcPct val="150000"/>
              </a:lnSpc>
              <a:buFont typeface="Wingdings" panose="05000000000000000000" pitchFamily="2" charset="2"/>
              <a:buChar char="q"/>
              <a:defRPr>
                <a:solidFill>
                  <a:srgbClr val="58595B"/>
                </a:solidFill>
              </a:defRPr>
            </a:lvl1pPr>
            <a:lvl2pPr marL="457200" indent="0">
              <a:buNone/>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Multiple Choice 1</a:t>
            </a:r>
          </a:p>
          <a:p>
            <a:pPr lvl="0"/>
            <a:r>
              <a:rPr lang="en-US" dirty="0"/>
              <a:t>Multiple Choice 2</a:t>
            </a:r>
          </a:p>
          <a:p>
            <a:pPr lvl="0"/>
            <a:r>
              <a:rPr lang="en-US" dirty="0"/>
              <a:t>Multiple Choice 3</a:t>
            </a:r>
          </a:p>
          <a:p>
            <a:pPr lvl="0"/>
            <a:r>
              <a:rPr lang="en-US" dirty="0"/>
              <a:t>Multiple Choice 4</a:t>
            </a:r>
          </a:p>
          <a:p>
            <a:pPr lvl="0"/>
            <a:r>
              <a:rPr lang="en-US" dirty="0"/>
              <a:t>Multiple Choice 5</a:t>
            </a:r>
          </a:p>
          <a:p>
            <a:pPr lvl="0"/>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a:extLst>
              <a:ext uri="{FF2B5EF4-FFF2-40B4-BE49-F238E27FC236}">
                <a16:creationId xmlns:a16="http://schemas.microsoft.com/office/drawing/2014/main" id="{DDB01B4C-C462-4337-98FE-876115EA2D90}"/>
              </a:ext>
            </a:extLst>
          </p:cNvPr>
          <p:cNvPicPr>
            <a:picLocks noChangeAspect="1"/>
          </p:cNvPicPr>
          <p:nvPr userDrawn="1"/>
        </p:nvPicPr>
        <p:blipFill>
          <a:blip r:embed="rId3"/>
          <a:stretch>
            <a:fillRect/>
          </a:stretch>
        </p:blipFill>
        <p:spPr>
          <a:xfrm>
            <a:off x="369822" y="425266"/>
            <a:ext cx="2303929" cy="992461"/>
          </a:xfrm>
          <a:prstGeom prst="rect">
            <a:avLst/>
          </a:prstGeom>
        </p:spPr>
      </p:pic>
    </p:spTree>
    <p:extLst>
      <p:ext uri="{BB962C8B-B14F-4D97-AF65-F5344CB8AC3E}">
        <p14:creationId xmlns:p14="http://schemas.microsoft.com/office/powerpoint/2010/main" val="17879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lling Question -  IwN/AJ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5" name="Title 1">
            <a:extLst>
              <a:ext uri="{FF2B5EF4-FFF2-40B4-BE49-F238E27FC236}">
                <a16:creationId xmlns:a16="http://schemas.microsoft.com/office/drawing/2014/main" id="{008535CD-38C8-4BB3-836E-D671F37B97EB}"/>
              </a:ext>
            </a:extLst>
          </p:cNvPr>
          <p:cNvSpPr>
            <a:spLocks noGrp="1"/>
          </p:cNvSpPr>
          <p:nvPr>
            <p:ph type="title" hasCustomPrompt="1"/>
          </p:nvPr>
        </p:nvSpPr>
        <p:spPr>
          <a:xfrm>
            <a:off x="3211010" y="610865"/>
            <a:ext cx="7616143" cy="561049"/>
          </a:xfrm>
        </p:spPr>
        <p:txBody>
          <a:bodyPr/>
          <a:lstStyle>
            <a:lvl1pPr>
              <a:defRPr b="1">
                <a:solidFill>
                  <a:srgbClr val="172169"/>
                </a:solidFill>
              </a:defRPr>
            </a:lvl1pPr>
          </a:lstStyle>
          <a:p>
            <a:r>
              <a:rPr lang="en-US" dirty="0"/>
              <a:t>Polling Question</a:t>
            </a:r>
          </a:p>
        </p:txBody>
      </p:sp>
      <p:sp>
        <p:nvSpPr>
          <p:cNvPr id="16" name="Content Placeholder 2">
            <a:extLst>
              <a:ext uri="{FF2B5EF4-FFF2-40B4-BE49-F238E27FC236}">
                <a16:creationId xmlns:a16="http://schemas.microsoft.com/office/drawing/2014/main" id="{7F550B3C-1F45-4615-8D02-3D3776B4B8DC}"/>
              </a:ext>
            </a:extLst>
          </p:cNvPr>
          <p:cNvSpPr>
            <a:spLocks noGrp="1"/>
          </p:cNvSpPr>
          <p:nvPr>
            <p:ph idx="1" hasCustomPrompt="1"/>
          </p:nvPr>
        </p:nvSpPr>
        <p:spPr>
          <a:xfrm>
            <a:off x="838200" y="1842993"/>
            <a:ext cx="10515600" cy="4058796"/>
          </a:xfrm>
        </p:spPr>
        <p:txBody>
          <a:bodyPr/>
          <a:lstStyle>
            <a:lvl1pPr marL="457200" indent="-457200">
              <a:lnSpc>
                <a:spcPct val="150000"/>
              </a:lnSpc>
              <a:buFont typeface="Wingdings" panose="05000000000000000000" pitchFamily="2" charset="2"/>
              <a:buChar char="q"/>
              <a:defRPr>
                <a:solidFill>
                  <a:srgbClr val="58595B"/>
                </a:solidFill>
              </a:defRPr>
            </a:lvl1pPr>
            <a:lvl2pPr marL="457200" indent="0">
              <a:buNone/>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Multiple Choice 1</a:t>
            </a:r>
          </a:p>
          <a:p>
            <a:pPr lvl="0"/>
            <a:r>
              <a:rPr lang="en-US" dirty="0"/>
              <a:t>Multiple Choice 2</a:t>
            </a:r>
          </a:p>
          <a:p>
            <a:pPr lvl="0"/>
            <a:r>
              <a:rPr lang="en-US" dirty="0"/>
              <a:t>Multiple Choice 3</a:t>
            </a:r>
          </a:p>
          <a:p>
            <a:pPr lvl="0"/>
            <a:r>
              <a:rPr lang="en-US" dirty="0"/>
              <a:t>Multiple Choice 4</a:t>
            </a:r>
          </a:p>
          <a:p>
            <a:pPr lvl="0"/>
            <a:r>
              <a:rPr lang="en-US" dirty="0"/>
              <a:t>Multiple Choice 5</a:t>
            </a:r>
          </a:p>
          <a:p>
            <a:pPr lvl="0"/>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29190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line Resource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hasCustomPrompt="1"/>
          </p:nvPr>
        </p:nvSpPr>
        <p:spPr>
          <a:xfrm>
            <a:off x="838200" y="1412034"/>
            <a:ext cx="4451405" cy="561049"/>
          </a:xfrm>
        </p:spPr>
        <p:txBody>
          <a:bodyPr/>
          <a:lstStyle>
            <a:lvl1pPr>
              <a:defRPr b="1">
                <a:solidFill>
                  <a:srgbClr val="172169"/>
                </a:solidFill>
              </a:defRPr>
            </a:lvl1pPr>
          </a:lstStyle>
          <a:p>
            <a:r>
              <a:rPr lang="en-US" dirty="0"/>
              <a:t>Online Resources</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50000"/>
                  </a:prstClr>
                </a:solidFill>
              </a:rPr>
              <a:t>Monday, April 24, 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D14453BF-3218-4848-A88D-86AA4AFE0F19}"/>
              </a:ext>
            </a:extLst>
          </p:cNvPr>
          <p:cNvPicPr>
            <a:picLocks noChangeAspect="1"/>
          </p:cNvPicPr>
          <p:nvPr userDrawn="1"/>
        </p:nvPicPr>
        <p:blipFill>
          <a:blip r:embed="rId4"/>
          <a:stretch>
            <a:fillRect/>
          </a:stretch>
        </p:blipFill>
        <p:spPr>
          <a:xfrm>
            <a:off x="9667024" y="4651052"/>
            <a:ext cx="2106670" cy="1604720"/>
          </a:xfrm>
          <a:prstGeom prst="rect">
            <a:avLst/>
          </a:prstGeom>
        </p:spPr>
      </p:pic>
      <p:sp>
        <p:nvSpPr>
          <p:cNvPr id="17" name="Content Placeholder 2">
            <a:extLst>
              <a:ext uri="{FF2B5EF4-FFF2-40B4-BE49-F238E27FC236}">
                <a16:creationId xmlns:a16="http://schemas.microsoft.com/office/drawing/2014/main" id="{34158BF5-E70D-4206-B63E-A2DCA363F120}"/>
              </a:ext>
            </a:extLst>
          </p:cNvPr>
          <p:cNvSpPr txBox="1">
            <a:spLocks/>
          </p:cNvSpPr>
          <p:nvPr userDrawn="1"/>
        </p:nvSpPr>
        <p:spPr>
          <a:xfrm>
            <a:off x="814479" y="2122743"/>
            <a:ext cx="4032473" cy="413302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3000"/>
              </a:spcBef>
              <a:buClr>
                <a:schemeClr val="accent2"/>
              </a:buClr>
              <a:buFont typeface="Wingdings 2" panose="05020102010507070707" pitchFamily="18" charset="2"/>
              <a:buChar char="¡"/>
              <a:defRPr sz="2000" kern="1200">
                <a:solidFill>
                  <a:schemeClr val="tx1"/>
                </a:solidFill>
                <a:latin typeface="+mn-lt"/>
                <a:ea typeface="+mn-ea"/>
                <a:cs typeface="+mn-cs"/>
              </a:defRPr>
            </a:lvl1pPr>
            <a:lvl2pPr marL="292608" indent="0" algn="l" defTabSz="914400" rtl="0" eaLnBrk="1" latinLnBrk="0" hangingPunct="1">
              <a:lnSpc>
                <a:spcPct val="90000"/>
              </a:lnSpc>
              <a:spcBef>
                <a:spcPts val="600"/>
              </a:spcBef>
              <a:spcAft>
                <a:spcPts val="200"/>
              </a:spcAft>
              <a:buClr>
                <a:schemeClr val="bg1">
                  <a:lumMod val="65000"/>
                </a:schemeClr>
              </a:buClr>
              <a:buFont typeface="Wingdings 3" panose="05040102010807070707" pitchFamily="18" charset="2"/>
              <a:buNone/>
              <a:defRPr sz="1400" i="1" kern="1200">
                <a:solidFill>
                  <a:schemeClr val="accent3">
                    <a:lumMod val="75000"/>
                    <a:lumOff val="25000"/>
                  </a:schemeClr>
                </a:solidFill>
                <a:latin typeface="+mn-lt"/>
                <a:ea typeface="+mn-ea"/>
                <a:cs typeface="+mn-cs"/>
              </a:defRPr>
            </a:lvl2pPr>
            <a:lvl3pPr marL="576072" indent="-274320" algn="l" defTabSz="914400" rtl="0" eaLnBrk="1" latinLnBrk="0" hangingPunct="1">
              <a:lnSpc>
                <a:spcPct val="90000"/>
              </a:lnSpc>
              <a:spcBef>
                <a:spcPts val="400"/>
              </a:spcBef>
              <a:buClr>
                <a:schemeClr val="accent3">
                  <a:lumMod val="75000"/>
                  <a:lumOff val="25000"/>
                </a:schemeClr>
              </a:buClr>
              <a:buFont typeface="Wingdings" panose="05000000000000000000" pitchFamily="2" charset="2"/>
              <a:buChar char=""/>
              <a:defRPr sz="1300" u="sng" kern="1200">
                <a:solidFill>
                  <a:schemeClr val="accent6"/>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3000"/>
              </a:spcBef>
              <a:spcAft>
                <a:spcPts val="0"/>
              </a:spcAft>
              <a:buClr>
                <a:srgbClr val="9E1C30"/>
              </a:buClr>
              <a:buSzTx/>
              <a:buFont typeface="Wingdings 2" panose="05020102010507070707" pitchFamily="18" charset="2"/>
              <a:buChar char="¡"/>
              <a:tabLst/>
              <a:defRPr/>
            </a:pPr>
            <a:r>
              <a:rPr kumimoji="0" lang="en-US" sz="2000" b="0" i="0" u="none" strike="noStrike" kern="1200" cap="none" spc="0" normalizeH="0" baseline="0" noProof="0" dirty="0">
                <a:ln>
                  <a:noFill/>
                </a:ln>
                <a:solidFill>
                  <a:srgbClr val="242021"/>
                </a:solidFill>
                <a:effectLst/>
                <a:uLnTx/>
                <a:uFillTx/>
                <a:latin typeface="Arial" panose="020B0604020202020204"/>
                <a:ea typeface="+mn-ea"/>
                <a:cs typeface="+mn-cs"/>
              </a:rPr>
              <a:t>Name of Resource</a:t>
            </a:r>
          </a:p>
          <a:p>
            <a:pPr marL="292608" marR="0" lvl="1" indent="0" algn="l" defTabSz="914400" rtl="0" eaLnBrk="1" fontAlgn="auto" latinLnBrk="0" hangingPunct="1">
              <a:lnSpc>
                <a:spcPct val="90000"/>
              </a:lnSpc>
              <a:spcBef>
                <a:spcPts val="600"/>
              </a:spcBef>
              <a:spcAft>
                <a:spcPts val="200"/>
              </a:spcAft>
              <a:buClr>
                <a:sysClr val="window" lastClr="FFFFFF">
                  <a:lumMod val="65000"/>
                </a:sysClr>
              </a:buClr>
              <a:buSzTx/>
              <a:buFont typeface="Wingdings 3" panose="05040102010807070707" pitchFamily="18" charset="2"/>
              <a:buNone/>
              <a:tabLst/>
              <a:defRPr/>
            </a:pPr>
            <a:r>
              <a:rPr kumimoji="0" lang="en-US" sz="14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Details about resource listed here.</a:t>
            </a:r>
          </a:p>
          <a:p>
            <a:pPr marL="576072" marR="0" lvl="2" indent="-274320" algn="l" defTabSz="914400" rtl="0" eaLnBrk="1" fontAlgn="auto" latinLnBrk="0" hangingPunct="1">
              <a:lnSpc>
                <a:spcPct val="90000"/>
              </a:lnSpc>
              <a:spcBef>
                <a:spcPts val="400"/>
              </a:spcBef>
              <a:spcAft>
                <a:spcPts val="0"/>
              </a:spcAft>
              <a:buClr>
                <a:srgbClr val="303030">
                  <a:lumMod val="75000"/>
                  <a:lumOff val="25000"/>
                </a:srgbClr>
              </a:buClr>
              <a:buSzTx/>
              <a:buFont typeface="Wingdings" panose="05000000000000000000" pitchFamily="2" charset="2"/>
              <a:buChar char=""/>
              <a:tabLst/>
              <a:defRPr/>
            </a:pPr>
            <a:r>
              <a:rPr kumimoji="0" lang="en-US" sz="1300" b="0" i="0" u="sng" strike="noStrike" kern="1200" cap="none" spc="0" normalizeH="0" baseline="0" noProof="0" dirty="0">
                <a:ln>
                  <a:noFill/>
                </a:ln>
                <a:solidFill>
                  <a:srgbClr val="0075BF"/>
                </a:solidFill>
                <a:effectLst/>
                <a:uLnTx/>
                <a:uFillTx/>
                <a:latin typeface="Arial" panose="020B0604020202020204"/>
                <a:ea typeface="+mn-ea"/>
                <a:cs typeface="+mn-cs"/>
              </a:rPr>
              <a:t>web address</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sp>
        <p:nvSpPr>
          <p:cNvPr id="18" name="Content Placeholder 2">
            <a:extLst>
              <a:ext uri="{FF2B5EF4-FFF2-40B4-BE49-F238E27FC236}">
                <a16:creationId xmlns:a16="http://schemas.microsoft.com/office/drawing/2014/main" id="{6BB84073-8137-454B-AB74-381739466058}"/>
              </a:ext>
            </a:extLst>
          </p:cNvPr>
          <p:cNvSpPr txBox="1">
            <a:spLocks/>
          </p:cNvSpPr>
          <p:nvPr userDrawn="1"/>
        </p:nvSpPr>
        <p:spPr>
          <a:xfrm>
            <a:off x="6389878" y="2056082"/>
            <a:ext cx="4032473" cy="413302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3000"/>
              </a:spcBef>
              <a:buClr>
                <a:schemeClr val="accent2"/>
              </a:buClr>
              <a:buFont typeface="Wingdings 2" panose="05020102010507070707" pitchFamily="18" charset="2"/>
              <a:buChar char="¡"/>
              <a:defRPr sz="2000" kern="1200">
                <a:solidFill>
                  <a:schemeClr val="tx1"/>
                </a:solidFill>
                <a:latin typeface="+mn-lt"/>
                <a:ea typeface="+mn-ea"/>
                <a:cs typeface="+mn-cs"/>
              </a:defRPr>
            </a:lvl1pPr>
            <a:lvl2pPr marL="292608" indent="0" algn="l" defTabSz="914400" rtl="0" eaLnBrk="1" latinLnBrk="0" hangingPunct="1">
              <a:lnSpc>
                <a:spcPct val="90000"/>
              </a:lnSpc>
              <a:spcBef>
                <a:spcPts val="600"/>
              </a:spcBef>
              <a:spcAft>
                <a:spcPts val="200"/>
              </a:spcAft>
              <a:buClr>
                <a:schemeClr val="bg1">
                  <a:lumMod val="65000"/>
                </a:schemeClr>
              </a:buClr>
              <a:buFont typeface="Wingdings 3" panose="05040102010807070707" pitchFamily="18" charset="2"/>
              <a:buNone/>
              <a:defRPr sz="1400" i="1" kern="1200">
                <a:solidFill>
                  <a:schemeClr val="accent3">
                    <a:lumMod val="75000"/>
                    <a:lumOff val="25000"/>
                  </a:schemeClr>
                </a:solidFill>
                <a:latin typeface="+mn-lt"/>
                <a:ea typeface="+mn-ea"/>
                <a:cs typeface="+mn-cs"/>
              </a:defRPr>
            </a:lvl2pPr>
            <a:lvl3pPr marL="576072" indent="-274320" algn="l" defTabSz="914400" rtl="0" eaLnBrk="1" latinLnBrk="0" hangingPunct="1">
              <a:lnSpc>
                <a:spcPct val="90000"/>
              </a:lnSpc>
              <a:spcBef>
                <a:spcPts val="400"/>
              </a:spcBef>
              <a:buClr>
                <a:schemeClr val="accent3">
                  <a:lumMod val="75000"/>
                  <a:lumOff val="25000"/>
                </a:schemeClr>
              </a:buClr>
              <a:buFont typeface="Wingdings" panose="05000000000000000000" pitchFamily="2" charset="2"/>
              <a:buChar char=""/>
              <a:defRPr sz="1300" u="sng" kern="1200">
                <a:solidFill>
                  <a:schemeClr val="accent6"/>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3000"/>
              </a:spcBef>
              <a:spcAft>
                <a:spcPts val="0"/>
              </a:spcAft>
              <a:buClr>
                <a:srgbClr val="9E1C30"/>
              </a:buClr>
              <a:buSzTx/>
              <a:buFont typeface="Wingdings 2" panose="05020102010507070707" pitchFamily="18" charset="2"/>
              <a:buChar char="¡"/>
              <a:tabLst/>
              <a:defRPr/>
            </a:pPr>
            <a:r>
              <a:rPr kumimoji="0" lang="en-US" sz="2000" b="0" i="0" u="none" strike="noStrike" kern="1200" cap="none" spc="0" normalizeH="0" baseline="0" noProof="0" dirty="0">
                <a:ln>
                  <a:noFill/>
                </a:ln>
                <a:solidFill>
                  <a:srgbClr val="242021"/>
                </a:solidFill>
                <a:effectLst/>
                <a:uLnTx/>
                <a:uFillTx/>
                <a:latin typeface="Arial" panose="020B0604020202020204"/>
                <a:ea typeface="+mn-ea"/>
                <a:cs typeface="+mn-cs"/>
              </a:rPr>
              <a:t>Name of Resource</a:t>
            </a:r>
          </a:p>
          <a:p>
            <a:pPr marL="292608" marR="0" lvl="1" indent="0" algn="l" defTabSz="914400" rtl="0" eaLnBrk="1" fontAlgn="auto" latinLnBrk="0" hangingPunct="1">
              <a:lnSpc>
                <a:spcPct val="90000"/>
              </a:lnSpc>
              <a:spcBef>
                <a:spcPts val="600"/>
              </a:spcBef>
              <a:spcAft>
                <a:spcPts val="200"/>
              </a:spcAft>
              <a:buClr>
                <a:sysClr val="window" lastClr="FFFFFF">
                  <a:lumMod val="65000"/>
                </a:sysClr>
              </a:buClr>
              <a:buSzTx/>
              <a:buFont typeface="Wingdings 3" panose="05040102010807070707" pitchFamily="18" charset="2"/>
              <a:buNone/>
              <a:tabLst/>
              <a:defRPr/>
            </a:pPr>
            <a:r>
              <a:rPr kumimoji="0" lang="en-US" sz="14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Details about resource listed here.</a:t>
            </a:r>
          </a:p>
          <a:p>
            <a:pPr marL="576072" marR="0" lvl="2" indent="-274320" algn="l" defTabSz="914400" rtl="0" eaLnBrk="1" fontAlgn="auto" latinLnBrk="0" hangingPunct="1">
              <a:lnSpc>
                <a:spcPct val="90000"/>
              </a:lnSpc>
              <a:spcBef>
                <a:spcPts val="400"/>
              </a:spcBef>
              <a:spcAft>
                <a:spcPts val="0"/>
              </a:spcAft>
              <a:buClr>
                <a:srgbClr val="303030">
                  <a:lumMod val="75000"/>
                  <a:lumOff val="25000"/>
                </a:srgbClr>
              </a:buClr>
              <a:buSzTx/>
              <a:buFont typeface="Wingdings" panose="05000000000000000000" pitchFamily="2" charset="2"/>
              <a:buChar char=""/>
              <a:tabLst/>
              <a:defRPr/>
            </a:pPr>
            <a:r>
              <a:rPr kumimoji="0" lang="en-US" sz="1300" b="0" i="0" u="sng" strike="noStrike" kern="1200" cap="none" spc="0" normalizeH="0" baseline="0" noProof="0" dirty="0">
                <a:ln>
                  <a:noFill/>
                </a:ln>
                <a:solidFill>
                  <a:srgbClr val="0075BF"/>
                </a:solidFill>
                <a:effectLst/>
                <a:uLnTx/>
                <a:uFillTx/>
                <a:latin typeface="Arial" panose="020B0604020202020204"/>
                <a:ea typeface="+mn-ea"/>
                <a:cs typeface="+mn-cs"/>
              </a:rPr>
              <a:t>web address</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cxnSp>
        <p:nvCxnSpPr>
          <p:cNvPr id="11" name="Straight Connector 10">
            <a:extLst>
              <a:ext uri="{FF2B5EF4-FFF2-40B4-BE49-F238E27FC236}">
                <a16:creationId xmlns:a16="http://schemas.microsoft.com/office/drawing/2014/main" id="{E335C1B4-FBE8-4069-A152-A2F1177FB602}"/>
              </a:ext>
            </a:extLst>
          </p:cNvPr>
          <p:cNvCxnSpPr/>
          <p:nvPr userDrawn="1"/>
        </p:nvCxnSpPr>
        <p:spPr>
          <a:xfrm flipV="1">
            <a:off x="838200" y="1973083"/>
            <a:ext cx="10539321" cy="110667"/>
          </a:xfrm>
          <a:prstGeom prst="line">
            <a:avLst/>
          </a:prstGeom>
          <a:ln>
            <a:solidFill>
              <a:srgbClr val="17216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4C1525-F374-4071-A843-D1E88D292AA3}"/>
              </a:ext>
            </a:extLst>
          </p:cNvPr>
          <p:cNvCxnSpPr>
            <a:cxnSpLocks/>
          </p:cNvCxnSpPr>
          <p:nvPr userDrawn="1"/>
        </p:nvCxnSpPr>
        <p:spPr>
          <a:xfrm>
            <a:off x="6107860" y="2028416"/>
            <a:ext cx="0" cy="4188363"/>
          </a:xfrm>
          <a:prstGeom prst="line">
            <a:avLst/>
          </a:prstGeom>
          <a:ln>
            <a:solidFill>
              <a:srgbClr val="17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46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71"/>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4" name="Speech Bubble: Oval 3">
            <a:extLst>
              <a:ext uri="{FF2B5EF4-FFF2-40B4-BE49-F238E27FC236}">
                <a16:creationId xmlns:a16="http://schemas.microsoft.com/office/drawing/2014/main" id="{61B5A61C-B619-49CB-84B2-81F115E06EC1}"/>
              </a:ext>
            </a:extLst>
          </p:cNvPr>
          <p:cNvSpPr/>
          <p:nvPr userDrawn="1"/>
        </p:nvSpPr>
        <p:spPr>
          <a:xfrm>
            <a:off x="2584232" y="1629487"/>
            <a:ext cx="2619969" cy="2143960"/>
          </a:xfrm>
          <a:prstGeom prst="wedgeEllipseCallout">
            <a:avLst>
              <a:gd name="adj1" fmla="val -42496"/>
              <a:gd name="adj2" fmla="val 69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0DCF51-5330-4439-B343-518C0E831597}"/>
              </a:ext>
            </a:extLst>
          </p:cNvPr>
          <p:cNvSpPr/>
          <p:nvPr userDrawn="1"/>
        </p:nvSpPr>
        <p:spPr>
          <a:xfrm>
            <a:off x="3641330" y="1748377"/>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2" name="Speech Bubble: Oval 1">
            <a:extLst>
              <a:ext uri="{FF2B5EF4-FFF2-40B4-BE49-F238E27FC236}">
                <a16:creationId xmlns:a16="http://schemas.microsoft.com/office/drawing/2014/main" id="{D42A80C7-A368-4E51-AA84-D152EE4F1094}"/>
              </a:ext>
            </a:extLst>
          </p:cNvPr>
          <p:cNvSpPr/>
          <p:nvPr userDrawn="1"/>
        </p:nvSpPr>
        <p:spPr>
          <a:xfrm flipH="1">
            <a:off x="4032173" y="3172858"/>
            <a:ext cx="1736272" cy="1439008"/>
          </a:xfrm>
          <a:prstGeom prst="wedgeEllipseCallout">
            <a:avLst>
              <a:gd name="adj1" fmla="val -36061"/>
              <a:gd name="adj2" fmla="val 678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B329F4A7-6C97-4C82-8D46-02A872E0542B}"/>
              </a:ext>
            </a:extLst>
          </p:cNvPr>
          <p:cNvSpPr/>
          <p:nvPr userDrawn="1"/>
        </p:nvSpPr>
        <p:spPr>
          <a:xfrm>
            <a:off x="5742757" y="3018133"/>
            <a:ext cx="2518835" cy="2109878"/>
          </a:xfrm>
          <a:prstGeom prst="wedgeEllipseCallout">
            <a:avLst>
              <a:gd name="adj1" fmla="val -48619"/>
              <a:gd name="adj2" fmla="val 6807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E5FA0E-0A66-4147-A456-19EEF4E51E40}"/>
              </a:ext>
            </a:extLst>
          </p:cNvPr>
          <p:cNvSpPr/>
          <p:nvPr userDrawn="1"/>
        </p:nvSpPr>
        <p:spPr>
          <a:xfrm>
            <a:off x="4678812" y="3083275"/>
            <a:ext cx="417306"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8" name="Speech Bubble: Oval 7">
            <a:extLst>
              <a:ext uri="{FF2B5EF4-FFF2-40B4-BE49-F238E27FC236}">
                <a16:creationId xmlns:a16="http://schemas.microsoft.com/office/drawing/2014/main" id="{8E63AE86-9056-4CA2-9818-C120368FE4D2}"/>
              </a:ext>
            </a:extLst>
          </p:cNvPr>
          <p:cNvSpPr/>
          <p:nvPr userDrawn="1"/>
        </p:nvSpPr>
        <p:spPr>
          <a:xfrm>
            <a:off x="7533497" y="2126972"/>
            <a:ext cx="1891862" cy="1923394"/>
          </a:xfrm>
          <a:prstGeom prst="wedgeEllipseCallout">
            <a:avLst>
              <a:gd name="adj1" fmla="val -53438"/>
              <a:gd name="adj2" fmla="val 6168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27E5C2-FDAD-4738-A377-E20854C8C87B}"/>
              </a:ext>
            </a:extLst>
          </p:cNvPr>
          <p:cNvSpPr/>
          <p:nvPr userDrawn="1"/>
        </p:nvSpPr>
        <p:spPr>
          <a:xfrm>
            <a:off x="6678854" y="3186888"/>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9" name="Rectangle 18">
            <a:extLst>
              <a:ext uri="{FF2B5EF4-FFF2-40B4-BE49-F238E27FC236}">
                <a16:creationId xmlns:a16="http://schemas.microsoft.com/office/drawing/2014/main" id="{B4AED2BF-1604-41CA-AA4A-F944974394EF}"/>
              </a:ext>
            </a:extLst>
          </p:cNvPr>
          <p:cNvSpPr/>
          <p:nvPr userDrawn="1"/>
        </p:nvSpPr>
        <p:spPr>
          <a:xfrm>
            <a:off x="8167702" y="2203787"/>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7" name="Speech Bubble: Oval 16">
            <a:extLst>
              <a:ext uri="{FF2B5EF4-FFF2-40B4-BE49-F238E27FC236}">
                <a16:creationId xmlns:a16="http://schemas.microsoft.com/office/drawing/2014/main" id="{32A54F5E-111A-4237-9C65-2876CC64A53E}"/>
              </a:ext>
            </a:extLst>
          </p:cNvPr>
          <p:cNvSpPr/>
          <p:nvPr userDrawn="1"/>
        </p:nvSpPr>
        <p:spPr>
          <a:xfrm flipH="1">
            <a:off x="5030367" y="1566738"/>
            <a:ext cx="1892112" cy="1569659"/>
          </a:xfrm>
          <a:prstGeom prst="wedgeEllipseCallout">
            <a:avLst>
              <a:gd name="adj1" fmla="val -37808"/>
              <a:gd name="adj2" fmla="val 67859"/>
            </a:avLst>
          </a:prstGeom>
          <a:solidFill>
            <a:srgbClr val="0061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6C68F-FB11-488C-A0A8-D1CB8F94DBCD}"/>
              </a:ext>
            </a:extLst>
          </p:cNvPr>
          <p:cNvSpPr/>
          <p:nvPr userDrawn="1"/>
        </p:nvSpPr>
        <p:spPr>
          <a:xfrm>
            <a:off x="5652360" y="1490836"/>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Tree>
    <p:extLst>
      <p:ext uri="{BB962C8B-B14F-4D97-AF65-F5344CB8AC3E}">
        <p14:creationId xmlns:p14="http://schemas.microsoft.com/office/powerpoint/2010/main" val="157949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hasCustomPrompt="1"/>
          </p:nvPr>
        </p:nvSpPr>
        <p:spPr>
          <a:xfrm>
            <a:off x="394610" y="1565287"/>
            <a:ext cx="7616143" cy="561049"/>
          </a:xfrm>
        </p:spPr>
        <p:txBody>
          <a:bodyPr/>
          <a:lstStyle>
            <a:lvl1pPr>
              <a:defRPr b="1">
                <a:solidFill>
                  <a:srgbClr val="172169"/>
                </a:solidFill>
              </a:defRPr>
            </a:lvl1pPr>
          </a:lstStyle>
          <a:p>
            <a:r>
              <a:rPr lang="en-US" dirty="0"/>
              <a:t>Upcoming Events</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pic>
        <p:nvPicPr>
          <p:cNvPr id="8" name="Picture 7">
            <a:extLst>
              <a:ext uri="{FF2B5EF4-FFF2-40B4-BE49-F238E27FC236}">
                <a16:creationId xmlns:a16="http://schemas.microsoft.com/office/drawing/2014/main" id="{937A6FDD-8B6C-4132-B505-BE62E64703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96400" y="4209257"/>
            <a:ext cx="2057400" cy="2057400"/>
          </a:xfrm>
          <a:prstGeom prst="rect">
            <a:avLst/>
          </a:prstGeom>
        </p:spPr>
      </p:pic>
      <p:sp>
        <p:nvSpPr>
          <p:cNvPr id="13" name="Text Placeholder 8">
            <a:extLst>
              <a:ext uri="{FF2B5EF4-FFF2-40B4-BE49-F238E27FC236}">
                <a16:creationId xmlns:a16="http://schemas.microsoft.com/office/drawing/2014/main" id="{733C0E8C-31D1-404B-9CE8-D6C41F4BF387}"/>
              </a:ext>
            </a:extLst>
          </p:cNvPr>
          <p:cNvSpPr txBox="1">
            <a:spLocks/>
          </p:cNvSpPr>
          <p:nvPr userDrawn="1"/>
        </p:nvSpPr>
        <p:spPr>
          <a:xfrm>
            <a:off x="1048301" y="2409657"/>
            <a:ext cx="9276799" cy="3946693"/>
          </a:xfrm>
          <a:prstGeom prst="rect">
            <a:avLst/>
          </a:prstGeom>
        </p:spPr>
        <p:txBody>
          <a:bodyPr vert="horz" lIns="91440" tIns="45720" rIns="91440" bIns="45720" rtlCol="0">
            <a:normAutofit/>
          </a:bodyPr>
          <a:lstStyle>
            <a:lvl1pPr marL="91440" indent="-365760" algn="l" defTabSz="914400" rtl="0" eaLnBrk="1" latinLnBrk="0" hangingPunct="1">
              <a:lnSpc>
                <a:spcPct val="90000"/>
              </a:lnSpc>
              <a:spcBef>
                <a:spcPts val="1800"/>
              </a:spcBef>
              <a:buClr>
                <a:schemeClr val="accent2"/>
              </a:buClr>
              <a:buSzPct val="130000"/>
              <a:buFont typeface="Webdings" panose="05030102010509060703" pitchFamily="18" charset="2"/>
              <a:buChar char=""/>
              <a:defRPr sz="2600" kern="1200">
                <a:solidFill>
                  <a:schemeClr val="tx1"/>
                </a:solidFill>
                <a:latin typeface="+mn-lt"/>
                <a:ea typeface="+mn-ea"/>
                <a:cs typeface="+mn-cs"/>
              </a:defRPr>
            </a:lvl1pPr>
            <a:lvl2pPr marL="685800" indent="0" algn="l" defTabSz="914400" rtl="0" eaLnBrk="1" latinLnBrk="0" hangingPunct="1">
              <a:lnSpc>
                <a:spcPct val="90000"/>
              </a:lnSpc>
              <a:spcBef>
                <a:spcPts val="0"/>
              </a:spcBef>
              <a:buClr>
                <a:schemeClr val="bg1">
                  <a:lumMod val="65000"/>
                </a:schemeClr>
              </a:buClr>
              <a:buFont typeface="Wingdings 3" panose="05040102010807070707" pitchFamily="18" charset="2"/>
              <a:buNone/>
              <a:defRPr sz="1700" kern="1200">
                <a:solidFill>
                  <a:schemeClr val="accent3">
                    <a:lumMod val="75000"/>
                    <a:lumOff val="25000"/>
                  </a:schemeClr>
                </a:solidFill>
                <a:latin typeface="+mn-lt"/>
                <a:ea typeface="+mn-ea"/>
                <a:cs typeface="+mn-cs"/>
              </a:defRPr>
            </a:lvl2pPr>
            <a:lvl3pPr marL="1005840" indent="-365760" algn="l" defTabSz="914400" rtl="0" eaLnBrk="1" latinLnBrk="0" hangingPunct="1">
              <a:lnSpc>
                <a:spcPct val="90000"/>
              </a:lnSpc>
              <a:spcBef>
                <a:spcPts val="600"/>
              </a:spcBef>
              <a:spcAft>
                <a:spcPts val="1200"/>
              </a:spcAft>
              <a:buClr>
                <a:schemeClr val="accent1"/>
              </a:buClr>
              <a:buFont typeface="Webdings" panose="05030102010509060703" pitchFamily="18" charset="2"/>
              <a:buChar char=""/>
              <a:defRPr sz="2000" b="1" kern="1200">
                <a:solidFill>
                  <a:schemeClr val="accent1"/>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365760" algn="l" defTabSz="914400" rtl="0" eaLnBrk="1" fontAlgn="auto" latinLnBrk="0" hangingPunct="1">
              <a:lnSpc>
                <a:spcPct val="90000"/>
              </a:lnSpc>
              <a:spcBef>
                <a:spcPts val="1800"/>
              </a:spcBef>
              <a:spcAft>
                <a:spcPts val="0"/>
              </a:spcAft>
              <a:buClr>
                <a:srgbClr val="9E1C30"/>
              </a:buClr>
              <a:buSzPct val="130000"/>
              <a:buFont typeface="Webdings" panose="05030102010509060703" pitchFamily="18" charset="2"/>
              <a:buChar char=""/>
              <a:tabLst/>
              <a:defRPr/>
            </a:pPr>
            <a:r>
              <a:rPr kumimoji="0" lang="en-US" sz="2600" b="0" i="0" u="none" strike="noStrike" kern="1200" cap="none" spc="0" normalizeH="0" baseline="0" noProof="0" dirty="0">
                <a:ln>
                  <a:noFill/>
                </a:ln>
                <a:solidFill>
                  <a:srgbClr val="242021"/>
                </a:solidFill>
                <a:effectLst/>
                <a:uLnTx/>
                <a:uFillTx/>
                <a:latin typeface="Arial" panose="020B0604020202020204"/>
                <a:ea typeface="+mn-ea"/>
                <a:cs typeface="+mn-cs"/>
              </a:rPr>
              <a:t>Event Title Here</a:t>
            </a:r>
          </a:p>
          <a:p>
            <a:pPr marL="685800" marR="0" lvl="1" indent="0" algn="l" defTabSz="914400" rtl="0" eaLnBrk="1" fontAlgn="auto" latinLnBrk="0" hangingPunct="1">
              <a:lnSpc>
                <a:spcPct val="90000"/>
              </a:lnSpc>
              <a:spcBef>
                <a:spcPts val="0"/>
              </a:spcBef>
              <a:spcAft>
                <a:spcPts val="0"/>
              </a:spcAft>
              <a:buClr>
                <a:sysClr val="window" lastClr="FFFFFF">
                  <a:lumMod val="65000"/>
                </a:sysClr>
              </a:buClr>
              <a:buSzTx/>
              <a:buFont typeface="Wingdings 3" panose="05040102010807070707" pitchFamily="18" charset="2"/>
              <a:buNone/>
              <a:tabLst/>
              <a:defRPr/>
            </a:pPr>
            <a:r>
              <a:rPr kumimoji="0" lang="en-US" sz="17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Event summary goes here</a:t>
            </a:r>
          </a:p>
          <a:p>
            <a:pPr marL="1005840" marR="0" lvl="2" indent="-365760" algn="l" defTabSz="914400" rtl="0" eaLnBrk="1" fontAlgn="auto" latinLnBrk="0" hangingPunct="1">
              <a:lnSpc>
                <a:spcPct val="90000"/>
              </a:lnSpc>
              <a:spcBef>
                <a:spcPts val="600"/>
              </a:spcBef>
              <a:spcAft>
                <a:spcPts val="1200"/>
              </a:spcAft>
              <a:buClr>
                <a:srgbClr val="124D95"/>
              </a:buClr>
              <a:buSzTx/>
              <a:buFont typeface="Webdings" panose="05030102010509060703" pitchFamily="18" charset="2"/>
              <a:buChar char=""/>
              <a:tabLst/>
              <a:defRPr/>
            </a:pPr>
            <a:r>
              <a:rPr kumimoji="0" lang="en-US" sz="2000" b="1" i="0" u="none" strike="noStrike" kern="1200" cap="none" spc="0" normalizeH="0" baseline="0" noProof="0" dirty="0">
                <a:ln>
                  <a:noFill/>
                </a:ln>
                <a:solidFill>
                  <a:srgbClr val="124D95"/>
                </a:solidFill>
                <a:effectLst/>
                <a:uLnTx/>
                <a:uFillTx/>
                <a:latin typeface="Arial" panose="020B0604020202020204"/>
                <a:ea typeface="+mn-ea"/>
                <a:cs typeface="+mn-cs"/>
              </a:rPr>
              <a:t>Event date</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spTree>
    <p:extLst>
      <p:ext uri="{BB962C8B-B14F-4D97-AF65-F5344CB8AC3E}">
        <p14:creationId xmlns:p14="http://schemas.microsoft.com/office/powerpoint/2010/main" val="247460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D1CABC-8F1F-4CFC-AF3A-80E4AE268A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Contact Information:</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15" name="Content Placeholder 2">
            <a:extLst>
              <a:ext uri="{FF2B5EF4-FFF2-40B4-BE49-F238E27FC236}">
                <a16:creationId xmlns:a16="http://schemas.microsoft.com/office/drawing/2014/main" id="{EAEDA160-40E0-4A4E-AAA5-1E45EA091377}"/>
              </a:ext>
            </a:extLst>
          </p:cNvPr>
          <p:cNvSpPr>
            <a:spLocks noGrp="1"/>
          </p:cNvSpPr>
          <p:nvPr>
            <p:ph idx="1" hasCustomPrompt="1"/>
          </p:nvPr>
        </p:nvSpPr>
        <p:spPr>
          <a:xfrm>
            <a:off x="6096000" y="2004795"/>
            <a:ext cx="4846308" cy="4292874"/>
          </a:xfrm>
        </p:spPr>
        <p:txBody>
          <a:bodyPr anchor="ctr"/>
          <a:lstStyle>
            <a:lvl1pPr marL="0" indent="0">
              <a:spcBef>
                <a:spcPts val="3000"/>
              </a:spcBef>
              <a:buNone/>
              <a:defRPr lang="en-US" sz="4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3200" i="1"/>
            </a:lvl2pPr>
            <a:lvl3pPr marL="365760" indent="0">
              <a:spcBef>
                <a:spcPts val="400"/>
              </a:spcBef>
              <a:buFontTx/>
              <a:buNone/>
              <a:defRPr sz="2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8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800" b="0" i="0" spc="50" baseline="0">
                <a:solidFill>
                  <a:schemeClr val="accent3">
                    <a:lumMod val="75000"/>
                    <a:lumOff val="25000"/>
                  </a:schemeClr>
                </a:solidFill>
              </a:defRPr>
            </a:lvl5pPr>
          </a:lstStyle>
          <a:p>
            <a:pPr lvl="0"/>
            <a:r>
              <a:rPr lang="en-US" dirty="0"/>
              <a:t>Name</a:t>
            </a:r>
          </a:p>
          <a:p>
            <a:pPr lvl="1"/>
            <a:r>
              <a:rPr lang="en-US" dirty="0"/>
              <a:t>Position</a:t>
            </a:r>
          </a:p>
          <a:p>
            <a:pPr lvl="2"/>
            <a:r>
              <a:rPr lang="en-US" dirty="0"/>
              <a:t>Organization</a:t>
            </a:r>
          </a:p>
          <a:p>
            <a:pPr lvl="3"/>
            <a:r>
              <a:rPr lang="en-US" dirty="0"/>
              <a:t>Email</a:t>
            </a:r>
          </a:p>
          <a:p>
            <a:pPr lvl="4"/>
            <a:r>
              <a:rPr lang="en-US" dirty="0"/>
              <a:t>Phone</a:t>
            </a:r>
          </a:p>
        </p:txBody>
      </p:sp>
      <p:pic>
        <p:nvPicPr>
          <p:cNvPr id="7" name="Picture 6">
            <a:extLst>
              <a:ext uri="{FF2B5EF4-FFF2-40B4-BE49-F238E27FC236}">
                <a16:creationId xmlns:a16="http://schemas.microsoft.com/office/drawing/2014/main" id="{5C412B40-E7EB-4B47-93FD-FF40142040A9}"/>
              </a:ext>
              <a:ext uri="{C183D7F6-B498-43B3-948B-1728B52AA6E4}">
                <adec:decorative xmlns:adec="http://schemas.microsoft.com/office/drawing/2017/decorative" val="1"/>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040869" y="2892347"/>
            <a:ext cx="4701991" cy="264614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3BD94F2-A972-4BD9-91F4-A82E5C35C0D5}"/>
              </a:ext>
            </a:extLst>
          </p:cNvPr>
          <p:cNvPicPr>
            <a:picLocks noChangeAspect="1"/>
          </p:cNvPicPr>
          <p:nvPr userDrawn="1"/>
        </p:nvPicPr>
        <p:blipFill>
          <a:blip r:embed="rId5"/>
          <a:stretch>
            <a:fillRect/>
          </a:stretch>
        </p:blipFill>
        <p:spPr>
          <a:xfrm>
            <a:off x="163286" y="286325"/>
            <a:ext cx="2672443" cy="1151206"/>
          </a:xfrm>
          <a:prstGeom prst="rect">
            <a:avLst/>
          </a:prstGeom>
        </p:spPr>
      </p:pic>
    </p:spTree>
    <p:extLst>
      <p:ext uri="{BB962C8B-B14F-4D97-AF65-F5344CB8AC3E}">
        <p14:creationId xmlns:p14="http://schemas.microsoft.com/office/powerpoint/2010/main" val="209297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572"/>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pic>
        <p:nvPicPr>
          <p:cNvPr id="8" name="Picture 4" descr="Image result for thank you speech bubble">
            <a:extLst>
              <a:ext uri="{FF2B5EF4-FFF2-40B4-BE49-F238E27FC236}">
                <a16:creationId xmlns:a16="http://schemas.microsoft.com/office/drawing/2014/main" id="{412F1324-7E36-4CC3-9818-13D81CF3C5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28790" y="1353714"/>
            <a:ext cx="6304001" cy="419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2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WIA Location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44"/>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5" name="Title 1">
            <a:extLst>
              <a:ext uri="{FF2B5EF4-FFF2-40B4-BE49-F238E27FC236}">
                <a16:creationId xmlns:a16="http://schemas.microsoft.com/office/drawing/2014/main" id="{27007C62-2848-4C5E-886C-962DD61BB0F9}"/>
              </a:ext>
            </a:extLst>
          </p:cNvPr>
          <p:cNvSpPr txBox="1">
            <a:spLocks/>
          </p:cNvSpPr>
          <p:nvPr userDrawn="1"/>
        </p:nvSpPr>
        <p:spPr>
          <a:xfrm>
            <a:off x="1068314" y="2226186"/>
            <a:ext cx="5506124" cy="1813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pPr algn="ctr"/>
            <a:r>
              <a:rPr lang="en-US" sz="7200" dirty="0"/>
              <a:t>Where is Your Local Area?</a:t>
            </a:r>
          </a:p>
        </p:txBody>
      </p:sp>
      <p:pic>
        <p:nvPicPr>
          <p:cNvPr id="8" name="Picture 7">
            <a:extLst>
              <a:ext uri="{FF2B5EF4-FFF2-40B4-BE49-F238E27FC236}">
                <a16:creationId xmlns:a16="http://schemas.microsoft.com/office/drawing/2014/main" id="{8C76B30A-FD70-4BE1-BCAE-5D250873B0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209724" y="609761"/>
            <a:ext cx="3661714" cy="5581714"/>
          </a:xfrm>
          <a:prstGeom prst="rect">
            <a:avLst/>
          </a:prstGeom>
          <a:noFill/>
          <a:ln>
            <a:noFill/>
          </a:ln>
        </p:spPr>
      </p:pic>
    </p:spTree>
    <p:extLst>
      <p:ext uri="{BB962C8B-B14F-4D97-AF65-F5344CB8AC3E}">
        <p14:creationId xmlns:p14="http://schemas.microsoft.com/office/powerpoint/2010/main" val="149164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 Progra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44"/>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9" name="Picture 8">
            <a:extLst>
              <a:ext uri="{FF2B5EF4-FFF2-40B4-BE49-F238E27FC236}">
                <a16:creationId xmlns:a16="http://schemas.microsoft.com/office/drawing/2014/main" id="{4CECE8CE-E9DE-4200-8BAC-A6654DDB25FC}"/>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0" name="Title 1">
            <a:extLst>
              <a:ext uri="{FF2B5EF4-FFF2-40B4-BE49-F238E27FC236}">
                <a16:creationId xmlns:a16="http://schemas.microsoft.com/office/drawing/2014/main" id="{AFD9FA2F-A356-4F3F-A327-72E1518755D8}"/>
              </a:ext>
            </a:extLst>
          </p:cNvPr>
          <p:cNvSpPr>
            <a:spLocks noGrp="1"/>
          </p:cNvSpPr>
          <p:nvPr>
            <p:ph type="title" hasCustomPrompt="1"/>
          </p:nvPr>
        </p:nvSpPr>
        <p:spPr>
          <a:xfrm>
            <a:off x="457899" y="1735384"/>
            <a:ext cx="3839207" cy="992461"/>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rgbClr val="172169"/>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I Represent</a:t>
            </a:r>
          </a:p>
        </p:txBody>
      </p:sp>
      <p:graphicFrame>
        <p:nvGraphicFramePr>
          <p:cNvPr id="11" name="Diagram 10">
            <a:extLst>
              <a:ext uri="{FF2B5EF4-FFF2-40B4-BE49-F238E27FC236}">
                <a16:creationId xmlns:a16="http://schemas.microsoft.com/office/drawing/2014/main" id="{C574C134-7F23-4C07-A307-8B7860C7D7BA}"/>
              </a:ext>
            </a:extLst>
          </p:cNvPr>
          <p:cNvGraphicFramePr/>
          <p:nvPr userDrawn="1">
            <p:extLst>
              <p:ext uri="{D42A27DB-BD31-4B8C-83A1-F6EECF244321}">
                <p14:modId xmlns:p14="http://schemas.microsoft.com/office/powerpoint/2010/main" val="1017881014"/>
              </p:ext>
            </p:extLst>
          </p:nvPr>
        </p:nvGraphicFramePr>
        <p:xfrm>
          <a:off x="3455581" y="390883"/>
          <a:ext cx="8278520" cy="6165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38722BBE-8B4F-4CDD-8C78-F9D0F11B593E}"/>
              </a:ext>
            </a:extLst>
          </p:cNvPr>
          <p:cNvGraphicFramePr/>
          <p:nvPr userDrawn="1">
            <p:extLst>
              <p:ext uri="{D42A27DB-BD31-4B8C-83A1-F6EECF244321}">
                <p14:modId xmlns:p14="http://schemas.microsoft.com/office/powerpoint/2010/main" val="4114436469"/>
              </p:ext>
            </p:extLst>
          </p:nvPr>
        </p:nvGraphicFramePr>
        <p:xfrm>
          <a:off x="-181827" y="2869037"/>
          <a:ext cx="4677627" cy="29057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5692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Moderator:</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50000"/>
                  </a:prstClr>
                </a:solidFill>
              </a:rPr>
              <a:t>Monday, April 24, 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12" name="Content Placeholder 2">
            <a:extLst>
              <a:ext uri="{FF2B5EF4-FFF2-40B4-BE49-F238E27FC236}">
                <a16:creationId xmlns:a16="http://schemas.microsoft.com/office/drawing/2014/main" id="{07AE7380-288A-4859-890F-C5E0EFBF0470}"/>
              </a:ext>
            </a:extLst>
          </p:cNvPr>
          <p:cNvSpPr>
            <a:spLocks noGrp="1"/>
          </p:cNvSpPr>
          <p:nvPr>
            <p:ph idx="13" hasCustomPrompt="1"/>
          </p:nvPr>
        </p:nvSpPr>
        <p:spPr>
          <a:xfrm>
            <a:off x="5303703" y="280466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13" name="Picture Placeholder 2">
            <a:extLst>
              <a:ext uri="{FF2B5EF4-FFF2-40B4-BE49-F238E27FC236}">
                <a16:creationId xmlns:a16="http://schemas.microsoft.com/office/drawing/2014/main" id="{250796A9-42FE-425C-AF69-8D0AE5CD4815}"/>
              </a:ext>
            </a:extLst>
          </p:cNvPr>
          <p:cNvSpPr>
            <a:spLocks noGrp="1" noChangeAspect="1"/>
          </p:cNvSpPr>
          <p:nvPr>
            <p:ph type="pic" idx="14"/>
          </p:nvPr>
        </p:nvSpPr>
        <p:spPr>
          <a:xfrm>
            <a:off x="2645664" y="2804669"/>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739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88"/>
            <a:ext cx="12192000" cy="6861047"/>
          </a:xfrm>
          <a:prstGeom prst="rect">
            <a:avLst/>
          </a:prstGeom>
        </p:spPr>
      </p:pic>
      <p:sp>
        <p:nvSpPr>
          <p:cNvPr id="2" name="Title 1"/>
          <p:cNvSpPr>
            <a:spLocks noGrp="1"/>
          </p:cNvSpPr>
          <p:nvPr>
            <p:ph type="title" hasCustomPrompt="1"/>
          </p:nvPr>
        </p:nvSpPr>
        <p:spPr>
          <a:xfrm>
            <a:off x="838200" y="1525284"/>
            <a:ext cx="7616143" cy="561049"/>
          </a:xfrm>
        </p:spPr>
        <p:txBody>
          <a:bodyPr/>
          <a:lstStyle>
            <a:lvl1pPr>
              <a:defRPr b="1">
                <a:solidFill>
                  <a:srgbClr val="172169"/>
                </a:solidFill>
              </a:defRPr>
            </a:lvl1pPr>
          </a:lstStyle>
          <a:p>
            <a:r>
              <a:rPr lang="en-US" dirty="0"/>
              <a:t>Presenter:</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7">
            <a:extLst>
              <a:ext uri="{FF2B5EF4-FFF2-40B4-BE49-F238E27FC236}">
                <a16:creationId xmlns:a16="http://schemas.microsoft.com/office/drawing/2014/main" id="{E08A9A46-A584-45E0-A187-B31FC5460B2D}"/>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0" name="Content Placeholder 2">
            <a:extLst>
              <a:ext uri="{FF2B5EF4-FFF2-40B4-BE49-F238E27FC236}">
                <a16:creationId xmlns:a16="http://schemas.microsoft.com/office/drawing/2014/main" id="{1A3DDFBF-4077-455D-AB51-8005E7BB75E3}"/>
              </a:ext>
            </a:extLst>
          </p:cNvPr>
          <p:cNvSpPr>
            <a:spLocks noGrp="1"/>
          </p:cNvSpPr>
          <p:nvPr>
            <p:ph idx="13" hasCustomPrompt="1"/>
          </p:nvPr>
        </p:nvSpPr>
        <p:spPr>
          <a:xfrm>
            <a:off x="5303703" y="2880490"/>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11" name="Picture Placeholder 2">
            <a:extLst>
              <a:ext uri="{FF2B5EF4-FFF2-40B4-BE49-F238E27FC236}">
                <a16:creationId xmlns:a16="http://schemas.microsoft.com/office/drawing/2014/main" id="{2FC094F4-24C0-429D-B3B2-9489BC79985A}"/>
              </a:ext>
            </a:extLst>
          </p:cNvPr>
          <p:cNvSpPr>
            <a:spLocks noGrp="1" noChangeAspect="1"/>
          </p:cNvSpPr>
          <p:nvPr>
            <p:ph type="pic" idx="14"/>
          </p:nvPr>
        </p:nvSpPr>
        <p:spPr>
          <a:xfrm>
            <a:off x="2645664" y="28804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15259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21AB743-ABD7-415F-B30E-916A17A070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Presenters:</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50000"/>
                  </a:prstClr>
                </a:solidFill>
              </a:rPr>
              <a:t>Monday, April 24, 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27" name="Content Placeholder 2">
            <a:extLst>
              <a:ext uri="{FF2B5EF4-FFF2-40B4-BE49-F238E27FC236}">
                <a16:creationId xmlns:a16="http://schemas.microsoft.com/office/drawing/2014/main" id="{B953C12F-8BDC-4160-8D20-03D5FC5F0918}"/>
              </a:ext>
            </a:extLst>
          </p:cNvPr>
          <p:cNvSpPr>
            <a:spLocks noGrp="1"/>
          </p:cNvSpPr>
          <p:nvPr>
            <p:ph idx="20" hasCustomPrompt="1"/>
          </p:nvPr>
        </p:nvSpPr>
        <p:spPr>
          <a:xfrm>
            <a:off x="5019787" y="222981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28" name="Picture Placeholder 2">
            <a:extLst>
              <a:ext uri="{FF2B5EF4-FFF2-40B4-BE49-F238E27FC236}">
                <a16:creationId xmlns:a16="http://schemas.microsoft.com/office/drawing/2014/main" id="{4F298908-BA68-45DE-927A-EF81AAAD10C9}"/>
              </a:ext>
            </a:extLst>
          </p:cNvPr>
          <p:cNvSpPr>
            <a:spLocks noGrp="1" noChangeAspect="1"/>
          </p:cNvSpPr>
          <p:nvPr>
            <p:ph type="pic" idx="21"/>
          </p:nvPr>
        </p:nvSpPr>
        <p:spPr>
          <a:xfrm>
            <a:off x="2797005" y="2237951"/>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9" name="Content Placeholder 2">
            <a:extLst>
              <a:ext uri="{FF2B5EF4-FFF2-40B4-BE49-F238E27FC236}">
                <a16:creationId xmlns:a16="http://schemas.microsoft.com/office/drawing/2014/main" id="{E23CA76A-77E1-4B82-AAF6-4AFE4D74995A}"/>
              </a:ext>
            </a:extLst>
          </p:cNvPr>
          <p:cNvSpPr>
            <a:spLocks noGrp="1"/>
          </p:cNvSpPr>
          <p:nvPr>
            <p:ph idx="22" hasCustomPrompt="1"/>
          </p:nvPr>
        </p:nvSpPr>
        <p:spPr>
          <a:xfrm>
            <a:off x="5019787" y="437488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30" name="Picture Placeholder 2">
            <a:extLst>
              <a:ext uri="{FF2B5EF4-FFF2-40B4-BE49-F238E27FC236}">
                <a16:creationId xmlns:a16="http://schemas.microsoft.com/office/drawing/2014/main" id="{4F0B4647-E704-4E52-AD08-E91ADBB53AC4}"/>
              </a:ext>
            </a:extLst>
          </p:cNvPr>
          <p:cNvSpPr>
            <a:spLocks noGrp="1" noChangeAspect="1"/>
          </p:cNvSpPr>
          <p:nvPr>
            <p:ph type="pic" idx="23"/>
          </p:nvPr>
        </p:nvSpPr>
        <p:spPr>
          <a:xfrm>
            <a:off x="2797005" y="4387212"/>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08092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927"/>
            <a:ext cx="12192000" cy="6861047"/>
          </a:xfrm>
          <a:prstGeom prst="rect">
            <a:avLst/>
          </a:prstGeom>
        </p:spPr>
      </p:pic>
      <p:sp>
        <p:nvSpPr>
          <p:cNvPr id="2" name="Title 1"/>
          <p:cNvSpPr>
            <a:spLocks noGrp="1"/>
          </p:cNvSpPr>
          <p:nvPr>
            <p:ph type="title" hasCustomPrompt="1"/>
          </p:nvPr>
        </p:nvSpPr>
        <p:spPr>
          <a:xfrm>
            <a:off x="838200" y="1525284"/>
            <a:ext cx="7616143" cy="561049"/>
          </a:xfrm>
        </p:spPr>
        <p:txBody>
          <a:bodyPr/>
          <a:lstStyle>
            <a:lvl1pPr>
              <a:defRPr b="1">
                <a:solidFill>
                  <a:srgbClr val="172169"/>
                </a:solidFill>
              </a:defRPr>
            </a:lvl1pPr>
          </a:lstStyle>
          <a:p>
            <a:r>
              <a:rPr lang="en-US" dirty="0"/>
              <a:t>Presenters:</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7">
            <a:extLst>
              <a:ext uri="{FF2B5EF4-FFF2-40B4-BE49-F238E27FC236}">
                <a16:creationId xmlns:a16="http://schemas.microsoft.com/office/drawing/2014/main" id="{E08A9A46-A584-45E0-A187-B31FC5460B2D}"/>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3" name="Content Placeholder 2">
            <a:extLst>
              <a:ext uri="{FF2B5EF4-FFF2-40B4-BE49-F238E27FC236}">
                <a16:creationId xmlns:a16="http://schemas.microsoft.com/office/drawing/2014/main" id="{8CF2939F-0DF1-4ECD-A296-6007433ACC57}"/>
              </a:ext>
            </a:extLst>
          </p:cNvPr>
          <p:cNvSpPr>
            <a:spLocks noGrp="1"/>
          </p:cNvSpPr>
          <p:nvPr>
            <p:ph idx="14" hasCustomPrompt="1"/>
          </p:nvPr>
        </p:nvSpPr>
        <p:spPr>
          <a:xfrm>
            <a:off x="4918049" y="321797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4" name="Picture Placeholder 2">
            <a:extLst>
              <a:ext uri="{FF2B5EF4-FFF2-40B4-BE49-F238E27FC236}">
                <a16:creationId xmlns:a16="http://schemas.microsoft.com/office/drawing/2014/main" id="{912AA020-9D6D-4D35-9054-67FACBF1A5B4}"/>
              </a:ext>
            </a:extLst>
          </p:cNvPr>
          <p:cNvSpPr>
            <a:spLocks noGrp="1" noChangeAspect="1"/>
          </p:cNvSpPr>
          <p:nvPr>
            <p:ph type="pic" idx="15"/>
          </p:nvPr>
        </p:nvSpPr>
        <p:spPr>
          <a:xfrm>
            <a:off x="3102987" y="3217978"/>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Content Placeholder 2">
            <a:extLst>
              <a:ext uri="{FF2B5EF4-FFF2-40B4-BE49-F238E27FC236}">
                <a16:creationId xmlns:a16="http://schemas.microsoft.com/office/drawing/2014/main" id="{B8FFF9F4-A373-452D-BD89-3B1B4314ACD7}"/>
              </a:ext>
            </a:extLst>
          </p:cNvPr>
          <p:cNvSpPr>
            <a:spLocks noGrp="1"/>
          </p:cNvSpPr>
          <p:nvPr>
            <p:ph idx="16" hasCustomPrompt="1"/>
          </p:nvPr>
        </p:nvSpPr>
        <p:spPr>
          <a:xfrm>
            <a:off x="3728113" y="4837022"/>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6" name="Picture Placeholder 2">
            <a:extLst>
              <a:ext uri="{FF2B5EF4-FFF2-40B4-BE49-F238E27FC236}">
                <a16:creationId xmlns:a16="http://schemas.microsoft.com/office/drawing/2014/main" id="{A6205EBF-6B67-4CAC-AE8A-50B5A5C64EFB}"/>
              </a:ext>
            </a:extLst>
          </p:cNvPr>
          <p:cNvSpPr>
            <a:spLocks noGrp="1" noChangeAspect="1"/>
          </p:cNvSpPr>
          <p:nvPr>
            <p:ph type="pic" idx="17"/>
          </p:nvPr>
        </p:nvSpPr>
        <p:spPr>
          <a:xfrm>
            <a:off x="1913051" y="4837023"/>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Content Placeholder 2">
            <a:extLst>
              <a:ext uri="{FF2B5EF4-FFF2-40B4-BE49-F238E27FC236}">
                <a16:creationId xmlns:a16="http://schemas.microsoft.com/office/drawing/2014/main" id="{41223DC8-5507-4E77-A523-F385F325F111}"/>
              </a:ext>
            </a:extLst>
          </p:cNvPr>
          <p:cNvSpPr>
            <a:spLocks noGrp="1"/>
          </p:cNvSpPr>
          <p:nvPr>
            <p:ph idx="18" hasCustomPrompt="1"/>
          </p:nvPr>
        </p:nvSpPr>
        <p:spPr>
          <a:xfrm>
            <a:off x="6096000" y="1568044"/>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8" name="Picture Placeholder 2">
            <a:extLst>
              <a:ext uri="{FF2B5EF4-FFF2-40B4-BE49-F238E27FC236}">
                <a16:creationId xmlns:a16="http://schemas.microsoft.com/office/drawing/2014/main" id="{D8F9E811-0BD6-4187-BC9D-CAA14EE81860}"/>
              </a:ext>
            </a:extLst>
          </p:cNvPr>
          <p:cNvSpPr>
            <a:spLocks noGrp="1" noChangeAspect="1"/>
          </p:cNvSpPr>
          <p:nvPr>
            <p:ph type="pic" idx="19"/>
          </p:nvPr>
        </p:nvSpPr>
        <p:spPr>
          <a:xfrm>
            <a:off x="4280938" y="1568045"/>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9675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50000"/>
                  </a:prstClr>
                </a:solidFill>
              </a:rPr>
              <a:t>Monday, April 24, 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29" name="Content Placeholder 2">
            <a:extLst>
              <a:ext uri="{FF2B5EF4-FFF2-40B4-BE49-F238E27FC236}">
                <a16:creationId xmlns:a16="http://schemas.microsoft.com/office/drawing/2014/main" id="{5F5D8812-BE7A-4CCB-9FE9-479D7533EE50}"/>
              </a:ext>
            </a:extLst>
          </p:cNvPr>
          <p:cNvSpPr>
            <a:spLocks noGrp="1"/>
          </p:cNvSpPr>
          <p:nvPr>
            <p:ph idx="1"/>
          </p:nvPr>
        </p:nvSpPr>
        <p:spPr>
          <a:xfrm>
            <a:off x="3125892" y="2103429"/>
            <a:ext cx="8099156" cy="4058796"/>
          </a:xfrm>
        </p:spPr>
        <p:txBody>
          <a:bodyPr/>
          <a:lstStyle>
            <a:lvl1pPr marL="228600" indent="-228600">
              <a:buClr>
                <a:srgbClr val="172169"/>
              </a:buClr>
              <a:buFont typeface="Wingdings" panose="05000000000000000000" pitchFamily="2" charset="2"/>
              <a:buChar char="ü"/>
              <a:defRPr>
                <a:solidFill>
                  <a:srgbClr val="58595B"/>
                </a:solidFill>
              </a:defRPr>
            </a:lvl1pPr>
            <a:lvl2pPr marL="685800" indent="-228600">
              <a:buFont typeface="Wingdings" panose="05000000000000000000" pitchFamily="2" charset="2"/>
              <a:buChar char="Ø"/>
              <a:defRPr>
                <a:solidFill>
                  <a:srgbClr val="58595B"/>
                </a:solidFill>
              </a:defRPr>
            </a:lvl2pPr>
            <a:lvl3pPr marL="1143000" indent="-228600">
              <a:buFont typeface="Wingdings" panose="05000000000000000000" pitchFamily="2" charset="2"/>
              <a:buChar char="Ø"/>
              <a:defRPr>
                <a:solidFill>
                  <a:srgbClr val="58595B"/>
                </a:solidFill>
              </a:defRPr>
            </a:lvl3pPr>
            <a:lvl4pPr marL="1600200" indent="-228600">
              <a:buFont typeface="Wingdings" panose="05000000000000000000" pitchFamily="2" charset="2"/>
              <a:buChar char="Ø"/>
              <a:defRPr>
                <a:solidFill>
                  <a:srgbClr val="58595B"/>
                </a:solidFill>
              </a:defRPr>
            </a:lvl4pPr>
            <a:lvl5pPr marL="2057400" indent="-228600">
              <a:buFont typeface="Wingdings" panose="05000000000000000000" pitchFamily="2" charset="2"/>
              <a:buChar char="Ø"/>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A0850605-5ED0-42BE-B16F-10792AF910C9}"/>
              </a:ext>
            </a:extLst>
          </p:cNvPr>
          <p:cNvSpPr txBox="1">
            <a:spLocks/>
          </p:cNvSpPr>
          <p:nvPr userDrawn="1"/>
        </p:nvSpPr>
        <p:spPr>
          <a:xfrm>
            <a:off x="838200" y="1525284"/>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Objectives:</a:t>
            </a:r>
          </a:p>
        </p:txBody>
      </p:sp>
      <p:pic>
        <p:nvPicPr>
          <p:cNvPr id="9" name="Picture 8">
            <a:extLst>
              <a:ext uri="{FF2B5EF4-FFF2-40B4-BE49-F238E27FC236}">
                <a16:creationId xmlns:a16="http://schemas.microsoft.com/office/drawing/2014/main" id="{DD57D011-F17B-4DC4-A230-ED29D41598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82" y="2534605"/>
            <a:ext cx="2287692" cy="2667000"/>
          </a:xfrm>
          <a:prstGeom prst="rect">
            <a:avLst/>
          </a:prstGeom>
        </p:spPr>
      </p:pic>
    </p:spTree>
    <p:extLst>
      <p:ext uri="{BB962C8B-B14F-4D97-AF65-F5344CB8AC3E}">
        <p14:creationId xmlns:p14="http://schemas.microsoft.com/office/powerpoint/2010/main" val="282009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 WIOA PD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spTree>
    <p:extLst>
      <p:ext uri="{BB962C8B-B14F-4D97-AF65-F5344CB8AC3E}">
        <p14:creationId xmlns:p14="http://schemas.microsoft.com/office/powerpoint/2010/main" val="40466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9A588-E629-433B-9291-A4200C707064}" type="datetime1">
              <a:rPr lang="en-US" smtClean="0">
                <a:solidFill>
                  <a:prstClr val="black">
                    <a:tint val="75000"/>
                  </a:prstClr>
                </a:solidFill>
              </a:rPr>
              <a:t>6/10/2022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42360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720" r:id="rId3"/>
    <p:sldLayoutId id="2147483661" r:id="rId4"/>
    <p:sldLayoutId id="2147483680" r:id="rId5"/>
    <p:sldLayoutId id="2147483681" r:id="rId6"/>
    <p:sldLayoutId id="2147483682" r:id="rId7"/>
    <p:sldLayoutId id="2147483659" r:id="rId8"/>
    <p:sldLayoutId id="2147483715" r:id="rId9"/>
    <p:sldLayoutId id="2147483725" r:id="rId10"/>
    <p:sldLayoutId id="2147483716" r:id="rId11"/>
    <p:sldLayoutId id="2147483721" r:id="rId12"/>
    <p:sldLayoutId id="2147483724" r:id="rId13"/>
    <p:sldLayoutId id="2147483717" r:id="rId14"/>
    <p:sldLayoutId id="2147483660" r:id="rId15"/>
    <p:sldLayoutId id="2147483712" r:id="rId16"/>
    <p:sldLayoutId id="2147483722" r:id="rId17"/>
    <p:sldLayoutId id="2147483700" r:id="rId18"/>
    <p:sldLayoutId id="2147483723" r:id="rId19"/>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stackoverflow.com/questions/34479634/solving-a-real-jigsaw-puzzle-with-knowledge-of-the-output"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r"/>
            <a:r>
              <a:rPr lang="en-US" dirty="0"/>
              <a:t>June 9, 2022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3" y="334209"/>
            <a:ext cx="2690037" cy="1481151"/>
          </a:xfrm>
          <a:prstGeom prst="rect">
            <a:avLst/>
          </a:prstGeom>
        </p:spPr>
      </p:pic>
      <p:sp>
        <p:nvSpPr>
          <p:cNvPr id="6" name="Title 1"/>
          <p:cNvSpPr txBox="1">
            <a:spLocks/>
          </p:cNvSpPr>
          <p:nvPr/>
        </p:nvSpPr>
        <p:spPr>
          <a:xfrm>
            <a:off x="405113" y="5144777"/>
            <a:ext cx="11307501" cy="12700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i="1" dirty="0">
                <a:solidFill>
                  <a:prstClr val="white"/>
                </a:solidFill>
              </a:rPr>
              <a:t>JTED: Financial Regulations </a:t>
            </a:r>
          </a:p>
        </p:txBody>
      </p:sp>
    </p:spTree>
    <p:extLst>
      <p:ext uri="{BB962C8B-B14F-4D97-AF65-F5344CB8AC3E}">
        <p14:creationId xmlns:p14="http://schemas.microsoft.com/office/powerpoint/2010/main" val="33937907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968" y="1472184"/>
            <a:ext cx="3767328" cy="4581144"/>
          </a:xfrm>
        </p:spPr>
        <p:txBody>
          <a:bodyPr anchor="t">
            <a:normAutofit/>
          </a:bodyPr>
          <a:lstStyle/>
          <a:p>
            <a:r>
              <a:rPr lang="en-US" sz="5400"/>
              <a:t>Accounting &amp; Reporting </a:t>
            </a:r>
          </a:p>
        </p:txBody>
      </p:sp>
      <p:sp>
        <p:nvSpPr>
          <p:cNvPr id="3" name="Content Placeholder 2"/>
          <p:cNvSpPr>
            <a:spLocks noGrp="1"/>
          </p:cNvSpPr>
          <p:nvPr>
            <p:ph idx="1"/>
          </p:nvPr>
        </p:nvSpPr>
        <p:spPr>
          <a:xfrm>
            <a:off x="5248656" y="1472184"/>
            <a:ext cx="6153912" cy="4581144"/>
          </a:xfrm>
        </p:spPr>
        <p:txBody>
          <a:bodyPr>
            <a:normAutofit/>
          </a:bodyPr>
          <a:lstStyle/>
          <a:p>
            <a:r>
              <a:rPr lang="en-US" sz="2000" dirty="0"/>
              <a:t>2 CFR 200.302 Financial Management </a:t>
            </a:r>
          </a:p>
          <a:p>
            <a:r>
              <a:rPr lang="en-US" sz="2000" dirty="0"/>
              <a:t>The financial management system of each non-Federal entity must provide the following:</a:t>
            </a:r>
          </a:p>
          <a:p>
            <a:pPr lvl="1"/>
            <a:r>
              <a:rPr lang="en-US" sz="2000" dirty="0"/>
              <a:t>Identify accounts of all Federal awards received and expended. </a:t>
            </a:r>
          </a:p>
          <a:p>
            <a:pPr lvl="1"/>
            <a:r>
              <a:rPr lang="en-US" sz="2000" dirty="0"/>
              <a:t>Provide accurate, current, and complete disclosure of the financial results of the federal award in accordance with the reporting requirements. </a:t>
            </a:r>
          </a:p>
          <a:p>
            <a:pPr lvl="1"/>
            <a:r>
              <a:rPr lang="en-US" sz="2000" dirty="0"/>
              <a:t>Written Fiscal Policies (Procurement)</a:t>
            </a:r>
          </a:p>
          <a:p>
            <a:pPr lvl="1"/>
            <a:r>
              <a:rPr lang="en-US" sz="2000" dirty="0"/>
              <a:t>Provide records that contain information pertaining to the federal award/program</a:t>
            </a:r>
          </a:p>
          <a:p>
            <a:pPr lvl="2"/>
            <a:r>
              <a:rPr lang="en-US" dirty="0"/>
              <a:t>Obligated/Unobligated expenditures, Trial Balance, Income Statements  along with source documents. </a:t>
            </a:r>
          </a:p>
          <a:p>
            <a:pPr lvl="2"/>
            <a:endParaRPr lang="en-US" dirty="0"/>
          </a:p>
          <a:p>
            <a:pPr marL="914400" lvl="2" indent="0">
              <a:buNone/>
            </a:pPr>
            <a:endParaRPr lang="en-US" dirty="0"/>
          </a:p>
          <a:p>
            <a:pPr lvl="2"/>
            <a:endParaRPr lang="en-US" dirty="0"/>
          </a:p>
          <a:p>
            <a:pPr lvl="1"/>
            <a:endParaRPr lang="en-US" sz="2000" dirty="0"/>
          </a:p>
          <a:p>
            <a:endParaRPr lang="en-US" sz="2000" dirty="0"/>
          </a:p>
        </p:txBody>
      </p:sp>
      <p:grpSp>
        <p:nvGrpSpPr>
          <p:cNvPr id="9" name="Group 8">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Isosceles Triangle 31">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28096857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0E2D3E-B080-459C-AEB0-3E1863119A08}"/>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Required Quarterly Reports </a:t>
            </a:r>
          </a:p>
        </p:txBody>
      </p:sp>
      <p:graphicFrame>
        <p:nvGraphicFramePr>
          <p:cNvPr id="9" name="Content Placeholder 6">
            <a:extLst>
              <a:ext uri="{FF2B5EF4-FFF2-40B4-BE49-F238E27FC236}">
                <a16:creationId xmlns:a16="http://schemas.microsoft.com/office/drawing/2014/main" id="{5441CD29-8A0D-636D-50BE-68DC9DDFBF77}"/>
              </a:ext>
            </a:extLst>
          </p:cNvPr>
          <p:cNvGraphicFramePr>
            <a:graphicFrameLocks noGrp="1"/>
          </p:cNvGraphicFramePr>
          <p:nvPr>
            <p:ph idx="1"/>
            <p:extLst>
              <p:ext uri="{D42A27DB-BD31-4B8C-83A1-F6EECF244321}">
                <p14:modId xmlns:p14="http://schemas.microsoft.com/office/powerpoint/2010/main" val="81391089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36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673770"/>
            <a:ext cx="3220329" cy="2027227"/>
          </a:xfrm>
        </p:spPr>
        <p:txBody>
          <a:bodyPr anchor="t">
            <a:normAutofit/>
          </a:bodyPr>
          <a:lstStyle/>
          <a:p>
            <a:r>
              <a:rPr lang="en-US" sz="4600">
                <a:solidFill>
                  <a:srgbClr val="FFFFFF"/>
                </a:solidFill>
              </a:rPr>
              <a:t>Periodic Performance Report </a:t>
            </a:r>
          </a:p>
        </p:txBody>
      </p:sp>
      <p:graphicFrame>
        <p:nvGraphicFramePr>
          <p:cNvPr id="6" name="Content Placeholder 2">
            <a:extLst>
              <a:ext uri="{FF2B5EF4-FFF2-40B4-BE49-F238E27FC236}">
                <a16:creationId xmlns:a16="http://schemas.microsoft.com/office/drawing/2014/main" id="{B40F5ECF-C98E-715C-C2FD-C29BEFB3224A}"/>
              </a:ext>
            </a:extLst>
          </p:cNvPr>
          <p:cNvGraphicFramePr>
            <a:graphicFrameLocks noGrp="1"/>
          </p:cNvGraphicFramePr>
          <p:nvPr>
            <p:ph idx="1"/>
            <p:extLst>
              <p:ext uri="{D42A27DB-BD31-4B8C-83A1-F6EECF244321}">
                <p14:modId xmlns:p14="http://schemas.microsoft.com/office/powerpoint/2010/main" val="345661403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3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Periodic Financial Report</a:t>
            </a:r>
          </a:p>
        </p:txBody>
      </p:sp>
      <p:pic>
        <p:nvPicPr>
          <p:cNvPr id="8" name="Content Placeholder 7">
            <a:extLst>
              <a:ext uri="{FF2B5EF4-FFF2-40B4-BE49-F238E27FC236}">
                <a16:creationId xmlns:a16="http://schemas.microsoft.com/office/drawing/2014/main" id="{9BB12C86-DCA0-49B4-9711-F2E392986460}"/>
              </a:ext>
            </a:extLst>
          </p:cNvPr>
          <p:cNvPicPr>
            <a:picLocks noGrp="1" noChangeAspect="1"/>
          </p:cNvPicPr>
          <p:nvPr>
            <p:ph sz="half" idx="1"/>
          </p:nvPr>
        </p:nvPicPr>
        <p:blipFill>
          <a:blip r:embed="rId2"/>
          <a:stretch>
            <a:fillRect/>
          </a:stretch>
        </p:blipFill>
        <p:spPr>
          <a:xfrm>
            <a:off x="838200" y="1995407"/>
            <a:ext cx="5181600" cy="4011774"/>
          </a:xfrm>
        </p:spPr>
      </p:pic>
      <p:sp>
        <p:nvSpPr>
          <p:cNvPr id="3" name="Content Placeholder 2">
            <a:extLst>
              <a:ext uri="{FF2B5EF4-FFF2-40B4-BE49-F238E27FC236}">
                <a16:creationId xmlns:a16="http://schemas.microsoft.com/office/drawing/2014/main" id="{FAEEFC21-37A9-4553-B355-99253C2847E0}"/>
              </a:ext>
            </a:extLst>
          </p:cNvPr>
          <p:cNvSpPr>
            <a:spLocks noGrp="1"/>
          </p:cNvSpPr>
          <p:nvPr>
            <p:ph sz="half" idx="2"/>
          </p:nvPr>
        </p:nvSpPr>
        <p:spPr/>
        <p:txBody>
          <a:bodyPr>
            <a:normAutofit fontScale="77500" lnSpcReduction="20000"/>
          </a:bodyPr>
          <a:lstStyle/>
          <a:p>
            <a:r>
              <a:rPr lang="en-US" dirty="0"/>
              <a:t>PFR is a standard uniform statewide financial reporting format used by all state agencies.</a:t>
            </a:r>
          </a:p>
          <a:p>
            <a:r>
              <a:rPr lang="en-US" dirty="0"/>
              <a:t>Grant number should correspond with the grant number on the agreement. </a:t>
            </a:r>
          </a:p>
          <a:p>
            <a:r>
              <a:rPr lang="en-US" dirty="0"/>
              <a:t>Individual signing the reports should be an authorized individual on the grant agreement or an authorized designee. </a:t>
            </a:r>
          </a:p>
          <a:p>
            <a:r>
              <a:rPr lang="en-US" dirty="0"/>
              <a:t>Reports are considered late if more than 15 calendar days past the due date. </a:t>
            </a:r>
          </a:p>
          <a:p>
            <a:r>
              <a:rPr lang="en-US" dirty="0"/>
              <a:t>All category/program expense lines must be consistent with the approved budget. </a:t>
            </a:r>
          </a:p>
        </p:txBody>
      </p:sp>
      <p:sp>
        <p:nvSpPr>
          <p:cNvPr id="6" name="Footer Placeholder 4">
            <a:extLst>
              <a:ext uri="{FF2B5EF4-FFF2-40B4-BE49-F238E27FC236}">
                <a16:creationId xmlns:a16="http://schemas.microsoft.com/office/drawing/2014/main" id="{EC210469-75E7-47E5-88AA-3022F8C7D7FE}"/>
              </a:ext>
            </a:extLst>
          </p:cNvPr>
          <p:cNvSpPr txBox="1">
            <a:spLocks/>
          </p:cNvSpPr>
          <p:nvPr/>
        </p:nvSpPr>
        <p:spPr>
          <a:xfrm>
            <a:off x="2819400" y="6324601"/>
            <a:ext cx="59436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8685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0AAF0-0E8A-443F-9048-60A89CFB58F9}"/>
              </a:ext>
            </a:extLst>
          </p:cNvPr>
          <p:cNvSpPr>
            <a:spLocks noGrp="1"/>
          </p:cNvSpPr>
          <p:nvPr>
            <p:ph type="title"/>
          </p:nvPr>
        </p:nvSpPr>
        <p:spPr>
          <a:xfrm>
            <a:off x="630936" y="640080"/>
            <a:ext cx="4818888" cy="1481328"/>
          </a:xfrm>
        </p:spPr>
        <p:txBody>
          <a:bodyPr anchor="b">
            <a:normAutofit/>
          </a:bodyPr>
          <a:lstStyle/>
          <a:p>
            <a:r>
              <a:rPr lang="en-US" sz="5000" dirty="0"/>
              <a:t>PFR Required Documents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7B390A-B59F-4915-B3C1-0BF3F02703B8}"/>
              </a:ext>
            </a:extLst>
          </p:cNvPr>
          <p:cNvSpPr>
            <a:spLocks noGrp="1"/>
          </p:cNvSpPr>
          <p:nvPr>
            <p:ph idx="1"/>
          </p:nvPr>
        </p:nvSpPr>
        <p:spPr>
          <a:xfrm>
            <a:off x="630936" y="2660904"/>
            <a:ext cx="4818888" cy="3547872"/>
          </a:xfrm>
        </p:spPr>
        <p:txBody>
          <a:bodyPr anchor="t">
            <a:normAutofit/>
          </a:bodyPr>
          <a:lstStyle/>
          <a:p>
            <a:r>
              <a:rPr lang="en-US" sz="2200" dirty="0"/>
              <a:t>Copy of GRS Screen Printouts – 362 (Grantee Cost Ledger Summary)</a:t>
            </a:r>
          </a:p>
          <a:p>
            <a:pPr lvl="1"/>
            <a:r>
              <a:rPr lang="en-US" sz="2000" dirty="0">
                <a:solidFill>
                  <a:schemeClr val="tx1"/>
                </a:solidFill>
              </a:rPr>
              <a:t>Displays Grantee Budget, Costs, and Budget Balance </a:t>
            </a:r>
          </a:p>
          <a:p>
            <a:r>
              <a:rPr lang="en-US" sz="2200" dirty="0"/>
              <a:t>Screen 371 – </a:t>
            </a:r>
            <a:r>
              <a:rPr lang="en-US" sz="2200" dirty="0" err="1"/>
              <a:t>Misc</a:t>
            </a:r>
            <a:r>
              <a:rPr lang="en-US" sz="2200" dirty="0"/>
              <a:t>/Receipts Disbursement Summary</a:t>
            </a:r>
          </a:p>
          <a:p>
            <a:pPr lvl="1"/>
            <a:r>
              <a:rPr lang="en-US" sz="2000" dirty="0">
                <a:solidFill>
                  <a:schemeClr val="tx1"/>
                </a:solidFill>
              </a:rPr>
              <a:t>Records any program income and interest</a:t>
            </a:r>
          </a:p>
          <a:p>
            <a:r>
              <a:rPr lang="en-US" sz="2200" b="1" dirty="0"/>
              <a:t>Trial Balance </a:t>
            </a:r>
            <a:r>
              <a:rPr lang="en-US" sz="2200" dirty="0"/>
              <a:t>– Must tie out to reports on GRS.</a:t>
            </a:r>
          </a:p>
        </p:txBody>
      </p:sp>
      <p:pic>
        <p:nvPicPr>
          <p:cNvPr id="5" name="Picture 4" descr="A drawing of a cartoon character&#10;&#10;Description automatically generated">
            <a:extLst>
              <a:ext uri="{FF2B5EF4-FFF2-40B4-BE49-F238E27FC236}">
                <a16:creationId xmlns:a16="http://schemas.microsoft.com/office/drawing/2014/main" id="{DD149860-9F9C-459C-B7B3-E8DB26E41AC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837473B0-CC2E-450A-ABE3-18F120FF3D39}">
                <a1611:picAttrSrcUrl xmlns:a1611="http://schemas.microsoft.com/office/drawing/2016/11/main" r:id="rId5"/>
              </a:ext>
            </a:extLst>
          </a:blip>
          <a:stretch>
            <a:fillRect/>
          </a:stretch>
        </p:blipFill>
        <p:spPr>
          <a:xfrm>
            <a:off x="6099048" y="1381886"/>
            <a:ext cx="5458968" cy="4094228"/>
          </a:xfrm>
          <a:prstGeom prst="rect">
            <a:avLst/>
          </a:prstGeom>
        </p:spPr>
      </p:pic>
    </p:spTree>
    <p:extLst>
      <p:ext uri="{BB962C8B-B14F-4D97-AF65-F5344CB8AC3E}">
        <p14:creationId xmlns:p14="http://schemas.microsoft.com/office/powerpoint/2010/main" val="160180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6959-8823-4D34-97DF-23BA6EAA1FE7}"/>
              </a:ext>
            </a:extLst>
          </p:cNvPr>
          <p:cNvSpPr>
            <a:spLocks noGrp="1"/>
          </p:cNvSpPr>
          <p:nvPr>
            <p:ph type="title"/>
          </p:nvPr>
        </p:nvSpPr>
        <p:spPr/>
        <p:txBody>
          <a:bodyPr>
            <a:normAutofit fontScale="90000"/>
          </a:bodyPr>
          <a:lstStyle/>
          <a:p>
            <a:pPr algn="ctr"/>
            <a:r>
              <a:rPr lang="en-US" dirty="0"/>
              <a:t>Trial Balance vs General Ledger </a:t>
            </a:r>
          </a:p>
        </p:txBody>
      </p:sp>
      <p:sp>
        <p:nvSpPr>
          <p:cNvPr id="5" name="Content Placeholder 4">
            <a:extLst>
              <a:ext uri="{FF2B5EF4-FFF2-40B4-BE49-F238E27FC236}">
                <a16:creationId xmlns:a16="http://schemas.microsoft.com/office/drawing/2014/main" id="{E08AA44E-31C1-409A-A552-D834E8D57E3F}"/>
              </a:ext>
            </a:extLst>
          </p:cNvPr>
          <p:cNvSpPr>
            <a:spLocks noGrp="1"/>
          </p:cNvSpPr>
          <p:nvPr>
            <p:ph sz="half" idx="1"/>
          </p:nvPr>
        </p:nvSpPr>
        <p:spPr/>
        <p:txBody>
          <a:bodyPr>
            <a:normAutofit fontScale="92500" lnSpcReduction="10000"/>
          </a:bodyPr>
          <a:lstStyle/>
          <a:p>
            <a:r>
              <a:rPr lang="en-US" b="0" i="0" dirty="0">
                <a:solidFill>
                  <a:srgbClr val="444444"/>
                </a:solidFill>
                <a:effectLst/>
                <a:latin typeface="Roboto" panose="02000000000000000000" pitchFamily="2" charset="0"/>
              </a:rPr>
              <a:t>The primary difference between</a:t>
            </a:r>
            <a:r>
              <a:rPr lang="en-US" b="1" i="0" dirty="0">
                <a:solidFill>
                  <a:srgbClr val="444444"/>
                </a:solidFill>
                <a:effectLst/>
                <a:latin typeface="Roboto" panose="02000000000000000000" pitchFamily="2" charset="0"/>
              </a:rPr>
              <a:t> general ledger</a:t>
            </a:r>
            <a:r>
              <a:rPr lang="en-US" b="0" i="0" dirty="0">
                <a:solidFill>
                  <a:srgbClr val="444444"/>
                </a:solidFill>
                <a:effectLst/>
                <a:latin typeface="Roboto" panose="02000000000000000000" pitchFamily="2" charset="0"/>
              </a:rPr>
              <a:t> and</a:t>
            </a:r>
            <a:r>
              <a:rPr lang="en-US" b="1" i="0" dirty="0">
                <a:solidFill>
                  <a:srgbClr val="444444"/>
                </a:solidFill>
                <a:effectLst/>
                <a:latin typeface="Roboto" panose="02000000000000000000" pitchFamily="2" charset="0"/>
              </a:rPr>
              <a:t> trial balance</a:t>
            </a:r>
            <a:r>
              <a:rPr lang="en-US" b="0" i="0" dirty="0">
                <a:solidFill>
                  <a:srgbClr val="444444"/>
                </a:solidFill>
                <a:effectLst/>
                <a:latin typeface="Roboto" panose="02000000000000000000" pitchFamily="2" charset="0"/>
              </a:rPr>
              <a:t> is that</a:t>
            </a:r>
            <a:r>
              <a:rPr lang="en-US" b="1" i="0" dirty="0">
                <a:solidFill>
                  <a:srgbClr val="444444"/>
                </a:solidFill>
                <a:effectLst/>
                <a:latin typeface="Roboto" panose="02000000000000000000" pitchFamily="2" charset="0"/>
              </a:rPr>
              <a:t> general ledger</a:t>
            </a:r>
            <a:r>
              <a:rPr lang="en-US" b="0" i="0" dirty="0">
                <a:solidFill>
                  <a:srgbClr val="444444"/>
                </a:solidFill>
                <a:effectLst/>
                <a:latin typeface="Roboto" panose="02000000000000000000" pitchFamily="2" charset="0"/>
              </a:rPr>
              <a:t> prepared by the company is the set of the different master accounts in which the detailed transactions of the business are present having all the accounts, whereas, the</a:t>
            </a:r>
            <a:r>
              <a:rPr lang="en-US" b="1" i="0" dirty="0">
                <a:solidFill>
                  <a:srgbClr val="444444"/>
                </a:solidFill>
                <a:effectLst/>
                <a:latin typeface="Roboto" panose="02000000000000000000" pitchFamily="2" charset="0"/>
              </a:rPr>
              <a:t> trial balance</a:t>
            </a:r>
            <a:r>
              <a:rPr lang="en-US" b="0" i="0" dirty="0">
                <a:solidFill>
                  <a:srgbClr val="444444"/>
                </a:solidFill>
                <a:effectLst/>
                <a:latin typeface="Roboto" panose="02000000000000000000" pitchFamily="2" charset="0"/>
              </a:rPr>
              <a:t> of the company has only the ending balance present in those accounts of the company.</a:t>
            </a:r>
            <a:endParaRPr lang="en-US" dirty="0"/>
          </a:p>
        </p:txBody>
      </p:sp>
      <p:pic>
        <p:nvPicPr>
          <p:cNvPr id="1026" name="Picture 2" descr="See the source image">
            <a:extLst>
              <a:ext uri="{FF2B5EF4-FFF2-40B4-BE49-F238E27FC236}">
                <a16:creationId xmlns:a16="http://schemas.microsoft.com/office/drawing/2014/main" id="{15B28EFC-19BA-4E77-9952-06446C27B7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53218" y="1825625"/>
            <a:ext cx="481956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7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0AAF0-0E8A-443F-9048-60A89CFB58F9}"/>
              </a:ext>
            </a:extLst>
          </p:cNvPr>
          <p:cNvSpPr>
            <a:spLocks noGrp="1"/>
          </p:cNvSpPr>
          <p:nvPr>
            <p:ph type="title"/>
          </p:nvPr>
        </p:nvSpPr>
        <p:spPr>
          <a:xfrm>
            <a:off x="838200" y="557188"/>
            <a:ext cx="4862848" cy="5569291"/>
          </a:xfrm>
        </p:spPr>
        <p:txBody>
          <a:bodyPr vert="horz" lIns="91440" tIns="45720" rIns="91440" bIns="45720" rtlCol="0" anchor="ctr">
            <a:normAutofit/>
          </a:bodyPr>
          <a:lstStyle/>
          <a:p>
            <a:r>
              <a:rPr lang="en-US" sz="5200" kern="1200">
                <a:solidFill>
                  <a:schemeClr val="tx1"/>
                </a:solidFill>
                <a:latin typeface="+mj-lt"/>
                <a:ea typeface="+mj-ea"/>
                <a:cs typeface="+mj-cs"/>
              </a:rPr>
              <a:t>Allowable Grant Costs </a:t>
            </a:r>
          </a:p>
        </p:txBody>
      </p:sp>
      <p:graphicFrame>
        <p:nvGraphicFramePr>
          <p:cNvPr id="6" name="Content Placeholder 2">
            <a:extLst>
              <a:ext uri="{FF2B5EF4-FFF2-40B4-BE49-F238E27FC236}">
                <a16:creationId xmlns:a16="http://schemas.microsoft.com/office/drawing/2014/main" id="{BF0A6A1E-7CAF-CDC8-1D38-B3DA4490F0AB}"/>
              </a:ext>
            </a:extLst>
          </p:cNvPr>
          <p:cNvGraphicFramePr>
            <a:graphicFrameLocks noGrp="1"/>
          </p:cNvGraphicFramePr>
          <p:nvPr>
            <p:ph idx="1"/>
            <p:extLst>
              <p:ext uri="{D42A27DB-BD31-4B8C-83A1-F6EECF244321}">
                <p14:modId xmlns:p14="http://schemas.microsoft.com/office/powerpoint/2010/main" val="119926163"/>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045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E42B-343B-4E43-92DA-6E705B8EBC14}"/>
              </a:ext>
            </a:extLst>
          </p:cNvPr>
          <p:cNvSpPr>
            <a:spLocks noGrp="1"/>
          </p:cNvSpPr>
          <p:nvPr>
            <p:ph type="title"/>
          </p:nvPr>
        </p:nvSpPr>
        <p:spPr/>
        <p:txBody>
          <a:bodyPr>
            <a:normAutofit fontScale="90000"/>
          </a:bodyPr>
          <a:lstStyle/>
          <a:p>
            <a:pPr algn="ctr"/>
            <a:r>
              <a:rPr lang="en-US" dirty="0"/>
              <a:t>Monitoring </a:t>
            </a:r>
          </a:p>
        </p:txBody>
      </p:sp>
      <p:sp>
        <p:nvSpPr>
          <p:cNvPr id="4" name="Content Placeholder 3">
            <a:extLst>
              <a:ext uri="{FF2B5EF4-FFF2-40B4-BE49-F238E27FC236}">
                <a16:creationId xmlns:a16="http://schemas.microsoft.com/office/drawing/2014/main" id="{4A565108-F49E-4067-9B94-83B5D7523076}"/>
              </a:ext>
            </a:extLst>
          </p:cNvPr>
          <p:cNvSpPr>
            <a:spLocks noGrp="1"/>
          </p:cNvSpPr>
          <p:nvPr>
            <p:ph idx="1"/>
          </p:nvPr>
        </p:nvSpPr>
        <p:spPr/>
        <p:txBody>
          <a:bodyPr>
            <a:normAutofit lnSpcReduction="10000"/>
          </a:bodyPr>
          <a:lstStyle/>
          <a:p>
            <a:r>
              <a:rPr lang="en-US" dirty="0"/>
              <a:t>Each grantee will go through a least one monitoring event during the grant award period. </a:t>
            </a:r>
          </a:p>
          <a:p>
            <a:r>
              <a:rPr lang="en-US" dirty="0"/>
              <a:t>Each monitoring event will consist of programmatic and fiscal monitors. </a:t>
            </a:r>
          </a:p>
          <a:p>
            <a:r>
              <a:rPr lang="en-US" dirty="0"/>
              <a:t>The purpose of monitoring is to review compliance of the grant program as stated in the notice of award, federal regulations, the Uniform Guidance, state rules, and DCEO/local grantee policies. </a:t>
            </a:r>
          </a:p>
          <a:p>
            <a:r>
              <a:rPr lang="en-US" dirty="0"/>
              <a:t>Provides reasonable assurance that that systems are in place  to administer programs and grantees are in compliance with applicable rules. </a:t>
            </a:r>
          </a:p>
        </p:txBody>
      </p:sp>
    </p:spTree>
    <p:extLst>
      <p:ext uri="{BB962C8B-B14F-4D97-AF65-F5344CB8AC3E}">
        <p14:creationId xmlns:p14="http://schemas.microsoft.com/office/powerpoint/2010/main" val="3101902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1_Office Theme">
  <a:themeElements>
    <a:clrScheme name="WorkNet Theme">
      <a:dk1>
        <a:sysClr val="windowText" lastClr="000000"/>
      </a:dk1>
      <a:lt1>
        <a:sysClr val="window" lastClr="FFFFFF"/>
      </a:lt1>
      <a:dk2>
        <a:srgbClr val="44546A"/>
      </a:dk2>
      <a:lt2>
        <a:srgbClr val="E7E6E6"/>
      </a:lt2>
      <a:accent1>
        <a:srgbClr val="B74900"/>
      </a:accent1>
      <a:accent2>
        <a:srgbClr val="004990"/>
      </a:accent2>
      <a:accent3>
        <a:srgbClr val="C4122F"/>
      </a:accent3>
      <a:accent4>
        <a:srgbClr val="00615B"/>
      </a:accent4>
      <a:accent5>
        <a:srgbClr val="60106A"/>
      </a:accent5>
      <a:accent6>
        <a:srgbClr val="4D4D4D"/>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WIOA_PD_template updated" id="{EC236E03-D5EF-4ACF-B35C-450026EB3AC8}" vid="{90018856-AC5A-41FD-9AF9-E18F1AACE6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A6739F4-1A3D-4469-9B5E-B705DBABF274}">
  <ds:schemaRefs>
    <ds:schemaRef ds:uri="http://schemas.microsoft.com/sharepoint/v3/contenttype/forms"/>
  </ds:schemaRefs>
</ds:datastoreItem>
</file>

<file path=customXml/itemProps2.xml><?xml version="1.0" encoding="utf-8"?>
<ds:datastoreItem xmlns:ds="http://schemas.openxmlformats.org/officeDocument/2006/customXml" ds:itemID="{30A4EF4E-41A6-4AF3-ACB9-66B85D2B2ECA}"/>
</file>

<file path=customXml/itemProps3.xml><?xml version="1.0" encoding="utf-8"?>
<ds:datastoreItem xmlns:ds="http://schemas.openxmlformats.org/officeDocument/2006/customXml" ds:itemID="{AF449133-374E-4449-A69E-D281C48DB8F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430a93d-6297-48af-9e97-891a18a10308"/>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2019 WIOA_PD_template updated</Template>
  <TotalTime>1765</TotalTime>
  <Words>750</Words>
  <Application>Microsoft Office PowerPoint</Application>
  <PresentationFormat>Widescreen</PresentationFormat>
  <Paragraphs>65</Paragraphs>
  <Slides>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Arial Rounded MT Bold</vt:lpstr>
      <vt:lpstr>Calibri</vt:lpstr>
      <vt:lpstr>Calibri Light</vt:lpstr>
      <vt:lpstr>Roboto</vt:lpstr>
      <vt:lpstr>Segoe UI</vt:lpstr>
      <vt:lpstr>Trebuchet MS</vt:lpstr>
      <vt:lpstr>Webdings</vt:lpstr>
      <vt:lpstr>Wingdings</vt:lpstr>
      <vt:lpstr>Wingdings 2</vt:lpstr>
      <vt:lpstr>Wingdings 3</vt:lpstr>
      <vt:lpstr>1_Office Theme</vt:lpstr>
      <vt:lpstr>PowerPoint Presentation</vt:lpstr>
      <vt:lpstr>Accounting &amp; Reporting </vt:lpstr>
      <vt:lpstr>Required Quarterly Reports </vt:lpstr>
      <vt:lpstr>Periodic Performance Report </vt:lpstr>
      <vt:lpstr>Periodic Financial Report</vt:lpstr>
      <vt:lpstr>PFR Required Documents </vt:lpstr>
      <vt:lpstr>Trial Balance vs General Ledger </vt:lpstr>
      <vt:lpstr>Allowable Grant Costs </vt:lpstr>
      <vt:lpstr>Monitoring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Lisa</dc:creator>
  <cp:lastModifiedBy>Chism, Tamika S.</cp:lastModifiedBy>
  <cp:revision>56</cp:revision>
  <cp:lastPrinted>2017-10-23T13:44:46Z</cp:lastPrinted>
  <dcterms:created xsi:type="dcterms:W3CDTF">2019-09-25T16:41:34Z</dcterms:created>
  <dcterms:modified xsi:type="dcterms:W3CDTF">2022-06-10T16:08:16Z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ies>
</file>