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6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6"/>
    <p:restoredTop sz="94674"/>
  </p:normalViewPr>
  <p:slideViewPr>
    <p:cSldViewPr snapToGrid="0" snapToObjects="1">
      <p:cViewPr varScale="1">
        <p:scale>
          <a:sx n="44" d="100"/>
          <a:sy n="44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0FB4C-F776-4821-9E45-04F6F0716E2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472D5-FF14-4892-83C7-E806CB82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9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472D5-FF14-4892-83C7-E806CB826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546" y="844570"/>
            <a:ext cx="5208608" cy="2387600"/>
          </a:xfrm>
        </p:spPr>
        <p:txBody>
          <a:bodyPr anchor="b"/>
          <a:lstStyle>
            <a:lvl1pPr algn="l">
              <a:defRPr sz="6000"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546" y="3833532"/>
            <a:ext cx="5208608" cy="75004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PLACEHOLDER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6135" y="62637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84374" y="6263750"/>
            <a:ext cx="7282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52FB9-B173-B746-BC64-1AB9D36BCB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05113" y="5144777"/>
            <a:ext cx="11307501" cy="88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1" y="1855490"/>
            <a:ext cx="244131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570"/>
            <a:ext cx="2989287" cy="164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F2350-73A2-A01C-B133-FAB97CDC491F}"/>
              </a:ext>
            </a:extLst>
          </p:cNvPr>
          <p:cNvSpPr txBox="1"/>
          <p:nvPr userDrawn="1"/>
        </p:nvSpPr>
        <p:spPr>
          <a:xfrm>
            <a:off x="479386" y="5428655"/>
            <a:ext cx="887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IWDS 2.0 Local Area Discovery Session</a:t>
            </a:r>
          </a:p>
        </p:txBody>
      </p:sp>
    </p:spTree>
    <p:extLst>
      <p:ext uri="{BB962C8B-B14F-4D97-AF65-F5344CB8AC3E}">
        <p14:creationId xmlns:p14="http://schemas.microsoft.com/office/powerpoint/2010/main" val="136190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4058796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Monday, April 24,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E03C93-A8B5-5E4D-ADDE-FACFC10B3C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211010" y="610865"/>
            <a:ext cx="7616143" cy="56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Monday, April 24,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sub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Monday, April 24,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57699"/>
            <a:ext cx="5181600" cy="4019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Monday, April 24,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052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29169"/>
            <a:ext cx="5157787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052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9169"/>
            <a:ext cx="5183188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Monday, April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8B61-BC53-D649-8720-9AF5298092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2FB9-B173-B746-BC64-1AB9D36B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IWDS 2.0</a:t>
            </a:r>
            <a:br>
              <a:rPr lang="en-US" dirty="0"/>
            </a:br>
            <a:r>
              <a:rPr lang="en-US" dirty="0"/>
              <a:t>Uploads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9/11/2025</a:t>
            </a:r>
          </a:p>
        </p:txBody>
      </p:sp>
    </p:spTree>
    <p:extLst>
      <p:ext uri="{BB962C8B-B14F-4D97-AF65-F5344CB8AC3E}">
        <p14:creationId xmlns:p14="http://schemas.microsoft.com/office/powerpoint/2010/main" val="145098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upload processes within tools designed to collect documentation.</a:t>
            </a:r>
          </a:p>
          <a:p>
            <a:r>
              <a:rPr lang="en-US" dirty="0"/>
              <a:t>A centralized document view within each customer profile to easily access all uploaded files.</a:t>
            </a:r>
          </a:p>
          <a:p>
            <a:r>
              <a:rPr lang="en-US" dirty="0"/>
              <a:t>A space for uploading one-off documents that don’t fit into a specific workflow.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8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5B5A8-5524-2774-A3A1-67186C670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120F-B6BB-E4BA-611F-E91BA1EE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274F-58AD-BA06-511B-CDFE8536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upload processes within tools designed to collect documentation.</a:t>
            </a:r>
          </a:p>
          <a:p>
            <a:r>
              <a:rPr lang="en-US" dirty="0"/>
              <a:t>A centralized document view within each customer profile to easily access all uploaded files.</a:t>
            </a:r>
          </a:p>
          <a:p>
            <a:r>
              <a:rPr lang="en-US" dirty="0"/>
              <a:t>A space for uploading one-off documents that don’t fit into a specific workflow.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25384-23DA-EDF7-E515-977D8D84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B43D-370E-BA76-F37D-587703B6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Documentation Needs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8832-4A9C-3E7C-ADCD-3832C801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to hear from you about the types of documentation you typically upload for customers who are disconnected from:</a:t>
            </a:r>
          </a:p>
          <a:p>
            <a:r>
              <a:rPr lang="en-US" dirty="0"/>
              <a:t>Application eligibility documentation</a:t>
            </a:r>
          </a:p>
          <a:p>
            <a:r>
              <a:rPr lang="en-US" dirty="0"/>
              <a:t>Employment verification</a:t>
            </a:r>
          </a:p>
          <a:p>
            <a:r>
              <a:rPr lang="en-US" dirty="0"/>
              <a:t>Measurable Skill Gains (MSGs)</a:t>
            </a:r>
          </a:p>
          <a:p>
            <a:r>
              <a:rPr lang="en-US" dirty="0"/>
              <a:t>Credentials</a:t>
            </a:r>
          </a:p>
          <a:p>
            <a:r>
              <a:rPr lang="en-US" dirty="0"/>
              <a:t>Enrollment in training</a:t>
            </a:r>
          </a:p>
        </p:txBody>
      </p:sp>
    </p:spTree>
    <p:extLst>
      <p:ext uri="{BB962C8B-B14F-4D97-AF65-F5344CB8AC3E}">
        <p14:creationId xmlns:p14="http://schemas.microsoft.com/office/powerpoint/2010/main" val="85388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94CA9-D359-9AC4-AD0D-42265D821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ECFF-45CF-E71A-D73A-F740DFE6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Tagging and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FAC2-7B3E-9EDA-733B-4BFDB9205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documents are uploaded through tools designed to collect specific documentation, the system will auto-tag them based on the data selected during that process.</a:t>
            </a:r>
          </a:p>
          <a:p>
            <a:r>
              <a:rPr lang="en-US" dirty="0"/>
              <a:t>When uploaded through the full listing users will be able to tag document types during the upload process.</a:t>
            </a:r>
          </a:p>
          <a:p>
            <a:r>
              <a:rPr lang="en-US" dirty="0"/>
              <a:t>We’re building a user-friendly list of common one-off uploads—not a comprehensive list, but one that covers the most frequent items.</a:t>
            </a:r>
          </a:p>
          <a:p>
            <a:r>
              <a:rPr lang="en-US" dirty="0"/>
              <a:t>An “Other” option will be available for flexibility.</a:t>
            </a:r>
          </a:p>
        </p:txBody>
      </p:sp>
    </p:spTree>
    <p:extLst>
      <p:ext uri="{BB962C8B-B14F-4D97-AF65-F5344CB8AC3E}">
        <p14:creationId xmlns:p14="http://schemas.microsoft.com/office/powerpoint/2010/main" val="386381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2569ECEA4A742A2C5974F57977DA4" ma:contentTypeVersion="5" ma:contentTypeDescription="Create a new document." ma:contentTypeScope="" ma:versionID="79c9f2753a94edf9e8c03015e3e797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BAD6B7-5C4E-4D39-9B95-8D9B14F09D0F}">
  <ds:schemaRefs>
    <ds:schemaRef ds:uri="http://schemas.microsoft.com/office/2006/documentManagement/types"/>
    <ds:schemaRef ds:uri="b232027f-f793-4d4e-bdc9-80b80d69b2b2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96f30d93-5c76-4ce5-84f7-1cbff20c2e0a"/>
    <ds:schemaRef ds:uri="http://www.w3.org/XML/1998/namespace"/>
    <ds:schemaRef ds:uri="http://purl.org/dc/dcmitype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F4FB8C0-2B81-4902-8145-BCEF942FB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09951-1A5E-489C-8A62-3D990724D97F}"/>
</file>

<file path=docMetadata/LabelInfo.xml><?xml version="1.0" encoding="utf-8"?>
<clbl:labelList xmlns:clbl="http://schemas.microsoft.com/office/2020/mipLabelMetadata">
  <clbl:label id="{d57a98e7-744d-43f9-bc91-08de1ff3710d}" enabled="0" method="" siteId="{d57a98e7-744d-43f9-bc91-08de1ff371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212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Theme</vt:lpstr>
      <vt:lpstr>IWDS 2.0 Uploads</vt:lpstr>
      <vt:lpstr>Overview of Changes</vt:lpstr>
      <vt:lpstr>Overview of Changes</vt:lpstr>
      <vt:lpstr>Documentation Needs </vt:lpstr>
      <vt:lpstr> Tagging and Categorization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Board WIOA Update</dc:title>
  <dc:creator>Jessica Betz</dc:creator>
  <cp:lastModifiedBy>Kelly Trimble</cp:lastModifiedBy>
  <cp:revision>13</cp:revision>
  <dcterms:created xsi:type="dcterms:W3CDTF">2017-04-24T20:34:09Z</dcterms:created>
  <dcterms:modified xsi:type="dcterms:W3CDTF">2025-09-12T13:23:49Z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0x010100CE52569ECEA4A742A2C5974F57977DA4</vt:lpwstr>
  </property>
</Properties>
</file>