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882" r:id="rId3"/>
    <p:sldId id="756" r:id="rId4"/>
    <p:sldId id="902" r:id="rId5"/>
    <p:sldId id="903" r:id="rId6"/>
    <p:sldId id="904" r:id="rId7"/>
    <p:sldId id="905" r:id="rId8"/>
    <p:sldId id="906" r:id="rId9"/>
    <p:sldId id="900" r:id="rId10"/>
    <p:sldId id="908" r:id="rId11"/>
    <p:sldId id="907" r:id="rId12"/>
    <p:sldId id="899"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E"/>
    <a:srgbClr val="70AD47"/>
    <a:srgbClr val="54575A"/>
    <a:srgbClr val="AEB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85678" autoAdjust="0"/>
  </p:normalViewPr>
  <p:slideViewPr>
    <p:cSldViewPr snapToGrid="0">
      <p:cViewPr varScale="1">
        <p:scale>
          <a:sx n="85" d="100"/>
          <a:sy n="85" d="100"/>
        </p:scale>
        <p:origin x="15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D77B3-50AE-453B-AA0B-2B34C3A87FC9}"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8760A-AA6B-493E-8F4A-204000FC5406}" type="slidenum">
              <a:rPr lang="en-US" smtClean="0"/>
              <a:t>‹#›</a:t>
            </a:fld>
            <a:endParaRPr lang="en-US"/>
          </a:p>
        </p:txBody>
      </p:sp>
    </p:spTree>
    <p:extLst>
      <p:ext uri="{BB962C8B-B14F-4D97-AF65-F5344CB8AC3E}">
        <p14:creationId xmlns:p14="http://schemas.microsoft.com/office/powerpoint/2010/main" val="240789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 you all for attending. Before we begin I want to touch on a few logistical items. First, as you noticed this presentation was planned for 1 hour and 15 minutes, the first hour will be the training and the final 15 minutes is set aside for questions. Second, I will send you all this PowerPoint so please don’t feel you have to copy all of the information down as I offer a good amount here that is intended to be a reference point for you during your scoring. Third, at the end of each section there is an opportunity to ask questions, so please feel free to unmute yourself or type in the chat which I will check at the end of each section. OK, let’s get started.</a:t>
            </a:r>
          </a:p>
        </p:txBody>
      </p:sp>
    </p:spTree>
    <p:extLst>
      <p:ext uri="{BB962C8B-B14F-4D97-AF65-F5344CB8AC3E}">
        <p14:creationId xmlns:p14="http://schemas.microsoft.com/office/powerpoint/2010/main" val="34576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292333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260336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96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 I will begin with a short overview of the Office of Illinois Works including the goals of the Illinois Works program and what makes this project so innovative and unique.  Then I will walk through the evaluation process so you all can gather a better understanding of how our process has played out, some requirements we are asking of you and important dates. Then we will get into the four evaluation criteria we will ask you to utilize in your scoring. We have a templated scoring rubric that I will then show you how to use. The final two sections are focused on logistical items such as how to navigate Microsoft Teams which we will be using for this process and communications between you and I during this process. </a:t>
            </a:r>
          </a:p>
        </p:txBody>
      </p:sp>
    </p:spTree>
    <p:extLst>
      <p:ext uri="{BB962C8B-B14F-4D97-AF65-F5344CB8AC3E}">
        <p14:creationId xmlns:p14="http://schemas.microsoft.com/office/powerpoint/2010/main" val="37338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340952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196246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248344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183725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58913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251779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Office of Illinois Works is housed within the Department of Commerce and Economic Development and was developed as part of the $45 billion capital plan known as Rebuild Illinois in 2019. In addition to several other major investments, Rebuild Illinois created the Illinois Works Program Act. This act is rooted in Governor Pritzker’s commitment to expand equity in Illinois’ construction workforce.</a:t>
            </a:r>
          </a:p>
        </p:txBody>
      </p:sp>
    </p:spTree>
    <p:extLst>
      <p:ext uri="{BB962C8B-B14F-4D97-AF65-F5344CB8AC3E}">
        <p14:creationId xmlns:p14="http://schemas.microsoft.com/office/powerpoint/2010/main" val="22118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07B0-0164-4401-A589-DD536E3BD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991AFF-0820-4E81-B12D-DE2A50538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648042-A710-4F41-A2AF-7FBB8B371E7E}"/>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5" name="Footer Placeholder 4">
            <a:extLst>
              <a:ext uri="{FF2B5EF4-FFF2-40B4-BE49-F238E27FC236}">
                <a16:creationId xmlns:a16="http://schemas.microsoft.com/office/drawing/2014/main" id="{FD5B6366-AAB1-4F96-8F57-79EFE6B10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C3A2E-A744-4C2C-8EE9-4030EF4B7EF9}"/>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423116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6D05-7CEE-4262-8AC3-EDF37F857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C561D1-0E46-4E38-A108-7B3D848CC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FCF34-2020-4504-97D7-18ABEA88007C}"/>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5" name="Footer Placeholder 4">
            <a:extLst>
              <a:ext uri="{FF2B5EF4-FFF2-40B4-BE49-F238E27FC236}">
                <a16:creationId xmlns:a16="http://schemas.microsoft.com/office/drawing/2014/main" id="{6AC8E8CD-3C88-4385-B862-17EFDFB6D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D13A5-95BC-4BF9-AD22-15FCD4AB8853}"/>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235618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1573D-77B5-47D4-B5A5-E747694CA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BD1D6-DB8F-4561-B493-BC88EE0B8B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497EF-11DD-4634-9868-FB3A9FE815F8}"/>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5" name="Footer Placeholder 4">
            <a:extLst>
              <a:ext uri="{FF2B5EF4-FFF2-40B4-BE49-F238E27FC236}">
                <a16:creationId xmlns:a16="http://schemas.microsoft.com/office/drawing/2014/main" id="{BCD67387-3642-4D92-B448-2ED37C177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FA5BD-3F13-4789-9D01-9608227AD61F}"/>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279398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136B-B564-4259-9A0C-FE226632A9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D970E-FFA1-4A0D-B727-99BF0E0BB1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B99F0-D74C-42D1-A4A3-FA129E10E93D}"/>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5" name="Footer Placeholder 4">
            <a:extLst>
              <a:ext uri="{FF2B5EF4-FFF2-40B4-BE49-F238E27FC236}">
                <a16:creationId xmlns:a16="http://schemas.microsoft.com/office/drawing/2014/main" id="{4745E565-C5F4-49C2-A4E8-6A3A47FB8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72621-25C3-4077-85F2-274596ABD824}"/>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402837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CA90-ED9C-410C-A57C-85E90CD6D6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CD93A-1C52-413D-BD0E-F6616B411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8FDCB5-5A12-4C83-915F-1EAE51FD9106}"/>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5" name="Footer Placeholder 4">
            <a:extLst>
              <a:ext uri="{FF2B5EF4-FFF2-40B4-BE49-F238E27FC236}">
                <a16:creationId xmlns:a16="http://schemas.microsoft.com/office/drawing/2014/main" id="{D97117AD-7C67-4431-A18F-FEBB001A0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7D6C1-7883-454E-B726-F76B5873BF8F}"/>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351185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F8AB-237C-4D17-9A62-B7F1C3978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AE405-7299-4EED-A26B-45CA420B21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B89E8-702C-422A-AD2B-6ED409A78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F601DF-A011-4CEB-A7DF-A5077FEAF981}"/>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6" name="Footer Placeholder 5">
            <a:extLst>
              <a:ext uri="{FF2B5EF4-FFF2-40B4-BE49-F238E27FC236}">
                <a16:creationId xmlns:a16="http://schemas.microsoft.com/office/drawing/2014/main" id="{7E99A190-CC8E-4435-9244-8A12E0CFE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CA2D9-012F-4BE6-8AD3-5109F7BB40C5}"/>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370908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0476-86FA-4EB9-9ECC-E18C759821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F57253-5271-4851-93B8-31FD055C1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041B5-9655-41F2-9658-8C1F00D85A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EE335-36A9-4EAD-9F27-BC5FA3A48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1531E6-8AB4-4019-B2A8-BCA46324E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FFD477-B5F5-4478-9843-9FC51501935B}"/>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8" name="Footer Placeholder 7">
            <a:extLst>
              <a:ext uri="{FF2B5EF4-FFF2-40B4-BE49-F238E27FC236}">
                <a16:creationId xmlns:a16="http://schemas.microsoft.com/office/drawing/2014/main" id="{C2164AE3-94D9-4752-8F1D-1020D665A6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1610A0-AEC0-44F8-9A94-7A05FCAD62B8}"/>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262798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402B-A252-4312-BC72-91A9BF4FC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7BF42F-DADD-41AF-BA44-1B56EFEBE170}"/>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4" name="Footer Placeholder 3">
            <a:extLst>
              <a:ext uri="{FF2B5EF4-FFF2-40B4-BE49-F238E27FC236}">
                <a16:creationId xmlns:a16="http://schemas.microsoft.com/office/drawing/2014/main" id="{90731F8D-7F2E-4E2D-B719-4C8790DA72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52CDAE-8B6D-4B92-80DC-1893DD94B6BC}"/>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284723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7F014-22E2-4045-B617-ABEB233F080B}"/>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3" name="Footer Placeholder 2">
            <a:extLst>
              <a:ext uri="{FF2B5EF4-FFF2-40B4-BE49-F238E27FC236}">
                <a16:creationId xmlns:a16="http://schemas.microsoft.com/office/drawing/2014/main" id="{DA8BEA5D-11DC-41BC-B016-60A1045E93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D9BDC-B819-42B6-8980-D92D5CDF2320}"/>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56085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A9B6-5E0A-44E8-8782-391A82A1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4EDAE7-E8B6-45FD-9A2B-4AF063240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96B6FD-7B7C-4146-A590-E913BA5A0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8316E-5813-40E8-A879-034E7A3417D9}"/>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6" name="Footer Placeholder 5">
            <a:extLst>
              <a:ext uri="{FF2B5EF4-FFF2-40B4-BE49-F238E27FC236}">
                <a16:creationId xmlns:a16="http://schemas.microsoft.com/office/drawing/2014/main" id="{AC39FDC3-DFE1-45D3-A0DF-D798CB4D9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EA663-BB2C-4744-A479-8B1923F31F16}"/>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176530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FF2E-35FA-432B-BB9D-F5D39EA46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5A769D-045A-4221-9A8A-66AD56D88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D285C-C540-4F75-ABC6-03A280329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FC3CB8-6F86-4B3D-AD84-B51E9320C50E}"/>
              </a:ext>
            </a:extLst>
          </p:cNvPr>
          <p:cNvSpPr>
            <a:spLocks noGrp="1"/>
          </p:cNvSpPr>
          <p:nvPr>
            <p:ph type="dt" sz="half" idx="10"/>
          </p:nvPr>
        </p:nvSpPr>
        <p:spPr/>
        <p:txBody>
          <a:bodyPr/>
          <a:lstStyle/>
          <a:p>
            <a:fld id="{A3C80563-ACF7-4D4A-9C4B-9F4535FFAAF1}" type="datetimeFigureOut">
              <a:rPr lang="en-US" smtClean="0"/>
              <a:t>10/24/2022</a:t>
            </a:fld>
            <a:endParaRPr lang="en-US"/>
          </a:p>
        </p:txBody>
      </p:sp>
      <p:sp>
        <p:nvSpPr>
          <p:cNvPr id="6" name="Footer Placeholder 5">
            <a:extLst>
              <a:ext uri="{FF2B5EF4-FFF2-40B4-BE49-F238E27FC236}">
                <a16:creationId xmlns:a16="http://schemas.microsoft.com/office/drawing/2014/main" id="{D66E60D3-609E-4D85-BAFD-EDED1549A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F5F86-128D-4A77-884E-4A96B4F6A4EE}"/>
              </a:ext>
            </a:extLst>
          </p:cNvPr>
          <p:cNvSpPr>
            <a:spLocks noGrp="1"/>
          </p:cNvSpPr>
          <p:nvPr>
            <p:ph type="sldNum" sz="quarter" idx="12"/>
          </p:nvPr>
        </p:nvSpPr>
        <p:spPr/>
        <p:txBody>
          <a:bodyPr/>
          <a:lstStyle/>
          <a:p>
            <a:fld id="{0BC4EA4E-D1A5-4342-867B-47C8EF553223}" type="slidenum">
              <a:rPr lang="en-US" smtClean="0"/>
              <a:t>‹#›</a:t>
            </a:fld>
            <a:endParaRPr lang="en-US"/>
          </a:p>
        </p:txBody>
      </p:sp>
    </p:spTree>
    <p:extLst>
      <p:ext uri="{BB962C8B-B14F-4D97-AF65-F5344CB8AC3E}">
        <p14:creationId xmlns:p14="http://schemas.microsoft.com/office/powerpoint/2010/main" val="211548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6B01F-D031-4D26-81AF-E7B10198F5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AA4F6F-FFF9-4D8C-8315-F8FC78BD7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B2661-90BA-411D-8671-3EFA9D806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80563-ACF7-4D4A-9C4B-9F4535FFAAF1}" type="datetimeFigureOut">
              <a:rPr lang="en-US" smtClean="0"/>
              <a:t>10/24/2022</a:t>
            </a:fld>
            <a:endParaRPr lang="en-US"/>
          </a:p>
        </p:txBody>
      </p:sp>
      <p:sp>
        <p:nvSpPr>
          <p:cNvPr id="5" name="Footer Placeholder 4">
            <a:extLst>
              <a:ext uri="{FF2B5EF4-FFF2-40B4-BE49-F238E27FC236}">
                <a16:creationId xmlns:a16="http://schemas.microsoft.com/office/drawing/2014/main" id="{6826E11C-BBC9-4E20-A37C-41325E0DF1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0C71F5-96B6-48D6-B7DC-B7990FB9A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4EA4E-D1A5-4342-867B-47C8EF553223}" type="slidenum">
              <a:rPr lang="en-US" smtClean="0"/>
              <a:t>‹#›</a:t>
            </a:fld>
            <a:endParaRPr lang="en-US"/>
          </a:p>
        </p:txBody>
      </p:sp>
    </p:spTree>
    <p:extLst>
      <p:ext uri="{BB962C8B-B14F-4D97-AF65-F5344CB8AC3E}">
        <p14:creationId xmlns:p14="http://schemas.microsoft.com/office/powerpoint/2010/main" val="4224562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44523076-2CD5-449C-A8B2-24FF16695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9108" y="96816"/>
            <a:ext cx="5550263" cy="2591439"/>
          </a:xfrm>
          <a:prstGeom prst="rect">
            <a:avLst/>
          </a:prstGeom>
        </p:spPr>
      </p:pic>
      <p:sp>
        <p:nvSpPr>
          <p:cNvPr id="7" name="TextBox 6"/>
          <p:cNvSpPr txBox="1"/>
          <p:nvPr/>
        </p:nvSpPr>
        <p:spPr>
          <a:xfrm>
            <a:off x="8397969" y="6484185"/>
            <a:ext cx="3759200" cy="276999"/>
          </a:xfrm>
          <a:prstGeom prst="rect">
            <a:avLst/>
          </a:prstGeom>
          <a:noFill/>
        </p:spPr>
        <p:txBody>
          <a:bodyPr wrap="square" rtlCol="0">
            <a:spAutoFit/>
          </a:bodyPr>
          <a:lstStyle/>
          <a:p>
            <a:pPr algn="r"/>
            <a:r>
              <a:rPr lang="en-US" sz="1200" b="1" spc="160" dirty="0" err="1">
                <a:solidFill>
                  <a:schemeClr val="bg1">
                    <a:lumMod val="65000"/>
                  </a:schemeClr>
                </a:solidFill>
                <a:latin typeface="Arial" panose="020B0604020202020204" pitchFamily="34" charset="0"/>
                <a:cs typeface="Arial" panose="020B0604020202020204" pitchFamily="34" charset="0"/>
              </a:rPr>
              <a:t>www.illinois.gov</a:t>
            </a:r>
            <a:r>
              <a:rPr lang="en-US" sz="1200" b="1" spc="160" dirty="0">
                <a:solidFill>
                  <a:schemeClr val="bg1">
                    <a:lumMod val="65000"/>
                  </a:schemeClr>
                </a:solidFill>
                <a:latin typeface="Arial" panose="020B0604020202020204" pitchFamily="34" charset="0"/>
                <a:cs typeface="Arial" panose="020B0604020202020204" pitchFamily="34" charset="0"/>
              </a:rPr>
              <a:t>/</a:t>
            </a:r>
            <a:r>
              <a:rPr lang="en-US" sz="1200" b="1" spc="160" dirty="0" err="1">
                <a:solidFill>
                  <a:schemeClr val="bg1">
                    <a:lumMod val="65000"/>
                  </a:schemeClr>
                </a:solidFill>
                <a:latin typeface="Arial" panose="020B0604020202020204" pitchFamily="34" charset="0"/>
                <a:cs typeface="Arial" panose="020B0604020202020204" pitchFamily="34" charset="0"/>
              </a:rPr>
              <a:t>dceo</a:t>
            </a:r>
            <a:endParaRPr lang="en-US" sz="1200" b="1" spc="16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6985"/>
          <a:stretch/>
        </p:blipFill>
        <p:spPr>
          <a:xfrm>
            <a:off x="7466842" y="5867400"/>
            <a:ext cx="4725159" cy="553720"/>
          </a:xfrm>
          <a:prstGeom prst="rect">
            <a:avLst/>
          </a:prstGeom>
        </p:spPr>
      </p:pic>
      <p:pic>
        <p:nvPicPr>
          <p:cNvPr id="4" name="Picture 3" descr="Text&#10;&#10;Description automatically generated">
            <a:extLst>
              <a:ext uri="{FF2B5EF4-FFF2-40B4-BE49-F238E27FC236}">
                <a16:creationId xmlns:a16="http://schemas.microsoft.com/office/drawing/2014/main" id="{34EC39E5-87BD-CE49-81C5-4CE4FBC62924}"/>
              </a:ext>
            </a:extLst>
          </p:cNvPr>
          <p:cNvPicPr>
            <a:picLocks noChangeAspect="1"/>
          </p:cNvPicPr>
          <p:nvPr/>
        </p:nvPicPr>
        <p:blipFill>
          <a:blip r:embed="rId6"/>
          <a:stretch>
            <a:fillRect/>
          </a:stretch>
        </p:blipFill>
        <p:spPr>
          <a:xfrm>
            <a:off x="351970" y="5465268"/>
            <a:ext cx="3640667" cy="1219200"/>
          </a:xfrm>
          <a:prstGeom prst="rect">
            <a:avLst/>
          </a:prstGeom>
        </p:spPr>
      </p:pic>
      <p:sp>
        <p:nvSpPr>
          <p:cNvPr id="9" name="TextBox 8">
            <a:extLst>
              <a:ext uri="{FF2B5EF4-FFF2-40B4-BE49-F238E27FC236}">
                <a16:creationId xmlns:a16="http://schemas.microsoft.com/office/drawing/2014/main" id="{D462B930-3F82-FC42-8EBA-808E10D46B51}"/>
              </a:ext>
            </a:extLst>
          </p:cNvPr>
          <p:cNvSpPr txBox="1"/>
          <p:nvPr/>
        </p:nvSpPr>
        <p:spPr>
          <a:xfrm>
            <a:off x="0" y="2587744"/>
            <a:ext cx="12192000" cy="1446550"/>
          </a:xfrm>
          <a:prstGeom prst="rect">
            <a:avLst/>
          </a:prstGeom>
          <a:solidFill>
            <a:srgbClr val="1F497D"/>
          </a:solidFill>
        </p:spPr>
        <p:txBody>
          <a:bodyPr wrap="square" rtlCol="0">
            <a:spAutoFit/>
          </a:bodyPr>
          <a:lstStyle/>
          <a:p>
            <a:pPr algn="ctr"/>
            <a:endParaRPr lang="en-US" sz="2400" b="1" dirty="0">
              <a:solidFill>
                <a:srgbClr val="002060"/>
              </a:solidFill>
              <a:latin typeface="Arial" panose="020B0604020202020204" pitchFamily="34" charset="0"/>
              <a:cs typeface="Arial" panose="020B0604020202020204" pitchFamily="34" charset="0"/>
            </a:endParaRPr>
          </a:p>
          <a:p>
            <a:pPr algn="ctr"/>
            <a:r>
              <a:rPr lang="en-US" sz="3733" b="1" i="1" dirty="0">
                <a:solidFill>
                  <a:schemeClr val="bg1"/>
                </a:solidFill>
                <a:latin typeface="Arial" panose="020B0604020202020204" pitchFamily="34" charset="0"/>
                <a:cs typeface="Arial" panose="020B0604020202020204" pitchFamily="34" charset="0"/>
              </a:rPr>
              <a:t>Illinois Works Pre-Apprenticeship Program</a:t>
            </a:r>
            <a:endParaRPr lang="en-US" sz="2133" i="1" dirty="0">
              <a:solidFill>
                <a:schemeClr val="bg1"/>
              </a:solidFill>
              <a:latin typeface="Arial" panose="020B0604020202020204" pitchFamily="34" charset="0"/>
              <a:cs typeface="Arial" panose="020B0604020202020204" pitchFamily="34" charset="0"/>
            </a:endParaRPr>
          </a:p>
          <a:p>
            <a:pPr algn="ctr"/>
            <a:endParaRPr lang="en-US" sz="2667"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27BEEC-36FB-42E2-A706-7670E1FCF1E0}"/>
              </a:ext>
            </a:extLst>
          </p:cNvPr>
          <p:cNvSpPr txBox="1"/>
          <p:nvPr/>
        </p:nvSpPr>
        <p:spPr>
          <a:xfrm>
            <a:off x="108857" y="4169746"/>
            <a:ext cx="12048312" cy="523220"/>
          </a:xfrm>
          <a:prstGeom prst="rect">
            <a:avLst/>
          </a:prstGeom>
          <a:noFill/>
        </p:spPr>
        <p:txBody>
          <a:bodyPr wrap="square" rtlCol="0">
            <a:spAutoFit/>
          </a:bodyPr>
          <a:lstStyle/>
          <a:p>
            <a:pPr algn="ctr"/>
            <a:r>
              <a:rPr lang="en-US" sz="2800" i="1" dirty="0">
                <a:solidFill>
                  <a:srgbClr val="1F497E"/>
                </a:solidFill>
              </a:rPr>
              <a:t>Updates and Feedback Session</a:t>
            </a:r>
            <a:endParaRPr lang="en-US" i="1" dirty="0">
              <a:solidFill>
                <a:srgbClr val="1F497E"/>
              </a:solidFill>
            </a:endParaRPr>
          </a:p>
        </p:txBody>
      </p:sp>
    </p:spTree>
    <p:custDataLst>
      <p:tags r:id="rId1"/>
    </p:custDataLst>
    <p:extLst>
      <p:ext uri="{BB962C8B-B14F-4D97-AF65-F5344CB8AC3E}">
        <p14:creationId xmlns:p14="http://schemas.microsoft.com/office/powerpoint/2010/main" val="608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1067"/>
              <a:t>10</a:t>
            </a:fld>
            <a:endParaRPr lang="en-US" sz="1067"/>
          </a:p>
        </p:txBody>
      </p:sp>
      <p:pic>
        <p:nvPicPr>
          <p:cNvPr id="4" name="Picture 3">
            <a:extLst>
              <a:ext uri="{FF2B5EF4-FFF2-40B4-BE49-F238E27FC236}">
                <a16:creationId xmlns:a16="http://schemas.microsoft.com/office/drawing/2014/main" id="{D64DA6B2-FEDC-486E-899D-508C03DBDDC3}"/>
              </a:ext>
            </a:extLst>
          </p:cNvPr>
          <p:cNvPicPr>
            <a:picLocks noChangeAspect="1"/>
          </p:cNvPicPr>
          <p:nvPr/>
        </p:nvPicPr>
        <p:blipFill>
          <a:blip r:embed="rId4"/>
          <a:stretch>
            <a:fillRect/>
          </a:stretch>
        </p:blipFill>
        <p:spPr>
          <a:xfrm>
            <a:off x="279400" y="660279"/>
            <a:ext cx="11684000" cy="5921918"/>
          </a:xfrm>
          <a:prstGeom prst="rect">
            <a:avLst/>
          </a:prstGeom>
        </p:spPr>
      </p:pic>
      <p:sp>
        <p:nvSpPr>
          <p:cNvPr id="17" name="Rectangle 16">
            <a:extLst>
              <a:ext uri="{FF2B5EF4-FFF2-40B4-BE49-F238E27FC236}">
                <a16:creationId xmlns:a16="http://schemas.microsoft.com/office/drawing/2014/main" id="{6FAC939D-22A0-463C-B66A-E26D9B299692}"/>
              </a:ext>
            </a:extLst>
          </p:cNvPr>
          <p:cNvSpPr/>
          <p:nvPr/>
        </p:nvSpPr>
        <p:spPr>
          <a:xfrm>
            <a:off x="368301" y="1989357"/>
            <a:ext cx="723900" cy="52524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A40EBE-3C7A-473E-930F-C03DFEDABE16}"/>
              </a:ext>
            </a:extLst>
          </p:cNvPr>
          <p:cNvSpPr/>
          <p:nvPr/>
        </p:nvSpPr>
        <p:spPr>
          <a:xfrm>
            <a:off x="9067800" y="4686301"/>
            <a:ext cx="939799" cy="18526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5C88C1-709D-49CC-8309-02E97C257D18}"/>
              </a:ext>
            </a:extLst>
          </p:cNvPr>
          <p:cNvSpPr/>
          <p:nvPr/>
        </p:nvSpPr>
        <p:spPr>
          <a:xfrm>
            <a:off x="10223500" y="2857500"/>
            <a:ext cx="1511300" cy="55562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8DFDF3-2C26-47FB-A721-7C158FAEC5FD}"/>
              </a:ext>
            </a:extLst>
          </p:cNvPr>
          <p:cNvSpPr/>
          <p:nvPr/>
        </p:nvSpPr>
        <p:spPr>
          <a:xfrm>
            <a:off x="5365750" y="2608014"/>
            <a:ext cx="1149350" cy="80511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F8BCECC-C901-459A-8B06-3CFB2149F11E}"/>
              </a:ext>
            </a:extLst>
          </p:cNvPr>
          <p:cNvSpPr/>
          <p:nvPr/>
        </p:nvSpPr>
        <p:spPr>
          <a:xfrm>
            <a:off x="6645275" y="3111500"/>
            <a:ext cx="555625" cy="3175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595B20-A065-4DA2-A015-6445A4C44A24}"/>
              </a:ext>
            </a:extLst>
          </p:cNvPr>
          <p:cNvSpPr/>
          <p:nvPr/>
        </p:nvSpPr>
        <p:spPr>
          <a:xfrm>
            <a:off x="7280275" y="3111499"/>
            <a:ext cx="1149350" cy="30162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27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7" name="TextBox 6"/>
          <p:cNvSpPr txBox="1"/>
          <p:nvPr/>
        </p:nvSpPr>
        <p:spPr>
          <a:xfrm>
            <a:off x="0" y="766924"/>
            <a:ext cx="12192000" cy="687432"/>
          </a:xfrm>
          <a:prstGeom prst="rect">
            <a:avLst/>
          </a:prstGeom>
          <a:solidFill>
            <a:srgbClr val="1F497E"/>
          </a:solidFill>
        </p:spPr>
        <p:txBody>
          <a:bodyPr wrap="square" rtlCol="0">
            <a:spAutoFit/>
          </a:bodyPr>
          <a:lstStyle/>
          <a:p>
            <a:r>
              <a:rPr lang="en-US" sz="3867" b="1" dirty="0">
                <a:solidFill>
                  <a:schemeClr val="bg1"/>
                </a:solidFill>
                <a:latin typeface="Arial" panose="020B0604020202020204" pitchFamily="34" charset="0"/>
                <a:cs typeface="Arial" panose="020B0604020202020204" pitchFamily="34" charset="0"/>
              </a:rPr>
              <a:t>Bulk Attendance Tool: Complete</a:t>
            </a:r>
            <a:endParaRPr lang="en-US" sz="3733"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885379" y="1589483"/>
            <a:ext cx="10644633" cy="747897"/>
          </a:xfrm>
          <a:prstGeom prst="rect">
            <a:avLst/>
          </a:prstGeom>
          <a:noFill/>
        </p:spPr>
        <p:txBody>
          <a:bodyPr wrap="square" rtlCol="0">
            <a:spAutoFit/>
          </a:bodyPr>
          <a:lstStyle/>
          <a:p>
            <a:r>
              <a:rPr lang="en-US" sz="2130" dirty="0">
                <a:solidFill>
                  <a:srgbClr val="1F497D"/>
                </a:solidFill>
                <a:latin typeface="Arial" panose="020B0604020202020204" pitchFamily="34" charset="0"/>
                <a:cs typeface="Arial" panose="020B0604020202020204" pitchFamily="34" charset="0"/>
              </a:rPr>
              <a:t>Ability to choose program, provider, and service from dropdown now available for bulk attendance tool:</a:t>
            </a:r>
          </a:p>
        </p:txBody>
      </p:sp>
      <p:sp>
        <p:nvSpPr>
          <p:cNvPr id="2" name="Slide Number Placeholder 1"/>
          <p:cNvSpPr>
            <a:spLocks noGrp="1"/>
          </p:cNvSpPr>
          <p:nvPr>
            <p:ph type="sldNum" sz="quarter" idx="12"/>
          </p:nvPr>
        </p:nvSpPr>
        <p:spPr/>
        <p:txBody>
          <a:bodyPr/>
          <a:lstStyle/>
          <a:p>
            <a:fld id="{3F335402-A96B-43FB-BE82-10458D361873}" type="slidenum">
              <a:rPr lang="en-US" sz="1067"/>
              <a:t>11</a:t>
            </a:fld>
            <a:endParaRPr lang="en-US" sz="1067"/>
          </a:p>
        </p:txBody>
      </p:sp>
      <p:pic>
        <p:nvPicPr>
          <p:cNvPr id="4" name="Picture 3">
            <a:extLst>
              <a:ext uri="{FF2B5EF4-FFF2-40B4-BE49-F238E27FC236}">
                <a16:creationId xmlns:a16="http://schemas.microsoft.com/office/drawing/2014/main" id="{FB6173D9-2E62-4635-9235-7B876E17ED7F}"/>
              </a:ext>
            </a:extLst>
          </p:cNvPr>
          <p:cNvPicPr>
            <a:picLocks noChangeAspect="1"/>
          </p:cNvPicPr>
          <p:nvPr/>
        </p:nvPicPr>
        <p:blipFill>
          <a:blip r:embed="rId4"/>
          <a:stretch>
            <a:fillRect/>
          </a:stretch>
        </p:blipFill>
        <p:spPr>
          <a:xfrm>
            <a:off x="1652587" y="2335840"/>
            <a:ext cx="8886825" cy="4369561"/>
          </a:xfrm>
          <a:prstGeom prst="rect">
            <a:avLst/>
          </a:prstGeom>
        </p:spPr>
      </p:pic>
      <p:sp>
        <p:nvSpPr>
          <p:cNvPr id="6" name="Rectangle 5">
            <a:extLst>
              <a:ext uri="{FF2B5EF4-FFF2-40B4-BE49-F238E27FC236}">
                <a16:creationId xmlns:a16="http://schemas.microsoft.com/office/drawing/2014/main" id="{77B6B343-FF0F-48CB-9A49-26AAF1200121}"/>
              </a:ext>
            </a:extLst>
          </p:cNvPr>
          <p:cNvSpPr/>
          <p:nvPr/>
        </p:nvSpPr>
        <p:spPr>
          <a:xfrm>
            <a:off x="1671638" y="2728913"/>
            <a:ext cx="1085850" cy="2428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BC9CD-30FD-4B93-961F-465B7AB1F794}"/>
              </a:ext>
            </a:extLst>
          </p:cNvPr>
          <p:cNvSpPr/>
          <p:nvPr/>
        </p:nvSpPr>
        <p:spPr>
          <a:xfrm>
            <a:off x="1671638" y="3170873"/>
            <a:ext cx="660082" cy="2428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235C9A-BC1F-4D2F-BBA2-7E3184A92ADC}"/>
              </a:ext>
            </a:extLst>
          </p:cNvPr>
          <p:cNvSpPr/>
          <p:nvPr/>
        </p:nvSpPr>
        <p:spPr>
          <a:xfrm>
            <a:off x="1671638" y="3626490"/>
            <a:ext cx="530542" cy="2428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95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728C0CE-8790-DF4C-9AB2-7EE41BBD3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882" y="-3"/>
            <a:ext cx="10297119" cy="68580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a:extLst>
              <a:ext uri="{FF2B5EF4-FFF2-40B4-BE49-F238E27FC236}">
                <a16:creationId xmlns:a16="http://schemas.microsoft.com/office/drawing/2014/main" id="{BE9E48F1-038E-E946-B210-139F8C456E02}"/>
              </a:ext>
            </a:extLst>
          </p:cNvPr>
          <p:cNvGrpSpPr>
            <a:grpSpLocks noChangeAspect="1"/>
          </p:cNvGrpSpPr>
          <p:nvPr/>
        </p:nvGrpSpPr>
        <p:grpSpPr>
          <a:xfrm rot="-5400000">
            <a:off x="-2221876" y="1844299"/>
            <a:ext cx="7050424" cy="3091731"/>
            <a:chOff x="1270" y="398192"/>
            <a:chExt cx="2194560" cy="2784646"/>
          </a:xfrm>
          <a:solidFill>
            <a:srgbClr val="F8C011"/>
          </a:solidFill>
        </p:grpSpPr>
        <p:sp>
          <p:nvSpPr>
            <p:cNvPr id="10" name="Freeform 3">
              <a:extLst>
                <a:ext uri="{FF2B5EF4-FFF2-40B4-BE49-F238E27FC236}">
                  <a16:creationId xmlns:a16="http://schemas.microsoft.com/office/drawing/2014/main" id="{6DAC1566-2010-D14C-AA1C-AEF90A66EC99}"/>
                </a:ext>
              </a:extLst>
            </p:cNvPr>
            <p:cNvSpPr/>
            <p:nvPr/>
          </p:nvSpPr>
          <p:spPr>
            <a:xfrm>
              <a:off x="1270" y="398192"/>
              <a:ext cx="2194560" cy="2784646"/>
            </a:xfrm>
            <a:custGeom>
              <a:avLst/>
              <a:gdLst/>
              <a:ahLst/>
              <a:cxnLst/>
              <a:rect l="l" t="t" r="r" b="b"/>
              <a:pathLst>
                <a:path w="2194560" h="3388362">
                  <a:moveTo>
                    <a:pt x="3810" y="317501"/>
                  </a:moveTo>
                  <a:cubicBezTo>
                    <a:pt x="13970" y="425451"/>
                    <a:pt x="16510" y="533401"/>
                    <a:pt x="17780" y="642621"/>
                  </a:cubicBezTo>
                  <a:cubicBezTo>
                    <a:pt x="24130" y="1036321"/>
                    <a:pt x="21590" y="1430021"/>
                    <a:pt x="17780" y="1823721"/>
                  </a:cubicBezTo>
                  <a:cubicBezTo>
                    <a:pt x="13970" y="2218691"/>
                    <a:pt x="8890" y="2613661"/>
                    <a:pt x="8890" y="3009901"/>
                  </a:cubicBezTo>
                  <a:cubicBezTo>
                    <a:pt x="8890" y="3013711"/>
                    <a:pt x="8890" y="3017521"/>
                    <a:pt x="7620" y="3021331"/>
                  </a:cubicBezTo>
                  <a:cubicBezTo>
                    <a:pt x="11430" y="3022601"/>
                    <a:pt x="15240" y="3025141"/>
                    <a:pt x="19050" y="3027681"/>
                  </a:cubicBezTo>
                  <a:cubicBezTo>
                    <a:pt x="24130" y="3031491"/>
                    <a:pt x="27940" y="3037841"/>
                    <a:pt x="33020" y="3044191"/>
                  </a:cubicBezTo>
                  <a:cubicBezTo>
                    <a:pt x="44450" y="3058161"/>
                    <a:pt x="55880" y="3072131"/>
                    <a:pt x="66040" y="3086101"/>
                  </a:cubicBezTo>
                  <a:cubicBezTo>
                    <a:pt x="77470" y="3102611"/>
                    <a:pt x="88900" y="3117851"/>
                    <a:pt x="100330" y="3134361"/>
                  </a:cubicBezTo>
                  <a:cubicBezTo>
                    <a:pt x="105410" y="3141981"/>
                    <a:pt x="110490" y="3149601"/>
                    <a:pt x="115570" y="3155951"/>
                  </a:cubicBezTo>
                  <a:cubicBezTo>
                    <a:pt x="119380" y="3161031"/>
                    <a:pt x="125730" y="3163571"/>
                    <a:pt x="129540" y="3167381"/>
                  </a:cubicBezTo>
                  <a:cubicBezTo>
                    <a:pt x="142240" y="3177541"/>
                    <a:pt x="156210" y="3187701"/>
                    <a:pt x="168910" y="3197861"/>
                  </a:cubicBezTo>
                  <a:cubicBezTo>
                    <a:pt x="181610" y="3208021"/>
                    <a:pt x="194310" y="3216911"/>
                    <a:pt x="209550" y="3223261"/>
                  </a:cubicBezTo>
                  <a:cubicBezTo>
                    <a:pt x="243840" y="3238501"/>
                    <a:pt x="276860" y="3255011"/>
                    <a:pt x="311150" y="3270251"/>
                  </a:cubicBezTo>
                  <a:cubicBezTo>
                    <a:pt x="330200" y="3279141"/>
                    <a:pt x="349250" y="3286761"/>
                    <a:pt x="369570" y="3295651"/>
                  </a:cubicBezTo>
                  <a:cubicBezTo>
                    <a:pt x="370840" y="3296921"/>
                    <a:pt x="374650" y="3295651"/>
                    <a:pt x="375920" y="3295651"/>
                  </a:cubicBezTo>
                  <a:lnTo>
                    <a:pt x="383540" y="3295651"/>
                  </a:lnTo>
                  <a:lnTo>
                    <a:pt x="384810" y="3296921"/>
                  </a:lnTo>
                  <a:cubicBezTo>
                    <a:pt x="387350" y="3290571"/>
                    <a:pt x="389890" y="3285491"/>
                    <a:pt x="393700" y="3279141"/>
                  </a:cubicBezTo>
                  <a:cubicBezTo>
                    <a:pt x="397510" y="3274061"/>
                    <a:pt x="400050" y="3265171"/>
                    <a:pt x="408940" y="3265171"/>
                  </a:cubicBezTo>
                  <a:cubicBezTo>
                    <a:pt x="408940" y="3265171"/>
                    <a:pt x="410210" y="3265171"/>
                    <a:pt x="410210" y="3263901"/>
                  </a:cubicBezTo>
                  <a:cubicBezTo>
                    <a:pt x="414020" y="3257551"/>
                    <a:pt x="420370" y="3256281"/>
                    <a:pt x="427990" y="3255011"/>
                  </a:cubicBezTo>
                  <a:cubicBezTo>
                    <a:pt x="435610" y="3253741"/>
                    <a:pt x="441960" y="3249931"/>
                    <a:pt x="448310" y="3247391"/>
                  </a:cubicBezTo>
                  <a:cubicBezTo>
                    <a:pt x="449580" y="3247391"/>
                    <a:pt x="449580" y="3246121"/>
                    <a:pt x="450850" y="3246121"/>
                  </a:cubicBezTo>
                  <a:cubicBezTo>
                    <a:pt x="459740" y="3248661"/>
                    <a:pt x="466090" y="3242311"/>
                    <a:pt x="473710" y="3239771"/>
                  </a:cubicBezTo>
                  <a:lnTo>
                    <a:pt x="474980" y="3239771"/>
                  </a:lnTo>
                  <a:cubicBezTo>
                    <a:pt x="482600" y="3239771"/>
                    <a:pt x="488950" y="3235961"/>
                    <a:pt x="496570" y="3234691"/>
                  </a:cubicBezTo>
                  <a:cubicBezTo>
                    <a:pt x="502920" y="3233421"/>
                    <a:pt x="509270" y="3233421"/>
                    <a:pt x="515620" y="3229611"/>
                  </a:cubicBezTo>
                  <a:cubicBezTo>
                    <a:pt x="521970" y="3225801"/>
                    <a:pt x="529590" y="3223261"/>
                    <a:pt x="535940" y="3220721"/>
                  </a:cubicBezTo>
                  <a:cubicBezTo>
                    <a:pt x="542290" y="3218181"/>
                    <a:pt x="548640" y="3216911"/>
                    <a:pt x="554990" y="3214371"/>
                  </a:cubicBezTo>
                  <a:lnTo>
                    <a:pt x="561340" y="3214371"/>
                  </a:lnTo>
                  <a:cubicBezTo>
                    <a:pt x="567690" y="3214371"/>
                    <a:pt x="572770" y="3214371"/>
                    <a:pt x="577850" y="3210561"/>
                  </a:cubicBezTo>
                  <a:lnTo>
                    <a:pt x="580390" y="3210561"/>
                  </a:lnTo>
                  <a:cubicBezTo>
                    <a:pt x="586740" y="3210561"/>
                    <a:pt x="594360" y="3211831"/>
                    <a:pt x="600710" y="3211831"/>
                  </a:cubicBezTo>
                  <a:lnTo>
                    <a:pt x="605790" y="3211831"/>
                  </a:lnTo>
                  <a:cubicBezTo>
                    <a:pt x="612140" y="3210561"/>
                    <a:pt x="614680" y="3215641"/>
                    <a:pt x="618490" y="3218181"/>
                  </a:cubicBezTo>
                  <a:cubicBezTo>
                    <a:pt x="624840" y="3225801"/>
                    <a:pt x="632460" y="3227071"/>
                    <a:pt x="642620" y="3225801"/>
                  </a:cubicBezTo>
                  <a:cubicBezTo>
                    <a:pt x="651510" y="3224531"/>
                    <a:pt x="659130" y="3223261"/>
                    <a:pt x="668020" y="3223261"/>
                  </a:cubicBezTo>
                  <a:cubicBezTo>
                    <a:pt x="671830" y="3223261"/>
                    <a:pt x="676910" y="3224531"/>
                    <a:pt x="680720" y="3225801"/>
                  </a:cubicBezTo>
                  <a:cubicBezTo>
                    <a:pt x="684530" y="3227071"/>
                    <a:pt x="687070" y="3228341"/>
                    <a:pt x="690880" y="3229611"/>
                  </a:cubicBezTo>
                  <a:lnTo>
                    <a:pt x="694690" y="3233421"/>
                  </a:lnTo>
                  <a:cubicBezTo>
                    <a:pt x="694690" y="3233421"/>
                    <a:pt x="695960" y="3237231"/>
                    <a:pt x="697230" y="3238501"/>
                  </a:cubicBezTo>
                  <a:cubicBezTo>
                    <a:pt x="699770" y="3239771"/>
                    <a:pt x="702310" y="3239771"/>
                    <a:pt x="703580" y="3241041"/>
                  </a:cubicBezTo>
                  <a:lnTo>
                    <a:pt x="704850" y="3242311"/>
                  </a:lnTo>
                  <a:cubicBezTo>
                    <a:pt x="711200" y="3238501"/>
                    <a:pt x="713740" y="3244851"/>
                    <a:pt x="717550" y="3246121"/>
                  </a:cubicBezTo>
                  <a:cubicBezTo>
                    <a:pt x="722630" y="3248661"/>
                    <a:pt x="726440" y="3251201"/>
                    <a:pt x="731520" y="3255011"/>
                  </a:cubicBezTo>
                  <a:cubicBezTo>
                    <a:pt x="731520" y="3253741"/>
                    <a:pt x="731520" y="3252471"/>
                    <a:pt x="732790" y="3251201"/>
                  </a:cubicBezTo>
                  <a:cubicBezTo>
                    <a:pt x="740410" y="3252471"/>
                    <a:pt x="749300" y="3252471"/>
                    <a:pt x="756920" y="3257551"/>
                  </a:cubicBezTo>
                  <a:cubicBezTo>
                    <a:pt x="758190" y="3255011"/>
                    <a:pt x="760730" y="3252471"/>
                    <a:pt x="763270" y="3249931"/>
                  </a:cubicBezTo>
                  <a:cubicBezTo>
                    <a:pt x="763270" y="3249931"/>
                    <a:pt x="763270" y="3248661"/>
                    <a:pt x="764540" y="3248661"/>
                  </a:cubicBezTo>
                  <a:cubicBezTo>
                    <a:pt x="770890" y="3247391"/>
                    <a:pt x="774700" y="3243581"/>
                    <a:pt x="775970" y="3237231"/>
                  </a:cubicBezTo>
                  <a:cubicBezTo>
                    <a:pt x="777240" y="3234691"/>
                    <a:pt x="777240" y="3232151"/>
                    <a:pt x="777240" y="3230881"/>
                  </a:cubicBezTo>
                  <a:cubicBezTo>
                    <a:pt x="782320" y="3228341"/>
                    <a:pt x="786130" y="3225801"/>
                    <a:pt x="791210" y="3223261"/>
                  </a:cubicBezTo>
                  <a:lnTo>
                    <a:pt x="791210" y="3220721"/>
                  </a:lnTo>
                  <a:cubicBezTo>
                    <a:pt x="787400" y="3214371"/>
                    <a:pt x="787400" y="3213101"/>
                    <a:pt x="793750" y="3210561"/>
                  </a:cubicBezTo>
                  <a:cubicBezTo>
                    <a:pt x="795020" y="3209291"/>
                    <a:pt x="795020" y="3208021"/>
                    <a:pt x="796290" y="3208021"/>
                  </a:cubicBezTo>
                  <a:cubicBezTo>
                    <a:pt x="798830" y="3206751"/>
                    <a:pt x="801370" y="3205481"/>
                    <a:pt x="802640" y="3204211"/>
                  </a:cubicBezTo>
                  <a:cubicBezTo>
                    <a:pt x="802640" y="3204211"/>
                    <a:pt x="802640" y="3205481"/>
                    <a:pt x="803910" y="3205481"/>
                  </a:cubicBezTo>
                  <a:lnTo>
                    <a:pt x="803910" y="3202941"/>
                  </a:lnTo>
                  <a:cubicBezTo>
                    <a:pt x="811530" y="3200401"/>
                    <a:pt x="819150" y="3197861"/>
                    <a:pt x="826770" y="3194051"/>
                  </a:cubicBezTo>
                  <a:cubicBezTo>
                    <a:pt x="830580" y="3191511"/>
                    <a:pt x="834390" y="3190241"/>
                    <a:pt x="839470" y="3192781"/>
                  </a:cubicBezTo>
                  <a:cubicBezTo>
                    <a:pt x="842010" y="3194051"/>
                    <a:pt x="844550" y="3192781"/>
                    <a:pt x="847090" y="3191511"/>
                  </a:cubicBezTo>
                  <a:cubicBezTo>
                    <a:pt x="853440" y="3188971"/>
                    <a:pt x="859790" y="3187701"/>
                    <a:pt x="866140" y="3185161"/>
                  </a:cubicBezTo>
                  <a:cubicBezTo>
                    <a:pt x="871220" y="3183891"/>
                    <a:pt x="875030" y="3181351"/>
                    <a:pt x="880110" y="3178811"/>
                  </a:cubicBezTo>
                  <a:cubicBezTo>
                    <a:pt x="880110" y="3178811"/>
                    <a:pt x="881380" y="3176271"/>
                    <a:pt x="880110" y="3175001"/>
                  </a:cubicBezTo>
                  <a:cubicBezTo>
                    <a:pt x="880110" y="3173731"/>
                    <a:pt x="878840" y="3171191"/>
                    <a:pt x="878840" y="3169921"/>
                  </a:cubicBezTo>
                  <a:cubicBezTo>
                    <a:pt x="882650" y="3167381"/>
                    <a:pt x="885190" y="3164841"/>
                    <a:pt x="887730" y="3164841"/>
                  </a:cubicBezTo>
                  <a:cubicBezTo>
                    <a:pt x="891540" y="3163571"/>
                    <a:pt x="896620" y="3163571"/>
                    <a:pt x="901700" y="3162301"/>
                  </a:cubicBezTo>
                  <a:cubicBezTo>
                    <a:pt x="905510" y="3150871"/>
                    <a:pt x="913130" y="3148331"/>
                    <a:pt x="922020" y="3152141"/>
                  </a:cubicBezTo>
                  <a:lnTo>
                    <a:pt x="924560" y="3149601"/>
                  </a:lnTo>
                  <a:cubicBezTo>
                    <a:pt x="925830" y="3150871"/>
                    <a:pt x="925830" y="3150871"/>
                    <a:pt x="925830" y="3152141"/>
                  </a:cubicBezTo>
                  <a:cubicBezTo>
                    <a:pt x="929640" y="3149601"/>
                    <a:pt x="933450" y="3147061"/>
                    <a:pt x="937260" y="3145791"/>
                  </a:cubicBezTo>
                  <a:cubicBezTo>
                    <a:pt x="941070" y="3143251"/>
                    <a:pt x="944880" y="3140711"/>
                    <a:pt x="949960" y="3143251"/>
                  </a:cubicBezTo>
                  <a:cubicBezTo>
                    <a:pt x="949960" y="3136901"/>
                    <a:pt x="953770" y="3136901"/>
                    <a:pt x="957580" y="3138171"/>
                  </a:cubicBezTo>
                  <a:cubicBezTo>
                    <a:pt x="960120" y="3138171"/>
                    <a:pt x="963930" y="3136901"/>
                    <a:pt x="966470" y="3135632"/>
                  </a:cubicBezTo>
                  <a:cubicBezTo>
                    <a:pt x="967740" y="3135632"/>
                    <a:pt x="970280" y="3134361"/>
                    <a:pt x="971550" y="3135632"/>
                  </a:cubicBezTo>
                  <a:cubicBezTo>
                    <a:pt x="976630" y="3139442"/>
                    <a:pt x="984250" y="3140711"/>
                    <a:pt x="989330" y="3147061"/>
                  </a:cubicBezTo>
                  <a:cubicBezTo>
                    <a:pt x="993140" y="3152141"/>
                    <a:pt x="999490" y="3154682"/>
                    <a:pt x="1002030" y="3162301"/>
                  </a:cubicBezTo>
                  <a:cubicBezTo>
                    <a:pt x="1003300" y="3164841"/>
                    <a:pt x="1008380" y="3167381"/>
                    <a:pt x="1010920" y="3168651"/>
                  </a:cubicBezTo>
                  <a:cubicBezTo>
                    <a:pt x="1010920" y="3168651"/>
                    <a:pt x="1012190" y="3168651"/>
                    <a:pt x="1013460" y="3169921"/>
                  </a:cubicBezTo>
                  <a:cubicBezTo>
                    <a:pt x="1014730" y="3173732"/>
                    <a:pt x="1018540" y="3172461"/>
                    <a:pt x="1021080" y="3171192"/>
                  </a:cubicBezTo>
                  <a:cubicBezTo>
                    <a:pt x="1023620" y="3171192"/>
                    <a:pt x="1026160" y="3169921"/>
                    <a:pt x="1027430" y="3173732"/>
                  </a:cubicBezTo>
                  <a:cubicBezTo>
                    <a:pt x="1027430" y="3175002"/>
                    <a:pt x="1031240" y="3176271"/>
                    <a:pt x="1032510" y="3177542"/>
                  </a:cubicBezTo>
                  <a:cubicBezTo>
                    <a:pt x="1036320" y="3180082"/>
                    <a:pt x="1040130" y="3182621"/>
                    <a:pt x="1042670" y="3185162"/>
                  </a:cubicBezTo>
                  <a:cubicBezTo>
                    <a:pt x="1043940" y="3186432"/>
                    <a:pt x="1045210" y="3187702"/>
                    <a:pt x="1045210" y="3188972"/>
                  </a:cubicBezTo>
                  <a:cubicBezTo>
                    <a:pt x="1045210" y="3192782"/>
                    <a:pt x="1049020" y="3195322"/>
                    <a:pt x="1052830" y="3195322"/>
                  </a:cubicBezTo>
                  <a:cubicBezTo>
                    <a:pt x="1057910" y="3196592"/>
                    <a:pt x="1061720" y="3196592"/>
                    <a:pt x="1066800" y="3197862"/>
                  </a:cubicBezTo>
                  <a:cubicBezTo>
                    <a:pt x="1068070" y="3197862"/>
                    <a:pt x="1068070" y="3200402"/>
                    <a:pt x="1069340" y="3200402"/>
                  </a:cubicBezTo>
                  <a:cubicBezTo>
                    <a:pt x="1070610" y="3202942"/>
                    <a:pt x="1071880" y="3206752"/>
                    <a:pt x="1076960" y="3204212"/>
                  </a:cubicBezTo>
                  <a:cubicBezTo>
                    <a:pt x="1079500" y="3202942"/>
                    <a:pt x="1087120" y="3205482"/>
                    <a:pt x="1088390" y="3208022"/>
                  </a:cubicBezTo>
                  <a:cubicBezTo>
                    <a:pt x="1090930" y="3216912"/>
                    <a:pt x="1099820" y="3216912"/>
                    <a:pt x="1106170" y="3219452"/>
                  </a:cubicBezTo>
                  <a:cubicBezTo>
                    <a:pt x="1107440" y="3219452"/>
                    <a:pt x="1108710" y="3219452"/>
                    <a:pt x="1108710" y="3220722"/>
                  </a:cubicBezTo>
                  <a:cubicBezTo>
                    <a:pt x="1112520" y="3225802"/>
                    <a:pt x="1117600" y="3227072"/>
                    <a:pt x="1122680" y="3229612"/>
                  </a:cubicBezTo>
                  <a:cubicBezTo>
                    <a:pt x="1127760" y="3232152"/>
                    <a:pt x="1132840" y="3237232"/>
                    <a:pt x="1137920" y="3242312"/>
                  </a:cubicBezTo>
                  <a:lnTo>
                    <a:pt x="1144270" y="3248662"/>
                  </a:lnTo>
                  <a:cubicBezTo>
                    <a:pt x="1145540" y="3249932"/>
                    <a:pt x="1146810" y="3249932"/>
                    <a:pt x="1148080" y="3249932"/>
                  </a:cubicBezTo>
                  <a:cubicBezTo>
                    <a:pt x="1151890" y="3249932"/>
                    <a:pt x="1155700" y="3248662"/>
                    <a:pt x="1158240" y="3252472"/>
                  </a:cubicBezTo>
                  <a:cubicBezTo>
                    <a:pt x="1158240" y="3252472"/>
                    <a:pt x="1159510" y="3253742"/>
                    <a:pt x="1160780" y="3253742"/>
                  </a:cubicBezTo>
                  <a:cubicBezTo>
                    <a:pt x="1170940" y="3252472"/>
                    <a:pt x="1177290" y="3258822"/>
                    <a:pt x="1183640" y="3265172"/>
                  </a:cubicBezTo>
                  <a:cubicBezTo>
                    <a:pt x="1186180" y="3267712"/>
                    <a:pt x="1191260" y="3268982"/>
                    <a:pt x="1193800" y="3268982"/>
                  </a:cubicBezTo>
                  <a:cubicBezTo>
                    <a:pt x="1201420" y="3271522"/>
                    <a:pt x="1210310" y="3272792"/>
                    <a:pt x="1216660" y="3277872"/>
                  </a:cubicBezTo>
                  <a:cubicBezTo>
                    <a:pt x="1220470" y="3280412"/>
                    <a:pt x="1225550" y="3284222"/>
                    <a:pt x="1229360" y="3284222"/>
                  </a:cubicBezTo>
                  <a:cubicBezTo>
                    <a:pt x="1235710" y="3284222"/>
                    <a:pt x="1238250" y="3289302"/>
                    <a:pt x="1240790" y="3293112"/>
                  </a:cubicBezTo>
                  <a:cubicBezTo>
                    <a:pt x="1248410" y="3294382"/>
                    <a:pt x="1256030" y="3294382"/>
                    <a:pt x="1259840" y="3302002"/>
                  </a:cubicBezTo>
                  <a:cubicBezTo>
                    <a:pt x="1259840" y="3303272"/>
                    <a:pt x="1261110" y="3303272"/>
                    <a:pt x="1262380" y="3303272"/>
                  </a:cubicBezTo>
                  <a:cubicBezTo>
                    <a:pt x="1267460" y="3304542"/>
                    <a:pt x="1272540" y="3305812"/>
                    <a:pt x="1277620" y="3308352"/>
                  </a:cubicBezTo>
                  <a:cubicBezTo>
                    <a:pt x="1280160" y="3309622"/>
                    <a:pt x="1282700" y="3312162"/>
                    <a:pt x="1286510" y="3314702"/>
                  </a:cubicBezTo>
                  <a:cubicBezTo>
                    <a:pt x="1287780" y="3314702"/>
                    <a:pt x="1287780" y="3315972"/>
                    <a:pt x="1289050" y="3315972"/>
                  </a:cubicBezTo>
                  <a:cubicBezTo>
                    <a:pt x="1297940" y="3315972"/>
                    <a:pt x="1300480" y="3322322"/>
                    <a:pt x="1305560" y="3327402"/>
                  </a:cubicBezTo>
                  <a:cubicBezTo>
                    <a:pt x="1313180" y="3333752"/>
                    <a:pt x="1322070" y="3340102"/>
                    <a:pt x="1328420" y="3347722"/>
                  </a:cubicBezTo>
                  <a:cubicBezTo>
                    <a:pt x="1332230" y="3352802"/>
                    <a:pt x="1338580" y="3355342"/>
                    <a:pt x="1342390" y="3357882"/>
                  </a:cubicBezTo>
                  <a:lnTo>
                    <a:pt x="1350010" y="3361692"/>
                  </a:lnTo>
                  <a:cubicBezTo>
                    <a:pt x="1352550" y="3364232"/>
                    <a:pt x="1355090" y="3366772"/>
                    <a:pt x="1358900" y="3369312"/>
                  </a:cubicBezTo>
                  <a:cubicBezTo>
                    <a:pt x="1362710" y="3370582"/>
                    <a:pt x="1363980" y="3375662"/>
                    <a:pt x="1369060" y="3374392"/>
                  </a:cubicBezTo>
                  <a:cubicBezTo>
                    <a:pt x="1371600" y="3374392"/>
                    <a:pt x="1374140" y="3375662"/>
                    <a:pt x="1376680" y="3376932"/>
                  </a:cubicBezTo>
                  <a:cubicBezTo>
                    <a:pt x="1380490" y="3379472"/>
                    <a:pt x="1381760" y="3382012"/>
                    <a:pt x="1386840" y="3382012"/>
                  </a:cubicBezTo>
                  <a:cubicBezTo>
                    <a:pt x="1389380" y="3382012"/>
                    <a:pt x="1391920" y="3384552"/>
                    <a:pt x="1393190" y="3385822"/>
                  </a:cubicBezTo>
                  <a:cubicBezTo>
                    <a:pt x="1399540" y="3388362"/>
                    <a:pt x="1405890" y="3388362"/>
                    <a:pt x="1409700" y="3380742"/>
                  </a:cubicBezTo>
                  <a:lnTo>
                    <a:pt x="1410970" y="3379472"/>
                  </a:lnTo>
                  <a:cubicBezTo>
                    <a:pt x="1416050" y="3382012"/>
                    <a:pt x="1416050" y="3376932"/>
                    <a:pt x="1417320" y="3374392"/>
                  </a:cubicBezTo>
                  <a:cubicBezTo>
                    <a:pt x="1418590" y="3373122"/>
                    <a:pt x="1421130" y="3371852"/>
                    <a:pt x="1422400" y="3370582"/>
                  </a:cubicBezTo>
                  <a:cubicBezTo>
                    <a:pt x="1424940" y="3368042"/>
                    <a:pt x="1427480" y="3366772"/>
                    <a:pt x="1431290" y="3364232"/>
                  </a:cubicBezTo>
                  <a:cubicBezTo>
                    <a:pt x="1432560" y="3362962"/>
                    <a:pt x="1435100" y="3361692"/>
                    <a:pt x="1436370" y="3361692"/>
                  </a:cubicBezTo>
                  <a:cubicBezTo>
                    <a:pt x="1442720" y="3361692"/>
                    <a:pt x="1446530" y="3359152"/>
                    <a:pt x="1451610" y="3354072"/>
                  </a:cubicBezTo>
                  <a:cubicBezTo>
                    <a:pt x="1455420" y="3350262"/>
                    <a:pt x="1461770" y="3347722"/>
                    <a:pt x="1466850" y="3345182"/>
                  </a:cubicBezTo>
                  <a:cubicBezTo>
                    <a:pt x="1471930" y="3342642"/>
                    <a:pt x="1477010" y="3340102"/>
                    <a:pt x="1483360" y="3338832"/>
                  </a:cubicBezTo>
                  <a:cubicBezTo>
                    <a:pt x="1487170" y="3337562"/>
                    <a:pt x="1490980" y="3337562"/>
                    <a:pt x="1494790" y="3337562"/>
                  </a:cubicBezTo>
                  <a:lnTo>
                    <a:pt x="1497330" y="3337562"/>
                  </a:lnTo>
                  <a:cubicBezTo>
                    <a:pt x="1502410" y="3335021"/>
                    <a:pt x="1507490" y="3331212"/>
                    <a:pt x="1513840" y="3328671"/>
                  </a:cubicBezTo>
                  <a:lnTo>
                    <a:pt x="1517650" y="3328671"/>
                  </a:lnTo>
                  <a:cubicBezTo>
                    <a:pt x="1524000" y="3331212"/>
                    <a:pt x="1530350" y="3331212"/>
                    <a:pt x="1536700" y="3326131"/>
                  </a:cubicBezTo>
                  <a:cubicBezTo>
                    <a:pt x="1537970" y="3324861"/>
                    <a:pt x="1540510" y="3323591"/>
                    <a:pt x="1541780" y="3322321"/>
                  </a:cubicBezTo>
                  <a:cubicBezTo>
                    <a:pt x="1548130" y="3324862"/>
                    <a:pt x="1554480" y="3329942"/>
                    <a:pt x="1562100" y="3329942"/>
                  </a:cubicBezTo>
                  <a:cubicBezTo>
                    <a:pt x="1564640" y="3329942"/>
                    <a:pt x="1568450" y="3328671"/>
                    <a:pt x="1570990" y="3327401"/>
                  </a:cubicBezTo>
                  <a:cubicBezTo>
                    <a:pt x="1576070" y="3327401"/>
                    <a:pt x="1581150" y="3327401"/>
                    <a:pt x="1584960" y="3326131"/>
                  </a:cubicBezTo>
                  <a:cubicBezTo>
                    <a:pt x="1590040" y="3324861"/>
                    <a:pt x="1596390" y="3326131"/>
                    <a:pt x="1601470" y="3323591"/>
                  </a:cubicBezTo>
                  <a:cubicBezTo>
                    <a:pt x="1604010" y="3317241"/>
                    <a:pt x="1605280" y="3317241"/>
                    <a:pt x="1611630" y="3318511"/>
                  </a:cubicBezTo>
                  <a:cubicBezTo>
                    <a:pt x="1619250" y="3319781"/>
                    <a:pt x="1624330" y="3318511"/>
                    <a:pt x="1629410" y="3312161"/>
                  </a:cubicBezTo>
                  <a:cubicBezTo>
                    <a:pt x="1631950" y="3308351"/>
                    <a:pt x="1638300" y="3308351"/>
                    <a:pt x="1642110" y="3305811"/>
                  </a:cubicBezTo>
                  <a:cubicBezTo>
                    <a:pt x="1643380" y="3305811"/>
                    <a:pt x="1644650" y="3304541"/>
                    <a:pt x="1645920" y="3304541"/>
                  </a:cubicBezTo>
                  <a:cubicBezTo>
                    <a:pt x="1648460" y="3303271"/>
                    <a:pt x="1649730" y="3303271"/>
                    <a:pt x="1652270" y="3302001"/>
                  </a:cubicBezTo>
                  <a:cubicBezTo>
                    <a:pt x="1658620" y="3299461"/>
                    <a:pt x="1664970" y="3298191"/>
                    <a:pt x="1671320" y="3294381"/>
                  </a:cubicBezTo>
                  <a:cubicBezTo>
                    <a:pt x="1677670" y="3290571"/>
                    <a:pt x="1682750" y="3288031"/>
                    <a:pt x="1689100" y="3293111"/>
                  </a:cubicBezTo>
                  <a:lnTo>
                    <a:pt x="1691640" y="3293111"/>
                  </a:lnTo>
                  <a:cubicBezTo>
                    <a:pt x="1694180" y="3291841"/>
                    <a:pt x="1695450" y="3291841"/>
                    <a:pt x="1697990" y="3290571"/>
                  </a:cubicBezTo>
                  <a:cubicBezTo>
                    <a:pt x="1697990" y="3286761"/>
                    <a:pt x="1697990" y="3281681"/>
                    <a:pt x="1703070" y="3277871"/>
                  </a:cubicBezTo>
                  <a:cubicBezTo>
                    <a:pt x="1704340" y="3276601"/>
                    <a:pt x="1704340" y="3274061"/>
                    <a:pt x="1706880" y="3272791"/>
                  </a:cubicBezTo>
                  <a:cubicBezTo>
                    <a:pt x="1709420" y="3270251"/>
                    <a:pt x="1713230" y="3270251"/>
                    <a:pt x="1715770" y="3271521"/>
                  </a:cubicBezTo>
                  <a:cubicBezTo>
                    <a:pt x="1717040" y="3272791"/>
                    <a:pt x="1719580" y="3271521"/>
                    <a:pt x="1720849" y="3271521"/>
                  </a:cubicBezTo>
                  <a:cubicBezTo>
                    <a:pt x="1728470" y="3270251"/>
                    <a:pt x="1737360" y="3270251"/>
                    <a:pt x="1744979" y="3268981"/>
                  </a:cubicBezTo>
                  <a:cubicBezTo>
                    <a:pt x="1752599" y="3267710"/>
                    <a:pt x="1760219" y="3266440"/>
                    <a:pt x="1767839" y="3263901"/>
                  </a:cubicBezTo>
                  <a:cubicBezTo>
                    <a:pt x="1772919" y="3261360"/>
                    <a:pt x="1777999" y="3262631"/>
                    <a:pt x="1783079" y="3262631"/>
                  </a:cubicBezTo>
                  <a:cubicBezTo>
                    <a:pt x="1793239" y="3263901"/>
                    <a:pt x="1802129" y="3263901"/>
                    <a:pt x="1811019" y="3258821"/>
                  </a:cubicBezTo>
                  <a:lnTo>
                    <a:pt x="1808479" y="3256281"/>
                  </a:lnTo>
                  <a:cubicBezTo>
                    <a:pt x="1811019" y="3255010"/>
                    <a:pt x="1813559" y="3255010"/>
                    <a:pt x="1817369" y="3255010"/>
                  </a:cubicBezTo>
                  <a:cubicBezTo>
                    <a:pt x="1819909" y="3258820"/>
                    <a:pt x="1823719" y="3256281"/>
                    <a:pt x="1826259" y="3253740"/>
                  </a:cubicBezTo>
                  <a:cubicBezTo>
                    <a:pt x="1830069" y="3249930"/>
                    <a:pt x="1833879" y="3251200"/>
                    <a:pt x="1838959" y="3251200"/>
                  </a:cubicBezTo>
                  <a:cubicBezTo>
                    <a:pt x="1844039" y="3252470"/>
                    <a:pt x="1850389" y="3249930"/>
                    <a:pt x="1856739" y="3248660"/>
                  </a:cubicBezTo>
                  <a:cubicBezTo>
                    <a:pt x="1858009" y="3248660"/>
                    <a:pt x="1859279" y="3246120"/>
                    <a:pt x="1859279" y="3244850"/>
                  </a:cubicBezTo>
                  <a:cubicBezTo>
                    <a:pt x="1861819" y="3244850"/>
                    <a:pt x="1864359" y="3243580"/>
                    <a:pt x="1868169" y="3243580"/>
                  </a:cubicBezTo>
                  <a:lnTo>
                    <a:pt x="1873249" y="3243580"/>
                  </a:lnTo>
                  <a:cubicBezTo>
                    <a:pt x="1878329" y="3246120"/>
                    <a:pt x="1883409" y="3246120"/>
                    <a:pt x="1888489" y="3243580"/>
                  </a:cubicBezTo>
                  <a:cubicBezTo>
                    <a:pt x="1889759" y="3242310"/>
                    <a:pt x="1892299" y="3242310"/>
                    <a:pt x="1893569" y="3242310"/>
                  </a:cubicBezTo>
                  <a:cubicBezTo>
                    <a:pt x="1897379" y="3241040"/>
                    <a:pt x="1901189" y="3242310"/>
                    <a:pt x="1903729" y="3238500"/>
                  </a:cubicBezTo>
                  <a:cubicBezTo>
                    <a:pt x="1904999" y="3237230"/>
                    <a:pt x="1907539" y="3238500"/>
                    <a:pt x="1910079"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399" y="3232150"/>
                    <a:pt x="2063749"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49" y="3258820"/>
                    <a:pt x="2160270" y="3260090"/>
                  </a:cubicBezTo>
                  <a:lnTo>
                    <a:pt x="2161540" y="3260090"/>
                  </a:lnTo>
                  <a:cubicBezTo>
                    <a:pt x="2170430" y="3258820"/>
                    <a:pt x="2179320" y="3261360"/>
                    <a:pt x="2188210" y="3261360"/>
                  </a:cubicBezTo>
                  <a:cubicBezTo>
                    <a:pt x="2189480" y="3035300"/>
                    <a:pt x="2183130" y="2809240"/>
                    <a:pt x="2175510" y="2583181"/>
                  </a:cubicBezTo>
                  <a:cubicBezTo>
                    <a:pt x="2167890" y="2368551"/>
                    <a:pt x="2160270" y="2153920"/>
                    <a:pt x="2159000" y="1939291"/>
                  </a:cubicBezTo>
                  <a:cubicBezTo>
                    <a:pt x="2159000" y="1831341"/>
                    <a:pt x="2160270" y="1724661"/>
                    <a:pt x="2162810" y="1616711"/>
                  </a:cubicBezTo>
                  <a:cubicBezTo>
                    <a:pt x="2166620" y="1508761"/>
                    <a:pt x="2174240" y="1400811"/>
                    <a:pt x="2179320" y="1292861"/>
                  </a:cubicBezTo>
                  <a:cubicBezTo>
                    <a:pt x="2194560" y="951231"/>
                    <a:pt x="2185670" y="608331"/>
                    <a:pt x="2180590" y="266701"/>
                  </a:cubicBezTo>
                  <a:cubicBezTo>
                    <a:pt x="2176780" y="265431"/>
                    <a:pt x="2174240" y="264161"/>
                    <a:pt x="2171700" y="262891"/>
                  </a:cubicBezTo>
                  <a:cubicBezTo>
                    <a:pt x="2167890" y="260351"/>
                    <a:pt x="2164080" y="259081"/>
                    <a:pt x="2159000" y="260351"/>
                  </a:cubicBezTo>
                  <a:lnTo>
                    <a:pt x="2151380" y="260351"/>
                  </a:lnTo>
                  <a:cubicBezTo>
                    <a:pt x="2147570" y="260351"/>
                    <a:pt x="2142490" y="260351"/>
                    <a:pt x="2139950" y="265431"/>
                  </a:cubicBezTo>
                  <a:cubicBezTo>
                    <a:pt x="2139950" y="265431"/>
                    <a:pt x="2138680" y="266701"/>
                    <a:pt x="2137410" y="266701"/>
                  </a:cubicBezTo>
                  <a:lnTo>
                    <a:pt x="2132330" y="266701"/>
                  </a:lnTo>
                  <a:cubicBezTo>
                    <a:pt x="2131060" y="264161"/>
                    <a:pt x="2133600" y="259081"/>
                    <a:pt x="2127250" y="260351"/>
                  </a:cubicBezTo>
                  <a:cubicBezTo>
                    <a:pt x="2124710" y="260351"/>
                    <a:pt x="2120900" y="261621"/>
                    <a:pt x="2118360" y="261621"/>
                  </a:cubicBezTo>
                  <a:lnTo>
                    <a:pt x="2099310" y="261621"/>
                  </a:lnTo>
                  <a:cubicBezTo>
                    <a:pt x="2098040" y="259081"/>
                    <a:pt x="2096770" y="256541"/>
                    <a:pt x="2094230" y="252731"/>
                  </a:cubicBezTo>
                  <a:cubicBezTo>
                    <a:pt x="2092960" y="250191"/>
                    <a:pt x="2091690" y="248921"/>
                    <a:pt x="2087880" y="251461"/>
                  </a:cubicBezTo>
                  <a:cubicBezTo>
                    <a:pt x="2085340" y="252731"/>
                    <a:pt x="2084070" y="252731"/>
                    <a:pt x="2082800" y="250191"/>
                  </a:cubicBezTo>
                  <a:cubicBezTo>
                    <a:pt x="2078990" y="243841"/>
                    <a:pt x="2075180" y="238761"/>
                    <a:pt x="2067560" y="237491"/>
                  </a:cubicBezTo>
                  <a:cubicBezTo>
                    <a:pt x="2066290" y="237491"/>
                    <a:pt x="2065020" y="234950"/>
                    <a:pt x="2063750" y="233681"/>
                  </a:cubicBezTo>
                  <a:cubicBezTo>
                    <a:pt x="2061210" y="231141"/>
                    <a:pt x="2059940" y="228601"/>
                    <a:pt x="2056130" y="228601"/>
                  </a:cubicBezTo>
                  <a:cubicBezTo>
                    <a:pt x="2054860" y="228601"/>
                    <a:pt x="2052320" y="226061"/>
                    <a:pt x="2052320" y="224791"/>
                  </a:cubicBezTo>
                  <a:cubicBezTo>
                    <a:pt x="2051050" y="219711"/>
                    <a:pt x="2051050" y="215901"/>
                    <a:pt x="2051050" y="210821"/>
                  </a:cubicBezTo>
                  <a:cubicBezTo>
                    <a:pt x="2049780" y="205741"/>
                    <a:pt x="2047240" y="200661"/>
                    <a:pt x="2043430" y="198121"/>
                  </a:cubicBezTo>
                  <a:cubicBezTo>
                    <a:pt x="2037080" y="194311"/>
                    <a:pt x="2032000" y="189231"/>
                    <a:pt x="2025650" y="185421"/>
                  </a:cubicBezTo>
                  <a:cubicBezTo>
                    <a:pt x="2024380" y="184151"/>
                    <a:pt x="2021840" y="182881"/>
                    <a:pt x="2019300" y="182881"/>
                  </a:cubicBezTo>
                  <a:cubicBezTo>
                    <a:pt x="2015490" y="181611"/>
                    <a:pt x="2011680" y="180341"/>
                    <a:pt x="2007870" y="180341"/>
                  </a:cubicBezTo>
                  <a:cubicBezTo>
                    <a:pt x="2004060" y="180341"/>
                    <a:pt x="1998980" y="180341"/>
                    <a:pt x="1995170" y="182881"/>
                  </a:cubicBezTo>
                  <a:cubicBezTo>
                    <a:pt x="1987550" y="186691"/>
                    <a:pt x="1981200" y="181611"/>
                    <a:pt x="1974850" y="181611"/>
                  </a:cubicBezTo>
                  <a:cubicBezTo>
                    <a:pt x="1968500" y="180341"/>
                    <a:pt x="1962150" y="177801"/>
                    <a:pt x="1957070" y="176531"/>
                  </a:cubicBezTo>
                  <a:lnTo>
                    <a:pt x="1940560" y="176531"/>
                  </a:lnTo>
                  <a:cubicBezTo>
                    <a:pt x="1926590" y="179071"/>
                    <a:pt x="1915160" y="171451"/>
                    <a:pt x="1901190" y="170181"/>
                  </a:cubicBezTo>
                  <a:cubicBezTo>
                    <a:pt x="1897380" y="170181"/>
                    <a:pt x="1893570" y="166371"/>
                    <a:pt x="1889760" y="163831"/>
                  </a:cubicBezTo>
                  <a:cubicBezTo>
                    <a:pt x="1887220" y="161291"/>
                    <a:pt x="1884680" y="161291"/>
                    <a:pt x="1880870" y="162561"/>
                  </a:cubicBezTo>
                  <a:cubicBezTo>
                    <a:pt x="1875790" y="163831"/>
                    <a:pt x="1870710" y="162561"/>
                    <a:pt x="1865630" y="163831"/>
                  </a:cubicBezTo>
                  <a:cubicBezTo>
                    <a:pt x="1858010" y="166371"/>
                    <a:pt x="1851660" y="160021"/>
                    <a:pt x="1844040" y="160021"/>
                  </a:cubicBezTo>
                  <a:cubicBezTo>
                    <a:pt x="1837690" y="161291"/>
                    <a:pt x="1831340" y="161291"/>
                    <a:pt x="1824990" y="162561"/>
                  </a:cubicBezTo>
                  <a:lnTo>
                    <a:pt x="1809750" y="166371"/>
                  </a:lnTo>
                  <a:cubicBezTo>
                    <a:pt x="1799590" y="171451"/>
                    <a:pt x="1791970" y="165101"/>
                    <a:pt x="1783080" y="162561"/>
                  </a:cubicBezTo>
                  <a:cubicBezTo>
                    <a:pt x="1776730" y="161291"/>
                    <a:pt x="1772920" y="158751"/>
                    <a:pt x="1767840" y="154941"/>
                  </a:cubicBezTo>
                  <a:cubicBezTo>
                    <a:pt x="1762760" y="151131"/>
                    <a:pt x="1757680" y="154941"/>
                    <a:pt x="1753870" y="154941"/>
                  </a:cubicBezTo>
                  <a:cubicBezTo>
                    <a:pt x="1750060" y="154941"/>
                    <a:pt x="1747520" y="158751"/>
                    <a:pt x="1744980" y="160021"/>
                  </a:cubicBezTo>
                  <a:cubicBezTo>
                    <a:pt x="1741170" y="161291"/>
                    <a:pt x="1737360" y="161291"/>
                    <a:pt x="1733550" y="161291"/>
                  </a:cubicBezTo>
                  <a:cubicBezTo>
                    <a:pt x="1729740" y="161291"/>
                    <a:pt x="1724660" y="160021"/>
                    <a:pt x="1720850" y="161291"/>
                  </a:cubicBezTo>
                  <a:cubicBezTo>
                    <a:pt x="1714500" y="163831"/>
                    <a:pt x="1709420" y="167641"/>
                    <a:pt x="1704340" y="170181"/>
                  </a:cubicBezTo>
                  <a:cubicBezTo>
                    <a:pt x="1703070" y="171451"/>
                    <a:pt x="1701800" y="172721"/>
                    <a:pt x="1700530" y="172721"/>
                  </a:cubicBezTo>
                  <a:cubicBezTo>
                    <a:pt x="1691640" y="177801"/>
                    <a:pt x="1681480" y="179071"/>
                    <a:pt x="1670050" y="179071"/>
                  </a:cubicBezTo>
                  <a:cubicBezTo>
                    <a:pt x="1663700" y="179071"/>
                    <a:pt x="1657350" y="179071"/>
                    <a:pt x="1651000" y="177801"/>
                  </a:cubicBezTo>
                  <a:cubicBezTo>
                    <a:pt x="1647190" y="177801"/>
                    <a:pt x="1644650" y="173991"/>
                    <a:pt x="1642110" y="173991"/>
                  </a:cubicBezTo>
                  <a:cubicBezTo>
                    <a:pt x="1633220" y="172720"/>
                    <a:pt x="1625600" y="172720"/>
                    <a:pt x="1616710" y="172720"/>
                  </a:cubicBezTo>
                  <a:cubicBezTo>
                    <a:pt x="1615440" y="172720"/>
                    <a:pt x="1614170" y="173991"/>
                    <a:pt x="1612900" y="173991"/>
                  </a:cubicBezTo>
                  <a:cubicBezTo>
                    <a:pt x="1607820" y="176530"/>
                    <a:pt x="1602740" y="180341"/>
                    <a:pt x="1597660" y="182880"/>
                  </a:cubicBezTo>
                  <a:cubicBezTo>
                    <a:pt x="1588770" y="185420"/>
                    <a:pt x="1579880" y="187960"/>
                    <a:pt x="1570990" y="189230"/>
                  </a:cubicBezTo>
                  <a:lnTo>
                    <a:pt x="1567180" y="189230"/>
                  </a:lnTo>
                  <a:cubicBezTo>
                    <a:pt x="1559560" y="185420"/>
                    <a:pt x="1553210" y="189230"/>
                    <a:pt x="1545590" y="190501"/>
                  </a:cubicBezTo>
                  <a:cubicBezTo>
                    <a:pt x="1537970" y="193041"/>
                    <a:pt x="1530350" y="196851"/>
                    <a:pt x="1522730" y="199391"/>
                  </a:cubicBezTo>
                  <a:cubicBezTo>
                    <a:pt x="1520190" y="200661"/>
                    <a:pt x="1517650" y="199391"/>
                    <a:pt x="1515110" y="198120"/>
                  </a:cubicBezTo>
                  <a:cubicBezTo>
                    <a:pt x="1511300" y="196850"/>
                    <a:pt x="1508760" y="196850"/>
                    <a:pt x="1506220" y="199391"/>
                  </a:cubicBezTo>
                  <a:cubicBezTo>
                    <a:pt x="1504950" y="200661"/>
                    <a:pt x="1503680" y="200661"/>
                    <a:pt x="1502410" y="200661"/>
                  </a:cubicBezTo>
                  <a:cubicBezTo>
                    <a:pt x="1498600" y="201931"/>
                    <a:pt x="1494790" y="201931"/>
                    <a:pt x="1492250" y="203201"/>
                  </a:cubicBezTo>
                  <a:cubicBezTo>
                    <a:pt x="1487170" y="207011"/>
                    <a:pt x="1482090" y="205741"/>
                    <a:pt x="1477010" y="208281"/>
                  </a:cubicBezTo>
                  <a:cubicBezTo>
                    <a:pt x="1471930" y="210821"/>
                    <a:pt x="1466850" y="210821"/>
                    <a:pt x="1463040" y="214631"/>
                  </a:cubicBezTo>
                  <a:cubicBezTo>
                    <a:pt x="1461770" y="215901"/>
                    <a:pt x="1459230" y="215901"/>
                    <a:pt x="1456690" y="215901"/>
                  </a:cubicBezTo>
                  <a:cubicBezTo>
                    <a:pt x="1450340" y="217171"/>
                    <a:pt x="1445260" y="220981"/>
                    <a:pt x="1441450" y="226061"/>
                  </a:cubicBezTo>
                  <a:cubicBezTo>
                    <a:pt x="1436370" y="231141"/>
                    <a:pt x="1431290" y="234951"/>
                    <a:pt x="1426210" y="238761"/>
                  </a:cubicBezTo>
                  <a:cubicBezTo>
                    <a:pt x="1424940" y="240031"/>
                    <a:pt x="1421130" y="240031"/>
                    <a:pt x="1419860" y="240031"/>
                  </a:cubicBezTo>
                  <a:cubicBezTo>
                    <a:pt x="1414780" y="240031"/>
                    <a:pt x="1409700" y="238761"/>
                    <a:pt x="1405890" y="237491"/>
                  </a:cubicBezTo>
                  <a:cubicBezTo>
                    <a:pt x="1403350" y="237491"/>
                    <a:pt x="1402080" y="236220"/>
                    <a:pt x="1399540" y="236220"/>
                  </a:cubicBezTo>
                  <a:cubicBezTo>
                    <a:pt x="1391920" y="240030"/>
                    <a:pt x="1383030" y="237491"/>
                    <a:pt x="1375410" y="237491"/>
                  </a:cubicBezTo>
                  <a:cubicBezTo>
                    <a:pt x="1374140" y="237491"/>
                    <a:pt x="1371600" y="236220"/>
                    <a:pt x="1370330" y="234950"/>
                  </a:cubicBezTo>
                  <a:cubicBezTo>
                    <a:pt x="1365250" y="231141"/>
                    <a:pt x="1360170" y="231141"/>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1" y="219710"/>
                    <a:pt x="1258570" y="220980"/>
                    <a:pt x="1250950" y="215900"/>
                  </a:cubicBezTo>
                  <a:cubicBezTo>
                    <a:pt x="1247140" y="213360"/>
                    <a:pt x="1245870" y="215900"/>
                    <a:pt x="1243330" y="215900"/>
                  </a:cubicBezTo>
                  <a:cubicBezTo>
                    <a:pt x="1242061" y="215900"/>
                    <a:pt x="1240791"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1"/>
                    <a:pt x="1169670" y="224791"/>
                  </a:cubicBezTo>
                  <a:lnTo>
                    <a:pt x="1163320" y="224791"/>
                  </a:lnTo>
                  <a:cubicBezTo>
                    <a:pt x="1155700" y="226061"/>
                    <a:pt x="1151890" y="219711"/>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1" y="205741"/>
                    <a:pt x="1097280" y="200660"/>
                    <a:pt x="1090930" y="195580"/>
                  </a:cubicBezTo>
                  <a:cubicBezTo>
                    <a:pt x="1087120" y="193040"/>
                    <a:pt x="1082041" y="190500"/>
                    <a:pt x="1078230" y="189230"/>
                  </a:cubicBezTo>
                  <a:cubicBezTo>
                    <a:pt x="1073150" y="186690"/>
                    <a:pt x="1066800" y="185420"/>
                    <a:pt x="1064261" y="179070"/>
                  </a:cubicBezTo>
                  <a:cubicBezTo>
                    <a:pt x="1062991" y="176530"/>
                    <a:pt x="1060450" y="176530"/>
                    <a:pt x="1059180" y="173990"/>
                  </a:cubicBezTo>
                  <a:cubicBezTo>
                    <a:pt x="1057911" y="171450"/>
                    <a:pt x="1056641" y="168910"/>
                    <a:pt x="1056641" y="167640"/>
                  </a:cubicBezTo>
                  <a:cubicBezTo>
                    <a:pt x="1056641" y="165100"/>
                    <a:pt x="1057911" y="162560"/>
                    <a:pt x="1059180" y="160020"/>
                  </a:cubicBezTo>
                  <a:cubicBezTo>
                    <a:pt x="1060450" y="156210"/>
                    <a:pt x="1057911"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1" y="114300"/>
                    <a:pt x="1023620" y="111760"/>
                    <a:pt x="1019811" y="109220"/>
                  </a:cubicBezTo>
                  <a:cubicBezTo>
                    <a:pt x="1010921" y="105410"/>
                    <a:pt x="1002030" y="101600"/>
                    <a:pt x="993141" y="96520"/>
                  </a:cubicBezTo>
                  <a:cubicBezTo>
                    <a:pt x="993141" y="106680"/>
                    <a:pt x="990601" y="104140"/>
                    <a:pt x="989330" y="101600"/>
                  </a:cubicBezTo>
                  <a:cubicBezTo>
                    <a:pt x="989330" y="97790"/>
                    <a:pt x="986791" y="96520"/>
                    <a:pt x="982980" y="96520"/>
                  </a:cubicBezTo>
                  <a:cubicBezTo>
                    <a:pt x="982980" y="96520"/>
                    <a:pt x="981711" y="96520"/>
                    <a:pt x="981711" y="95250"/>
                  </a:cubicBezTo>
                  <a:cubicBezTo>
                    <a:pt x="980441" y="87630"/>
                    <a:pt x="974091" y="90170"/>
                    <a:pt x="970280" y="88900"/>
                  </a:cubicBezTo>
                  <a:cubicBezTo>
                    <a:pt x="967741" y="87630"/>
                    <a:pt x="965200" y="86360"/>
                    <a:pt x="962661" y="87630"/>
                  </a:cubicBezTo>
                  <a:cubicBezTo>
                    <a:pt x="957580" y="88900"/>
                    <a:pt x="953771" y="85090"/>
                    <a:pt x="948691" y="83820"/>
                  </a:cubicBezTo>
                  <a:cubicBezTo>
                    <a:pt x="947421" y="83820"/>
                    <a:pt x="946151" y="83820"/>
                    <a:pt x="944880" y="85090"/>
                  </a:cubicBezTo>
                  <a:cubicBezTo>
                    <a:pt x="942341" y="87630"/>
                    <a:pt x="939800" y="87630"/>
                    <a:pt x="935991" y="85090"/>
                  </a:cubicBezTo>
                  <a:cubicBezTo>
                    <a:pt x="930911" y="81280"/>
                    <a:pt x="925830" y="81280"/>
                    <a:pt x="919480" y="83820"/>
                  </a:cubicBezTo>
                  <a:cubicBezTo>
                    <a:pt x="916941" y="85090"/>
                    <a:pt x="914400" y="85090"/>
                    <a:pt x="911861" y="83820"/>
                  </a:cubicBezTo>
                  <a:cubicBezTo>
                    <a:pt x="906780" y="81280"/>
                    <a:pt x="901700" y="77470"/>
                    <a:pt x="895350" y="74930"/>
                  </a:cubicBezTo>
                  <a:cubicBezTo>
                    <a:pt x="894080" y="74930"/>
                    <a:pt x="892811" y="73660"/>
                    <a:pt x="891540" y="73660"/>
                  </a:cubicBezTo>
                  <a:cubicBezTo>
                    <a:pt x="883920" y="74930"/>
                    <a:pt x="877570" y="72390"/>
                    <a:pt x="869950" y="74930"/>
                  </a:cubicBezTo>
                  <a:cubicBezTo>
                    <a:pt x="866140" y="76200"/>
                    <a:pt x="861061"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solidFill>
              <a:srgbClr val="54575A"/>
            </a:solidFill>
            <a:ln>
              <a:solidFill>
                <a:srgbClr val="034387"/>
              </a:solidFill>
            </a:ln>
          </p:spPr>
          <p:txBody>
            <a:bodyPr/>
            <a:lstStyle/>
            <a:p>
              <a:endParaRPr lang="en-US" sz="2400"/>
            </a:p>
          </p:txBody>
        </p:sp>
      </p:grpSp>
      <p:pic>
        <p:nvPicPr>
          <p:cNvPr id="11" name="Picture 10">
            <a:extLst>
              <a:ext uri="{FF2B5EF4-FFF2-40B4-BE49-F238E27FC236}">
                <a16:creationId xmlns:a16="http://schemas.microsoft.com/office/drawing/2014/main" id="{6F5169C9-C1CA-6F45-B1C3-00B5F6E9A5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985"/>
          <a:stretch/>
        </p:blipFill>
        <p:spPr>
          <a:xfrm rot="16200000">
            <a:off x="-2004934" y="3046941"/>
            <a:ext cx="6902793" cy="808907"/>
          </a:xfrm>
          <a:prstGeom prst="rect">
            <a:avLst/>
          </a:prstGeom>
        </p:spPr>
      </p:pic>
      <p:pic>
        <p:nvPicPr>
          <p:cNvPr id="12" name="Picture 3" descr="G:\CBD\IL-DCEO_Jewel-Ribbon_V_RGB_1000px.png">
            <a:extLst>
              <a:ext uri="{FF2B5EF4-FFF2-40B4-BE49-F238E27FC236}">
                <a16:creationId xmlns:a16="http://schemas.microsoft.com/office/drawing/2014/main" id="{BA07A32B-3660-3B4C-92C8-E2A6653876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8574" y="1451648"/>
            <a:ext cx="1902215" cy="39547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97641FE-7814-3E43-85EA-96C1F15D0AAA}"/>
              </a:ext>
            </a:extLst>
          </p:cNvPr>
          <p:cNvSpPr/>
          <p:nvPr/>
        </p:nvSpPr>
        <p:spPr>
          <a:xfrm>
            <a:off x="5091005" y="6128101"/>
            <a:ext cx="3940951" cy="461665"/>
          </a:xfrm>
          <a:prstGeom prst="rect">
            <a:avLst/>
          </a:prstGeom>
        </p:spPr>
        <p:txBody>
          <a:bodyPr wrap="none">
            <a:spAutoFit/>
          </a:bodyPr>
          <a:lstStyle/>
          <a:p>
            <a:r>
              <a:rPr lang="en-US" sz="2400">
                <a:solidFill>
                  <a:srgbClr val="434343"/>
                </a:solidFill>
                <a:latin typeface="Arial" panose="020B0604020202020204" pitchFamily="34" charset="0"/>
              </a:rPr>
              <a:t>CEO.ILWorks@Illinois.Gov </a:t>
            </a:r>
            <a:endParaRPr lang="en-US" sz="2400"/>
          </a:p>
        </p:txBody>
      </p:sp>
    </p:spTree>
    <p:extLst>
      <p:ext uri="{BB962C8B-B14F-4D97-AF65-F5344CB8AC3E}">
        <p14:creationId xmlns:p14="http://schemas.microsoft.com/office/powerpoint/2010/main" val="338089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C18A07-81BF-B544-B59F-E2DDADF800D5}"/>
              </a:ext>
            </a:extLst>
          </p:cNvPr>
          <p:cNvSpPr/>
          <p:nvPr/>
        </p:nvSpPr>
        <p:spPr>
          <a:xfrm>
            <a:off x="2826702" y="2751540"/>
            <a:ext cx="9691868" cy="3046988"/>
          </a:xfrm>
          <a:prstGeom prst="rect">
            <a:avLst/>
          </a:prstGeom>
        </p:spPr>
        <p:txBody>
          <a:bodyPr wrap="square">
            <a:spAutoFit/>
          </a:bodyPr>
          <a:lstStyle/>
          <a:p>
            <a:pPr marL="342900" indent="-342900">
              <a:buFont typeface="Wingdings" panose="05000000000000000000" pitchFamily="2" charset="2"/>
              <a:buChar char="Ø"/>
            </a:pPr>
            <a:r>
              <a:rPr lang="en-US" sz="3200" dirty="0">
                <a:solidFill>
                  <a:srgbClr val="002060"/>
                </a:solidFill>
                <a:latin typeface="Arial" panose="020B0604020202020204" pitchFamily="34" charset="0"/>
                <a:cs typeface="Arial" panose="020B0604020202020204" pitchFamily="34" charset="0"/>
              </a:rPr>
              <a:t>Updates to the Illinois Works System</a:t>
            </a:r>
          </a:p>
          <a:p>
            <a:pPr marL="800100" lvl="1" indent="-342900">
              <a:buFont typeface="Wingdings" panose="05000000000000000000" pitchFamily="2" charset="2"/>
              <a:buChar char="Ø"/>
            </a:pPr>
            <a:r>
              <a:rPr lang="en-US" sz="3200" dirty="0">
                <a:solidFill>
                  <a:srgbClr val="002060"/>
                </a:solidFill>
                <a:latin typeface="Arial" panose="020B0604020202020204" pitchFamily="34" charset="0"/>
                <a:cs typeface="Arial" panose="020B0604020202020204" pitchFamily="34" charset="0"/>
              </a:rPr>
              <a:t>Transcript/Progress Report</a:t>
            </a:r>
          </a:p>
          <a:p>
            <a:pPr marL="800100" lvl="1" indent="-342900">
              <a:buFont typeface="Wingdings" panose="05000000000000000000" pitchFamily="2" charset="2"/>
              <a:buChar char="Ø"/>
            </a:pPr>
            <a:r>
              <a:rPr lang="en-US" sz="3200">
                <a:solidFill>
                  <a:srgbClr val="002060"/>
                </a:solidFill>
                <a:latin typeface="Arial" panose="020B0604020202020204" pitchFamily="34" charset="0"/>
                <a:cs typeface="Arial" panose="020B0604020202020204" pitchFamily="34" charset="0"/>
              </a:rPr>
              <a:t>Post-Assessment </a:t>
            </a:r>
            <a:r>
              <a:rPr lang="en-US" sz="3200" dirty="0">
                <a:solidFill>
                  <a:srgbClr val="002060"/>
                </a:solidFill>
                <a:latin typeface="Arial" panose="020B0604020202020204" pitchFamily="34" charset="0"/>
                <a:cs typeface="Arial" panose="020B0604020202020204" pitchFamily="34" charset="0"/>
              </a:rPr>
              <a:t>Scores and Attendance Report</a:t>
            </a:r>
          </a:p>
          <a:p>
            <a:pPr marL="800100" lvl="1" indent="-342900">
              <a:buFont typeface="Wingdings" panose="05000000000000000000" pitchFamily="2" charset="2"/>
              <a:buChar char="Ø"/>
            </a:pPr>
            <a:r>
              <a:rPr lang="en-US" sz="3200" dirty="0">
                <a:solidFill>
                  <a:srgbClr val="002060"/>
                </a:solidFill>
                <a:latin typeface="Arial" panose="020B0604020202020204" pitchFamily="34" charset="0"/>
                <a:cs typeface="Arial" panose="020B0604020202020204" pitchFamily="34" charset="0"/>
              </a:rPr>
              <a:t>Bulk Attendance Tool</a:t>
            </a:r>
          </a:p>
          <a:p>
            <a:pPr marL="342900" indent="-342900">
              <a:buFont typeface="Wingdings" panose="05000000000000000000" pitchFamily="2" charset="2"/>
              <a:buChar char="Ø"/>
            </a:pPr>
            <a:r>
              <a:rPr lang="en-US" sz="3200" dirty="0">
                <a:solidFill>
                  <a:srgbClr val="002060"/>
                </a:solidFill>
                <a:latin typeface="Arial" panose="020B0604020202020204" pitchFamily="34" charset="0"/>
                <a:cs typeface="Arial" panose="020B0604020202020204" pitchFamily="34" charset="0"/>
              </a:rPr>
              <a:t>Feedback Session</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7" name="TextBox 6"/>
          <p:cNvSpPr txBox="1"/>
          <p:nvPr/>
        </p:nvSpPr>
        <p:spPr>
          <a:xfrm>
            <a:off x="0" y="814550"/>
            <a:ext cx="12192000" cy="687432"/>
          </a:xfrm>
          <a:prstGeom prst="rect">
            <a:avLst/>
          </a:prstGeom>
          <a:solidFill>
            <a:srgbClr val="1F497E"/>
          </a:solidFill>
        </p:spPr>
        <p:txBody>
          <a:bodyPr wrap="square" rtlCol="0">
            <a:spAutoFit/>
          </a:bodyPr>
          <a:lstStyle/>
          <a:p>
            <a:r>
              <a:rPr lang="en-US" sz="3867" b="1" dirty="0">
                <a:solidFill>
                  <a:schemeClr val="bg1"/>
                </a:solidFill>
                <a:latin typeface="Arial" panose="020B0604020202020204" pitchFamily="34" charset="0"/>
                <a:cs typeface="Arial" panose="020B0604020202020204" pitchFamily="34" charset="0"/>
              </a:rPr>
              <a:t>Agenda</a:t>
            </a:r>
          </a:p>
        </p:txBody>
      </p:sp>
      <p:pic>
        <p:nvPicPr>
          <p:cNvPr id="1027" name="Picture 3" descr="G:\CBD\IL-DCEO_Jewel-Ribbon_V_RGB_100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372" y="2864382"/>
            <a:ext cx="1357048" cy="28213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1067"/>
              <a:t>2</a:t>
            </a:fld>
            <a:endParaRPr lang="en-US" sz="1067"/>
          </a:p>
        </p:txBody>
      </p:sp>
      <p:pic>
        <p:nvPicPr>
          <p:cNvPr id="8" name="Picture 7" descr="Logo, company name&#10;&#10;Description automatically generated">
            <a:extLst>
              <a:ext uri="{FF2B5EF4-FFF2-40B4-BE49-F238E27FC236}">
                <a16:creationId xmlns:a16="http://schemas.microsoft.com/office/drawing/2014/main" id="{636D6360-CF10-47CC-8AEA-D325020B25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7349" y="6086994"/>
            <a:ext cx="1799782" cy="840325"/>
          </a:xfrm>
          <a:prstGeom prst="rect">
            <a:avLst/>
          </a:prstGeom>
        </p:spPr>
      </p:pic>
    </p:spTree>
    <p:custDataLst>
      <p:tags r:id="rId1"/>
    </p:custDataLst>
    <p:extLst>
      <p:ext uri="{BB962C8B-B14F-4D97-AF65-F5344CB8AC3E}">
        <p14:creationId xmlns:p14="http://schemas.microsoft.com/office/powerpoint/2010/main" val="395629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7" name="TextBox 6"/>
          <p:cNvSpPr txBox="1"/>
          <p:nvPr/>
        </p:nvSpPr>
        <p:spPr>
          <a:xfrm>
            <a:off x="0" y="766924"/>
            <a:ext cx="12192000" cy="687432"/>
          </a:xfrm>
          <a:prstGeom prst="rect">
            <a:avLst/>
          </a:prstGeom>
          <a:solidFill>
            <a:srgbClr val="1F497E"/>
          </a:solidFill>
        </p:spPr>
        <p:txBody>
          <a:bodyPr wrap="square" rtlCol="0">
            <a:spAutoFit/>
          </a:bodyPr>
          <a:lstStyle/>
          <a:p>
            <a:r>
              <a:rPr lang="en-US" sz="3867" b="1" dirty="0">
                <a:solidFill>
                  <a:schemeClr val="bg1"/>
                </a:solidFill>
                <a:latin typeface="Arial" panose="020B0604020202020204" pitchFamily="34" charset="0"/>
                <a:cs typeface="Arial" panose="020B0604020202020204" pitchFamily="34" charset="0"/>
              </a:rPr>
              <a:t>Transcript Report: Upcoming</a:t>
            </a:r>
            <a:endParaRPr lang="en-US" sz="3733"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554560" y="1980029"/>
            <a:ext cx="9289778" cy="4524315"/>
          </a:xfrm>
          <a:prstGeom prst="rect">
            <a:avLst/>
          </a:prstGeom>
          <a:noFill/>
        </p:spPr>
        <p:txBody>
          <a:bodyPr wrap="square" rtlCol="0">
            <a:spAutoFit/>
          </a:bodyPr>
          <a:lstStyle/>
          <a:p>
            <a:r>
              <a:rPr lang="en-US" sz="3200" dirty="0">
                <a:solidFill>
                  <a:srgbClr val="1F497D"/>
                </a:solidFill>
                <a:latin typeface="Arial" panose="020B0604020202020204" pitchFamily="34" charset="0"/>
                <a:cs typeface="Arial" panose="020B0604020202020204" pitchFamily="34" charset="0"/>
              </a:rPr>
              <a:t>Produce transcript report for individual participants that would show:</a:t>
            </a:r>
          </a:p>
          <a:p>
            <a:endParaRPr lang="en-US" sz="3200" dirty="0">
              <a:solidFill>
                <a:srgbClr val="1F497D"/>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3200" dirty="0">
                <a:solidFill>
                  <a:srgbClr val="1F497D"/>
                </a:solidFill>
                <a:latin typeface="Arial" panose="020B0604020202020204" pitchFamily="34" charset="0"/>
                <a:cs typeface="Arial" panose="020B0604020202020204" pitchFamily="34" charset="0"/>
              </a:rPr>
              <a:t>Modules/services</a:t>
            </a:r>
          </a:p>
          <a:p>
            <a:pPr marL="342900" indent="-342900">
              <a:buFont typeface="Wingdings" panose="05000000000000000000" pitchFamily="2" charset="2"/>
              <a:buChar char="Ø"/>
            </a:pPr>
            <a:endParaRPr lang="en-US" sz="3200" dirty="0">
              <a:solidFill>
                <a:srgbClr val="1F497D"/>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3200" dirty="0">
                <a:solidFill>
                  <a:srgbClr val="1F497D"/>
                </a:solidFill>
                <a:latin typeface="Arial" panose="020B0604020202020204" pitchFamily="34" charset="0"/>
                <a:cs typeface="Arial" panose="020B0604020202020204" pitchFamily="34" charset="0"/>
              </a:rPr>
              <a:t>If customer passed/did not pass module/service</a:t>
            </a:r>
          </a:p>
          <a:p>
            <a:pPr marL="342900" indent="-342900">
              <a:buFont typeface="Wingdings" panose="05000000000000000000" pitchFamily="2" charset="2"/>
              <a:buChar char="Ø"/>
            </a:pPr>
            <a:endParaRPr lang="en-US" sz="3200" dirty="0">
              <a:solidFill>
                <a:srgbClr val="1F497D"/>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3200" dirty="0">
                <a:solidFill>
                  <a:srgbClr val="1F497D"/>
                </a:solidFill>
                <a:latin typeface="Arial" panose="020B0604020202020204" pitchFamily="34" charset="0"/>
                <a:cs typeface="Arial" panose="020B0604020202020204" pitchFamily="34" charset="0"/>
              </a:rPr>
              <a:t>Successful / unsuccessful completion of program</a:t>
            </a:r>
          </a:p>
        </p:txBody>
      </p:sp>
      <p:sp>
        <p:nvSpPr>
          <p:cNvPr id="2" name="Slide Number Placeholder 1"/>
          <p:cNvSpPr>
            <a:spLocks noGrp="1"/>
          </p:cNvSpPr>
          <p:nvPr>
            <p:ph type="sldNum" sz="quarter" idx="12"/>
          </p:nvPr>
        </p:nvSpPr>
        <p:spPr/>
        <p:txBody>
          <a:bodyPr/>
          <a:lstStyle/>
          <a:p>
            <a:fld id="{3F335402-A96B-43FB-BE82-10458D361873}" type="slidenum">
              <a:rPr lang="en-US" sz="1067"/>
              <a:t>3</a:t>
            </a:fld>
            <a:endParaRPr lang="en-US" sz="1067"/>
          </a:p>
        </p:txBody>
      </p:sp>
      <p:pic>
        <p:nvPicPr>
          <p:cNvPr id="8" name="Picture 3" descr="G:\CBD\IL-DCEO_Jewel-Ribbon_V_RGB_1000px.png">
            <a:extLst>
              <a:ext uri="{FF2B5EF4-FFF2-40B4-BE49-F238E27FC236}">
                <a16:creationId xmlns:a16="http://schemas.microsoft.com/office/drawing/2014/main" id="{67773D3F-FE7B-8847-BAFF-EC614D9EA9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635" y="2472507"/>
            <a:ext cx="1357048" cy="2821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 company name&#10;&#10;Description automatically generated">
            <a:extLst>
              <a:ext uri="{FF2B5EF4-FFF2-40B4-BE49-F238E27FC236}">
                <a16:creationId xmlns:a16="http://schemas.microsoft.com/office/drawing/2014/main" id="{3B940C30-53B8-40A9-9EA5-F6D0D97C0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7348" y="6076106"/>
            <a:ext cx="1799782" cy="840325"/>
          </a:xfrm>
          <a:prstGeom prst="rect">
            <a:avLst/>
          </a:prstGeom>
        </p:spPr>
      </p:pic>
    </p:spTree>
    <p:extLst>
      <p:ext uri="{BB962C8B-B14F-4D97-AF65-F5344CB8AC3E}">
        <p14:creationId xmlns:p14="http://schemas.microsoft.com/office/powerpoint/2010/main" val="39680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7" name="TextBox 6"/>
          <p:cNvSpPr txBox="1"/>
          <p:nvPr/>
        </p:nvSpPr>
        <p:spPr>
          <a:xfrm>
            <a:off x="0" y="766924"/>
            <a:ext cx="12192000" cy="687432"/>
          </a:xfrm>
          <a:prstGeom prst="rect">
            <a:avLst/>
          </a:prstGeom>
          <a:solidFill>
            <a:srgbClr val="1F497E"/>
          </a:solidFill>
        </p:spPr>
        <p:txBody>
          <a:bodyPr wrap="square" rtlCol="0">
            <a:spAutoFit/>
          </a:bodyPr>
          <a:lstStyle/>
          <a:p>
            <a:r>
              <a:rPr lang="en-US" sz="3867" b="1" dirty="0">
                <a:solidFill>
                  <a:schemeClr val="bg1"/>
                </a:solidFill>
                <a:latin typeface="Arial" panose="020B0604020202020204" pitchFamily="34" charset="0"/>
                <a:cs typeface="Arial" panose="020B0604020202020204" pitchFamily="34" charset="0"/>
              </a:rPr>
              <a:t>Transcript/Progress Report: Upcoming</a:t>
            </a:r>
            <a:endParaRPr lang="en-US" sz="3733" b="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4</a:t>
            </a:fld>
            <a:endParaRPr lang="en-US" sz="1067"/>
          </a:p>
        </p:txBody>
      </p:sp>
      <p:pic>
        <p:nvPicPr>
          <p:cNvPr id="10" name="Picture 9" descr="Logo, company name&#10;&#10;Description automatically generated">
            <a:extLst>
              <a:ext uri="{FF2B5EF4-FFF2-40B4-BE49-F238E27FC236}">
                <a16:creationId xmlns:a16="http://schemas.microsoft.com/office/drawing/2014/main" id="{3B940C30-53B8-40A9-9EA5-F6D0D97C0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7348" y="6076106"/>
            <a:ext cx="1799782" cy="840325"/>
          </a:xfrm>
          <a:prstGeom prst="rect">
            <a:avLst/>
          </a:prstGeom>
        </p:spPr>
      </p:pic>
      <p:pic>
        <p:nvPicPr>
          <p:cNvPr id="4" name="Picture 3">
            <a:extLst>
              <a:ext uri="{FF2B5EF4-FFF2-40B4-BE49-F238E27FC236}">
                <a16:creationId xmlns:a16="http://schemas.microsoft.com/office/drawing/2014/main" id="{70B56791-68A1-4CA8-80A2-D73C87F8A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163" y="1597981"/>
            <a:ext cx="7649496" cy="5123494"/>
          </a:xfrm>
          <a:prstGeom prst="rect">
            <a:avLst/>
          </a:prstGeom>
        </p:spPr>
      </p:pic>
    </p:spTree>
    <p:extLst>
      <p:ext uri="{BB962C8B-B14F-4D97-AF65-F5344CB8AC3E}">
        <p14:creationId xmlns:p14="http://schemas.microsoft.com/office/powerpoint/2010/main" val="350610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1067"/>
              <a:t>5</a:t>
            </a:fld>
            <a:endParaRPr lang="en-US" sz="1067"/>
          </a:p>
        </p:txBody>
      </p:sp>
      <p:pic>
        <p:nvPicPr>
          <p:cNvPr id="10" name="Picture 9" descr="Logo, company name&#10;&#10;Description automatically generated">
            <a:extLst>
              <a:ext uri="{FF2B5EF4-FFF2-40B4-BE49-F238E27FC236}">
                <a16:creationId xmlns:a16="http://schemas.microsoft.com/office/drawing/2014/main" id="{3B940C30-53B8-40A9-9EA5-F6D0D97C0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7348" y="6076106"/>
            <a:ext cx="1799782" cy="840325"/>
          </a:xfrm>
          <a:prstGeom prst="rect">
            <a:avLst/>
          </a:prstGeom>
        </p:spPr>
      </p:pic>
      <p:pic>
        <p:nvPicPr>
          <p:cNvPr id="6" name="Picture 5">
            <a:extLst>
              <a:ext uri="{FF2B5EF4-FFF2-40B4-BE49-F238E27FC236}">
                <a16:creationId xmlns:a16="http://schemas.microsoft.com/office/drawing/2014/main" id="{868999A8-C439-47F4-ADF3-95C7AFCD865C}"/>
              </a:ext>
            </a:extLst>
          </p:cNvPr>
          <p:cNvPicPr>
            <a:picLocks noChangeAspect="1"/>
          </p:cNvPicPr>
          <p:nvPr/>
        </p:nvPicPr>
        <p:blipFill rotWithShape="1">
          <a:blip r:embed="rId5">
            <a:extLst>
              <a:ext uri="{28A0092B-C50C-407E-A947-70E740481C1C}">
                <a14:useLocalDpi xmlns:a14="http://schemas.microsoft.com/office/drawing/2010/main" val="0"/>
              </a:ext>
            </a:extLst>
          </a:blip>
          <a:srcRect b="53365"/>
          <a:stretch/>
        </p:blipFill>
        <p:spPr>
          <a:xfrm>
            <a:off x="3300413" y="685718"/>
            <a:ext cx="8684940" cy="5530510"/>
          </a:xfrm>
          <a:prstGeom prst="rect">
            <a:avLst/>
          </a:prstGeom>
        </p:spPr>
      </p:pic>
      <p:sp>
        <p:nvSpPr>
          <p:cNvPr id="11" name="TextBox 10">
            <a:extLst>
              <a:ext uri="{FF2B5EF4-FFF2-40B4-BE49-F238E27FC236}">
                <a16:creationId xmlns:a16="http://schemas.microsoft.com/office/drawing/2014/main" id="{C2B424AA-BA18-441C-8426-85F90AF9DA98}"/>
              </a:ext>
            </a:extLst>
          </p:cNvPr>
          <p:cNvSpPr txBox="1"/>
          <p:nvPr/>
        </p:nvSpPr>
        <p:spPr>
          <a:xfrm>
            <a:off x="549547" y="1659285"/>
            <a:ext cx="2865165" cy="3539430"/>
          </a:xfrm>
          <a:prstGeom prst="rect">
            <a:avLst/>
          </a:prstGeom>
          <a:noFill/>
        </p:spPr>
        <p:txBody>
          <a:bodyPr wrap="square" rtlCol="0">
            <a:spAutoFit/>
          </a:bodyPr>
          <a:lstStyle/>
          <a:p>
            <a:r>
              <a:rPr lang="en-US" sz="3200" dirty="0">
                <a:solidFill>
                  <a:srgbClr val="1F497D"/>
                </a:solidFill>
                <a:latin typeface="Arial" panose="020B0604020202020204" pitchFamily="34" charset="0"/>
                <a:cs typeface="Arial" panose="020B0604020202020204" pitchFamily="34" charset="0"/>
              </a:rPr>
              <a:t>Additional fields for:</a:t>
            </a:r>
          </a:p>
          <a:p>
            <a:pPr marL="342900" indent="-342900">
              <a:buFont typeface="Wingdings" panose="05000000000000000000" pitchFamily="2" charset="2"/>
              <a:buChar char="Ø"/>
            </a:pPr>
            <a:r>
              <a:rPr lang="en-US" sz="3200" dirty="0">
                <a:solidFill>
                  <a:srgbClr val="1F497D"/>
                </a:solidFill>
                <a:latin typeface="Arial" panose="020B0604020202020204" pitchFamily="34" charset="0"/>
                <a:cs typeface="Arial" panose="020B0604020202020204" pitchFamily="34" charset="0"/>
              </a:rPr>
              <a:t>Comments</a:t>
            </a:r>
          </a:p>
          <a:p>
            <a:pPr marL="342900" indent="-342900">
              <a:buFont typeface="Wingdings" panose="05000000000000000000" pitchFamily="2" charset="2"/>
              <a:buChar char="Ø"/>
            </a:pPr>
            <a:r>
              <a:rPr lang="en-US" sz="3200" dirty="0">
                <a:solidFill>
                  <a:srgbClr val="1F497D"/>
                </a:solidFill>
                <a:latin typeface="Arial" panose="020B0604020202020204" pitchFamily="34" charset="0"/>
                <a:cs typeface="Arial" panose="020B0604020202020204" pitchFamily="34" charset="0"/>
              </a:rPr>
              <a:t>Support Services Needed</a:t>
            </a:r>
          </a:p>
          <a:p>
            <a:pPr marL="342900" indent="-342900">
              <a:buFont typeface="Wingdings" panose="05000000000000000000" pitchFamily="2" charset="2"/>
              <a:buChar char="Ø"/>
            </a:pPr>
            <a:r>
              <a:rPr lang="en-US" sz="3200" dirty="0">
                <a:solidFill>
                  <a:srgbClr val="1F497D"/>
                </a:solidFill>
                <a:latin typeface="Arial" panose="020B0604020202020204" pitchFamily="34" charset="0"/>
                <a:cs typeface="Arial" panose="020B0604020202020204" pitchFamily="34" charset="0"/>
              </a:rPr>
              <a:t>Action Plan</a:t>
            </a:r>
          </a:p>
        </p:txBody>
      </p:sp>
    </p:spTree>
    <p:extLst>
      <p:ext uri="{BB962C8B-B14F-4D97-AF65-F5344CB8AC3E}">
        <p14:creationId xmlns:p14="http://schemas.microsoft.com/office/powerpoint/2010/main" val="375904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7" name="TextBox 6"/>
          <p:cNvSpPr txBox="1"/>
          <p:nvPr/>
        </p:nvSpPr>
        <p:spPr>
          <a:xfrm>
            <a:off x="0" y="766924"/>
            <a:ext cx="12192000" cy="687432"/>
          </a:xfrm>
          <a:prstGeom prst="rect">
            <a:avLst/>
          </a:prstGeom>
          <a:solidFill>
            <a:srgbClr val="1F497E"/>
          </a:solidFill>
        </p:spPr>
        <p:txBody>
          <a:bodyPr wrap="square" rtlCol="0">
            <a:spAutoFit/>
          </a:bodyPr>
          <a:lstStyle/>
          <a:p>
            <a:r>
              <a:rPr lang="en-US" sz="3867" b="1" dirty="0">
                <a:solidFill>
                  <a:schemeClr val="bg1"/>
                </a:solidFill>
                <a:latin typeface="Arial" panose="020B0604020202020204" pitchFamily="34" charset="0"/>
                <a:cs typeface="Arial" panose="020B0604020202020204" pitchFamily="34" charset="0"/>
              </a:rPr>
              <a:t>Transcript/Progress Report: Upcoming</a:t>
            </a:r>
            <a:endParaRPr lang="en-US" sz="3733" b="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6</a:t>
            </a:fld>
            <a:endParaRPr lang="en-US" sz="1067"/>
          </a:p>
        </p:txBody>
      </p:sp>
      <p:pic>
        <p:nvPicPr>
          <p:cNvPr id="10" name="Picture 9" descr="Logo, company name&#10;&#10;Description automatically generated">
            <a:extLst>
              <a:ext uri="{FF2B5EF4-FFF2-40B4-BE49-F238E27FC236}">
                <a16:creationId xmlns:a16="http://schemas.microsoft.com/office/drawing/2014/main" id="{3B940C30-53B8-40A9-9EA5-F6D0D97C0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7348" y="6076106"/>
            <a:ext cx="1799782" cy="840325"/>
          </a:xfrm>
          <a:prstGeom prst="rect">
            <a:avLst/>
          </a:prstGeom>
        </p:spPr>
      </p:pic>
      <p:pic>
        <p:nvPicPr>
          <p:cNvPr id="6" name="Picture 5">
            <a:extLst>
              <a:ext uri="{FF2B5EF4-FFF2-40B4-BE49-F238E27FC236}">
                <a16:creationId xmlns:a16="http://schemas.microsoft.com/office/drawing/2014/main" id="{3F6F8B90-AC2F-4E2D-A883-53FFCA75C2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300" y="1734600"/>
            <a:ext cx="10691399" cy="4212126"/>
          </a:xfrm>
          <a:prstGeom prst="rect">
            <a:avLst/>
          </a:prstGeom>
        </p:spPr>
      </p:pic>
    </p:spTree>
    <p:extLst>
      <p:ext uri="{BB962C8B-B14F-4D97-AF65-F5344CB8AC3E}">
        <p14:creationId xmlns:p14="http://schemas.microsoft.com/office/powerpoint/2010/main" val="196988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1067"/>
              <a:t>7</a:t>
            </a:fld>
            <a:endParaRPr lang="en-US" sz="1067"/>
          </a:p>
        </p:txBody>
      </p:sp>
      <p:pic>
        <p:nvPicPr>
          <p:cNvPr id="10" name="Picture 9" descr="Logo, company name&#10;&#10;Description automatically generated">
            <a:extLst>
              <a:ext uri="{FF2B5EF4-FFF2-40B4-BE49-F238E27FC236}">
                <a16:creationId xmlns:a16="http://schemas.microsoft.com/office/drawing/2014/main" id="{3B940C30-53B8-40A9-9EA5-F6D0D97C0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7348" y="6076106"/>
            <a:ext cx="1799782" cy="840325"/>
          </a:xfrm>
          <a:prstGeom prst="rect">
            <a:avLst/>
          </a:prstGeom>
        </p:spPr>
      </p:pic>
      <p:pic>
        <p:nvPicPr>
          <p:cNvPr id="6" name="Picture 5">
            <a:extLst>
              <a:ext uri="{FF2B5EF4-FFF2-40B4-BE49-F238E27FC236}">
                <a16:creationId xmlns:a16="http://schemas.microsoft.com/office/drawing/2014/main" id="{51A8CCCD-3D14-4FE7-9BBD-7E80B2FB8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120" y="695030"/>
            <a:ext cx="8391558" cy="5801238"/>
          </a:xfrm>
          <a:prstGeom prst="rect">
            <a:avLst/>
          </a:prstGeom>
        </p:spPr>
      </p:pic>
    </p:spTree>
    <p:extLst>
      <p:ext uri="{BB962C8B-B14F-4D97-AF65-F5344CB8AC3E}">
        <p14:creationId xmlns:p14="http://schemas.microsoft.com/office/powerpoint/2010/main" val="33661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7" name="TextBox 6"/>
          <p:cNvSpPr txBox="1"/>
          <p:nvPr/>
        </p:nvSpPr>
        <p:spPr>
          <a:xfrm>
            <a:off x="0" y="766924"/>
            <a:ext cx="12192000" cy="687432"/>
          </a:xfrm>
          <a:prstGeom prst="rect">
            <a:avLst/>
          </a:prstGeom>
          <a:solidFill>
            <a:srgbClr val="1F497E"/>
          </a:solidFill>
        </p:spPr>
        <p:txBody>
          <a:bodyPr wrap="square" rtlCol="0">
            <a:spAutoFit/>
          </a:bodyPr>
          <a:lstStyle/>
          <a:p>
            <a:r>
              <a:rPr lang="en-US" sz="3867" b="1" dirty="0">
                <a:solidFill>
                  <a:schemeClr val="bg1"/>
                </a:solidFill>
                <a:latin typeface="Arial" panose="020B0604020202020204" pitchFamily="34" charset="0"/>
                <a:cs typeface="Arial" panose="020B0604020202020204" pitchFamily="34" charset="0"/>
              </a:rPr>
              <a:t>Transcript/Progress Report: Upcoming</a:t>
            </a:r>
            <a:endParaRPr lang="en-US" sz="3733" b="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8</a:t>
            </a:fld>
            <a:endParaRPr lang="en-US" sz="1067"/>
          </a:p>
        </p:txBody>
      </p:sp>
      <p:pic>
        <p:nvPicPr>
          <p:cNvPr id="10" name="Picture 9" descr="Logo, company name&#10;&#10;Description automatically generated">
            <a:extLst>
              <a:ext uri="{FF2B5EF4-FFF2-40B4-BE49-F238E27FC236}">
                <a16:creationId xmlns:a16="http://schemas.microsoft.com/office/drawing/2014/main" id="{3B940C30-53B8-40A9-9EA5-F6D0D97C0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7348" y="6076106"/>
            <a:ext cx="1799782" cy="840325"/>
          </a:xfrm>
          <a:prstGeom prst="rect">
            <a:avLst/>
          </a:prstGeom>
        </p:spPr>
      </p:pic>
      <p:pic>
        <p:nvPicPr>
          <p:cNvPr id="4" name="Picture 3">
            <a:extLst>
              <a:ext uri="{FF2B5EF4-FFF2-40B4-BE49-F238E27FC236}">
                <a16:creationId xmlns:a16="http://schemas.microsoft.com/office/drawing/2014/main" id="{999755A1-1AAD-4FE4-B1C2-ECFBC77A6C86}"/>
              </a:ext>
            </a:extLst>
          </p:cNvPr>
          <p:cNvPicPr>
            <a:picLocks noChangeAspect="1"/>
          </p:cNvPicPr>
          <p:nvPr/>
        </p:nvPicPr>
        <p:blipFill rotWithShape="1">
          <a:blip r:embed="rId5">
            <a:extLst>
              <a:ext uri="{28A0092B-C50C-407E-A947-70E740481C1C}">
                <a14:useLocalDpi xmlns:a14="http://schemas.microsoft.com/office/drawing/2010/main" val="0"/>
              </a:ext>
            </a:extLst>
          </a:blip>
          <a:srcRect b="25106"/>
          <a:stretch/>
        </p:blipFill>
        <p:spPr>
          <a:xfrm>
            <a:off x="711733" y="1585248"/>
            <a:ext cx="8565615" cy="5136227"/>
          </a:xfrm>
          <a:prstGeom prst="rect">
            <a:avLst/>
          </a:prstGeom>
        </p:spPr>
      </p:pic>
    </p:spTree>
    <p:extLst>
      <p:ext uri="{BB962C8B-B14F-4D97-AF65-F5344CB8AC3E}">
        <p14:creationId xmlns:p14="http://schemas.microsoft.com/office/powerpoint/2010/main" val="64834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7584968" y="-25400"/>
            <a:ext cx="4607033" cy="539877"/>
          </a:xfrm>
          <a:prstGeom prst="rect">
            <a:avLst/>
          </a:prstGeom>
        </p:spPr>
      </p:pic>
      <p:sp>
        <p:nvSpPr>
          <p:cNvPr id="7" name="TextBox 6"/>
          <p:cNvSpPr txBox="1"/>
          <p:nvPr/>
        </p:nvSpPr>
        <p:spPr>
          <a:xfrm>
            <a:off x="0" y="766924"/>
            <a:ext cx="12192000" cy="584775"/>
          </a:xfrm>
          <a:prstGeom prst="rect">
            <a:avLst/>
          </a:prstGeom>
          <a:solidFill>
            <a:srgbClr val="1F497E"/>
          </a:solid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Post-Assessment Scores and Attendance Report: Complete</a:t>
            </a:r>
          </a:p>
        </p:txBody>
      </p:sp>
      <p:sp>
        <p:nvSpPr>
          <p:cNvPr id="9" name="TextBox 8"/>
          <p:cNvSpPr txBox="1"/>
          <p:nvPr/>
        </p:nvSpPr>
        <p:spPr>
          <a:xfrm>
            <a:off x="278383" y="1589483"/>
            <a:ext cx="4006172" cy="4832092"/>
          </a:xfrm>
          <a:prstGeom prst="rect">
            <a:avLst/>
          </a:prstGeom>
          <a:noFill/>
        </p:spPr>
        <p:txBody>
          <a:bodyPr wrap="square" rtlCol="0">
            <a:spAutoFit/>
          </a:bodyPr>
          <a:lstStyle/>
          <a:p>
            <a:r>
              <a:rPr lang="en-US" sz="2800" dirty="0">
                <a:solidFill>
                  <a:srgbClr val="1F497D"/>
                </a:solidFill>
                <a:latin typeface="Arial" panose="020B0604020202020204" pitchFamily="34" charset="0"/>
                <a:cs typeface="Arial" panose="020B0604020202020204" pitchFamily="34" charset="0"/>
              </a:rPr>
              <a:t>Ability to access report showing participant’s post-assessment scores and their attendance:</a:t>
            </a:r>
          </a:p>
          <a:p>
            <a:pPr marL="342900" indent="-342900">
              <a:buFont typeface="Wingdings" panose="05000000000000000000" pitchFamily="2" charset="2"/>
              <a:buChar char="Ø"/>
            </a:pPr>
            <a:r>
              <a:rPr lang="en-US" sz="2800" dirty="0">
                <a:solidFill>
                  <a:srgbClr val="1F497D"/>
                </a:solidFill>
                <a:latin typeface="Arial" panose="020B0604020202020204" pitchFamily="34" charset="0"/>
                <a:cs typeface="Arial" panose="020B0604020202020204" pitchFamily="34" charset="0"/>
              </a:rPr>
              <a:t>Access Customer Support Center/IWIS</a:t>
            </a:r>
          </a:p>
          <a:p>
            <a:pPr marL="342900" indent="-342900">
              <a:buFont typeface="Wingdings" panose="05000000000000000000" pitchFamily="2" charset="2"/>
              <a:buChar char="Ø"/>
            </a:pPr>
            <a:r>
              <a:rPr lang="en-US" sz="2800" dirty="0">
                <a:solidFill>
                  <a:srgbClr val="1F497D"/>
                </a:solidFill>
                <a:latin typeface="Arial" panose="020B0604020202020204" pitchFamily="34" charset="0"/>
                <a:cs typeface="Arial" panose="020B0604020202020204" pitchFamily="34" charset="0"/>
              </a:rPr>
              <a:t>Click Reports icon</a:t>
            </a:r>
          </a:p>
          <a:p>
            <a:pPr marL="342900" indent="-342900">
              <a:buFont typeface="Wingdings" panose="05000000000000000000" pitchFamily="2" charset="2"/>
              <a:buChar char="Ø"/>
            </a:pPr>
            <a:r>
              <a:rPr lang="en-US" sz="2800" dirty="0">
                <a:solidFill>
                  <a:srgbClr val="1F497D"/>
                </a:solidFill>
                <a:latin typeface="Arial" panose="020B0604020202020204" pitchFamily="34" charset="0"/>
                <a:cs typeface="Arial" panose="020B0604020202020204" pitchFamily="34" charset="0"/>
              </a:rPr>
              <a:t>Select Attendance and Post-Assessment Scores</a:t>
            </a:r>
          </a:p>
        </p:txBody>
      </p:sp>
      <p:sp>
        <p:nvSpPr>
          <p:cNvPr id="2" name="Slide Number Placeholder 1"/>
          <p:cNvSpPr>
            <a:spLocks noGrp="1"/>
          </p:cNvSpPr>
          <p:nvPr>
            <p:ph type="sldNum" sz="quarter" idx="12"/>
          </p:nvPr>
        </p:nvSpPr>
        <p:spPr/>
        <p:txBody>
          <a:bodyPr/>
          <a:lstStyle/>
          <a:p>
            <a:fld id="{3F335402-A96B-43FB-BE82-10458D361873}" type="slidenum">
              <a:rPr lang="en-US" sz="1067"/>
              <a:t>9</a:t>
            </a:fld>
            <a:endParaRPr lang="en-US" sz="1067"/>
          </a:p>
        </p:txBody>
      </p:sp>
      <p:pic>
        <p:nvPicPr>
          <p:cNvPr id="3" name="Picture 2">
            <a:extLst>
              <a:ext uri="{FF2B5EF4-FFF2-40B4-BE49-F238E27FC236}">
                <a16:creationId xmlns:a16="http://schemas.microsoft.com/office/drawing/2014/main" id="{01F54A28-C5CE-4CBB-956F-1E70CAEB5284}"/>
              </a:ext>
            </a:extLst>
          </p:cNvPr>
          <p:cNvPicPr>
            <a:picLocks noChangeAspect="1"/>
          </p:cNvPicPr>
          <p:nvPr/>
        </p:nvPicPr>
        <p:blipFill>
          <a:blip r:embed="rId4"/>
          <a:stretch>
            <a:fillRect/>
          </a:stretch>
        </p:blipFill>
        <p:spPr>
          <a:xfrm>
            <a:off x="4263454" y="1604146"/>
            <a:ext cx="7650163" cy="1701468"/>
          </a:xfrm>
          <a:prstGeom prst="rect">
            <a:avLst/>
          </a:prstGeom>
        </p:spPr>
      </p:pic>
      <p:pic>
        <p:nvPicPr>
          <p:cNvPr id="8" name="Picture 7">
            <a:extLst>
              <a:ext uri="{FF2B5EF4-FFF2-40B4-BE49-F238E27FC236}">
                <a16:creationId xmlns:a16="http://schemas.microsoft.com/office/drawing/2014/main" id="{6F1D9BA8-8365-423D-86A4-589866FD3276}"/>
              </a:ext>
            </a:extLst>
          </p:cNvPr>
          <p:cNvPicPr>
            <a:picLocks noChangeAspect="1"/>
          </p:cNvPicPr>
          <p:nvPr/>
        </p:nvPicPr>
        <p:blipFill>
          <a:blip r:embed="rId5"/>
          <a:stretch>
            <a:fillRect/>
          </a:stretch>
        </p:blipFill>
        <p:spPr>
          <a:xfrm>
            <a:off x="4607034" y="4002307"/>
            <a:ext cx="6600825" cy="552450"/>
          </a:xfrm>
          <a:prstGeom prst="rect">
            <a:avLst/>
          </a:prstGeom>
        </p:spPr>
      </p:pic>
      <p:pic>
        <p:nvPicPr>
          <p:cNvPr id="10" name="Picture 9">
            <a:extLst>
              <a:ext uri="{FF2B5EF4-FFF2-40B4-BE49-F238E27FC236}">
                <a16:creationId xmlns:a16="http://schemas.microsoft.com/office/drawing/2014/main" id="{46562373-6A84-424C-821A-3F914A4450D8}"/>
              </a:ext>
            </a:extLst>
          </p:cNvPr>
          <p:cNvPicPr>
            <a:picLocks noChangeAspect="1"/>
          </p:cNvPicPr>
          <p:nvPr/>
        </p:nvPicPr>
        <p:blipFill>
          <a:blip r:embed="rId6"/>
          <a:stretch>
            <a:fillRect/>
          </a:stretch>
        </p:blipFill>
        <p:spPr>
          <a:xfrm>
            <a:off x="5684498" y="5156200"/>
            <a:ext cx="4829175" cy="1200150"/>
          </a:xfrm>
          <a:prstGeom prst="rect">
            <a:avLst/>
          </a:prstGeom>
        </p:spPr>
      </p:pic>
      <p:sp>
        <p:nvSpPr>
          <p:cNvPr id="13" name="Rectangle 12">
            <a:extLst>
              <a:ext uri="{FF2B5EF4-FFF2-40B4-BE49-F238E27FC236}">
                <a16:creationId xmlns:a16="http://schemas.microsoft.com/office/drawing/2014/main" id="{7D55E1D9-F9A1-48C9-A872-6E46BF90598A}"/>
              </a:ext>
            </a:extLst>
          </p:cNvPr>
          <p:cNvSpPr/>
          <p:nvPr/>
        </p:nvSpPr>
        <p:spPr>
          <a:xfrm>
            <a:off x="8067674" y="2308962"/>
            <a:ext cx="1254125" cy="109190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E5CC9DF-788E-4E6F-950E-FD6B9F0AE10C}"/>
              </a:ext>
            </a:extLst>
          </p:cNvPr>
          <p:cNvSpPr/>
          <p:nvPr/>
        </p:nvSpPr>
        <p:spPr>
          <a:xfrm>
            <a:off x="4165600" y="1604146"/>
            <a:ext cx="1651000" cy="34899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488CF92-647A-4D19-876A-367B52DB03DD}"/>
              </a:ext>
            </a:extLst>
          </p:cNvPr>
          <p:cNvSpPr/>
          <p:nvPr/>
        </p:nvSpPr>
        <p:spPr>
          <a:xfrm>
            <a:off x="8953500" y="3907057"/>
            <a:ext cx="774699" cy="69395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A56428-6528-4296-93E9-61D24D8949CD}"/>
              </a:ext>
            </a:extLst>
          </p:cNvPr>
          <p:cNvSpPr/>
          <p:nvPr/>
        </p:nvSpPr>
        <p:spPr>
          <a:xfrm>
            <a:off x="5844328" y="5267765"/>
            <a:ext cx="3655272" cy="5334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92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DA1317-5112-4E58-BC18-03CE2C78BBD8}"/>
</file>

<file path=customXml/itemProps2.xml><?xml version="1.0" encoding="utf-8"?>
<ds:datastoreItem xmlns:ds="http://schemas.openxmlformats.org/officeDocument/2006/customXml" ds:itemID="{DC409003-0BE1-4F82-912F-9023532F02F7}"/>
</file>

<file path=customXml/itemProps3.xml><?xml version="1.0" encoding="utf-8"?>
<ds:datastoreItem xmlns:ds="http://schemas.openxmlformats.org/officeDocument/2006/customXml" ds:itemID="{87841EBE-78B3-49CA-94F2-9ABC45DB9BCB}"/>
</file>

<file path=docProps/app.xml><?xml version="1.0" encoding="utf-8"?>
<Properties xmlns="http://schemas.openxmlformats.org/officeDocument/2006/extended-properties" xmlns:vt="http://schemas.openxmlformats.org/officeDocument/2006/docPropsVTypes">
  <TotalTime>796</TotalTime>
  <Words>1059</Words>
  <Application>Microsoft Office PowerPoint</Application>
  <PresentationFormat>Widescreen</PresentationFormat>
  <Paragraphs>54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Flynn, Christine</dc:creator>
  <cp:lastModifiedBy>Garvey, David P</cp:lastModifiedBy>
  <cp:revision>54</cp:revision>
  <dcterms:created xsi:type="dcterms:W3CDTF">2021-09-27T16:23:57Z</dcterms:created>
  <dcterms:modified xsi:type="dcterms:W3CDTF">2022-10-24T14:38:21Z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21CDEC1D-9F0A-474A-85FF-080F5860010A</vt:lpwstr>
  </property>
  <property fmtid="{D5CDD505-2E9C-101B-9397-08002B2CF9AE}" pid="3" name="ArticulatePath">
    <vt:lpwstr>IL Works Updates and Feedback_v2</vt:lpwstr>
  </property>
  <property fmtid="{D5CDD505-2E9C-101B-9397-08002B2CF9AE}" pid="4" name="ContentTypeId">
    <vt:lpwstr>0x010100CE52569ECEA4A742A2C5974F57977DA4</vt:lpwstr>
  </property>
</Properties>
</file>