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5" r:id="rId2"/>
  </p:sldMasterIdLst>
  <p:notesMasterIdLst>
    <p:notesMasterId r:id="rId24"/>
  </p:notesMasterIdLst>
  <p:sldIdLst>
    <p:sldId id="327" r:id="rId3"/>
    <p:sldId id="328" r:id="rId4"/>
    <p:sldId id="331" r:id="rId5"/>
    <p:sldId id="580" r:id="rId6"/>
    <p:sldId id="335" r:id="rId7"/>
    <p:sldId id="332" r:id="rId8"/>
    <p:sldId id="341" r:id="rId9"/>
    <p:sldId id="334" r:id="rId10"/>
    <p:sldId id="336" r:id="rId11"/>
    <p:sldId id="343" r:id="rId12"/>
    <p:sldId id="337" r:id="rId13"/>
    <p:sldId id="333" r:id="rId14"/>
    <p:sldId id="346" r:id="rId15"/>
    <p:sldId id="351" r:id="rId16"/>
    <p:sldId id="339" r:id="rId17"/>
    <p:sldId id="340" r:id="rId18"/>
    <p:sldId id="344" r:id="rId19"/>
    <p:sldId id="345" r:id="rId20"/>
    <p:sldId id="347" r:id="rId21"/>
    <p:sldId id="352" r:id="rId22"/>
    <p:sldId id="353"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2661" autoAdjust="0"/>
  </p:normalViewPr>
  <p:slideViewPr>
    <p:cSldViewPr snapToGrid="0" snapToObjects="1">
      <p:cViewPr varScale="1">
        <p:scale>
          <a:sx n="73" d="100"/>
          <a:sy n="73" d="100"/>
        </p:scale>
        <p:origin x="72" y="3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Gonzalez" userId="b01d2067-edad-40e9-a7bc-7e4c8f48f4a2" providerId="ADAL" clId="{5F2E3DA6-C270-4C1B-A1F9-4F5185420B38}"/>
    <pc:docChg chg="undo custSel addSld delSld modSld modMainMaster">
      <pc:chgData name="Juan Gonzalez" userId="b01d2067-edad-40e9-a7bc-7e4c8f48f4a2" providerId="ADAL" clId="{5F2E3DA6-C270-4C1B-A1F9-4F5185420B38}" dt="2021-02-04T03:15:17.712" v="459" actId="14100"/>
      <pc:docMkLst>
        <pc:docMk/>
      </pc:docMkLst>
      <pc:sldChg chg="modSp mod">
        <pc:chgData name="Juan Gonzalez" userId="b01d2067-edad-40e9-a7bc-7e4c8f48f4a2" providerId="ADAL" clId="{5F2E3DA6-C270-4C1B-A1F9-4F5185420B38}" dt="2021-02-04T03:03:21.600" v="259" actId="20577"/>
        <pc:sldMkLst>
          <pc:docMk/>
          <pc:sldMk cId="217538712" sldId="331"/>
        </pc:sldMkLst>
        <pc:spChg chg="mod">
          <ac:chgData name="Juan Gonzalez" userId="b01d2067-edad-40e9-a7bc-7e4c8f48f4a2" providerId="ADAL" clId="{5F2E3DA6-C270-4C1B-A1F9-4F5185420B38}" dt="2021-02-04T03:03:21.600" v="259" actId="20577"/>
          <ac:spMkLst>
            <pc:docMk/>
            <pc:sldMk cId="217538712" sldId="331"/>
            <ac:spMk id="3" creationId="{296288B8-8D22-4EE1-9A8A-8843D8D6753D}"/>
          </ac:spMkLst>
        </pc:spChg>
      </pc:sldChg>
      <pc:sldChg chg="modSp mod modAnim">
        <pc:chgData name="Juan Gonzalez" userId="b01d2067-edad-40e9-a7bc-7e4c8f48f4a2" providerId="ADAL" clId="{5F2E3DA6-C270-4C1B-A1F9-4F5185420B38}" dt="2021-02-04T03:15:17.712" v="459" actId="14100"/>
        <pc:sldMkLst>
          <pc:docMk/>
          <pc:sldMk cId="363072983" sldId="335"/>
        </pc:sldMkLst>
        <pc:spChg chg="mod">
          <ac:chgData name="Juan Gonzalez" userId="b01d2067-edad-40e9-a7bc-7e4c8f48f4a2" providerId="ADAL" clId="{5F2E3DA6-C270-4C1B-A1F9-4F5185420B38}" dt="2021-02-04T03:15:17.712" v="459" actId="14100"/>
          <ac:spMkLst>
            <pc:docMk/>
            <pc:sldMk cId="363072983" sldId="335"/>
            <ac:spMk id="8" creationId="{51CEA322-C15A-40BC-9D07-8570381C7438}"/>
          </ac:spMkLst>
        </pc:spChg>
      </pc:sldChg>
      <pc:sldChg chg="del">
        <pc:chgData name="Juan Gonzalez" userId="b01d2067-edad-40e9-a7bc-7e4c8f48f4a2" providerId="ADAL" clId="{5F2E3DA6-C270-4C1B-A1F9-4F5185420B38}" dt="2021-02-04T03:13:53.732" v="453" actId="47"/>
        <pc:sldMkLst>
          <pc:docMk/>
          <pc:sldMk cId="959841274" sldId="338"/>
        </pc:sldMkLst>
      </pc:sldChg>
      <pc:sldChg chg="modSp mod">
        <pc:chgData name="Juan Gonzalez" userId="b01d2067-edad-40e9-a7bc-7e4c8f48f4a2" providerId="ADAL" clId="{5F2E3DA6-C270-4C1B-A1F9-4F5185420B38}" dt="2021-02-04T03:02:43.706" v="239" actId="14100"/>
        <pc:sldMkLst>
          <pc:docMk/>
          <pc:sldMk cId="2694721208" sldId="345"/>
        </pc:sldMkLst>
        <pc:spChg chg="mod">
          <ac:chgData name="Juan Gonzalez" userId="b01d2067-edad-40e9-a7bc-7e4c8f48f4a2" providerId="ADAL" clId="{5F2E3DA6-C270-4C1B-A1F9-4F5185420B38}" dt="2021-02-04T03:02:43.706" v="239" actId="14100"/>
          <ac:spMkLst>
            <pc:docMk/>
            <pc:sldMk cId="2694721208" sldId="345"/>
            <ac:spMk id="2" creationId="{38F6D7F1-E720-4CB1-B920-FAC3D7D5872C}"/>
          </ac:spMkLst>
        </pc:spChg>
        <pc:graphicFrameChg chg="mod">
          <ac:chgData name="Juan Gonzalez" userId="b01d2067-edad-40e9-a7bc-7e4c8f48f4a2" providerId="ADAL" clId="{5F2E3DA6-C270-4C1B-A1F9-4F5185420B38}" dt="2021-02-03T22:35:33.951" v="224" actId="313"/>
          <ac:graphicFrameMkLst>
            <pc:docMk/>
            <pc:sldMk cId="2694721208" sldId="345"/>
            <ac:graphicFrameMk id="5" creationId="{9FE92A3A-958A-461F-BAB0-93822D21BF5A}"/>
          </ac:graphicFrameMkLst>
        </pc:graphicFrameChg>
      </pc:sldChg>
      <pc:sldChg chg="modSp">
        <pc:chgData name="Juan Gonzalez" userId="b01d2067-edad-40e9-a7bc-7e4c8f48f4a2" providerId="ADAL" clId="{5F2E3DA6-C270-4C1B-A1F9-4F5185420B38}" dt="2021-02-04T03:09:29.581" v="441" actId="20577"/>
        <pc:sldMkLst>
          <pc:docMk/>
          <pc:sldMk cId="3595273852" sldId="346"/>
        </pc:sldMkLst>
        <pc:graphicFrameChg chg="mod">
          <ac:chgData name="Juan Gonzalez" userId="b01d2067-edad-40e9-a7bc-7e4c8f48f4a2" providerId="ADAL" clId="{5F2E3DA6-C270-4C1B-A1F9-4F5185420B38}" dt="2021-02-04T03:09:29.581" v="441" actId="20577"/>
          <ac:graphicFrameMkLst>
            <pc:docMk/>
            <pc:sldMk cId="3595273852" sldId="346"/>
            <ac:graphicFrameMk id="9" creationId="{E25CD439-5286-46B1-BF3C-74E46CF3E1F0}"/>
          </ac:graphicFrameMkLst>
        </pc:graphicFrameChg>
      </pc:sldChg>
      <pc:sldChg chg="modSp mod">
        <pc:chgData name="Juan Gonzalez" userId="b01d2067-edad-40e9-a7bc-7e4c8f48f4a2" providerId="ADAL" clId="{5F2E3DA6-C270-4C1B-A1F9-4F5185420B38}" dt="2021-02-04T03:05:42.735" v="376" actId="20577"/>
        <pc:sldMkLst>
          <pc:docMk/>
          <pc:sldMk cId="2834702458" sldId="347"/>
        </pc:sldMkLst>
        <pc:spChg chg="mod">
          <ac:chgData name="Juan Gonzalez" userId="b01d2067-edad-40e9-a7bc-7e4c8f48f4a2" providerId="ADAL" clId="{5F2E3DA6-C270-4C1B-A1F9-4F5185420B38}" dt="2021-02-04T03:03:10.407" v="248" actId="20577"/>
          <ac:spMkLst>
            <pc:docMk/>
            <pc:sldMk cId="2834702458" sldId="347"/>
            <ac:spMk id="2" creationId="{38F6D7F1-E720-4CB1-B920-FAC3D7D5872C}"/>
          </ac:spMkLst>
        </pc:spChg>
        <pc:spChg chg="mod">
          <ac:chgData name="Juan Gonzalez" userId="b01d2067-edad-40e9-a7bc-7e4c8f48f4a2" providerId="ADAL" clId="{5F2E3DA6-C270-4C1B-A1F9-4F5185420B38}" dt="2021-02-04T03:05:42.735" v="376" actId="20577"/>
          <ac:spMkLst>
            <pc:docMk/>
            <pc:sldMk cId="2834702458" sldId="347"/>
            <ac:spMk id="3" creationId="{296288B8-8D22-4EE1-9A8A-8843D8D6753D}"/>
          </ac:spMkLst>
        </pc:spChg>
      </pc:sldChg>
      <pc:sldChg chg="del">
        <pc:chgData name="Juan Gonzalez" userId="b01d2067-edad-40e9-a7bc-7e4c8f48f4a2" providerId="ADAL" clId="{5F2E3DA6-C270-4C1B-A1F9-4F5185420B38}" dt="2021-02-03T22:32:53.513" v="64" actId="47"/>
        <pc:sldMkLst>
          <pc:docMk/>
          <pc:sldMk cId="1374550659" sldId="348"/>
        </pc:sldMkLst>
      </pc:sldChg>
      <pc:sldChg chg="del">
        <pc:chgData name="Juan Gonzalez" userId="b01d2067-edad-40e9-a7bc-7e4c8f48f4a2" providerId="ADAL" clId="{5F2E3DA6-C270-4C1B-A1F9-4F5185420B38}" dt="2021-02-03T22:32:53.513" v="64" actId="47"/>
        <pc:sldMkLst>
          <pc:docMk/>
          <pc:sldMk cId="3708163307" sldId="349"/>
        </pc:sldMkLst>
      </pc:sldChg>
      <pc:sldChg chg="del">
        <pc:chgData name="Juan Gonzalez" userId="b01d2067-edad-40e9-a7bc-7e4c8f48f4a2" providerId="ADAL" clId="{5F2E3DA6-C270-4C1B-A1F9-4F5185420B38}" dt="2021-02-03T22:32:53.513" v="64" actId="47"/>
        <pc:sldMkLst>
          <pc:docMk/>
          <pc:sldMk cId="1295632915" sldId="350"/>
        </pc:sldMkLst>
      </pc:sldChg>
      <pc:sldChg chg="addSp delSp modSp new mod">
        <pc:chgData name="Juan Gonzalez" userId="b01d2067-edad-40e9-a7bc-7e4c8f48f4a2" providerId="ADAL" clId="{5F2E3DA6-C270-4C1B-A1F9-4F5185420B38}" dt="2021-02-03T22:32:41.533" v="63" actId="1076"/>
        <pc:sldMkLst>
          <pc:docMk/>
          <pc:sldMk cId="3928451796" sldId="351"/>
        </pc:sldMkLst>
        <pc:spChg chg="mod">
          <ac:chgData name="Juan Gonzalez" userId="b01d2067-edad-40e9-a7bc-7e4c8f48f4a2" providerId="ADAL" clId="{5F2E3DA6-C270-4C1B-A1F9-4F5185420B38}" dt="2021-02-03T22:30:32.304" v="37"/>
          <ac:spMkLst>
            <pc:docMk/>
            <pc:sldMk cId="3928451796" sldId="351"/>
            <ac:spMk id="2" creationId="{E68A1377-AC5A-41C5-A80E-38C6C2213D54}"/>
          </ac:spMkLst>
        </pc:spChg>
        <pc:spChg chg="del">
          <ac:chgData name="Juan Gonzalez" userId="b01d2067-edad-40e9-a7bc-7e4c8f48f4a2" providerId="ADAL" clId="{5F2E3DA6-C270-4C1B-A1F9-4F5185420B38}" dt="2021-02-03T22:29:00.503" v="1" actId="478"/>
          <ac:spMkLst>
            <pc:docMk/>
            <pc:sldMk cId="3928451796" sldId="351"/>
            <ac:spMk id="3" creationId="{0D151E5A-C66E-4CA7-B920-89287AFE5AC8}"/>
          </ac:spMkLst>
        </pc:spChg>
        <pc:spChg chg="add mod">
          <ac:chgData name="Juan Gonzalez" userId="b01d2067-edad-40e9-a7bc-7e4c8f48f4a2" providerId="ADAL" clId="{5F2E3DA6-C270-4C1B-A1F9-4F5185420B38}" dt="2021-02-03T22:29:25.212" v="10"/>
          <ac:spMkLst>
            <pc:docMk/>
            <pc:sldMk cId="3928451796" sldId="351"/>
            <ac:spMk id="6" creationId="{FD48E3D3-4C1E-4D28-9D86-0D2281E735F5}"/>
          </ac:spMkLst>
        </pc:spChg>
        <pc:spChg chg="add mod">
          <ac:chgData name="Juan Gonzalez" userId="b01d2067-edad-40e9-a7bc-7e4c8f48f4a2" providerId="ADAL" clId="{5F2E3DA6-C270-4C1B-A1F9-4F5185420B38}" dt="2021-02-03T22:29:25.212" v="10"/>
          <ac:spMkLst>
            <pc:docMk/>
            <pc:sldMk cId="3928451796" sldId="351"/>
            <ac:spMk id="7" creationId="{067C67D7-44B3-488C-A5F9-5A6CF869F3FD}"/>
          </ac:spMkLst>
        </pc:spChg>
        <pc:spChg chg="add mod">
          <ac:chgData name="Juan Gonzalez" userId="b01d2067-edad-40e9-a7bc-7e4c8f48f4a2" providerId="ADAL" clId="{5F2E3DA6-C270-4C1B-A1F9-4F5185420B38}" dt="2021-02-03T22:31:10.885" v="42" actId="14100"/>
          <ac:spMkLst>
            <pc:docMk/>
            <pc:sldMk cId="3928451796" sldId="351"/>
            <ac:spMk id="14" creationId="{64F8EA60-57A6-4D5B-AF04-9F3614ACE174}"/>
          </ac:spMkLst>
        </pc:spChg>
        <pc:spChg chg="add mod">
          <ac:chgData name="Juan Gonzalez" userId="b01d2067-edad-40e9-a7bc-7e4c8f48f4a2" providerId="ADAL" clId="{5F2E3DA6-C270-4C1B-A1F9-4F5185420B38}" dt="2021-02-03T22:31:17.065" v="44" actId="1076"/>
          <ac:spMkLst>
            <pc:docMk/>
            <pc:sldMk cId="3928451796" sldId="351"/>
            <ac:spMk id="15" creationId="{4DF4BC33-755A-454F-A788-5ADE9B3C91D7}"/>
          </ac:spMkLst>
        </pc:spChg>
        <pc:spChg chg="add mod">
          <ac:chgData name="Juan Gonzalez" userId="b01d2067-edad-40e9-a7bc-7e4c8f48f4a2" providerId="ADAL" clId="{5F2E3DA6-C270-4C1B-A1F9-4F5185420B38}" dt="2021-02-03T22:31:22.091" v="46" actId="1076"/>
          <ac:spMkLst>
            <pc:docMk/>
            <pc:sldMk cId="3928451796" sldId="351"/>
            <ac:spMk id="16" creationId="{0E671981-389D-4BC3-8D29-C9B979988757}"/>
          </ac:spMkLst>
        </pc:spChg>
        <pc:spChg chg="add mod">
          <ac:chgData name="Juan Gonzalez" userId="b01d2067-edad-40e9-a7bc-7e4c8f48f4a2" providerId="ADAL" clId="{5F2E3DA6-C270-4C1B-A1F9-4F5185420B38}" dt="2021-02-03T22:32:13.593" v="54" actId="1035"/>
          <ac:spMkLst>
            <pc:docMk/>
            <pc:sldMk cId="3928451796" sldId="351"/>
            <ac:spMk id="17" creationId="{BAD8DE2B-84CF-40B9-B083-BEE0F58E9304}"/>
          </ac:spMkLst>
        </pc:spChg>
        <pc:spChg chg="add del mod">
          <ac:chgData name="Juan Gonzalez" userId="b01d2067-edad-40e9-a7bc-7e4c8f48f4a2" providerId="ADAL" clId="{5F2E3DA6-C270-4C1B-A1F9-4F5185420B38}" dt="2021-02-03T22:32:36.693" v="61" actId="478"/>
          <ac:spMkLst>
            <pc:docMk/>
            <pc:sldMk cId="3928451796" sldId="351"/>
            <ac:spMk id="18" creationId="{08B85544-0D3A-4610-94B2-EF1711526089}"/>
          </ac:spMkLst>
        </pc:spChg>
        <pc:spChg chg="add mod">
          <ac:chgData name="Juan Gonzalez" userId="b01d2067-edad-40e9-a7bc-7e4c8f48f4a2" providerId="ADAL" clId="{5F2E3DA6-C270-4C1B-A1F9-4F5185420B38}" dt="2021-02-03T22:32:41.533" v="63" actId="1076"/>
          <ac:spMkLst>
            <pc:docMk/>
            <pc:sldMk cId="3928451796" sldId="351"/>
            <ac:spMk id="19" creationId="{A1044B15-D911-4806-992F-6B2D6FB707A1}"/>
          </ac:spMkLst>
        </pc:spChg>
        <pc:grpChg chg="add mod">
          <ac:chgData name="Juan Gonzalez" userId="b01d2067-edad-40e9-a7bc-7e4c8f48f4a2" providerId="ADAL" clId="{5F2E3DA6-C270-4C1B-A1F9-4F5185420B38}" dt="2021-02-03T22:29:25.212" v="10"/>
          <ac:grpSpMkLst>
            <pc:docMk/>
            <pc:sldMk cId="3928451796" sldId="351"/>
            <ac:grpSpMk id="5" creationId="{6DF910F7-FA8D-49E6-A903-CC4C34323D47}"/>
          </ac:grpSpMkLst>
        </pc:grpChg>
        <pc:graphicFrameChg chg="add del mod">
          <ac:chgData name="Juan Gonzalez" userId="b01d2067-edad-40e9-a7bc-7e4c8f48f4a2" providerId="ADAL" clId="{5F2E3DA6-C270-4C1B-A1F9-4F5185420B38}" dt="2021-02-03T22:29:34.286" v="12"/>
          <ac:graphicFrameMkLst>
            <pc:docMk/>
            <pc:sldMk cId="3928451796" sldId="351"/>
            <ac:graphicFrameMk id="9" creationId="{C316BC3D-C311-4759-86FF-106F503A63A2}"/>
          </ac:graphicFrameMkLst>
        </pc:graphicFrameChg>
        <pc:graphicFrameChg chg="add del mod">
          <ac:chgData name="Juan Gonzalez" userId="b01d2067-edad-40e9-a7bc-7e4c8f48f4a2" providerId="ADAL" clId="{5F2E3DA6-C270-4C1B-A1F9-4F5185420B38}" dt="2021-02-03T22:29:40.066" v="14"/>
          <ac:graphicFrameMkLst>
            <pc:docMk/>
            <pc:sldMk cId="3928451796" sldId="351"/>
            <ac:graphicFrameMk id="11" creationId="{F1085855-4E6F-43C6-8A69-BA56EBDEDBCC}"/>
          </ac:graphicFrameMkLst>
        </pc:graphicFrameChg>
        <pc:graphicFrameChg chg="add mod">
          <ac:chgData name="Juan Gonzalez" userId="b01d2067-edad-40e9-a7bc-7e4c8f48f4a2" providerId="ADAL" clId="{5F2E3DA6-C270-4C1B-A1F9-4F5185420B38}" dt="2021-02-03T22:31:36.036" v="49"/>
          <ac:graphicFrameMkLst>
            <pc:docMk/>
            <pc:sldMk cId="3928451796" sldId="351"/>
            <ac:graphicFrameMk id="13" creationId="{3B2CCED2-5A2D-4DDD-8F68-DF021F46512A}"/>
          </ac:graphicFrameMkLst>
        </pc:graphicFrameChg>
        <pc:picChg chg="add del mod">
          <ac:chgData name="Juan Gonzalez" userId="b01d2067-edad-40e9-a7bc-7e4c8f48f4a2" providerId="ADAL" clId="{5F2E3DA6-C270-4C1B-A1F9-4F5185420B38}" dt="2021-02-03T22:29:34.286" v="12"/>
          <ac:picMkLst>
            <pc:docMk/>
            <pc:sldMk cId="3928451796" sldId="351"/>
            <ac:picMk id="8" creationId="{F66D3466-F54E-4A6B-AAB5-2CCF1D4AAE75}"/>
          </ac:picMkLst>
        </pc:picChg>
        <pc:picChg chg="add del mod">
          <ac:chgData name="Juan Gonzalez" userId="b01d2067-edad-40e9-a7bc-7e4c8f48f4a2" providerId="ADAL" clId="{5F2E3DA6-C270-4C1B-A1F9-4F5185420B38}" dt="2021-02-03T22:29:40.066" v="14"/>
          <ac:picMkLst>
            <pc:docMk/>
            <pc:sldMk cId="3928451796" sldId="351"/>
            <ac:picMk id="10" creationId="{8A462831-D7DF-4452-BD9F-6654E0E78749}"/>
          </ac:picMkLst>
        </pc:picChg>
        <pc:picChg chg="add del mod">
          <ac:chgData name="Juan Gonzalez" userId="b01d2067-edad-40e9-a7bc-7e4c8f48f4a2" providerId="ADAL" clId="{5F2E3DA6-C270-4C1B-A1F9-4F5185420B38}" dt="2021-02-03T22:29:55.556" v="33" actId="478"/>
          <ac:picMkLst>
            <pc:docMk/>
            <pc:sldMk cId="3928451796" sldId="351"/>
            <ac:picMk id="12" creationId="{112DF2ED-5700-4B84-87E6-DF1B1B971E41}"/>
          </ac:picMkLst>
        </pc:picChg>
      </pc:sldChg>
      <pc:sldChg chg="add del">
        <pc:chgData name="Juan Gonzalez" userId="b01d2067-edad-40e9-a7bc-7e4c8f48f4a2" providerId="ADAL" clId="{5F2E3DA6-C270-4C1B-A1F9-4F5185420B38}" dt="2021-02-03T22:29:11.860" v="8"/>
        <pc:sldMkLst>
          <pc:docMk/>
          <pc:sldMk cId="82855098" sldId="352"/>
        </pc:sldMkLst>
      </pc:sldChg>
      <pc:sldChg chg="addSp delSp modSp add mod">
        <pc:chgData name="Juan Gonzalez" userId="b01d2067-edad-40e9-a7bc-7e4c8f48f4a2" providerId="ADAL" clId="{5F2E3DA6-C270-4C1B-A1F9-4F5185420B38}" dt="2021-02-04T03:06:37.518" v="415" actId="20577"/>
        <pc:sldMkLst>
          <pc:docMk/>
          <pc:sldMk cId="1576623736" sldId="352"/>
        </pc:sldMkLst>
        <pc:spChg chg="mod">
          <ac:chgData name="Juan Gonzalez" userId="b01d2067-edad-40e9-a7bc-7e4c8f48f4a2" providerId="ADAL" clId="{5F2E3DA6-C270-4C1B-A1F9-4F5185420B38}" dt="2021-02-04T03:06:37.518" v="415" actId="20577"/>
          <ac:spMkLst>
            <pc:docMk/>
            <pc:sldMk cId="1576623736" sldId="352"/>
            <ac:spMk id="2" creationId="{38F6D7F1-E720-4CB1-B920-FAC3D7D5872C}"/>
          </ac:spMkLst>
        </pc:spChg>
        <pc:spChg chg="del">
          <ac:chgData name="Juan Gonzalez" userId="b01d2067-edad-40e9-a7bc-7e4c8f48f4a2" providerId="ADAL" clId="{5F2E3DA6-C270-4C1B-A1F9-4F5185420B38}" dt="2021-02-04T03:06:14.158" v="407" actId="478"/>
          <ac:spMkLst>
            <pc:docMk/>
            <pc:sldMk cId="1576623736" sldId="352"/>
            <ac:spMk id="3" creationId="{296288B8-8D22-4EE1-9A8A-8843D8D6753D}"/>
          </ac:spMkLst>
        </pc:spChg>
        <pc:spChg chg="add del mod">
          <ac:chgData name="Juan Gonzalez" userId="b01d2067-edad-40e9-a7bc-7e4c8f48f4a2" providerId="ADAL" clId="{5F2E3DA6-C270-4C1B-A1F9-4F5185420B38}" dt="2021-02-04T03:06:24.625" v="408" actId="478"/>
          <ac:spMkLst>
            <pc:docMk/>
            <pc:sldMk cId="1576623736" sldId="352"/>
            <ac:spMk id="6" creationId="{F2885C5E-8F02-4459-A3D3-598169450D48}"/>
          </ac:spMkLst>
        </pc:spChg>
        <pc:picChg chg="add mod">
          <ac:chgData name="Juan Gonzalez" userId="b01d2067-edad-40e9-a7bc-7e4c8f48f4a2" providerId="ADAL" clId="{5F2E3DA6-C270-4C1B-A1F9-4F5185420B38}" dt="2021-02-04T03:06:28.306" v="410" actId="1076"/>
          <ac:picMkLst>
            <pc:docMk/>
            <pc:sldMk cId="1576623736" sldId="352"/>
            <ac:picMk id="7" creationId="{DB2F7F03-A478-4AC7-BF50-9DE710DFBB5F}"/>
          </ac:picMkLst>
        </pc:picChg>
        <pc:picChg chg="add mod">
          <ac:chgData name="Juan Gonzalez" userId="b01d2067-edad-40e9-a7bc-7e4c8f48f4a2" providerId="ADAL" clId="{5F2E3DA6-C270-4C1B-A1F9-4F5185420B38}" dt="2021-02-04T03:06:28.306" v="410" actId="1076"/>
          <ac:picMkLst>
            <pc:docMk/>
            <pc:sldMk cId="1576623736" sldId="352"/>
            <ac:picMk id="8" creationId="{E86B980B-08FE-4CFE-BC78-5DD350765DC6}"/>
          </ac:picMkLst>
        </pc:picChg>
        <pc:picChg chg="add mod">
          <ac:chgData name="Juan Gonzalez" userId="b01d2067-edad-40e9-a7bc-7e4c8f48f4a2" providerId="ADAL" clId="{5F2E3DA6-C270-4C1B-A1F9-4F5185420B38}" dt="2021-02-04T03:06:28.306" v="410" actId="1076"/>
          <ac:picMkLst>
            <pc:docMk/>
            <pc:sldMk cId="1576623736" sldId="352"/>
            <ac:picMk id="9" creationId="{D64513B1-097B-4966-A332-0709CB03D171}"/>
          </ac:picMkLst>
        </pc:picChg>
      </pc:sldChg>
      <pc:sldChg chg="add del">
        <pc:chgData name="Juan Gonzalez" userId="b01d2067-edad-40e9-a7bc-7e4c8f48f4a2" providerId="ADAL" clId="{5F2E3DA6-C270-4C1B-A1F9-4F5185420B38}" dt="2021-02-03T22:29:04.451" v="5"/>
        <pc:sldMkLst>
          <pc:docMk/>
          <pc:sldMk cId="2916707174" sldId="352"/>
        </pc:sldMkLst>
      </pc:sldChg>
      <pc:sldChg chg="add del">
        <pc:chgData name="Juan Gonzalez" userId="b01d2067-edad-40e9-a7bc-7e4c8f48f4a2" providerId="ADAL" clId="{5F2E3DA6-C270-4C1B-A1F9-4F5185420B38}" dt="2021-02-03T22:29:04.451" v="5"/>
        <pc:sldMkLst>
          <pc:docMk/>
          <pc:sldMk cId="12025417" sldId="353"/>
        </pc:sldMkLst>
      </pc:sldChg>
      <pc:sldChg chg="add del">
        <pc:chgData name="Juan Gonzalez" userId="b01d2067-edad-40e9-a7bc-7e4c8f48f4a2" providerId="ADAL" clId="{5F2E3DA6-C270-4C1B-A1F9-4F5185420B38}" dt="2021-02-03T22:29:11.860" v="8"/>
        <pc:sldMkLst>
          <pc:docMk/>
          <pc:sldMk cId="2998104818" sldId="353"/>
        </pc:sldMkLst>
      </pc:sldChg>
      <pc:sldChg chg="modSp add mod">
        <pc:chgData name="Juan Gonzalez" userId="b01d2067-edad-40e9-a7bc-7e4c8f48f4a2" providerId="ADAL" clId="{5F2E3DA6-C270-4C1B-A1F9-4F5185420B38}" dt="2021-02-04T03:10:07.225" v="451" actId="20577"/>
        <pc:sldMkLst>
          <pc:docMk/>
          <pc:sldMk cId="3417197445" sldId="353"/>
        </pc:sldMkLst>
        <pc:spChg chg="mod">
          <ac:chgData name="Juan Gonzalez" userId="b01d2067-edad-40e9-a7bc-7e4c8f48f4a2" providerId="ADAL" clId="{5F2E3DA6-C270-4C1B-A1F9-4F5185420B38}" dt="2021-02-04T03:10:07.225" v="451" actId="20577"/>
          <ac:spMkLst>
            <pc:docMk/>
            <pc:sldMk cId="3417197445" sldId="353"/>
            <ac:spMk id="2" creationId="{38F6D7F1-E720-4CB1-B920-FAC3D7D5872C}"/>
          </ac:spMkLst>
        </pc:spChg>
      </pc:sldChg>
      <pc:sldChg chg="add del">
        <pc:chgData name="Juan Gonzalez" userId="b01d2067-edad-40e9-a7bc-7e4c8f48f4a2" providerId="ADAL" clId="{5F2E3DA6-C270-4C1B-A1F9-4F5185420B38}" dt="2021-02-03T22:29:11.860" v="8"/>
        <pc:sldMkLst>
          <pc:docMk/>
          <pc:sldMk cId="1957968778" sldId="354"/>
        </pc:sldMkLst>
      </pc:sldChg>
      <pc:sldChg chg="add del">
        <pc:chgData name="Juan Gonzalez" userId="b01d2067-edad-40e9-a7bc-7e4c8f48f4a2" providerId="ADAL" clId="{5F2E3DA6-C270-4C1B-A1F9-4F5185420B38}" dt="2021-02-03T22:29:04.451" v="5"/>
        <pc:sldMkLst>
          <pc:docMk/>
          <pc:sldMk cId="3631226769" sldId="354"/>
        </pc:sldMkLst>
      </pc:sldChg>
      <pc:sldChg chg="add del">
        <pc:chgData name="Juan Gonzalez" userId="b01d2067-edad-40e9-a7bc-7e4c8f48f4a2" providerId="ADAL" clId="{5F2E3DA6-C270-4C1B-A1F9-4F5185420B38}" dt="2021-02-03T22:29:04.451" v="5"/>
        <pc:sldMkLst>
          <pc:docMk/>
          <pc:sldMk cId="973400005" sldId="355"/>
        </pc:sldMkLst>
      </pc:sldChg>
      <pc:sldChg chg="add del">
        <pc:chgData name="Juan Gonzalez" userId="b01d2067-edad-40e9-a7bc-7e4c8f48f4a2" providerId="ADAL" clId="{5F2E3DA6-C270-4C1B-A1F9-4F5185420B38}" dt="2021-02-03T22:29:11.860" v="8"/>
        <pc:sldMkLst>
          <pc:docMk/>
          <pc:sldMk cId="2057981692" sldId="355"/>
        </pc:sldMkLst>
      </pc:sldChg>
      <pc:sldChg chg="add del">
        <pc:chgData name="Juan Gonzalez" userId="b01d2067-edad-40e9-a7bc-7e4c8f48f4a2" providerId="ADAL" clId="{5F2E3DA6-C270-4C1B-A1F9-4F5185420B38}" dt="2021-02-03T22:29:04.451" v="5"/>
        <pc:sldMkLst>
          <pc:docMk/>
          <pc:sldMk cId="397613932" sldId="356"/>
        </pc:sldMkLst>
      </pc:sldChg>
      <pc:sldChg chg="add del">
        <pc:chgData name="Juan Gonzalez" userId="b01d2067-edad-40e9-a7bc-7e4c8f48f4a2" providerId="ADAL" clId="{5F2E3DA6-C270-4C1B-A1F9-4F5185420B38}" dt="2021-02-03T22:29:11.860" v="8"/>
        <pc:sldMkLst>
          <pc:docMk/>
          <pc:sldMk cId="482815470" sldId="356"/>
        </pc:sldMkLst>
      </pc:sldChg>
      <pc:sldChg chg="add del">
        <pc:chgData name="Juan Gonzalez" userId="b01d2067-edad-40e9-a7bc-7e4c8f48f4a2" providerId="ADAL" clId="{5F2E3DA6-C270-4C1B-A1F9-4F5185420B38}" dt="2021-02-03T22:29:04.451" v="5"/>
        <pc:sldMkLst>
          <pc:docMk/>
          <pc:sldMk cId="920571260" sldId="357"/>
        </pc:sldMkLst>
      </pc:sldChg>
      <pc:sldChg chg="add del">
        <pc:chgData name="Juan Gonzalez" userId="b01d2067-edad-40e9-a7bc-7e4c8f48f4a2" providerId="ADAL" clId="{5F2E3DA6-C270-4C1B-A1F9-4F5185420B38}" dt="2021-02-03T22:29:11.860" v="8"/>
        <pc:sldMkLst>
          <pc:docMk/>
          <pc:sldMk cId="4193119170" sldId="357"/>
        </pc:sldMkLst>
      </pc:sldChg>
      <pc:sldChg chg="add del">
        <pc:chgData name="Juan Gonzalez" userId="b01d2067-edad-40e9-a7bc-7e4c8f48f4a2" providerId="ADAL" clId="{5F2E3DA6-C270-4C1B-A1F9-4F5185420B38}" dt="2021-02-03T22:29:11.860" v="8"/>
        <pc:sldMkLst>
          <pc:docMk/>
          <pc:sldMk cId="1571857373" sldId="358"/>
        </pc:sldMkLst>
      </pc:sldChg>
      <pc:sldChg chg="add del">
        <pc:chgData name="Juan Gonzalez" userId="b01d2067-edad-40e9-a7bc-7e4c8f48f4a2" providerId="ADAL" clId="{5F2E3DA6-C270-4C1B-A1F9-4F5185420B38}" dt="2021-02-03T22:29:04.451" v="5"/>
        <pc:sldMkLst>
          <pc:docMk/>
          <pc:sldMk cId="3947918827" sldId="358"/>
        </pc:sldMkLst>
      </pc:sldChg>
      <pc:sldChg chg="add del">
        <pc:chgData name="Juan Gonzalez" userId="b01d2067-edad-40e9-a7bc-7e4c8f48f4a2" providerId="ADAL" clId="{5F2E3DA6-C270-4C1B-A1F9-4F5185420B38}" dt="2021-02-03T22:29:11.860" v="8"/>
        <pc:sldMkLst>
          <pc:docMk/>
          <pc:sldMk cId="641981608" sldId="359"/>
        </pc:sldMkLst>
      </pc:sldChg>
      <pc:sldChg chg="add del">
        <pc:chgData name="Juan Gonzalez" userId="b01d2067-edad-40e9-a7bc-7e4c8f48f4a2" providerId="ADAL" clId="{5F2E3DA6-C270-4C1B-A1F9-4F5185420B38}" dt="2021-02-03T22:29:04.451" v="5"/>
        <pc:sldMkLst>
          <pc:docMk/>
          <pc:sldMk cId="2022487944" sldId="359"/>
        </pc:sldMkLst>
      </pc:sldChg>
      <pc:sldChg chg="add del">
        <pc:chgData name="Juan Gonzalez" userId="b01d2067-edad-40e9-a7bc-7e4c8f48f4a2" providerId="ADAL" clId="{5F2E3DA6-C270-4C1B-A1F9-4F5185420B38}" dt="2021-02-03T22:29:11.860" v="8"/>
        <pc:sldMkLst>
          <pc:docMk/>
          <pc:sldMk cId="863224279" sldId="360"/>
        </pc:sldMkLst>
      </pc:sldChg>
      <pc:sldChg chg="add del">
        <pc:chgData name="Juan Gonzalez" userId="b01d2067-edad-40e9-a7bc-7e4c8f48f4a2" providerId="ADAL" clId="{5F2E3DA6-C270-4C1B-A1F9-4F5185420B38}" dt="2021-02-03T22:29:04.451" v="5"/>
        <pc:sldMkLst>
          <pc:docMk/>
          <pc:sldMk cId="1563865420" sldId="360"/>
        </pc:sldMkLst>
      </pc:sldChg>
      <pc:sldChg chg="add del">
        <pc:chgData name="Juan Gonzalez" userId="b01d2067-edad-40e9-a7bc-7e4c8f48f4a2" providerId="ADAL" clId="{5F2E3DA6-C270-4C1B-A1F9-4F5185420B38}" dt="2021-02-03T22:29:11.860" v="8"/>
        <pc:sldMkLst>
          <pc:docMk/>
          <pc:sldMk cId="1605712957" sldId="361"/>
        </pc:sldMkLst>
      </pc:sldChg>
      <pc:sldChg chg="add del">
        <pc:chgData name="Juan Gonzalez" userId="b01d2067-edad-40e9-a7bc-7e4c8f48f4a2" providerId="ADAL" clId="{5F2E3DA6-C270-4C1B-A1F9-4F5185420B38}" dt="2021-02-03T22:29:04.451" v="5"/>
        <pc:sldMkLst>
          <pc:docMk/>
          <pc:sldMk cId="2254624100" sldId="361"/>
        </pc:sldMkLst>
      </pc:sldChg>
      <pc:sldChg chg="add del">
        <pc:chgData name="Juan Gonzalez" userId="b01d2067-edad-40e9-a7bc-7e4c8f48f4a2" providerId="ADAL" clId="{5F2E3DA6-C270-4C1B-A1F9-4F5185420B38}" dt="2021-02-03T22:29:11.860" v="8"/>
        <pc:sldMkLst>
          <pc:docMk/>
          <pc:sldMk cId="1232048499" sldId="362"/>
        </pc:sldMkLst>
      </pc:sldChg>
      <pc:sldChg chg="add del">
        <pc:chgData name="Juan Gonzalez" userId="b01d2067-edad-40e9-a7bc-7e4c8f48f4a2" providerId="ADAL" clId="{5F2E3DA6-C270-4C1B-A1F9-4F5185420B38}" dt="2021-02-03T22:29:04.451" v="5"/>
        <pc:sldMkLst>
          <pc:docMk/>
          <pc:sldMk cId="1259831630" sldId="362"/>
        </pc:sldMkLst>
      </pc:sldChg>
      <pc:sldChg chg="add del">
        <pc:chgData name="Juan Gonzalez" userId="b01d2067-edad-40e9-a7bc-7e4c8f48f4a2" providerId="ADAL" clId="{5F2E3DA6-C270-4C1B-A1F9-4F5185420B38}" dt="2021-02-03T22:29:11.860" v="8"/>
        <pc:sldMkLst>
          <pc:docMk/>
          <pc:sldMk cId="1799913308" sldId="363"/>
        </pc:sldMkLst>
      </pc:sldChg>
      <pc:sldChg chg="add del">
        <pc:chgData name="Juan Gonzalez" userId="b01d2067-edad-40e9-a7bc-7e4c8f48f4a2" providerId="ADAL" clId="{5F2E3DA6-C270-4C1B-A1F9-4F5185420B38}" dt="2021-02-03T22:29:04.451" v="5"/>
        <pc:sldMkLst>
          <pc:docMk/>
          <pc:sldMk cId="3917936911" sldId="363"/>
        </pc:sldMkLst>
      </pc:sldChg>
      <pc:sldChg chg="add del">
        <pc:chgData name="Juan Gonzalez" userId="b01d2067-edad-40e9-a7bc-7e4c8f48f4a2" providerId="ADAL" clId="{5F2E3DA6-C270-4C1B-A1F9-4F5185420B38}" dt="2021-02-03T22:29:04.451" v="5"/>
        <pc:sldMkLst>
          <pc:docMk/>
          <pc:sldMk cId="769790643" sldId="364"/>
        </pc:sldMkLst>
      </pc:sldChg>
      <pc:sldChg chg="add del">
        <pc:chgData name="Juan Gonzalez" userId="b01d2067-edad-40e9-a7bc-7e4c8f48f4a2" providerId="ADAL" clId="{5F2E3DA6-C270-4C1B-A1F9-4F5185420B38}" dt="2021-02-03T22:29:11.860" v="8"/>
        <pc:sldMkLst>
          <pc:docMk/>
          <pc:sldMk cId="2011297536" sldId="364"/>
        </pc:sldMkLst>
      </pc:sldChg>
      <pc:sldChg chg="add del">
        <pc:chgData name="Juan Gonzalez" userId="b01d2067-edad-40e9-a7bc-7e4c8f48f4a2" providerId="ADAL" clId="{5F2E3DA6-C270-4C1B-A1F9-4F5185420B38}" dt="2021-02-03T22:29:11.860" v="8"/>
        <pc:sldMkLst>
          <pc:docMk/>
          <pc:sldMk cId="905365967" sldId="365"/>
        </pc:sldMkLst>
      </pc:sldChg>
      <pc:sldChg chg="add del">
        <pc:chgData name="Juan Gonzalez" userId="b01d2067-edad-40e9-a7bc-7e4c8f48f4a2" providerId="ADAL" clId="{5F2E3DA6-C270-4C1B-A1F9-4F5185420B38}" dt="2021-02-03T22:29:04.451" v="5"/>
        <pc:sldMkLst>
          <pc:docMk/>
          <pc:sldMk cId="943269834" sldId="365"/>
        </pc:sldMkLst>
      </pc:sldChg>
      <pc:sldChg chg="add del">
        <pc:chgData name="Juan Gonzalez" userId="b01d2067-edad-40e9-a7bc-7e4c8f48f4a2" providerId="ADAL" clId="{5F2E3DA6-C270-4C1B-A1F9-4F5185420B38}" dt="2021-02-03T22:29:11.860" v="8"/>
        <pc:sldMkLst>
          <pc:docMk/>
          <pc:sldMk cId="1666304195" sldId="366"/>
        </pc:sldMkLst>
      </pc:sldChg>
      <pc:sldChg chg="add del">
        <pc:chgData name="Juan Gonzalez" userId="b01d2067-edad-40e9-a7bc-7e4c8f48f4a2" providerId="ADAL" clId="{5F2E3DA6-C270-4C1B-A1F9-4F5185420B38}" dt="2021-02-03T22:29:04.451" v="5"/>
        <pc:sldMkLst>
          <pc:docMk/>
          <pc:sldMk cId="1831708293" sldId="366"/>
        </pc:sldMkLst>
      </pc:sldChg>
      <pc:sldChg chg="add del">
        <pc:chgData name="Juan Gonzalez" userId="b01d2067-edad-40e9-a7bc-7e4c8f48f4a2" providerId="ADAL" clId="{5F2E3DA6-C270-4C1B-A1F9-4F5185420B38}" dt="2021-02-03T22:29:04.451" v="5"/>
        <pc:sldMkLst>
          <pc:docMk/>
          <pc:sldMk cId="3281411994" sldId="367"/>
        </pc:sldMkLst>
      </pc:sldChg>
      <pc:sldChg chg="add del">
        <pc:chgData name="Juan Gonzalez" userId="b01d2067-edad-40e9-a7bc-7e4c8f48f4a2" providerId="ADAL" clId="{5F2E3DA6-C270-4C1B-A1F9-4F5185420B38}" dt="2021-02-03T22:29:11.860" v="8"/>
        <pc:sldMkLst>
          <pc:docMk/>
          <pc:sldMk cId="3822853825" sldId="367"/>
        </pc:sldMkLst>
      </pc:sldChg>
      <pc:sldChg chg="add del">
        <pc:chgData name="Juan Gonzalez" userId="b01d2067-edad-40e9-a7bc-7e4c8f48f4a2" providerId="ADAL" clId="{5F2E3DA6-C270-4C1B-A1F9-4F5185420B38}" dt="2021-02-03T22:29:11.860" v="8"/>
        <pc:sldMkLst>
          <pc:docMk/>
          <pc:sldMk cId="3585605155" sldId="368"/>
        </pc:sldMkLst>
      </pc:sldChg>
      <pc:sldChg chg="add del">
        <pc:chgData name="Juan Gonzalez" userId="b01d2067-edad-40e9-a7bc-7e4c8f48f4a2" providerId="ADAL" clId="{5F2E3DA6-C270-4C1B-A1F9-4F5185420B38}" dt="2021-02-03T22:29:04.451" v="5"/>
        <pc:sldMkLst>
          <pc:docMk/>
          <pc:sldMk cId="3920133301" sldId="368"/>
        </pc:sldMkLst>
      </pc:sldChg>
      <pc:sldMasterChg chg="modSldLayout">
        <pc:chgData name="Juan Gonzalez" userId="b01d2067-edad-40e9-a7bc-7e4c8f48f4a2" providerId="ADAL" clId="{5F2E3DA6-C270-4C1B-A1F9-4F5185420B38}" dt="2021-02-04T03:13:48.664" v="452" actId="27636"/>
        <pc:sldMasterMkLst>
          <pc:docMk/>
          <pc:sldMasterMk cId="2093093297" sldId="2147483655"/>
        </pc:sldMasterMkLst>
        <pc:sldLayoutChg chg="modSp mod">
          <pc:chgData name="Juan Gonzalez" userId="b01d2067-edad-40e9-a7bc-7e4c8f48f4a2" providerId="ADAL" clId="{5F2E3DA6-C270-4C1B-A1F9-4F5185420B38}" dt="2021-02-04T03:13:48.664" v="452" actId="27636"/>
          <pc:sldLayoutMkLst>
            <pc:docMk/>
            <pc:sldMasterMk cId="2093093297" sldId="2147483655"/>
            <pc:sldLayoutMk cId="3916273646" sldId="2147483677"/>
          </pc:sldLayoutMkLst>
          <pc:spChg chg="mod">
            <ac:chgData name="Juan Gonzalez" userId="b01d2067-edad-40e9-a7bc-7e4c8f48f4a2" providerId="ADAL" clId="{5F2E3DA6-C270-4C1B-A1F9-4F5185420B38}" dt="2021-02-04T03:13:48.664" v="452" actId="27636"/>
            <ac:spMkLst>
              <pc:docMk/>
              <pc:sldMasterMk cId="2093093297" sldId="2147483655"/>
              <pc:sldLayoutMk cId="3916273646" sldId="2147483677"/>
              <ac:spMk id="10" creationId="{58BF6BE2-D668-4228-B5DF-26F5DE633749}"/>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355F7-3E5A-49B8-B5D9-0365E8BED856}" type="doc">
      <dgm:prSet loTypeId="urn:microsoft.com/office/officeart/2005/8/layout/venn1" loCatId="relationship" qsTypeId="urn:microsoft.com/office/officeart/2005/8/quickstyle/simple1" qsCatId="simple" csTypeId="urn:microsoft.com/office/officeart/2005/8/colors/colorful3" csCatId="colorful" phldr="1"/>
      <dgm:spPr/>
    </dgm:pt>
    <dgm:pt modelId="{320FE21F-4007-4605-8FC2-AE3BE27FD9AB}">
      <dgm:prSet phldrT="[Text]"/>
      <dgm:spPr/>
      <dgm:t>
        <a:bodyPr/>
        <a:lstStyle/>
        <a:p>
          <a:r>
            <a:rPr lang="en-US" dirty="0"/>
            <a:t>Accelerated Toward a Career Area</a:t>
          </a:r>
        </a:p>
      </dgm:t>
    </dgm:pt>
    <dgm:pt modelId="{096D977B-C46F-4CC9-85B5-0E2B8F37A934}" type="parTrans" cxnId="{7DC616D2-5F8E-472D-A52C-82CD36CFE083}">
      <dgm:prSet/>
      <dgm:spPr/>
      <dgm:t>
        <a:bodyPr/>
        <a:lstStyle/>
        <a:p>
          <a:endParaRPr lang="en-US"/>
        </a:p>
      </dgm:t>
    </dgm:pt>
    <dgm:pt modelId="{3FC2D20A-DA8F-45B9-8382-AD4A5B529968}" type="sibTrans" cxnId="{7DC616D2-5F8E-472D-A52C-82CD36CFE083}">
      <dgm:prSet/>
      <dgm:spPr/>
      <dgm:t>
        <a:bodyPr/>
        <a:lstStyle/>
        <a:p>
          <a:endParaRPr lang="en-US"/>
        </a:p>
      </dgm:t>
    </dgm:pt>
    <dgm:pt modelId="{C33A55B8-FEEB-4AF6-A64C-22EBB2F2F613}">
      <dgm:prSet phldrT="[Text]"/>
      <dgm:spPr/>
      <dgm:t>
        <a:bodyPr/>
        <a:lstStyle/>
        <a:p>
          <a:r>
            <a:rPr lang="en-US" dirty="0"/>
            <a:t>Foundational Skills for All Careers</a:t>
          </a:r>
        </a:p>
      </dgm:t>
    </dgm:pt>
    <dgm:pt modelId="{71019232-9FA5-4EFC-89C0-1FDF2D2103A8}" type="parTrans" cxnId="{4F81771F-FFB8-4EAA-9D40-2853860B91F6}">
      <dgm:prSet/>
      <dgm:spPr/>
      <dgm:t>
        <a:bodyPr/>
        <a:lstStyle/>
        <a:p>
          <a:endParaRPr lang="en-US"/>
        </a:p>
      </dgm:t>
    </dgm:pt>
    <dgm:pt modelId="{7854C1A5-54E2-45AC-AA43-661F021AA4C0}" type="sibTrans" cxnId="{4F81771F-FFB8-4EAA-9D40-2853860B91F6}">
      <dgm:prSet/>
      <dgm:spPr/>
      <dgm:t>
        <a:bodyPr/>
        <a:lstStyle/>
        <a:p>
          <a:endParaRPr lang="en-US"/>
        </a:p>
      </dgm:t>
    </dgm:pt>
    <dgm:pt modelId="{D4BBD9BA-2653-474C-B4D3-6388D6E28C85}">
      <dgm:prSet phldrT="[Text]"/>
      <dgm:spPr/>
      <dgm:t>
        <a:bodyPr/>
        <a:lstStyle/>
        <a:p>
          <a:r>
            <a:rPr lang="en-US" dirty="0"/>
            <a:t>Academically Ready for Postsecondary</a:t>
          </a:r>
        </a:p>
      </dgm:t>
    </dgm:pt>
    <dgm:pt modelId="{1BAB0456-2C5E-4558-9F94-DEF5C4353576}" type="parTrans" cxnId="{CC32EB84-34E2-4A1C-BB16-66B216D91BC9}">
      <dgm:prSet/>
      <dgm:spPr/>
      <dgm:t>
        <a:bodyPr/>
        <a:lstStyle/>
        <a:p>
          <a:endParaRPr lang="en-US"/>
        </a:p>
      </dgm:t>
    </dgm:pt>
    <dgm:pt modelId="{A602D123-66ED-4E47-BAE8-3772CA98E739}" type="sibTrans" cxnId="{CC32EB84-34E2-4A1C-BB16-66B216D91BC9}">
      <dgm:prSet/>
      <dgm:spPr/>
      <dgm:t>
        <a:bodyPr/>
        <a:lstStyle/>
        <a:p>
          <a:endParaRPr lang="en-US"/>
        </a:p>
      </dgm:t>
    </dgm:pt>
    <dgm:pt modelId="{CA25BD9E-C3B5-43CA-BF0A-AD57B3615F83}" type="pres">
      <dgm:prSet presAssocID="{802355F7-3E5A-49B8-B5D9-0365E8BED856}" presName="compositeShape" presStyleCnt="0">
        <dgm:presLayoutVars>
          <dgm:chMax val="7"/>
          <dgm:dir/>
          <dgm:resizeHandles val="exact"/>
        </dgm:presLayoutVars>
      </dgm:prSet>
      <dgm:spPr/>
    </dgm:pt>
    <dgm:pt modelId="{7DACDFA0-E529-4996-9492-1474998A281E}" type="pres">
      <dgm:prSet presAssocID="{320FE21F-4007-4605-8FC2-AE3BE27FD9AB}" presName="circ1" presStyleLbl="vennNode1" presStyleIdx="0" presStyleCnt="3"/>
      <dgm:spPr/>
    </dgm:pt>
    <dgm:pt modelId="{28DAAD50-1F10-4F96-B3FF-0BC64D30C787}" type="pres">
      <dgm:prSet presAssocID="{320FE21F-4007-4605-8FC2-AE3BE27FD9AB}" presName="circ1Tx" presStyleLbl="revTx" presStyleIdx="0" presStyleCnt="0">
        <dgm:presLayoutVars>
          <dgm:chMax val="0"/>
          <dgm:chPref val="0"/>
          <dgm:bulletEnabled val="1"/>
        </dgm:presLayoutVars>
      </dgm:prSet>
      <dgm:spPr/>
    </dgm:pt>
    <dgm:pt modelId="{E077F6C9-1723-4A1D-890A-3BDBCD381EEA}" type="pres">
      <dgm:prSet presAssocID="{C33A55B8-FEEB-4AF6-A64C-22EBB2F2F613}" presName="circ2" presStyleLbl="vennNode1" presStyleIdx="1" presStyleCnt="3"/>
      <dgm:spPr/>
    </dgm:pt>
    <dgm:pt modelId="{D472FCAC-A737-49E1-9692-A92B77FA5425}" type="pres">
      <dgm:prSet presAssocID="{C33A55B8-FEEB-4AF6-A64C-22EBB2F2F613}" presName="circ2Tx" presStyleLbl="revTx" presStyleIdx="0" presStyleCnt="0">
        <dgm:presLayoutVars>
          <dgm:chMax val="0"/>
          <dgm:chPref val="0"/>
          <dgm:bulletEnabled val="1"/>
        </dgm:presLayoutVars>
      </dgm:prSet>
      <dgm:spPr/>
    </dgm:pt>
    <dgm:pt modelId="{B09599BD-CA8B-4D9D-94F1-C75F0BE6603C}" type="pres">
      <dgm:prSet presAssocID="{D4BBD9BA-2653-474C-B4D3-6388D6E28C85}" presName="circ3" presStyleLbl="vennNode1" presStyleIdx="2" presStyleCnt="3"/>
      <dgm:spPr/>
    </dgm:pt>
    <dgm:pt modelId="{1674D52E-CD4B-495E-A714-697A75338AC6}" type="pres">
      <dgm:prSet presAssocID="{D4BBD9BA-2653-474C-B4D3-6388D6E28C85}" presName="circ3Tx" presStyleLbl="revTx" presStyleIdx="0" presStyleCnt="0">
        <dgm:presLayoutVars>
          <dgm:chMax val="0"/>
          <dgm:chPref val="0"/>
          <dgm:bulletEnabled val="1"/>
        </dgm:presLayoutVars>
      </dgm:prSet>
      <dgm:spPr/>
    </dgm:pt>
  </dgm:ptLst>
  <dgm:cxnLst>
    <dgm:cxn modelId="{A97C1106-9F84-4C5A-8F3F-1AAF3FF7D74A}" type="presOf" srcId="{320FE21F-4007-4605-8FC2-AE3BE27FD9AB}" destId="{28DAAD50-1F10-4F96-B3FF-0BC64D30C787}" srcOrd="1" destOrd="0" presId="urn:microsoft.com/office/officeart/2005/8/layout/venn1"/>
    <dgm:cxn modelId="{2AD55E0D-2141-478A-9825-A7F59DBA394A}" type="presOf" srcId="{C33A55B8-FEEB-4AF6-A64C-22EBB2F2F613}" destId="{E077F6C9-1723-4A1D-890A-3BDBCD381EEA}" srcOrd="0" destOrd="0" presId="urn:microsoft.com/office/officeart/2005/8/layout/venn1"/>
    <dgm:cxn modelId="{652EAC15-73ED-4B40-BBF6-4699C0B74138}" type="presOf" srcId="{320FE21F-4007-4605-8FC2-AE3BE27FD9AB}" destId="{7DACDFA0-E529-4996-9492-1474998A281E}" srcOrd="0" destOrd="0" presId="urn:microsoft.com/office/officeart/2005/8/layout/venn1"/>
    <dgm:cxn modelId="{4F81771F-FFB8-4EAA-9D40-2853860B91F6}" srcId="{802355F7-3E5A-49B8-B5D9-0365E8BED856}" destId="{C33A55B8-FEEB-4AF6-A64C-22EBB2F2F613}" srcOrd="1" destOrd="0" parTransId="{71019232-9FA5-4EFC-89C0-1FDF2D2103A8}" sibTransId="{7854C1A5-54E2-45AC-AA43-661F021AA4C0}"/>
    <dgm:cxn modelId="{384FFE34-F24F-4CDC-94FD-D80FC77674E5}" type="presOf" srcId="{D4BBD9BA-2653-474C-B4D3-6388D6E28C85}" destId="{1674D52E-CD4B-495E-A714-697A75338AC6}" srcOrd="1" destOrd="0" presId="urn:microsoft.com/office/officeart/2005/8/layout/venn1"/>
    <dgm:cxn modelId="{34E11940-D401-402F-AA9C-D5B98856D24C}" type="presOf" srcId="{D4BBD9BA-2653-474C-B4D3-6388D6E28C85}" destId="{B09599BD-CA8B-4D9D-94F1-C75F0BE6603C}" srcOrd="0" destOrd="0" presId="urn:microsoft.com/office/officeart/2005/8/layout/venn1"/>
    <dgm:cxn modelId="{CC32EB84-34E2-4A1C-BB16-66B216D91BC9}" srcId="{802355F7-3E5A-49B8-B5D9-0365E8BED856}" destId="{D4BBD9BA-2653-474C-B4D3-6388D6E28C85}" srcOrd="2" destOrd="0" parTransId="{1BAB0456-2C5E-4558-9F94-DEF5C4353576}" sibTransId="{A602D123-66ED-4E47-BAE8-3772CA98E739}"/>
    <dgm:cxn modelId="{A7D336C5-1F18-4833-902E-D5C11C7C94F0}" type="presOf" srcId="{C33A55B8-FEEB-4AF6-A64C-22EBB2F2F613}" destId="{D472FCAC-A737-49E1-9692-A92B77FA5425}" srcOrd="1" destOrd="0" presId="urn:microsoft.com/office/officeart/2005/8/layout/venn1"/>
    <dgm:cxn modelId="{7DC616D2-5F8E-472D-A52C-82CD36CFE083}" srcId="{802355F7-3E5A-49B8-B5D9-0365E8BED856}" destId="{320FE21F-4007-4605-8FC2-AE3BE27FD9AB}" srcOrd="0" destOrd="0" parTransId="{096D977B-C46F-4CC9-85B5-0E2B8F37A934}" sibTransId="{3FC2D20A-DA8F-45B9-8382-AD4A5B529968}"/>
    <dgm:cxn modelId="{2E326EE6-3333-4E4E-BD8E-DC9DFF5A45B1}" type="presOf" srcId="{802355F7-3E5A-49B8-B5D9-0365E8BED856}" destId="{CA25BD9E-C3B5-43CA-BF0A-AD57B3615F83}" srcOrd="0" destOrd="0" presId="urn:microsoft.com/office/officeart/2005/8/layout/venn1"/>
    <dgm:cxn modelId="{67668B71-8995-4E53-ABDF-1E34ADE7D043}" type="presParOf" srcId="{CA25BD9E-C3B5-43CA-BF0A-AD57B3615F83}" destId="{7DACDFA0-E529-4996-9492-1474998A281E}" srcOrd="0" destOrd="0" presId="urn:microsoft.com/office/officeart/2005/8/layout/venn1"/>
    <dgm:cxn modelId="{C238624D-342F-464B-969B-40BBB5852775}" type="presParOf" srcId="{CA25BD9E-C3B5-43CA-BF0A-AD57B3615F83}" destId="{28DAAD50-1F10-4F96-B3FF-0BC64D30C787}" srcOrd="1" destOrd="0" presId="urn:microsoft.com/office/officeart/2005/8/layout/venn1"/>
    <dgm:cxn modelId="{E5AD3371-1429-4C3A-86A8-D9B73C9CB13D}" type="presParOf" srcId="{CA25BD9E-C3B5-43CA-BF0A-AD57B3615F83}" destId="{E077F6C9-1723-4A1D-890A-3BDBCD381EEA}" srcOrd="2" destOrd="0" presId="urn:microsoft.com/office/officeart/2005/8/layout/venn1"/>
    <dgm:cxn modelId="{25902F45-9EE9-42A5-BA9B-57C044FCBAE5}" type="presParOf" srcId="{CA25BD9E-C3B5-43CA-BF0A-AD57B3615F83}" destId="{D472FCAC-A737-49E1-9692-A92B77FA5425}" srcOrd="3" destOrd="0" presId="urn:microsoft.com/office/officeart/2005/8/layout/venn1"/>
    <dgm:cxn modelId="{C0858673-AC7E-4EB6-82DC-04EBA1782BAA}" type="presParOf" srcId="{CA25BD9E-C3B5-43CA-BF0A-AD57B3615F83}" destId="{B09599BD-CA8B-4D9D-94F1-C75F0BE6603C}" srcOrd="4" destOrd="0" presId="urn:microsoft.com/office/officeart/2005/8/layout/venn1"/>
    <dgm:cxn modelId="{7D547FDD-31F0-4B25-8316-8D5F4BEAB8A3}" type="presParOf" srcId="{CA25BD9E-C3B5-43CA-BF0A-AD57B3615F83}" destId="{1674D52E-CD4B-495E-A714-697A75338AC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2D5426-31B3-4B41-976C-148FD3647DAC}"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0E5B6977-260E-4ED9-9BB3-795033A79FD1}">
      <dgm:prSet phldrT="[Text]"/>
      <dgm:spPr/>
      <dgm:t>
        <a:bodyPr/>
        <a:lstStyle/>
        <a:p>
          <a:r>
            <a:rPr lang="en-US" dirty="0"/>
            <a:t>Course Sequences</a:t>
          </a:r>
        </a:p>
      </dgm:t>
    </dgm:pt>
    <dgm:pt modelId="{A12FE4F3-CE92-4D3D-A0CC-05C502665223}" type="parTrans" cxnId="{3F2A5B24-D212-4D47-9ECD-0F14BFB1E920}">
      <dgm:prSet/>
      <dgm:spPr/>
      <dgm:t>
        <a:bodyPr/>
        <a:lstStyle/>
        <a:p>
          <a:endParaRPr lang="en-US"/>
        </a:p>
      </dgm:t>
    </dgm:pt>
    <dgm:pt modelId="{C8761B5F-005A-416F-966F-5CF55BD8A484}" type="sibTrans" cxnId="{3F2A5B24-D212-4D47-9ECD-0F14BFB1E920}">
      <dgm:prSet/>
      <dgm:spPr/>
      <dgm:t>
        <a:bodyPr/>
        <a:lstStyle/>
        <a:p>
          <a:endParaRPr lang="en-US"/>
        </a:p>
      </dgm:t>
    </dgm:pt>
    <dgm:pt modelId="{F2BDCAD8-D12B-4597-BE83-C1EE3B6ED6DC}">
      <dgm:prSet phldrT="[Text]" custT="1"/>
      <dgm:spPr/>
      <dgm:t>
        <a:bodyPr/>
        <a:lstStyle/>
        <a:p>
          <a:r>
            <a:rPr lang="en-US" sz="1400" dirty="0"/>
            <a:t>- CTE Course sequence and Programs of Study</a:t>
          </a:r>
        </a:p>
        <a:p>
          <a:r>
            <a:rPr lang="en-US" sz="1400" dirty="0"/>
            <a:t>- Potential Focus on Industry Credential Attainment</a:t>
          </a:r>
        </a:p>
      </dgm:t>
    </dgm:pt>
    <dgm:pt modelId="{9AF08ABC-CA18-4EF3-AC93-0E1034D32FCE}" type="parTrans" cxnId="{B39EA24F-F05E-4C70-B708-99DC774F586F}">
      <dgm:prSet/>
      <dgm:spPr/>
      <dgm:t>
        <a:bodyPr/>
        <a:lstStyle/>
        <a:p>
          <a:endParaRPr lang="en-US"/>
        </a:p>
      </dgm:t>
    </dgm:pt>
    <dgm:pt modelId="{4A021CA5-1ADA-4AF0-A8E6-619DAF3899CF}" type="sibTrans" cxnId="{B39EA24F-F05E-4C70-B708-99DC774F586F}">
      <dgm:prSet/>
      <dgm:spPr/>
      <dgm:t>
        <a:bodyPr/>
        <a:lstStyle/>
        <a:p>
          <a:endParaRPr lang="en-US"/>
        </a:p>
      </dgm:t>
    </dgm:pt>
    <dgm:pt modelId="{0DFA6458-2640-4E18-9651-D678CD3B88AE}">
      <dgm:prSet phldrT="[Text]" custT="1"/>
      <dgm:spPr/>
      <dgm:t>
        <a:bodyPr/>
        <a:lstStyle/>
        <a:p>
          <a:r>
            <a:rPr lang="en-US" sz="1400" dirty="0"/>
            <a:t>- Not necessarily restricted to CTE Courses, </a:t>
          </a:r>
        </a:p>
        <a:p>
          <a:r>
            <a:rPr lang="en-US" sz="1400" dirty="0"/>
            <a:t>- Add “Career Focused” Early College Courses</a:t>
          </a:r>
        </a:p>
      </dgm:t>
    </dgm:pt>
    <dgm:pt modelId="{73D8FA70-94FC-43F3-8C2C-D7421AA9DCA8}" type="parTrans" cxnId="{F518991A-34E1-4CEC-B569-33C046BB1C06}">
      <dgm:prSet/>
      <dgm:spPr/>
      <dgm:t>
        <a:bodyPr/>
        <a:lstStyle/>
        <a:p>
          <a:endParaRPr lang="en-US"/>
        </a:p>
      </dgm:t>
    </dgm:pt>
    <dgm:pt modelId="{17E28FFB-DAB3-4876-945A-7ED9CB46D6ED}" type="sibTrans" cxnId="{F518991A-34E1-4CEC-B569-33C046BB1C06}">
      <dgm:prSet/>
      <dgm:spPr/>
      <dgm:t>
        <a:bodyPr/>
        <a:lstStyle/>
        <a:p>
          <a:endParaRPr lang="en-US"/>
        </a:p>
      </dgm:t>
    </dgm:pt>
    <dgm:pt modelId="{0B7D8212-27CA-4378-B209-E1464D231831}">
      <dgm:prSet phldrT="[Text]"/>
      <dgm:spPr/>
      <dgm:t>
        <a:bodyPr/>
        <a:lstStyle/>
        <a:p>
          <a:r>
            <a:rPr lang="en-US" dirty="0"/>
            <a:t>Work-Based Learning</a:t>
          </a:r>
        </a:p>
      </dgm:t>
    </dgm:pt>
    <dgm:pt modelId="{B8FE5495-8072-4E53-8582-F2BFC0FC8E4F}" type="parTrans" cxnId="{F50A8744-7438-4F3E-B241-44D6E1396BEE}">
      <dgm:prSet/>
      <dgm:spPr/>
      <dgm:t>
        <a:bodyPr/>
        <a:lstStyle/>
        <a:p>
          <a:endParaRPr lang="en-US"/>
        </a:p>
      </dgm:t>
    </dgm:pt>
    <dgm:pt modelId="{B0F13D90-734C-4D88-BD55-3CAC2D3EA66A}" type="sibTrans" cxnId="{F50A8744-7438-4F3E-B241-44D6E1396BEE}">
      <dgm:prSet/>
      <dgm:spPr/>
      <dgm:t>
        <a:bodyPr/>
        <a:lstStyle/>
        <a:p>
          <a:endParaRPr lang="en-US"/>
        </a:p>
      </dgm:t>
    </dgm:pt>
    <dgm:pt modelId="{6EC35770-7800-4195-B3C0-D242E51477F5}">
      <dgm:prSet phldrT="[Text]" custT="1"/>
      <dgm:spPr/>
      <dgm:t>
        <a:bodyPr/>
        <a:lstStyle/>
        <a:p>
          <a:r>
            <a:rPr lang="en-US" sz="1400" dirty="0"/>
            <a:t>- Job Shadows, Site visits</a:t>
          </a:r>
        </a:p>
        <a:p>
          <a:r>
            <a:rPr lang="en-US" sz="1400" dirty="0"/>
            <a:t>- Internship Placements / SAE</a:t>
          </a:r>
        </a:p>
      </dgm:t>
    </dgm:pt>
    <dgm:pt modelId="{36E8F9F4-8D1B-4BD6-8D68-16B1ABE7E0C9}" type="parTrans" cxnId="{AF18F50A-5051-4643-9506-9A5AFFDE7095}">
      <dgm:prSet/>
      <dgm:spPr/>
      <dgm:t>
        <a:bodyPr/>
        <a:lstStyle/>
        <a:p>
          <a:endParaRPr lang="en-US"/>
        </a:p>
      </dgm:t>
    </dgm:pt>
    <dgm:pt modelId="{0591B190-7A87-4B13-A52D-266F978E675B}" type="sibTrans" cxnId="{AF18F50A-5051-4643-9506-9A5AFFDE7095}">
      <dgm:prSet/>
      <dgm:spPr/>
      <dgm:t>
        <a:bodyPr/>
        <a:lstStyle/>
        <a:p>
          <a:endParaRPr lang="en-US"/>
        </a:p>
      </dgm:t>
    </dgm:pt>
    <dgm:pt modelId="{83879212-8E2E-4E15-BB99-BFF7233858DA}">
      <dgm:prSet phldrT="[Text]" custT="1"/>
      <dgm:spPr/>
      <dgm:t>
        <a:bodyPr/>
        <a:lstStyle/>
        <a:p>
          <a:r>
            <a:rPr lang="en-US" sz="1400" dirty="0"/>
            <a:t>3 Distinct Work-Based Learning activities with specific numeric goals for each</a:t>
          </a:r>
        </a:p>
      </dgm:t>
    </dgm:pt>
    <dgm:pt modelId="{4110EA5B-2421-4A83-8DE7-5EF200089346}" type="parTrans" cxnId="{404D5BE0-DBE2-405F-BDB8-F4384DE66E3C}">
      <dgm:prSet/>
      <dgm:spPr/>
      <dgm:t>
        <a:bodyPr/>
        <a:lstStyle/>
        <a:p>
          <a:endParaRPr lang="en-US"/>
        </a:p>
      </dgm:t>
    </dgm:pt>
    <dgm:pt modelId="{3A572F74-5C19-4A05-9551-19E8152EF8C5}" type="sibTrans" cxnId="{404D5BE0-DBE2-405F-BDB8-F4384DE66E3C}">
      <dgm:prSet/>
      <dgm:spPr/>
      <dgm:t>
        <a:bodyPr/>
        <a:lstStyle/>
        <a:p>
          <a:endParaRPr lang="en-US"/>
        </a:p>
      </dgm:t>
    </dgm:pt>
    <dgm:pt modelId="{8C87903A-8806-448E-90D9-5AE378F3C560}">
      <dgm:prSet phldrT="[Text]"/>
      <dgm:spPr/>
      <dgm:t>
        <a:bodyPr/>
        <a:lstStyle/>
        <a:p>
          <a:r>
            <a:rPr lang="en-US" dirty="0"/>
            <a:t>College Readiness</a:t>
          </a:r>
        </a:p>
      </dgm:t>
    </dgm:pt>
    <dgm:pt modelId="{E37CEE95-F4EF-48BD-AEFA-B41769353AC1}" type="parTrans" cxnId="{B3938A27-0746-40DF-825E-483EE656A46C}">
      <dgm:prSet/>
      <dgm:spPr/>
      <dgm:t>
        <a:bodyPr/>
        <a:lstStyle/>
        <a:p>
          <a:endParaRPr lang="en-US"/>
        </a:p>
      </dgm:t>
    </dgm:pt>
    <dgm:pt modelId="{32359287-18C6-4C3C-96EA-446FF47D0C0D}" type="sibTrans" cxnId="{B3938A27-0746-40DF-825E-483EE656A46C}">
      <dgm:prSet/>
      <dgm:spPr/>
      <dgm:t>
        <a:bodyPr/>
        <a:lstStyle/>
        <a:p>
          <a:endParaRPr lang="en-US"/>
        </a:p>
      </dgm:t>
    </dgm:pt>
    <dgm:pt modelId="{D61EADF2-F1C2-4332-8C13-99BCF9787EA8}">
      <dgm:prSet phldrT="[Text]" custT="1"/>
      <dgm:spPr/>
      <dgm:t>
        <a:bodyPr/>
        <a:lstStyle/>
        <a:p>
          <a:r>
            <a:rPr lang="en-US" sz="1400" dirty="0"/>
            <a:t>- Transition to postsecondary institutions an afterthought</a:t>
          </a:r>
        </a:p>
      </dgm:t>
    </dgm:pt>
    <dgm:pt modelId="{D012390D-C3CC-44DB-B9FE-1EE71ECD44DB}" type="parTrans" cxnId="{D6B08979-13F1-4A36-B534-445BFAC744A8}">
      <dgm:prSet/>
      <dgm:spPr/>
      <dgm:t>
        <a:bodyPr/>
        <a:lstStyle/>
        <a:p>
          <a:endParaRPr lang="en-US"/>
        </a:p>
      </dgm:t>
    </dgm:pt>
    <dgm:pt modelId="{5709C738-6566-43FB-9C2E-472C355568CB}" type="sibTrans" cxnId="{D6B08979-13F1-4A36-B534-445BFAC744A8}">
      <dgm:prSet/>
      <dgm:spPr/>
      <dgm:t>
        <a:bodyPr/>
        <a:lstStyle/>
        <a:p>
          <a:endParaRPr lang="en-US"/>
        </a:p>
      </dgm:t>
    </dgm:pt>
    <dgm:pt modelId="{71765C23-67EA-49E9-8099-53102AAC86CA}">
      <dgm:prSet phldrT="[Text]" custT="1"/>
      <dgm:spPr/>
      <dgm:t>
        <a:bodyPr/>
        <a:lstStyle/>
        <a:p>
          <a:r>
            <a:rPr lang="en-US" sz="1400" dirty="0"/>
            <a:t>- Must create plan for students to enter postsecondary institutions with non-remedial coursework</a:t>
          </a:r>
        </a:p>
      </dgm:t>
    </dgm:pt>
    <dgm:pt modelId="{BA67B73F-5943-4CF8-851D-65AC6D140161}" type="parTrans" cxnId="{4ADC8E46-5E6E-4FCD-B2B3-20F9FB5325AE}">
      <dgm:prSet/>
      <dgm:spPr/>
      <dgm:t>
        <a:bodyPr/>
        <a:lstStyle/>
        <a:p>
          <a:endParaRPr lang="en-US"/>
        </a:p>
      </dgm:t>
    </dgm:pt>
    <dgm:pt modelId="{1F15ECDF-F4E9-4913-B51A-DB4613835023}" type="sibTrans" cxnId="{4ADC8E46-5E6E-4FCD-B2B3-20F9FB5325AE}">
      <dgm:prSet/>
      <dgm:spPr/>
      <dgm:t>
        <a:bodyPr/>
        <a:lstStyle/>
        <a:p>
          <a:endParaRPr lang="en-US"/>
        </a:p>
      </dgm:t>
    </dgm:pt>
    <dgm:pt modelId="{B52524FA-9E5F-4E24-AEC8-F52959D20028}" type="pres">
      <dgm:prSet presAssocID="{F72D5426-31B3-4B41-976C-148FD3647DAC}" presName="Name0" presStyleCnt="0">
        <dgm:presLayoutVars>
          <dgm:dir/>
          <dgm:animLvl val="lvl"/>
          <dgm:resizeHandles val="exact"/>
        </dgm:presLayoutVars>
      </dgm:prSet>
      <dgm:spPr/>
    </dgm:pt>
    <dgm:pt modelId="{DCAEAE4A-E03C-44ED-8493-0CEDEAD8F3E4}" type="pres">
      <dgm:prSet presAssocID="{8C87903A-8806-448E-90D9-5AE378F3C560}" presName="boxAndChildren" presStyleCnt="0"/>
      <dgm:spPr/>
    </dgm:pt>
    <dgm:pt modelId="{054173DF-FFB4-4D57-97F7-9D5A82210C47}" type="pres">
      <dgm:prSet presAssocID="{8C87903A-8806-448E-90D9-5AE378F3C560}" presName="parentTextBox" presStyleLbl="node1" presStyleIdx="0" presStyleCnt="3"/>
      <dgm:spPr/>
    </dgm:pt>
    <dgm:pt modelId="{018F4C51-FB39-4E39-83C2-D8BE4BF32499}" type="pres">
      <dgm:prSet presAssocID="{8C87903A-8806-448E-90D9-5AE378F3C560}" presName="entireBox" presStyleLbl="node1" presStyleIdx="0" presStyleCnt="3"/>
      <dgm:spPr/>
    </dgm:pt>
    <dgm:pt modelId="{24322E0D-438F-4F34-B44C-A3C7F59E939A}" type="pres">
      <dgm:prSet presAssocID="{8C87903A-8806-448E-90D9-5AE378F3C560}" presName="descendantBox" presStyleCnt="0"/>
      <dgm:spPr/>
    </dgm:pt>
    <dgm:pt modelId="{9EDA2A9E-66A9-403C-B3C0-8D9BD41BCCEF}" type="pres">
      <dgm:prSet presAssocID="{D61EADF2-F1C2-4332-8C13-99BCF9787EA8}" presName="childTextBox" presStyleLbl="fgAccFollowNode1" presStyleIdx="0" presStyleCnt="6">
        <dgm:presLayoutVars>
          <dgm:bulletEnabled val="1"/>
        </dgm:presLayoutVars>
      </dgm:prSet>
      <dgm:spPr/>
    </dgm:pt>
    <dgm:pt modelId="{3ADFC801-0604-4E2C-897A-50370298FC8E}" type="pres">
      <dgm:prSet presAssocID="{71765C23-67EA-49E9-8099-53102AAC86CA}" presName="childTextBox" presStyleLbl="fgAccFollowNode1" presStyleIdx="1" presStyleCnt="6">
        <dgm:presLayoutVars>
          <dgm:bulletEnabled val="1"/>
        </dgm:presLayoutVars>
      </dgm:prSet>
      <dgm:spPr/>
    </dgm:pt>
    <dgm:pt modelId="{221A25B3-8755-4D1D-9CAB-3B558E03800D}" type="pres">
      <dgm:prSet presAssocID="{B0F13D90-734C-4D88-BD55-3CAC2D3EA66A}" presName="sp" presStyleCnt="0"/>
      <dgm:spPr/>
    </dgm:pt>
    <dgm:pt modelId="{028BB326-536C-433A-B6FB-824411A38B4D}" type="pres">
      <dgm:prSet presAssocID="{0B7D8212-27CA-4378-B209-E1464D231831}" presName="arrowAndChildren" presStyleCnt="0"/>
      <dgm:spPr/>
    </dgm:pt>
    <dgm:pt modelId="{5AD5C2E0-62E3-4549-BB43-38F6062463B6}" type="pres">
      <dgm:prSet presAssocID="{0B7D8212-27CA-4378-B209-E1464D231831}" presName="parentTextArrow" presStyleLbl="node1" presStyleIdx="0" presStyleCnt="3"/>
      <dgm:spPr/>
    </dgm:pt>
    <dgm:pt modelId="{088FE67C-C5FE-430D-A860-D9DE430463C0}" type="pres">
      <dgm:prSet presAssocID="{0B7D8212-27CA-4378-B209-E1464D231831}" presName="arrow" presStyleLbl="node1" presStyleIdx="1" presStyleCnt="3" custLinFactNeighborX="-16604" custLinFactNeighborY="-1415"/>
      <dgm:spPr/>
    </dgm:pt>
    <dgm:pt modelId="{1B0E0CDE-9E7D-47FF-96DF-26AF8C6AA663}" type="pres">
      <dgm:prSet presAssocID="{0B7D8212-27CA-4378-B209-E1464D231831}" presName="descendantArrow" presStyleCnt="0"/>
      <dgm:spPr/>
    </dgm:pt>
    <dgm:pt modelId="{178310B1-FC2D-4BEF-8726-FD2736EE8BFA}" type="pres">
      <dgm:prSet presAssocID="{6EC35770-7800-4195-B3C0-D242E51477F5}" presName="childTextArrow" presStyleLbl="fgAccFollowNode1" presStyleIdx="2" presStyleCnt="6">
        <dgm:presLayoutVars>
          <dgm:bulletEnabled val="1"/>
        </dgm:presLayoutVars>
      </dgm:prSet>
      <dgm:spPr/>
    </dgm:pt>
    <dgm:pt modelId="{4AED5857-7996-4F0A-B256-40482C3988E4}" type="pres">
      <dgm:prSet presAssocID="{83879212-8E2E-4E15-BB99-BFF7233858DA}" presName="childTextArrow" presStyleLbl="fgAccFollowNode1" presStyleIdx="3" presStyleCnt="6">
        <dgm:presLayoutVars>
          <dgm:bulletEnabled val="1"/>
        </dgm:presLayoutVars>
      </dgm:prSet>
      <dgm:spPr/>
    </dgm:pt>
    <dgm:pt modelId="{07560D34-5549-4D46-9BF2-ED0DE316E8C1}" type="pres">
      <dgm:prSet presAssocID="{C8761B5F-005A-416F-966F-5CF55BD8A484}" presName="sp" presStyleCnt="0"/>
      <dgm:spPr/>
    </dgm:pt>
    <dgm:pt modelId="{82608C1E-557A-4BDC-A879-907C826336D8}" type="pres">
      <dgm:prSet presAssocID="{0E5B6977-260E-4ED9-9BB3-795033A79FD1}" presName="arrowAndChildren" presStyleCnt="0"/>
      <dgm:spPr/>
    </dgm:pt>
    <dgm:pt modelId="{7C175776-FEE0-41D5-A919-4EF1C5B5F76D}" type="pres">
      <dgm:prSet presAssocID="{0E5B6977-260E-4ED9-9BB3-795033A79FD1}" presName="parentTextArrow" presStyleLbl="node1" presStyleIdx="1" presStyleCnt="3"/>
      <dgm:spPr/>
    </dgm:pt>
    <dgm:pt modelId="{E2A62AD7-CB6B-4147-9D7D-BBC9E53B9697}" type="pres">
      <dgm:prSet presAssocID="{0E5B6977-260E-4ED9-9BB3-795033A79FD1}" presName="arrow" presStyleLbl="node1" presStyleIdx="2" presStyleCnt="3" custLinFactNeighborX="2445" custLinFactNeighborY="-46"/>
      <dgm:spPr/>
    </dgm:pt>
    <dgm:pt modelId="{AC8D5012-72BE-40C7-8815-52C46C311479}" type="pres">
      <dgm:prSet presAssocID="{0E5B6977-260E-4ED9-9BB3-795033A79FD1}" presName="descendantArrow" presStyleCnt="0"/>
      <dgm:spPr/>
    </dgm:pt>
    <dgm:pt modelId="{71D41D5E-BB06-41D7-A53B-BD5BF33309E5}" type="pres">
      <dgm:prSet presAssocID="{F2BDCAD8-D12B-4597-BE83-C1EE3B6ED6DC}" presName="childTextArrow" presStyleLbl="fgAccFollowNode1" presStyleIdx="4" presStyleCnt="6">
        <dgm:presLayoutVars>
          <dgm:bulletEnabled val="1"/>
        </dgm:presLayoutVars>
      </dgm:prSet>
      <dgm:spPr/>
    </dgm:pt>
    <dgm:pt modelId="{43FF2477-CFE6-4554-8D59-8EC6C4620571}" type="pres">
      <dgm:prSet presAssocID="{0DFA6458-2640-4E18-9651-D678CD3B88AE}" presName="childTextArrow" presStyleLbl="fgAccFollowNode1" presStyleIdx="5" presStyleCnt="6">
        <dgm:presLayoutVars>
          <dgm:bulletEnabled val="1"/>
        </dgm:presLayoutVars>
      </dgm:prSet>
      <dgm:spPr/>
    </dgm:pt>
  </dgm:ptLst>
  <dgm:cxnLst>
    <dgm:cxn modelId="{AF18F50A-5051-4643-9506-9A5AFFDE7095}" srcId="{0B7D8212-27CA-4378-B209-E1464D231831}" destId="{6EC35770-7800-4195-B3C0-D242E51477F5}" srcOrd="0" destOrd="0" parTransId="{36E8F9F4-8D1B-4BD6-8D68-16B1ABE7E0C9}" sibTransId="{0591B190-7A87-4B13-A52D-266F978E675B}"/>
    <dgm:cxn modelId="{E95BD60B-4AC6-4A91-B81F-187168D491A9}" type="presOf" srcId="{0E5B6977-260E-4ED9-9BB3-795033A79FD1}" destId="{7C175776-FEE0-41D5-A919-4EF1C5B5F76D}" srcOrd="0" destOrd="0" presId="urn:microsoft.com/office/officeart/2005/8/layout/process4"/>
    <dgm:cxn modelId="{B2ACDC11-45E1-4A7E-8FBB-D23C17DB9389}" type="presOf" srcId="{8C87903A-8806-448E-90D9-5AE378F3C560}" destId="{018F4C51-FB39-4E39-83C2-D8BE4BF32499}" srcOrd="1" destOrd="0" presId="urn:microsoft.com/office/officeart/2005/8/layout/process4"/>
    <dgm:cxn modelId="{F518991A-34E1-4CEC-B569-33C046BB1C06}" srcId="{0E5B6977-260E-4ED9-9BB3-795033A79FD1}" destId="{0DFA6458-2640-4E18-9651-D678CD3B88AE}" srcOrd="1" destOrd="0" parTransId="{73D8FA70-94FC-43F3-8C2C-D7421AA9DCA8}" sibTransId="{17E28FFB-DAB3-4876-945A-7ED9CB46D6ED}"/>
    <dgm:cxn modelId="{3F2A5B24-D212-4D47-9ECD-0F14BFB1E920}" srcId="{F72D5426-31B3-4B41-976C-148FD3647DAC}" destId="{0E5B6977-260E-4ED9-9BB3-795033A79FD1}" srcOrd="0" destOrd="0" parTransId="{A12FE4F3-CE92-4D3D-A0CC-05C502665223}" sibTransId="{C8761B5F-005A-416F-966F-5CF55BD8A484}"/>
    <dgm:cxn modelId="{B3938A27-0746-40DF-825E-483EE656A46C}" srcId="{F72D5426-31B3-4B41-976C-148FD3647DAC}" destId="{8C87903A-8806-448E-90D9-5AE378F3C560}" srcOrd="2" destOrd="0" parTransId="{E37CEE95-F4EF-48BD-AEFA-B41769353AC1}" sibTransId="{32359287-18C6-4C3C-96EA-446FF47D0C0D}"/>
    <dgm:cxn modelId="{55685A28-5348-47A7-8425-3804850F273C}" type="presOf" srcId="{F72D5426-31B3-4B41-976C-148FD3647DAC}" destId="{B52524FA-9E5F-4E24-AEC8-F52959D20028}" srcOrd="0" destOrd="0" presId="urn:microsoft.com/office/officeart/2005/8/layout/process4"/>
    <dgm:cxn modelId="{6ED7EF2D-5F31-4F84-8992-D3ADC7916A5D}" type="presOf" srcId="{D61EADF2-F1C2-4332-8C13-99BCF9787EA8}" destId="{9EDA2A9E-66A9-403C-B3C0-8D9BD41BCCEF}" srcOrd="0" destOrd="0" presId="urn:microsoft.com/office/officeart/2005/8/layout/process4"/>
    <dgm:cxn modelId="{9CAEA532-EA5E-4B51-9921-2BC7A162422E}" type="presOf" srcId="{8C87903A-8806-448E-90D9-5AE378F3C560}" destId="{054173DF-FFB4-4D57-97F7-9D5A82210C47}" srcOrd="0" destOrd="0" presId="urn:microsoft.com/office/officeart/2005/8/layout/process4"/>
    <dgm:cxn modelId="{F50A8744-7438-4F3E-B241-44D6E1396BEE}" srcId="{F72D5426-31B3-4B41-976C-148FD3647DAC}" destId="{0B7D8212-27CA-4378-B209-E1464D231831}" srcOrd="1" destOrd="0" parTransId="{B8FE5495-8072-4E53-8582-F2BFC0FC8E4F}" sibTransId="{B0F13D90-734C-4D88-BD55-3CAC2D3EA66A}"/>
    <dgm:cxn modelId="{4ADC8E46-5E6E-4FCD-B2B3-20F9FB5325AE}" srcId="{8C87903A-8806-448E-90D9-5AE378F3C560}" destId="{71765C23-67EA-49E9-8099-53102AAC86CA}" srcOrd="1" destOrd="0" parTransId="{BA67B73F-5943-4CF8-851D-65AC6D140161}" sibTransId="{1F15ECDF-F4E9-4913-B51A-DB4613835023}"/>
    <dgm:cxn modelId="{70F8F46A-7D25-497A-AB0B-D414247EC523}" type="presOf" srcId="{83879212-8E2E-4E15-BB99-BFF7233858DA}" destId="{4AED5857-7996-4F0A-B256-40482C3988E4}" srcOrd="0" destOrd="0" presId="urn:microsoft.com/office/officeart/2005/8/layout/process4"/>
    <dgm:cxn modelId="{A219C34C-A172-45B5-B4B1-C118E6F8E1A0}" type="presOf" srcId="{71765C23-67EA-49E9-8099-53102AAC86CA}" destId="{3ADFC801-0604-4E2C-897A-50370298FC8E}" srcOrd="0" destOrd="0" presId="urn:microsoft.com/office/officeart/2005/8/layout/process4"/>
    <dgm:cxn modelId="{B39EA24F-F05E-4C70-B708-99DC774F586F}" srcId="{0E5B6977-260E-4ED9-9BB3-795033A79FD1}" destId="{F2BDCAD8-D12B-4597-BE83-C1EE3B6ED6DC}" srcOrd="0" destOrd="0" parTransId="{9AF08ABC-CA18-4EF3-AC93-0E1034D32FCE}" sibTransId="{4A021CA5-1ADA-4AF0-A8E6-619DAF3899CF}"/>
    <dgm:cxn modelId="{75746B70-120C-49E8-8F2E-68564A5B8EF0}" type="presOf" srcId="{F2BDCAD8-D12B-4597-BE83-C1EE3B6ED6DC}" destId="{71D41D5E-BB06-41D7-A53B-BD5BF33309E5}" srcOrd="0" destOrd="0" presId="urn:microsoft.com/office/officeart/2005/8/layout/process4"/>
    <dgm:cxn modelId="{F123FF54-58C1-467E-8E31-64BE39FDD6D2}" type="presOf" srcId="{0E5B6977-260E-4ED9-9BB3-795033A79FD1}" destId="{E2A62AD7-CB6B-4147-9D7D-BBC9E53B9697}" srcOrd="1" destOrd="0" presId="urn:microsoft.com/office/officeart/2005/8/layout/process4"/>
    <dgm:cxn modelId="{D6B08979-13F1-4A36-B534-445BFAC744A8}" srcId="{8C87903A-8806-448E-90D9-5AE378F3C560}" destId="{D61EADF2-F1C2-4332-8C13-99BCF9787EA8}" srcOrd="0" destOrd="0" parTransId="{D012390D-C3CC-44DB-B9FE-1EE71ECD44DB}" sibTransId="{5709C738-6566-43FB-9C2E-472C355568CB}"/>
    <dgm:cxn modelId="{6D3B1FBB-9F28-4F18-BADE-95EBFB9BFD0C}" type="presOf" srcId="{0B7D8212-27CA-4378-B209-E1464D231831}" destId="{5AD5C2E0-62E3-4549-BB43-38F6062463B6}" srcOrd="0" destOrd="0" presId="urn:microsoft.com/office/officeart/2005/8/layout/process4"/>
    <dgm:cxn modelId="{6D1AFCCB-F16D-4D56-870C-5E2EB2551B02}" type="presOf" srcId="{0DFA6458-2640-4E18-9651-D678CD3B88AE}" destId="{43FF2477-CFE6-4554-8D59-8EC6C4620571}" srcOrd="0" destOrd="0" presId="urn:microsoft.com/office/officeart/2005/8/layout/process4"/>
    <dgm:cxn modelId="{CDAACCCC-C6DE-49F4-A847-6D7F615FE1CB}" type="presOf" srcId="{6EC35770-7800-4195-B3C0-D242E51477F5}" destId="{178310B1-FC2D-4BEF-8726-FD2736EE8BFA}" srcOrd="0" destOrd="0" presId="urn:microsoft.com/office/officeart/2005/8/layout/process4"/>
    <dgm:cxn modelId="{CDD31DDF-B395-4CD3-9D1C-CFA7F4960A5B}" type="presOf" srcId="{0B7D8212-27CA-4378-B209-E1464D231831}" destId="{088FE67C-C5FE-430D-A860-D9DE430463C0}" srcOrd="1" destOrd="0" presId="urn:microsoft.com/office/officeart/2005/8/layout/process4"/>
    <dgm:cxn modelId="{404D5BE0-DBE2-405F-BDB8-F4384DE66E3C}" srcId="{0B7D8212-27CA-4378-B209-E1464D231831}" destId="{83879212-8E2E-4E15-BB99-BFF7233858DA}" srcOrd="1" destOrd="0" parTransId="{4110EA5B-2421-4A83-8DE7-5EF200089346}" sibTransId="{3A572F74-5C19-4A05-9551-19E8152EF8C5}"/>
    <dgm:cxn modelId="{33C381FF-251E-4FF6-9C80-2FBA5F351614}" type="presParOf" srcId="{B52524FA-9E5F-4E24-AEC8-F52959D20028}" destId="{DCAEAE4A-E03C-44ED-8493-0CEDEAD8F3E4}" srcOrd="0" destOrd="0" presId="urn:microsoft.com/office/officeart/2005/8/layout/process4"/>
    <dgm:cxn modelId="{B85D650E-0104-4227-91A3-8B06CA6682C6}" type="presParOf" srcId="{DCAEAE4A-E03C-44ED-8493-0CEDEAD8F3E4}" destId="{054173DF-FFB4-4D57-97F7-9D5A82210C47}" srcOrd="0" destOrd="0" presId="urn:microsoft.com/office/officeart/2005/8/layout/process4"/>
    <dgm:cxn modelId="{C93B1AA7-8E10-464D-97F0-847BDF8DC618}" type="presParOf" srcId="{DCAEAE4A-E03C-44ED-8493-0CEDEAD8F3E4}" destId="{018F4C51-FB39-4E39-83C2-D8BE4BF32499}" srcOrd="1" destOrd="0" presId="urn:microsoft.com/office/officeart/2005/8/layout/process4"/>
    <dgm:cxn modelId="{7382CD94-B3B5-4EC2-A136-F56B45F65ABB}" type="presParOf" srcId="{DCAEAE4A-E03C-44ED-8493-0CEDEAD8F3E4}" destId="{24322E0D-438F-4F34-B44C-A3C7F59E939A}" srcOrd="2" destOrd="0" presId="urn:microsoft.com/office/officeart/2005/8/layout/process4"/>
    <dgm:cxn modelId="{9EF1F893-623B-4212-B243-5B81DF68AE6A}" type="presParOf" srcId="{24322E0D-438F-4F34-B44C-A3C7F59E939A}" destId="{9EDA2A9E-66A9-403C-B3C0-8D9BD41BCCEF}" srcOrd="0" destOrd="0" presId="urn:microsoft.com/office/officeart/2005/8/layout/process4"/>
    <dgm:cxn modelId="{F107BC53-1A6E-4CA2-BF71-6CFCF2717FA4}" type="presParOf" srcId="{24322E0D-438F-4F34-B44C-A3C7F59E939A}" destId="{3ADFC801-0604-4E2C-897A-50370298FC8E}" srcOrd="1" destOrd="0" presId="urn:microsoft.com/office/officeart/2005/8/layout/process4"/>
    <dgm:cxn modelId="{4CF6A860-22FE-4328-B77A-7CD4FA2F0522}" type="presParOf" srcId="{B52524FA-9E5F-4E24-AEC8-F52959D20028}" destId="{221A25B3-8755-4D1D-9CAB-3B558E03800D}" srcOrd="1" destOrd="0" presId="urn:microsoft.com/office/officeart/2005/8/layout/process4"/>
    <dgm:cxn modelId="{E8B60B24-099E-4E9A-A7D4-98C547D1C7BE}" type="presParOf" srcId="{B52524FA-9E5F-4E24-AEC8-F52959D20028}" destId="{028BB326-536C-433A-B6FB-824411A38B4D}" srcOrd="2" destOrd="0" presId="urn:microsoft.com/office/officeart/2005/8/layout/process4"/>
    <dgm:cxn modelId="{C80A4920-F020-4374-A998-36ED3010B66E}" type="presParOf" srcId="{028BB326-536C-433A-B6FB-824411A38B4D}" destId="{5AD5C2E0-62E3-4549-BB43-38F6062463B6}" srcOrd="0" destOrd="0" presId="urn:microsoft.com/office/officeart/2005/8/layout/process4"/>
    <dgm:cxn modelId="{24CB5A95-9AD6-4D4F-91BF-460727713437}" type="presParOf" srcId="{028BB326-536C-433A-B6FB-824411A38B4D}" destId="{088FE67C-C5FE-430D-A860-D9DE430463C0}" srcOrd="1" destOrd="0" presId="urn:microsoft.com/office/officeart/2005/8/layout/process4"/>
    <dgm:cxn modelId="{2069583A-3F4C-4D99-82E2-917ADD278B4E}" type="presParOf" srcId="{028BB326-536C-433A-B6FB-824411A38B4D}" destId="{1B0E0CDE-9E7D-47FF-96DF-26AF8C6AA663}" srcOrd="2" destOrd="0" presId="urn:microsoft.com/office/officeart/2005/8/layout/process4"/>
    <dgm:cxn modelId="{1D5075CF-84DF-4301-9699-139DE8451D4F}" type="presParOf" srcId="{1B0E0CDE-9E7D-47FF-96DF-26AF8C6AA663}" destId="{178310B1-FC2D-4BEF-8726-FD2736EE8BFA}" srcOrd="0" destOrd="0" presId="urn:microsoft.com/office/officeart/2005/8/layout/process4"/>
    <dgm:cxn modelId="{17B778C3-31C8-4EB7-B395-9F9DF1AD4C23}" type="presParOf" srcId="{1B0E0CDE-9E7D-47FF-96DF-26AF8C6AA663}" destId="{4AED5857-7996-4F0A-B256-40482C3988E4}" srcOrd="1" destOrd="0" presId="urn:microsoft.com/office/officeart/2005/8/layout/process4"/>
    <dgm:cxn modelId="{1898508D-3D02-479E-9E5B-3F9D53F4866C}" type="presParOf" srcId="{B52524FA-9E5F-4E24-AEC8-F52959D20028}" destId="{07560D34-5549-4D46-9BF2-ED0DE316E8C1}" srcOrd="3" destOrd="0" presId="urn:microsoft.com/office/officeart/2005/8/layout/process4"/>
    <dgm:cxn modelId="{7FBB9C51-8CF3-41D7-9AF4-48655F5656EB}" type="presParOf" srcId="{B52524FA-9E5F-4E24-AEC8-F52959D20028}" destId="{82608C1E-557A-4BDC-A879-907C826336D8}" srcOrd="4" destOrd="0" presId="urn:microsoft.com/office/officeart/2005/8/layout/process4"/>
    <dgm:cxn modelId="{1F7B9A31-C9DD-4833-B41F-CD42E25335D1}" type="presParOf" srcId="{82608C1E-557A-4BDC-A879-907C826336D8}" destId="{7C175776-FEE0-41D5-A919-4EF1C5B5F76D}" srcOrd="0" destOrd="0" presId="urn:microsoft.com/office/officeart/2005/8/layout/process4"/>
    <dgm:cxn modelId="{9A1E1FFE-F116-48ED-9562-777C0E6ACCE5}" type="presParOf" srcId="{82608C1E-557A-4BDC-A879-907C826336D8}" destId="{E2A62AD7-CB6B-4147-9D7D-BBC9E53B9697}" srcOrd="1" destOrd="0" presId="urn:microsoft.com/office/officeart/2005/8/layout/process4"/>
    <dgm:cxn modelId="{10769B13-C800-4579-85D4-2AC9A066E564}" type="presParOf" srcId="{82608C1E-557A-4BDC-A879-907C826336D8}" destId="{AC8D5012-72BE-40C7-8815-52C46C311479}" srcOrd="2" destOrd="0" presId="urn:microsoft.com/office/officeart/2005/8/layout/process4"/>
    <dgm:cxn modelId="{58ADA233-E75F-4828-BEC2-FC7DA02433A7}" type="presParOf" srcId="{AC8D5012-72BE-40C7-8815-52C46C311479}" destId="{71D41D5E-BB06-41D7-A53B-BD5BF33309E5}" srcOrd="0" destOrd="0" presId="urn:microsoft.com/office/officeart/2005/8/layout/process4"/>
    <dgm:cxn modelId="{E0AC0389-9713-4A53-ADB0-D5DE44E0EED3}" type="presParOf" srcId="{AC8D5012-72BE-40C7-8815-52C46C311479}" destId="{43FF2477-CFE6-4554-8D59-8EC6C4620571}"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18BEB4-D0F4-4A7C-A806-6EAEBD4D07B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86B1F13-148C-48BA-8205-44919D955F63}">
      <dgm:prSet phldrT="[Text]"/>
      <dgm:spPr/>
      <dgm:t>
        <a:bodyPr/>
        <a:lstStyle/>
        <a:p>
          <a:r>
            <a:rPr lang="en-US" dirty="0"/>
            <a:t>How to Get Students “Career-Focused” Early College Credit</a:t>
          </a:r>
        </a:p>
      </dgm:t>
    </dgm:pt>
    <dgm:pt modelId="{E2EE6445-2537-41D9-8F9B-89495F6C3EB8}" type="parTrans" cxnId="{A98A5942-E5E0-4F20-B779-2414261650B2}">
      <dgm:prSet/>
      <dgm:spPr/>
      <dgm:t>
        <a:bodyPr/>
        <a:lstStyle/>
        <a:p>
          <a:endParaRPr lang="en-US"/>
        </a:p>
      </dgm:t>
    </dgm:pt>
    <dgm:pt modelId="{86FC1513-D55C-4532-BDBB-3836E7CF259A}" type="sibTrans" cxnId="{A98A5942-E5E0-4F20-B779-2414261650B2}">
      <dgm:prSet/>
      <dgm:spPr/>
      <dgm:t>
        <a:bodyPr/>
        <a:lstStyle/>
        <a:p>
          <a:endParaRPr lang="en-US"/>
        </a:p>
      </dgm:t>
    </dgm:pt>
    <dgm:pt modelId="{A83C5648-FE8F-4689-95DF-9091F910041F}">
      <dgm:prSet phldrT="[Text]" custT="1"/>
      <dgm:spPr/>
      <dgm:t>
        <a:bodyPr/>
        <a:lstStyle/>
        <a:p>
          <a:r>
            <a:rPr lang="en-US" sz="1600" b="1" u="sng" dirty="0">
              <a:solidFill>
                <a:srgbClr val="FFFF00"/>
              </a:solidFill>
            </a:rPr>
            <a:t>Target Career-Focused Dual Credit/Enrollment with Easy student eligibility </a:t>
          </a:r>
        </a:p>
        <a:p>
          <a:endParaRPr lang="en-US" sz="1200" dirty="0"/>
        </a:p>
        <a:p>
          <a:r>
            <a:rPr lang="en-US" sz="1400" u="sng" dirty="0"/>
            <a:t>Common Community College Courses</a:t>
          </a:r>
        </a:p>
        <a:p>
          <a:r>
            <a:rPr lang="en-US" sz="1400" dirty="0"/>
            <a:t>Intro to Construction (3 credit hours)</a:t>
          </a:r>
        </a:p>
        <a:p>
          <a:r>
            <a:rPr lang="en-US" sz="1400" dirty="0"/>
            <a:t>Medical Terminology (3 Credits)</a:t>
          </a:r>
        </a:p>
      </dgm:t>
    </dgm:pt>
    <dgm:pt modelId="{48DAFF2A-DF9F-4A8D-9DB4-168EDE7B0F95}" type="parTrans" cxnId="{8331CF26-904F-4C4B-BA79-44CF233B5BA0}">
      <dgm:prSet/>
      <dgm:spPr/>
      <dgm:t>
        <a:bodyPr/>
        <a:lstStyle/>
        <a:p>
          <a:endParaRPr lang="en-US"/>
        </a:p>
      </dgm:t>
    </dgm:pt>
    <dgm:pt modelId="{44AA0AC2-67A6-44BA-939C-A520E08EF737}" type="sibTrans" cxnId="{8331CF26-904F-4C4B-BA79-44CF233B5BA0}">
      <dgm:prSet/>
      <dgm:spPr/>
      <dgm:t>
        <a:bodyPr/>
        <a:lstStyle/>
        <a:p>
          <a:endParaRPr lang="en-US"/>
        </a:p>
      </dgm:t>
    </dgm:pt>
    <dgm:pt modelId="{FB8F6C84-1E73-4747-A6B9-97F630295AE5}">
      <dgm:prSet phldrT="[Text]" custT="1"/>
      <dgm:spPr/>
      <dgm:t>
        <a:bodyPr/>
        <a:lstStyle/>
        <a:p>
          <a:r>
            <a:rPr lang="en-US" sz="1600" b="1" u="sng" dirty="0">
              <a:solidFill>
                <a:srgbClr val="FFFF00"/>
              </a:solidFill>
            </a:rPr>
            <a:t>Target Industry Credentials through Community College Offerings</a:t>
          </a:r>
        </a:p>
        <a:p>
          <a:endParaRPr lang="en-US" sz="1400" dirty="0"/>
        </a:p>
        <a:p>
          <a:r>
            <a:rPr lang="en-US" sz="1400" u="sng" dirty="0"/>
            <a:t>Common Community College Courses</a:t>
          </a:r>
        </a:p>
        <a:p>
          <a:r>
            <a:rPr lang="en-US" sz="1400" dirty="0"/>
            <a:t>Certified Nursing Assistant (6+ Credit Hours)</a:t>
          </a:r>
        </a:p>
        <a:p>
          <a:r>
            <a:rPr lang="en-US" sz="1400" dirty="0"/>
            <a:t>Manufacturing Processes I/II (3 to 6 Credits)</a:t>
          </a:r>
        </a:p>
      </dgm:t>
    </dgm:pt>
    <dgm:pt modelId="{109A5894-6F55-4006-BFEE-CF436CBA0231}" type="parTrans" cxnId="{32A62BB7-17D6-478D-A540-2923CE67C1BB}">
      <dgm:prSet/>
      <dgm:spPr/>
      <dgm:t>
        <a:bodyPr/>
        <a:lstStyle/>
        <a:p>
          <a:endParaRPr lang="en-US"/>
        </a:p>
      </dgm:t>
    </dgm:pt>
    <dgm:pt modelId="{0CCC5DAF-B4CB-46F8-97AB-12AD0CBBDEA2}" type="sibTrans" cxnId="{32A62BB7-17D6-478D-A540-2923CE67C1BB}">
      <dgm:prSet/>
      <dgm:spPr/>
      <dgm:t>
        <a:bodyPr/>
        <a:lstStyle/>
        <a:p>
          <a:endParaRPr lang="en-US"/>
        </a:p>
      </dgm:t>
    </dgm:pt>
    <dgm:pt modelId="{071DDAD1-FE47-4218-B6DF-AA80B54ABE40}">
      <dgm:prSet phldrT="[Text]" custT="1"/>
      <dgm:spPr/>
      <dgm:t>
        <a:bodyPr/>
        <a:lstStyle/>
        <a:p>
          <a:pPr marL="0" lvl="0" defTabSz="711200">
            <a:lnSpc>
              <a:spcPct val="90000"/>
            </a:lnSpc>
            <a:spcBef>
              <a:spcPct val="0"/>
            </a:spcBef>
            <a:spcAft>
              <a:spcPct val="35000"/>
            </a:spcAft>
            <a:buNone/>
          </a:pPr>
          <a:r>
            <a:rPr lang="en-US" sz="1600" b="1" u="sng" dirty="0">
              <a:solidFill>
                <a:srgbClr val="FFFF00"/>
              </a:solidFill>
            </a:rPr>
            <a:t>Integrate Dual Credit Courses Into Existing CTE Structures</a:t>
          </a:r>
        </a:p>
        <a:p>
          <a:pPr marL="0" lvl="0" defTabSz="711200">
            <a:lnSpc>
              <a:spcPct val="90000"/>
            </a:lnSpc>
            <a:spcBef>
              <a:spcPct val="0"/>
            </a:spcBef>
            <a:spcAft>
              <a:spcPct val="35000"/>
            </a:spcAft>
            <a:buNone/>
          </a:pPr>
          <a:endParaRPr lang="en-US" sz="1200" dirty="0"/>
        </a:p>
        <a:p>
          <a:pPr marL="0" lvl="0" defTabSz="711200">
            <a:lnSpc>
              <a:spcPct val="90000"/>
            </a:lnSpc>
            <a:spcBef>
              <a:spcPct val="0"/>
            </a:spcBef>
            <a:spcAft>
              <a:spcPct val="35000"/>
            </a:spcAft>
            <a:buNone/>
          </a:pPr>
          <a:r>
            <a:rPr lang="en-US" sz="1400" u="sng" dirty="0"/>
            <a:t>Common Community College Courses</a:t>
          </a:r>
        </a:p>
        <a:p>
          <a:pPr marL="0" lvl="0" defTabSz="711200">
            <a:lnSpc>
              <a:spcPct val="90000"/>
            </a:lnSpc>
            <a:spcBef>
              <a:spcPct val="0"/>
            </a:spcBef>
            <a:spcAft>
              <a:spcPct val="35000"/>
            </a:spcAft>
            <a:buNone/>
          </a:pPr>
          <a:r>
            <a:rPr lang="en-US" sz="1400" dirty="0"/>
            <a:t>Foundations of Production &amp; Manufacturing Processes I/II (3 to 6 Credits)</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a:t>Intro to Emergency Medical Technician (6+ Credit Hours) </a:t>
          </a:r>
        </a:p>
        <a:p>
          <a:pPr marL="0" lvl="0" defTabSz="711200">
            <a:lnSpc>
              <a:spcPct val="90000"/>
            </a:lnSpc>
            <a:spcBef>
              <a:spcPct val="0"/>
            </a:spcBef>
            <a:spcAft>
              <a:spcPct val="35000"/>
            </a:spcAft>
            <a:buNone/>
          </a:pPr>
          <a:endParaRPr lang="en-US" sz="1200" dirty="0"/>
        </a:p>
        <a:p>
          <a:pPr marL="0" lvl="0" defTabSz="711200">
            <a:lnSpc>
              <a:spcPct val="90000"/>
            </a:lnSpc>
            <a:spcBef>
              <a:spcPct val="0"/>
            </a:spcBef>
            <a:spcAft>
              <a:spcPct val="35000"/>
            </a:spcAft>
            <a:buNone/>
          </a:pPr>
          <a:endParaRPr lang="en-US" sz="1200" dirty="0"/>
        </a:p>
      </dgm:t>
    </dgm:pt>
    <dgm:pt modelId="{023B95EB-71D3-40A7-BB7A-B9B9A43168D4}" type="parTrans" cxnId="{88F81DB9-D60C-4A5F-B580-AF22306A4890}">
      <dgm:prSet/>
      <dgm:spPr/>
      <dgm:t>
        <a:bodyPr/>
        <a:lstStyle/>
        <a:p>
          <a:endParaRPr lang="en-US"/>
        </a:p>
      </dgm:t>
    </dgm:pt>
    <dgm:pt modelId="{21C94C77-FD01-46B1-934B-F114C20827DA}" type="sibTrans" cxnId="{88F81DB9-D60C-4A5F-B580-AF22306A4890}">
      <dgm:prSet/>
      <dgm:spPr/>
      <dgm:t>
        <a:bodyPr/>
        <a:lstStyle/>
        <a:p>
          <a:endParaRPr lang="en-US"/>
        </a:p>
      </dgm:t>
    </dgm:pt>
    <dgm:pt modelId="{795C489C-A85C-4FD0-A77F-B6880B3D9460}">
      <dgm:prSet phldrT="[Text]" custT="1"/>
      <dgm:spPr/>
      <dgm:t>
        <a:bodyPr/>
        <a:lstStyle/>
        <a:p>
          <a:r>
            <a:rPr lang="en-US" sz="1800" b="1" u="sng" dirty="0">
              <a:solidFill>
                <a:srgbClr val="FFFF00"/>
              </a:solidFill>
            </a:rPr>
            <a:t>Target Courses w/Applicability to Multiple Industry Areas</a:t>
          </a:r>
          <a:endParaRPr lang="en-US" sz="1800" dirty="0"/>
        </a:p>
        <a:p>
          <a:endParaRPr lang="en-US" sz="1200" u="sng" dirty="0"/>
        </a:p>
        <a:p>
          <a:r>
            <a:rPr lang="en-US" sz="1200" u="sng" dirty="0"/>
            <a:t>Common Community College Courses</a:t>
          </a:r>
        </a:p>
        <a:p>
          <a:r>
            <a:rPr lang="en-US" sz="1200" dirty="0"/>
            <a:t>Computer Applications for Business (3 Credit Hours)</a:t>
          </a:r>
        </a:p>
        <a:p>
          <a:r>
            <a:rPr lang="en-US" sz="1200" dirty="0"/>
            <a:t>Blueprint Reading (3 credit Hours)</a:t>
          </a:r>
        </a:p>
      </dgm:t>
    </dgm:pt>
    <dgm:pt modelId="{F24F3A8E-2590-490A-AB7C-9D43C4D60FF7}" type="parTrans" cxnId="{8B390084-EDA2-438C-8E6B-07CF2CBB4321}">
      <dgm:prSet/>
      <dgm:spPr/>
      <dgm:t>
        <a:bodyPr/>
        <a:lstStyle/>
        <a:p>
          <a:endParaRPr lang="en-US"/>
        </a:p>
      </dgm:t>
    </dgm:pt>
    <dgm:pt modelId="{2A8AB380-30D1-46C1-B975-13E57D84B5F9}" type="sibTrans" cxnId="{8B390084-EDA2-438C-8E6B-07CF2CBB4321}">
      <dgm:prSet/>
      <dgm:spPr/>
      <dgm:t>
        <a:bodyPr/>
        <a:lstStyle/>
        <a:p>
          <a:endParaRPr lang="en-US"/>
        </a:p>
      </dgm:t>
    </dgm:pt>
    <dgm:pt modelId="{52C4983E-C0FF-4485-8DF0-2CD8104BD323}" type="pres">
      <dgm:prSet presAssocID="{8D18BEB4-D0F4-4A7C-A806-6EAEBD4D07B1}" presName="diagram" presStyleCnt="0">
        <dgm:presLayoutVars>
          <dgm:chMax val="1"/>
          <dgm:dir/>
          <dgm:animLvl val="ctr"/>
          <dgm:resizeHandles val="exact"/>
        </dgm:presLayoutVars>
      </dgm:prSet>
      <dgm:spPr/>
    </dgm:pt>
    <dgm:pt modelId="{5212CA6B-2700-4686-8E32-5E9031C08026}" type="pres">
      <dgm:prSet presAssocID="{8D18BEB4-D0F4-4A7C-A806-6EAEBD4D07B1}" presName="matrix" presStyleCnt="0"/>
      <dgm:spPr/>
    </dgm:pt>
    <dgm:pt modelId="{35FF855B-57E1-4F01-A0FC-570023CCD5B9}" type="pres">
      <dgm:prSet presAssocID="{8D18BEB4-D0F4-4A7C-A806-6EAEBD4D07B1}" presName="tile1" presStyleLbl="node1" presStyleIdx="0" presStyleCnt="4"/>
      <dgm:spPr/>
    </dgm:pt>
    <dgm:pt modelId="{A6E44DC3-2312-4510-AA9E-CBD4042EA793}" type="pres">
      <dgm:prSet presAssocID="{8D18BEB4-D0F4-4A7C-A806-6EAEBD4D07B1}" presName="tile1text" presStyleLbl="node1" presStyleIdx="0" presStyleCnt="4">
        <dgm:presLayoutVars>
          <dgm:chMax val="0"/>
          <dgm:chPref val="0"/>
          <dgm:bulletEnabled val="1"/>
        </dgm:presLayoutVars>
      </dgm:prSet>
      <dgm:spPr/>
    </dgm:pt>
    <dgm:pt modelId="{54DCBD0B-CA3C-4F18-B1B5-3ACA618DAD0E}" type="pres">
      <dgm:prSet presAssocID="{8D18BEB4-D0F4-4A7C-A806-6EAEBD4D07B1}" presName="tile2" presStyleLbl="node1" presStyleIdx="1" presStyleCnt="4"/>
      <dgm:spPr/>
    </dgm:pt>
    <dgm:pt modelId="{C52A2846-AA45-44C2-BB44-748B7AD4EC1A}" type="pres">
      <dgm:prSet presAssocID="{8D18BEB4-D0F4-4A7C-A806-6EAEBD4D07B1}" presName="tile2text" presStyleLbl="node1" presStyleIdx="1" presStyleCnt="4">
        <dgm:presLayoutVars>
          <dgm:chMax val="0"/>
          <dgm:chPref val="0"/>
          <dgm:bulletEnabled val="1"/>
        </dgm:presLayoutVars>
      </dgm:prSet>
      <dgm:spPr/>
    </dgm:pt>
    <dgm:pt modelId="{7A613C81-629B-4B24-9E16-A7C246FF5550}" type="pres">
      <dgm:prSet presAssocID="{8D18BEB4-D0F4-4A7C-A806-6EAEBD4D07B1}" presName="tile3" presStyleLbl="node1" presStyleIdx="2" presStyleCnt="4"/>
      <dgm:spPr/>
    </dgm:pt>
    <dgm:pt modelId="{5E586155-FF2F-49B6-8098-BE24B1241463}" type="pres">
      <dgm:prSet presAssocID="{8D18BEB4-D0F4-4A7C-A806-6EAEBD4D07B1}" presName="tile3text" presStyleLbl="node1" presStyleIdx="2" presStyleCnt="4">
        <dgm:presLayoutVars>
          <dgm:chMax val="0"/>
          <dgm:chPref val="0"/>
          <dgm:bulletEnabled val="1"/>
        </dgm:presLayoutVars>
      </dgm:prSet>
      <dgm:spPr/>
    </dgm:pt>
    <dgm:pt modelId="{6BD963D2-83FF-4F49-BFC0-7EE0BC212ACF}" type="pres">
      <dgm:prSet presAssocID="{8D18BEB4-D0F4-4A7C-A806-6EAEBD4D07B1}" presName="tile4" presStyleLbl="node1" presStyleIdx="3" presStyleCnt="4"/>
      <dgm:spPr/>
    </dgm:pt>
    <dgm:pt modelId="{19FE9E62-772D-4542-A214-5778FE4A85DD}" type="pres">
      <dgm:prSet presAssocID="{8D18BEB4-D0F4-4A7C-A806-6EAEBD4D07B1}" presName="tile4text" presStyleLbl="node1" presStyleIdx="3" presStyleCnt="4">
        <dgm:presLayoutVars>
          <dgm:chMax val="0"/>
          <dgm:chPref val="0"/>
          <dgm:bulletEnabled val="1"/>
        </dgm:presLayoutVars>
      </dgm:prSet>
      <dgm:spPr/>
    </dgm:pt>
    <dgm:pt modelId="{24572C64-0F8F-44F6-B2BF-13E8231BB904}" type="pres">
      <dgm:prSet presAssocID="{8D18BEB4-D0F4-4A7C-A806-6EAEBD4D07B1}" presName="centerTile" presStyleLbl="fgShp" presStyleIdx="0" presStyleCnt="1" custScaleX="82729" custScaleY="76183" custLinFactNeighborY="-10325">
        <dgm:presLayoutVars>
          <dgm:chMax val="0"/>
          <dgm:chPref val="0"/>
        </dgm:presLayoutVars>
      </dgm:prSet>
      <dgm:spPr/>
    </dgm:pt>
  </dgm:ptLst>
  <dgm:cxnLst>
    <dgm:cxn modelId="{DCC5541F-C33C-43E5-AF7C-B2536F725CC3}" type="presOf" srcId="{A83C5648-FE8F-4689-95DF-9091F910041F}" destId="{35FF855B-57E1-4F01-A0FC-570023CCD5B9}" srcOrd="0" destOrd="0" presId="urn:microsoft.com/office/officeart/2005/8/layout/matrix1"/>
    <dgm:cxn modelId="{8331CF26-904F-4C4B-BA79-44CF233B5BA0}" srcId="{286B1F13-148C-48BA-8205-44919D955F63}" destId="{A83C5648-FE8F-4689-95DF-9091F910041F}" srcOrd="0" destOrd="0" parTransId="{48DAFF2A-DF9F-4A8D-9DB4-168EDE7B0F95}" sibTransId="{44AA0AC2-67A6-44BA-939C-A520E08EF737}"/>
    <dgm:cxn modelId="{A98A5942-E5E0-4F20-B779-2414261650B2}" srcId="{8D18BEB4-D0F4-4A7C-A806-6EAEBD4D07B1}" destId="{286B1F13-148C-48BA-8205-44919D955F63}" srcOrd="0" destOrd="0" parTransId="{E2EE6445-2537-41D9-8F9B-89495F6C3EB8}" sibTransId="{86FC1513-D55C-4532-BDBB-3836E7CF259A}"/>
    <dgm:cxn modelId="{C75ADB49-847F-4613-AF0D-A3F1CE3D24CD}" type="presOf" srcId="{8D18BEB4-D0F4-4A7C-A806-6EAEBD4D07B1}" destId="{52C4983E-C0FF-4485-8DF0-2CD8104BD323}" srcOrd="0" destOrd="0" presId="urn:microsoft.com/office/officeart/2005/8/layout/matrix1"/>
    <dgm:cxn modelId="{3CCD716A-F5A2-460F-8AD6-A205CB1B7679}" type="presOf" srcId="{795C489C-A85C-4FD0-A77F-B6880B3D9460}" destId="{6BD963D2-83FF-4F49-BFC0-7EE0BC212ACF}" srcOrd="0" destOrd="0" presId="urn:microsoft.com/office/officeart/2005/8/layout/matrix1"/>
    <dgm:cxn modelId="{3AD00359-EECD-4E52-B58B-9FE26734BC23}" type="presOf" srcId="{FB8F6C84-1E73-4747-A6B9-97F630295AE5}" destId="{C52A2846-AA45-44C2-BB44-748B7AD4EC1A}" srcOrd="1" destOrd="0" presId="urn:microsoft.com/office/officeart/2005/8/layout/matrix1"/>
    <dgm:cxn modelId="{8B390084-EDA2-438C-8E6B-07CF2CBB4321}" srcId="{286B1F13-148C-48BA-8205-44919D955F63}" destId="{795C489C-A85C-4FD0-A77F-B6880B3D9460}" srcOrd="3" destOrd="0" parTransId="{F24F3A8E-2590-490A-AB7C-9D43C4D60FF7}" sibTransId="{2A8AB380-30D1-46C1-B975-13E57D84B5F9}"/>
    <dgm:cxn modelId="{36476799-D9B0-4548-A5A5-97C35EF666AF}" type="presOf" srcId="{071DDAD1-FE47-4218-B6DF-AA80B54ABE40}" destId="{7A613C81-629B-4B24-9E16-A7C246FF5550}" srcOrd="0" destOrd="0" presId="urn:microsoft.com/office/officeart/2005/8/layout/matrix1"/>
    <dgm:cxn modelId="{576EDCA3-08E2-4106-9BA9-A8261D2DABD2}" type="presOf" srcId="{286B1F13-148C-48BA-8205-44919D955F63}" destId="{24572C64-0F8F-44F6-B2BF-13E8231BB904}" srcOrd="0" destOrd="0" presId="urn:microsoft.com/office/officeart/2005/8/layout/matrix1"/>
    <dgm:cxn modelId="{64FB82AB-7C6C-4035-B241-99AE95762EFE}" type="presOf" srcId="{071DDAD1-FE47-4218-B6DF-AA80B54ABE40}" destId="{5E586155-FF2F-49B6-8098-BE24B1241463}" srcOrd="1" destOrd="0" presId="urn:microsoft.com/office/officeart/2005/8/layout/matrix1"/>
    <dgm:cxn modelId="{CF9ADFB4-A67D-4C49-BF06-E15A8083FA75}" type="presOf" srcId="{A83C5648-FE8F-4689-95DF-9091F910041F}" destId="{A6E44DC3-2312-4510-AA9E-CBD4042EA793}" srcOrd="1" destOrd="0" presId="urn:microsoft.com/office/officeart/2005/8/layout/matrix1"/>
    <dgm:cxn modelId="{32A62BB7-17D6-478D-A540-2923CE67C1BB}" srcId="{286B1F13-148C-48BA-8205-44919D955F63}" destId="{FB8F6C84-1E73-4747-A6B9-97F630295AE5}" srcOrd="1" destOrd="0" parTransId="{109A5894-6F55-4006-BFEE-CF436CBA0231}" sibTransId="{0CCC5DAF-B4CB-46F8-97AB-12AD0CBBDEA2}"/>
    <dgm:cxn modelId="{88F81DB9-D60C-4A5F-B580-AF22306A4890}" srcId="{286B1F13-148C-48BA-8205-44919D955F63}" destId="{071DDAD1-FE47-4218-B6DF-AA80B54ABE40}" srcOrd="2" destOrd="0" parTransId="{023B95EB-71D3-40A7-BB7A-B9B9A43168D4}" sibTransId="{21C94C77-FD01-46B1-934B-F114C20827DA}"/>
    <dgm:cxn modelId="{C42DEDCA-3612-43CC-A2A1-A158419D5DF4}" type="presOf" srcId="{FB8F6C84-1E73-4747-A6B9-97F630295AE5}" destId="{54DCBD0B-CA3C-4F18-B1B5-3ACA618DAD0E}" srcOrd="0" destOrd="0" presId="urn:microsoft.com/office/officeart/2005/8/layout/matrix1"/>
    <dgm:cxn modelId="{D15D9DE9-7D4A-47FB-801D-250933F0EDC5}" type="presOf" srcId="{795C489C-A85C-4FD0-A77F-B6880B3D9460}" destId="{19FE9E62-772D-4542-A214-5778FE4A85DD}" srcOrd="1" destOrd="0" presId="urn:microsoft.com/office/officeart/2005/8/layout/matrix1"/>
    <dgm:cxn modelId="{8C1AF4D4-6F0A-459B-A436-EB01B0FDE300}" type="presParOf" srcId="{52C4983E-C0FF-4485-8DF0-2CD8104BD323}" destId="{5212CA6B-2700-4686-8E32-5E9031C08026}" srcOrd="0" destOrd="0" presId="urn:microsoft.com/office/officeart/2005/8/layout/matrix1"/>
    <dgm:cxn modelId="{208CBA6A-B9B3-4B4F-A477-35F5B13AD2CA}" type="presParOf" srcId="{5212CA6B-2700-4686-8E32-5E9031C08026}" destId="{35FF855B-57E1-4F01-A0FC-570023CCD5B9}" srcOrd="0" destOrd="0" presId="urn:microsoft.com/office/officeart/2005/8/layout/matrix1"/>
    <dgm:cxn modelId="{E3482AAE-5027-423F-AB31-3CD30FBBBB61}" type="presParOf" srcId="{5212CA6B-2700-4686-8E32-5E9031C08026}" destId="{A6E44DC3-2312-4510-AA9E-CBD4042EA793}" srcOrd="1" destOrd="0" presId="urn:microsoft.com/office/officeart/2005/8/layout/matrix1"/>
    <dgm:cxn modelId="{AF66875B-EDB2-4187-A672-9B08A0E5BC18}" type="presParOf" srcId="{5212CA6B-2700-4686-8E32-5E9031C08026}" destId="{54DCBD0B-CA3C-4F18-B1B5-3ACA618DAD0E}" srcOrd="2" destOrd="0" presId="urn:microsoft.com/office/officeart/2005/8/layout/matrix1"/>
    <dgm:cxn modelId="{5670AAEB-57F6-4D50-9912-88F576FB7EA5}" type="presParOf" srcId="{5212CA6B-2700-4686-8E32-5E9031C08026}" destId="{C52A2846-AA45-44C2-BB44-748B7AD4EC1A}" srcOrd="3" destOrd="0" presId="urn:microsoft.com/office/officeart/2005/8/layout/matrix1"/>
    <dgm:cxn modelId="{0DF6BA81-4E80-4E11-A77F-0DE51F67B880}" type="presParOf" srcId="{5212CA6B-2700-4686-8E32-5E9031C08026}" destId="{7A613C81-629B-4B24-9E16-A7C246FF5550}" srcOrd="4" destOrd="0" presId="urn:microsoft.com/office/officeart/2005/8/layout/matrix1"/>
    <dgm:cxn modelId="{1EE97FF5-F4F4-4CE4-B8B2-6EB989C4BBF9}" type="presParOf" srcId="{5212CA6B-2700-4686-8E32-5E9031C08026}" destId="{5E586155-FF2F-49B6-8098-BE24B1241463}" srcOrd="5" destOrd="0" presId="urn:microsoft.com/office/officeart/2005/8/layout/matrix1"/>
    <dgm:cxn modelId="{1029E564-DE3C-425C-87B6-F8A8AE3B4DC1}" type="presParOf" srcId="{5212CA6B-2700-4686-8E32-5E9031C08026}" destId="{6BD963D2-83FF-4F49-BFC0-7EE0BC212ACF}" srcOrd="6" destOrd="0" presId="urn:microsoft.com/office/officeart/2005/8/layout/matrix1"/>
    <dgm:cxn modelId="{A523969E-1076-44C3-AD4E-E673C0CF9E05}" type="presParOf" srcId="{5212CA6B-2700-4686-8E32-5E9031C08026}" destId="{19FE9E62-772D-4542-A214-5778FE4A85DD}" srcOrd="7" destOrd="0" presId="urn:microsoft.com/office/officeart/2005/8/layout/matrix1"/>
    <dgm:cxn modelId="{E3EF0AB5-10BA-4AB6-B24D-653FAD031B4F}" type="presParOf" srcId="{52C4983E-C0FF-4485-8DF0-2CD8104BD323}" destId="{24572C64-0F8F-44F6-B2BF-13E8231BB9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1B889A-A73F-4AEA-817F-5F342329C66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8CBF972-052E-4E2A-AA36-7AC450C92393}">
      <dgm:prSet phldrT="[Text]"/>
      <dgm:spPr/>
      <dgm:t>
        <a:bodyPr/>
        <a:lstStyle/>
        <a:p>
          <a:r>
            <a:rPr lang="en-US" dirty="0"/>
            <a:t>Orientation Level Courses (9th &amp; 10</a:t>
          </a:r>
          <a:r>
            <a:rPr lang="en-US" baseline="30000" dirty="0"/>
            <a:t>th</a:t>
          </a:r>
          <a:r>
            <a:rPr lang="en-US" dirty="0"/>
            <a:t> Grade) </a:t>
          </a:r>
        </a:p>
      </dgm:t>
    </dgm:pt>
    <dgm:pt modelId="{1F163BA4-775D-4B53-A21E-A479FED1042C}" type="parTrans" cxnId="{851D2678-9555-47CF-8026-DB2CB028BA7D}">
      <dgm:prSet/>
      <dgm:spPr/>
      <dgm:t>
        <a:bodyPr/>
        <a:lstStyle/>
        <a:p>
          <a:endParaRPr lang="en-US"/>
        </a:p>
      </dgm:t>
    </dgm:pt>
    <dgm:pt modelId="{15F921DD-6BFC-43B1-BB50-1D651B591C28}" type="sibTrans" cxnId="{851D2678-9555-47CF-8026-DB2CB028BA7D}">
      <dgm:prSet/>
      <dgm:spPr/>
      <dgm:t>
        <a:bodyPr/>
        <a:lstStyle/>
        <a:p>
          <a:endParaRPr lang="en-US"/>
        </a:p>
      </dgm:t>
    </dgm:pt>
    <dgm:pt modelId="{B82F02DD-8422-4897-8AA5-7EB01C7C9AD1}">
      <dgm:prSet phldrT="[Text]"/>
      <dgm:spPr/>
      <dgm:t>
        <a:bodyPr/>
        <a:lstStyle/>
        <a:p>
          <a:r>
            <a:rPr lang="en-US" dirty="0"/>
            <a:t>HS level intro courses (such as CTE) with “Career Exploration </a:t>
          </a:r>
        </a:p>
      </dgm:t>
    </dgm:pt>
    <dgm:pt modelId="{F6CE7F1A-22C9-4161-807C-19FFBF662736}" type="parTrans" cxnId="{B399963B-EA2B-432A-A599-7D0D53033F0D}">
      <dgm:prSet/>
      <dgm:spPr/>
      <dgm:t>
        <a:bodyPr/>
        <a:lstStyle/>
        <a:p>
          <a:endParaRPr lang="en-US"/>
        </a:p>
      </dgm:t>
    </dgm:pt>
    <dgm:pt modelId="{6B76E120-CA26-429B-B1EB-1346D03EB355}" type="sibTrans" cxnId="{B399963B-EA2B-432A-A599-7D0D53033F0D}">
      <dgm:prSet/>
      <dgm:spPr/>
      <dgm:t>
        <a:bodyPr/>
        <a:lstStyle/>
        <a:p>
          <a:endParaRPr lang="en-US"/>
        </a:p>
      </dgm:t>
    </dgm:pt>
    <dgm:pt modelId="{20BB2635-A072-4BC5-B9FE-F4B2C5C85C9E}">
      <dgm:prSet phldrT="[Text]"/>
      <dgm:spPr/>
      <dgm:t>
        <a:bodyPr/>
        <a:lstStyle/>
        <a:p>
          <a:r>
            <a:rPr lang="en-US" dirty="0"/>
            <a:t>Skill Development (10</a:t>
          </a:r>
          <a:r>
            <a:rPr lang="en-US" baseline="30000" dirty="0"/>
            <a:t>th</a:t>
          </a:r>
          <a:r>
            <a:rPr lang="en-US" dirty="0"/>
            <a:t> -11</a:t>
          </a:r>
          <a:r>
            <a:rPr lang="en-US" baseline="30000" dirty="0"/>
            <a:t>th</a:t>
          </a:r>
          <a:r>
            <a:rPr lang="en-US" dirty="0"/>
            <a:t> Grade)</a:t>
          </a:r>
        </a:p>
      </dgm:t>
    </dgm:pt>
    <dgm:pt modelId="{5A03ADBB-5886-4379-A60A-6DEF12156792}" type="parTrans" cxnId="{E630F764-A7A3-444E-8CF9-AFAECAA5B6E4}">
      <dgm:prSet/>
      <dgm:spPr/>
      <dgm:t>
        <a:bodyPr/>
        <a:lstStyle/>
        <a:p>
          <a:endParaRPr lang="en-US"/>
        </a:p>
      </dgm:t>
    </dgm:pt>
    <dgm:pt modelId="{0ABE6DAF-1956-4675-A09A-4A75885518DD}" type="sibTrans" cxnId="{E630F764-A7A3-444E-8CF9-AFAECAA5B6E4}">
      <dgm:prSet/>
      <dgm:spPr/>
      <dgm:t>
        <a:bodyPr/>
        <a:lstStyle/>
        <a:p>
          <a:endParaRPr lang="en-US"/>
        </a:p>
      </dgm:t>
    </dgm:pt>
    <dgm:pt modelId="{9D9BD631-A7FA-499D-8FA5-961CBCF00343}">
      <dgm:prSet phldrT="[Text]"/>
      <dgm:spPr/>
      <dgm:t>
        <a:bodyPr/>
        <a:lstStyle/>
        <a:p>
          <a:r>
            <a:rPr lang="en-US" dirty="0"/>
            <a:t>HS Level Courses in with Embedded “Team-Based Challenges”</a:t>
          </a:r>
        </a:p>
      </dgm:t>
    </dgm:pt>
    <dgm:pt modelId="{0422A68D-3FC2-470C-9594-B3D1755DD041}" type="parTrans" cxnId="{A8E89672-79CE-404E-92EE-B4884B07F8D3}">
      <dgm:prSet/>
      <dgm:spPr/>
      <dgm:t>
        <a:bodyPr/>
        <a:lstStyle/>
        <a:p>
          <a:endParaRPr lang="en-US"/>
        </a:p>
      </dgm:t>
    </dgm:pt>
    <dgm:pt modelId="{5006F8C6-FC23-4946-8914-1E7F2786C6E6}" type="sibTrans" cxnId="{A8E89672-79CE-404E-92EE-B4884B07F8D3}">
      <dgm:prSet/>
      <dgm:spPr/>
      <dgm:t>
        <a:bodyPr/>
        <a:lstStyle/>
        <a:p>
          <a:endParaRPr lang="en-US"/>
        </a:p>
      </dgm:t>
    </dgm:pt>
    <dgm:pt modelId="{359508CF-13D1-42FF-BAF9-9063864F510E}">
      <dgm:prSet phldrT="[Text]"/>
      <dgm:spPr/>
      <dgm:t>
        <a:bodyPr/>
        <a:lstStyle/>
        <a:p>
          <a:r>
            <a:rPr lang="en-US" dirty="0"/>
            <a:t>Capstone (12</a:t>
          </a:r>
          <a:r>
            <a:rPr lang="en-US" baseline="30000" dirty="0"/>
            <a:t>th</a:t>
          </a:r>
          <a:r>
            <a:rPr lang="en-US" dirty="0"/>
            <a:t> grade)</a:t>
          </a:r>
        </a:p>
      </dgm:t>
    </dgm:pt>
    <dgm:pt modelId="{663A6ACA-B1BF-43A6-920A-D11AFD7E6568}" type="parTrans" cxnId="{72319C3E-D270-4E69-B7EC-36647048E2C8}">
      <dgm:prSet/>
      <dgm:spPr/>
      <dgm:t>
        <a:bodyPr/>
        <a:lstStyle/>
        <a:p>
          <a:endParaRPr lang="en-US"/>
        </a:p>
      </dgm:t>
    </dgm:pt>
    <dgm:pt modelId="{97147B63-06C2-469F-BA08-6C13C924D106}" type="sibTrans" cxnId="{72319C3E-D270-4E69-B7EC-36647048E2C8}">
      <dgm:prSet/>
      <dgm:spPr/>
      <dgm:t>
        <a:bodyPr/>
        <a:lstStyle/>
        <a:p>
          <a:endParaRPr lang="en-US"/>
        </a:p>
      </dgm:t>
    </dgm:pt>
    <dgm:pt modelId="{33F3EE71-9C07-4213-9258-39A6D5A656E0}">
      <dgm:prSet phldrT="[Text]"/>
      <dgm:spPr/>
      <dgm:t>
        <a:bodyPr/>
        <a:lstStyle/>
        <a:p>
          <a:r>
            <a:rPr lang="en-US" dirty="0"/>
            <a:t>Early College Courses with Embedded Career Development Experience / Internship</a:t>
          </a:r>
        </a:p>
      </dgm:t>
    </dgm:pt>
    <dgm:pt modelId="{C667A35E-CE77-49CA-917F-AE5301128A1C}" type="parTrans" cxnId="{1A115265-2F53-42DE-B60E-67549F9E321F}">
      <dgm:prSet/>
      <dgm:spPr/>
      <dgm:t>
        <a:bodyPr/>
        <a:lstStyle/>
        <a:p>
          <a:endParaRPr lang="en-US"/>
        </a:p>
      </dgm:t>
    </dgm:pt>
    <dgm:pt modelId="{8DF7747D-89D2-4707-909F-BC547D902F0C}" type="sibTrans" cxnId="{1A115265-2F53-42DE-B60E-67549F9E321F}">
      <dgm:prSet/>
      <dgm:spPr/>
      <dgm:t>
        <a:bodyPr/>
        <a:lstStyle/>
        <a:p>
          <a:endParaRPr lang="en-US"/>
        </a:p>
      </dgm:t>
    </dgm:pt>
    <dgm:pt modelId="{766A4B4F-481B-4C37-BB13-C58B74AF3C6E}">
      <dgm:prSet phldrT="[Text]"/>
      <dgm:spPr/>
      <dgm:t>
        <a:bodyPr/>
        <a:lstStyle/>
        <a:p>
          <a:r>
            <a:rPr lang="en-US" dirty="0"/>
            <a:t>Early College Credit Courses start</a:t>
          </a:r>
        </a:p>
      </dgm:t>
    </dgm:pt>
    <dgm:pt modelId="{4FD25FAE-6997-4E84-AEAE-7DCB23E98162}" type="parTrans" cxnId="{4208A1AA-ECD7-4E70-A535-97D33AD7A3B3}">
      <dgm:prSet/>
      <dgm:spPr/>
      <dgm:t>
        <a:bodyPr/>
        <a:lstStyle/>
        <a:p>
          <a:endParaRPr lang="en-US"/>
        </a:p>
      </dgm:t>
    </dgm:pt>
    <dgm:pt modelId="{2FA1F28C-64B7-417A-A275-D58832323D44}" type="sibTrans" cxnId="{4208A1AA-ECD7-4E70-A535-97D33AD7A3B3}">
      <dgm:prSet/>
      <dgm:spPr/>
      <dgm:t>
        <a:bodyPr/>
        <a:lstStyle/>
        <a:p>
          <a:endParaRPr lang="en-US"/>
        </a:p>
      </dgm:t>
    </dgm:pt>
    <dgm:pt modelId="{8628770B-354B-4937-A03B-36D15EC5ACEF}">
      <dgm:prSet phldrT="[Text]"/>
      <dgm:spPr/>
      <dgm:t>
        <a:bodyPr/>
        <a:lstStyle/>
        <a:p>
          <a:r>
            <a:rPr lang="en-US" dirty="0"/>
            <a:t>Coop-Courses</a:t>
          </a:r>
        </a:p>
      </dgm:t>
    </dgm:pt>
    <dgm:pt modelId="{907CDA92-5BF7-4886-961F-26A95A635ECF}" type="parTrans" cxnId="{0A0E7B24-0107-4326-8B71-1CD14C42B10E}">
      <dgm:prSet/>
      <dgm:spPr/>
      <dgm:t>
        <a:bodyPr/>
        <a:lstStyle/>
        <a:p>
          <a:endParaRPr lang="en-US"/>
        </a:p>
      </dgm:t>
    </dgm:pt>
    <dgm:pt modelId="{A7C67D3F-879E-44FA-BCB2-839D13DC2673}" type="sibTrans" cxnId="{0A0E7B24-0107-4326-8B71-1CD14C42B10E}">
      <dgm:prSet/>
      <dgm:spPr/>
      <dgm:t>
        <a:bodyPr/>
        <a:lstStyle/>
        <a:p>
          <a:endParaRPr lang="en-US"/>
        </a:p>
      </dgm:t>
    </dgm:pt>
    <dgm:pt modelId="{A4B29160-E6B9-4ABD-AFCE-40771581A412}">
      <dgm:prSet phldrT="[Text]"/>
      <dgm:spPr/>
      <dgm:t>
        <a:bodyPr/>
        <a:lstStyle/>
        <a:p>
          <a:r>
            <a:rPr lang="en-US" dirty="0"/>
            <a:t>CTSO</a:t>
          </a:r>
        </a:p>
      </dgm:t>
    </dgm:pt>
    <dgm:pt modelId="{8D213227-B051-4F4C-A1B6-BDA9B3F716AB}" type="parTrans" cxnId="{C73E0C2E-C0C0-469D-BB4A-B80C8DA4293E}">
      <dgm:prSet/>
      <dgm:spPr/>
      <dgm:t>
        <a:bodyPr/>
        <a:lstStyle/>
        <a:p>
          <a:endParaRPr lang="en-US"/>
        </a:p>
      </dgm:t>
    </dgm:pt>
    <dgm:pt modelId="{2F89608E-A2CD-40E4-909F-640427F68D8A}" type="sibTrans" cxnId="{C73E0C2E-C0C0-469D-BB4A-B80C8DA4293E}">
      <dgm:prSet/>
      <dgm:spPr/>
      <dgm:t>
        <a:bodyPr/>
        <a:lstStyle/>
        <a:p>
          <a:endParaRPr lang="en-US"/>
        </a:p>
      </dgm:t>
    </dgm:pt>
    <dgm:pt modelId="{01D0E2DA-D3CA-42D2-AE0B-7B846C0917F3}">
      <dgm:prSet phldrT="[Text]"/>
      <dgm:spPr/>
      <dgm:t>
        <a:bodyPr/>
        <a:lstStyle/>
        <a:p>
          <a:r>
            <a:rPr lang="en-US" dirty="0"/>
            <a:t>Welding Competition,.</a:t>
          </a:r>
        </a:p>
      </dgm:t>
    </dgm:pt>
    <dgm:pt modelId="{FC39136E-1830-46B3-A05F-D88DF3259CCE}" type="parTrans" cxnId="{FECFC93E-72D7-493C-ABA4-726CF672FCF3}">
      <dgm:prSet/>
      <dgm:spPr/>
      <dgm:t>
        <a:bodyPr/>
        <a:lstStyle/>
        <a:p>
          <a:endParaRPr lang="en-US"/>
        </a:p>
      </dgm:t>
    </dgm:pt>
    <dgm:pt modelId="{C6BC2600-0FA3-4C1D-A422-4DA7E7A173E9}" type="sibTrans" cxnId="{FECFC93E-72D7-493C-ABA4-726CF672FCF3}">
      <dgm:prSet/>
      <dgm:spPr/>
      <dgm:t>
        <a:bodyPr/>
        <a:lstStyle/>
        <a:p>
          <a:endParaRPr lang="en-US"/>
        </a:p>
      </dgm:t>
    </dgm:pt>
    <dgm:pt modelId="{ECD4FE96-1C1C-44E1-96F8-D0B1F149B938}">
      <dgm:prSet phldrT="[Text]"/>
      <dgm:spPr/>
      <dgm:t>
        <a:bodyPr/>
        <a:lstStyle/>
        <a:p>
          <a:r>
            <a:rPr lang="en-US" dirty="0"/>
            <a:t>CNA Clinical Experiences</a:t>
          </a:r>
        </a:p>
      </dgm:t>
    </dgm:pt>
    <dgm:pt modelId="{36D2C0B3-A483-40DC-AD37-BDC74BAA828C}" type="parTrans" cxnId="{86EA960E-CE58-40DE-9A1C-3734268A6D8C}">
      <dgm:prSet/>
      <dgm:spPr/>
      <dgm:t>
        <a:bodyPr/>
        <a:lstStyle/>
        <a:p>
          <a:endParaRPr lang="en-US"/>
        </a:p>
      </dgm:t>
    </dgm:pt>
    <dgm:pt modelId="{8B2BEC5F-A478-467E-86DB-EF62CA525BCC}" type="sibTrans" cxnId="{86EA960E-CE58-40DE-9A1C-3734268A6D8C}">
      <dgm:prSet/>
      <dgm:spPr/>
      <dgm:t>
        <a:bodyPr/>
        <a:lstStyle/>
        <a:p>
          <a:endParaRPr lang="en-US"/>
        </a:p>
      </dgm:t>
    </dgm:pt>
    <dgm:pt modelId="{CC199C4C-CF9A-4445-A1CD-4433A450180B}">
      <dgm:prSet phldrT="[Text]"/>
      <dgm:spPr/>
      <dgm:t>
        <a:bodyPr/>
        <a:lstStyle/>
        <a:p>
          <a:r>
            <a:rPr lang="en-US" dirty="0"/>
            <a:t>Site visits / Field trips</a:t>
          </a:r>
        </a:p>
      </dgm:t>
    </dgm:pt>
    <dgm:pt modelId="{BCBC9A05-8B82-459A-8936-4F29BFFD2DBD}" type="parTrans" cxnId="{F698A226-60FA-4556-9035-2CB74CE32CE3}">
      <dgm:prSet/>
      <dgm:spPr/>
      <dgm:t>
        <a:bodyPr/>
        <a:lstStyle/>
        <a:p>
          <a:endParaRPr lang="en-US"/>
        </a:p>
      </dgm:t>
    </dgm:pt>
    <dgm:pt modelId="{35067161-752D-4FD2-831D-A893F8D69525}" type="sibTrans" cxnId="{F698A226-60FA-4556-9035-2CB74CE32CE3}">
      <dgm:prSet/>
      <dgm:spPr/>
      <dgm:t>
        <a:bodyPr/>
        <a:lstStyle/>
        <a:p>
          <a:endParaRPr lang="en-US"/>
        </a:p>
      </dgm:t>
    </dgm:pt>
    <dgm:pt modelId="{99E4F603-863F-47AF-8B92-BC19839911F9}">
      <dgm:prSet phldrT="[Text]"/>
      <dgm:spPr/>
      <dgm:t>
        <a:bodyPr/>
        <a:lstStyle/>
        <a:p>
          <a:r>
            <a:rPr lang="en-US" dirty="0"/>
            <a:t>Job Shadows</a:t>
          </a:r>
        </a:p>
      </dgm:t>
    </dgm:pt>
    <dgm:pt modelId="{AB204CE7-25BC-4D11-A86D-8B4E83B39A93}" type="parTrans" cxnId="{D386E291-5AD0-4DF3-9F52-908CAFDD3094}">
      <dgm:prSet/>
      <dgm:spPr/>
      <dgm:t>
        <a:bodyPr/>
        <a:lstStyle/>
        <a:p>
          <a:endParaRPr lang="en-US"/>
        </a:p>
      </dgm:t>
    </dgm:pt>
    <dgm:pt modelId="{F2E41CA9-2379-4C50-83AA-B79B9A990DEC}" type="sibTrans" cxnId="{D386E291-5AD0-4DF3-9F52-908CAFDD3094}">
      <dgm:prSet/>
      <dgm:spPr/>
      <dgm:t>
        <a:bodyPr/>
        <a:lstStyle/>
        <a:p>
          <a:endParaRPr lang="en-US"/>
        </a:p>
      </dgm:t>
    </dgm:pt>
    <dgm:pt modelId="{089D2CD6-0A6E-4FFB-A863-EFFD70AB3EF6}" type="pres">
      <dgm:prSet presAssocID="{741B889A-A73F-4AEA-817F-5F342329C669}" presName="linearFlow" presStyleCnt="0">
        <dgm:presLayoutVars>
          <dgm:dir/>
          <dgm:animLvl val="lvl"/>
          <dgm:resizeHandles val="exact"/>
        </dgm:presLayoutVars>
      </dgm:prSet>
      <dgm:spPr/>
    </dgm:pt>
    <dgm:pt modelId="{1CF19BE4-9F1F-411D-AA5E-A6D182104C81}" type="pres">
      <dgm:prSet presAssocID="{38CBF972-052E-4E2A-AA36-7AC450C92393}" presName="composite" presStyleCnt="0"/>
      <dgm:spPr/>
    </dgm:pt>
    <dgm:pt modelId="{0090107B-A81A-4A78-A218-093EF5861984}" type="pres">
      <dgm:prSet presAssocID="{38CBF972-052E-4E2A-AA36-7AC450C92393}" presName="parTx" presStyleLbl="node1" presStyleIdx="0" presStyleCnt="3">
        <dgm:presLayoutVars>
          <dgm:chMax val="0"/>
          <dgm:chPref val="0"/>
          <dgm:bulletEnabled val="1"/>
        </dgm:presLayoutVars>
      </dgm:prSet>
      <dgm:spPr/>
    </dgm:pt>
    <dgm:pt modelId="{5D54F349-8EF5-48DF-A907-C573A531FC10}" type="pres">
      <dgm:prSet presAssocID="{38CBF972-052E-4E2A-AA36-7AC450C92393}" presName="parSh" presStyleLbl="node1" presStyleIdx="0" presStyleCnt="3"/>
      <dgm:spPr/>
    </dgm:pt>
    <dgm:pt modelId="{522989C6-9465-4CC1-B471-A4DCA9A66049}" type="pres">
      <dgm:prSet presAssocID="{38CBF972-052E-4E2A-AA36-7AC450C92393}" presName="desTx" presStyleLbl="fgAcc1" presStyleIdx="0" presStyleCnt="3">
        <dgm:presLayoutVars>
          <dgm:bulletEnabled val="1"/>
        </dgm:presLayoutVars>
      </dgm:prSet>
      <dgm:spPr/>
    </dgm:pt>
    <dgm:pt modelId="{3F65AD14-7A12-45DE-B384-4D3DDC0FDD9A}" type="pres">
      <dgm:prSet presAssocID="{15F921DD-6BFC-43B1-BB50-1D651B591C28}" presName="sibTrans" presStyleLbl="sibTrans2D1" presStyleIdx="0" presStyleCnt="2"/>
      <dgm:spPr/>
    </dgm:pt>
    <dgm:pt modelId="{97CD7B6F-61DE-4B0D-BEB6-C3DFA3170E5D}" type="pres">
      <dgm:prSet presAssocID="{15F921DD-6BFC-43B1-BB50-1D651B591C28}" presName="connTx" presStyleLbl="sibTrans2D1" presStyleIdx="0" presStyleCnt="2"/>
      <dgm:spPr/>
    </dgm:pt>
    <dgm:pt modelId="{092C3427-2D8A-4035-B7E6-E1D514CE15F1}" type="pres">
      <dgm:prSet presAssocID="{20BB2635-A072-4BC5-B9FE-F4B2C5C85C9E}" presName="composite" presStyleCnt="0"/>
      <dgm:spPr/>
    </dgm:pt>
    <dgm:pt modelId="{5D1A7CD0-AC44-4CB4-9AF2-C6EA6E1A74CA}" type="pres">
      <dgm:prSet presAssocID="{20BB2635-A072-4BC5-B9FE-F4B2C5C85C9E}" presName="parTx" presStyleLbl="node1" presStyleIdx="0" presStyleCnt="3">
        <dgm:presLayoutVars>
          <dgm:chMax val="0"/>
          <dgm:chPref val="0"/>
          <dgm:bulletEnabled val="1"/>
        </dgm:presLayoutVars>
      </dgm:prSet>
      <dgm:spPr/>
    </dgm:pt>
    <dgm:pt modelId="{5308D259-79BF-4362-B269-4B8C496747EA}" type="pres">
      <dgm:prSet presAssocID="{20BB2635-A072-4BC5-B9FE-F4B2C5C85C9E}" presName="parSh" presStyleLbl="node1" presStyleIdx="1" presStyleCnt="3"/>
      <dgm:spPr/>
    </dgm:pt>
    <dgm:pt modelId="{6BB22B4D-A47B-4E96-84B8-D272D59B5526}" type="pres">
      <dgm:prSet presAssocID="{20BB2635-A072-4BC5-B9FE-F4B2C5C85C9E}" presName="desTx" presStyleLbl="fgAcc1" presStyleIdx="1" presStyleCnt="3">
        <dgm:presLayoutVars>
          <dgm:bulletEnabled val="1"/>
        </dgm:presLayoutVars>
      </dgm:prSet>
      <dgm:spPr/>
    </dgm:pt>
    <dgm:pt modelId="{8B5201C7-A4A7-4C66-A8B7-526F1667AFEF}" type="pres">
      <dgm:prSet presAssocID="{0ABE6DAF-1956-4675-A09A-4A75885518DD}" presName="sibTrans" presStyleLbl="sibTrans2D1" presStyleIdx="1" presStyleCnt="2"/>
      <dgm:spPr/>
    </dgm:pt>
    <dgm:pt modelId="{133A187F-C833-4C7D-87EB-CC0D9D1E68B1}" type="pres">
      <dgm:prSet presAssocID="{0ABE6DAF-1956-4675-A09A-4A75885518DD}" presName="connTx" presStyleLbl="sibTrans2D1" presStyleIdx="1" presStyleCnt="2"/>
      <dgm:spPr/>
    </dgm:pt>
    <dgm:pt modelId="{1BBCC422-5B05-451D-9647-451161F491D0}" type="pres">
      <dgm:prSet presAssocID="{359508CF-13D1-42FF-BAF9-9063864F510E}" presName="composite" presStyleCnt="0"/>
      <dgm:spPr/>
    </dgm:pt>
    <dgm:pt modelId="{164E4328-424C-4888-9304-9B922A462E05}" type="pres">
      <dgm:prSet presAssocID="{359508CF-13D1-42FF-BAF9-9063864F510E}" presName="parTx" presStyleLbl="node1" presStyleIdx="1" presStyleCnt="3">
        <dgm:presLayoutVars>
          <dgm:chMax val="0"/>
          <dgm:chPref val="0"/>
          <dgm:bulletEnabled val="1"/>
        </dgm:presLayoutVars>
      </dgm:prSet>
      <dgm:spPr/>
    </dgm:pt>
    <dgm:pt modelId="{FB8ACB7A-9A85-4F60-BB4E-D39327577824}" type="pres">
      <dgm:prSet presAssocID="{359508CF-13D1-42FF-BAF9-9063864F510E}" presName="parSh" presStyleLbl="node1" presStyleIdx="2" presStyleCnt="3" custLinFactNeighborX="-1202" custLinFactNeighborY="-668"/>
      <dgm:spPr/>
    </dgm:pt>
    <dgm:pt modelId="{EECD4BAE-FEEA-4A6C-A6F6-AAADFF46D211}" type="pres">
      <dgm:prSet presAssocID="{359508CF-13D1-42FF-BAF9-9063864F510E}" presName="desTx" presStyleLbl="fgAcc1" presStyleIdx="2" presStyleCnt="3">
        <dgm:presLayoutVars>
          <dgm:bulletEnabled val="1"/>
        </dgm:presLayoutVars>
      </dgm:prSet>
      <dgm:spPr/>
    </dgm:pt>
  </dgm:ptLst>
  <dgm:cxnLst>
    <dgm:cxn modelId="{A44ED807-FA86-4211-B057-12D320C9ECE0}" type="presOf" srcId="{0ABE6DAF-1956-4675-A09A-4A75885518DD}" destId="{8B5201C7-A4A7-4C66-A8B7-526F1667AFEF}" srcOrd="0" destOrd="0" presId="urn:microsoft.com/office/officeart/2005/8/layout/process3"/>
    <dgm:cxn modelId="{96EFDC0B-542C-408A-8385-144DD34F0EC3}" type="presOf" srcId="{CC199C4C-CF9A-4445-A1CD-4433A450180B}" destId="{522989C6-9465-4CC1-B471-A4DCA9A66049}" srcOrd="0" destOrd="1" presId="urn:microsoft.com/office/officeart/2005/8/layout/process3"/>
    <dgm:cxn modelId="{86EA960E-CE58-40DE-9A1C-3734268A6D8C}" srcId="{33F3EE71-9C07-4213-9258-39A6D5A656E0}" destId="{ECD4FE96-1C1C-44E1-96F8-D0B1F149B938}" srcOrd="1" destOrd="0" parTransId="{36D2C0B3-A483-40DC-AD37-BDC74BAA828C}" sibTransId="{8B2BEC5F-A478-467E-86DB-EF62CA525BCC}"/>
    <dgm:cxn modelId="{654AD216-8C76-450D-B752-40A9F6C44680}" type="presOf" srcId="{ECD4FE96-1C1C-44E1-96F8-D0B1F149B938}" destId="{EECD4BAE-FEEA-4A6C-A6F6-AAADFF46D211}" srcOrd="0" destOrd="2" presId="urn:microsoft.com/office/officeart/2005/8/layout/process3"/>
    <dgm:cxn modelId="{C1A19119-8173-4AEB-9322-46E496291962}" type="presOf" srcId="{9D9BD631-A7FA-499D-8FA5-961CBCF00343}" destId="{6BB22B4D-A47B-4E96-84B8-D272D59B5526}" srcOrd="0" destOrd="0" presId="urn:microsoft.com/office/officeart/2005/8/layout/process3"/>
    <dgm:cxn modelId="{0A0E7B24-0107-4326-8B71-1CD14C42B10E}" srcId="{33F3EE71-9C07-4213-9258-39A6D5A656E0}" destId="{8628770B-354B-4937-A03B-36D15EC5ACEF}" srcOrd="0" destOrd="0" parTransId="{907CDA92-5BF7-4886-961F-26A95A635ECF}" sibTransId="{A7C67D3F-879E-44FA-BCB2-839D13DC2673}"/>
    <dgm:cxn modelId="{9EC40526-63C6-4FF2-ACC0-F460E7001BCE}" type="presOf" srcId="{0ABE6DAF-1956-4675-A09A-4A75885518DD}" destId="{133A187F-C833-4C7D-87EB-CC0D9D1E68B1}" srcOrd="1" destOrd="0" presId="urn:microsoft.com/office/officeart/2005/8/layout/process3"/>
    <dgm:cxn modelId="{F698A226-60FA-4556-9035-2CB74CE32CE3}" srcId="{B82F02DD-8422-4897-8AA5-7EB01C7C9AD1}" destId="{CC199C4C-CF9A-4445-A1CD-4433A450180B}" srcOrd="0" destOrd="0" parTransId="{BCBC9A05-8B82-459A-8936-4F29BFFD2DBD}" sibTransId="{35067161-752D-4FD2-831D-A893F8D69525}"/>
    <dgm:cxn modelId="{C73E0C2E-C0C0-469D-BB4A-B80C8DA4293E}" srcId="{9D9BD631-A7FA-499D-8FA5-961CBCF00343}" destId="{A4B29160-E6B9-4ABD-AFCE-40771581A412}" srcOrd="0" destOrd="0" parTransId="{8D213227-B051-4F4C-A1B6-BDA9B3F716AB}" sibTransId="{2F89608E-A2CD-40E4-909F-640427F68D8A}"/>
    <dgm:cxn modelId="{490CB831-CE58-4EB5-B2BA-1D63FA88E317}" type="presOf" srcId="{20BB2635-A072-4BC5-B9FE-F4B2C5C85C9E}" destId="{5D1A7CD0-AC44-4CB4-9AF2-C6EA6E1A74CA}" srcOrd="0" destOrd="0" presId="urn:microsoft.com/office/officeart/2005/8/layout/process3"/>
    <dgm:cxn modelId="{B399963B-EA2B-432A-A599-7D0D53033F0D}" srcId="{38CBF972-052E-4E2A-AA36-7AC450C92393}" destId="{B82F02DD-8422-4897-8AA5-7EB01C7C9AD1}" srcOrd="0" destOrd="0" parTransId="{F6CE7F1A-22C9-4161-807C-19FFBF662736}" sibTransId="{6B76E120-CA26-429B-B1EB-1346D03EB355}"/>
    <dgm:cxn modelId="{72319C3E-D270-4E69-B7EC-36647048E2C8}" srcId="{741B889A-A73F-4AEA-817F-5F342329C669}" destId="{359508CF-13D1-42FF-BAF9-9063864F510E}" srcOrd="2" destOrd="0" parTransId="{663A6ACA-B1BF-43A6-920A-D11AFD7E6568}" sibTransId="{97147B63-06C2-469F-BA08-6C13C924D106}"/>
    <dgm:cxn modelId="{FECFC93E-72D7-493C-ABA4-726CF672FCF3}" srcId="{9D9BD631-A7FA-499D-8FA5-961CBCF00343}" destId="{01D0E2DA-D3CA-42D2-AE0B-7B846C0917F3}" srcOrd="1" destOrd="0" parTransId="{FC39136E-1830-46B3-A05F-D88DF3259CCE}" sibTransId="{C6BC2600-0FA3-4C1D-A422-4DA7E7A173E9}"/>
    <dgm:cxn modelId="{35D79740-3F16-4F1D-8DDD-9939A794F89D}" type="presOf" srcId="{20BB2635-A072-4BC5-B9FE-F4B2C5C85C9E}" destId="{5308D259-79BF-4362-B269-4B8C496747EA}" srcOrd="1" destOrd="0" presId="urn:microsoft.com/office/officeart/2005/8/layout/process3"/>
    <dgm:cxn modelId="{E630F764-A7A3-444E-8CF9-AFAECAA5B6E4}" srcId="{741B889A-A73F-4AEA-817F-5F342329C669}" destId="{20BB2635-A072-4BC5-B9FE-F4B2C5C85C9E}" srcOrd="1" destOrd="0" parTransId="{5A03ADBB-5886-4379-A60A-6DEF12156792}" sibTransId="{0ABE6DAF-1956-4675-A09A-4A75885518DD}"/>
    <dgm:cxn modelId="{1A115265-2F53-42DE-B60E-67549F9E321F}" srcId="{359508CF-13D1-42FF-BAF9-9063864F510E}" destId="{33F3EE71-9C07-4213-9258-39A6D5A656E0}" srcOrd="0" destOrd="0" parTransId="{C667A35E-CE77-49CA-917F-AE5301128A1C}" sibTransId="{8DF7747D-89D2-4707-909F-BC547D902F0C}"/>
    <dgm:cxn modelId="{79DE0046-63B7-4963-8760-97DEB0FA3EC6}" type="presOf" srcId="{38CBF972-052E-4E2A-AA36-7AC450C92393}" destId="{5D54F349-8EF5-48DF-A907-C573A531FC10}" srcOrd="1" destOrd="0" presId="urn:microsoft.com/office/officeart/2005/8/layout/process3"/>
    <dgm:cxn modelId="{CDC1656B-B81D-4C20-88EA-42278D85CEFA}" type="presOf" srcId="{B82F02DD-8422-4897-8AA5-7EB01C7C9AD1}" destId="{522989C6-9465-4CC1-B471-A4DCA9A66049}" srcOrd="0" destOrd="0" presId="urn:microsoft.com/office/officeart/2005/8/layout/process3"/>
    <dgm:cxn modelId="{A8E89672-79CE-404E-92EE-B4884B07F8D3}" srcId="{20BB2635-A072-4BC5-B9FE-F4B2C5C85C9E}" destId="{9D9BD631-A7FA-499D-8FA5-961CBCF00343}" srcOrd="0" destOrd="0" parTransId="{0422A68D-3FC2-470C-9594-B3D1755DD041}" sibTransId="{5006F8C6-FC23-4946-8914-1E7F2786C6E6}"/>
    <dgm:cxn modelId="{528A1F77-4890-4F2E-8367-4787B6C60248}" type="presOf" srcId="{99E4F603-863F-47AF-8B92-BC19839911F9}" destId="{522989C6-9465-4CC1-B471-A4DCA9A66049}" srcOrd="0" destOrd="2" presId="urn:microsoft.com/office/officeart/2005/8/layout/process3"/>
    <dgm:cxn modelId="{851D2678-9555-47CF-8026-DB2CB028BA7D}" srcId="{741B889A-A73F-4AEA-817F-5F342329C669}" destId="{38CBF972-052E-4E2A-AA36-7AC450C92393}" srcOrd="0" destOrd="0" parTransId="{1F163BA4-775D-4B53-A21E-A479FED1042C}" sibTransId="{15F921DD-6BFC-43B1-BB50-1D651B591C28}"/>
    <dgm:cxn modelId="{63066A84-EC8A-40B6-9C0A-5D507DE93876}" type="presOf" srcId="{766A4B4F-481B-4C37-BB13-C58B74AF3C6E}" destId="{6BB22B4D-A47B-4E96-84B8-D272D59B5526}" srcOrd="0" destOrd="3" presId="urn:microsoft.com/office/officeart/2005/8/layout/process3"/>
    <dgm:cxn modelId="{D386E291-5AD0-4DF3-9F52-908CAFDD3094}" srcId="{B82F02DD-8422-4897-8AA5-7EB01C7C9AD1}" destId="{99E4F603-863F-47AF-8B92-BC19839911F9}" srcOrd="1" destOrd="0" parTransId="{AB204CE7-25BC-4D11-A86D-8B4E83B39A93}" sibTransId="{F2E41CA9-2379-4C50-83AA-B79B9A990DEC}"/>
    <dgm:cxn modelId="{F9C9229B-7C98-4AE4-AFB5-72F4D5D51593}" type="presOf" srcId="{A4B29160-E6B9-4ABD-AFCE-40771581A412}" destId="{6BB22B4D-A47B-4E96-84B8-D272D59B5526}" srcOrd="0" destOrd="1" presId="urn:microsoft.com/office/officeart/2005/8/layout/process3"/>
    <dgm:cxn modelId="{F79818A9-80FE-4623-A7E7-2B94945040F2}" type="presOf" srcId="{359508CF-13D1-42FF-BAF9-9063864F510E}" destId="{164E4328-424C-4888-9304-9B922A462E05}" srcOrd="0" destOrd="0" presId="urn:microsoft.com/office/officeart/2005/8/layout/process3"/>
    <dgm:cxn modelId="{4208A1AA-ECD7-4E70-A535-97D33AD7A3B3}" srcId="{20BB2635-A072-4BC5-B9FE-F4B2C5C85C9E}" destId="{766A4B4F-481B-4C37-BB13-C58B74AF3C6E}" srcOrd="1" destOrd="0" parTransId="{4FD25FAE-6997-4E84-AEAE-7DCB23E98162}" sibTransId="{2FA1F28C-64B7-417A-A275-D58832323D44}"/>
    <dgm:cxn modelId="{A89815AD-C7EF-40DF-BEF5-4ED41E9D0CFE}" type="presOf" srcId="{359508CF-13D1-42FF-BAF9-9063864F510E}" destId="{FB8ACB7A-9A85-4F60-BB4E-D39327577824}" srcOrd="1" destOrd="0" presId="urn:microsoft.com/office/officeart/2005/8/layout/process3"/>
    <dgm:cxn modelId="{8D5DA9B0-E691-4A45-A976-21592D6A592F}" type="presOf" srcId="{15F921DD-6BFC-43B1-BB50-1D651B591C28}" destId="{97CD7B6F-61DE-4B0D-BEB6-C3DFA3170E5D}" srcOrd="1" destOrd="0" presId="urn:microsoft.com/office/officeart/2005/8/layout/process3"/>
    <dgm:cxn modelId="{133E31BA-19A1-49C9-A6E9-D8836834C738}" type="presOf" srcId="{38CBF972-052E-4E2A-AA36-7AC450C92393}" destId="{0090107B-A81A-4A78-A218-093EF5861984}" srcOrd="0" destOrd="0" presId="urn:microsoft.com/office/officeart/2005/8/layout/process3"/>
    <dgm:cxn modelId="{BE5320BE-A9F4-4616-95AF-D8C433118ECC}" type="presOf" srcId="{741B889A-A73F-4AEA-817F-5F342329C669}" destId="{089D2CD6-0A6E-4FFB-A863-EFFD70AB3EF6}" srcOrd="0" destOrd="0" presId="urn:microsoft.com/office/officeart/2005/8/layout/process3"/>
    <dgm:cxn modelId="{397584BE-5145-4638-BDAB-13992713A39C}" type="presOf" srcId="{01D0E2DA-D3CA-42D2-AE0B-7B846C0917F3}" destId="{6BB22B4D-A47B-4E96-84B8-D272D59B5526}" srcOrd="0" destOrd="2" presId="urn:microsoft.com/office/officeart/2005/8/layout/process3"/>
    <dgm:cxn modelId="{412B42C4-AC28-406D-BE73-501D2B5599D7}" type="presOf" srcId="{8628770B-354B-4937-A03B-36D15EC5ACEF}" destId="{EECD4BAE-FEEA-4A6C-A6F6-AAADFF46D211}" srcOrd="0" destOrd="1" presId="urn:microsoft.com/office/officeart/2005/8/layout/process3"/>
    <dgm:cxn modelId="{29D015D5-4DBF-447D-9CDE-229B470B4FDF}" type="presOf" srcId="{33F3EE71-9C07-4213-9258-39A6D5A656E0}" destId="{EECD4BAE-FEEA-4A6C-A6F6-AAADFF46D211}" srcOrd="0" destOrd="0" presId="urn:microsoft.com/office/officeart/2005/8/layout/process3"/>
    <dgm:cxn modelId="{71ACD0F4-DB69-4E62-85D0-11525AA862B7}" type="presOf" srcId="{15F921DD-6BFC-43B1-BB50-1D651B591C28}" destId="{3F65AD14-7A12-45DE-B384-4D3DDC0FDD9A}" srcOrd="0" destOrd="0" presId="urn:microsoft.com/office/officeart/2005/8/layout/process3"/>
    <dgm:cxn modelId="{AFE687AD-FBC1-4685-9617-8D718B38FE11}" type="presParOf" srcId="{089D2CD6-0A6E-4FFB-A863-EFFD70AB3EF6}" destId="{1CF19BE4-9F1F-411D-AA5E-A6D182104C81}" srcOrd="0" destOrd="0" presId="urn:microsoft.com/office/officeart/2005/8/layout/process3"/>
    <dgm:cxn modelId="{28FBEDE8-1244-41BE-9561-FDB71B2FD92E}" type="presParOf" srcId="{1CF19BE4-9F1F-411D-AA5E-A6D182104C81}" destId="{0090107B-A81A-4A78-A218-093EF5861984}" srcOrd="0" destOrd="0" presId="urn:microsoft.com/office/officeart/2005/8/layout/process3"/>
    <dgm:cxn modelId="{B9AB3CB3-9B2F-4E6C-B8ED-A1890CA0FAB2}" type="presParOf" srcId="{1CF19BE4-9F1F-411D-AA5E-A6D182104C81}" destId="{5D54F349-8EF5-48DF-A907-C573A531FC10}" srcOrd="1" destOrd="0" presId="urn:microsoft.com/office/officeart/2005/8/layout/process3"/>
    <dgm:cxn modelId="{823A26C7-E9D7-495A-BBEE-993D495C09F8}" type="presParOf" srcId="{1CF19BE4-9F1F-411D-AA5E-A6D182104C81}" destId="{522989C6-9465-4CC1-B471-A4DCA9A66049}" srcOrd="2" destOrd="0" presId="urn:microsoft.com/office/officeart/2005/8/layout/process3"/>
    <dgm:cxn modelId="{D65BBF36-65E1-4A4C-B063-8FA6BA1DDAFB}" type="presParOf" srcId="{089D2CD6-0A6E-4FFB-A863-EFFD70AB3EF6}" destId="{3F65AD14-7A12-45DE-B384-4D3DDC0FDD9A}" srcOrd="1" destOrd="0" presId="urn:microsoft.com/office/officeart/2005/8/layout/process3"/>
    <dgm:cxn modelId="{60ED11F2-15D5-448C-9A81-1E924781D6A8}" type="presParOf" srcId="{3F65AD14-7A12-45DE-B384-4D3DDC0FDD9A}" destId="{97CD7B6F-61DE-4B0D-BEB6-C3DFA3170E5D}" srcOrd="0" destOrd="0" presId="urn:microsoft.com/office/officeart/2005/8/layout/process3"/>
    <dgm:cxn modelId="{931D6EB2-4750-42D2-B755-50A1F6E3D72C}" type="presParOf" srcId="{089D2CD6-0A6E-4FFB-A863-EFFD70AB3EF6}" destId="{092C3427-2D8A-4035-B7E6-E1D514CE15F1}" srcOrd="2" destOrd="0" presId="urn:microsoft.com/office/officeart/2005/8/layout/process3"/>
    <dgm:cxn modelId="{5F29891D-20B7-4B0C-BD72-5351A57ED90F}" type="presParOf" srcId="{092C3427-2D8A-4035-B7E6-E1D514CE15F1}" destId="{5D1A7CD0-AC44-4CB4-9AF2-C6EA6E1A74CA}" srcOrd="0" destOrd="0" presId="urn:microsoft.com/office/officeart/2005/8/layout/process3"/>
    <dgm:cxn modelId="{2F837030-7C53-45BF-B9B1-28AF01AC51B3}" type="presParOf" srcId="{092C3427-2D8A-4035-B7E6-E1D514CE15F1}" destId="{5308D259-79BF-4362-B269-4B8C496747EA}" srcOrd="1" destOrd="0" presId="urn:microsoft.com/office/officeart/2005/8/layout/process3"/>
    <dgm:cxn modelId="{702CE67C-AEA1-414E-8B64-10F4CAD8F32A}" type="presParOf" srcId="{092C3427-2D8A-4035-B7E6-E1D514CE15F1}" destId="{6BB22B4D-A47B-4E96-84B8-D272D59B5526}" srcOrd="2" destOrd="0" presId="urn:microsoft.com/office/officeart/2005/8/layout/process3"/>
    <dgm:cxn modelId="{86EDBC12-3E3D-48BD-BE31-0F232D365AF8}" type="presParOf" srcId="{089D2CD6-0A6E-4FFB-A863-EFFD70AB3EF6}" destId="{8B5201C7-A4A7-4C66-A8B7-526F1667AFEF}" srcOrd="3" destOrd="0" presId="urn:microsoft.com/office/officeart/2005/8/layout/process3"/>
    <dgm:cxn modelId="{A435469B-EB7D-43D1-87D2-3D5705F68F90}" type="presParOf" srcId="{8B5201C7-A4A7-4C66-A8B7-526F1667AFEF}" destId="{133A187F-C833-4C7D-87EB-CC0D9D1E68B1}" srcOrd="0" destOrd="0" presId="urn:microsoft.com/office/officeart/2005/8/layout/process3"/>
    <dgm:cxn modelId="{49E7F88E-A593-4B2C-AD82-9EEC6EF75732}" type="presParOf" srcId="{089D2CD6-0A6E-4FFB-A863-EFFD70AB3EF6}" destId="{1BBCC422-5B05-451D-9647-451161F491D0}" srcOrd="4" destOrd="0" presId="urn:microsoft.com/office/officeart/2005/8/layout/process3"/>
    <dgm:cxn modelId="{4C85B994-AA46-4FD2-88DB-2DB6079008B9}" type="presParOf" srcId="{1BBCC422-5B05-451D-9647-451161F491D0}" destId="{164E4328-424C-4888-9304-9B922A462E05}" srcOrd="0" destOrd="0" presId="urn:microsoft.com/office/officeart/2005/8/layout/process3"/>
    <dgm:cxn modelId="{440ECFBA-D3F7-4A60-99D2-1CD666A16317}" type="presParOf" srcId="{1BBCC422-5B05-451D-9647-451161F491D0}" destId="{FB8ACB7A-9A85-4F60-BB4E-D39327577824}" srcOrd="1" destOrd="0" presId="urn:microsoft.com/office/officeart/2005/8/layout/process3"/>
    <dgm:cxn modelId="{39F386FA-C606-4AE0-8E72-13200294BB2F}" type="presParOf" srcId="{1BBCC422-5B05-451D-9647-451161F491D0}" destId="{EECD4BAE-FEEA-4A6C-A6F6-AAADFF46D21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CDFA0-E529-4996-9492-1474998A281E}">
      <dsp:nvSpPr>
        <dsp:cNvPr id="0" name=""/>
        <dsp:cNvSpPr/>
      </dsp:nvSpPr>
      <dsp:spPr>
        <a:xfrm>
          <a:off x="4021307" y="62509"/>
          <a:ext cx="3000467" cy="300046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Accelerated Toward a Career Area</a:t>
          </a:r>
        </a:p>
      </dsp:txBody>
      <dsp:txXfrm>
        <a:off x="4421369" y="587591"/>
        <a:ext cx="2200342" cy="1350210"/>
      </dsp:txXfrm>
    </dsp:sp>
    <dsp:sp modelId="{E077F6C9-1723-4A1D-890A-3BDBCD381EEA}">
      <dsp:nvSpPr>
        <dsp:cNvPr id="0" name=""/>
        <dsp:cNvSpPr/>
      </dsp:nvSpPr>
      <dsp:spPr>
        <a:xfrm>
          <a:off x="5103975" y="1937801"/>
          <a:ext cx="3000467" cy="3000467"/>
        </a:xfrm>
        <a:prstGeom prst="ellipse">
          <a:avLst/>
        </a:prstGeom>
        <a:solidFill>
          <a:schemeClr val="accent3">
            <a:alpha val="50000"/>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Foundational Skills for All Careers</a:t>
          </a:r>
        </a:p>
      </dsp:txBody>
      <dsp:txXfrm>
        <a:off x="6021618" y="2712922"/>
        <a:ext cx="1800280" cy="1650257"/>
      </dsp:txXfrm>
    </dsp:sp>
    <dsp:sp modelId="{B09599BD-CA8B-4D9D-94F1-C75F0BE6603C}">
      <dsp:nvSpPr>
        <dsp:cNvPr id="0" name=""/>
        <dsp:cNvSpPr/>
      </dsp:nvSpPr>
      <dsp:spPr>
        <a:xfrm>
          <a:off x="2938638" y="1937801"/>
          <a:ext cx="3000467" cy="3000467"/>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Academically Ready for Postsecondary</a:t>
          </a:r>
        </a:p>
      </dsp:txBody>
      <dsp:txXfrm>
        <a:off x="3221182" y="2712922"/>
        <a:ext cx="1800280" cy="1650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F4C51-FB39-4E39-83C2-D8BE4BF32499}">
      <dsp:nvSpPr>
        <dsp:cNvPr id="0" name=""/>
        <dsp:cNvSpPr/>
      </dsp:nvSpPr>
      <dsp:spPr>
        <a:xfrm>
          <a:off x="0" y="4056142"/>
          <a:ext cx="8229600" cy="13313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College Readiness</a:t>
          </a:r>
        </a:p>
      </dsp:txBody>
      <dsp:txXfrm>
        <a:off x="0" y="4056142"/>
        <a:ext cx="8229600" cy="718910"/>
      </dsp:txXfrm>
    </dsp:sp>
    <dsp:sp modelId="{9EDA2A9E-66A9-403C-B3C0-8D9BD41BCCEF}">
      <dsp:nvSpPr>
        <dsp:cNvPr id="0" name=""/>
        <dsp:cNvSpPr/>
      </dsp:nvSpPr>
      <dsp:spPr>
        <a:xfrm>
          <a:off x="0" y="4748427"/>
          <a:ext cx="4114799" cy="61240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 Transition to postsecondary institutions an afterthought</a:t>
          </a:r>
        </a:p>
      </dsp:txBody>
      <dsp:txXfrm>
        <a:off x="0" y="4748427"/>
        <a:ext cx="4114799" cy="612405"/>
      </dsp:txXfrm>
    </dsp:sp>
    <dsp:sp modelId="{3ADFC801-0604-4E2C-897A-50370298FC8E}">
      <dsp:nvSpPr>
        <dsp:cNvPr id="0" name=""/>
        <dsp:cNvSpPr/>
      </dsp:nvSpPr>
      <dsp:spPr>
        <a:xfrm>
          <a:off x="4114800" y="4748427"/>
          <a:ext cx="4114799" cy="612405"/>
        </a:xfrm>
        <a:prstGeom prst="rect">
          <a:avLst/>
        </a:prstGeom>
        <a:solidFill>
          <a:schemeClr val="accent2">
            <a:tint val="40000"/>
            <a:alpha val="90000"/>
            <a:hueOff val="-169845"/>
            <a:satOff val="-15069"/>
            <a:lumOff val="-154"/>
            <a:alphaOff val="0"/>
          </a:schemeClr>
        </a:solidFill>
        <a:ln w="12700" cap="flat" cmpd="sng" algn="ctr">
          <a:solidFill>
            <a:schemeClr val="accent2">
              <a:tint val="40000"/>
              <a:alpha val="90000"/>
              <a:hueOff val="-169845"/>
              <a:satOff val="-15069"/>
              <a:lumOff val="-1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 Must create plan for students to enter postsecondary institutions with non-remedial coursework</a:t>
          </a:r>
        </a:p>
      </dsp:txBody>
      <dsp:txXfrm>
        <a:off x="4114800" y="4748427"/>
        <a:ext cx="4114799" cy="612405"/>
      </dsp:txXfrm>
    </dsp:sp>
    <dsp:sp modelId="{088FE67C-C5FE-430D-A860-D9DE430463C0}">
      <dsp:nvSpPr>
        <dsp:cNvPr id="0" name=""/>
        <dsp:cNvSpPr/>
      </dsp:nvSpPr>
      <dsp:spPr>
        <a:xfrm rot="10800000">
          <a:off x="0" y="1999574"/>
          <a:ext cx="8229600" cy="2047564"/>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Work-Based Learning</a:t>
          </a:r>
        </a:p>
      </dsp:txBody>
      <dsp:txXfrm rot="-10800000">
        <a:off x="0" y="1999574"/>
        <a:ext cx="8229600" cy="718695"/>
      </dsp:txXfrm>
    </dsp:sp>
    <dsp:sp modelId="{178310B1-FC2D-4BEF-8726-FD2736EE8BFA}">
      <dsp:nvSpPr>
        <dsp:cNvPr id="0" name=""/>
        <dsp:cNvSpPr/>
      </dsp:nvSpPr>
      <dsp:spPr>
        <a:xfrm>
          <a:off x="0" y="2747242"/>
          <a:ext cx="4114799" cy="612221"/>
        </a:xfrm>
        <a:prstGeom prst="rect">
          <a:avLst/>
        </a:prstGeom>
        <a:solidFill>
          <a:schemeClr val="accent2">
            <a:tint val="40000"/>
            <a:alpha val="90000"/>
            <a:hueOff val="-339690"/>
            <a:satOff val="-30138"/>
            <a:lumOff val="-308"/>
            <a:alphaOff val="0"/>
          </a:schemeClr>
        </a:solidFill>
        <a:ln w="12700" cap="flat" cmpd="sng" algn="ctr">
          <a:solidFill>
            <a:schemeClr val="accent2">
              <a:tint val="40000"/>
              <a:alpha val="90000"/>
              <a:hueOff val="-339690"/>
              <a:satOff val="-30138"/>
              <a:lumOff val="-3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 Job Shadows, Site visits</a:t>
          </a:r>
        </a:p>
        <a:p>
          <a:pPr marL="0" lvl="0" indent="0" algn="ctr" defTabSz="622300">
            <a:lnSpc>
              <a:spcPct val="90000"/>
            </a:lnSpc>
            <a:spcBef>
              <a:spcPct val="0"/>
            </a:spcBef>
            <a:spcAft>
              <a:spcPct val="35000"/>
            </a:spcAft>
            <a:buNone/>
          </a:pPr>
          <a:r>
            <a:rPr lang="en-US" sz="1400" kern="1200" dirty="0"/>
            <a:t>- Internship Placements / SAE</a:t>
          </a:r>
        </a:p>
      </dsp:txBody>
      <dsp:txXfrm>
        <a:off x="0" y="2747242"/>
        <a:ext cx="4114799" cy="612221"/>
      </dsp:txXfrm>
    </dsp:sp>
    <dsp:sp modelId="{4AED5857-7996-4F0A-B256-40482C3988E4}">
      <dsp:nvSpPr>
        <dsp:cNvPr id="0" name=""/>
        <dsp:cNvSpPr/>
      </dsp:nvSpPr>
      <dsp:spPr>
        <a:xfrm>
          <a:off x="4114800" y="2747242"/>
          <a:ext cx="4114799" cy="612221"/>
        </a:xfrm>
        <a:prstGeom prst="rect">
          <a:avLst/>
        </a:prstGeom>
        <a:solidFill>
          <a:schemeClr val="accent2">
            <a:tint val="40000"/>
            <a:alpha val="90000"/>
            <a:hueOff val="-509536"/>
            <a:satOff val="-45208"/>
            <a:lumOff val="-461"/>
            <a:alphaOff val="0"/>
          </a:schemeClr>
        </a:solidFill>
        <a:ln w="12700" cap="flat" cmpd="sng" algn="ctr">
          <a:solidFill>
            <a:schemeClr val="accent2">
              <a:tint val="40000"/>
              <a:alpha val="90000"/>
              <a:hueOff val="-509536"/>
              <a:satOff val="-45208"/>
              <a:lumOff val="-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3 Distinct Work-Based Learning activities with specific numeric goals for each</a:t>
          </a:r>
        </a:p>
      </dsp:txBody>
      <dsp:txXfrm>
        <a:off x="4114800" y="2747242"/>
        <a:ext cx="4114799" cy="612221"/>
      </dsp:txXfrm>
    </dsp:sp>
    <dsp:sp modelId="{E2A62AD7-CB6B-4147-9D7D-BBC9E53B9697}">
      <dsp:nvSpPr>
        <dsp:cNvPr id="0" name=""/>
        <dsp:cNvSpPr/>
      </dsp:nvSpPr>
      <dsp:spPr>
        <a:xfrm rot="10800000">
          <a:off x="0" y="10"/>
          <a:ext cx="8229600" cy="2047564"/>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Course Sequences</a:t>
          </a:r>
        </a:p>
      </dsp:txBody>
      <dsp:txXfrm rot="-10800000">
        <a:off x="0" y="10"/>
        <a:ext cx="8229600" cy="718695"/>
      </dsp:txXfrm>
    </dsp:sp>
    <dsp:sp modelId="{71D41D5E-BB06-41D7-A53B-BD5BF33309E5}">
      <dsp:nvSpPr>
        <dsp:cNvPr id="0" name=""/>
        <dsp:cNvSpPr/>
      </dsp:nvSpPr>
      <dsp:spPr>
        <a:xfrm>
          <a:off x="0" y="719647"/>
          <a:ext cx="4114799" cy="612221"/>
        </a:xfrm>
        <a:prstGeom prst="rect">
          <a:avLst/>
        </a:prstGeom>
        <a:solidFill>
          <a:schemeClr val="accent2">
            <a:tint val="40000"/>
            <a:alpha val="90000"/>
            <a:hueOff val="-679381"/>
            <a:satOff val="-60277"/>
            <a:lumOff val="-615"/>
            <a:alphaOff val="0"/>
          </a:schemeClr>
        </a:solidFill>
        <a:ln w="12700" cap="flat" cmpd="sng" algn="ctr">
          <a:solidFill>
            <a:schemeClr val="accent2">
              <a:tint val="40000"/>
              <a:alpha val="90000"/>
              <a:hueOff val="-679381"/>
              <a:satOff val="-60277"/>
              <a:lumOff val="-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 CTE Course sequence and Programs of Study</a:t>
          </a:r>
        </a:p>
        <a:p>
          <a:pPr marL="0" lvl="0" indent="0" algn="ctr" defTabSz="622300">
            <a:lnSpc>
              <a:spcPct val="90000"/>
            </a:lnSpc>
            <a:spcBef>
              <a:spcPct val="0"/>
            </a:spcBef>
            <a:spcAft>
              <a:spcPct val="35000"/>
            </a:spcAft>
            <a:buNone/>
          </a:pPr>
          <a:r>
            <a:rPr lang="en-US" sz="1400" kern="1200" dirty="0"/>
            <a:t>- Potential Focus on Industry Credential Attainment</a:t>
          </a:r>
        </a:p>
      </dsp:txBody>
      <dsp:txXfrm>
        <a:off x="0" y="719647"/>
        <a:ext cx="4114799" cy="612221"/>
      </dsp:txXfrm>
    </dsp:sp>
    <dsp:sp modelId="{43FF2477-CFE6-4554-8D59-8EC6C4620571}">
      <dsp:nvSpPr>
        <dsp:cNvPr id="0" name=""/>
        <dsp:cNvSpPr/>
      </dsp:nvSpPr>
      <dsp:spPr>
        <a:xfrm>
          <a:off x="4114800" y="719647"/>
          <a:ext cx="4114799" cy="612221"/>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 Not necessarily restricted to CTE Courses, </a:t>
          </a:r>
        </a:p>
        <a:p>
          <a:pPr marL="0" lvl="0" indent="0" algn="ctr" defTabSz="622300">
            <a:lnSpc>
              <a:spcPct val="90000"/>
            </a:lnSpc>
            <a:spcBef>
              <a:spcPct val="0"/>
            </a:spcBef>
            <a:spcAft>
              <a:spcPct val="35000"/>
            </a:spcAft>
            <a:buNone/>
          </a:pPr>
          <a:r>
            <a:rPr lang="en-US" sz="1400" kern="1200" dirty="0"/>
            <a:t>- Add “Career Focused” Early College Courses</a:t>
          </a:r>
        </a:p>
      </dsp:txBody>
      <dsp:txXfrm>
        <a:off x="4114800" y="719647"/>
        <a:ext cx="4114799" cy="6122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F855B-57E1-4F01-A0FC-570023CCD5B9}">
      <dsp:nvSpPr>
        <dsp:cNvPr id="0" name=""/>
        <dsp:cNvSpPr/>
      </dsp:nvSpPr>
      <dsp:spPr>
        <a:xfrm rot="16200000">
          <a:off x="1614090" y="-1614090"/>
          <a:ext cx="202961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u="sng" kern="1200" dirty="0">
              <a:solidFill>
                <a:srgbClr val="FFFF00"/>
              </a:solidFill>
            </a:rPr>
            <a:t>Target Career-Focused Dual Credit/Enrollment with Easy student eligibility </a:t>
          </a:r>
        </a:p>
        <a:p>
          <a:pPr marL="0" lvl="0" indent="0" algn="ctr" defTabSz="711200">
            <a:lnSpc>
              <a:spcPct val="90000"/>
            </a:lnSpc>
            <a:spcBef>
              <a:spcPct val="0"/>
            </a:spcBef>
            <a:spcAft>
              <a:spcPct val="35000"/>
            </a:spcAft>
            <a:buNone/>
          </a:pPr>
          <a:endParaRPr lang="en-US" sz="1200" kern="1200" dirty="0"/>
        </a:p>
        <a:p>
          <a:pPr marL="0" lvl="0" indent="0" algn="ctr" defTabSz="711200">
            <a:lnSpc>
              <a:spcPct val="90000"/>
            </a:lnSpc>
            <a:spcBef>
              <a:spcPct val="0"/>
            </a:spcBef>
            <a:spcAft>
              <a:spcPct val="35000"/>
            </a:spcAft>
            <a:buNone/>
          </a:pPr>
          <a:r>
            <a:rPr lang="en-US" sz="1400" u="sng" kern="1200" dirty="0"/>
            <a:t>Common Community College Courses</a:t>
          </a:r>
        </a:p>
        <a:p>
          <a:pPr marL="0" lvl="0" indent="0" algn="ctr" defTabSz="711200">
            <a:lnSpc>
              <a:spcPct val="90000"/>
            </a:lnSpc>
            <a:spcBef>
              <a:spcPct val="0"/>
            </a:spcBef>
            <a:spcAft>
              <a:spcPct val="35000"/>
            </a:spcAft>
            <a:buNone/>
          </a:pPr>
          <a:r>
            <a:rPr lang="en-US" sz="1400" kern="1200" dirty="0"/>
            <a:t>Intro to Construction (3 credit hours)</a:t>
          </a:r>
        </a:p>
        <a:p>
          <a:pPr marL="0" lvl="0" indent="0" algn="ctr" defTabSz="711200">
            <a:lnSpc>
              <a:spcPct val="90000"/>
            </a:lnSpc>
            <a:spcBef>
              <a:spcPct val="0"/>
            </a:spcBef>
            <a:spcAft>
              <a:spcPct val="35000"/>
            </a:spcAft>
            <a:buNone/>
          </a:pPr>
          <a:r>
            <a:rPr lang="en-US" sz="1400" kern="1200" dirty="0"/>
            <a:t>Medical Terminology (3 Credits)</a:t>
          </a:r>
        </a:p>
      </dsp:txBody>
      <dsp:txXfrm rot="5400000">
        <a:off x="-1" y="1"/>
        <a:ext cx="5257800" cy="1522214"/>
      </dsp:txXfrm>
    </dsp:sp>
    <dsp:sp modelId="{54DCBD0B-CA3C-4F18-B1B5-3ACA618DAD0E}">
      <dsp:nvSpPr>
        <dsp:cNvPr id="0" name=""/>
        <dsp:cNvSpPr/>
      </dsp:nvSpPr>
      <dsp:spPr>
        <a:xfrm>
          <a:off x="5257800" y="0"/>
          <a:ext cx="5257800" cy="202961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u="sng" kern="1200" dirty="0">
              <a:solidFill>
                <a:srgbClr val="FFFF00"/>
              </a:solidFill>
            </a:rPr>
            <a:t>Target Industry Credentials through Community College Offerings</a:t>
          </a:r>
        </a:p>
        <a:p>
          <a:pPr marL="0" lvl="0" indent="0" algn="ctr" defTabSz="711200">
            <a:lnSpc>
              <a:spcPct val="90000"/>
            </a:lnSpc>
            <a:spcBef>
              <a:spcPct val="0"/>
            </a:spcBef>
            <a:spcAft>
              <a:spcPct val="35000"/>
            </a:spcAft>
            <a:buNone/>
          </a:pPr>
          <a:endParaRPr lang="en-US" sz="1400" kern="1200" dirty="0"/>
        </a:p>
        <a:p>
          <a:pPr marL="0" lvl="0" indent="0" algn="ctr" defTabSz="711200">
            <a:lnSpc>
              <a:spcPct val="90000"/>
            </a:lnSpc>
            <a:spcBef>
              <a:spcPct val="0"/>
            </a:spcBef>
            <a:spcAft>
              <a:spcPct val="35000"/>
            </a:spcAft>
            <a:buNone/>
          </a:pPr>
          <a:r>
            <a:rPr lang="en-US" sz="1400" u="sng" kern="1200" dirty="0"/>
            <a:t>Common Community College Courses</a:t>
          </a:r>
        </a:p>
        <a:p>
          <a:pPr marL="0" lvl="0" indent="0" algn="ctr" defTabSz="711200">
            <a:lnSpc>
              <a:spcPct val="90000"/>
            </a:lnSpc>
            <a:spcBef>
              <a:spcPct val="0"/>
            </a:spcBef>
            <a:spcAft>
              <a:spcPct val="35000"/>
            </a:spcAft>
            <a:buNone/>
          </a:pPr>
          <a:r>
            <a:rPr lang="en-US" sz="1400" kern="1200" dirty="0"/>
            <a:t>Certified Nursing Assistant (6+ Credit Hours)</a:t>
          </a:r>
        </a:p>
        <a:p>
          <a:pPr marL="0" lvl="0" indent="0" algn="ctr" defTabSz="711200">
            <a:lnSpc>
              <a:spcPct val="90000"/>
            </a:lnSpc>
            <a:spcBef>
              <a:spcPct val="0"/>
            </a:spcBef>
            <a:spcAft>
              <a:spcPct val="35000"/>
            </a:spcAft>
            <a:buNone/>
          </a:pPr>
          <a:r>
            <a:rPr lang="en-US" sz="1400" kern="1200" dirty="0"/>
            <a:t>Manufacturing Processes I/II (3 to 6 Credits)</a:t>
          </a:r>
        </a:p>
      </dsp:txBody>
      <dsp:txXfrm>
        <a:off x="5257800" y="0"/>
        <a:ext cx="5257800" cy="1522214"/>
      </dsp:txXfrm>
    </dsp:sp>
    <dsp:sp modelId="{7A613C81-629B-4B24-9E16-A7C246FF5550}">
      <dsp:nvSpPr>
        <dsp:cNvPr id="0" name=""/>
        <dsp:cNvSpPr/>
      </dsp:nvSpPr>
      <dsp:spPr>
        <a:xfrm rot="10800000">
          <a:off x="0" y="2029619"/>
          <a:ext cx="5257800" cy="202961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algn="ctr" defTabSz="711200">
            <a:lnSpc>
              <a:spcPct val="90000"/>
            </a:lnSpc>
            <a:spcBef>
              <a:spcPct val="0"/>
            </a:spcBef>
            <a:spcAft>
              <a:spcPct val="35000"/>
            </a:spcAft>
            <a:buNone/>
          </a:pPr>
          <a:r>
            <a:rPr lang="en-US" sz="1600" b="1" u="sng" kern="1200" dirty="0">
              <a:solidFill>
                <a:srgbClr val="FFFF00"/>
              </a:solidFill>
            </a:rPr>
            <a:t>Integrate Dual Credit Courses Into Existing CTE Structures</a:t>
          </a:r>
        </a:p>
        <a:p>
          <a:pPr marL="0" lvl="0" algn="ctr" defTabSz="711200">
            <a:lnSpc>
              <a:spcPct val="90000"/>
            </a:lnSpc>
            <a:spcBef>
              <a:spcPct val="0"/>
            </a:spcBef>
            <a:spcAft>
              <a:spcPct val="35000"/>
            </a:spcAft>
            <a:buNone/>
          </a:pPr>
          <a:endParaRPr lang="en-US" sz="1200" kern="1200" dirty="0"/>
        </a:p>
        <a:p>
          <a:pPr marL="0" lvl="0" algn="ctr" defTabSz="711200">
            <a:lnSpc>
              <a:spcPct val="90000"/>
            </a:lnSpc>
            <a:spcBef>
              <a:spcPct val="0"/>
            </a:spcBef>
            <a:spcAft>
              <a:spcPct val="35000"/>
            </a:spcAft>
            <a:buNone/>
          </a:pPr>
          <a:r>
            <a:rPr lang="en-US" sz="1400" u="sng" kern="1200" dirty="0"/>
            <a:t>Common Community College Courses</a:t>
          </a:r>
        </a:p>
        <a:p>
          <a:pPr marL="0" lvl="0" algn="ctr" defTabSz="711200">
            <a:lnSpc>
              <a:spcPct val="90000"/>
            </a:lnSpc>
            <a:spcBef>
              <a:spcPct val="0"/>
            </a:spcBef>
            <a:spcAft>
              <a:spcPct val="35000"/>
            </a:spcAft>
            <a:buNone/>
          </a:pPr>
          <a:r>
            <a:rPr lang="en-US" sz="1400" kern="1200" dirty="0"/>
            <a:t>Foundations of Production &amp; Manufacturing Processes I/II (3 to 6 Credits)</a:t>
          </a:r>
        </a:p>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t>Intro to Emergency Medical Technician (6+ Credit Hours) </a:t>
          </a:r>
        </a:p>
        <a:p>
          <a:pPr marL="0" lvl="0" algn="ctr" defTabSz="711200">
            <a:lnSpc>
              <a:spcPct val="90000"/>
            </a:lnSpc>
            <a:spcBef>
              <a:spcPct val="0"/>
            </a:spcBef>
            <a:spcAft>
              <a:spcPct val="35000"/>
            </a:spcAft>
            <a:buNone/>
          </a:pPr>
          <a:endParaRPr lang="en-US" sz="1200" kern="1200" dirty="0"/>
        </a:p>
        <a:p>
          <a:pPr marL="0" lvl="0" algn="ctr" defTabSz="711200">
            <a:lnSpc>
              <a:spcPct val="90000"/>
            </a:lnSpc>
            <a:spcBef>
              <a:spcPct val="0"/>
            </a:spcBef>
            <a:spcAft>
              <a:spcPct val="35000"/>
            </a:spcAft>
            <a:buNone/>
          </a:pPr>
          <a:endParaRPr lang="en-US" sz="1200" kern="1200" dirty="0"/>
        </a:p>
      </dsp:txBody>
      <dsp:txXfrm rot="10800000">
        <a:off x="0" y="2537023"/>
        <a:ext cx="5257800" cy="1522214"/>
      </dsp:txXfrm>
    </dsp:sp>
    <dsp:sp modelId="{6BD963D2-83FF-4F49-BFC0-7EE0BC212ACF}">
      <dsp:nvSpPr>
        <dsp:cNvPr id="0" name=""/>
        <dsp:cNvSpPr/>
      </dsp:nvSpPr>
      <dsp:spPr>
        <a:xfrm rot="5400000">
          <a:off x="6871890" y="415528"/>
          <a:ext cx="202961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rgbClr val="FFFF00"/>
              </a:solidFill>
            </a:rPr>
            <a:t>Target Courses w/Applicability to Multiple Industry Areas</a:t>
          </a:r>
          <a:endParaRPr lang="en-US" sz="1800" kern="1200" dirty="0"/>
        </a:p>
        <a:p>
          <a:pPr marL="0" lvl="0" indent="0" algn="ctr" defTabSz="800100">
            <a:lnSpc>
              <a:spcPct val="90000"/>
            </a:lnSpc>
            <a:spcBef>
              <a:spcPct val="0"/>
            </a:spcBef>
            <a:spcAft>
              <a:spcPct val="35000"/>
            </a:spcAft>
            <a:buNone/>
          </a:pPr>
          <a:endParaRPr lang="en-US" sz="1200" u="sng" kern="1200" dirty="0"/>
        </a:p>
        <a:p>
          <a:pPr marL="0" lvl="0" indent="0" algn="ctr" defTabSz="800100">
            <a:lnSpc>
              <a:spcPct val="90000"/>
            </a:lnSpc>
            <a:spcBef>
              <a:spcPct val="0"/>
            </a:spcBef>
            <a:spcAft>
              <a:spcPct val="35000"/>
            </a:spcAft>
            <a:buNone/>
          </a:pPr>
          <a:r>
            <a:rPr lang="en-US" sz="1200" u="sng" kern="1200" dirty="0"/>
            <a:t>Common Community College Courses</a:t>
          </a:r>
        </a:p>
        <a:p>
          <a:pPr marL="0" lvl="0" indent="0" algn="ctr" defTabSz="800100">
            <a:lnSpc>
              <a:spcPct val="90000"/>
            </a:lnSpc>
            <a:spcBef>
              <a:spcPct val="0"/>
            </a:spcBef>
            <a:spcAft>
              <a:spcPct val="35000"/>
            </a:spcAft>
            <a:buNone/>
          </a:pPr>
          <a:r>
            <a:rPr lang="en-US" sz="1200" kern="1200" dirty="0"/>
            <a:t>Computer Applications for Business (3 Credit Hours)</a:t>
          </a:r>
        </a:p>
        <a:p>
          <a:pPr marL="0" lvl="0" indent="0" algn="ctr" defTabSz="800100">
            <a:lnSpc>
              <a:spcPct val="90000"/>
            </a:lnSpc>
            <a:spcBef>
              <a:spcPct val="0"/>
            </a:spcBef>
            <a:spcAft>
              <a:spcPct val="35000"/>
            </a:spcAft>
            <a:buNone/>
          </a:pPr>
          <a:r>
            <a:rPr lang="en-US" sz="1200" kern="1200" dirty="0"/>
            <a:t>Blueprint Reading (3 credit Hours)</a:t>
          </a:r>
        </a:p>
      </dsp:txBody>
      <dsp:txXfrm rot="-5400000">
        <a:off x="5257799" y="2537023"/>
        <a:ext cx="5257800" cy="1522214"/>
      </dsp:txXfrm>
    </dsp:sp>
    <dsp:sp modelId="{24572C64-0F8F-44F6-B2BF-13E8231BB904}">
      <dsp:nvSpPr>
        <dsp:cNvPr id="0" name=""/>
        <dsp:cNvSpPr/>
      </dsp:nvSpPr>
      <dsp:spPr>
        <a:xfrm>
          <a:off x="3952882" y="1538283"/>
          <a:ext cx="2609835" cy="77311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How to Get Students “Career-Focused” Early College Credit</a:t>
          </a:r>
        </a:p>
      </dsp:txBody>
      <dsp:txXfrm>
        <a:off x="3990622" y="1576023"/>
        <a:ext cx="2534355" cy="6976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4F349-8EF5-48DF-A907-C573A531FC10}">
      <dsp:nvSpPr>
        <dsp:cNvPr id="0" name=""/>
        <dsp:cNvSpPr/>
      </dsp:nvSpPr>
      <dsp:spPr>
        <a:xfrm>
          <a:off x="5230" y="136514"/>
          <a:ext cx="2378024" cy="14268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Orientation Level Courses (9th &amp; 10</a:t>
          </a:r>
          <a:r>
            <a:rPr lang="en-US" sz="1800" kern="1200" baseline="30000" dirty="0"/>
            <a:t>th</a:t>
          </a:r>
          <a:r>
            <a:rPr lang="en-US" sz="1800" kern="1200" dirty="0"/>
            <a:t> Grade) </a:t>
          </a:r>
        </a:p>
      </dsp:txBody>
      <dsp:txXfrm>
        <a:off x="5230" y="136514"/>
        <a:ext cx="2378024" cy="951209"/>
      </dsp:txXfrm>
    </dsp:sp>
    <dsp:sp modelId="{522989C6-9465-4CC1-B471-A4DCA9A66049}">
      <dsp:nvSpPr>
        <dsp:cNvPr id="0" name=""/>
        <dsp:cNvSpPr/>
      </dsp:nvSpPr>
      <dsp:spPr>
        <a:xfrm>
          <a:off x="492295" y="1087723"/>
          <a:ext cx="2378024" cy="28349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HS level intro courses (such as CTE) with “Career Exploration </a:t>
          </a:r>
        </a:p>
        <a:p>
          <a:pPr marL="342900" lvl="2" indent="-171450" algn="l" defTabSz="800100">
            <a:lnSpc>
              <a:spcPct val="90000"/>
            </a:lnSpc>
            <a:spcBef>
              <a:spcPct val="0"/>
            </a:spcBef>
            <a:spcAft>
              <a:spcPct val="15000"/>
            </a:spcAft>
            <a:buChar char="•"/>
          </a:pPr>
          <a:r>
            <a:rPr lang="en-US" sz="1800" kern="1200" dirty="0"/>
            <a:t>Site visits / Field trips</a:t>
          </a:r>
        </a:p>
        <a:p>
          <a:pPr marL="342900" lvl="2" indent="-171450" algn="l" defTabSz="800100">
            <a:lnSpc>
              <a:spcPct val="90000"/>
            </a:lnSpc>
            <a:spcBef>
              <a:spcPct val="0"/>
            </a:spcBef>
            <a:spcAft>
              <a:spcPct val="15000"/>
            </a:spcAft>
            <a:buChar char="•"/>
          </a:pPr>
          <a:r>
            <a:rPr lang="en-US" sz="1800" kern="1200" dirty="0"/>
            <a:t>Job Shadows</a:t>
          </a:r>
        </a:p>
      </dsp:txBody>
      <dsp:txXfrm>
        <a:off x="561945" y="1157373"/>
        <a:ext cx="2238724" cy="2695699"/>
      </dsp:txXfrm>
    </dsp:sp>
    <dsp:sp modelId="{3F65AD14-7A12-45DE-B384-4D3DDC0FDD9A}">
      <dsp:nvSpPr>
        <dsp:cNvPr id="0" name=""/>
        <dsp:cNvSpPr/>
      </dsp:nvSpPr>
      <dsp:spPr>
        <a:xfrm>
          <a:off x="2743754" y="316089"/>
          <a:ext cx="76425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743754" y="434501"/>
        <a:ext cx="586641" cy="355235"/>
      </dsp:txXfrm>
    </dsp:sp>
    <dsp:sp modelId="{5308D259-79BF-4362-B269-4B8C496747EA}">
      <dsp:nvSpPr>
        <dsp:cNvPr id="0" name=""/>
        <dsp:cNvSpPr/>
      </dsp:nvSpPr>
      <dsp:spPr>
        <a:xfrm>
          <a:off x="3825254" y="136514"/>
          <a:ext cx="2378024" cy="14268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Skill Development (10</a:t>
          </a:r>
          <a:r>
            <a:rPr lang="en-US" sz="1800" kern="1200" baseline="30000" dirty="0"/>
            <a:t>th</a:t>
          </a:r>
          <a:r>
            <a:rPr lang="en-US" sz="1800" kern="1200" dirty="0"/>
            <a:t> -11</a:t>
          </a:r>
          <a:r>
            <a:rPr lang="en-US" sz="1800" kern="1200" baseline="30000" dirty="0"/>
            <a:t>th</a:t>
          </a:r>
          <a:r>
            <a:rPr lang="en-US" sz="1800" kern="1200" dirty="0"/>
            <a:t> Grade)</a:t>
          </a:r>
        </a:p>
      </dsp:txBody>
      <dsp:txXfrm>
        <a:off x="3825254" y="136514"/>
        <a:ext cx="2378024" cy="951209"/>
      </dsp:txXfrm>
    </dsp:sp>
    <dsp:sp modelId="{6BB22B4D-A47B-4E96-84B8-D272D59B5526}">
      <dsp:nvSpPr>
        <dsp:cNvPr id="0" name=""/>
        <dsp:cNvSpPr/>
      </dsp:nvSpPr>
      <dsp:spPr>
        <a:xfrm>
          <a:off x="4312320" y="1087723"/>
          <a:ext cx="2378024" cy="28349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HS Level Courses in with Embedded “Team-Based Challenges”</a:t>
          </a:r>
        </a:p>
        <a:p>
          <a:pPr marL="342900" lvl="2" indent="-171450" algn="l" defTabSz="800100">
            <a:lnSpc>
              <a:spcPct val="90000"/>
            </a:lnSpc>
            <a:spcBef>
              <a:spcPct val="0"/>
            </a:spcBef>
            <a:spcAft>
              <a:spcPct val="15000"/>
            </a:spcAft>
            <a:buChar char="•"/>
          </a:pPr>
          <a:r>
            <a:rPr lang="en-US" sz="1800" kern="1200" dirty="0"/>
            <a:t>CTSO</a:t>
          </a:r>
        </a:p>
        <a:p>
          <a:pPr marL="342900" lvl="2" indent="-171450" algn="l" defTabSz="800100">
            <a:lnSpc>
              <a:spcPct val="90000"/>
            </a:lnSpc>
            <a:spcBef>
              <a:spcPct val="0"/>
            </a:spcBef>
            <a:spcAft>
              <a:spcPct val="15000"/>
            </a:spcAft>
            <a:buChar char="•"/>
          </a:pPr>
          <a:r>
            <a:rPr lang="en-US" sz="1800" kern="1200" dirty="0"/>
            <a:t>Welding Competition,.</a:t>
          </a:r>
        </a:p>
        <a:p>
          <a:pPr marL="171450" lvl="1" indent="-171450" algn="l" defTabSz="800100">
            <a:lnSpc>
              <a:spcPct val="90000"/>
            </a:lnSpc>
            <a:spcBef>
              <a:spcPct val="0"/>
            </a:spcBef>
            <a:spcAft>
              <a:spcPct val="15000"/>
            </a:spcAft>
            <a:buChar char="•"/>
          </a:pPr>
          <a:r>
            <a:rPr lang="en-US" sz="1800" kern="1200" dirty="0"/>
            <a:t>Early College Credit Courses start</a:t>
          </a:r>
        </a:p>
      </dsp:txBody>
      <dsp:txXfrm>
        <a:off x="4381970" y="1157373"/>
        <a:ext cx="2238724" cy="2695699"/>
      </dsp:txXfrm>
    </dsp:sp>
    <dsp:sp modelId="{8B5201C7-A4A7-4C66-A8B7-526F1667AFEF}">
      <dsp:nvSpPr>
        <dsp:cNvPr id="0" name=""/>
        <dsp:cNvSpPr/>
      </dsp:nvSpPr>
      <dsp:spPr>
        <a:xfrm rot="21591358">
          <a:off x="6556632" y="311270"/>
          <a:ext cx="749112"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556632" y="429905"/>
        <a:ext cx="571494" cy="355235"/>
      </dsp:txXfrm>
    </dsp:sp>
    <dsp:sp modelId="{FB8ACB7A-9A85-4F60-BB4E-D39327577824}">
      <dsp:nvSpPr>
        <dsp:cNvPr id="0" name=""/>
        <dsp:cNvSpPr/>
      </dsp:nvSpPr>
      <dsp:spPr>
        <a:xfrm>
          <a:off x="7616695" y="126982"/>
          <a:ext cx="2378024" cy="14268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Capstone (12</a:t>
          </a:r>
          <a:r>
            <a:rPr lang="en-US" sz="1800" kern="1200" baseline="30000" dirty="0"/>
            <a:t>th</a:t>
          </a:r>
          <a:r>
            <a:rPr lang="en-US" sz="1800" kern="1200" dirty="0"/>
            <a:t> grade)</a:t>
          </a:r>
        </a:p>
      </dsp:txBody>
      <dsp:txXfrm>
        <a:off x="7616695" y="126982"/>
        <a:ext cx="2378024" cy="951209"/>
      </dsp:txXfrm>
    </dsp:sp>
    <dsp:sp modelId="{EECD4BAE-FEEA-4A6C-A6F6-AAADFF46D211}">
      <dsp:nvSpPr>
        <dsp:cNvPr id="0" name=""/>
        <dsp:cNvSpPr/>
      </dsp:nvSpPr>
      <dsp:spPr>
        <a:xfrm>
          <a:off x="8132345" y="1087723"/>
          <a:ext cx="2378024" cy="28349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Early College Courses with Embedded Career Development Experience / Internship</a:t>
          </a:r>
        </a:p>
        <a:p>
          <a:pPr marL="342900" lvl="2" indent="-171450" algn="l" defTabSz="800100">
            <a:lnSpc>
              <a:spcPct val="90000"/>
            </a:lnSpc>
            <a:spcBef>
              <a:spcPct val="0"/>
            </a:spcBef>
            <a:spcAft>
              <a:spcPct val="15000"/>
            </a:spcAft>
            <a:buChar char="•"/>
          </a:pPr>
          <a:r>
            <a:rPr lang="en-US" sz="1800" kern="1200" dirty="0"/>
            <a:t>Coop-Courses</a:t>
          </a:r>
        </a:p>
        <a:p>
          <a:pPr marL="342900" lvl="2" indent="-171450" algn="l" defTabSz="800100">
            <a:lnSpc>
              <a:spcPct val="90000"/>
            </a:lnSpc>
            <a:spcBef>
              <a:spcPct val="0"/>
            </a:spcBef>
            <a:spcAft>
              <a:spcPct val="15000"/>
            </a:spcAft>
            <a:buChar char="•"/>
          </a:pPr>
          <a:r>
            <a:rPr lang="en-US" sz="1800" kern="1200" dirty="0"/>
            <a:t>CNA Clinical Experiences</a:t>
          </a:r>
        </a:p>
      </dsp:txBody>
      <dsp:txXfrm>
        <a:off x="8201995" y="1157373"/>
        <a:ext cx="2238724" cy="269569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A7BEC8D-B925-4E24-B403-1BC45C0C0CB5}" type="datetimeFigureOut">
              <a:rPr lang="en-US" smtClean="0"/>
              <a:t>2/3/2021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5E7437D-0E1D-4AF1-9332-3A6581B3585C}" type="slidenum">
              <a:rPr lang="en-US" smtClean="0"/>
              <a:t>‹#›</a:t>
            </a:fld>
            <a:endParaRPr lang="en-US"/>
          </a:p>
        </p:txBody>
      </p:sp>
    </p:spTree>
    <p:extLst>
      <p:ext uri="{BB962C8B-B14F-4D97-AF65-F5344CB8AC3E}">
        <p14:creationId xmlns:p14="http://schemas.microsoft.com/office/powerpoint/2010/main" val="275711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a:t>
            </a:fld>
            <a:endParaRPr lang="en-US"/>
          </a:p>
        </p:txBody>
      </p:sp>
    </p:spTree>
    <p:extLst>
      <p:ext uri="{BB962C8B-B14F-4D97-AF65-F5344CB8AC3E}">
        <p14:creationId xmlns:p14="http://schemas.microsoft.com/office/powerpoint/2010/main" val="15044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0C6AD-49FA-1343-9F7A-7107AC0555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421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Monday, April 24, 2017</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49D2-552A-4849-89F6-703EECCA1302}"/>
              </a:ext>
            </a:extLst>
          </p:cNvPr>
          <p:cNvSpPr>
            <a:spLocks noGrp="1"/>
          </p:cNvSpPr>
          <p:nvPr>
            <p:ph type="title"/>
          </p:nvPr>
        </p:nvSpPr>
        <p:spPr>
          <a:xfrm>
            <a:off x="1524000" y="990601"/>
            <a:ext cx="9144000" cy="2438400"/>
          </a:xfrm>
        </p:spPr>
        <p:txBody>
          <a:bodyPr anchor="b"/>
          <a:lstStyle>
            <a:lvl1pPr algn="ctr">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353AB4A-4D64-407F-9544-072A720A366C}"/>
              </a:ext>
            </a:extLst>
          </p:cNvPr>
          <p:cNvSpPr>
            <a:spLocks noGrp="1"/>
          </p:cNvSpPr>
          <p:nvPr>
            <p:ph type="sldNum" sz="quarter" idx="10"/>
          </p:nvPr>
        </p:nvSpPr>
        <p:spPr/>
        <p:txBody>
          <a:bodyPr/>
          <a:lstStyle>
            <a:lvl1pPr>
              <a:defRPr lang="en-US" smtClean="0"/>
            </a:lvl1pPr>
          </a:lstStyle>
          <a:p>
            <a:pPr>
              <a:defRPr/>
            </a:pPr>
            <a:fld id="{D2411FC8-29D2-4C2C-9F78-B5B6D1C244CE}" type="slidenum">
              <a:rPr lang="en-US" smtClean="0"/>
              <a:pPr>
                <a:defRPr/>
              </a:pPr>
              <a:t>‹#›</a:t>
            </a:fld>
            <a:endParaRPr lang="en-US" altLang="en-US" dirty="0"/>
          </a:p>
        </p:txBody>
      </p:sp>
      <p:sp>
        <p:nvSpPr>
          <p:cNvPr id="4" name="Footer Placeholder 3">
            <a:extLst>
              <a:ext uri="{FF2B5EF4-FFF2-40B4-BE49-F238E27FC236}">
                <a16:creationId xmlns:a16="http://schemas.microsoft.com/office/drawing/2014/main" id="{ECBA2119-26A2-465C-856B-61017CC77E50}"/>
              </a:ext>
            </a:extLst>
          </p:cNvPr>
          <p:cNvSpPr>
            <a:spLocks noGrp="1"/>
          </p:cNvSpPr>
          <p:nvPr>
            <p:ph type="ftr" sz="quarter" idx="11"/>
          </p:nvPr>
        </p:nvSpPr>
        <p:spPr/>
        <p:txBody>
          <a:bodyPr/>
          <a:lstStyle>
            <a:lvl1pPr>
              <a:defRPr lang="en-US"/>
            </a:lvl1pPr>
          </a:lstStyle>
          <a:p>
            <a:r>
              <a:rPr lang="en-US"/>
              <a:t>Insert &gt; Menu &gt; Header &amp; Footer &gt; Apply to All</a:t>
            </a:r>
            <a:endParaRPr lang="en-US" dirty="0"/>
          </a:p>
        </p:txBody>
      </p:sp>
      <p:sp>
        <p:nvSpPr>
          <p:cNvPr id="5" name="Subtitle 2">
            <a:extLst>
              <a:ext uri="{FF2B5EF4-FFF2-40B4-BE49-F238E27FC236}">
                <a16:creationId xmlns:a16="http://schemas.microsoft.com/office/drawing/2014/main" id="{8FB94B9F-E675-41EC-B059-989A5EC13315}"/>
              </a:ext>
            </a:extLst>
          </p:cNvPr>
          <p:cNvSpPr>
            <a:spLocks noGrp="1"/>
          </p:cNvSpPr>
          <p:nvPr>
            <p:ph type="subTitle" idx="1" hasCustomPrompt="1"/>
          </p:nvPr>
        </p:nvSpPr>
        <p:spPr>
          <a:xfrm>
            <a:off x="1524000" y="3602038"/>
            <a:ext cx="9144000" cy="1655762"/>
          </a:xfrm>
        </p:spPr>
        <p:txBody>
          <a:bodyPr anchor="t" anchorCtr="0">
            <a:normAutofit/>
          </a:bodyPr>
          <a:lstStyle>
            <a:lvl1pPr marL="0" indent="0" algn="ctr">
              <a:buNone/>
              <a:defRPr sz="28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68968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1 Section Header">
    <p:bg>
      <p:bgPr>
        <a:gradFill>
          <a:gsLst>
            <a:gs pos="0">
              <a:schemeClr val="accent3"/>
            </a:gs>
            <a:gs pos="33000">
              <a:schemeClr val="accent1"/>
            </a:gs>
            <a:gs pos="100000">
              <a:schemeClr val="tx2"/>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E9CF-E393-4597-8796-20ED8672976F}"/>
              </a:ext>
            </a:extLst>
          </p:cNvPr>
          <p:cNvSpPr>
            <a:spLocks noGrp="1"/>
          </p:cNvSpPr>
          <p:nvPr>
            <p:ph type="title"/>
          </p:nvPr>
        </p:nvSpPr>
        <p:spPr>
          <a:xfrm>
            <a:off x="761974" y="1447801"/>
            <a:ext cx="10058425" cy="1981200"/>
          </a:xfrm>
        </p:spPr>
        <p:txBody>
          <a:bodyPr anchor="b"/>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69DB4ADA-22E1-49B2-B36D-94799E25CABC}"/>
              </a:ext>
            </a:extLst>
          </p:cNvPr>
          <p:cNvSpPr>
            <a:spLocks noGrp="1"/>
          </p:cNvSpPr>
          <p:nvPr>
            <p:ph type="sldNum" sz="quarter" idx="10"/>
          </p:nvPr>
        </p:nvSpPr>
        <p:spPr/>
        <p:txBody>
          <a:bodyPr/>
          <a:lstStyle>
            <a:lvl1pPr>
              <a:defRPr lang="en-US" altLang="en-US" smtClean="0">
                <a:solidFill>
                  <a:schemeClr val="bg2"/>
                </a:solidFill>
              </a:defRPr>
            </a:lvl1pPr>
          </a:lstStyle>
          <a:p>
            <a:pPr>
              <a:defRPr/>
            </a:pPr>
            <a:fld id="{D2411FC8-29D2-4C2C-9F78-B5B6D1C244CE}" type="slidenum">
              <a:rPr lang="en-US" smtClean="0"/>
              <a:pPr>
                <a:defRPr/>
              </a:pPr>
              <a:t>‹#›</a:t>
            </a:fld>
            <a:endParaRPr lang="en-US" dirty="0"/>
          </a:p>
        </p:txBody>
      </p:sp>
      <p:sp>
        <p:nvSpPr>
          <p:cNvPr id="4" name="Footer Placeholder 3">
            <a:extLst>
              <a:ext uri="{FF2B5EF4-FFF2-40B4-BE49-F238E27FC236}">
                <a16:creationId xmlns:a16="http://schemas.microsoft.com/office/drawing/2014/main" id="{69B09C5C-54EE-4B3F-8364-2E054F520A00}"/>
              </a:ext>
            </a:extLst>
          </p:cNvPr>
          <p:cNvSpPr>
            <a:spLocks noGrp="1"/>
          </p:cNvSpPr>
          <p:nvPr>
            <p:ph type="ftr" sz="quarter" idx="11"/>
          </p:nvPr>
        </p:nvSpPr>
        <p:spPr/>
        <p:txBody>
          <a:bodyPr/>
          <a:lstStyle>
            <a:lvl1pPr>
              <a:defRPr lang="en-US" smtClean="0">
                <a:solidFill>
                  <a:schemeClr val="bg2"/>
                </a:solidFill>
              </a:defRPr>
            </a:lvl1pPr>
          </a:lstStyle>
          <a:p>
            <a:r>
              <a:rPr lang="en-US"/>
              <a:t>Insert &gt; Menu &gt; Header &amp; Footer &gt; Apply to All</a:t>
            </a:r>
            <a:endParaRPr lang="en-US" dirty="0"/>
          </a:p>
        </p:txBody>
      </p:sp>
      <p:sp>
        <p:nvSpPr>
          <p:cNvPr id="6" name="Subtitle 2">
            <a:extLst>
              <a:ext uri="{FF2B5EF4-FFF2-40B4-BE49-F238E27FC236}">
                <a16:creationId xmlns:a16="http://schemas.microsoft.com/office/drawing/2014/main" id="{C4C68207-FB3D-4359-AC25-74DCA289AD41}"/>
              </a:ext>
            </a:extLst>
          </p:cNvPr>
          <p:cNvSpPr>
            <a:spLocks noGrp="1"/>
          </p:cNvSpPr>
          <p:nvPr>
            <p:ph type="subTitle" idx="1" hasCustomPrompt="1"/>
          </p:nvPr>
        </p:nvSpPr>
        <p:spPr>
          <a:xfrm>
            <a:off x="761974" y="3603517"/>
            <a:ext cx="10058425" cy="1655762"/>
          </a:xfrm>
        </p:spPr>
        <p:txBody>
          <a:bodyPr anchor="t" anchorCtr="0">
            <a:no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bk object 16">
            <a:extLst>
              <a:ext uri="{FF2B5EF4-FFF2-40B4-BE49-F238E27FC236}">
                <a16:creationId xmlns:a16="http://schemas.microsoft.com/office/drawing/2014/main" id="{2F209FDD-3006-400E-8245-1CEA992F135D}"/>
              </a:ext>
            </a:extLst>
          </p:cNvPr>
          <p:cNvSpPr/>
          <p:nvPr userDrawn="1"/>
        </p:nvSpPr>
        <p:spPr>
          <a:xfrm>
            <a:off x="0" y="0"/>
            <a:ext cx="177645" cy="6858000"/>
          </a:xfrm>
          <a:custGeom>
            <a:avLst/>
            <a:gdLst/>
            <a:ahLst/>
            <a:cxnLst/>
            <a:rect l="l" t="t" r="r" b="b"/>
            <a:pathLst>
              <a:path w="12192000" h="688975">
                <a:moveTo>
                  <a:pt x="0" y="688975"/>
                </a:moveTo>
                <a:lnTo>
                  <a:pt x="12192000" y="688975"/>
                </a:lnTo>
                <a:lnTo>
                  <a:pt x="12192000" y="0"/>
                </a:lnTo>
                <a:lnTo>
                  <a:pt x="0" y="0"/>
                </a:lnTo>
                <a:lnTo>
                  <a:pt x="0" y="688975"/>
                </a:lnTo>
                <a:close/>
              </a:path>
            </a:pathLst>
          </a:custGeom>
          <a:solidFill>
            <a:schemeClr val="bg1"/>
          </a:solidFill>
        </p:spPr>
        <p:txBody>
          <a:bodyPr wrap="square" lIns="0" tIns="0" rIns="0" bIns="0" rtlCol="0"/>
          <a:lstStyle/>
          <a:p>
            <a:endParaRPr sz="1800"/>
          </a:p>
        </p:txBody>
      </p:sp>
      <p:pic>
        <p:nvPicPr>
          <p:cNvPr id="8" name="Picture 7">
            <a:extLst>
              <a:ext uri="{FF2B5EF4-FFF2-40B4-BE49-F238E27FC236}">
                <a16:creationId xmlns:a16="http://schemas.microsoft.com/office/drawing/2014/main" id="{5BDC0B4F-217B-465B-A269-0451CBA388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9321" y="6018240"/>
            <a:ext cx="1143000" cy="694284"/>
          </a:xfrm>
          <a:prstGeom prst="rect">
            <a:avLst/>
          </a:prstGeom>
        </p:spPr>
      </p:pic>
    </p:spTree>
    <p:extLst>
      <p:ext uri="{BB962C8B-B14F-4D97-AF65-F5344CB8AC3E}">
        <p14:creationId xmlns:p14="http://schemas.microsoft.com/office/powerpoint/2010/main" val="2349221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2 Section Header w/ Picture">
    <p:bg>
      <p:bgPr>
        <a:solidFill>
          <a:schemeClr val="tx2"/>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0F94F200-C646-4209-B625-C35EFF19BDF7}"/>
              </a:ext>
            </a:extLst>
          </p:cNvPr>
          <p:cNvSpPr>
            <a:spLocks noGrp="1"/>
          </p:cNvSpPr>
          <p:nvPr>
            <p:ph type="pic" sz="quarter" idx="12"/>
          </p:nvPr>
        </p:nvSpPr>
        <p:spPr>
          <a:xfrm>
            <a:off x="195628" y="0"/>
            <a:ext cx="11996371" cy="6858000"/>
          </a:xfrm>
          <a:solidFill>
            <a:schemeClr val="tx2"/>
          </a:solidFill>
        </p:spPr>
        <p:txBody>
          <a:bodyPr anchor="ctr" anchorCtr="1"/>
          <a:lstStyle/>
          <a:p>
            <a:r>
              <a:rPr lang="en-US"/>
              <a:t>Click icon to add picture</a:t>
            </a:r>
          </a:p>
        </p:txBody>
      </p:sp>
      <p:sp>
        <p:nvSpPr>
          <p:cNvPr id="2" name="Title 1">
            <a:extLst>
              <a:ext uri="{FF2B5EF4-FFF2-40B4-BE49-F238E27FC236}">
                <a16:creationId xmlns:a16="http://schemas.microsoft.com/office/drawing/2014/main" id="{CF64E9CF-E393-4597-8796-20ED8672976F}"/>
              </a:ext>
            </a:extLst>
          </p:cNvPr>
          <p:cNvSpPr>
            <a:spLocks noGrp="1"/>
          </p:cNvSpPr>
          <p:nvPr>
            <p:ph type="title"/>
          </p:nvPr>
        </p:nvSpPr>
        <p:spPr>
          <a:xfrm>
            <a:off x="761974" y="3886199"/>
            <a:ext cx="10058425" cy="1562101"/>
          </a:xfrm>
        </p:spPr>
        <p:txBody>
          <a:bodyPr anchor="b"/>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69DB4ADA-22E1-49B2-B36D-94799E25CABC}"/>
              </a:ext>
            </a:extLst>
          </p:cNvPr>
          <p:cNvSpPr>
            <a:spLocks noGrp="1"/>
          </p:cNvSpPr>
          <p:nvPr>
            <p:ph type="sldNum" sz="quarter" idx="10"/>
          </p:nvPr>
        </p:nvSpPr>
        <p:spPr/>
        <p:txBody>
          <a:bodyPr/>
          <a:lstStyle>
            <a:lvl1pPr>
              <a:defRPr lang="en-US" altLang="en-US" smtClean="0">
                <a:solidFill>
                  <a:schemeClr val="bg2"/>
                </a:solidFill>
              </a:defRPr>
            </a:lvl1pPr>
          </a:lstStyle>
          <a:p>
            <a:pPr>
              <a:defRPr/>
            </a:pPr>
            <a:fld id="{D2411FC8-29D2-4C2C-9F78-B5B6D1C244CE}" type="slidenum">
              <a:rPr lang="en-US" smtClean="0"/>
              <a:pPr>
                <a:defRPr/>
              </a:pPr>
              <a:t>‹#›</a:t>
            </a:fld>
            <a:endParaRPr lang="en-US" dirty="0"/>
          </a:p>
        </p:txBody>
      </p:sp>
      <p:sp>
        <p:nvSpPr>
          <p:cNvPr id="4" name="Footer Placeholder 3">
            <a:extLst>
              <a:ext uri="{FF2B5EF4-FFF2-40B4-BE49-F238E27FC236}">
                <a16:creationId xmlns:a16="http://schemas.microsoft.com/office/drawing/2014/main" id="{69B09C5C-54EE-4B3F-8364-2E054F520A00}"/>
              </a:ext>
            </a:extLst>
          </p:cNvPr>
          <p:cNvSpPr>
            <a:spLocks noGrp="1"/>
          </p:cNvSpPr>
          <p:nvPr>
            <p:ph type="ftr" sz="quarter" idx="11"/>
          </p:nvPr>
        </p:nvSpPr>
        <p:spPr/>
        <p:txBody>
          <a:bodyPr/>
          <a:lstStyle>
            <a:lvl1pPr>
              <a:defRPr lang="en-US">
                <a:solidFill>
                  <a:schemeClr val="bg2"/>
                </a:solidFill>
              </a:defRPr>
            </a:lvl1pPr>
          </a:lstStyle>
          <a:p>
            <a:r>
              <a:rPr lang="en-US"/>
              <a:t>Insert &gt; Menu &gt; Header &amp; Footer &gt; Apply to All</a:t>
            </a:r>
            <a:endParaRPr lang="en-US" dirty="0"/>
          </a:p>
        </p:txBody>
      </p:sp>
      <p:sp>
        <p:nvSpPr>
          <p:cNvPr id="6" name="Subtitle 2">
            <a:extLst>
              <a:ext uri="{FF2B5EF4-FFF2-40B4-BE49-F238E27FC236}">
                <a16:creationId xmlns:a16="http://schemas.microsoft.com/office/drawing/2014/main" id="{C4C68207-FB3D-4359-AC25-74DCA289AD41}"/>
              </a:ext>
            </a:extLst>
          </p:cNvPr>
          <p:cNvSpPr>
            <a:spLocks noGrp="1"/>
          </p:cNvSpPr>
          <p:nvPr>
            <p:ph type="subTitle" idx="1" hasCustomPrompt="1"/>
          </p:nvPr>
        </p:nvSpPr>
        <p:spPr>
          <a:xfrm>
            <a:off x="761974" y="5622817"/>
            <a:ext cx="10058425" cy="511283"/>
          </a:xfrm>
        </p:spPr>
        <p:txBody>
          <a:bodyPr anchor="t" anchorCtr="0">
            <a:no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bk object 16">
            <a:extLst>
              <a:ext uri="{FF2B5EF4-FFF2-40B4-BE49-F238E27FC236}">
                <a16:creationId xmlns:a16="http://schemas.microsoft.com/office/drawing/2014/main" id="{2F209FDD-3006-400E-8245-1CEA992F135D}"/>
              </a:ext>
            </a:extLst>
          </p:cNvPr>
          <p:cNvSpPr/>
          <p:nvPr userDrawn="1"/>
        </p:nvSpPr>
        <p:spPr>
          <a:xfrm>
            <a:off x="0" y="0"/>
            <a:ext cx="177645" cy="6858000"/>
          </a:xfrm>
          <a:custGeom>
            <a:avLst/>
            <a:gdLst/>
            <a:ahLst/>
            <a:cxnLst/>
            <a:rect l="l" t="t" r="r" b="b"/>
            <a:pathLst>
              <a:path w="12192000" h="688975">
                <a:moveTo>
                  <a:pt x="0" y="688975"/>
                </a:moveTo>
                <a:lnTo>
                  <a:pt x="12192000" y="688975"/>
                </a:lnTo>
                <a:lnTo>
                  <a:pt x="12192000" y="0"/>
                </a:lnTo>
                <a:lnTo>
                  <a:pt x="0" y="0"/>
                </a:lnTo>
                <a:lnTo>
                  <a:pt x="0" y="688975"/>
                </a:lnTo>
                <a:close/>
              </a:path>
            </a:pathLst>
          </a:custGeom>
          <a:solidFill>
            <a:schemeClr val="bg1"/>
          </a:solidFill>
        </p:spPr>
        <p:txBody>
          <a:bodyPr wrap="square" lIns="0" tIns="0" rIns="0" bIns="0" rtlCol="0"/>
          <a:lstStyle/>
          <a:p>
            <a:endParaRPr sz="1800"/>
          </a:p>
        </p:txBody>
      </p:sp>
      <p:pic>
        <p:nvPicPr>
          <p:cNvPr id="9" name="Picture 8">
            <a:extLst>
              <a:ext uri="{FF2B5EF4-FFF2-40B4-BE49-F238E27FC236}">
                <a16:creationId xmlns:a16="http://schemas.microsoft.com/office/drawing/2014/main" id="{FB278E16-6C96-4685-9F98-0F04A621096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9321" y="6018240"/>
            <a:ext cx="1143000" cy="694284"/>
          </a:xfrm>
          <a:prstGeom prst="rect">
            <a:avLst/>
          </a:prstGeom>
        </p:spPr>
      </p:pic>
    </p:spTree>
    <p:extLst>
      <p:ext uri="{BB962C8B-B14F-4D97-AF65-F5344CB8AC3E}">
        <p14:creationId xmlns:p14="http://schemas.microsoft.com/office/powerpoint/2010/main" val="370816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70E9-9252-48BF-ACBF-49D7A45EA43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altLang="en-US" smtClean="0"/>
            </a:lvl1pPr>
          </a:lstStyle>
          <a:p>
            <a:pPr>
              <a:defRPr/>
            </a:pPr>
            <a:fld id="{D2411FC8-29D2-4C2C-9F78-B5B6D1C244CE}" type="slidenum">
              <a:rPr lang="en-US" smtClean="0"/>
              <a:pPr>
                <a:defRPr/>
              </a:pPr>
              <a:t>‹#›</a:t>
            </a:fld>
            <a:endParaRPr lang="en-US" alt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smtClean="0"/>
            </a:lvl1pPr>
          </a:lstStyle>
          <a:p>
            <a:r>
              <a:rPr lang="en-US"/>
              <a:t>Insert &gt; Menu &gt; Header &amp; Footer &gt; Apply to All</a:t>
            </a:r>
            <a:endParaRPr lang="en-US" dirty="0"/>
          </a:p>
        </p:txBody>
      </p:sp>
      <p:sp>
        <p:nvSpPr>
          <p:cNvPr id="5" name="Content Placeholder 8">
            <a:extLst>
              <a:ext uri="{FF2B5EF4-FFF2-40B4-BE49-F238E27FC236}">
                <a16:creationId xmlns:a16="http://schemas.microsoft.com/office/drawing/2014/main" id="{4274958D-FB65-4FA6-A006-EC205134DDB3}"/>
              </a:ext>
            </a:extLst>
          </p:cNvPr>
          <p:cNvSpPr>
            <a:spLocks noGrp="1"/>
          </p:cNvSpPr>
          <p:nvPr>
            <p:ph sz="quarter" idx="12"/>
          </p:nvPr>
        </p:nvSpPr>
        <p:spPr>
          <a:xfrm>
            <a:off x="584229" y="1690687"/>
            <a:ext cx="11022859" cy="4176713"/>
          </a:xfrm>
        </p:spPr>
        <p:txBody>
          <a:bodyPr lIns="0"/>
          <a:lstStyle>
            <a:lvl1pPr marL="342900" indent="-342900">
              <a:lnSpc>
                <a:spcPct val="100000"/>
              </a:lnSpc>
              <a:spcAft>
                <a:spcPts val="1600"/>
              </a:spcAft>
              <a:buFont typeface="Arial" panose="020B0604020202020204" pitchFamily="34" charset="0"/>
              <a:buChar char="•"/>
              <a:defRPr lang="en-US" dirty="0" smtClean="0"/>
            </a:lvl1pPr>
            <a:lvl2pPr>
              <a:lnSpc>
                <a:spcPct val="100000"/>
              </a:lnSpc>
              <a:spcBef>
                <a:spcPts val="0"/>
              </a:spcBef>
              <a:defRPr lang="en-US" dirty="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39128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1-Column - Gradient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7220C6-3AB5-4AFD-B7A1-F1473DF71422}"/>
              </a:ext>
            </a:extLst>
          </p:cNvPr>
          <p:cNvSpPr/>
          <p:nvPr userDrawn="1"/>
        </p:nvSpPr>
        <p:spPr>
          <a:xfrm>
            <a:off x="0" y="1"/>
            <a:ext cx="12192000" cy="1600200"/>
          </a:xfrm>
          <a:prstGeom prst="rect">
            <a:avLst/>
          </a:prstGeom>
          <a:gradFill flip="none" rotWithShape="1">
            <a:gsLst>
              <a:gs pos="0">
                <a:schemeClr val="accent3"/>
              </a:gs>
              <a:gs pos="24000">
                <a:schemeClr val="accent1"/>
              </a:gs>
              <a:gs pos="100000">
                <a:schemeClr val="tx2"/>
              </a:gs>
            </a:gsLst>
            <a:lin ang="135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a:extLst>
              <a:ext uri="{FF2B5EF4-FFF2-40B4-BE49-F238E27FC236}">
                <a16:creationId xmlns:a16="http://schemas.microsoft.com/office/drawing/2014/main" id="{45ED70E9-9252-48BF-ACBF-49D7A45EA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altLang="en-US" smtClean="0"/>
            </a:lvl1pPr>
          </a:lstStyle>
          <a:p>
            <a:pPr>
              <a:defRPr/>
            </a:pPr>
            <a:fld id="{D2411FC8-29D2-4C2C-9F78-B5B6D1C244CE}" type="slidenum">
              <a:rPr lang="en-US" smtClean="0"/>
              <a:pPr>
                <a:defRPr/>
              </a:pPr>
              <a:t>‹#›</a:t>
            </a:fld>
            <a:endParaRPr lang="en-US" alt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a:lvl1pPr>
          </a:lstStyle>
          <a:p>
            <a:r>
              <a:rPr lang="en-US"/>
              <a:t>Insert &gt; Menu &gt; Header &amp; Footer &gt; Apply to All</a:t>
            </a:r>
            <a:endParaRPr lang="en-US" dirty="0"/>
          </a:p>
        </p:txBody>
      </p:sp>
      <p:sp>
        <p:nvSpPr>
          <p:cNvPr id="5" name="Content Placeholder 8">
            <a:extLst>
              <a:ext uri="{FF2B5EF4-FFF2-40B4-BE49-F238E27FC236}">
                <a16:creationId xmlns:a16="http://schemas.microsoft.com/office/drawing/2014/main" id="{4274958D-FB65-4FA6-A006-EC205134DDB3}"/>
              </a:ext>
            </a:extLst>
          </p:cNvPr>
          <p:cNvSpPr>
            <a:spLocks noGrp="1"/>
          </p:cNvSpPr>
          <p:nvPr>
            <p:ph sz="quarter" idx="12"/>
          </p:nvPr>
        </p:nvSpPr>
        <p:spPr>
          <a:xfrm>
            <a:off x="584229" y="1690687"/>
            <a:ext cx="11022859" cy="4176713"/>
          </a:xfrm>
        </p:spPr>
        <p:txBody>
          <a:bodyPr lIns="0"/>
          <a:lstStyle>
            <a:lvl1pPr marL="342900" indent="-342900">
              <a:lnSpc>
                <a:spcPct val="100000"/>
              </a:lnSpc>
              <a:spcAft>
                <a:spcPts val="1600"/>
              </a:spcAft>
              <a:buFont typeface="Arial" panose="020B0604020202020204" pitchFamily="34" charset="0"/>
              <a:buChar char="•"/>
              <a:defRPr lang="en-US" dirty="0" smtClean="0"/>
            </a:lvl1pPr>
            <a:lvl2pPr>
              <a:lnSpc>
                <a:spcPct val="100000"/>
              </a:lnSpc>
              <a:spcBef>
                <a:spcPts val="0"/>
              </a:spcBef>
              <a:defRPr lang="en-US" dirty="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45558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1 1-Column w/ Background">
    <p:bg>
      <p:bgPr>
        <a:gradFill>
          <a:gsLst>
            <a:gs pos="0">
              <a:schemeClr val="accent3"/>
            </a:gs>
            <a:gs pos="24000">
              <a:schemeClr val="accent1"/>
            </a:gs>
            <a:gs pos="100000">
              <a:schemeClr val="tx2"/>
            </a:gs>
          </a:gsLst>
          <a:lin ang="135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70E9-9252-48BF-ACBF-49D7A45EA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altLang="en-US" smtClean="0">
                <a:solidFill>
                  <a:schemeClr val="bg2"/>
                </a:solidFill>
              </a:defRPr>
            </a:lvl1pPr>
          </a:lstStyle>
          <a:p>
            <a:pPr>
              <a:defRPr/>
            </a:pPr>
            <a:fld id="{D2411FC8-29D2-4C2C-9F78-B5B6D1C244CE}" type="slidenum">
              <a:rPr lang="en-US" smtClean="0"/>
              <a:pPr>
                <a:defRPr/>
              </a:pPr>
              <a:t>‹#›</a:t>
            </a:fld>
            <a:endParaRPr 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smtClean="0">
                <a:solidFill>
                  <a:schemeClr val="bg2"/>
                </a:solidFill>
              </a:defRPr>
            </a:lvl1pPr>
          </a:lstStyle>
          <a:p>
            <a:r>
              <a:rPr lang="en-US"/>
              <a:t>Insert &gt; Menu &gt; Header &amp; Footer &gt; Apply to All</a:t>
            </a:r>
            <a:endParaRPr lang="en-US" dirty="0"/>
          </a:p>
        </p:txBody>
      </p:sp>
      <p:sp>
        <p:nvSpPr>
          <p:cNvPr id="5" name="Content Placeholder 8">
            <a:extLst>
              <a:ext uri="{FF2B5EF4-FFF2-40B4-BE49-F238E27FC236}">
                <a16:creationId xmlns:a16="http://schemas.microsoft.com/office/drawing/2014/main" id="{4274958D-FB65-4FA6-A006-EC205134DDB3}"/>
              </a:ext>
            </a:extLst>
          </p:cNvPr>
          <p:cNvSpPr>
            <a:spLocks noGrp="1"/>
          </p:cNvSpPr>
          <p:nvPr>
            <p:ph sz="quarter" idx="12"/>
          </p:nvPr>
        </p:nvSpPr>
        <p:spPr>
          <a:xfrm>
            <a:off x="584229" y="1690687"/>
            <a:ext cx="11022859" cy="4176713"/>
          </a:xfrm>
        </p:spPr>
        <p:txBody>
          <a:bodyPr lIns="0"/>
          <a:lstStyle>
            <a:lvl1pPr marL="342900" indent="-342900">
              <a:lnSpc>
                <a:spcPct val="100000"/>
              </a:lnSpc>
              <a:spcAft>
                <a:spcPts val="1600"/>
              </a:spcAft>
              <a:buFont typeface="Arial" panose="020B0604020202020204" pitchFamily="34" charset="0"/>
              <a:buChar char="•"/>
              <a:defRPr lang="en-US" dirty="0" smtClean="0">
                <a:solidFill>
                  <a:schemeClr val="bg1"/>
                </a:solidFill>
              </a:defRPr>
            </a:lvl1pPr>
            <a:lvl2pPr>
              <a:lnSpc>
                <a:spcPct val="100000"/>
              </a:lnSpc>
              <a:spcBef>
                <a:spcPts val="0"/>
              </a:spcBef>
              <a:defRPr lang="en-US" dirty="0">
                <a:solidFill>
                  <a:schemeClr val="bg1"/>
                </a:solidFill>
              </a:defRPr>
            </a:lvl2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C92221C5-7EA4-4E8D-8ECC-3F2AFF04C2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9321" y="5945774"/>
            <a:ext cx="1257050" cy="763560"/>
          </a:xfrm>
          <a:prstGeom prst="rect">
            <a:avLst/>
          </a:prstGeom>
        </p:spPr>
      </p:pic>
    </p:spTree>
    <p:extLst>
      <p:ext uri="{BB962C8B-B14F-4D97-AF65-F5344CB8AC3E}">
        <p14:creationId xmlns:p14="http://schemas.microsoft.com/office/powerpoint/2010/main" val="2929431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2-Column, No Title w/ Li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smtClean="0"/>
            </a:lvl1pPr>
          </a:lstStyle>
          <a:p>
            <a:pPr>
              <a:defRPr/>
            </a:pPr>
            <a:fld id="{D2411FC8-29D2-4C2C-9F78-B5B6D1C244CE}" type="slidenum">
              <a:rPr lang="en-US" smtClean="0"/>
              <a:pPr>
                <a:defRPr/>
              </a:pPr>
              <a:t>‹#›</a:t>
            </a:fld>
            <a:endParaRPr lang="en-US" alt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smtClean="0"/>
            </a:lvl1pPr>
          </a:lstStyle>
          <a:p>
            <a:r>
              <a:rPr lang="en-US"/>
              <a:t>Insert &gt; Menu &gt; Header &amp; Footer &gt; Apply to All</a:t>
            </a:r>
            <a:endParaRPr lang="en-US" dirty="0"/>
          </a:p>
        </p:txBody>
      </p:sp>
      <p:sp>
        <p:nvSpPr>
          <p:cNvPr id="6" name="Content Placeholder 2">
            <a:extLst>
              <a:ext uri="{FF2B5EF4-FFF2-40B4-BE49-F238E27FC236}">
                <a16:creationId xmlns:a16="http://schemas.microsoft.com/office/drawing/2014/main" id="{B2FF3E3E-40C4-45FA-A6F2-84875DA441E5}"/>
              </a:ext>
            </a:extLst>
          </p:cNvPr>
          <p:cNvSpPr>
            <a:spLocks noGrp="1"/>
          </p:cNvSpPr>
          <p:nvPr>
            <p:ph sz="half" idx="1"/>
          </p:nvPr>
        </p:nvSpPr>
        <p:spPr>
          <a:xfrm>
            <a:off x="584230" y="533400"/>
            <a:ext cx="535937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B3A6BDAA-F0D3-4538-8676-1BA911B07B91}"/>
              </a:ext>
            </a:extLst>
          </p:cNvPr>
          <p:cNvSpPr>
            <a:spLocks noGrp="1"/>
          </p:cNvSpPr>
          <p:nvPr>
            <p:ph sz="half" idx="2"/>
          </p:nvPr>
        </p:nvSpPr>
        <p:spPr>
          <a:xfrm>
            <a:off x="6235708" y="533400"/>
            <a:ext cx="5371379"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D092B709-8C8E-4926-A6D6-9EAF21974A19}"/>
              </a:ext>
            </a:extLst>
          </p:cNvPr>
          <p:cNvCxnSpPr>
            <a:cxnSpLocks/>
          </p:cNvCxnSpPr>
          <p:nvPr userDrawn="1"/>
        </p:nvCxnSpPr>
        <p:spPr>
          <a:xfrm>
            <a:off x="6089654" y="533400"/>
            <a:ext cx="1" cy="541020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8489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2-Column w/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70E9-9252-48BF-ACBF-49D7A45EA43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smtClean="0"/>
            </a:lvl1pPr>
          </a:lstStyle>
          <a:p>
            <a:pPr>
              <a:defRPr/>
            </a:pPr>
            <a:fld id="{D2411FC8-29D2-4C2C-9F78-B5B6D1C244CE}" type="slidenum">
              <a:rPr lang="en-US" smtClean="0"/>
              <a:pPr>
                <a:defRPr/>
              </a:pPr>
              <a:t>‹#›</a:t>
            </a:fld>
            <a:endParaRPr lang="en-US" alt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smtClean="0"/>
            </a:lvl1pPr>
          </a:lstStyle>
          <a:p>
            <a:r>
              <a:rPr lang="en-US"/>
              <a:t>Insert &gt; Menu &gt; Header &amp; Footer &gt; Apply to All</a:t>
            </a:r>
            <a:endParaRPr lang="en-US" dirty="0"/>
          </a:p>
        </p:txBody>
      </p:sp>
      <p:sp>
        <p:nvSpPr>
          <p:cNvPr id="6" name="Content Placeholder 2">
            <a:extLst>
              <a:ext uri="{FF2B5EF4-FFF2-40B4-BE49-F238E27FC236}">
                <a16:creationId xmlns:a16="http://schemas.microsoft.com/office/drawing/2014/main" id="{B2FF3E3E-40C4-45FA-A6F2-84875DA441E5}"/>
              </a:ext>
            </a:extLst>
          </p:cNvPr>
          <p:cNvSpPr>
            <a:spLocks noGrp="1"/>
          </p:cNvSpPr>
          <p:nvPr>
            <p:ph sz="half" idx="1"/>
          </p:nvPr>
        </p:nvSpPr>
        <p:spPr>
          <a:xfrm>
            <a:off x="584229" y="1371600"/>
            <a:ext cx="5435571"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B3A6BDAA-F0D3-4538-8676-1BA911B07B91}"/>
              </a:ext>
            </a:extLst>
          </p:cNvPr>
          <p:cNvSpPr>
            <a:spLocks noGrp="1"/>
          </p:cNvSpPr>
          <p:nvPr>
            <p:ph sz="half" idx="2"/>
          </p:nvPr>
        </p:nvSpPr>
        <p:spPr>
          <a:xfrm>
            <a:off x="6171516" y="1371600"/>
            <a:ext cx="5435572"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D092B709-8C8E-4926-A6D6-9EAF21974A19}"/>
              </a:ext>
            </a:extLst>
          </p:cNvPr>
          <p:cNvCxnSpPr>
            <a:cxnSpLocks/>
          </p:cNvCxnSpPr>
          <p:nvPr userDrawn="1"/>
        </p:nvCxnSpPr>
        <p:spPr>
          <a:xfrm flipH="1">
            <a:off x="6089654" y="1445599"/>
            <a:ext cx="6003" cy="449800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57946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70E9-9252-48BF-ACBF-49D7A45EA43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smtClean="0"/>
            </a:lvl1pPr>
          </a:lstStyle>
          <a:p>
            <a:pPr>
              <a:defRPr/>
            </a:pPr>
            <a:fld id="{D2411FC8-29D2-4C2C-9F78-B5B6D1C244CE}" type="slidenum">
              <a:rPr lang="en-US" smtClean="0"/>
              <a:pPr>
                <a:defRPr/>
              </a:pPr>
              <a:t>‹#›</a:t>
            </a:fld>
            <a:endParaRPr lang="en-US" alt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smtClean="0"/>
            </a:lvl1pPr>
          </a:lstStyle>
          <a:p>
            <a:r>
              <a:rPr lang="en-US"/>
              <a:t>Insert &gt; Menu &gt; Header &amp; Footer &gt; Apply to All</a:t>
            </a:r>
            <a:endParaRPr lang="en-US" dirty="0"/>
          </a:p>
        </p:txBody>
      </p:sp>
      <p:sp>
        <p:nvSpPr>
          <p:cNvPr id="6" name="Content Placeholder 2">
            <a:extLst>
              <a:ext uri="{FF2B5EF4-FFF2-40B4-BE49-F238E27FC236}">
                <a16:creationId xmlns:a16="http://schemas.microsoft.com/office/drawing/2014/main" id="{B2FF3E3E-40C4-45FA-A6F2-84875DA441E5}"/>
              </a:ext>
            </a:extLst>
          </p:cNvPr>
          <p:cNvSpPr>
            <a:spLocks noGrp="1"/>
          </p:cNvSpPr>
          <p:nvPr>
            <p:ph sz="half" idx="1"/>
          </p:nvPr>
        </p:nvSpPr>
        <p:spPr>
          <a:xfrm>
            <a:off x="584229" y="1371600"/>
            <a:ext cx="5435571"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B3A6BDAA-F0D3-4538-8676-1BA911B07B91}"/>
              </a:ext>
            </a:extLst>
          </p:cNvPr>
          <p:cNvSpPr>
            <a:spLocks noGrp="1"/>
          </p:cNvSpPr>
          <p:nvPr>
            <p:ph sz="half" idx="2"/>
          </p:nvPr>
        </p:nvSpPr>
        <p:spPr>
          <a:xfrm>
            <a:off x="6171516" y="1371600"/>
            <a:ext cx="5435572"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0565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2-Column - Gradient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7220C6-3AB5-4AFD-B7A1-F1473DF71422}"/>
              </a:ext>
            </a:extLst>
          </p:cNvPr>
          <p:cNvSpPr/>
          <p:nvPr userDrawn="1"/>
        </p:nvSpPr>
        <p:spPr>
          <a:xfrm>
            <a:off x="0" y="1"/>
            <a:ext cx="12192000" cy="1600200"/>
          </a:xfrm>
          <a:prstGeom prst="rect">
            <a:avLst/>
          </a:prstGeom>
          <a:gradFill flip="none" rotWithShape="1">
            <a:gsLst>
              <a:gs pos="0">
                <a:schemeClr val="accent3"/>
              </a:gs>
              <a:gs pos="24000">
                <a:schemeClr val="accent1"/>
              </a:gs>
              <a:gs pos="100000">
                <a:schemeClr val="tx2"/>
              </a:gs>
            </a:gsLst>
            <a:lin ang="135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a:extLst>
              <a:ext uri="{FF2B5EF4-FFF2-40B4-BE49-F238E27FC236}">
                <a16:creationId xmlns:a16="http://schemas.microsoft.com/office/drawing/2014/main" id="{45ED70E9-9252-48BF-ACBF-49D7A45EA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altLang="en-US" smtClean="0"/>
            </a:lvl1pPr>
          </a:lstStyle>
          <a:p>
            <a:pPr>
              <a:defRPr/>
            </a:pPr>
            <a:fld id="{D2411FC8-29D2-4C2C-9F78-B5B6D1C244CE}" type="slidenum">
              <a:rPr lang="en-US" smtClean="0"/>
              <a:pPr>
                <a:defRPr/>
              </a:pPr>
              <a:t>‹#›</a:t>
            </a:fld>
            <a:endParaRPr lang="en-US" alt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a:lvl1pPr>
          </a:lstStyle>
          <a:p>
            <a:r>
              <a:rPr lang="en-US"/>
              <a:t>Insert &gt; Menu &gt; Header &amp; Footer &gt; Apply to All</a:t>
            </a:r>
            <a:endParaRPr lang="en-US" dirty="0"/>
          </a:p>
        </p:txBody>
      </p:sp>
      <p:sp>
        <p:nvSpPr>
          <p:cNvPr id="7" name="Content Placeholder 2">
            <a:extLst>
              <a:ext uri="{FF2B5EF4-FFF2-40B4-BE49-F238E27FC236}">
                <a16:creationId xmlns:a16="http://schemas.microsoft.com/office/drawing/2014/main" id="{DF1A8B08-29D5-4B76-8788-61128867279D}"/>
              </a:ext>
            </a:extLst>
          </p:cNvPr>
          <p:cNvSpPr>
            <a:spLocks noGrp="1"/>
          </p:cNvSpPr>
          <p:nvPr>
            <p:ph sz="half" idx="1"/>
          </p:nvPr>
        </p:nvSpPr>
        <p:spPr>
          <a:xfrm>
            <a:off x="584229" y="1806018"/>
            <a:ext cx="5435571" cy="4213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B9239B1B-E3DF-4820-8831-8B5BD4DF527B}"/>
              </a:ext>
            </a:extLst>
          </p:cNvPr>
          <p:cNvSpPr>
            <a:spLocks noGrp="1"/>
          </p:cNvSpPr>
          <p:nvPr>
            <p:ph sz="half" idx="2"/>
          </p:nvPr>
        </p:nvSpPr>
        <p:spPr>
          <a:xfrm>
            <a:off x="6171516" y="1806018"/>
            <a:ext cx="5435572" cy="4213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5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483350"/>
            <a:ext cx="2743200" cy="365125"/>
          </a:xfrm>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 2-Column w/ Background">
    <p:bg>
      <p:bgPr>
        <a:gradFill>
          <a:gsLst>
            <a:gs pos="0">
              <a:schemeClr val="accent3"/>
            </a:gs>
            <a:gs pos="24000">
              <a:schemeClr val="accent1"/>
            </a:gs>
            <a:gs pos="100000">
              <a:schemeClr val="tx2"/>
            </a:gs>
          </a:gsLst>
          <a:lin ang="135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70E9-9252-48BF-ACBF-49D7A45EA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altLang="en-US" smtClean="0">
                <a:solidFill>
                  <a:schemeClr val="bg2"/>
                </a:solidFill>
              </a:defRPr>
            </a:lvl1pPr>
          </a:lstStyle>
          <a:p>
            <a:pPr>
              <a:defRPr/>
            </a:pPr>
            <a:fld id="{D2411FC8-29D2-4C2C-9F78-B5B6D1C244CE}" type="slidenum">
              <a:rPr lang="en-US" smtClean="0"/>
              <a:pPr>
                <a:defRPr/>
              </a:pPr>
              <a:t>‹#›</a:t>
            </a:fld>
            <a:endParaRPr 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smtClean="0">
                <a:solidFill>
                  <a:schemeClr val="bg2"/>
                </a:solidFill>
              </a:defRPr>
            </a:lvl1pPr>
          </a:lstStyle>
          <a:p>
            <a:r>
              <a:rPr lang="en-US"/>
              <a:t>Insert &gt; Menu &gt; Header &amp; Footer &gt; Apply to All</a:t>
            </a:r>
            <a:endParaRPr lang="en-US" dirty="0"/>
          </a:p>
        </p:txBody>
      </p:sp>
      <p:pic>
        <p:nvPicPr>
          <p:cNvPr id="9" name="Picture 8">
            <a:extLst>
              <a:ext uri="{FF2B5EF4-FFF2-40B4-BE49-F238E27FC236}">
                <a16:creationId xmlns:a16="http://schemas.microsoft.com/office/drawing/2014/main" id="{C92221C5-7EA4-4E8D-8ECC-3F2AFF04C2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9321" y="5945774"/>
            <a:ext cx="1257050" cy="763560"/>
          </a:xfrm>
          <a:prstGeom prst="rect">
            <a:avLst/>
          </a:prstGeom>
        </p:spPr>
      </p:pic>
      <p:sp>
        <p:nvSpPr>
          <p:cNvPr id="7" name="Content Placeholder 2">
            <a:extLst>
              <a:ext uri="{FF2B5EF4-FFF2-40B4-BE49-F238E27FC236}">
                <a16:creationId xmlns:a16="http://schemas.microsoft.com/office/drawing/2014/main" id="{47E7B04E-64A1-4606-9E63-59BC92AD33EF}"/>
              </a:ext>
            </a:extLst>
          </p:cNvPr>
          <p:cNvSpPr>
            <a:spLocks noGrp="1"/>
          </p:cNvSpPr>
          <p:nvPr>
            <p:ph sz="half" idx="1"/>
          </p:nvPr>
        </p:nvSpPr>
        <p:spPr>
          <a:xfrm>
            <a:off x="457201" y="1729817"/>
            <a:ext cx="5562600" cy="421378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D367BA59-6845-4F2A-B3A7-9EE1569C209C}"/>
              </a:ext>
            </a:extLst>
          </p:cNvPr>
          <p:cNvSpPr>
            <a:spLocks noGrp="1"/>
          </p:cNvSpPr>
          <p:nvPr>
            <p:ph sz="half" idx="2"/>
          </p:nvPr>
        </p:nvSpPr>
        <p:spPr>
          <a:xfrm>
            <a:off x="6171516" y="1729817"/>
            <a:ext cx="5562600" cy="421378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4096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1 2-Column w/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70E9-9252-48BF-ACBF-49D7A45EA43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altLang="en-US" smtClean="0"/>
            </a:lvl1pPr>
          </a:lstStyle>
          <a:p>
            <a:pPr>
              <a:defRPr/>
            </a:pPr>
            <a:fld id="{D2411FC8-29D2-4C2C-9F78-B5B6D1C244CE}" type="slidenum">
              <a:rPr lang="en-US" smtClean="0"/>
              <a:pPr>
                <a:defRPr/>
              </a:pPr>
              <a:t>‹#›</a:t>
            </a:fld>
            <a:endParaRPr lang="en-US" alt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dirty="0"/>
            </a:lvl1pPr>
          </a:lstStyle>
          <a:p>
            <a:r>
              <a:rPr lang="en-US"/>
              <a:t>Insert &gt; Menu &gt; Header &amp; Footer &gt; Apply to All</a:t>
            </a:r>
            <a:endParaRPr lang="en-US" dirty="0"/>
          </a:p>
        </p:txBody>
      </p:sp>
      <p:sp>
        <p:nvSpPr>
          <p:cNvPr id="8" name="Content Placeholder 2">
            <a:extLst>
              <a:ext uri="{FF2B5EF4-FFF2-40B4-BE49-F238E27FC236}">
                <a16:creationId xmlns:a16="http://schemas.microsoft.com/office/drawing/2014/main" id="{A8836BD3-AF8D-4E40-BEFB-D4EC03CCD08C}"/>
              </a:ext>
            </a:extLst>
          </p:cNvPr>
          <p:cNvSpPr>
            <a:spLocks noGrp="1"/>
          </p:cNvSpPr>
          <p:nvPr>
            <p:ph sz="half" idx="1"/>
          </p:nvPr>
        </p:nvSpPr>
        <p:spPr>
          <a:xfrm>
            <a:off x="471679" y="2057400"/>
            <a:ext cx="5471921" cy="3803092"/>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F4E048F7-7D09-430F-BED3-6AD378460D3A}"/>
              </a:ext>
            </a:extLst>
          </p:cNvPr>
          <p:cNvSpPr>
            <a:spLocks noGrp="1"/>
          </p:cNvSpPr>
          <p:nvPr>
            <p:ph sz="half" idx="2"/>
          </p:nvPr>
        </p:nvSpPr>
        <p:spPr>
          <a:xfrm>
            <a:off x="6096000" y="2057400"/>
            <a:ext cx="5638800" cy="3803092"/>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929B6C6E-10FE-4D6C-B332-F0B3B4D18056}"/>
              </a:ext>
            </a:extLst>
          </p:cNvPr>
          <p:cNvSpPr>
            <a:spLocks noGrp="1"/>
          </p:cNvSpPr>
          <p:nvPr>
            <p:ph type="body" idx="12"/>
          </p:nvPr>
        </p:nvSpPr>
        <p:spPr>
          <a:xfrm>
            <a:off x="457201" y="1440892"/>
            <a:ext cx="5486400" cy="533400"/>
          </a:xfrm>
        </p:spPr>
        <p:txBody>
          <a:bodyPr anchor="b"/>
          <a:lstStyle>
            <a:lvl1pPr marL="0" indent="0">
              <a:buNone/>
              <a:defRPr sz="2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0C9D991-A6AE-4208-952C-B00B287BF5C3}"/>
              </a:ext>
            </a:extLst>
          </p:cNvPr>
          <p:cNvSpPr>
            <a:spLocks noGrp="1"/>
          </p:cNvSpPr>
          <p:nvPr>
            <p:ph type="body" idx="13"/>
          </p:nvPr>
        </p:nvSpPr>
        <p:spPr>
          <a:xfrm>
            <a:off x="6096000" y="1440892"/>
            <a:ext cx="5642008" cy="533400"/>
          </a:xfrm>
        </p:spPr>
        <p:txBody>
          <a:bodyPr anchor="b"/>
          <a:lstStyle>
            <a:lvl1pPr marL="0" indent="0">
              <a:buNone/>
              <a:defRPr sz="2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590157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1 2-Column w/ Line +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70E9-9252-48BF-ACBF-49D7A45EA43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altLang="en-US" smtClean="0"/>
            </a:lvl1pPr>
          </a:lstStyle>
          <a:p>
            <a:pPr>
              <a:defRPr/>
            </a:pPr>
            <a:fld id="{D2411FC8-29D2-4C2C-9F78-B5B6D1C244CE}" type="slidenum">
              <a:rPr lang="en-US" smtClean="0"/>
              <a:pPr>
                <a:defRPr/>
              </a:pPr>
              <a:t>‹#›</a:t>
            </a:fld>
            <a:endParaRPr lang="en-US" alt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dirty="0"/>
            </a:lvl1pPr>
          </a:lstStyle>
          <a:p>
            <a:r>
              <a:rPr lang="en-US"/>
              <a:t>Insert &gt; Menu &gt; Header &amp; Footer &gt; Apply to All</a:t>
            </a:r>
            <a:endParaRPr lang="en-US" dirty="0"/>
          </a:p>
        </p:txBody>
      </p:sp>
      <p:sp>
        <p:nvSpPr>
          <p:cNvPr id="8" name="Content Placeholder 2">
            <a:extLst>
              <a:ext uri="{FF2B5EF4-FFF2-40B4-BE49-F238E27FC236}">
                <a16:creationId xmlns:a16="http://schemas.microsoft.com/office/drawing/2014/main" id="{A8836BD3-AF8D-4E40-BEFB-D4EC03CCD08C}"/>
              </a:ext>
            </a:extLst>
          </p:cNvPr>
          <p:cNvSpPr>
            <a:spLocks noGrp="1"/>
          </p:cNvSpPr>
          <p:nvPr>
            <p:ph sz="half" idx="1"/>
          </p:nvPr>
        </p:nvSpPr>
        <p:spPr>
          <a:xfrm>
            <a:off x="457200" y="2064308"/>
            <a:ext cx="5487843" cy="3803092"/>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F4E048F7-7D09-430F-BED3-6AD378460D3A}"/>
              </a:ext>
            </a:extLst>
          </p:cNvPr>
          <p:cNvSpPr>
            <a:spLocks noGrp="1"/>
          </p:cNvSpPr>
          <p:nvPr>
            <p:ph sz="half" idx="2"/>
          </p:nvPr>
        </p:nvSpPr>
        <p:spPr>
          <a:xfrm>
            <a:off x="6254403" y="2064308"/>
            <a:ext cx="5480396" cy="3803092"/>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929B6C6E-10FE-4D6C-B332-F0B3B4D18056}"/>
              </a:ext>
            </a:extLst>
          </p:cNvPr>
          <p:cNvSpPr>
            <a:spLocks noGrp="1"/>
          </p:cNvSpPr>
          <p:nvPr>
            <p:ph type="body" idx="12"/>
          </p:nvPr>
        </p:nvSpPr>
        <p:spPr>
          <a:xfrm>
            <a:off x="457201" y="1447800"/>
            <a:ext cx="5473045" cy="533400"/>
          </a:xfrm>
        </p:spPr>
        <p:txBody>
          <a:bodyPr anchor="b"/>
          <a:lstStyle>
            <a:lvl1pPr marL="0" indent="0">
              <a:buNone/>
              <a:defRPr sz="2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0C9D991-A6AE-4208-952C-B00B287BF5C3}"/>
              </a:ext>
            </a:extLst>
          </p:cNvPr>
          <p:cNvSpPr>
            <a:spLocks noGrp="1"/>
          </p:cNvSpPr>
          <p:nvPr>
            <p:ph type="body" idx="13"/>
          </p:nvPr>
        </p:nvSpPr>
        <p:spPr>
          <a:xfrm>
            <a:off x="6254403" y="1447800"/>
            <a:ext cx="5483604" cy="533400"/>
          </a:xfrm>
        </p:spPr>
        <p:txBody>
          <a:bodyPr anchor="b"/>
          <a:lstStyle>
            <a:lvl1pPr marL="0" indent="0">
              <a:buNone/>
              <a:defRPr sz="2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2" name="Straight Connector 11">
            <a:extLst>
              <a:ext uri="{FF2B5EF4-FFF2-40B4-BE49-F238E27FC236}">
                <a16:creationId xmlns:a16="http://schemas.microsoft.com/office/drawing/2014/main" id="{6215D4D5-45B3-4D11-BF0C-A695AD0D1EDD}"/>
              </a:ext>
            </a:extLst>
          </p:cNvPr>
          <p:cNvCxnSpPr>
            <a:cxnSpLocks/>
          </p:cNvCxnSpPr>
          <p:nvPr userDrawn="1"/>
        </p:nvCxnSpPr>
        <p:spPr>
          <a:xfrm flipH="1">
            <a:off x="6089654" y="1445599"/>
            <a:ext cx="6003" cy="449800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55825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1 2-Column w/ Subtitles - Gradient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7220C6-3AB5-4AFD-B7A1-F1473DF71422}"/>
              </a:ext>
            </a:extLst>
          </p:cNvPr>
          <p:cNvSpPr/>
          <p:nvPr userDrawn="1"/>
        </p:nvSpPr>
        <p:spPr>
          <a:xfrm>
            <a:off x="0" y="1"/>
            <a:ext cx="12192000" cy="1600200"/>
          </a:xfrm>
          <a:prstGeom prst="rect">
            <a:avLst/>
          </a:prstGeom>
          <a:gradFill flip="none" rotWithShape="1">
            <a:gsLst>
              <a:gs pos="0">
                <a:schemeClr val="accent3"/>
              </a:gs>
              <a:gs pos="24000">
                <a:schemeClr val="accent1"/>
              </a:gs>
              <a:gs pos="100000">
                <a:schemeClr val="tx2"/>
              </a:gs>
            </a:gsLst>
            <a:lin ang="135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a:extLst>
              <a:ext uri="{FF2B5EF4-FFF2-40B4-BE49-F238E27FC236}">
                <a16:creationId xmlns:a16="http://schemas.microsoft.com/office/drawing/2014/main" id="{45ED70E9-9252-48BF-ACBF-49D7A45EA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altLang="en-US" smtClean="0"/>
            </a:lvl1pPr>
          </a:lstStyle>
          <a:p>
            <a:pPr>
              <a:defRPr/>
            </a:pPr>
            <a:fld id="{D2411FC8-29D2-4C2C-9F78-B5B6D1C244CE}" type="slidenum">
              <a:rPr lang="en-US" smtClean="0"/>
              <a:pPr>
                <a:defRPr/>
              </a:pPr>
              <a:t>‹#›</a:t>
            </a:fld>
            <a:endParaRPr lang="en-US" alt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a:lvl1pPr>
          </a:lstStyle>
          <a:p>
            <a:r>
              <a:rPr lang="en-US"/>
              <a:t>Insert &gt; Menu &gt; Header &amp; Footer &gt; Apply to All</a:t>
            </a:r>
            <a:endParaRPr lang="en-US" dirty="0"/>
          </a:p>
        </p:txBody>
      </p:sp>
      <p:sp>
        <p:nvSpPr>
          <p:cNvPr id="13" name="Content Placeholder 2">
            <a:extLst>
              <a:ext uri="{FF2B5EF4-FFF2-40B4-BE49-F238E27FC236}">
                <a16:creationId xmlns:a16="http://schemas.microsoft.com/office/drawing/2014/main" id="{65C39687-A3A4-4926-B8D7-E77C2330DFC9}"/>
              </a:ext>
            </a:extLst>
          </p:cNvPr>
          <p:cNvSpPr>
            <a:spLocks noGrp="1"/>
          </p:cNvSpPr>
          <p:nvPr>
            <p:ph sz="half" idx="1"/>
          </p:nvPr>
        </p:nvSpPr>
        <p:spPr>
          <a:xfrm>
            <a:off x="471679" y="2369108"/>
            <a:ext cx="5471921" cy="3650692"/>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CD7A432E-23AB-40D0-8E13-B760A56D7163}"/>
              </a:ext>
            </a:extLst>
          </p:cNvPr>
          <p:cNvSpPr>
            <a:spLocks noGrp="1"/>
          </p:cNvSpPr>
          <p:nvPr>
            <p:ph sz="half" idx="2"/>
          </p:nvPr>
        </p:nvSpPr>
        <p:spPr>
          <a:xfrm>
            <a:off x="6096000" y="2369108"/>
            <a:ext cx="5638800" cy="3650692"/>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7E81C455-9B79-4213-A4B5-6EB798283899}"/>
              </a:ext>
            </a:extLst>
          </p:cNvPr>
          <p:cNvSpPr>
            <a:spLocks noGrp="1"/>
          </p:cNvSpPr>
          <p:nvPr>
            <p:ph type="body" idx="12"/>
          </p:nvPr>
        </p:nvSpPr>
        <p:spPr>
          <a:xfrm>
            <a:off x="457201" y="1752600"/>
            <a:ext cx="5486400" cy="533400"/>
          </a:xfrm>
        </p:spPr>
        <p:txBody>
          <a:bodyPr anchor="b"/>
          <a:lstStyle>
            <a:lvl1pPr marL="0" indent="0">
              <a:buNone/>
              <a:defRPr sz="2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D92108C0-6585-4270-BC98-F5626AAAD492}"/>
              </a:ext>
            </a:extLst>
          </p:cNvPr>
          <p:cNvSpPr>
            <a:spLocks noGrp="1"/>
          </p:cNvSpPr>
          <p:nvPr>
            <p:ph type="body" idx="13"/>
          </p:nvPr>
        </p:nvSpPr>
        <p:spPr>
          <a:xfrm>
            <a:off x="6096000" y="1752600"/>
            <a:ext cx="5642008" cy="533400"/>
          </a:xfrm>
        </p:spPr>
        <p:txBody>
          <a:bodyPr anchor="b"/>
          <a:lstStyle>
            <a:lvl1pPr marL="0" indent="0">
              <a:buNone/>
              <a:defRPr sz="2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935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1 2-Column w/ Subtitles w/ Background">
    <p:bg>
      <p:bgPr>
        <a:gradFill>
          <a:gsLst>
            <a:gs pos="0">
              <a:schemeClr val="accent3"/>
            </a:gs>
            <a:gs pos="24000">
              <a:schemeClr val="accent1"/>
            </a:gs>
            <a:gs pos="100000">
              <a:schemeClr val="tx2"/>
            </a:gs>
          </a:gsLst>
          <a:lin ang="135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70E9-9252-48BF-ACBF-49D7A45EA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altLang="en-US" smtClean="0">
                <a:solidFill>
                  <a:schemeClr val="bg2"/>
                </a:solidFill>
              </a:defRPr>
            </a:lvl1pPr>
          </a:lstStyle>
          <a:p>
            <a:pPr>
              <a:defRPr/>
            </a:pPr>
            <a:fld id="{D2411FC8-29D2-4C2C-9F78-B5B6D1C244CE}" type="slidenum">
              <a:rPr lang="en-US" smtClean="0"/>
              <a:pPr>
                <a:defRPr/>
              </a:pPr>
              <a:t>‹#›</a:t>
            </a:fld>
            <a:endParaRPr 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smtClean="0">
                <a:solidFill>
                  <a:schemeClr val="bg2"/>
                </a:solidFill>
              </a:defRPr>
            </a:lvl1pPr>
          </a:lstStyle>
          <a:p>
            <a:r>
              <a:rPr lang="en-US"/>
              <a:t>Insert &gt; Menu &gt; Header &amp; Footer &gt; Apply to All</a:t>
            </a:r>
            <a:endParaRPr lang="en-US" dirty="0"/>
          </a:p>
        </p:txBody>
      </p:sp>
      <p:pic>
        <p:nvPicPr>
          <p:cNvPr id="9" name="Picture 8">
            <a:extLst>
              <a:ext uri="{FF2B5EF4-FFF2-40B4-BE49-F238E27FC236}">
                <a16:creationId xmlns:a16="http://schemas.microsoft.com/office/drawing/2014/main" id="{C92221C5-7EA4-4E8D-8ECC-3F2AFF04C2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9321" y="5945774"/>
            <a:ext cx="1257050" cy="763560"/>
          </a:xfrm>
          <a:prstGeom prst="rect">
            <a:avLst/>
          </a:prstGeom>
        </p:spPr>
      </p:pic>
      <p:sp>
        <p:nvSpPr>
          <p:cNvPr id="14" name="Content Placeholder 2">
            <a:extLst>
              <a:ext uri="{FF2B5EF4-FFF2-40B4-BE49-F238E27FC236}">
                <a16:creationId xmlns:a16="http://schemas.microsoft.com/office/drawing/2014/main" id="{5219F400-6B2E-46AF-BC08-34E6B931379A}"/>
              </a:ext>
            </a:extLst>
          </p:cNvPr>
          <p:cNvSpPr>
            <a:spLocks noGrp="1"/>
          </p:cNvSpPr>
          <p:nvPr>
            <p:ph sz="half" idx="1"/>
          </p:nvPr>
        </p:nvSpPr>
        <p:spPr>
          <a:xfrm>
            <a:off x="471679" y="2216708"/>
            <a:ext cx="5471921" cy="3803092"/>
          </a:xfrm>
        </p:spPr>
        <p:txBody>
          <a:bodyPr anchor="t"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272BA668-8864-43C8-98F7-9D6DF550A6C4}"/>
              </a:ext>
            </a:extLst>
          </p:cNvPr>
          <p:cNvSpPr>
            <a:spLocks noGrp="1"/>
          </p:cNvSpPr>
          <p:nvPr>
            <p:ph sz="half" idx="2"/>
          </p:nvPr>
        </p:nvSpPr>
        <p:spPr>
          <a:xfrm>
            <a:off x="6096000" y="2216708"/>
            <a:ext cx="5638800" cy="3803092"/>
          </a:xfrm>
        </p:spPr>
        <p:txBody>
          <a:bodyPr anchor="t"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A9CC5A4C-E314-4BD1-8366-EEE3522C2C67}"/>
              </a:ext>
            </a:extLst>
          </p:cNvPr>
          <p:cNvSpPr>
            <a:spLocks noGrp="1"/>
          </p:cNvSpPr>
          <p:nvPr>
            <p:ph type="body" idx="12"/>
          </p:nvPr>
        </p:nvSpPr>
        <p:spPr>
          <a:xfrm>
            <a:off x="457201" y="1600200"/>
            <a:ext cx="5486400" cy="533400"/>
          </a:xfrm>
        </p:spPr>
        <p:txBody>
          <a:bodyPr anchor="b"/>
          <a:lstStyle>
            <a:lvl1pPr marL="0" indent="0">
              <a:buNone/>
              <a:defRPr sz="2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32112FED-EAA6-4333-A6FD-7CFB0D919A0A}"/>
              </a:ext>
            </a:extLst>
          </p:cNvPr>
          <p:cNvSpPr>
            <a:spLocks noGrp="1"/>
          </p:cNvSpPr>
          <p:nvPr>
            <p:ph type="body" idx="13"/>
          </p:nvPr>
        </p:nvSpPr>
        <p:spPr>
          <a:xfrm>
            <a:off x="6096000" y="1600200"/>
            <a:ext cx="5642008" cy="533400"/>
          </a:xfrm>
        </p:spPr>
        <p:txBody>
          <a:bodyPr anchor="b"/>
          <a:lstStyle>
            <a:lvl1pPr marL="0" indent="0">
              <a:buNone/>
              <a:defRPr sz="2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661316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4 2-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7763FA-0E2C-4196-A5CC-1D4EC73A6ED6}"/>
              </a:ext>
            </a:extLst>
          </p:cNvPr>
          <p:cNvSpPr/>
          <p:nvPr userDrawn="1"/>
        </p:nvSpPr>
        <p:spPr>
          <a:xfrm>
            <a:off x="1" y="0"/>
            <a:ext cx="6096000" cy="6858000"/>
          </a:xfrm>
          <a:prstGeom prst="rect">
            <a:avLst/>
          </a:prstGeom>
          <a:gradFill flip="none" rotWithShape="1">
            <a:gsLst>
              <a:gs pos="0">
                <a:schemeClr val="accent3"/>
              </a:gs>
              <a:gs pos="24000">
                <a:schemeClr val="accent1"/>
              </a:gs>
              <a:gs pos="100000">
                <a:schemeClr val="tx2"/>
              </a:gs>
            </a:gsLst>
            <a:lin ang="135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Content Placeholder 2">
            <a:extLst>
              <a:ext uri="{FF2B5EF4-FFF2-40B4-BE49-F238E27FC236}">
                <a16:creationId xmlns:a16="http://schemas.microsoft.com/office/drawing/2014/main" id="{71F48CCC-3534-418A-837F-FCFB142C5636}"/>
              </a:ext>
            </a:extLst>
          </p:cNvPr>
          <p:cNvSpPr>
            <a:spLocks noGrp="1"/>
          </p:cNvSpPr>
          <p:nvPr>
            <p:ph sz="half" idx="1"/>
          </p:nvPr>
        </p:nvSpPr>
        <p:spPr>
          <a:xfrm>
            <a:off x="584229" y="457200"/>
            <a:ext cx="5206971" cy="5410200"/>
          </a:xfrm>
        </p:spPr>
        <p:txBody>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808361F-42F6-4C0D-A07C-D09A94A17675}"/>
              </a:ext>
            </a:extLst>
          </p:cNvPr>
          <p:cNvSpPr>
            <a:spLocks noGrp="1"/>
          </p:cNvSpPr>
          <p:nvPr>
            <p:ph sz="half" idx="2"/>
          </p:nvPr>
        </p:nvSpPr>
        <p:spPr>
          <a:xfrm>
            <a:off x="6375430" y="457200"/>
            <a:ext cx="5231660" cy="5410200"/>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Holder 6">
            <a:extLst>
              <a:ext uri="{FF2B5EF4-FFF2-40B4-BE49-F238E27FC236}">
                <a16:creationId xmlns:a16="http://schemas.microsoft.com/office/drawing/2014/main" id="{FE77FB7D-FACE-4523-9102-3C9D4369E569}"/>
              </a:ext>
            </a:extLst>
          </p:cNvPr>
          <p:cNvSpPr>
            <a:spLocks noGrp="1"/>
          </p:cNvSpPr>
          <p:nvPr>
            <p:ph type="sldNum" sz="quarter" idx="4"/>
          </p:nvPr>
        </p:nvSpPr>
        <p:spPr>
          <a:xfrm>
            <a:off x="281767" y="6396023"/>
            <a:ext cx="480236" cy="473566"/>
          </a:xfrm>
          <a:prstGeom prst="rect">
            <a:avLst/>
          </a:prstGeom>
        </p:spPr>
        <p:txBody>
          <a:bodyPr vert="horz" wrap="square" lIns="91440" tIns="45720" rIns="91440" bIns="45720" numCol="1" anchor="ctr" anchorCtr="0" compatLnSpc="1">
            <a:prstTxWarp prst="textNoShape">
              <a:avLst/>
            </a:prstTxWarp>
          </a:bodyPr>
          <a:lstStyle>
            <a:lvl1pPr algn="r" eaLnBrk="1" hangingPunct="1">
              <a:defRPr lang="en-US" smtClean="0">
                <a:solidFill>
                  <a:schemeClr val="bg2"/>
                </a:solidFill>
              </a:defRPr>
            </a:lvl1pPr>
          </a:lstStyle>
          <a:p>
            <a:pPr>
              <a:defRPr/>
            </a:pPr>
            <a:fld id="{D2411FC8-29D2-4C2C-9F78-B5B6D1C244CE}" type="slidenum">
              <a:rPr lang="en-US" smtClean="0"/>
              <a:pPr>
                <a:defRPr/>
              </a:pPr>
              <a:t>‹#›</a:t>
            </a:fld>
            <a:endParaRPr lang="en-US" dirty="0"/>
          </a:p>
        </p:txBody>
      </p:sp>
      <p:sp>
        <p:nvSpPr>
          <p:cNvPr id="9" name="Footer Placeholder 2">
            <a:extLst>
              <a:ext uri="{FF2B5EF4-FFF2-40B4-BE49-F238E27FC236}">
                <a16:creationId xmlns:a16="http://schemas.microsoft.com/office/drawing/2014/main" id="{10CBC8C2-25C8-437E-89E5-3FE0FC938553}"/>
              </a:ext>
            </a:extLst>
          </p:cNvPr>
          <p:cNvSpPr>
            <a:spLocks noGrp="1"/>
          </p:cNvSpPr>
          <p:nvPr>
            <p:ph type="ftr" sz="quarter" idx="3"/>
          </p:nvPr>
        </p:nvSpPr>
        <p:spPr>
          <a:xfrm>
            <a:off x="824156" y="6395013"/>
            <a:ext cx="8739005" cy="462987"/>
          </a:xfrm>
          <a:prstGeom prst="rect">
            <a:avLst/>
          </a:prstGeom>
        </p:spPr>
        <p:txBody>
          <a:bodyPr vert="horz" lIns="91440" tIns="45720" rIns="91440" bIns="45720" rtlCol="0" anchor="ctr"/>
          <a:lstStyle>
            <a:lvl1pPr algn="l">
              <a:defRPr lang="en-US">
                <a:solidFill>
                  <a:schemeClr val="bg2"/>
                </a:solidFill>
              </a:defRPr>
            </a:lvl1pPr>
          </a:lstStyle>
          <a:p>
            <a:r>
              <a:rPr lang="en-US"/>
              <a:t>Insert &gt; Menu &gt; Header &amp; Footer &gt; Apply to All</a:t>
            </a:r>
          </a:p>
        </p:txBody>
      </p:sp>
    </p:spTree>
    <p:extLst>
      <p:ext uri="{BB962C8B-B14F-4D97-AF65-F5344CB8AC3E}">
        <p14:creationId xmlns:p14="http://schemas.microsoft.com/office/powerpoint/2010/main" val="3956928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4 2-Column - Flipp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7763FA-0E2C-4196-A5CC-1D4EC73A6ED6}"/>
              </a:ext>
            </a:extLst>
          </p:cNvPr>
          <p:cNvSpPr/>
          <p:nvPr userDrawn="1"/>
        </p:nvSpPr>
        <p:spPr>
          <a:xfrm>
            <a:off x="6096000" y="0"/>
            <a:ext cx="6096000" cy="6858000"/>
          </a:xfrm>
          <a:prstGeom prst="rect">
            <a:avLst/>
          </a:prstGeom>
          <a:gradFill flip="none" rotWithShape="1">
            <a:gsLst>
              <a:gs pos="0">
                <a:schemeClr val="accent3"/>
              </a:gs>
              <a:gs pos="24000">
                <a:schemeClr val="accent1"/>
              </a:gs>
              <a:gs pos="100000">
                <a:schemeClr val="tx2"/>
              </a:gs>
            </a:gsLst>
            <a:lin ang="135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Content Placeholder 2">
            <a:extLst>
              <a:ext uri="{FF2B5EF4-FFF2-40B4-BE49-F238E27FC236}">
                <a16:creationId xmlns:a16="http://schemas.microsoft.com/office/drawing/2014/main" id="{71F48CCC-3534-418A-837F-FCFB142C5636}"/>
              </a:ext>
            </a:extLst>
          </p:cNvPr>
          <p:cNvSpPr>
            <a:spLocks noGrp="1"/>
          </p:cNvSpPr>
          <p:nvPr>
            <p:ph sz="half" idx="1"/>
          </p:nvPr>
        </p:nvSpPr>
        <p:spPr>
          <a:xfrm>
            <a:off x="584229" y="457200"/>
            <a:ext cx="5206971" cy="5410200"/>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808361F-42F6-4C0D-A07C-D09A94A17675}"/>
              </a:ext>
            </a:extLst>
          </p:cNvPr>
          <p:cNvSpPr>
            <a:spLocks noGrp="1"/>
          </p:cNvSpPr>
          <p:nvPr>
            <p:ph sz="half" idx="2"/>
          </p:nvPr>
        </p:nvSpPr>
        <p:spPr>
          <a:xfrm>
            <a:off x="6375430" y="457200"/>
            <a:ext cx="5231660" cy="5410200"/>
          </a:xfrm>
        </p:spPr>
        <p:txBody>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Holder 6">
            <a:extLst>
              <a:ext uri="{FF2B5EF4-FFF2-40B4-BE49-F238E27FC236}">
                <a16:creationId xmlns:a16="http://schemas.microsoft.com/office/drawing/2014/main" id="{FE77FB7D-FACE-4523-9102-3C9D4369E569}"/>
              </a:ext>
            </a:extLst>
          </p:cNvPr>
          <p:cNvSpPr>
            <a:spLocks noGrp="1"/>
          </p:cNvSpPr>
          <p:nvPr>
            <p:ph type="sldNum" sz="quarter" idx="4"/>
          </p:nvPr>
        </p:nvSpPr>
        <p:spPr>
          <a:xfrm>
            <a:off x="281767" y="6396023"/>
            <a:ext cx="480236" cy="473566"/>
          </a:xfrm>
          <a:prstGeom prst="rect">
            <a:avLst/>
          </a:prstGeom>
        </p:spPr>
        <p:txBody>
          <a:bodyPr vert="horz" wrap="square" lIns="91440" tIns="45720" rIns="91440" bIns="45720" numCol="1" anchor="ctr" anchorCtr="0" compatLnSpc="1">
            <a:prstTxWarp prst="textNoShape">
              <a:avLst/>
            </a:prstTxWarp>
          </a:bodyPr>
          <a:lstStyle>
            <a:lvl1pPr algn="r" eaLnBrk="1" hangingPunct="1">
              <a:defRPr lang="en-US" smtClean="0"/>
            </a:lvl1pPr>
          </a:lstStyle>
          <a:p>
            <a:pPr>
              <a:defRPr/>
            </a:pPr>
            <a:fld id="{D2411FC8-29D2-4C2C-9F78-B5B6D1C244CE}" type="slidenum">
              <a:rPr lang="en-US" smtClean="0"/>
              <a:pPr>
                <a:defRPr/>
              </a:pPr>
              <a:t>‹#›</a:t>
            </a:fld>
            <a:endParaRPr lang="en-US" dirty="0"/>
          </a:p>
        </p:txBody>
      </p:sp>
      <p:sp>
        <p:nvSpPr>
          <p:cNvPr id="9" name="Footer Placeholder 2">
            <a:extLst>
              <a:ext uri="{FF2B5EF4-FFF2-40B4-BE49-F238E27FC236}">
                <a16:creationId xmlns:a16="http://schemas.microsoft.com/office/drawing/2014/main" id="{10CBC8C2-25C8-437E-89E5-3FE0FC938553}"/>
              </a:ext>
            </a:extLst>
          </p:cNvPr>
          <p:cNvSpPr>
            <a:spLocks noGrp="1"/>
          </p:cNvSpPr>
          <p:nvPr>
            <p:ph type="ftr" sz="quarter" idx="3"/>
          </p:nvPr>
        </p:nvSpPr>
        <p:spPr>
          <a:xfrm>
            <a:off x="824156" y="6395013"/>
            <a:ext cx="8739005" cy="462987"/>
          </a:xfrm>
          <a:prstGeom prst="rect">
            <a:avLst/>
          </a:prstGeom>
        </p:spPr>
        <p:txBody>
          <a:bodyPr vert="horz" lIns="91440" tIns="45720" rIns="91440" bIns="45720" rtlCol="0" anchor="ctr"/>
          <a:lstStyle>
            <a:lvl1pPr algn="l">
              <a:defRPr lang="en-US" dirty="0"/>
            </a:lvl1pPr>
          </a:lstStyle>
          <a:p>
            <a:r>
              <a:rPr lang="en-US"/>
              <a:t>Insert &gt; Menu &gt; Header &amp; Footer &gt; Apply to All</a:t>
            </a:r>
            <a:endParaRPr lang="en-US" dirty="0"/>
          </a:p>
        </p:txBody>
      </p:sp>
      <p:pic>
        <p:nvPicPr>
          <p:cNvPr id="7" name="Picture 6">
            <a:extLst>
              <a:ext uri="{FF2B5EF4-FFF2-40B4-BE49-F238E27FC236}">
                <a16:creationId xmlns:a16="http://schemas.microsoft.com/office/drawing/2014/main" id="{40426841-93F7-4D44-9193-09D631AF998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9321" y="5945774"/>
            <a:ext cx="1257050" cy="763560"/>
          </a:xfrm>
          <a:prstGeom prst="rect">
            <a:avLst/>
          </a:prstGeom>
        </p:spPr>
      </p:pic>
    </p:spTree>
    <p:extLst>
      <p:ext uri="{BB962C8B-B14F-4D97-AF65-F5344CB8AC3E}">
        <p14:creationId xmlns:p14="http://schemas.microsoft.com/office/powerpoint/2010/main" val="1289900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4 2-Column w/ Head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2C68AB-EDE3-4911-B439-CF271B7CCEDD}"/>
              </a:ext>
            </a:extLst>
          </p:cNvPr>
          <p:cNvSpPr/>
          <p:nvPr userDrawn="1"/>
        </p:nvSpPr>
        <p:spPr>
          <a:xfrm>
            <a:off x="1" y="0"/>
            <a:ext cx="6096000" cy="6858000"/>
          </a:xfrm>
          <a:prstGeom prst="rect">
            <a:avLst/>
          </a:prstGeom>
          <a:gradFill flip="none" rotWithShape="1">
            <a:gsLst>
              <a:gs pos="0">
                <a:schemeClr val="accent3"/>
              </a:gs>
              <a:gs pos="24000">
                <a:schemeClr val="accent1"/>
              </a:gs>
              <a:gs pos="100000">
                <a:schemeClr val="tx2"/>
              </a:gs>
            </a:gsLst>
            <a:lin ang="135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Title 1">
            <a:extLst>
              <a:ext uri="{FF2B5EF4-FFF2-40B4-BE49-F238E27FC236}">
                <a16:creationId xmlns:a16="http://schemas.microsoft.com/office/drawing/2014/main" id="{45ED70E9-9252-48BF-ACBF-49D7A45EA433}"/>
              </a:ext>
            </a:extLst>
          </p:cNvPr>
          <p:cNvSpPr>
            <a:spLocks noGrp="1"/>
          </p:cNvSpPr>
          <p:nvPr>
            <p:ph type="title"/>
          </p:nvPr>
        </p:nvSpPr>
        <p:spPr>
          <a:xfrm>
            <a:off x="457200" y="365126"/>
            <a:ext cx="5486399" cy="999566"/>
          </a:xfrm>
        </p:spPr>
        <p:txBody>
          <a:bodyPr>
            <a:noAutofit/>
          </a:bodyPr>
          <a:lstStyle>
            <a:lvl1pPr>
              <a:defRPr sz="3600">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smtClean="0">
                <a:solidFill>
                  <a:schemeClr val="bg2"/>
                </a:solidFill>
              </a:defRPr>
            </a:lvl1pPr>
          </a:lstStyle>
          <a:p>
            <a:pPr>
              <a:defRPr/>
            </a:pPr>
            <a:fld id="{D2411FC8-29D2-4C2C-9F78-B5B6D1C244CE}" type="slidenum">
              <a:rPr lang="en-US" smtClean="0"/>
              <a:pPr>
                <a:defRPr/>
              </a:pPr>
              <a:t>‹#›</a:t>
            </a:fld>
            <a:endParaRPr 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a:solidFill>
                  <a:schemeClr val="bg2"/>
                </a:solidFill>
              </a:defRPr>
            </a:lvl1pPr>
          </a:lstStyle>
          <a:p>
            <a:r>
              <a:rPr lang="en-US"/>
              <a:t>Insert &gt; Menu &gt; Header &amp; Footer &gt; Apply to All</a:t>
            </a:r>
            <a:endParaRPr lang="en-US" dirty="0"/>
          </a:p>
        </p:txBody>
      </p:sp>
      <p:sp>
        <p:nvSpPr>
          <p:cNvPr id="6" name="Content Placeholder 2">
            <a:extLst>
              <a:ext uri="{FF2B5EF4-FFF2-40B4-BE49-F238E27FC236}">
                <a16:creationId xmlns:a16="http://schemas.microsoft.com/office/drawing/2014/main" id="{B2FF3E3E-40C4-45FA-A6F2-84875DA441E5}"/>
              </a:ext>
            </a:extLst>
          </p:cNvPr>
          <p:cNvSpPr>
            <a:spLocks noGrp="1"/>
          </p:cNvSpPr>
          <p:nvPr>
            <p:ph sz="half" idx="1"/>
          </p:nvPr>
        </p:nvSpPr>
        <p:spPr>
          <a:xfrm>
            <a:off x="457201" y="1371600"/>
            <a:ext cx="5486399" cy="4495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B3A6BDAA-F0D3-4538-8676-1BA911B07B91}"/>
              </a:ext>
            </a:extLst>
          </p:cNvPr>
          <p:cNvSpPr>
            <a:spLocks noGrp="1"/>
          </p:cNvSpPr>
          <p:nvPr>
            <p:ph sz="half" idx="2"/>
          </p:nvPr>
        </p:nvSpPr>
        <p:spPr>
          <a:xfrm>
            <a:off x="6171515" y="1371600"/>
            <a:ext cx="5562599"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a:extLst>
              <a:ext uri="{FF2B5EF4-FFF2-40B4-BE49-F238E27FC236}">
                <a16:creationId xmlns:a16="http://schemas.microsoft.com/office/drawing/2014/main" id="{6FA5C40D-DBC2-4408-A590-9EA8C7F4C542}"/>
              </a:ext>
            </a:extLst>
          </p:cNvPr>
          <p:cNvSpPr>
            <a:spLocks noGrp="1"/>
          </p:cNvSpPr>
          <p:nvPr>
            <p:ph type="body" sz="quarter" idx="12" hasCustomPrompt="1"/>
          </p:nvPr>
        </p:nvSpPr>
        <p:spPr>
          <a:xfrm>
            <a:off x="6172200" y="365125"/>
            <a:ext cx="5562600" cy="1000125"/>
          </a:xfrm>
        </p:spPr>
        <p:txBody>
          <a:bodyPr/>
          <a:lstStyle>
            <a:lvl1pPr>
              <a:buNone/>
              <a:defRPr sz="3600">
                <a:solidFill>
                  <a:schemeClr val="tx2"/>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Click to edit Master title style</a:t>
            </a:r>
          </a:p>
        </p:txBody>
      </p:sp>
    </p:spTree>
    <p:extLst>
      <p:ext uri="{BB962C8B-B14F-4D97-AF65-F5344CB8AC3E}">
        <p14:creationId xmlns:p14="http://schemas.microsoft.com/office/powerpoint/2010/main" val="1743537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4 2-Column w/ Headers - Flipp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2C68AB-EDE3-4911-B439-CF271B7CCEDD}"/>
              </a:ext>
            </a:extLst>
          </p:cNvPr>
          <p:cNvSpPr/>
          <p:nvPr userDrawn="1"/>
        </p:nvSpPr>
        <p:spPr>
          <a:xfrm>
            <a:off x="6103883" y="0"/>
            <a:ext cx="6096000" cy="6858000"/>
          </a:xfrm>
          <a:prstGeom prst="rect">
            <a:avLst/>
          </a:prstGeom>
          <a:gradFill flip="none" rotWithShape="1">
            <a:gsLst>
              <a:gs pos="0">
                <a:schemeClr val="accent3"/>
              </a:gs>
              <a:gs pos="24000">
                <a:schemeClr val="accent1"/>
              </a:gs>
              <a:gs pos="100000">
                <a:schemeClr val="tx2"/>
              </a:gs>
            </a:gsLst>
            <a:lin ang="135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Title 1">
            <a:extLst>
              <a:ext uri="{FF2B5EF4-FFF2-40B4-BE49-F238E27FC236}">
                <a16:creationId xmlns:a16="http://schemas.microsoft.com/office/drawing/2014/main" id="{45ED70E9-9252-48BF-ACBF-49D7A45EA433}"/>
              </a:ext>
            </a:extLst>
          </p:cNvPr>
          <p:cNvSpPr>
            <a:spLocks noGrp="1"/>
          </p:cNvSpPr>
          <p:nvPr>
            <p:ph type="title"/>
          </p:nvPr>
        </p:nvSpPr>
        <p:spPr>
          <a:xfrm>
            <a:off x="457200" y="365126"/>
            <a:ext cx="5486399" cy="999566"/>
          </a:xfrm>
        </p:spPr>
        <p:txBody>
          <a:bodyPr>
            <a:noAutofit/>
          </a:bodyPr>
          <a:lstStyle>
            <a:lvl1pPr>
              <a:defRPr lang="en-US" sz="3600" dirty="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smtClean="0"/>
            </a:lvl1pPr>
          </a:lstStyle>
          <a:p>
            <a:pPr>
              <a:defRPr/>
            </a:pPr>
            <a:fld id="{D2411FC8-29D2-4C2C-9F78-B5B6D1C244CE}" type="slidenum">
              <a:rPr lang="en-US" smtClean="0"/>
              <a:pPr>
                <a:defRPr/>
              </a:pPr>
              <a:t>‹#›</a:t>
            </a:fld>
            <a:endParaRPr 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a:lvl1pPr>
          </a:lstStyle>
          <a:p>
            <a:r>
              <a:rPr lang="en-US"/>
              <a:t>Insert &gt; Menu &gt; Header &amp; Footer &gt; Apply to All</a:t>
            </a:r>
            <a:endParaRPr lang="en-US" dirty="0"/>
          </a:p>
        </p:txBody>
      </p:sp>
      <p:sp>
        <p:nvSpPr>
          <p:cNvPr id="6" name="Content Placeholder 2">
            <a:extLst>
              <a:ext uri="{FF2B5EF4-FFF2-40B4-BE49-F238E27FC236}">
                <a16:creationId xmlns:a16="http://schemas.microsoft.com/office/drawing/2014/main" id="{B2FF3E3E-40C4-45FA-A6F2-84875DA441E5}"/>
              </a:ext>
            </a:extLst>
          </p:cNvPr>
          <p:cNvSpPr>
            <a:spLocks noGrp="1"/>
          </p:cNvSpPr>
          <p:nvPr>
            <p:ph sz="half" idx="1"/>
          </p:nvPr>
        </p:nvSpPr>
        <p:spPr>
          <a:xfrm>
            <a:off x="457201" y="1371600"/>
            <a:ext cx="5486399" cy="4495800"/>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B3A6BDAA-F0D3-4538-8676-1BA911B07B91}"/>
              </a:ext>
            </a:extLst>
          </p:cNvPr>
          <p:cNvSpPr>
            <a:spLocks noGrp="1"/>
          </p:cNvSpPr>
          <p:nvPr>
            <p:ph sz="half" idx="2"/>
          </p:nvPr>
        </p:nvSpPr>
        <p:spPr>
          <a:xfrm>
            <a:off x="6324599" y="1371600"/>
            <a:ext cx="5559004" cy="4495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8BF6BE2-D668-4228-B5DF-26F5DE633749}"/>
              </a:ext>
            </a:extLst>
          </p:cNvPr>
          <p:cNvSpPr txBox="1">
            <a:spLocks/>
          </p:cNvSpPr>
          <p:nvPr userDrawn="1"/>
        </p:nvSpPr>
        <p:spPr>
          <a:xfrm>
            <a:off x="6328196" y="365126"/>
            <a:ext cx="5559004" cy="99956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3600" dirty="0">
                <a:solidFill>
                  <a:schemeClr val="bg1"/>
                </a:solidFill>
              </a:rPr>
              <a:t>Click to edit Master title style</a:t>
            </a:r>
          </a:p>
        </p:txBody>
      </p:sp>
      <p:pic>
        <p:nvPicPr>
          <p:cNvPr id="9" name="Picture 8">
            <a:extLst>
              <a:ext uri="{FF2B5EF4-FFF2-40B4-BE49-F238E27FC236}">
                <a16:creationId xmlns:a16="http://schemas.microsoft.com/office/drawing/2014/main" id="{6A1E1DDC-8D5A-4333-8F41-1FF68ED3806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9321" y="5945774"/>
            <a:ext cx="1257050" cy="763560"/>
          </a:xfrm>
          <a:prstGeom prst="rect">
            <a:avLst/>
          </a:prstGeom>
        </p:spPr>
      </p:pic>
    </p:spTree>
    <p:extLst>
      <p:ext uri="{BB962C8B-B14F-4D97-AF65-F5344CB8AC3E}">
        <p14:creationId xmlns:p14="http://schemas.microsoft.com/office/powerpoint/2010/main" val="3916273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CD04-8554-4F7E-84D5-D31A349E685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FC317AC-1A11-433E-9861-38CC734E3A95}"/>
              </a:ext>
            </a:extLst>
          </p:cNvPr>
          <p:cNvSpPr>
            <a:spLocks noGrp="1"/>
          </p:cNvSpPr>
          <p:nvPr>
            <p:ph type="sldNum" sz="quarter" idx="10"/>
          </p:nvPr>
        </p:nvSpPr>
        <p:spPr/>
        <p:txBody>
          <a:bodyPr/>
          <a:lstStyle/>
          <a:p>
            <a:pPr>
              <a:defRPr/>
            </a:pPr>
            <a:fld id="{D2411FC8-29D2-4C2C-9F78-B5B6D1C244CE}" type="slidenum">
              <a:rPr lang="en-US" altLang="en-US" smtClean="0"/>
              <a:pPr>
                <a:defRPr/>
              </a:pPr>
              <a:t>‹#›</a:t>
            </a:fld>
            <a:endParaRPr lang="en-US" altLang="en-US" sz="900" dirty="0"/>
          </a:p>
        </p:txBody>
      </p:sp>
      <p:sp>
        <p:nvSpPr>
          <p:cNvPr id="4" name="Footer Placeholder 3">
            <a:extLst>
              <a:ext uri="{FF2B5EF4-FFF2-40B4-BE49-F238E27FC236}">
                <a16:creationId xmlns:a16="http://schemas.microsoft.com/office/drawing/2014/main" id="{66E3FD8F-F091-4A3D-9322-9D5D22C596A3}"/>
              </a:ext>
            </a:extLst>
          </p:cNvPr>
          <p:cNvSpPr>
            <a:spLocks noGrp="1"/>
          </p:cNvSpPr>
          <p:nvPr>
            <p:ph type="ftr" sz="quarter" idx="11"/>
          </p:nvPr>
        </p:nvSpPr>
        <p:spPr/>
        <p:txBody>
          <a:bodyPr/>
          <a:lstStyle/>
          <a:p>
            <a:r>
              <a:rPr lang="en-US"/>
              <a:t>Insert &gt; Menu &gt; Header &amp; Footer &gt; Apply to All</a:t>
            </a:r>
            <a:endParaRPr lang="en-US" sz="900" dirty="0"/>
          </a:p>
        </p:txBody>
      </p:sp>
      <p:cxnSp>
        <p:nvCxnSpPr>
          <p:cNvPr id="5" name="Straight Connector 4">
            <a:extLst>
              <a:ext uri="{FF2B5EF4-FFF2-40B4-BE49-F238E27FC236}">
                <a16:creationId xmlns:a16="http://schemas.microsoft.com/office/drawing/2014/main" id="{049994E3-B93E-4F56-B4B7-6B1B462A3750}"/>
              </a:ext>
            </a:extLst>
          </p:cNvPr>
          <p:cNvCxnSpPr>
            <a:cxnSpLocks/>
          </p:cNvCxnSpPr>
          <p:nvPr userDrawn="1"/>
        </p:nvCxnSpPr>
        <p:spPr>
          <a:xfrm>
            <a:off x="7900597" y="1445599"/>
            <a:ext cx="24204" cy="449800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25C17A6C-1DFD-486C-AE40-2E4DADF8674E}"/>
              </a:ext>
            </a:extLst>
          </p:cNvPr>
          <p:cNvCxnSpPr>
            <a:cxnSpLocks/>
          </p:cNvCxnSpPr>
          <p:nvPr userDrawn="1"/>
        </p:nvCxnSpPr>
        <p:spPr>
          <a:xfrm flipH="1">
            <a:off x="4228537" y="1445599"/>
            <a:ext cx="6003" cy="449800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D3D1E7CF-A8DC-4A5E-BD49-946CB029618D}"/>
              </a:ext>
            </a:extLst>
          </p:cNvPr>
          <p:cNvCxnSpPr>
            <a:cxnSpLocks/>
          </p:cNvCxnSpPr>
          <p:nvPr userDrawn="1"/>
        </p:nvCxnSpPr>
        <p:spPr>
          <a:xfrm>
            <a:off x="11566653" y="1445599"/>
            <a:ext cx="0" cy="449800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A60E03FA-2F31-4CAE-A517-D79E7C005EBC}"/>
              </a:ext>
            </a:extLst>
          </p:cNvPr>
          <p:cNvCxnSpPr>
            <a:cxnSpLocks/>
          </p:cNvCxnSpPr>
          <p:nvPr userDrawn="1"/>
        </p:nvCxnSpPr>
        <p:spPr>
          <a:xfrm>
            <a:off x="568484" y="1445599"/>
            <a:ext cx="0" cy="449800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9" name="Content Placeholder 8">
            <a:extLst>
              <a:ext uri="{FF2B5EF4-FFF2-40B4-BE49-F238E27FC236}">
                <a16:creationId xmlns:a16="http://schemas.microsoft.com/office/drawing/2014/main" id="{D70D30AB-BA9C-44B4-A52F-C216383079EB}"/>
              </a:ext>
            </a:extLst>
          </p:cNvPr>
          <p:cNvSpPr>
            <a:spLocks noGrp="1"/>
          </p:cNvSpPr>
          <p:nvPr>
            <p:ph sz="quarter" idx="12"/>
          </p:nvPr>
        </p:nvSpPr>
        <p:spPr>
          <a:xfrm>
            <a:off x="741443" y="1442550"/>
            <a:ext cx="3311684" cy="4487732"/>
          </a:xfrm>
        </p:spPr>
        <p:txBody>
          <a:bodyPr lIns="0"/>
          <a:lstStyle>
            <a:lvl1pPr>
              <a:lnSpc>
                <a:spcPct val="100000"/>
              </a:lnSpc>
              <a:spcAft>
                <a:spcPts val="1600"/>
              </a:spcAft>
              <a:defRPr lang="en-US" dirty="0"/>
            </a:lvl1pPr>
            <a:lvl2pPr>
              <a:lnSpc>
                <a:spcPct val="100000"/>
              </a:lnSpc>
              <a:spcBef>
                <a:spcPts val="0"/>
              </a:spcBef>
              <a:defRPr lang="en-US" dirty="0"/>
            </a:lvl2pPr>
          </a:lstStyle>
          <a:p>
            <a:pPr lvl="0"/>
            <a:r>
              <a:rPr lang="en-US"/>
              <a:t>Click to edit Master text styles</a:t>
            </a:r>
          </a:p>
          <a:p>
            <a:pPr lvl="1"/>
            <a:r>
              <a:rPr lang="en-US"/>
              <a:t>Second level</a:t>
            </a:r>
          </a:p>
        </p:txBody>
      </p:sp>
      <p:sp>
        <p:nvSpPr>
          <p:cNvPr id="10" name="Content Placeholder 8">
            <a:extLst>
              <a:ext uri="{FF2B5EF4-FFF2-40B4-BE49-F238E27FC236}">
                <a16:creationId xmlns:a16="http://schemas.microsoft.com/office/drawing/2014/main" id="{546D66CE-C57B-488B-BE41-DFE2D8E3C9E7}"/>
              </a:ext>
            </a:extLst>
          </p:cNvPr>
          <p:cNvSpPr>
            <a:spLocks noGrp="1"/>
          </p:cNvSpPr>
          <p:nvPr>
            <p:ph sz="quarter" idx="13"/>
          </p:nvPr>
        </p:nvSpPr>
        <p:spPr>
          <a:xfrm>
            <a:off x="4428154" y="1455867"/>
            <a:ext cx="3311684" cy="4487732"/>
          </a:xfrm>
        </p:spPr>
        <p:txBody>
          <a:bodyPr lIns="0"/>
          <a:lstStyle>
            <a:lvl1pPr>
              <a:lnSpc>
                <a:spcPct val="100000"/>
              </a:lnSpc>
              <a:spcAft>
                <a:spcPts val="1600"/>
              </a:spcAft>
              <a:defRPr lang="en-US" dirty="0"/>
            </a:lvl1pPr>
            <a:lvl2pPr>
              <a:lnSpc>
                <a:spcPct val="100000"/>
              </a:lnSpc>
              <a:spcBef>
                <a:spcPts val="0"/>
              </a:spcBef>
              <a:defRPr lang="en-US" dirty="0"/>
            </a:lvl2pPr>
          </a:lstStyle>
          <a:p>
            <a:pPr lvl="0"/>
            <a:r>
              <a:rPr lang="en-US"/>
              <a:t>Click to edit Master text styles</a:t>
            </a:r>
          </a:p>
          <a:p>
            <a:pPr lvl="1"/>
            <a:r>
              <a:rPr lang="en-US"/>
              <a:t>Second level</a:t>
            </a:r>
          </a:p>
        </p:txBody>
      </p:sp>
      <p:sp>
        <p:nvSpPr>
          <p:cNvPr id="11" name="Content Placeholder 8">
            <a:extLst>
              <a:ext uri="{FF2B5EF4-FFF2-40B4-BE49-F238E27FC236}">
                <a16:creationId xmlns:a16="http://schemas.microsoft.com/office/drawing/2014/main" id="{63CBC9C6-5E97-4D44-8B2B-DA91F60FB02E}"/>
              </a:ext>
            </a:extLst>
          </p:cNvPr>
          <p:cNvSpPr>
            <a:spLocks noGrp="1"/>
          </p:cNvSpPr>
          <p:nvPr>
            <p:ph sz="quarter" idx="14"/>
          </p:nvPr>
        </p:nvSpPr>
        <p:spPr>
          <a:xfrm>
            <a:off x="8114865" y="1442550"/>
            <a:ext cx="3311684" cy="4487732"/>
          </a:xfrm>
        </p:spPr>
        <p:txBody>
          <a:bodyPr lIns="0"/>
          <a:lstStyle>
            <a:lvl1pPr>
              <a:lnSpc>
                <a:spcPct val="100000"/>
              </a:lnSpc>
              <a:spcAft>
                <a:spcPts val="1600"/>
              </a:spcAft>
              <a:defRPr lang="en-US" dirty="0"/>
            </a:lvl1pPr>
            <a:lvl2pPr>
              <a:lnSpc>
                <a:spcPct val="100000"/>
              </a:lnSpc>
              <a:spcBef>
                <a:spcPts val="0"/>
              </a:spcBef>
              <a:defRPr lang="en-US" dirty="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4266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483350"/>
            <a:ext cx="4114800" cy="365125"/>
          </a:xfrm>
        </p:spPr>
        <p:txBody>
          <a:bodyPr/>
          <a:lstStyle/>
          <a:p>
            <a:endParaRPr lang="en-US" dirty="0"/>
          </a:p>
        </p:txBody>
      </p:sp>
      <p:sp>
        <p:nvSpPr>
          <p:cNvPr id="6" name="Slide Number Placeholder 5"/>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2031489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1 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CD04-8554-4F7E-84D5-D31A349E6854}"/>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FC317AC-1A11-433E-9861-38CC734E3A95}"/>
              </a:ext>
            </a:extLst>
          </p:cNvPr>
          <p:cNvSpPr>
            <a:spLocks noGrp="1"/>
          </p:cNvSpPr>
          <p:nvPr>
            <p:ph type="sldNum" sz="quarter" idx="10"/>
          </p:nvPr>
        </p:nvSpPr>
        <p:spPr/>
        <p:txBody>
          <a:bodyPr/>
          <a:lstStyle/>
          <a:p>
            <a:pPr>
              <a:defRPr/>
            </a:pPr>
            <a:fld id="{D2411FC8-29D2-4C2C-9F78-B5B6D1C244CE}" type="slidenum">
              <a:rPr lang="en-US" altLang="en-US" smtClean="0"/>
              <a:pPr>
                <a:defRPr/>
              </a:pPr>
              <a:t>‹#›</a:t>
            </a:fld>
            <a:endParaRPr lang="en-US" altLang="en-US" sz="900" dirty="0"/>
          </a:p>
        </p:txBody>
      </p:sp>
      <p:sp>
        <p:nvSpPr>
          <p:cNvPr id="4" name="Footer Placeholder 3">
            <a:extLst>
              <a:ext uri="{FF2B5EF4-FFF2-40B4-BE49-F238E27FC236}">
                <a16:creationId xmlns:a16="http://schemas.microsoft.com/office/drawing/2014/main" id="{66E3FD8F-F091-4A3D-9322-9D5D22C596A3}"/>
              </a:ext>
            </a:extLst>
          </p:cNvPr>
          <p:cNvSpPr>
            <a:spLocks noGrp="1"/>
          </p:cNvSpPr>
          <p:nvPr>
            <p:ph type="ftr" sz="quarter" idx="11"/>
          </p:nvPr>
        </p:nvSpPr>
        <p:spPr/>
        <p:txBody>
          <a:bodyPr/>
          <a:lstStyle/>
          <a:p>
            <a:r>
              <a:rPr lang="en-US"/>
              <a:t>Insert &gt; Menu &gt; Header &amp; Footer &gt; Apply to All</a:t>
            </a:r>
            <a:endParaRPr lang="en-US" sz="900" dirty="0"/>
          </a:p>
        </p:txBody>
      </p:sp>
      <p:sp>
        <p:nvSpPr>
          <p:cNvPr id="12" name="Content Placeholder 8">
            <a:extLst>
              <a:ext uri="{FF2B5EF4-FFF2-40B4-BE49-F238E27FC236}">
                <a16:creationId xmlns:a16="http://schemas.microsoft.com/office/drawing/2014/main" id="{60E90E2B-0318-406E-AE61-9613399ABD36}"/>
              </a:ext>
            </a:extLst>
          </p:cNvPr>
          <p:cNvSpPr>
            <a:spLocks noGrp="1"/>
          </p:cNvSpPr>
          <p:nvPr>
            <p:ph sz="quarter" idx="12"/>
          </p:nvPr>
        </p:nvSpPr>
        <p:spPr>
          <a:xfrm>
            <a:off x="483475" y="1434483"/>
            <a:ext cx="3657600" cy="4495800"/>
          </a:xfrm>
        </p:spPr>
        <p:txBody>
          <a:bodyPr lIns="0"/>
          <a:lstStyle>
            <a:lvl1pPr>
              <a:lnSpc>
                <a:spcPct val="100000"/>
              </a:lnSpc>
              <a:spcAft>
                <a:spcPts val="1600"/>
              </a:spcAft>
              <a:buNone/>
              <a:defRPr lang="en-US" dirty="0"/>
            </a:lvl1pPr>
            <a:lvl2pPr>
              <a:lnSpc>
                <a:spcPct val="100000"/>
              </a:lnSpc>
              <a:spcBef>
                <a:spcPts val="0"/>
              </a:spcBef>
              <a:buNone/>
              <a:defRPr lang="en-US" dirty="0"/>
            </a:lvl2pPr>
          </a:lstStyle>
          <a:p>
            <a:pPr lvl="0"/>
            <a:r>
              <a:rPr lang="en-US"/>
              <a:t>Click to edit Master text styles</a:t>
            </a:r>
          </a:p>
          <a:p>
            <a:pPr lvl="1"/>
            <a:r>
              <a:rPr lang="en-US"/>
              <a:t>Second level</a:t>
            </a:r>
          </a:p>
        </p:txBody>
      </p:sp>
      <p:sp>
        <p:nvSpPr>
          <p:cNvPr id="13" name="Content Placeholder 8">
            <a:extLst>
              <a:ext uri="{FF2B5EF4-FFF2-40B4-BE49-F238E27FC236}">
                <a16:creationId xmlns:a16="http://schemas.microsoft.com/office/drawing/2014/main" id="{0FE43D00-8F20-46AD-8EBC-C75C8A22EB05}"/>
              </a:ext>
            </a:extLst>
          </p:cNvPr>
          <p:cNvSpPr>
            <a:spLocks noGrp="1"/>
          </p:cNvSpPr>
          <p:nvPr>
            <p:ph sz="quarter" idx="13"/>
          </p:nvPr>
        </p:nvSpPr>
        <p:spPr>
          <a:xfrm>
            <a:off x="4267201" y="1447800"/>
            <a:ext cx="3657600" cy="4495800"/>
          </a:xfrm>
        </p:spPr>
        <p:txBody>
          <a:bodyPr lIns="0"/>
          <a:lstStyle>
            <a:lvl1pPr>
              <a:lnSpc>
                <a:spcPct val="100000"/>
              </a:lnSpc>
              <a:spcAft>
                <a:spcPts val="1600"/>
              </a:spcAft>
              <a:buNone/>
              <a:defRPr lang="en-US" dirty="0"/>
            </a:lvl1pPr>
            <a:lvl2pPr>
              <a:lnSpc>
                <a:spcPct val="100000"/>
              </a:lnSpc>
              <a:spcBef>
                <a:spcPts val="0"/>
              </a:spcBef>
              <a:buNone/>
              <a:defRPr lang="en-US" dirty="0"/>
            </a:lvl2pPr>
          </a:lstStyle>
          <a:p>
            <a:pPr lvl="0"/>
            <a:r>
              <a:rPr lang="en-US"/>
              <a:t>Click to edit Master text styles</a:t>
            </a:r>
          </a:p>
          <a:p>
            <a:pPr lvl="1"/>
            <a:r>
              <a:rPr lang="en-US"/>
              <a:t>Second level</a:t>
            </a:r>
          </a:p>
        </p:txBody>
      </p:sp>
      <p:sp>
        <p:nvSpPr>
          <p:cNvPr id="14" name="Content Placeholder 8">
            <a:extLst>
              <a:ext uri="{FF2B5EF4-FFF2-40B4-BE49-F238E27FC236}">
                <a16:creationId xmlns:a16="http://schemas.microsoft.com/office/drawing/2014/main" id="{4EFECA39-9A1A-4059-8FBC-6072DAD47400}"/>
              </a:ext>
            </a:extLst>
          </p:cNvPr>
          <p:cNvSpPr>
            <a:spLocks noGrp="1"/>
          </p:cNvSpPr>
          <p:nvPr>
            <p:ph sz="quarter" idx="14"/>
          </p:nvPr>
        </p:nvSpPr>
        <p:spPr>
          <a:xfrm>
            <a:off x="8050927" y="1434483"/>
            <a:ext cx="3657600" cy="4495800"/>
          </a:xfrm>
        </p:spPr>
        <p:txBody>
          <a:bodyPr lIns="0"/>
          <a:lstStyle>
            <a:lvl1pPr>
              <a:lnSpc>
                <a:spcPct val="100000"/>
              </a:lnSpc>
              <a:spcAft>
                <a:spcPts val="1600"/>
              </a:spcAft>
              <a:buNone/>
              <a:defRPr lang="en-US" dirty="0"/>
            </a:lvl1pPr>
            <a:lvl2pPr>
              <a:lnSpc>
                <a:spcPct val="100000"/>
              </a:lnSpc>
              <a:spcBef>
                <a:spcPts val="0"/>
              </a:spcBef>
              <a:buNone/>
              <a:defRPr lang="en-US" dirty="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91166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1 3-Column - Gradient Headin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7220C6-3AB5-4AFD-B7A1-F1473DF71422}"/>
              </a:ext>
            </a:extLst>
          </p:cNvPr>
          <p:cNvSpPr/>
          <p:nvPr userDrawn="1"/>
        </p:nvSpPr>
        <p:spPr>
          <a:xfrm>
            <a:off x="0" y="1"/>
            <a:ext cx="12192000" cy="1600200"/>
          </a:xfrm>
          <a:prstGeom prst="rect">
            <a:avLst/>
          </a:prstGeom>
          <a:gradFill flip="none" rotWithShape="1">
            <a:gsLst>
              <a:gs pos="0">
                <a:schemeClr val="accent3"/>
              </a:gs>
              <a:gs pos="24000">
                <a:schemeClr val="accent1"/>
              </a:gs>
              <a:gs pos="100000">
                <a:schemeClr val="tx2"/>
              </a:gs>
            </a:gsLst>
            <a:lin ang="135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a:extLst>
              <a:ext uri="{FF2B5EF4-FFF2-40B4-BE49-F238E27FC236}">
                <a16:creationId xmlns:a16="http://schemas.microsoft.com/office/drawing/2014/main" id="{45ED70E9-9252-48BF-ACBF-49D7A45EA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altLang="en-US" smtClean="0"/>
            </a:lvl1pPr>
          </a:lstStyle>
          <a:p>
            <a:pPr>
              <a:defRPr/>
            </a:pPr>
            <a:fld id="{D2411FC8-29D2-4C2C-9F78-B5B6D1C244CE}" type="slidenum">
              <a:rPr lang="en-US" smtClean="0"/>
              <a:pPr>
                <a:defRPr/>
              </a:pPr>
              <a:t>‹#›</a:t>
            </a:fld>
            <a:endParaRPr lang="en-US" alt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a:lvl1pPr>
          </a:lstStyle>
          <a:p>
            <a:r>
              <a:rPr lang="en-US"/>
              <a:t>Insert &gt; Menu &gt; Header &amp; Footer &gt; Apply to All</a:t>
            </a:r>
            <a:endParaRPr lang="en-US" dirty="0"/>
          </a:p>
        </p:txBody>
      </p:sp>
      <p:sp>
        <p:nvSpPr>
          <p:cNvPr id="13" name="Content Placeholder 8">
            <a:extLst>
              <a:ext uri="{FF2B5EF4-FFF2-40B4-BE49-F238E27FC236}">
                <a16:creationId xmlns:a16="http://schemas.microsoft.com/office/drawing/2014/main" id="{0EE4E051-A629-401B-B0BF-3AFE9D2D1339}"/>
              </a:ext>
            </a:extLst>
          </p:cNvPr>
          <p:cNvSpPr>
            <a:spLocks noGrp="1"/>
          </p:cNvSpPr>
          <p:nvPr>
            <p:ph sz="quarter" idx="12"/>
          </p:nvPr>
        </p:nvSpPr>
        <p:spPr>
          <a:xfrm>
            <a:off x="483475" y="1729817"/>
            <a:ext cx="3657600" cy="4114799"/>
          </a:xfrm>
        </p:spPr>
        <p:txBody>
          <a:bodyPr lIns="0"/>
          <a:lstStyle>
            <a:lvl1pPr>
              <a:lnSpc>
                <a:spcPct val="100000"/>
              </a:lnSpc>
              <a:spcAft>
                <a:spcPts val="1600"/>
              </a:spcAft>
              <a:buNone/>
              <a:defRPr lang="en-US" dirty="0"/>
            </a:lvl1pPr>
            <a:lvl2pPr>
              <a:lnSpc>
                <a:spcPct val="100000"/>
              </a:lnSpc>
              <a:spcBef>
                <a:spcPts val="0"/>
              </a:spcBef>
              <a:buNone/>
              <a:defRPr lang="en-US" dirty="0"/>
            </a:lvl2pPr>
          </a:lstStyle>
          <a:p>
            <a:pPr lvl="0"/>
            <a:r>
              <a:rPr lang="en-US"/>
              <a:t>Click to edit Master text styles</a:t>
            </a:r>
          </a:p>
          <a:p>
            <a:pPr lvl="1"/>
            <a:r>
              <a:rPr lang="en-US"/>
              <a:t>Second level</a:t>
            </a:r>
          </a:p>
        </p:txBody>
      </p:sp>
      <p:sp>
        <p:nvSpPr>
          <p:cNvPr id="14" name="Content Placeholder 8">
            <a:extLst>
              <a:ext uri="{FF2B5EF4-FFF2-40B4-BE49-F238E27FC236}">
                <a16:creationId xmlns:a16="http://schemas.microsoft.com/office/drawing/2014/main" id="{F1E41499-58C7-438A-9D87-6972FD06D38F}"/>
              </a:ext>
            </a:extLst>
          </p:cNvPr>
          <p:cNvSpPr>
            <a:spLocks noGrp="1"/>
          </p:cNvSpPr>
          <p:nvPr>
            <p:ph sz="quarter" idx="13"/>
          </p:nvPr>
        </p:nvSpPr>
        <p:spPr>
          <a:xfrm>
            <a:off x="4267201" y="1743134"/>
            <a:ext cx="3657600" cy="4114799"/>
          </a:xfrm>
        </p:spPr>
        <p:txBody>
          <a:bodyPr lIns="0"/>
          <a:lstStyle>
            <a:lvl1pPr>
              <a:lnSpc>
                <a:spcPct val="100000"/>
              </a:lnSpc>
              <a:spcAft>
                <a:spcPts val="1600"/>
              </a:spcAft>
              <a:buNone/>
              <a:defRPr lang="en-US" dirty="0"/>
            </a:lvl1pPr>
            <a:lvl2pPr>
              <a:lnSpc>
                <a:spcPct val="100000"/>
              </a:lnSpc>
              <a:spcBef>
                <a:spcPts val="0"/>
              </a:spcBef>
              <a:buNone/>
              <a:defRPr lang="en-US" dirty="0"/>
            </a:lvl2pPr>
          </a:lstStyle>
          <a:p>
            <a:pPr lvl="0"/>
            <a:r>
              <a:rPr lang="en-US"/>
              <a:t>Click to edit Master text styles</a:t>
            </a:r>
          </a:p>
          <a:p>
            <a:pPr lvl="1"/>
            <a:r>
              <a:rPr lang="en-US"/>
              <a:t>Second level</a:t>
            </a:r>
          </a:p>
        </p:txBody>
      </p:sp>
      <p:sp>
        <p:nvSpPr>
          <p:cNvPr id="15" name="Content Placeholder 8">
            <a:extLst>
              <a:ext uri="{FF2B5EF4-FFF2-40B4-BE49-F238E27FC236}">
                <a16:creationId xmlns:a16="http://schemas.microsoft.com/office/drawing/2014/main" id="{EA4AC87F-7378-464C-A882-3BF0A74504E7}"/>
              </a:ext>
            </a:extLst>
          </p:cNvPr>
          <p:cNvSpPr>
            <a:spLocks noGrp="1"/>
          </p:cNvSpPr>
          <p:nvPr>
            <p:ph sz="quarter" idx="14"/>
          </p:nvPr>
        </p:nvSpPr>
        <p:spPr>
          <a:xfrm>
            <a:off x="8050927" y="1729817"/>
            <a:ext cx="3657600" cy="4114799"/>
          </a:xfrm>
        </p:spPr>
        <p:txBody>
          <a:bodyPr lIns="0"/>
          <a:lstStyle>
            <a:lvl1pPr>
              <a:lnSpc>
                <a:spcPct val="100000"/>
              </a:lnSpc>
              <a:spcAft>
                <a:spcPts val="1600"/>
              </a:spcAft>
              <a:buNone/>
              <a:defRPr lang="en-US" dirty="0"/>
            </a:lvl1pPr>
            <a:lvl2pPr>
              <a:lnSpc>
                <a:spcPct val="100000"/>
              </a:lnSpc>
              <a:spcBef>
                <a:spcPts val="0"/>
              </a:spcBef>
              <a:buNone/>
              <a:defRPr lang="en-US" dirty="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45963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5.1 3-Column w/ Background">
    <p:bg>
      <p:bgPr>
        <a:gradFill>
          <a:gsLst>
            <a:gs pos="0">
              <a:schemeClr val="accent3"/>
            </a:gs>
            <a:gs pos="24000">
              <a:schemeClr val="accent1"/>
            </a:gs>
            <a:gs pos="100000">
              <a:schemeClr val="tx2"/>
            </a:gs>
          </a:gsLst>
          <a:lin ang="135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70E9-9252-48BF-ACBF-49D7A45EA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C13D2A55-6AD9-4C0F-AA00-35B4DEE31409}"/>
              </a:ext>
            </a:extLst>
          </p:cNvPr>
          <p:cNvSpPr>
            <a:spLocks noGrp="1"/>
          </p:cNvSpPr>
          <p:nvPr>
            <p:ph type="sldNum" sz="quarter" idx="10"/>
          </p:nvPr>
        </p:nvSpPr>
        <p:spPr/>
        <p:txBody>
          <a:bodyPr/>
          <a:lstStyle>
            <a:lvl1pPr>
              <a:defRPr lang="en-US" altLang="en-US" smtClean="0">
                <a:solidFill>
                  <a:schemeClr val="bg2"/>
                </a:solidFill>
              </a:defRPr>
            </a:lvl1pPr>
          </a:lstStyle>
          <a:p>
            <a:pPr>
              <a:defRPr/>
            </a:pPr>
            <a:fld id="{D2411FC8-29D2-4C2C-9F78-B5B6D1C244CE}" type="slidenum">
              <a:rPr lang="en-US" smtClean="0"/>
              <a:pPr>
                <a:defRPr/>
              </a:pPr>
              <a:t>‹#›</a:t>
            </a:fld>
            <a:endParaRPr lang="en-US" dirty="0"/>
          </a:p>
        </p:txBody>
      </p:sp>
      <p:sp>
        <p:nvSpPr>
          <p:cNvPr id="4" name="Footer Placeholder 3">
            <a:extLst>
              <a:ext uri="{FF2B5EF4-FFF2-40B4-BE49-F238E27FC236}">
                <a16:creationId xmlns:a16="http://schemas.microsoft.com/office/drawing/2014/main" id="{2DFA1AA2-6635-4BFA-9788-F7FBF3121FDA}"/>
              </a:ext>
            </a:extLst>
          </p:cNvPr>
          <p:cNvSpPr>
            <a:spLocks noGrp="1"/>
          </p:cNvSpPr>
          <p:nvPr>
            <p:ph type="ftr" sz="quarter" idx="11"/>
          </p:nvPr>
        </p:nvSpPr>
        <p:spPr/>
        <p:txBody>
          <a:bodyPr/>
          <a:lstStyle>
            <a:lvl1pPr>
              <a:defRPr lang="en-US" smtClean="0">
                <a:solidFill>
                  <a:schemeClr val="bg2"/>
                </a:solidFill>
              </a:defRPr>
            </a:lvl1pPr>
          </a:lstStyle>
          <a:p>
            <a:r>
              <a:rPr lang="en-US"/>
              <a:t>Insert &gt; Menu &gt; Header &amp; Footer &gt; Apply to All</a:t>
            </a:r>
            <a:endParaRPr lang="en-US" dirty="0"/>
          </a:p>
        </p:txBody>
      </p:sp>
      <p:pic>
        <p:nvPicPr>
          <p:cNvPr id="9" name="Picture 8">
            <a:extLst>
              <a:ext uri="{FF2B5EF4-FFF2-40B4-BE49-F238E27FC236}">
                <a16:creationId xmlns:a16="http://schemas.microsoft.com/office/drawing/2014/main" id="{C92221C5-7EA4-4E8D-8ECC-3F2AFF04C2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9321" y="5945774"/>
            <a:ext cx="1257050" cy="763560"/>
          </a:xfrm>
          <a:prstGeom prst="rect">
            <a:avLst/>
          </a:prstGeom>
        </p:spPr>
      </p:pic>
      <p:sp>
        <p:nvSpPr>
          <p:cNvPr id="10" name="Content Placeholder 8">
            <a:extLst>
              <a:ext uri="{FF2B5EF4-FFF2-40B4-BE49-F238E27FC236}">
                <a16:creationId xmlns:a16="http://schemas.microsoft.com/office/drawing/2014/main" id="{6511A5A3-4D52-4A85-97D2-939B07166BAA}"/>
              </a:ext>
            </a:extLst>
          </p:cNvPr>
          <p:cNvSpPr>
            <a:spLocks noGrp="1"/>
          </p:cNvSpPr>
          <p:nvPr>
            <p:ph sz="quarter" idx="12"/>
          </p:nvPr>
        </p:nvSpPr>
        <p:spPr>
          <a:xfrm>
            <a:off x="483475" y="1434483"/>
            <a:ext cx="3657600" cy="4495800"/>
          </a:xfrm>
        </p:spPr>
        <p:txBody>
          <a:bodyPr lIns="0"/>
          <a:lstStyle>
            <a:lvl1pPr>
              <a:lnSpc>
                <a:spcPct val="100000"/>
              </a:lnSpc>
              <a:spcAft>
                <a:spcPts val="1600"/>
              </a:spcAft>
              <a:buNone/>
              <a:defRPr lang="en-US" dirty="0">
                <a:solidFill>
                  <a:schemeClr val="bg1"/>
                </a:solidFill>
              </a:defRPr>
            </a:lvl1pPr>
            <a:lvl2pPr>
              <a:lnSpc>
                <a:spcPct val="100000"/>
              </a:lnSpc>
              <a:spcBef>
                <a:spcPts val="0"/>
              </a:spcBef>
              <a:buNone/>
              <a:defRPr lang="en-US" dirty="0">
                <a:solidFill>
                  <a:schemeClr val="bg1"/>
                </a:solidFill>
              </a:defRPr>
            </a:lvl2pPr>
          </a:lstStyle>
          <a:p>
            <a:pPr lvl="0"/>
            <a:r>
              <a:rPr lang="en-US"/>
              <a:t>Click to edit Master text styles</a:t>
            </a:r>
          </a:p>
          <a:p>
            <a:pPr lvl="1"/>
            <a:r>
              <a:rPr lang="en-US"/>
              <a:t>Second level</a:t>
            </a:r>
          </a:p>
        </p:txBody>
      </p:sp>
      <p:sp>
        <p:nvSpPr>
          <p:cNvPr id="11" name="Content Placeholder 8">
            <a:extLst>
              <a:ext uri="{FF2B5EF4-FFF2-40B4-BE49-F238E27FC236}">
                <a16:creationId xmlns:a16="http://schemas.microsoft.com/office/drawing/2014/main" id="{1D7D2F14-3773-4BC5-ADA0-9821B7F7D5DD}"/>
              </a:ext>
            </a:extLst>
          </p:cNvPr>
          <p:cNvSpPr>
            <a:spLocks noGrp="1"/>
          </p:cNvSpPr>
          <p:nvPr>
            <p:ph sz="quarter" idx="13"/>
          </p:nvPr>
        </p:nvSpPr>
        <p:spPr>
          <a:xfrm>
            <a:off x="4267201" y="1447800"/>
            <a:ext cx="3657600" cy="4495800"/>
          </a:xfrm>
        </p:spPr>
        <p:txBody>
          <a:bodyPr lIns="0"/>
          <a:lstStyle>
            <a:lvl1pPr>
              <a:lnSpc>
                <a:spcPct val="100000"/>
              </a:lnSpc>
              <a:spcAft>
                <a:spcPts val="1600"/>
              </a:spcAft>
              <a:buNone/>
              <a:defRPr lang="en-US" dirty="0">
                <a:solidFill>
                  <a:schemeClr val="bg1"/>
                </a:solidFill>
              </a:defRPr>
            </a:lvl1pPr>
            <a:lvl2pPr>
              <a:lnSpc>
                <a:spcPct val="100000"/>
              </a:lnSpc>
              <a:spcBef>
                <a:spcPts val="0"/>
              </a:spcBef>
              <a:buNone/>
              <a:defRPr lang="en-US" dirty="0">
                <a:solidFill>
                  <a:schemeClr val="bg1"/>
                </a:solidFill>
              </a:defRPr>
            </a:lvl2pPr>
          </a:lstStyle>
          <a:p>
            <a:pPr lvl="0"/>
            <a:r>
              <a:rPr lang="en-US"/>
              <a:t>Click to edit Master text styles</a:t>
            </a:r>
          </a:p>
          <a:p>
            <a:pPr lvl="1"/>
            <a:r>
              <a:rPr lang="en-US"/>
              <a:t>Second level</a:t>
            </a:r>
          </a:p>
        </p:txBody>
      </p:sp>
      <p:sp>
        <p:nvSpPr>
          <p:cNvPr id="12" name="Content Placeholder 8">
            <a:extLst>
              <a:ext uri="{FF2B5EF4-FFF2-40B4-BE49-F238E27FC236}">
                <a16:creationId xmlns:a16="http://schemas.microsoft.com/office/drawing/2014/main" id="{0E3B1AFD-33D1-4C00-9E3A-4E8D005E9C5B}"/>
              </a:ext>
            </a:extLst>
          </p:cNvPr>
          <p:cNvSpPr>
            <a:spLocks noGrp="1"/>
          </p:cNvSpPr>
          <p:nvPr>
            <p:ph sz="quarter" idx="14"/>
          </p:nvPr>
        </p:nvSpPr>
        <p:spPr>
          <a:xfrm>
            <a:off x="8050927" y="1434483"/>
            <a:ext cx="3657600" cy="4495800"/>
          </a:xfrm>
        </p:spPr>
        <p:txBody>
          <a:bodyPr lIns="0"/>
          <a:lstStyle>
            <a:lvl1pPr>
              <a:lnSpc>
                <a:spcPct val="100000"/>
              </a:lnSpc>
              <a:spcAft>
                <a:spcPts val="1600"/>
              </a:spcAft>
              <a:buNone/>
              <a:defRPr lang="en-US" dirty="0">
                <a:solidFill>
                  <a:schemeClr val="bg1"/>
                </a:solidFill>
              </a:defRPr>
            </a:lvl1pPr>
            <a:lvl2pPr>
              <a:lnSpc>
                <a:spcPct val="100000"/>
              </a:lnSpc>
              <a:spcBef>
                <a:spcPts val="0"/>
              </a:spcBef>
              <a:buNone/>
              <a:defRPr lang="en-US" dirty="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5103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Content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4D16C6-6815-4141-892F-1194A775EC49}"/>
              </a:ext>
            </a:extLst>
          </p:cNvPr>
          <p:cNvSpPr>
            <a:spLocks noGrp="1"/>
          </p:cNvSpPr>
          <p:nvPr>
            <p:ph type="sldNum" sz="quarter" idx="10"/>
          </p:nvPr>
        </p:nvSpPr>
        <p:spPr/>
        <p:txBody>
          <a:bodyPr/>
          <a:lstStyle/>
          <a:p>
            <a:pPr>
              <a:defRPr/>
            </a:pPr>
            <a:fld id="{D2411FC8-29D2-4C2C-9F78-B5B6D1C244CE}" type="slidenum">
              <a:rPr lang="en-US" altLang="en-US" smtClean="0"/>
              <a:pPr>
                <a:defRPr/>
              </a:pPr>
              <a:t>‹#›</a:t>
            </a:fld>
            <a:endParaRPr lang="en-US" altLang="en-US" baseline="-25000" dirty="0"/>
          </a:p>
        </p:txBody>
      </p:sp>
      <p:sp>
        <p:nvSpPr>
          <p:cNvPr id="4" name="Footer Placeholder 3">
            <a:extLst>
              <a:ext uri="{FF2B5EF4-FFF2-40B4-BE49-F238E27FC236}">
                <a16:creationId xmlns:a16="http://schemas.microsoft.com/office/drawing/2014/main" id="{FFECB1D7-B16E-484C-AC36-B637BDE05B71}"/>
              </a:ext>
            </a:extLst>
          </p:cNvPr>
          <p:cNvSpPr>
            <a:spLocks noGrp="1"/>
          </p:cNvSpPr>
          <p:nvPr>
            <p:ph type="ftr" sz="quarter" idx="11"/>
          </p:nvPr>
        </p:nvSpPr>
        <p:spPr/>
        <p:txBody>
          <a:bodyPr/>
          <a:lstStyle/>
          <a:p>
            <a:r>
              <a:rPr lang="en-US"/>
              <a:t>Insert &gt; Menu &gt; Header &amp; Footer &gt; Apply to All</a:t>
            </a:r>
            <a:endParaRPr lang="en-US" baseline="-25000" dirty="0"/>
          </a:p>
        </p:txBody>
      </p:sp>
      <p:sp>
        <p:nvSpPr>
          <p:cNvPr id="5" name="Title 1">
            <a:extLst>
              <a:ext uri="{FF2B5EF4-FFF2-40B4-BE49-F238E27FC236}">
                <a16:creationId xmlns:a16="http://schemas.microsoft.com/office/drawing/2014/main" id="{BDBC45CF-9CB2-4525-A93F-05B1C5B21EEC}"/>
              </a:ext>
            </a:extLst>
          </p:cNvPr>
          <p:cNvSpPr>
            <a:spLocks noGrp="1"/>
          </p:cNvSpPr>
          <p:nvPr>
            <p:ph type="title" hasCustomPrompt="1"/>
          </p:nvPr>
        </p:nvSpPr>
        <p:spPr>
          <a:xfrm>
            <a:off x="609601" y="685800"/>
            <a:ext cx="3657600" cy="1371600"/>
          </a:xfrm>
        </p:spPr>
        <p:txBody>
          <a:bodyPr anchor="b">
            <a:normAutofit/>
          </a:bodyPr>
          <a:lstStyle>
            <a:lvl1pPr>
              <a:defRPr lang="en-US" dirty="0"/>
            </a:lvl1pPr>
          </a:lstStyle>
          <a:p>
            <a:r>
              <a:rPr lang="en-US" dirty="0"/>
              <a:t>Click to add title</a:t>
            </a:r>
          </a:p>
        </p:txBody>
      </p:sp>
      <p:sp>
        <p:nvSpPr>
          <p:cNvPr id="6" name="Text Placeholder 3">
            <a:extLst>
              <a:ext uri="{FF2B5EF4-FFF2-40B4-BE49-F238E27FC236}">
                <a16:creationId xmlns:a16="http://schemas.microsoft.com/office/drawing/2014/main" id="{3FDE24B8-98FD-45A9-947C-835F40B4BEED}"/>
              </a:ext>
            </a:extLst>
          </p:cNvPr>
          <p:cNvSpPr>
            <a:spLocks noGrp="1"/>
          </p:cNvSpPr>
          <p:nvPr>
            <p:ph type="body" sz="half" idx="2"/>
          </p:nvPr>
        </p:nvSpPr>
        <p:spPr>
          <a:xfrm>
            <a:off x="609601" y="2133600"/>
            <a:ext cx="3657600" cy="3735388"/>
          </a:xfrm>
        </p:spPr>
        <p:txBody>
          <a:bodyPr anchor="t" anchorCtr="0"/>
          <a:lstStyle>
            <a:lvl1pPr marL="0" indent="0">
              <a:buNone/>
              <a:defRPr lang="en-US" dirty="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Content Placeholder 5">
            <a:extLst>
              <a:ext uri="{FF2B5EF4-FFF2-40B4-BE49-F238E27FC236}">
                <a16:creationId xmlns:a16="http://schemas.microsoft.com/office/drawing/2014/main" id="{1A419131-EE4D-457A-8578-8893965CB7EC}"/>
              </a:ext>
            </a:extLst>
          </p:cNvPr>
          <p:cNvSpPr>
            <a:spLocks noGrp="1"/>
          </p:cNvSpPr>
          <p:nvPr>
            <p:ph sz="quarter" idx="12"/>
          </p:nvPr>
        </p:nvSpPr>
        <p:spPr>
          <a:xfrm>
            <a:off x="4495800" y="685800"/>
            <a:ext cx="7086599" cy="5183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3938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1 Content with Caption">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64471FE4-6F02-4DCE-B817-A830E313504D}"/>
              </a:ext>
            </a:extLst>
          </p:cNvPr>
          <p:cNvSpPr>
            <a:spLocks noGrp="1"/>
          </p:cNvSpPr>
          <p:nvPr>
            <p:ph type="pic" sz="quarter" idx="12"/>
          </p:nvPr>
        </p:nvSpPr>
        <p:spPr>
          <a:xfrm>
            <a:off x="0" y="0"/>
            <a:ext cx="4267200" cy="6858000"/>
          </a:xfrm>
        </p:spPr>
        <p:txBody>
          <a:bodyPr/>
          <a:lstStyle/>
          <a:p>
            <a:r>
              <a:rPr lang="en-US"/>
              <a:t>Click icon to add picture</a:t>
            </a:r>
          </a:p>
        </p:txBody>
      </p:sp>
      <p:sp>
        <p:nvSpPr>
          <p:cNvPr id="2" name="Title 1">
            <a:extLst>
              <a:ext uri="{FF2B5EF4-FFF2-40B4-BE49-F238E27FC236}">
                <a16:creationId xmlns:a16="http://schemas.microsoft.com/office/drawing/2014/main" id="{6A1F6558-6466-415C-B9D0-E04573BA06E9}"/>
              </a:ext>
            </a:extLst>
          </p:cNvPr>
          <p:cNvSpPr>
            <a:spLocks noGrp="1"/>
          </p:cNvSpPr>
          <p:nvPr>
            <p:ph type="title"/>
          </p:nvPr>
        </p:nvSpPr>
        <p:spPr>
          <a:xfrm>
            <a:off x="4724400" y="1027567"/>
            <a:ext cx="7086600" cy="999566"/>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0D147A4-7ADB-4752-B2F6-C82B2748A71E}"/>
              </a:ext>
            </a:extLst>
          </p:cNvPr>
          <p:cNvSpPr>
            <a:spLocks noGrp="1"/>
          </p:cNvSpPr>
          <p:nvPr>
            <p:ph type="sldNum" sz="quarter" idx="10"/>
          </p:nvPr>
        </p:nvSpPr>
        <p:spPr/>
        <p:txBody>
          <a:bodyPr/>
          <a:lstStyle/>
          <a:p>
            <a:pPr>
              <a:defRPr/>
            </a:pPr>
            <a:fld id="{D2411FC8-29D2-4C2C-9F78-B5B6D1C244CE}" type="slidenum">
              <a:rPr lang="en-US" altLang="en-US" smtClean="0"/>
              <a:pPr>
                <a:defRPr/>
              </a:pPr>
              <a:t>‹#›</a:t>
            </a:fld>
            <a:endParaRPr lang="en-US" altLang="en-US" baseline="-25000" dirty="0"/>
          </a:p>
        </p:txBody>
      </p:sp>
      <p:sp>
        <p:nvSpPr>
          <p:cNvPr id="4" name="Footer Placeholder 3">
            <a:extLst>
              <a:ext uri="{FF2B5EF4-FFF2-40B4-BE49-F238E27FC236}">
                <a16:creationId xmlns:a16="http://schemas.microsoft.com/office/drawing/2014/main" id="{EC225A49-3735-473C-8308-D48F25CEF72D}"/>
              </a:ext>
            </a:extLst>
          </p:cNvPr>
          <p:cNvSpPr>
            <a:spLocks noGrp="1"/>
          </p:cNvSpPr>
          <p:nvPr>
            <p:ph type="ftr" sz="quarter" idx="11"/>
          </p:nvPr>
        </p:nvSpPr>
        <p:spPr/>
        <p:txBody>
          <a:bodyPr/>
          <a:lstStyle/>
          <a:p>
            <a:r>
              <a:rPr lang="en-US"/>
              <a:t>Insert &gt; Menu &gt; Header &amp; Footer &gt; Apply to All</a:t>
            </a:r>
            <a:endParaRPr lang="en-US" baseline="-25000" dirty="0"/>
          </a:p>
        </p:txBody>
      </p:sp>
      <p:sp>
        <p:nvSpPr>
          <p:cNvPr id="7" name="Text Placeholder 3">
            <a:extLst>
              <a:ext uri="{FF2B5EF4-FFF2-40B4-BE49-F238E27FC236}">
                <a16:creationId xmlns:a16="http://schemas.microsoft.com/office/drawing/2014/main" id="{5090FB12-BF24-4B2B-89A9-5F57CD21CDAF}"/>
              </a:ext>
            </a:extLst>
          </p:cNvPr>
          <p:cNvSpPr>
            <a:spLocks noGrp="1"/>
          </p:cNvSpPr>
          <p:nvPr>
            <p:ph type="body" sz="half" idx="2"/>
          </p:nvPr>
        </p:nvSpPr>
        <p:spPr>
          <a:xfrm>
            <a:off x="4724400" y="2133600"/>
            <a:ext cx="7086600" cy="3735388"/>
          </a:xfrm>
        </p:spPr>
        <p:txBody>
          <a:bodyPr anchor="t" anchorCtr="0"/>
          <a:lstStyle>
            <a:lvl1pPr marL="0" indent="0">
              <a:buNone/>
              <a:defRPr lang="en-US" dirty="0" smtClean="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30544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2_6 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1CEEE7-A8EA-4F12-9F34-5E182F0D6FC5}"/>
              </a:ext>
            </a:extLst>
          </p:cNvPr>
          <p:cNvSpPr/>
          <p:nvPr userDrawn="1"/>
        </p:nvSpPr>
        <p:spPr>
          <a:xfrm>
            <a:off x="2" y="0"/>
            <a:ext cx="4267199" cy="6858000"/>
          </a:xfrm>
          <a:prstGeom prst="rect">
            <a:avLst/>
          </a:prstGeom>
          <a:gradFill flip="none" rotWithShape="1">
            <a:gsLst>
              <a:gs pos="0">
                <a:schemeClr val="accent3"/>
              </a:gs>
              <a:gs pos="24000">
                <a:schemeClr val="accent1"/>
              </a:gs>
              <a:gs pos="100000">
                <a:schemeClr val="tx2"/>
              </a:gs>
            </a:gsLst>
            <a:lin ang="135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Title 1">
            <a:extLst>
              <a:ext uri="{FF2B5EF4-FFF2-40B4-BE49-F238E27FC236}">
                <a16:creationId xmlns:a16="http://schemas.microsoft.com/office/drawing/2014/main" id="{96FBC3B5-BAB4-499D-9B3E-708F723F49B3}"/>
              </a:ext>
            </a:extLst>
          </p:cNvPr>
          <p:cNvSpPr>
            <a:spLocks noGrp="1"/>
          </p:cNvSpPr>
          <p:nvPr>
            <p:ph type="title" hasCustomPrompt="1"/>
          </p:nvPr>
        </p:nvSpPr>
        <p:spPr>
          <a:xfrm>
            <a:off x="508000" y="685800"/>
            <a:ext cx="3352800" cy="1371600"/>
          </a:xfrm>
          <a:prstGeom prst="rect">
            <a:avLst/>
          </a:prstGeom>
        </p:spPr>
        <p:txBody>
          <a:bodyPr anchor="b">
            <a:normAutofit/>
          </a:bodyPr>
          <a:lstStyle>
            <a:lvl1pPr>
              <a:defRPr sz="440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3A830C36-50B7-478C-A3EE-27A0706E48D5}"/>
              </a:ext>
            </a:extLst>
          </p:cNvPr>
          <p:cNvSpPr>
            <a:spLocks noGrp="1"/>
          </p:cNvSpPr>
          <p:nvPr>
            <p:ph idx="1"/>
          </p:nvPr>
        </p:nvSpPr>
        <p:spPr>
          <a:xfrm>
            <a:off x="4648200" y="685801"/>
            <a:ext cx="6934200" cy="517525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78CFD42-A6B7-49DF-918B-35A6CA18FE76}"/>
              </a:ext>
            </a:extLst>
          </p:cNvPr>
          <p:cNvSpPr>
            <a:spLocks noGrp="1"/>
          </p:cNvSpPr>
          <p:nvPr>
            <p:ph type="body" sz="half" idx="2"/>
          </p:nvPr>
        </p:nvSpPr>
        <p:spPr>
          <a:xfrm>
            <a:off x="508000" y="2133600"/>
            <a:ext cx="3352800" cy="3735388"/>
          </a:xfrm>
        </p:spPr>
        <p:txBody>
          <a:bodyPr anchor="t" anchorCtr="0"/>
          <a:lstStyle>
            <a:lvl1pPr marL="0" indent="0">
              <a:buNone/>
              <a:defRPr lang="en-US" dirty="0" smtClean="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2">
            <a:extLst>
              <a:ext uri="{FF2B5EF4-FFF2-40B4-BE49-F238E27FC236}">
                <a16:creationId xmlns:a16="http://schemas.microsoft.com/office/drawing/2014/main" id="{B19CD7A6-F1CE-46D7-B7E3-16DF2E4294F0}"/>
              </a:ext>
            </a:extLst>
          </p:cNvPr>
          <p:cNvSpPr>
            <a:spLocks noGrp="1"/>
          </p:cNvSpPr>
          <p:nvPr>
            <p:ph type="sldNum" sz="quarter" idx="10"/>
          </p:nvPr>
        </p:nvSpPr>
        <p:spPr>
          <a:xfrm>
            <a:off x="281765" y="6396713"/>
            <a:ext cx="480236" cy="472861"/>
          </a:xfrm>
        </p:spPr>
        <p:txBody>
          <a:bodyPr/>
          <a:lstStyle>
            <a:lvl1pPr>
              <a:defRPr>
                <a:solidFill>
                  <a:schemeClr val="bg2"/>
                </a:solidFill>
              </a:defRPr>
            </a:lvl1pPr>
          </a:lstStyle>
          <a:p>
            <a:pPr>
              <a:defRPr/>
            </a:pPr>
            <a:fld id="{D2411FC8-29D2-4C2C-9F78-B5B6D1C244CE}" type="slidenum">
              <a:rPr lang="en-US" altLang="en-US" smtClean="0"/>
              <a:pPr>
                <a:defRPr/>
              </a:pPr>
              <a:t>‹#›</a:t>
            </a:fld>
            <a:endParaRPr lang="en-US" altLang="en-US" dirty="0"/>
          </a:p>
        </p:txBody>
      </p:sp>
      <p:sp>
        <p:nvSpPr>
          <p:cNvPr id="11" name="Footer Placeholder 3">
            <a:extLst>
              <a:ext uri="{FF2B5EF4-FFF2-40B4-BE49-F238E27FC236}">
                <a16:creationId xmlns:a16="http://schemas.microsoft.com/office/drawing/2014/main" id="{FF28C874-B041-42CA-861A-1AED66506776}"/>
              </a:ext>
            </a:extLst>
          </p:cNvPr>
          <p:cNvSpPr>
            <a:spLocks noGrp="1"/>
          </p:cNvSpPr>
          <p:nvPr>
            <p:ph type="ftr" sz="quarter" idx="11"/>
          </p:nvPr>
        </p:nvSpPr>
        <p:spPr>
          <a:xfrm>
            <a:off x="824154" y="6395703"/>
            <a:ext cx="8739005" cy="462297"/>
          </a:xfrm>
        </p:spPr>
        <p:txBody>
          <a:bodyPr/>
          <a:lstStyle>
            <a:lvl1pPr>
              <a:defRPr>
                <a:solidFill>
                  <a:schemeClr val="bg2"/>
                </a:solidFill>
              </a:defRPr>
            </a:lvl1pPr>
          </a:lstStyle>
          <a:p>
            <a:r>
              <a:rPr lang="en-US"/>
              <a:t>Insert &gt; Menu &gt; Header &amp; Footer &gt; Apply to All</a:t>
            </a:r>
            <a:endParaRPr lang="en-US" dirty="0"/>
          </a:p>
        </p:txBody>
      </p:sp>
    </p:spTree>
    <p:extLst>
      <p:ext uri="{BB962C8B-B14F-4D97-AF65-F5344CB8AC3E}">
        <p14:creationId xmlns:p14="http://schemas.microsoft.com/office/powerpoint/2010/main" val="963233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6 Content with Caption REV">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0D824-6C30-4919-8385-F97791B5700B}"/>
              </a:ext>
            </a:extLst>
          </p:cNvPr>
          <p:cNvSpPr/>
          <p:nvPr userDrawn="1"/>
        </p:nvSpPr>
        <p:spPr>
          <a:xfrm>
            <a:off x="7924801" y="0"/>
            <a:ext cx="4267199" cy="6858000"/>
          </a:xfrm>
          <a:prstGeom prst="rect">
            <a:avLst/>
          </a:prstGeom>
          <a:gradFill flip="none" rotWithShape="1">
            <a:gsLst>
              <a:gs pos="0">
                <a:schemeClr val="accent3"/>
              </a:gs>
              <a:gs pos="24000">
                <a:schemeClr val="accent1"/>
              </a:gs>
              <a:gs pos="100000">
                <a:schemeClr val="tx2"/>
              </a:gs>
            </a:gsLst>
            <a:lin ang="135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Slide Number Placeholder 2">
            <a:extLst>
              <a:ext uri="{FF2B5EF4-FFF2-40B4-BE49-F238E27FC236}">
                <a16:creationId xmlns:a16="http://schemas.microsoft.com/office/drawing/2014/main" id="{C33BA0DB-5040-4AB2-A17E-6F142BDE9BCB}"/>
              </a:ext>
            </a:extLst>
          </p:cNvPr>
          <p:cNvSpPr>
            <a:spLocks noGrp="1"/>
          </p:cNvSpPr>
          <p:nvPr>
            <p:ph type="sldNum" sz="quarter" idx="10"/>
          </p:nvPr>
        </p:nvSpPr>
        <p:spPr/>
        <p:txBody>
          <a:bodyPr/>
          <a:lstStyle>
            <a:lvl1pPr>
              <a:defRPr lang="en-US" altLang="en-US" smtClean="0"/>
            </a:lvl1pPr>
          </a:lstStyle>
          <a:p>
            <a:pPr>
              <a:defRPr/>
            </a:pPr>
            <a:fld id="{D2411FC8-29D2-4C2C-9F78-B5B6D1C244CE}" type="slidenum">
              <a:rPr lang="en-US" smtClean="0"/>
              <a:pPr>
                <a:defRPr/>
              </a:pPr>
              <a:t>‹#›</a:t>
            </a:fld>
            <a:endParaRPr lang="en-US" altLang="en-US" dirty="0"/>
          </a:p>
        </p:txBody>
      </p:sp>
      <p:sp>
        <p:nvSpPr>
          <p:cNvPr id="4" name="Footer Placeholder 3">
            <a:extLst>
              <a:ext uri="{FF2B5EF4-FFF2-40B4-BE49-F238E27FC236}">
                <a16:creationId xmlns:a16="http://schemas.microsoft.com/office/drawing/2014/main" id="{40AEDC38-20FE-4A8F-B859-F65C2E6A5C10}"/>
              </a:ext>
            </a:extLst>
          </p:cNvPr>
          <p:cNvSpPr>
            <a:spLocks noGrp="1"/>
          </p:cNvSpPr>
          <p:nvPr>
            <p:ph type="ftr" sz="quarter" idx="11"/>
          </p:nvPr>
        </p:nvSpPr>
        <p:spPr/>
        <p:txBody>
          <a:bodyPr/>
          <a:lstStyle>
            <a:lvl1pPr>
              <a:defRPr lang="en-US"/>
            </a:lvl1pPr>
          </a:lstStyle>
          <a:p>
            <a:r>
              <a:rPr lang="en-US"/>
              <a:t>Insert &gt; Menu &gt; Header &amp; Footer &gt; Apply to All</a:t>
            </a:r>
            <a:endParaRPr lang="en-US" dirty="0"/>
          </a:p>
        </p:txBody>
      </p:sp>
      <p:sp>
        <p:nvSpPr>
          <p:cNvPr id="7" name="Content Placeholder 2">
            <a:extLst>
              <a:ext uri="{FF2B5EF4-FFF2-40B4-BE49-F238E27FC236}">
                <a16:creationId xmlns:a16="http://schemas.microsoft.com/office/drawing/2014/main" id="{87576E14-F6F5-4D57-999A-8363AC58FF40}"/>
              </a:ext>
            </a:extLst>
          </p:cNvPr>
          <p:cNvSpPr>
            <a:spLocks noGrp="1"/>
          </p:cNvSpPr>
          <p:nvPr>
            <p:ph idx="1"/>
          </p:nvPr>
        </p:nvSpPr>
        <p:spPr>
          <a:xfrm>
            <a:off x="457200" y="685801"/>
            <a:ext cx="6807200" cy="517525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45EAC456-0E8C-4F5E-A60D-49A5299649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9321" y="5945774"/>
            <a:ext cx="1257050" cy="763560"/>
          </a:xfrm>
          <a:prstGeom prst="rect">
            <a:avLst/>
          </a:prstGeom>
        </p:spPr>
      </p:pic>
      <p:sp>
        <p:nvSpPr>
          <p:cNvPr id="10" name="Title 1">
            <a:extLst>
              <a:ext uri="{FF2B5EF4-FFF2-40B4-BE49-F238E27FC236}">
                <a16:creationId xmlns:a16="http://schemas.microsoft.com/office/drawing/2014/main" id="{550248BC-C928-4161-AA1D-C90C8B81DA80}"/>
              </a:ext>
            </a:extLst>
          </p:cNvPr>
          <p:cNvSpPr>
            <a:spLocks noGrp="1"/>
          </p:cNvSpPr>
          <p:nvPr>
            <p:ph type="title" hasCustomPrompt="1"/>
          </p:nvPr>
        </p:nvSpPr>
        <p:spPr>
          <a:xfrm>
            <a:off x="8413955" y="685800"/>
            <a:ext cx="3352800" cy="1371600"/>
          </a:xfrm>
          <a:prstGeom prst="rect">
            <a:avLst/>
          </a:prstGeom>
        </p:spPr>
        <p:txBody>
          <a:bodyPr anchor="b">
            <a:normAutofit/>
          </a:bodyPr>
          <a:lstStyle>
            <a:lvl1pPr>
              <a:defRPr sz="4400">
                <a:solidFill>
                  <a:schemeClr val="bg1"/>
                </a:solidFill>
              </a:defRPr>
            </a:lvl1pPr>
          </a:lstStyle>
          <a:p>
            <a:r>
              <a:rPr lang="en-US" dirty="0"/>
              <a:t>Click to add title</a:t>
            </a:r>
          </a:p>
        </p:txBody>
      </p:sp>
      <p:sp>
        <p:nvSpPr>
          <p:cNvPr id="11" name="Text Placeholder 3">
            <a:extLst>
              <a:ext uri="{FF2B5EF4-FFF2-40B4-BE49-F238E27FC236}">
                <a16:creationId xmlns:a16="http://schemas.microsoft.com/office/drawing/2014/main" id="{DF428B1C-8DF4-4939-B200-E3E9F98008CD}"/>
              </a:ext>
            </a:extLst>
          </p:cNvPr>
          <p:cNvSpPr>
            <a:spLocks noGrp="1"/>
          </p:cNvSpPr>
          <p:nvPr>
            <p:ph type="body" sz="half" idx="2"/>
          </p:nvPr>
        </p:nvSpPr>
        <p:spPr>
          <a:xfrm>
            <a:off x="8413955" y="2133600"/>
            <a:ext cx="3352800" cy="3735388"/>
          </a:xfrm>
        </p:spPr>
        <p:txBody>
          <a:bodyPr anchor="t" anchorCtr="0"/>
          <a:lstStyle>
            <a:lvl1pPr marL="0" indent="0">
              <a:buNone/>
              <a:defRPr lang="en-US" dirty="0" smtClean="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293685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7 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0D824-6C30-4919-8385-F97791B5700B}"/>
              </a:ext>
            </a:extLst>
          </p:cNvPr>
          <p:cNvSpPr/>
          <p:nvPr userDrawn="1"/>
        </p:nvSpPr>
        <p:spPr>
          <a:xfrm>
            <a:off x="2" y="0"/>
            <a:ext cx="4267199" cy="6858000"/>
          </a:xfrm>
          <a:prstGeom prst="rect">
            <a:avLst/>
          </a:prstGeom>
          <a:gradFill flip="none" rotWithShape="1">
            <a:gsLst>
              <a:gs pos="0">
                <a:schemeClr val="accent3"/>
              </a:gs>
              <a:gs pos="24000">
                <a:schemeClr val="accent1"/>
              </a:gs>
              <a:gs pos="100000">
                <a:schemeClr val="tx2"/>
              </a:gs>
            </a:gsLst>
            <a:lin ang="135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Slide Number Placeholder 2">
            <a:extLst>
              <a:ext uri="{FF2B5EF4-FFF2-40B4-BE49-F238E27FC236}">
                <a16:creationId xmlns:a16="http://schemas.microsoft.com/office/drawing/2014/main" id="{C33BA0DB-5040-4AB2-A17E-6F142BDE9BCB}"/>
              </a:ext>
            </a:extLst>
          </p:cNvPr>
          <p:cNvSpPr>
            <a:spLocks noGrp="1"/>
          </p:cNvSpPr>
          <p:nvPr>
            <p:ph type="sldNum" sz="quarter" idx="10"/>
          </p:nvPr>
        </p:nvSpPr>
        <p:spPr/>
        <p:txBody>
          <a:bodyPr/>
          <a:lstStyle>
            <a:lvl1pPr>
              <a:defRPr>
                <a:solidFill>
                  <a:schemeClr val="bg2"/>
                </a:solidFill>
              </a:defRPr>
            </a:lvl1pPr>
          </a:lstStyle>
          <a:p>
            <a:pPr>
              <a:defRPr/>
            </a:pPr>
            <a:fld id="{D2411FC8-29D2-4C2C-9F78-B5B6D1C244CE}" type="slidenum">
              <a:rPr lang="en-US" altLang="en-US" smtClean="0"/>
              <a:pPr>
                <a:defRPr/>
              </a:pPr>
              <a:t>‹#›</a:t>
            </a:fld>
            <a:endParaRPr lang="en-US" altLang="en-US" dirty="0"/>
          </a:p>
        </p:txBody>
      </p:sp>
      <p:sp>
        <p:nvSpPr>
          <p:cNvPr id="4" name="Footer Placeholder 3">
            <a:extLst>
              <a:ext uri="{FF2B5EF4-FFF2-40B4-BE49-F238E27FC236}">
                <a16:creationId xmlns:a16="http://schemas.microsoft.com/office/drawing/2014/main" id="{40AEDC38-20FE-4A8F-B859-F65C2E6A5C10}"/>
              </a:ext>
            </a:extLst>
          </p:cNvPr>
          <p:cNvSpPr>
            <a:spLocks noGrp="1"/>
          </p:cNvSpPr>
          <p:nvPr>
            <p:ph type="ftr" sz="quarter" idx="11"/>
          </p:nvPr>
        </p:nvSpPr>
        <p:spPr/>
        <p:txBody>
          <a:bodyPr/>
          <a:lstStyle>
            <a:lvl1pPr>
              <a:defRPr>
                <a:solidFill>
                  <a:schemeClr val="bg2"/>
                </a:solidFill>
              </a:defRPr>
            </a:lvl1pPr>
          </a:lstStyle>
          <a:p>
            <a:r>
              <a:rPr lang="en-US"/>
              <a:t>Insert &gt; Menu &gt; Header &amp; Footer &gt; Apply to All</a:t>
            </a:r>
            <a:endParaRPr lang="en-US" dirty="0"/>
          </a:p>
        </p:txBody>
      </p:sp>
      <p:sp>
        <p:nvSpPr>
          <p:cNvPr id="6" name="Title 1">
            <a:extLst>
              <a:ext uri="{FF2B5EF4-FFF2-40B4-BE49-F238E27FC236}">
                <a16:creationId xmlns:a16="http://schemas.microsoft.com/office/drawing/2014/main" id="{FABDA009-2D55-47EC-9FD6-90905FBC4C0A}"/>
              </a:ext>
            </a:extLst>
          </p:cNvPr>
          <p:cNvSpPr>
            <a:spLocks noGrp="1"/>
          </p:cNvSpPr>
          <p:nvPr>
            <p:ph type="title" hasCustomPrompt="1"/>
          </p:nvPr>
        </p:nvSpPr>
        <p:spPr>
          <a:xfrm>
            <a:off x="508000" y="685800"/>
            <a:ext cx="3352800" cy="838200"/>
          </a:xfrm>
          <a:prstGeom prst="rect">
            <a:avLst/>
          </a:prstGeom>
        </p:spPr>
        <p:txBody>
          <a:bodyPr anchor="b">
            <a:normAutofit/>
          </a:bodyPr>
          <a:lstStyle>
            <a:lvl1pPr>
              <a:defRPr sz="4400">
                <a:solidFill>
                  <a:schemeClr val="bg1"/>
                </a:solidFill>
              </a:defRPr>
            </a:lvl1pPr>
          </a:lstStyle>
          <a:p>
            <a:r>
              <a:rPr lang="en-US" dirty="0"/>
              <a:t>Click to add title</a:t>
            </a:r>
          </a:p>
        </p:txBody>
      </p:sp>
      <p:sp>
        <p:nvSpPr>
          <p:cNvPr id="7" name="Content Placeholder 2">
            <a:extLst>
              <a:ext uri="{FF2B5EF4-FFF2-40B4-BE49-F238E27FC236}">
                <a16:creationId xmlns:a16="http://schemas.microsoft.com/office/drawing/2014/main" id="{87576E14-F6F5-4D57-999A-8363AC58FF40}"/>
              </a:ext>
            </a:extLst>
          </p:cNvPr>
          <p:cNvSpPr>
            <a:spLocks noGrp="1"/>
          </p:cNvSpPr>
          <p:nvPr>
            <p:ph idx="1"/>
          </p:nvPr>
        </p:nvSpPr>
        <p:spPr>
          <a:xfrm>
            <a:off x="4775200" y="685801"/>
            <a:ext cx="6807200" cy="517525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12">
            <a:extLst>
              <a:ext uri="{FF2B5EF4-FFF2-40B4-BE49-F238E27FC236}">
                <a16:creationId xmlns:a16="http://schemas.microsoft.com/office/drawing/2014/main" id="{D9DEBDEF-0DF3-4F61-8B67-E23FB3D02ED8}"/>
              </a:ext>
            </a:extLst>
          </p:cNvPr>
          <p:cNvSpPr>
            <a:spLocks noGrp="1"/>
          </p:cNvSpPr>
          <p:nvPr>
            <p:ph type="pic" sz="quarter" idx="12"/>
          </p:nvPr>
        </p:nvSpPr>
        <p:spPr>
          <a:xfrm>
            <a:off x="533401" y="1676400"/>
            <a:ext cx="3987800" cy="4267200"/>
          </a:xfrm>
        </p:spPr>
        <p:txBody>
          <a:bodyPr/>
          <a:lstStyle/>
          <a:p>
            <a:r>
              <a:rPr lang="en-US"/>
              <a:t>Click icon to add picture</a:t>
            </a:r>
            <a:endParaRPr lang="en-US" dirty="0"/>
          </a:p>
        </p:txBody>
      </p:sp>
    </p:spTree>
    <p:extLst>
      <p:ext uri="{BB962C8B-B14F-4D97-AF65-F5344CB8AC3E}">
        <p14:creationId xmlns:p14="http://schemas.microsoft.com/office/powerpoint/2010/main" val="13463611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7 Content with Caption REV">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D0D824-6C30-4919-8385-F97791B5700B}"/>
              </a:ext>
            </a:extLst>
          </p:cNvPr>
          <p:cNvSpPr/>
          <p:nvPr userDrawn="1"/>
        </p:nvSpPr>
        <p:spPr>
          <a:xfrm>
            <a:off x="7924801" y="0"/>
            <a:ext cx="4267199" cy="6858000"/>
          </a:xfrm>
          <a:prstGeom prst="rect">
            <a:avLst/>
          </a:prstGeom>
          <a:gradFill flip="none" rotWithShape="1">
            <a:gsLst>
              <a:gs pos="0">
                <a:schemeClr val="accent3"/>
              </a:gs>
              <a:gs pos="24000">
                <a:schemeClr val="accent1"/>
              </a:gs>
              <a:gs pos="100000">
                <a:schemeClr val="tx2"/>
              </a:gs>
            </a:gsLst>
            <a:lin ang="135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Slide Number Placeholder 2">
            <a:extLst>
              <a:ext uri="{FF2B5EF4-FFF2-40B4-BE49-F238E27FC236}">
                <a16:creationId xmlns:a16="http://schemas.microsoft.com/office/drawing/2014/main" id="{C33BA0DB-5040-4AB2-A17E-6F142BDE9BCB}"/>
              </a:ext>
            </a:extLst>
          </p:cNvPr>
          <p:cNvSpPr>
            <a:spLocks noGrp="1"/>
          </p:cNvSpPr>
          <p:nvPr>
            <p:ph type="sldNum" sz="quarter" idx="10"/>
          </p:nvPr>
        </p:nvSpPr>
        <p:spPr/>
        <p:txBody>
          <a:bodyPr/>
          <a:lstStyle>
            <a:lvl1pPr>
              <a:defRPr lang="en-US" altLang="en-US" smtClean="0"/>
            </a:lvl1pPr>
          </a:lstStyle>
          <a:p>
            <a:pPr>
              <a:defRPr/>
            </a:pPr>
            <a:fld id="{D2411FC8-29D2-4C2C-9F78-B5B6D1C244CE}" type="slidenum">
              <a:rPr lang="en-US" smtClean="0"/>
              <a:pPr>
                <a:defRPr/>
              </a:pPr>
              <a:t>‹#›</a:t>
            </a:fld>
            <a:endParaRPr lang="en-US" altLang="en-US" dirty="0"/>
          </a:p>
        </p:txBody>
      </p:sp>
      <p:sp>
        <p:nvSpPr>
          <p:cNvPr id="4" name="Footer Placeholder 3">
            <a:extLst>
              <a:ext uri="{FF2B5EF4-FFF2-40B4-BE49-F238E27FC236}">
                <a16:creationId xmlns:a16="http://schemas.microsoft.com/office/drawing/2014/main" id="{40AEDC38-20FE-4A8F-B859-F65C2E6A5C10}"/>
              </a:ext>
            </a:extLst>
          </p:cNvPr>
          <p:cNvSpPr>
            <a:spLocks noGrp="1"/>
          </p:cNvSpPr>
          <p:nvPr>
            <p:ph type="ftr" sz="quarter" idx="11"/>
          </p:nvPr>
        </p:nvSpPr>
        <p:spPr/>
        <p:txBody>
          <a:bodyPr/>
          <a:lstStyle>
            <a:lvl1pPr>
              <a:defRPr lang="en-US"/>
            </a:lvl1pPr>
          </a:lstStyle>
          <a:p>
            <a:r>
              <a:rPr lang="en-US"/>
              <a:t>Insert &gt; Menu &gt; Header &amp; Footer &gt; Apply to All</a:t>
            </a:r>
            <a:endParaRPr lang="en-US" dirty="0"/>
          </a:p>
        </p:txBody>
      </p:sp>
      <p:sp>
        <p:nvSpPr>
          <p:cNvPr id="6" name="Title 1">
            <a:extLst>
              <a:ext uri="{FF2B5EF4-FFF2-40B4-BE49-F238E27FC236}">
                <a16:creationId xmlns:a16="http://schemas.microsoft.com/office/drawing/2014/main" id="{FABDA009-2D55-47EC-9FD6-90905FBC4C0A}"/>
              </a:ext>
            </a:extLst>
          </p:cNvPr>
          <p:cNvSpPr>
            <a:spLocks noGrp="1"/>
          </p:cNvSpPr>
          <p:nvPr>
            <p:ph type="title" hasCustomPrompt="1"/>
          </p:nvPr>
        </p:nvSpPr>
        <p:spPr>
          <a:xfrm>
            <a:off x="8382000" y="685800"/>
            <a:ext cx="3352800" cy="838200"/>
          </a:xfrm>
          <a:prstGeom prst="rect">
            <a:avLst/>
          </a:prstGeom>
        </p:spPr>
        <p:txBody>
          <a:bodyPr anchor="b">
            <a:normAutofit/>
          </a:bodyPr>
          <a:lstStyle>
            <a:lvl1pPr>
              <a:defRPr sz="4400">
                <a:solidFill>
                  <a:schemeClr val="bg1"/>
                </a:solidFill>
              </a:defRPr>
            </a:lvl1pPr>
          </a:lstStyle>
          <a:p>
            <a:r>
              <a:rPr lang="en-US" dirty="0"/>
              <a:t>Click to add title</a:t>
            </a:r>
          </a:p>
        </p:txBody>
      </p:sp>
      <p:sp>
        <p:nvSpPr>
          <p:cNvPr id="7" name="Content Placeholder 2">
            <a:extLst>
              <a:ext uri="{FF2B5EF4-FFF2-40B4-BE49-F238E27FC236}">
                <a16:creationId xmlns:a16="http://schemas.microsoft.com/office/drawing/2014/main" id="{87576E14-F6F5-4D57-999A-8363AC58FF40}"/>
              </a:ext>
            </a:extLst>
          </p:cNvPr>
          <p:cNvSpPr>
            <a:spLocks noGrp="1"/>
          </p:cNvSpPr>
          <p:nvPr>
            <p:ph idx="1"/>
          </p:nvPr>
        </p:nvSpPr>
        <p:spPr>
          <a:xfrm>
            <a:off x="457200" y="685801"/>
            <a:ext cx="6807200" cy="517525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12">
            <a:extLst>
              <a:ext uri="{FF2B5EF4-FFF2-40B4-BE49-F238E27FC236}">
                <a16:creationId xmlns:a16="http://schemas.microsoft.com/office/drawing/2014/main" id="{D9DEBDEF-0DF3-4F61-8B67-E23FB3D02ED8}"/>
              </a:ext>
            </a:extLst>
          </p:cNvPr>
          <p:cNvSpPr>
            <a:spLocks noGrp="1"/>
          </p:cNvSpPr>
          <p:nvPr>
            <p:ph type="pic" sz="quarter" idx="12"/>
          </p:nvPr>
        </p:nvSpPr>
        <p:spPr>
          <a:xfrm>
            <a:off x="7620000" y="1600200"/>
            <a:ext cx="4114800" cy="4267200"/>
          </a:xfrm>
        </p:spPr>
        <p:txBody>
          <a:bodyPr/>
          <a:lstStyle/>
          <a:p>
            <a:r>
              <a:rPr lang="en-US"/>
              <a:t>Click icon to add picture</a:t>
            </a:r>
            <a:endParaRPr lang="en-US" dirty="0"/>
          </a:p>
        </p:txBody>
      </p:sp>
      <p:pic>
        <p:nvPicPr>
          <p:cNvPr id="9" name="Picture 8">
            <a:extLst>
              <a:ext uri="{FF2B5EF4-FFF2-40B4-BE49-F238E27FC236}">
                <a16:creationId xmlns:a16="http://schemas.microsoft.com/office/drawing/2014/main" id="{45EAC456-0E8C-4F5E-A60D-49A5299649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9321" y="5945774"/>
            <a:ext cx="1257050" cy="763560"/>
          </a:xfrm>
          <a:prstGeom prst="rect">
            <a:avLst/>
          </a:prstGeom>
        </p:spPr>
      </p:pic>
    </p:spTree>
    <p:extLst>
      <p:ext uri="{BB962C8B-B14F-4D97-AF65-F5344CB8AC3E}">
        <p14:creationId xmlns:p14="http://schemas.microsoft.com/office/powerpoint/2010/main" val="3477924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8 2-Column - Mi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145C5-63A0-468D-8494-09A683CEAF74}"/>
              </a:ext>
            </a:extLst>
          </p:cNvPr>
          <p:cNvSpPr/>
          <p:nvPr userDrawn="1"/>
        </p:nvSpPr>
        <p:spPr>
          <a:xfrm>
            <a:off x="8458199" y="15883"/>
            <a:ext cx="3757853" cy="6842117"/>
          </a:xfrm>
          <a:prstGeom prst="rect">
            <a:avLst/>
          </a:prstGeom>
          <a:gradFill flip="none" rotWithShape="1">
            <a:gsLst>
              <a:gs pos="0">
                <a:schemeClr val="accent3"/>
              </a:gs>
              <a:gs pos="24000">
                <a:schemeClr val="accent1"/>
              </a:gs>
              <a:gs pos="100000">
                <a:schemeClr val="tx2"/>
              </a:gs>
            </a:gsLst>
            <a:lin ang="135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Content Placeholder 2">
            <a:extLst>
              <a:ext uri="{FF2B5EF4-FFF2-40B4-BE49-F238E27FC236}">
                <a16:creationId xmlns:a16="http://schemas.microsoft.com/office/drawing/2014/main" id="{71F48CCC-3534-418A-837F-FCFB142C5636}"/>
              </a:ext>
            </a:extLst>
          </p:cNvPr>
          <p:cNvSpPr>
            <a:spLocks noGrp="1"/>
          </p:cNvSpPr>
          <p:nvPr>
            <p:ph sz="half" idx="1"/>
          </p:nvPr>
        </p:nvSpPr>
        <p:spPr>
          <a:xfrm>
            <a:off x="584229" y="457200"/>
            <a:ext cx="7340571" cy="5410200"/>
          </a:xfrm>
        </p:spPr>
        <p:txBody>
          <a:bodyPr/>
          <a:lstStyle>
            <a:lvl1pPr marL="0" indent="0">
              <a:buNone/>
              <a:defRPr lang="en-US" dirty="0">
                <a:solidFill>
                  <a:schemeClr val="tx1"/>
                </a:solidFill>
              </a:defRPr>
            </a:lvl1pPr>
            <a:lvl2pPr marL="457200" indent="0">
              <a:buNone/>
              <a:defRPr lang="en-US" dirty="0">
                <a:solidFill>
                  <a:schemeClr val="bg1"/>
                </a:solidFill>
              </a:defRPr>
            </a:lvl2pPr>
            <a:lvl3pPr marL="914400" indent="0">
              <a:buNone/>
              <a:defRPr lang="en-US" dirty="0">
                <a:solidFill>
                  <a:schemeClr val="bg1"/>
                </a:solidFill>
              </a:defRPr>
            </a:lvl3pPr>
            <a:lvl4pPr marL="1371600" indent="0">
              <a:buNone/>
              <a:defRPr lang="en-US" dirty="0">
                <a:solidFill>
                  <a:schemeClr val="bg1"/>
                </a:solidFill>
              </a:defRPr>
            </a:lvl4pPr>
            <a:lvl5pPr marL="1828800" indent="0">
              <a:buNone/>
              <a:defRPr lang="en-US" dirty="0">
                <a:solidFill>
                  <a:schemeClr val="bg1"/>
                </a:solidFill>
              </a:defRPr>
            </a:lvl5pPr>
          </a:lstStyle>
          <a:p>
            <a:pPr lvl="0"/>
            <a:r>
              <a:rPr lang="en-US" dirty="0"/>
              <a:t>Click to edit Master text styles</a:t>
            </a:r>
          </a:p>
        </p:txBody>
      </p:sp>
      <p:sp>
        <p:nvSpPr>
          <p:cNvPr id="4" name="Content Placeholder 3">
            <a:extLst>
              <a:ext uri="{FF2B5EF4-FFF2-40B4-BE49-F238E27FC236}">
                <a16:creationId xmlns:a16="http://schemas.microsoft.com/office/drawing/2014/main" id="{2808361F-42F6-4C0D-A07C-D09A94A17675}"/>
              </a:ext>
            </a:extLst>
          </p:cNvPr>
          <p:cNvSpPr>
            <a:spLocks noGrp="1"/>
          </p:cNvSpPr>
          <p:nvPr>
            <p:ph sz="half" idx="2"/>
          </p:nvPr>
        </p:nvSpPr>
        <p:spPr>
          <a:xfrm>
            <a:off x="8839200" y="457200"/>
            <a:ext cx="2767890" cy="5410200"/>
          </a:xfrm>
        </p:spPr>
        <p:txBody>
          <a:bodyPr/>
          <a:lstStyle>
            <a:lvl1pPr marL="0" indent="0">
              <a:buNone/>
              <a:defRPr lang="en-US" dirty="0">
                <a:solidFill>
                  <a:schemeClr val="bg1"/>
                </a:solidFill>
              </a:defRPr>
            </a:lvl1pPr>
            <a:lvl2pPr>
              <a:defRPr lang="en-US" dirty="0"/>
            </a:lvl2pPr>
            <a:lvl3pPr>
              <a:defRPr lang="en-US" dirty="0"/>
            </a:lvl3pPr>
            <a:lvl4pPr>
              <a:defRPr lang="en-US" dirty="0"/>
            </a:lvl4pPr>
            <a:lvl5pPr>
              <a:defRPr lang="en-US" dirty="0"/>
            </a:lvl5pPr>
          </a:lstStyle>
          <a:p>
            <a:pPr lvl="0"/>
            <a:r>
              <a:rPr lang="en-US" dirty="0"/>
              <a:t>Click to edit Master text styles</a:t>
            </a:r>
          </a:p>
        </p:txBody>
      </p:sp>
      <p:sp>
        <p:nvSpPr>
          <p:cNvPr id="8" name="Holder 6">
            <a:extLst>
              <a:ext uri="{FF2B5EF4-FFF2-40B4-BE49-F238E27FC236}">
                <a16:creationId xmlns:a16="http://schemas.microsoft.com/office/drawing/2014/main" id="{FE77FB7D-FACE-4523-9102-3C9D4369E569}"/>
              </a:ext>
            </a:extLst>
          </p:cNvPr>
          <p:cNvSpPr>
            <a:spLocks noGrp="1"/>
          </p:cNvSpPr>
          <p:nvPr>
            <p:ph type="sldNum" sz="quarter" idx="4"/>
          </p:nvPr>
        </p:nvSpPr>
        <p:spPr>
          <a:xfrm>
            <a:off x="281767" y="6396023"/>
            <a:ext cx="480236" cy="309581"/>
          </a:xfrm>
          <a:prstGeom prst="rect">
            <a:avLst/>
          </a:prstGeom>
        </p:spPr>
        <p:txBody>
          <a:bodyPr vert="horz" wrap="square" lIns="91440" tIns="45720" rIns="91440" bIns="45720" numCol="1" anchor="ctr" anchorCtr="0" compatLnSpc="1">
            <a:prstTxWarp prst="textNoShape">
              <a:avLst/>
            </a:prstTxWarp>
          </a:bodyPr>
          <a:lstStyle>
            <a:lvl1pPr algn="r" eaLnBrk="1" hangingPunct="1">
              <a:defRPr lang="en-US" altLang="en-US" smtClean="0"/>
            </a:lvl1pPr>
          </a:lstStyle>
          <a:p>
            <a:pPr>
              <a:defRPr/>
            </a:pPr>
            <a:fld id="{D2411FC8-29D2-4C2C-9F78-B5B6D1C244CE}" type="slidenum">
              <a:rPr lang="en-US" smtClean="0"/>
              <a:pPr>
                <a:defRPr/>
              </a:pPr>
              <a:t>‹#›</a:t>
            </a:fld>
            <a:endParaRPr lang="en-US" altLang="en-US" dirty="0"/>
          </a:p>
        </p:txBody>
      </p:sp>
      <p:sp>
        <p:nvSpPr>
          <p:cNvPr id="9" name="Footer Placeholder 2">
            <a:extLst>
              <a:ext uri="{FF2B5EF4-FFF2-40B4-BE49-F238E27FC236}">
                <a16:creationId xmlns:a16="http://schemas.microsoft.com/office/drawing/2014/main" id="{10CBC8C2-25C8-437E-89E5-3FE0FC938553}"/>
              </a:ext>
            </a:extLst>
          </p:cNvPr>
          <p:cNvSpPr>
            <a:spLocks noGrp="1"/>
          </p:cNvSpPr>
          <p:nvPr>
            <p:ph type="ftr" sz="quarter" idx="3"/>
          </p:nvPr>
        </p:nvSpPr>
        <p:spPr>
          <a:xfrm>
            <a:off x="824156" y="6395013"/>
            <a:ext cx="8739005" cy="302665"/>
          </a:xfrm>
          <a:prstGeom prst="rect">
            <a:avLst/>
          </a:prstGeom>
        </p:spPr>
        <p:txBody>
          <a:bodyPr vert="horz" lIns="91440" tIns="45720" rIns="91440" bIns="45720" rtlCol="0" anchor="ctr"/>
          <a:lstStyle>
            <a:lvl1pPr algn="l">
              <a:defRPr lang="en-US"/>
            </a:lvl1pPr>
          </a:lstStyle>
          <a:p>
            <a:r>
              <a:rPr lang="en-US"/>
              <a:t>Change this footer by going to Insert &gt; Header Footer</a:t>
            </a:r>
            <a:endParaRPr lang="en-US" dirty="0"/>
          </a:p>
        </p:txBody>
      </p:sp>
    </p:spTree>
    <p:extLst>
      <p:ext uri="{BB962C8B-B14F-4D97-AF65-F5344CB8AC3E}">
        <p14:creationId xmlns:p14="http://schemas.microsoft.com/office/powerpoint/2010/main" val="248854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038600" y="6483350"/>
            <a:ext cx="4114800" cy="365125"/>
          </a:xfrm>
        </p:spPr>
        <p:txBody>
          <a:bodyPr/>
          <a:lstStyle/>
          <a:p>
            <a:endParaRPr lang="en-US" dirty="0"/>
          </a:p>
        </p:txBody>
      </p:sp>
      <p:sp>
        <p:nvSpPr>
          <p:cNvPr id="7" name="Slide Number Placeholder 6"/>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401741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 Blank w/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B5F2-669F-474B-827F-B97C18FB326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F5A00BF-5620-45A0-AFE2-740745FAD849}"/>
              </a:ext>
            </a:extLst>
          </p:cNvPr>
          <p:cNvSpPr>
            <a:spLocks noGrp="1"/>
          </p:cNvSpPr>
          <p:nvPr>
            <p:ph type="sldNum" sz="quarter" idx="10"/>
          </p:nvPr>
        </p:nvSpPr>
        <p:spPr/>
        <p:txBody>
          <a:bodyPr/>
          <a:lstStyle/>
          <a:p>
            <a:pPr>
              <a:defRPr/>
            </a:pPr>
            <a:fld id="{D2411FC8-29D2-4C2C-9F78-B5B6D1C244CE}" type="slidenum">
              <a:rPr lang="en-US" altLang="en-US" smtClean="0"/>
              <a:pPr>
                <a:defRPr/>
              </a:pPr>
              <a:t>‹#›</a:t>
            </a:fld>
            <a:endParaRPr lang="en-US" altLang="en-US" sz="900" dirty="0"/>
          </a:p>
        </p:txBody>
      </p:sp>
      <p:sp>
        <p:nvSpPr>
          <p:cNvPr id="4" name="Footer Placeholder 3">
            <a:extLst>
              <a:ext uri="{FF2B5EF4-FFF2-40B4-BE49-F238E27FC236}">
                <a16:creationId xmlns:a16="http://schemas.microsoft.com/office/drawing/2014/main" id="{A8D437C8-F4E5-4768-B07C-7F7BF98399A7}"/>
              </a:ext>
            </a:extLst>
          </p:cNvPr>
          <p:cNvSpPr>
            <a:spLocks noGrp="1"/>
          </p:cNvSpPr>
          <p:nvPr>
            <p:ph type="ftr" sz="quarter" idx="11"/>
          </p:nvPr>
        </p:nvSpPr>
        <p:spPr/>
        <p:txBody>
          <a:bodyPr/>
          <a:lstStyle/>
          <a:p>
            <a:r>
              <a:rPr lang="en-US"/>
              <a:t>Insert &gt; Menu &gt; Header &amp; Footer &gt; Apply to All</a:t>
            </a:r>
            <a:endParaRPr lang="en-US" sz="900" dirty="0"/>
          </a:p>
        </p:txBody>
      </p:sp>
    </p:spTree>
    <p:extLst>
      <p:ext uri="{BB962C8B-B14F-4D97-AF65-F5344CB8AC3E}">
        <p14:creationId xmlns:p14="http://schemas.microsoft.com/office/powerpoint/2010/main" val="22720039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7.1 Blank">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351C4FE0-2E7F-43A4-A049-29D3295A3DE8}"/>
              </a:ext>
            </a:extLst>
          </p:cNvPr>
          <p:cNvSpPr>
            <a:spLocks noGrp="1"/>
          </p:cNvSpPr>
          <p:nvPr>
            <p:ph type="sldNum" sz="quarter" idx="4"/>
          </p:nvPr>
        </p:nvSpPr>
        <p:spPr>
          <a:xfrm>
            <a:off x="281765" y="6396019"/>
            <a:ext cx="480236" cy="309581"/>
          </a:xfrm>
          <a:prstGeom prst="rect">
            <a:avLst/>
          </a:prstGeom>
        </p:spPr>
        <p:txBody>
          <a:bodyPr vert="horz" wrap="square" lIns="91440" tIns="45720" rIns="91440" bIns="45720" numCol="1" anchor="ctr" anchorCtr="0" compatLnSpc="1">
            <a:prstTxWarp prst="textNoShape">
              <a:avLst/>
            </a:prstTxWarp>
          </a:bodyPr>
          <a:lstStyle>
            <a:lvl1pPr algn="r" eaLnBrk="1" hangingPunct="1">
              <a:defRPr lang="en-US" altLang="en-US" smtClean="0"/>
            </a:lvl1pPr>
          </a:lstStyle>
          <a:p>
            <a:pPr>
              <a:defRPr/>
            </a:pPr>
            <a:fld id="{D2411FC8-29D2-4C2C-9F78-B5B6D1C244CE}" type="slidenum">
              <a:rPr lang="en-US" smtClean="0"/>
              <a:pPr>
                <a:defRPr/>
              </a:pPr>
              <a:t>‹#›</a:t>
            </a:fld>
            <a:endParaRPr lang="en-US" altLang="en-US" dirty="0"/>
          </a:p>
        </p:txBody>
      </p:sp>
      <p:sp>
        <p:nvSpPr>
          <p:cNvPr id="6" name="Footer Placeholder 2">
            <a:extLst>
              <a:ext uri="{FF2B5EF4-FFF2-40B4-BE49-F238E27FC236}">
                <a16:creationId xmlns:a16="http://schemas.microsoft.com/office/drawing/2014/main" id="{EFDCD595-BF12-4DD7-BE29-1838E0E53C58}"/>
              </a:ext>
            </a:extLst>
          </p:cNvPr>
          <p:cNvSpPr>
            <a:spLocks noGrp="1"/>
          </p:cNvSpPr>
          <p:nvPr>
            <p:ph type="ftr" sz="quarter" idx="3"/>
          </p:nvPr>
        </p:nvSpPr>
        <p:spPr>
          <a:xfrm>
            <a:off x="824154" y="6395009"/>
            <a:ext cx="8739005" cy="302665"/>
          </a:xfrm>
          <a:prstGeom prst="rect">
            <a:avLst/>
          </a:prstGeom>
        </p:spPr>
        <p:txBody>
          <a:bodyPr vert="horz" lIns="91440" tIns="45720" rIns="91440" bIns="45720" rtlCol="0" anchor="ctr"/>
          <a:lstStyle>
            <a:lvl1pPr algn="l">
              <a:defRPr lang="en-US" smtClean="0"/>
            </a:lvl1pPr>
          </a:lstStyle>
          <a:p>
            <a:r>
              <a:rPr lang="en-US"/>
              <a:t>Insert &gt; Menu &gt; Header &amp; Footer &gt; Apply to All</a:t>
            </a:r>
            <a:endParaRPr lang="en-US" dirty="0"/>
          </a:p>
        </p:txBody>
      </p:sp>
    </p:spTree>
    <p:extLst>
      <p:ext uri="{BB962C8B-B14F-4D97-AF65-F5344CB8AC3E}">
        <p14:creationId xmlns:p14="http://schemas.microsoft.com/office/powerpoint/2010/main" val="20714588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7.2 Logo 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9184A3-CAF4-4704-A2A7-B98C67C482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8895" y="5945774"/>
            <a:ext cx="1277902" cy="763560"/>
          </a:xfrm>
          <a:prstGeom prst="rect">
            <a:avLst/>
          </a:prstGeom>
        </p:spPr>
      </p:pic>
    </p:spTree>
    <p:extLst>
      <p:ext uri="{BB962C8B-B14F-4D97-AF65-F5344CB8AC3E}">
        <p14:creationId xmlns:p14="http://schemas.microsoft.com/office/powerpoint/2010/main" val="3332145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7.2 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724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7.3 Logo Blank - Gradient">
    <p:bg>
      <p:bgPr>
        <a:gradFill>
          <a:gsLst>
            <a:gs pos="0">
              <a:schemeClr val="accent3"/>
            </a:gs>
            <a:gs pos="33000">
              <a:schemeClr val="accent1"/>
            </a:gs>
            <a:gs pos="100000">
              <a:schemeClr val="tx2"/>
            </a:gs>
          </a:gsLst>
          <a:lin ang="36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605299-8D45-4348-90B1-8EEB42423B8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9321" y="5945774"/>
            <a:ext cx="1257050" cy="763560"/>
          </a:xfrm>
          <a:prstGeom prst="rect">
            <a:avLst/>
          </a:prstGeom>
        </p:spPr>
      </p:pic>
    </p:spTree>
    <p:extLst>
      <p:ext uri="{BB962C8B-B14F-4D97-AF65-F5344CB8AC3E}">
        <p14:creationId xmlns:p14="http://schemas.microsoft.com/office/powerpoint/2010/main" val="1083833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7.3 Totally Blank - Gradient">
    <p:bg>
      <p:bgPr>
        <a:gradFill>
          <a:gsLst>
            <a:gs pos="0">
              <a:schemeClr val="accent3"/>
            </a:gs>
            <a:gs pos="33000">
              <a:schemeClr val="accent1"/>
            </a:gs>
            <a:gs pos="100000">
              <a:schemeClr val="tx2"/>
            </a:gs>
          </a:gsLst>
          <a:lin ang="36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27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483350"/>
            <a:ext cx="4114800" cy="365125"/>
          </a:xfrm>
        </p:spPr>
        <p:txBody>
          <a:bodyPr/>
          <a:lstStyle/>
          <a:p>
            <a:endParaRPr lang="en-US" dirty="0"/>
          </a:p>
        </p:txBody>
      </p:sp>
      <p:sp>
        <p:nvSpPr>
          <p:cNvPr id="9" name="Slide Number Placeholder 8"/>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4" name="Footer Placeholder 3"/>
          <p:cNvSpPr>
            <a:spLocks noGrp="1"/>
          </p:cNvSpPr>
          <p:nvPr>
            <p:ph type="ftr" sz="quarter" idx="11"/>
          </p:nvPr>
        </p:nvSpPr>
        <p:spPr>
          <a:xfrm>
            <a:off x="4038600" y="6483350"/>
            <a:ext cx="4114800" cy="365125"/>
          </a:xfrm>
        </p:spPr>
        <p:txBody>
          <a:bodyPr/>
          <a:lstStyle/>
          <a:p>
            <a:endParaRPr lang="en-US" dirty="0"/>
          </a:p>
        </p:txBody>
      </p:sp>
      <p:sp>
        <p:nvSpPr>
          <p:cNvPr id="5" name="Slide Number Placeholder 4"/>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1330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 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09600" y="1600201"/>
            <a:ext cx="6019800" cy="2157680"/>
          </a:xfrm>
          <a:prstGeom prst="rect">
            <a:avLst/>
          </a:prstGeom>
        </p:spPr>
        <p:txBody>
          <a:bodyPr wrap="square" lIns="0" tIns="0" rIns="0" bIns="0" anchor="b" anchorCtr="0">
            <a:noAutofit/>
          </a:bodyPr>
          <a:lstStyle>
            <a:lvl1pPr algn="ctr">
              <a:lnSpc>
                <a:spcPts val="4800"/>
              </a:lnSpc>
              <a:defRPr sz="4800"/>
            </a:lvl1pPr>
          </a:lstStyle>
          <a:p>
            <a:r>
              <a:rPr lang="en-US"/>
              <a:t>Click to edit Master title style</a:t>
            </a:r>
            <a:endParaRPr dirty="0"/>
          </a:p>
        </p:txBody>
      </p:sp>
      <p:sp>
        <p:nvSpPr>
          <p:cNvPr id="3" name="Holder 3"/>
          <p:cNvSpPr>
            <a:spLocks noGrp="1"/>
          </p:cNvSpPr>
          <p:nvPr>
            <p:ph type="subTitle" idx="4"/>
          </p:nvPr>
        </p:nvSpPr>
        <p:spPr>
          <a:xfrm>
            <a:off x="609600" y="3897201"/>
            <a:ext cx="6019800" cy="1501744"/>
          </a:xfrm>
          <a:prstGeom prst="rect">
            <a:avLst/>
          </a:prstGeom>
        </p:spPr>
        <p:txBody>
          <a:bodyPr wrap="square" lIns="0" tIns="0" rIns="0" bIns="0" anchor="t" anchorCtr="0">
            <a:noAutofit/>
          </a:bodyPr>
          <a:lstStyle>
            <a:lvl1pPr marL="0" indent="0" algn="ctr">
              <a:buNone/>
              <a:defRPr sz="2800" b="0" i="0" kern="1200" dirty="0">
                <a:solidFill>
                  <a:schemeClr val="accent1"/>
                </a:solidFill>
                <a:latin typeface="+mj-lt"/>
                <a:ea typeface="Acumin Pro Condensed Medium" panose="020B0606020202020204" pitchFamily="34" charset="0"/>
                <a:cs typeface="Arial" charset="0"/>
              </a:defRPr>
            </a:lvl1pPr>
          </a:lstStyle>
          <a:p>
            <a:r>
              <a:rPr lang="en-US"/>
              <a:t>Click to edit Master subtitle style</a:t>
            </a:r>
            <a:endParaRPr dirty="0"/>
          </a:p>
        </p:txBody>
      </p:sp>
      <p:sp>
        <p:nvSpPr>
          <p:cNvPr id="69" name="AutoShape 3"/>
          <p:cNvSpPr>
            <a:spLocks noChangeAspect="1" noChangeArrowheads="1" noTextEdit="1"/>
          </p:cNvSpPr>
          <p:nvPr userDrawn="1"/>
        </p:nvSpPr>
        <p:spPr bwMode="auto">
          <a:xfrm>
            <a:off x="6099048" y="2633472"/>
            <a:ext cx="60928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bk object 16">
            <a:extLst>
              <a:ext uri="{FF2B5EF4-FFF2-40B4-BE49-F238E27FC236}">
                <a16:creationId xmlns:a16="http://schemas.microsoft.com/office/drawing/2014/main" id="{2D774F74-9E64-4C20-8EE5-C35864DA22AF}"/>
              </a:ext>
            </a:extLst>
          </p:cNvPr>
          <p:cNvSpPr/>
          <p:nvPr userDrawn="1"/>
        </p:nvSpPr>
        <p:spPr>
          <a:xfrm>
            <a:off x="7010400" y="0"/>
            <a:ext cx="5181600" cy="6858000"/>
          </a:xfrm>
          <a:custGeom>
            <a:avLst/>
            <a:gdLst/>
            <a:ahLst/>
            <a:cxnLst/>
            <a:rect l="l" t="t" r="r" b="b"/>
            <a:pathLst>
              <a:path w="12192000" h="688975">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tx2"/>
              </a:gs>
            </a:gsLst>
            <a:lin ang="3600000" scaled="0"/>
          </a:gradFill>
        </p:spPr>
        <p:txBody>
          <a:bodyPr wrap="square" lIns="0" tIns="0" rIns="0" bIns="0" rtlCol="0"/>
          <a:lstStyle/>
          <a:p>
            <a:endParaRPr sz="1800"/>
          </a:p>
        </p:txBody>
      </p:sp>
      <p:pic>
        <p:nvPicPr>
          <p:cNvPr id="7" name="Picture 6">
            <a:extLst>
              <a:ext uri="{FF2B5EF4-FFF2-40B4-BE49-F238E27FC236}">
                <a16:creationId xmlns:a16="http://schemas.microsoft.com/office/drawing/2014/main" id="{7F089489-6864-4840-9B8D-2A2B2065346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891128" y="2737623"/>
            <a:ext cx="3420145" cy="1382754"/>
          </a:xfrm>
          <a:prstGeom prst="rect">
            <a:avLst/>
          </a:prstGeom>
        </p:spPr>
      </p:pic>
    </p:spTree>
    <p:extLst>
      <p:ext uri="{BB962C8B-B14F-4D97-AF65-F5344CB8AC3E}">
        <p14:creationId xmlns:p14="http://schemas.microsoft.com/office/powerpoint/2010/main" val="382405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1 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09600" y="1600201"/>
            <a:ext cx="6019800" cy="2157680"/>
          </a:xfrm>
          <a:prstGeom prst="rect">
            <a:avLst/>
          </a:prstGeom>
        </p:spPr>
        <p:txBody>
          <a:bodyPr wrap="square" lIns="0" tIns="0" rIns="0" bIns="0" anchor="b" anchorCtr="0">
            <a:noAutofit/>
          </a:bodyPr>
          <a:lstStyle>
            <a:lvl1pPr algn="ctr">
              <a:lnSpc>
                <a:spcPts val="4800"/>
              </a:lnSpc>
              <a:defRPr sz="4800"/>
            </a:lvl1pPr>
          </a:lstStyle>
          <a:p>
            <a:r>
              <a:rPr lang="en-US"/>
              <a:t>Click to edit Master title style</a:t>
            </a:r>
            <a:endParaRPr dirty="0"/>
          </a:p>
        </p:txBody>
      </p:sp>
      <p:sp>
        <p:nvSpPr>
          <p:cNvPr id="3" name="Holder 3"/>
          <p:cNvSpPr>
            <a:spLocks noGrp="1"/>
          </p:cNvSpPr>
          <p:nvPr>
            <p:ph type="subTitle" idx="4"/>
          </p:nvPr>
        </p:nvSpPr>
        <p:spPr>
          <a:xfrm>
            <a:off x="609600" y="3897201"/>
            <a:ext cx="6019800" cy="1501744"/>
          </a:xfrm>
          <a:prstGeom prst="rect">
            <a:avLst/>
          </a:prstGeom>
        </p:spPr>
        <p:txBody>
          <a:bodyPr wrap="square" lIns="0" tIns="0" rIns="0" bIns="0" anchor="t" anchorCtr="0">
            <a:noAutofit/>
          </a:bodyPr>
          <a:lstStyle>
            <a:lvl1pPr marL="0" indent="0" algn="ctr">
              <a:buNone/>
              <a:defRPr sz="2800" b="0" i="0" kern="1200" dirty="0">
                <a:solidFill>
                  <a:schemeClr val="accent1"/>
                </a:solidFill>
                <a:latin typeface="+mj-lt"/>
                <a:ea typeface="Acumin Pro Condensed Medium" panose="020B0606020202020204" pitchFamily="34" charset="0"/>
                <a:cs typeface="Arial" charset="0"/>
              </a:defRPr>
            </a:lvl1pPr>
          </a:lstStyle>
          <a:p>
            <a:r>
              <a:rPr lang="en-US"/>
              <a:t>Click to edit Master subtitle style</a:t>
            </a:r>
            <a:endParaRPr dirty="0"/>
          </a:p>
        </p:txBody>
      </p:sp>
      <p:sp>
        <p:nvSpPr>
          <p:cNvPr id="69" name="AutoShape 3"/>
          <p:cNvSpPr>
            <a:spLocks noChangeAspect="1" noChangeArrowheads="1" noTextEdit="1"/>
          </p:cNvSpPr>
          <p:nvPr userDrawn="1"/>
        </p:nvSpPr>
        <p:spPr bwMode="auto">
          <a:xfrm>
            <a:off x="6099048" y="2633472"/>
            <a:ext cx="60928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bk object 16">
            <a:extLst>
              <a:ext uri="{FF2B5EF4-FFF2-40B4-BE49-F238E27FC236}">
                <a16:creationId xmlns:a16="http://schemas.microsoft.com/office/drawing/2014/main" id="{2D774F74-9E64-4C20-8EE5-C35864DA22AF}"/>
              </a:ext>
            </a:extLst>
          </p:cNvPr>
          <p:cNvSpPr/>
          <p:nvPr userDrawn="1"/>
        </p:nvSpPr>
        <p:spPr>
          <a:xfrm>
            <a:off x="7010400" y="2514600"/>
            <a:ext cx="5181600" cy="1828800"/>
          </a:xfrm>
          <a:custGeom>
            <a:avLst/>
            <a:gdLst/>
            <a:ahLst/>
            <a:cxnLst/>
            <a:rect l="l" t="t" r="r" b="b"/>
            <a:pathLst>
              <a:path w="12192000" h="688975">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tx2"/>
              </a:gs>
            </a:gsLst>
            <a:lin ang="3600000" scaled="0"/>
          </a:gradFill>
        </p:spPr>
        <p:txBody>
          <a:bodyPr wrap="square" lIns="0" tIns="0" rIns="0" bIns="0" rtlCol="0"/>
          <a:lstStyle/>
          <a:p>
            <a:endParaRPr sz="1800"/>
          </a:p>
        </p:txBody>
      </p:sp>
      <p:pic>
        <p:nvPicPr>
          <p:cNvPr id="7" name="Picture 6">
            <a:extLst>
              <a:ext uri="{FF2B5EF4-FFF2-40B4-BE49-F238E27FC236}">
                <a16:creationId xmlns:a16="http://schemas.microsoft.com/office/drawing/2014/main" id="{7F089489-6864-4840-9B8D-2A2B2065346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18007" y="2762644"/>
            <a:ext cx="3166386" cy="1280160"/>
          </a:xfrm>
          <a:prstGeom prst="rect">
            <a:avLst/>
          </a:prstGeom>
        </p:spPr>
      </p:pic>
      <p:sp>
        <p:nvSpPr>
          <p:cNvPr id="8" name="Picture Placeholder 4">
            <a:extLst>
              <a:ext uri="{FF2B5EF4-FFF2-40B4-BE49-F238E27FC236}">
                <a16:creationId xmlns:a16="http://schemas.microsoft.com/office/drawing/2014/main" id="{64DDFF84-7CED-45DE-B277-BB9DF1DEFEA1}"/>
              </a:ext>
            </a:extLst>
          </p:cNvPr>
          <p:cNvSpPr>
            <a:spLocks noGrp="1"/>
          </p:cNvSpPr>
          <p:nvPr>
            <p:ph type="pic" sz="quarter" idx="10"/>
          </p:nvPr>
        </p:nvSpPr>
        <p:spPr>
          <a:xfrm>
            <a:off x="7010400" y="0"/>
            <a:ext cx="2743200" cy="2514600"/>
          </a:xfrm>
        </p:spPr>
        <p:txBody>
          <a:bodyPr/>
          <a:lstStyle/>
          <a:p>
            <a:r>
              <a:rPr lang="en-US"/>
              <a:t>Click icon to add picture</a:t>
            </a:r>
            <a:endParaRPr lang="en-US" dirty="0"/>
          </a:p>
        </p:txBody>
      </p:sp>
      <p:sp>
        <p:nvSpPr>
          <p:cNvPr id="10" name="Picture Placeholder 4">
            <a:extLst>
              <a:ext uri="{FF2B5EF4-FFF2-40B4-BE49-F238E27FC236}">
                <a16:creationId xmlns:a16="http://schemas.microsoft.com/office/drawing/2014/main" id="{485D6B3E-3CCF-4ED3-B750-D053ADDAE2E1}"/>
              </a:ext>
            </a:extLst>
          </p:cNvPr>
          <p:cNvSpPr>
            <a:spLocks noGrp="1"/>
          </p:cNvSpPr>
          <p:nvPr>
            <p:ph type="pic" sz="quarter" idx="11"/>
          </p:nvPr>
        </p:nvSpPr>
        <p:spPr>
          <a:xfrm>
            <a:off x="9753600" y="0"/>
            <a:ext cx="2438400" cy="2514600"/>
          </a:xfrm>
        </p:spPr>
        <p:txBody>
          <a:bodyPr/>
          <a:lstStyle/>
          <a:p>
            <a:r>
              <a:rPr lang="en-US"/>
              <a:t>Click icon to add picture</a:t>
            </a:r>
            <a:endParaRPr lang="en-US" dirty="0"/>
          </a:p>
        </p:txBody>
      </p:sp>
      <p:sp>
        <p:nvSpPr>
          <p:cNvPr id="11" name="Picture Placeholder 7">
            <a:extLst>
              <a:ext uri="{FF2B5EF4-FFF2-40B4-BE49-F238E27FC236}">
                <a16:creationId xmlns:a16="http://schemas.microsoft.com/office/drawing/2014/main" id="{0DAA1F5F-6024-4290-9021-F15749F417E0}"/>
              </a:ext>
            </a:extLst>
          </p:cNvPr>
          <p:cNvSpPr>
            <a:spLocks noGrp="1"/>
          </p:cNvSpPr>
          <p:nvPr>
            <p:ph type="pic" sz="quarter" idx="12"/>
          </p:nvPr>
        </p:nvSpPr>
        <p:spPr>
          <a:xfrm>
            <a:off x="7010400" y="4343400"/>
            <a:ext cx="5181600" cy="2514600"/>
          </a:xfrm>
        </p:spPr>
        <p:txBody>
          <a:bodyPr/>
          <a:lstStyle/>
          <a:p>
            <a:r>
              <a:rPr lang="en-US"/>
              <a:t>Click icon to add picture</a:t>
            </a:r>
          </a:p>
        </p:txBody>
      </p:sp>
    </p:spTree>
    <p:extLst>
      <p:ext uri="{BB962C8B-B14F-4D97-AF65-F5344CB8AC3E}">
        <p14:creationId xmlns:p14="http://schemas.microsoft.com/office/powerpoint/2010/main" val="2095435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09600" y="3235689"/>
            <a:ext cx="10972800" cy="1298590"/>
          </a:xfrm>
          <a:prstGeom prst="rect">
            <a:avLst/>
          </a:prstGeom>
        </p:spPr>
        <p:txBody>
          <a:bodyPr wrap="square" lIns="0" tIns="0" rIns="0" bIns="0" anchor="b" anchorCtr="0">
            <a:noAutofit/>
          </a:bodyPr>
          <a:lstStyle>
            <a:lvl1pPr algn="ctr">
              <a:lnSpc>
                <a:spcPts val="4800"/>
              </a:lnSpc>
              <a:defRPr sz="4800"/>
            </a:lvl1pPr>
          </a:lstStyle>
          <a:p>
            <a:r>
              <a:rPr lang="en-US"/>
              <a:t>Click to edit Master title style</a:t>
            </a:r>
            <a:endParaRPr dirty="0"/>
          </a:p>
        </p:txBody>
      </p:sp>
      <p:sp>
        <p:nvSpPr>
          <p:cNvPr id="3" name="Holder 3"/>
          <p:cNvSpPr>
            <a:spLocks noGrp="1"/>
          </p:cNvSpPr>
          <p:nvPr>
            <p:ph type="subTitle" idx="4"/>
          </p:nvPr>
        </p:nvSpPr>
        <p:spPr>
          <a:xfrm>
            <a:off x="609600" y="4734289"/>
            <a:ext cx="10972800" cy="664655"/>
          </a:xfrm>
          <a:prstGeom prst="rect">
            <a:avLst/>
          </a:prstGeom>
        </p:spPr>
        <p:txBody>
          <a:bodyPr wrap="square" lIns="0" tIns="0" rIns="0" bIns="0" anchor="t" anchorCtr="0">
            <a:noAutofit/>
          </a:bodyPr>
          <a:lstStyle>
            <a:lvl1pPr marL="0" indent="0" algn="ctr">
              <a:buNone/>
              <a:defRPr sz="2800" b="0" i="0" kern="1200" dirty="0">
                <a:solidFill>
                  <a:schemeClr val="accent1"/>
                </a:solidFill>
                <a:latin typeface="+mj-lt"/>
                <a:ea typeface="Acumin Pro Condensed Medium" panose="020B0606020202020204" pitchFamily="34" charset="0"/>
                <a:cs typeface="Arial" charset="0"/>
              </a:defRPr>
            </a:lvl1pPr>
          </a:lstStyle>
          <a:p>
            <a:r>
              <a:rPr lang="en-US"/>
              <a:t>Click to edit Master subtitle style</a:t>
            </a:r>
            <a:endParaRPr dirty="0"/>
          </a:p>
        </p:txBody>
      </p:sp>
      <p:sp>
        <p:nvSpPr>
          <p:cNvPr id="69" name="AutoShape 3"/>
          <p:cNvSpPr>
            <a:spLocks noChangeAspect="1" noChangeArrowheads="1" noTextEdit="1"/>
          </p:cNvSpPr>
          <p:nvPr userDrawn="1"/>
        </p:nvSpPr>
        <p:spPr bwMode="auto">
          <a:xfrm>
            <a:off x="6099048" y="2633472"/>
            <a:ext cx="60928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picture containing drawing, ball, game&#10;&#10;Description automatically generated">
            <a:extLst>
              <a:ext uri="{FF2B5EF4-FFF2-40B4-BE49-F238E27FC236}">
                <a16:creationId xmlns:a16="http://schemas.microsoft.com/office/drawing/2014/main" id="{7F089489-6864-4840-9B8D-2A2B206534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6804" y="914400"/>
            <a:ext cx="4298392" cy="1579751"/>
          </a:xfrm>
          <a:prstGeom prst="rect">
            <a:avLst/>
          </a:prstGeom>
        </p:spPr>
      </p:pic>
      <p:sp>
        <p:nvSpPr>
          <p:cNvPr id="9" name="bk object 16">
            <a:extLst>
              <a:ext uri="{FF2B5EF4-FFF2-40B4-BE49-F238E27FC236}">
                <a16:creationId xmlns:a16="http://schemas.microsoft.com/office/drawing/2014/main" id="{2D774F74-9E64-4C20-8EE5-C35864DA22AF}"/>
              </a:ext>
            </a:extLst>
          </p:cNvPr>
          <p:cNvSpPr/>
          <p:nvPr userDrawn="1"/>
        </p:nvSpPr>
        <p:spPr>
          <a:xfrm>
            <a:off x="0" y="6172200"/>
            <a:ext cx="12192000" cy="76200"/>
          </a:xfrm>
          <a:custGeom>
            <a:avLst/>
            <a:gdLst/>
            <a:ahLst/>
            <a:cxnLst/>
            <a:rect l="l" t="t" r="r" b="b"/>
            <a:pathLst>
              <a:path w="12192000" h="688975">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tx2"/>
              </a:gs>
            </a:gsLst>
            <a:lin ang="3600000" scaled="0"/>
          </a:gradFill>
        </p:spPr>
        <p:txBody>
          <a:bodyPr wrap="square" lIns="0" tIns="0" rIns="0" bIns="0" rtlCol="0"/>
          <a:lstStyle/>
          <a:p>
            <a:endParaRPr sz="1800"/>
          </a:p>
        </p:txBody>
      </p:sp>
    </p:spTree>
    <p:extLst>
      <p:ext uri="{BB962C8B-B14F-4D97-AF65-F5344CB8AC3E}">
        <p14:creationId xmlns:p14="http://schemas.microsoft.com/office/powerpoint/2010/main" val="3778856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9" Type="http://schemas.openxmlformats.org/officeDocument/2006/relationships/slideLayout" Target="../slideLayouts/slideLayout45.xml"/><Relationship Id="rId3" Type="http://schemas.openxmlformats.org/officeDocument/2006/relationships/slideLayout" Target="../slideLayouts/slideLayout9.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41"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E3BE3-9905-4242-952E-40193A6E28E0}"/>
              </a:ext>
            </a:extLst>
          </p:cNvPr>
          <p:cNvSpPr>
            <a:spLocks noGrp="1"/>
          </p:cNvSpPr>
          <p:nvPr>
            <p:ph type="title"/>
          </p:nvPr>
        </p:nvSpPr>
        <p:spPr>
          <a:xfrm>
            <a:off x="457200" y="365126"/>
            <a:ext cx="11277600" cy="9995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2CA87C2-B569-4DC1-B10D-3400EF43EC38}"/>
              </a:ext>
            </a:extLst>
          </p:cNvPr>
          <p:cNvSpPr>
            <a:spLocks noGrp="1"/>
          </p:cNvSpPr>
          <p:nvPr>
            <p:ph type="body" idx="1"/>
          </p:nvPr>
        </p:nvSpPr>
        <p:spPr>
          <a:xfrm>
            <a:off x="457200" y="1591119"/>
            <a:ext cx="11277600" cy="4176128"/>
          </a:xfrm>
          <a:prstGeom prst="rect">
            <a:avLst/>
          </a:prstGeom>
        </p:spPr>
        <p:txBody>
          <a:bodyPr vert="horz" lIns="91440" tIns="45720" rIns="91440" bIns="45720" rtlCol="0" anchor="ctr"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bk object 16">
            <a:extLst>
              <a:ext uri="{FF2B5EF4-FFF2-40B4-BE49-F238E27FC236}">
                <a16:creationId xmlns:a16="http://schemas.microsoft.com/office/drawing/2014/main" id="{5A64470C-11F8-468D-96F0-FA81958DB5BC}"/>
              </a:ext>
            </a:extLst>
          </p:cNvPr>
          <p:cNvSpPr/>
          <p:nvPr userDrawn="1"/>
        </p:nvSpPr>
        <p:spPr>
          <a:xfrm>
            <a:off x="0" y="6324600"/>
            <a:ext cx="12192000" cy="76200"/>
          </a:xfrm>
          <a:custGeom>
            <a:avLst/>
            <a:gdLst/>
            <a:ahLst/>
            <a:cxnLst/>
            <a:rect l="l" t="t" r="r" b="b"/>
            <a:pathLst>
              <a:path w="12192000" h="688975">
                <a:moveTo>
                  <a:pt x="0" y="688975"/>
                </a:moveTo>
                <a:lnTo>
                  <a:pt x="12192000" y="688975"/>
                </a:lnTo>
                <a:lnTo>
                  <a:pt x="12192000" y="0"/>
                </a:lnTo>
                <a:lnTo>
                  <a:pt x="0" y="0"/>
                </a:lnTo>
                <a:lnTo>
                  <a:pt x="0" y="688975"/>
                </a:lnTo>
                <a:close/>
              </a:path>
            </a:pathLst>
          </a:custGeom>
          <a:gradFill>
            <a:gsLst>
              <a:gs pos="0">
                <a:schemeClr val="accent3"/>
              </a:gs>
              <a:gs pos="33000">
                <a:schemeClr val="accent1"/>
              </a:gs>
              <a:gs pos="100000">
                <a:schemeClr val="tx2"/>
              </a:gs>
            </a:gsLst>
            <a:lin ang="3600000" scaled="0"/>
          </a:gradFill>
        </p:spPr>
        <p:txBody>
          <a:bodyPr wrap="square" lIns="0" tIns="0" rIns="0" bIns="0" rtlCol="0"/>
          <a:lstStyle/>
          <a:p>
            <a:endParaRPr sz="1800"/>
          </a:p>
        </p:txBody>
      </p:sp>
      <p:sp>
        <p:nvSpPr>
          <p:cNvPr id="11" name="Holder 6">
            <a:extLst>
              <a:ext uri="{FF2B5EF4-FFF2-40B4-BE49-F238E27FC236}">
                <a16:creationId xmlns:a16="http://schemas.microsoft.com/office/drawing/2014/main" id="{0A4C5E0A-20F4-482E-80B6-F8FBA02B0322}"/>
              </a:ext>
            </a:extLst>
          </p:cNvPr>
          <p:cNvSpPr>
            <a:spLocks noGrp="1"/>
          </p:cNvSpPr>
          <p:nvPr>
            <p:ph type="sldNum" sz="quarter" idx="4"/>
          </p:nvPr>
        </p:nvSpPr>
        <p:spPr>
          <a:xfrm>
            <a:off x="281765" y="6396713"/>
            <a:ext cx="480236" cy="47286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0" baseline="-25000">
                <a:solidFill>
                  <a:schemeClr val="accent2"/>
                </a:solidFill>
                <a:latin typeface="+mn-lt"/>
                <a:ea typeface="ヒラギノ角ゴ Pro W3" pitchFamily="-107" charset="-128"/>
                <a:cs typeface="Arial" panose="020B0604020202020204" pitchFamily="34" charset="0"/>
              </a:defRPr>
            </a:lvl1pPr>
          </a:lstStyle>
          <a:p>
            <a:pPr>
              <a:defRPr/>
            </a:pPr>
            <a:fld id="{D2411FC8-29D2-4C2C-9F78-B5B6D1C244CE}" type="slidenum">
              <a:rPr lang="en-US" altLang="en-US" smtClean="0"/>
              <a:pPr>
                <a:defRPr/>
              </a:pPr>
              <a:t>‹#›</a:t>
            </a:fld>
            <a:endParaRPr lang="en-US" altLang="en-US" baseline="-25000" dirty="0"/>
          </a:p>
        </p:txBody>
      </p:sp>
      <p:sp>
        <p:nvSpPr>
          <p:cNvPr id="12" name="Footer Placeholder 2">
            <a:extLst>
              <a:ext uri="{FF2B5EF4-FFF2-40B4-BE49-F238E27FC236}">
                <a16:creationId xmlns:a16="http://schemas.microsoft.com/office/drawing/2014/main" id="{9E2AFA52-6D46-47AC-AE0D-AC3782213F42}"/>
              </a:ext>
            </a:extLst>
          </p:cNvPr>
          <p:cNvSpPr>
            <a:spLocks noGrp="1"/>
          </p:cNvSpPr>
          <p:nvPr>
            <p:ph type="ftr" sz="quarter" idx="3"/>
          </p:nvPr>
        </p:nvSpPr>
        <p:spPr>
          <a:xfrm>
            <a:off x="824154" y="6395703"/>
            <a:ext cx="8739005" cy="462297"/>
          </a:xfrm>
          <a:prstGeom prst="rect">
            <a:avLst/>
          </a:prstGeom>
        </p:spPr>
        <p:txBody>
          <a:bodyPr vert="horz" lIns="91440" tIns="45720" rIns="91440" bIns="45720" rtlCol="0" anchor="ctr"/>
          <a:lstStyle>
            <a:lvl1pPr algn="l">
              <a:defRPr sz="900" baseline="-25000">
                <a:solidFill>
                  <a:schemeClr val="accent2"/>
                </a:solidFill>
              </a:defRPr>
            </a:lvl1pPr>
          </a:lstStyle>
          <a:p>
            <a:r>
              <a:rPr lang="en-US"/>
              <a:t>Insert &gt; Menu &gt; Header &amp; Footer &gt; Apply to All</a:t>
            </a:r>
            <a:endParaRPr lang="en-US" baseline="-25000" dirty="0"/>
          </a:p>
        </p:txBody>
      </p:sp>
      <p:pic>
        <p:nvPicPr>
          <p:cNvPr id="13" name="Picture 12">
            <a:extLst>
              <a:ext uri="{FF2B5EF4-FFF2-40B4-BE49-F238E27FC236}">
                <a16:creationId xmlns:a16="http://schemas.microsoft.com/office/drawing/2014/main" id="{1A6C18B8-760A-493A-83D7-DF98B19FCD98}"/>
              </a:ext>
            </a:extLst>
          </p:cNvPr>
          <p:cNvPicPr>
            <a:picLocks noChangeAspect="1"/>
          </p:cNvPicPr>
          <p:nvPr userDrawn="1"/>
        </p:nvPicPr>
        <p:blipFill>
          <a:blip r:embed="rId41" cstate="print">
            <a:extLst>
              <a:ext uri="{28A0092B-C50C-407E-A947-70E740481C1C}">
                <a14:useLocalDpi xmlns:a14="http://schemas.microsoft.com/office/drawing/2010/main" val="0"/>
              </a:ext>
            </a:extLst>
          </a:blip>
          <a:srcRect/>
          <a:stretch/>
        </p:blipFill>
        <p:spPr>
          <a:xfrm>
            <a:off x="10728895" y="6018241"/>
            <a:ext cx="1143000" cy="682955"/>
          </a:xfrm>
          <a:prstGeom prst="rect">
            <a:avLst/>
          </a:prstGeom>
        </p:spPr>
      </p:pic>
    </p:spTree>
    <p:extLst>
      <p:ext uri="{BB962C8B-B14F-4D97-AF65-F5344CB8AC3E}">
        <p14:creationId xmlns:p14="http://schemas.microsoft.com/office/powerpoint/2010/main" val="209309329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open.spotify.com/show/13ly0TlXxQIdc1RErmGmI8?si=pPwEftoKQeayqgi41h97-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edsystemsniu.org/model-programs-of-study-guides/"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hyperlink" Target="http://www.pwract.org/" TargetMode="External"/><Relationship Id="rId2" Type="http://schemas.openxmlformats.org/officeDocument/2006/relationships/hyperlink" Target="https://edsystemsniu.org/" TargetMode="External"/><Relationship Id="rId1" Type="http://schemas.openxmlformats.org/officeDocument/2006/relationships/slideLayout" Target="../slideLayouts/slideLayout2.xml"/><Relationship Id="rId4" Type="http://schemas.openxmlformats.org/officeDocument/2006/relationships/hyperlink" Target="mailto:jgonzalez28@ni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1.xml.rels><?xml version="1.0" encoding="UTF-8" standalone="yes"?>
<Relationships xmlns="http://schemas.openxmlformats.org/package/2006/relationships"><Relationship Id="rId3" Type="http://schemas.openxmlformats.org/officeDocument/2006/relationships/hyperlink" Target="http://www.pwract.org/" TargetMode="External"/><Relationship Id="rId2" Type="http://schemas.openxmlformats.org/officeDocument/2006/relationships/hyperlink" Target="https://edsystemsniu.org/" TargetMode="External"/><Relationship Id="rId1" Type="http://schemas.openxmlformats.org/officeDocument/2006/relationships/slideLayout" Target="../slideLayouts/slideLayout2.xml"/><Relationship Id="rId4" Type="http://schemas.openxmlformats.org/officeDocument/2006/relationships/hyperlink" Target="mailto:jgonzalez28@niu.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hyperlink" Target="http://www.pwract.or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ommons.wikimedia.org/wiki/Category:Idea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1602278"/>
            <a:ext cx="10132539" cy="2707171"/>
          </a:xfrm>
        </p:spPr>
        <p:txBody>
          <a:bodyPr>
            <a:noAutofit/>
          </a:bodyPr>
          <a:lstStyle/>
          <a:p>
            <a:pPr algn="ctr"/>
            <a:r>
              <a:rPr lang="en-US" sz="4800" dirty="0">
                <a:latin typeface="Times New Roman" panose="02020603050405020304" pitchFamily="18" charset="0"/>
                <a:cs typeface="Times New Roman" panose="02020603050405020304" pitchFamily="18" charset="0"/>
              </a:rPr>
              <a:t>Illinois Youth Career Pathway Grant Opportunity</a:t>
            </a:r>
            <a:br>
              <a:rPr lang="en-US" sz="4800" dirty="0">
                <a:latin typeface="Times New Roman" panose="02020603050405020304" pitchFamily="18" charset="0"/>
                <a:cs typeface="Times New Roman" panose="02020603050405020304" pitchFamily="18" charset="0"/>
              </a:rPr>
            </a:b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Technical Assistance Session</a:t>
            </a:r>
            <a:endParaRPr lang="en-US" sz="3200"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dirty="0">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71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3600" b="0" dirty="0">
                <a:latin typeface="Times New Roman" panose="02020603050405020304" pitchFamily="18" charset="0"/>
                <a:cs typeface="Times New Roman" panose="02020603050405020304" pitchFamily="18" charset="0"/>
              </a:rPr>
              <a:t>Recommended Technical and Essential Employability Competencies</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a:xfrm>
            <a:off x="7353300" y="5721350"/>
            <a:ext cx="2743200" cy="365125"/>
          </a:xfrm>
        </p:spPr>
        <p:txBody>
          <a:bodyPr/>
          <a:lstStyle/>
          <a:p>
            <a:fld id="{62E03C93-A8B5-5E4D-ADDE-FACFC10B3CD1}" type="slidenum">
              <a:rPr lang="en-US" smtClean="0"/>
              <a:pPr/>
              <a:t>10</a:t>
            </a:fld>
            <a:endParaRPr lang="en-US" dirty="0"/>
          </a:p>
        </p:txBody>
      </p:sp>
      <p:pic>
        <p:nvPicPr>
          <p:cNvPr id="7" name="Picture 6" descr="Screen Clipping">
            <a:extLst>
              <a:ext uri="{FF2B5EF4-FFF2-40B4-BE49-F238E27FC236}">
                <a16:creationId xmlns:a16="http://schemas.microsoft.com/office/drawing/2014/main" id="{3184360D-50D1-4FEA-AB4C-1187E5C01F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581150"/>
            <a:ext cx="3660187" cy="4724400"/>
          </a:xfrm>
          <a:prstGeom prst="rect">
            <a:avLst/>
          </a:prstGeom>
        </p:spPr>
      </p:pic>
      <p:pic>
        <p:nvPicPr>
          <p:cNvPr id="8" name="Picture 7" descr="Screen Clipping">
            <a:extLst>
              <a:ext uri="{FF2B5EF4-FFF2-40B4-BE49-F238E27FC236}">
                <a16:creationId xmlns:a16="http://schemas.microsoft.com/office/drawing/2014/main" id="{82C63EC6-B4B6-48AA-A035-E6B0A7F2D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079" y="1581150"/>
            <a:ext cx="4693921" cy="4805021"/>
          </a:xfrm>
          <a:prstGeom prst="rect">
            <a:avLst/>
          </a:prstGeom>
        </p:spPr>
      </p:pic>
      <p:sp>
        <p:nvSpPr>
          <p:cNvPr id="9" name="TextBox 8">
            <a:extLst>
              <a:ext uri="{FF2B5EF4-FFF2-40B4-BE49-F238E27FC236}">
                <a16:creationId xmlns:a16="http://schemas.microsoft.com/office/drawing/2014/main" id="{326ED4F6-5FCA-40F3-A450-04D8C1FABBB8}"/>
              </a:ext>
            </a:extLst>
          </p:cNvPr>
          <p:cNvSpPr txBox="1"/>
          <p:nvPr/>
        </p:nvSpPr>
        <p:spPr>
          <a:xfrm>
            <a:off x="3838576" y="6426075"/>
            <a:ext cx="3829050" cy="369332"/>
          </a:xfrm>
          <a:prstGeom prst="rect">
            <a:avLst/>
          </a:prstGeom>
          <a:noFill/>
        </p:spPr>
        <p:txBody>
          <a:bodyPr wrap="square" rtlCol="0">
            <a:spAutoFit/>
          </a:bodyPr>
          <a:lstStyle/>
          <a:p>
            <a:r>
              <a:rPr lang="en-US" dirty="0"/>
              <a:t>https://edsystemsniu.org/resources/</a:t>
            </a:r>
          </a:p>
        </p:txBody>
      </p:sp>
    </p:spTree>
    <p:extLst>
      <p:ext uri="{BB962C8B-B14F-4D97-AF65-F5344CB8AC3E}">
        <p14:creationId xmlns:p14="http://schemas.microsoft.com/office/powerpoint/2010/main" val="95045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b="0" dirty="0">
                <a:latin typeface="Times New Roman" panose="02020603050405020304" pitchFamily="18" charset="0"/>
                <a:cs typeface="Times New Roman" panose="02020603050405020304" pitchFamily="18" charset="0"/>
              </a:rPr>
              <a:t>Pathway Endorsements Statewide</a:t>
            </a: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pPr marL="0" lvl="0" indent="0" algn="l" rtl="0">
              <a:lnSpc>
                <a:spcPct val="80000"/>
              </a:lnSpc>
              <a:spcBef>
                <a:spcPts val="0"/>
              </a:spcBef>
              <a:spcAft>
                <a:spcPts val="0"/>
              </a:spcAft>
              <a:buClr>
                <a:schemeClr val="dk1"/>
              </a:buClr>
              <a:buSzPts val="2400"/>
              <a:buNone/>
            </a:pPr>
            <a:r>
              <a:rPr lang="en-US" dirty="0"/>
              <a:t>73 school districts representing 107 high schools statewide (16% of Illinois high schools)</a:t>
            </a:r>
          </a:p>
          <a:p>
            <a:pPr marL="0" lvl="0" indent="0" algn="l" rtl="0">
              <a:lnSpc>
                <a:spcPct val="80000"/>
              </a:lnSpc>
              <a:spcBef>
                <a:spcPts val="1000"/>
              </a:spcBef>
              <a:spcAft>
                <a:spcPts val="0"/>
              </a:spcAft>
              <a:buClr>
                <a:schemeClr val="dk1"/>
              </a:buClr>
              <a:buSzPts val="2400"/>
              <a:buNone/>
            </a:pPr>
            <a:r>
              <a:rPr lang="en-US" dirty="0"/>
              <a:t>	650 total HS in ISBE report data file</a:t>
            </a:r>
          </a:p>
          <a:p>
            <a:pPr marL="0" lvl="0" indent="0" algn="l" rtl="0">
              <a:lnSpc>
                <a:spcPct val="80000"/>
              </a:lnSpc>
              <a:spcBef>
                <a:spcPts val="1000"/>
              </a:spcBef>
              <a:spcAft>
                <a:spcPts val="0"/>
              </a:spcAft>
              <a:buClr>
                <a:schemeClr val="dk1"/>
              </a:buClr>
              <a:buSzPts val="2400"/>
              <a:buNone/>
            </a:pPr>
            <a:endParaRPr lang="en-US" dirty="0"/>
          </a:p>
          <a:p>
            <a:pPr marL="0" lvl="0" indent="0" algn="l" rtl="0">
              <a:lnSpc>
                <a:spcPct val="80000"/>
              </a:lnSpc>
              <a:spcBef>
                <a:spcPts val="1000"/>
              </a:spcBef>
              <a:spcAft>
                <a:spcPts val="0"/>
              </a:spcAft>
              <a:buClr>
                <a:schemeClr val="dk1"/>
              </a:buClr>
              <a:buSzPts val="2400"/>
              <a:buNone/>
            </a:pPr>
            <a:r>
              <a:rPr lang="en-US" dirty="0"/>
              <a:t>Urban, suburban, rural</a:t>
            </a:r>
          </a:p>
          <a:p>
            <a:pPr marL="0" lvl="0" indent="0" algn="l" rtl="0">
              <a:lnSpc>
                <a:spcPct val="80000"/>
              </a:lnSpc>
              <a:spcBef>
                <a:spcPts val="1000"/>
              </a:spcBef>
              <a:spcAft>
                <a:spcPts val="0"/>
              </a:spcAft>
              <a:buClr>
                <a:schemeClr val="dk1"/>
              </a:buClr>
              <a:buSzPts val="2400"/>
              <a:buNone/>
            </a:pPr>
            <a:endParaRPr lang="en-US" dirty="0"/>
          </a:p>
          <a:p>
            <a:pPr marL="0" lvl="0" indent="0" algn="l" rtl="0">
              <a:lnSpc>
                <a:spcPct val="80000"/>
              </a:lnSpc>
              <a:spcBef>
                <a:spcPts val="1000"/>
              </a:spcBef>
              <a:spcAft>
                <a:spcPts val="0"/>
              </a:spcAft>
              <a:buClr>
                <a:schemeClr val="dk1"/>
              </a:buClr>
              <a:buSzPts val="2400"/>
              <a:buNone/>
            </a:pPr>
            <a:r>
              <a:rPr lang="en-US" u="sng" dirty="0">
                <a:solidFill>
                  <a:schemeClr val="hlink"/>
                </a:solidFill>
                <a:hlinkClick r:id="rId2"/>
              </a:rPr>
              <a:t>Check out our Podcast with several Pathway highlights!</a:t>
            </a:r>
            <a:r>
              <a:rPr lang="en-US" u="sng" dirty="0">
                <a:solidFill>
                  <a:schemeClr val="hlink"/>
                </a:solidFill>
              </a:rPr>
              <a:t> (Apple podcasts, </a:t>
            </a:r>
            <a:r>
              <a:rPr lang="en-US" u="sng" dirty="0" err="1">
                <a:solidFill>
                  <a:schemeClr val="hlink"/>
                </a:solidFill>
              </a:rPr>
              <a:t>spotify</a:t>
            </a:r>
            <a:r>
              <a:rPr lang="en-US" u="sng" dirty="0">
                <a:solidFill>
                  <a:schemeClr val="hlink"/>
                </a:solidFill>
              </a:rPr>
              <a:t>)</a:t>
            </a:r>
            <a:endParaRPr lang="en-US" dirty="0"/>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11</a:t>
            </a:fld>
            <a:endParaRPr lang="en-US" dirty="0"/>
          </a:p>
        </p:txBody>
      </p:sp>
    </p:spTree>
    <p:extLst>
      <p:ext uri="{BB962C8B-B14F-4D97-AF65-F5344CB8AC3E}">
        <p14:creationId xmlns:p14="http://schemas.microsoft.com/office/powerpoint/2010/main" val="319282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431297" y="1552161"/>
            <a:ext cx="3968892" cy="1701193"/>
          </a:xfrm>
        </p:spPr>
        <p:txBody>
          <a:bodyPr>
            <a:noAutofit/>
          </a:bodyPr>
          <a:lstStyle/>
          <a:p>
            <a:pPr algn="ctr"/>
            <a:r>
              <a:rPr lang="en-US" sz="3200" b="0" dirty="0">
                <a:latin typeface="Times New Roman" panose="02020603050405020304" pitchFamily="18" charset="0"/>
                <a:cs typeface="Times New Roman" panose="02020603050405020304" pitchFamily="18" charset="0"/>
              </a:rPr>
              <a:t>College and Career Pathway Endorsement Framework</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12</a:t>
            </a:fld>
            <a:endParaRPr lang="en-US" dirty="0"/>
          </a:p>
        </p:txBody>
      </p:sp>
      <p:sp>
        <p:nvSpPr>
          <p:cNvPr id="5" name="Google Shape;563;p73">
            <a:extLst>
              <a:ext uri="{FF2B5EF4-FFF2-40B4-BE49-F238E27FC236}">
                <a16:creationId xmlns:a16="http://schemas.microsoft.com/office/drawing/2014/main" id="{3046FC36-5B3D-4497-A82C-521FCD75D19B}"/>
              </a:ext>
            </a:extLst>
          </p:cNvPr>
          <p:cNvSpPr/>
          <p:nvPr/>
        </p:nvSpPr>
        <p:spPr>
          <a:xfrm rot="10800000" flipH="1">
            <a:off x="4723250" y="1691954"/>
            <a:ext cx="7081177" cy="665650"/>
          </a:xfrm>
          <a:prstGeom prst="rect">
            <a:avLst/>
          </a:prstGeom>
          <a:solidFill>
            <a:srgbClr val="32BEBC">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A5A5A5"/>
              </a:solidFill>
              <a:latin typeface="Arial"/>
              <a:ea typeface="Arial"/>
              <a:cs typeface="Arial"/>
              <a:sym typeface="Arial"/>
            </a:endParaRPr>
          </a:p>
        </p:txBody>
      </p:sp>
      <p:sp>
        <p:nvSpPr>
          <p:cNvPr id="6" name="Google Shape;564;p73">
            <a:extLst>
              <a:ext uri="{FF2B5EF4-FFF2-40B4-BE49-F238E27FC236}">
                <a16:creationId xmlns:a16="http://schemas.microsoft.com/office/drawing/2014/main" id="{A026FE58-8F54-4519-A094-AE9FE183FF0A}"/>
              </a:ext>
            </a:extLst>
          </p:cNvPr>
          <p:cNvSpPr/>
          <p:nvPr/>
        </p:nvSpPr>
        <p:spPr>
          <a:xfrm rot="10800000" flipH="1">
            <a:off x="4723250" y="518715"/>
            <a:ext cx="7081177" cy="96170"/>
          </a:xfrm>
          <a:prstGeom prst="rect">
            <a:avLst/>
          </a:prstGeom>
          <a:solidFill>
            <a:srgbClr val="0577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A5A5A5"/>
              </a:solidFill>
              <a:latin typeface="Arial"/>
              <a:ea typeface="Arial"/>
              <a:cs typeface="Arial"/>
              <a:sym typeface="Arial"/>
            </a:endParaRPr>
          </a:p>
        </p:txBody>
      </p:sp>
      <p:sp>
        <p:nvSpPr>
          <p:cNvPr id="7" name="Google Shape;565;p73">
            <a:extLst>
              <a:ext uri="{FF2B5EF4-FFF2-40B4-BE49-F238E27FC236}">
                <a16:creationId xmlns:a16="http://schemas.microsoft.com/office/drawing/2014/main" id="{1DBFF412-9F89-44DD-9D33-649CF829DD17}"/>
              </a:ext>
            </a:extLst>
          </p:cNvPr>
          <p:cNvSpPr/>
          <p:nvPr/>
        </p:nvSpPr>
        <p:spPr>
          <a:xfrm rot="10800000" flipH="1">
            <a:off x="4723250" y="614883"/>
            <a:ext cx="7081177" cy="544727"/>
          </a:xfrm>
          <a:prstGeom prst="rect">
            <a:avLst/>
          </a:prstGeom>
          <a:solidFill>
            <a:srgbClr val="0577A8">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A5A5A5"/>
              </a:solidFill>
              <a:latin typeface="Arial"/>
              <a:ea typeface="Arial"/>
              <a:cs typeface="Arial"/>
              <a:sym typeface="Arial"/>
            </a:endParaRPr>
          </a:p>
        </p:txBody>
      </p:sp>
      <p:sp>
        <p:nvSpPr>
          <p:cNvPr id="8" name="Google Shape;566;p73">
            <a:extLst>
              <a:ext uri="{FF2B5EF4-FFF2-40B4-BE49-F238E27FC236}">
                <a16:creationId xmlns:a16="http://schemas.microsoft.com/office/drawing/2014/main" id="{3816CCC3-0A87-4ED1-9736-82DE5F10FB00}"/>
              </a:ext>
            </a:extLst>
          </p:cNvPr>
          <p:cNvSpPr txBox="1"/>
          <p:nvPr/>
        </p:nvSpPr>
        <p:spPr>
          <a:xfrm>
            <a:off x="4623850" y="260317"/>
            <a:ext cx="2271653" cy="2962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INDIVIDUAL PLAN</a:t>
            </a:r>
            <a:endParaRPr/>
          </a:p>
        </p:txBody>
      </p:sp>
      <p:sp>
        <p:nvSpPr>
          <p:cNvPr id="9" name="Google Shape;567;p73">
            <a:extLst>
              <a:ext uri="{FF2B5EF4-FFF2-40B4-BE49-F238E27FC236}">
                <a16:creationId xmlns:a16="http://schemas.microsoft.com/office/drawing/2014/main" id="{42944EFE-38FC-4E65-B2F8-EC0CDEE7DB3A}"/>
              </a:ext>
            </a:extLst>
          </p:cNvPr>
          <p:cNvSpPr/>
          <p:nvPr/>
        </p:nvSpPr>
        <p:spPr>
          <a:xfrm rot="10800000" flipH="1">
            <a:off x="4723250" y="6100208"/>
            <a:ext cx="7081177" cy="96170"/>
          </a:xfrm>
          <a:prstGeom prst="rect">
            <a:avLst/>
          </a:prstGeom>
          <a:solidFill>
            <a:srgbClr val="FCB0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A5A5A5"/>
              </a:solidFill>
              <a:latin typeface="Arial"/>
              <a:ea typeface="Arial"/>
              <a:cs typeface="Arial"/>
              <a:sym typeface="Arial"/>
            </a:endParaRPr>
          </a:p>
        </p:txBody>
      </p:sp>
      <p:sp>
        <p:nvSpPr>
          <p:cNvPr id="10" name="Google Shape;568;p73">
            <a:extLst>
              <a:ext uri="{FF2B5EF4-FFF2-40B4-BE49-F238E27FC236}">
                <a16:creationId xmlns:a16="http://schemas.microsoft.com/office/drawing/2014/main" id="{1F33AF9C-B8C0-4DAB-99E9-84746D2954F6}"/>
              </a:ext>
            </a:extLst>
          </p:cNvPr>
          <p:cNvSpPr/>
          <p:nvPr/>
        </p:nvSpPr>
        <p:spPr>
          <a:xfrm rot="10800000" flipH="1">
            <a:off x="4723250" y="6196374"/>
            <a:ext cx="7081177" cy="553709"/>
          </a:xfrm>
          <a:prstGeom prst="rect">
            <a:avLst/>
          </a:prstGeom>
          <a:solidFill>
            <a:srgbClr val="FCB017">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A5A5A5"/>
              </a:solidFill>
              <a:latin typeface="Arial"/>
              <a:ea typeface="Arial"/>
              <a:cs typeface="Arial"/>
              <a:sym typeface="Arial"/>
            </a:endParaRPr>
          </a:p>
        </p:txBody>
      </p:sp>
      <p:sp>
        <p:nvSpPr>
          <p:cNvPr id="11" name="Google Shape;569;p73">
            <a:extLst>
              <a:ext uri="{FF2B5EF4-FFF2-40B4-BE49-F238E27FC236}">
                <a16:creationId xmlns:a16="http://schemas.microsoft.com/office/drawing/2014/main" id="{3F05802B-8E13-470A-973D-EC3D884CD3E5}"/>
              </a:ext>
            </a:extLst>
          </p:cNvPr>
          <p:cNvSpPr txBox="1"/>
          <p:nvPr/>
        </p:nvSpPr>
        <p:spPr>
          <a:xfrm>
            <a:off x="4750319" y="6276546"/>
            <a:ext cx="6932047" cy="4304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Ready for non-remedial coursework in reading and math by high school graduation through criteria defined by district and local community college</a:t>
            </a:r>
            <a:endParaRPr/>
          </a:p>
        </p:txBody>
      </p:sp>
      <p:sp>
        <p:nvSpPr>
          <p:cNvPr id="12" name="Google Shape;570;p73">
            <a:extLst>
              <a:ext uri="{FF2B5EF4-FFF2-40B4-BE49-F238E27FC236}">
                <a16:creationId xmlns:a16="http://schemas.microsoft.com/office/drawing/2014/main" id="{1F1459D4-88EB-48DF-9E31-C7CF6E8DEC7B}"/>
              </a:ext>
            </a:extLst>
          </p:cNvPr>
          <p:cNvSpPr txBox="1"/>
          <p:nvPr/>
        </p:nvSpPr>
        <p:spPr>
          <a:xfrm>
            <a:off x="4636550" y="5841810"/>
            <a:ext cx="2271653" cy="2962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ACADEMIC READINESS</a:t>
            </a:r>
            <a:endParaRPr/>
          </a:p>
        </p:txBody>
      </p:sp>
      <p:sp>
        <p:nvSpPr>
          <p:cNvPr id="13" name="Google Shape;571;p73">
            <a:extLst>
              <a:ext uri="{FF2B5EF4-FFF2-40B4-BE49-F238E27FC236}">
                <a16:creationId xmlns:a16="http://schemas.microsoft.com/office/drawing/2014/main" id="{9781DF9E-B275-49E9-A07D-4882E94A5CF5}"/>
              </a:ext>
            </a:extLst>
          </p:cNvPr>
          <p:cNvSpPr/>
          <p:nvPr/>
        </p:nvSpPr>
        <p:spPr>
          <a:xfrm rot="10800000" flipH="1">
            <a:off x="4723250" y="1595786"/>
            <a:ext cx="7081177" cy="96170"/>
          </a:xfrm>
          <a:prstGeom prst="rect">
            <a:avLst/>
          </a:prstGeom>
          <a:solidFill>
            <a:srgbClr val="32BE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A5A5A5"/>
              </a:solidFill>
              <a:latin typeface="Arial"/>
              <a:ea typeface="Arial"/>
              <a:cs typeface="Arial"/>
              <a:sym typeface="Arial"/>
            </a:endParaRPr>
          </a:p>
        </p:txBody>
      </p:sp>
      <p:sp>
        <p:nvSpPr>
          <p:cNvPr id="14" name="Google Shape;572;p73">
            <a:extLst>
              <a:ext uri="{FF2B5EF4-FFF2-40B4-BE49-F238E27FC236}">
                <a16:creationId xmlns:a16="http://schemas.microsoft.com/office/drawing/2014/main" id="{FBB707EA-1E2F-4073-B2F2-39B2079177FD}"/>
              </a:ext>
            </a:extLst>
          </p:cNvPr>
          <p:cNvSpPr txBox="1"/>
          <p:nvPr/>
        </p:nvSpPr>
        <p:spPr>
          <a:xfrm>
            <a:off x="4750320" y="1772125"/>
            <a:ext cx="6407244" cy="4015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dirty="0">
                <a:solidFill>
                  <a:schemeClr val="dk1"/>
                </a:solidFill>
                <a:latin typeface="Arial"/>
                <a:ea typeface="Arial"/>
                <a:cs typeface="Arial"/>
                <a:sym typeface="Arial"/>
              </a:rPr>
              <a:t>Awareness, exploration, and preparation activities that provide opportunities for students to interact with adults in their workplace</a:t>
            </a:r>
            <a:endParaRPr dirty="0"/>
          </a:p>
        </p:txBody>
      </p:sp>
      <p:sp>
        <p:nvSpPr>
          <p:cNvPr id="15" name="Google Shape;573;p73">
            <a:extLst>
              <a:ext uri="{FF2B5EF4-FFF2-40B4-BE49-F238E27FC236}">
                <a16:creationId xmlns:a16="http://schemas.microsoft.com/office/drawing/2014/main" id="{39DCEB6A-C053-4920-BBC5-757EBFC88CED}"/>
              </a:ext>
            </a:extLst>
          </p:cNvPr>
          <p:cNvSpPr txBox="1"/>
          <p:nvPr/>
        </p:nvSpPr>
        <p:spPr>
          <a:xfrm>
            <a:off x="4623850" y="1347165"/>
            <a:ext cx="3333232" cy="3768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1400"/>
              <a:buFont typeface="Arial"/>
              <a:buNone/>
            </a:pPr>
            <a:r>
              <a:rPr lang="en-US" sz="1400" b="1" dirty="0">
                <a:solidFill>
                  <a:srgbClr val="3F3F3F"/>
                </a:solidFill>
                <a:latin typeface="Arial"/>
                <a:ea typeface="Arial"/>
                <a:cs typeface="Arial"/>
                <a:sym typeface="Arial"/>
              </a:rPr>
              <a:t>PROFESSIONAL LEARNING</a:t>
            </a:r>
            <a:endParaRPr dirty="0"/>
          </a:p>
        </p:txBody>
      </p:sp>
      <p:cxnSp>
        <p:nvCxnSpPr>
          <p:cNvPr id="16" name="Google Shape;574;p73">
            <a:extLst>
              <a:ext uri="{FF2B5EF4-FFF2-40B4-BE49-F238E27FC236}">
                <a16:creationId xmlns:a16="http://schemas.microsoft.com/office/drawing/2014/main" id="{BCB13EF1-7B36-4D11-8D42-112233AD9917}"/>
              </a:ext>
            </a:extLst>
          </p:cNvPr>
          <p:cNvCxnSpPr/>
          <p:nvPr/>
        </p:nvCxnSpPr>
        <p:spPr>
          <a:xfrm>
            <a:off x="8263837" y="2215845"/>
            <a:ext cx="0" cy="135589"/>
          </a:xfrm>
          <a:prstGeom prst="straightConnector1">
            <a:avLst/>
          </a:prstGeom>
          <a:noFill/>
          <a:ln w="9525" cap="flat" cmpd="sng">
            <a:solidFill>
              <a:srgbClr val="262626"/>
            </a:solidFill>
            <a:prstDash val="solid"/>
            <a:miter lim="800000"/>
            <a:headEnd type="none" w="sm" len="sm"/>
            <a:tailEnd type="none" w="sm" len="sm"/>
          </a:ln>
        </p:spPr>
      </p:cxnSp>
      <p:cxnSp>
        <p:nvCxnSpPr>
          <p:cNvPr id="17" name="Google Shape;575;p73">
            <a:extLst>
              <a:ext uri="{FF2B5EF4-FFF2-40B4-BE49-F238E27FC236}">
                <a16:creationId xmlns:a16="http://schemas.microsoft.com/office/drawing/2014/main" id="{F2E2977D-44ED-4EC0-9B6B-B43D0F4B153F}"/>
              </a:ext>
            </a:extLst>
          </p:cNvPr>
          <p:cNvCxnSpPr/>
          <p:nvPr/>
        </p:nvCxnSpPr>
        <p:spPr>
          <a:xfrm>
            <a:off x="10034131" y="2215845"/>
            <a:ext cx="0" cy="135589"/>
          </a:xfrm>
          <a:prstGeom prst="straightConnector1">
            <a:avLst/>
          </a:prstGeom>
          <a:noFill/>
          <a:ln w="9525" cap="flat" cmpd="sng">
            <a:solidFill>
              <a:srgbClr val="262626"/>
            </a:solidFill>
            <a:prstDash val="solid"/>
            <a:miter lim="800000"/>
            <a:headEnd type="none" w="sm" len="sm"/>
            <a:tailEnd type="none" w="sm" len="sm"/>
          </a:ln>
        </p:spPr>
      </p:cxnSp>
      <p:sp>
        <p:nvSpPr>
          <p:cNvPr id="18" name="Google Shape;576;p73">
            <a:extLst>
              <a:ext uri="{FF2B5EF4-FFF2-40B4-BE49-F238E27FC236}">
                <a16:creationId xmlns:a16="http://schemas.microsoft.com/office/drawing/2014/main" id="{5A80EAD2-61DF-4393-9B78-0B61D12C91A1}"/>
              </a:ext>
            </a:extLst>
          </p:cNvPr>
          <p:cNvSpPr/>
          <p:nvPr/>
        </p:nvSpPr>
        <p:spPr>
          <a:xfrm rot="10800000" flipH="1">
            <a:off x="4723249" y="2357973"/>
            <a:ext cx="3540587" cy="361201"/>
          </a:xfrm>
          <a:prstGeom prst="rect">
            <a:avLst/>
          </a:prstGeom>
          <a:solidFill>
            <a:srgbClr val="32BEBC">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A5A5A5"/>
              </a:solidFill>
              <a:latin typeface="Arial"/>
              <a:ea typeface="Arial"/>
              <a:cs typeface="Arial"/>
              <a:sym typeface="Arial"/>
            </a:endParaRPr>
          </a:p>
        </p:txBody>
      </p:sp>
      <p:sp>
        <p:nvSpPr>
          <p:cNvPr id="19" name="Google Shape;577;p73">
            <a:extLst>
              <a:ext uri="{FF2B5EF4-FFF2-40B4-BE49-F238E27FC236}">
                <a16:creationId xmlns:a16="http://schemas.microsoft.com/office/drawing/2014/main" id="{F1021E0E-069B-4611-8BEF-9BE825F0C896}"/>
              </a:ext>
            </a:extLst>
          </p:cNvPr>
          <p:cNvSpPr txBox="1"/>
          <p:nvPr/>
        </p:nvSpPr>
        <p:spPr>
          <a:xfrm>
            <a:off x="4750320" y="2378521"/>
            <a:ext cx="3055020" cy="3058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900"/>
              <a:buFont typeface="Arial"/>
              <a:buNone/>
            </a:pPr>
            <a:r>
              <a:rPr lang="en-US" sz="900">
                <a:solidFill>
                  <a:srgbClr val="0C0C0C"/>
                </a:solidFill>
                <a:latin typeface="Arial"/>
                <a:ea typeface="Arial"/>
                <a:cs typeface="Arial"/>
                <a:sym typeface="Arial"/>
              </a:rPr>
              <a:t>At least 2 career exploration activities or 1 intensive experience</a:t>
            </a:r>
            <a:endParaRPr/>
          </a:p>
        </p:txBody>
      </p:sp>
      <p:sp>
        <p:nvSpPr>
          <p:cNvPr id="20" name="Google Shape;578;p73">
            <a:extLst>
              <a:ext uri="{FF2B5EF4-FFF2-40B4-BE49-F238E27FC236}">
                <a16:creationId xmlns:a16="http://schemas.microsoft.com/office/drawing/2014/main" id="{E14B79C9-698B-47FA-B0B5-538A1234BBE8}"/>
              </a:ext>
            </a:extLst>
          </p:cNvPr>
          <p:cNvSpPr/>
          <p:nvPr/>
        </p:nvSpPr>
        <p:spPr>
          <a:xfrm rot="10800000" flipH="1">
            <a:off x="8263837" y="2357973"/>
            <a:ext cx="3540590" cy="361201"/>
          </a:xfrm>
          <a:prstGeom prst="rect">
            <a:avLst/>
          </a:prstGeom>
          <a:solidFill>
            <a:srgbClr val="32BEBC">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A5A5A5"/>
              </a:solidFill>
              <a:latin typeface="Arial"/>
              <a:ea typeface="Arial"/>
              <a:cs typeface="Arial"/>
              <a:sym typeface="Arial"/>
            </a:endParaRPr>
          </a:p>
        </p:txBody>
      </p:sp>
      <p:sp>
        <p:nvSpPr>
          <p:cNvPr id="21" name="Google Shape;579;p73">
            <a:extLst>
              <a:ext uri="{FF2B5EF4-FFF2-40B4-BE49-F238E27FC236}">
                <a16:creationId xmlns:a16="http://schemas.microsoft.com/office/drawing/2014/main" id="{84A486E9-4692-4DD8-96ED-D6FB1B137C5B}"/>
              </a:ext>
            </a:extLst>
          </p:cNvPr>
          <p:cNvSpPr txBox="1"/>
          <p:nvPr/>
        </p:nvSpPr>
        <p:spPr>
          <a:xfrm>
            <a:off x="8333714" y="2378521"/>
            <a:ext cx="3347080" cy="3058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900"/>
              <a:buFont typeface="Arial"/>
              <a:buNone/>
            </a:pPr>
            <a:r>
              <a:rPr lang="en-US" sz="900">
                <a:solidFill>
                  <a:srgbClr val="0C0C0C"/>
                </a:solidFill>
                <a:latin typeface="Arial"/>
                <a:ea typeface="Arial"/>
                <a:cs typeface="Arial"/>
                <a:sym typeface="Arial"/>
              </a:rPr>
              <a:t>60 cumulative hours of paid or credit supervised career development experience with a professional skills assessment </a:t>
            </a:r>
            <a:endParaRPr/>
          </a:p>
        </p:txBody>
      </p:sp>
      <p:sp>
        <p:nvSpPr>
          <p:cNvPr id="22" name="Google Shape;580;p73">
            <a:extLst>
              <a:ext uri="{FF2B5EF4-FFF2-40B4-BE49-F238E27FC236}">
                <a16:creationId xmlns:a16="http://schemas.microsoft.com/office/drawing/2014/main" id="{9AEDB88C-277D-4451-AFCD-212805EB331F}"/>
              </a:ext>
            </a:extLst>
          </p:cNvPr>
          <p:cNvSpPr txBox="1"/>
          <p:nvPr/>
        </p:nvSpPr>
        <p:spPr>
          <a:xfrm>
            <a:off x="5405398" y="2177158"/>
            <a:ext cx="405998" cy="211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900"/>
              <a:buFont typeface="Arial"/>
              <a:buNone/>
            </a:pPr>
            <a:r>
              <a:rPr lang="en-US" sz="900">
                <a:solidFill>
                  <a:srgbClr val="0C0C0C"/>
                </a:solidFill>
                <a:latin typeface="Arial"/>
                <a:ea typeface="Arial"/>
                <a:cs typeface="Arial"/>
                <a:sym typeface="Arial"/>
              </a:rPr>
              <a:t>9th</a:t>
            </a:r>
            <a:endParaRPr/>
          </a:p>
        </p:txBody>
      </p:sp>
      <p:sp>
        <p:nvSpPr>
          <p:cNvPr id="23" name="Google Shape;581;p73">
            <a:extLst>
              <a:ext uri="{FF2B5EF4-FFF2-40B4-BE49-F238E27FC236}">
                <a16:creationId xmlns:a16="http://schemas.microsoft.com/office/drawing/2014/main" id="{DA364716-64D0-4BF2-952E-9FAD29CFF610}"/>
              </a:ext>
            </a:extLst>
          </p:cNvPr>
          <p:cNvSpPr txBox="1"/>
          <p:nvPr/>
        </p:nvSpPr>
        <p:spPr>
          <a:xfrm>
            <a:off x="7175691" y="2177158"/>
            <a:ext cx="405998" cy="211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900"/>
              <a:buFont typeface="Arial"/>
              <a:buNone/>
            </a:pPr>
            <a:r>
              <a:rPr lang="en-US" sz="900">
                <a:solidFill>
                  <a:srgbClr val="0C0C0C"/>
                </a:solidFill>
                <a:latin typeface="Arial"/>
                <a:ea typeface="Arial"/>
                <a:cs typeface="Arial"/>
                <a:sym typeface="Arial"/>
              </a:rPr>
              <a:t>10th</a:t>
            </a:r>
            <a:endParaRPr/>
          </a:p>
        </p:txBody>
      </p:sp>
      <p:sp>
        <p:nvSpPr>
          <p:cNvPr id="24" name="Google Shape;582;p73">
            <a:extLst>
              <a:ext uri="{FF2B5EF4-FFF2-40B4-BE49-F238E27FC236}">
                <a16:creationId xmlns:a16="http://schemas.microsoft.com/office/drawing/2014/main" id="{D5A1CFFB-F819-4B85-A04F-8FE1625DC52E}"/>
              </a:ext>
            </a:extLst>
          </p:cNvPr>
          <p:cNvSpPr txBox="1"/>
          <p:nvPr/>
        </p:nvSpPr>
        <p:spPr>
          <a:xfrm>
            <a:off x="8945984" y="2177158"/>
            <a:ext cx="405998" cy="211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900"/>
              <a:buFont typeface="Arial"/>
              <a:buNone/>
            </a:pPr>
            <a:r>
              <a:rPr lang="en-US" sz="900">
                <a:solidFill>
                  <a:srgbClr val="0C0C0C"/>
                </a:solidFill>
                <a:latin typeface="Arial"/>
                <a:ea typeface="Arial"/>
                <a:cs typeface="Arial"/>
                <a:sym typeface="Arial"/>
              </a:rPr>
              <a:t>11th</a:t>
            </a:r>
            <a:endParaRPr/>
          </a:p>
        </p:txBody>
      </p:sp>
      <p:sp>
        <p:nvSpPr>
          <p:cNvPr id="25" name="Google Shape;583;p73">
            <a:extLst>
              <a:ext uri="{FF2B5EF4-FFF2-40B4-BE49-F238E27FC236}">
                <a16:creationId xmlns:a16="http://schemas.microsoft.com/office/drawing/2014/main" id="{347250D6-8BE6-4DC2-B5F9-B49EFE193FF9}"/>
              </a:ext>
            </a:extLst>
          </p:cNvPr>
          <p:cNvSpPr txBox="1"/>
          <p:nvPr/>
        </p:nvSpPr>
        <p:spPr>
          <a:xfrm>
            <a:off x="10716277" y="2177158"/>
            <a:ext cx="405998" cy="211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900"/>
              <a:buFont typeface="Arial"/>
              <a:buNone/>
            </a:pPr>
            <a:r>
              <a:rPr lang="en-US" sz="900">
                <a:solidFill>
                  <a:srgbClr val="0C0C0C"/>
                </a:solidFill>
                <a:latin typeface="Arial"/>
                <a:ea typeface="Arial"/>
                <a:cs typeface="Arial"/>
                <a:sym typeface="Arial"/>
              </a:rPr>
              <a:t>12th</a:t>
            </a:r>
            <a:endParaRPr/>
          </a:p>
        </p:txBody>
      </p:sp>
      <p:sp>
        <p:nvSpPr>
          <p:cNvPr id="26" name="Google Shape;584;p73">
            <a:extLst>
              <a:ext uri="{FF2B5EF4-FFF2-40B4-BE49-F238E27FC236}">
                <a16:creationId xmlns:a16="http://schemas.microsoft.com/office/drawing/2014/main" id="{CF7465CC-272A-4D95-8928-DD3075E28124}"/>
              </a:ext>
            </a:extLst>
          </p:cNvPr>
          <p:cNvSpPr/>
          <p:nvPr/>
        </p:nvSpPr>
        <p:spPr>
          <a:xfrm rot="10800000" flipH="1">
            <a:off x="4723249" y="2719543"/>
            <a:ext cx="7081177" cy="361201"/>
          </a:xfrm>
          <a:prstGeom prst="rect">
            <a:avLst/>
          </a:prstGeom>
          <a:solidFill>
            <a:srgbClr val="32BEBC">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A5A5A5"/>
              </a:solidFill>
              <a:latin typeface="Arial"/>
              <a:ea typeface="Arial"/>
              <a:cs typeface="Arial"/>
              <a:sym typeface="Arial"/>
            </a:endParaRPr>
          </a:p>
        </p:txBody>
      </p:sp>
      <p:sp>
        <p:nvSpPr>
          <p:cNvPr id="27" name="Google Shape;585;p73">
            <a:extLst>
              <a:ext uri="{FF2B5EF4-FFF2-40B4-BE49-F238E27FC236}">
                <a16:creationId xmlns:a16="http://schemas.microsoft.com/office/drawing/2014/main" id="{F440B65E-88E3-4130-B8CF-476FF107FAA3}"/>
              </a:ext>
            </a:extLst>
          </p:cNvPr>
          <p:cNvSpPr txBox="1"/>
          <p:nvPr/>
        </p:nvSpPr>
        <p:spPr>
          <a:xfrm>
            <a:off x="4750319" y="2790554"/>
            <a:ext cx="3206763" cy="23886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900"/>
              <a:buFont typeface="Arial"/>
              <a:buNone/>
            </a:pPr>
            <a:r>
              <a:rPr lang="en-US" sz="900">
                <a:solidFill>
                  <a:srgbClr val="0C0C0C"/>
                </a:solidFill>
                <a:latin typeface="Arial"/>
                <a:ea typeface="Arial"/>
                <a:cs typeface="Arial"/>
                <a:sym typeface="Arial"/>
              </a:rPr>
              <a:t>At least 2 team-based challenges with adult mentoring</a:t>
            </a:r>
            <a:endParaRPr/>
          </a:p>
        </p:txBody>
      </p:sp>
      <p:sp>
        <p:nvSpPr>
          <p:cNvPr id="28" name="Google Shape;586;p73">
            <a:extLst>
              <a:ext uri="{FF2B5EF4-FFF2-40B4-BE49-F238E27FC236}">
                <a16:creationId xmlns:a16="http://schemas.microsoft.com/office/drawing/2014/main" id="{44B30753-5306-4733-86F4-D57BDFEECE7F}"/>
              </a:ext>
            </a:extLst>
          </p:cNvPr>
          <p:cNvSpPr txBox="1"/>
          <p:nvPr/>
        </p:nvSpPr>
        <p:spPr>
          <a:xfrm>
            <a:off x="5798648" y="3329554"/>
            <a:ext cx="4930375" cy="36120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000"/>
              <a:buFont typeface="Arial"/>
              <a:buNone/>
            </a:pPr>
            <a:r>
              <a:rPr lang="en-US" sz="1000" i="1">
                <a:solidFill>
                  <a:schemeClr val="dk1"/>
                </a:solidFill>
                <a:latin typeface="Arial"/>
                <a:ea typeface="Arial"/>
                <a:cs typeface="Arial"/>
                <a:sym typeface="Arial"/>
              </a:rPr>
              <a:t>Through these experiences, a student gains essential employability and technical competencies in their identified sector.</a:t>
            </a:r>
            <a:endParaRPr/>
          </a:p>
        </p:txBody>
      </p:sp>
      <p:cxnSp>
        <p:nvCxnSpPr>
          <p:cNvPr id="29" name="Google Shape;587;p73">
            <a:extLst>
              <a:ext uri="{FF2B5EF4-FFF2-40B4-BE49-F238E27FC236}">
                <a16:creationId xmlns:a16="http://schemas.microsoft.com/office/drawing/2014/main" id="{58BF021F-5F16-432E-9FE7-D0EFB202B708}"/>
              </a:ext>
            </a:extLst>
          </p:cNvPr>
          <p:cNvCxnSpPr/>
          <p:nvPr/>
        </p:nvCxnSpPr>
        <p:spPr>
          <a:xfrm>
            <a:off x="6493543" y="2215845"/>
            <a:ext cx="0" cy="135589"/>
          </a:xfrm>
          <a:prstGeom prst="straightConnector1">
            <a:avLst/>
          </a:prstGeom>
          <a:noFill/>
          <a:ln w="9525" cap="flat" cmpd="sng">
            <a:solidFill>
              <a:srgbClr val="262626"/>
            </a:solidFill>
            <a:prstDash val="solid"/>
            <a:miter lim="800000"/>
            <a:headEnd type="none" w="sm" len="sm"/>
            <a:tailEnd type="none" w="sm" len="sm"/>
          </a:ln>
        </p:spPr>
      </p:cxnSp>
      <p:sp>
        <p:nvSpPr>
          <p:cNvPr id="30" name="Google Shape;588;p73">
            <a:extLst>
              <a:ext uri="{FF2B5EF4-FFF2-40B4-BE49-F238E27FC236}">
                <a16:creationId xmlns:a16="http://schemas.microsoft.com/office/drawing/2014/main" id="{02CBDC39-24F0-42B2-8725-B45E3ECA6FB7}"/>
              </a:ext>
            </a:extLst>
          </p:cNvPr>
          <p:cNvSpPr/>
          <p:nvPr/>
        </p:nvSpPr>
        <p:spPr>
          <a:xfrm rot="10800000" flipH="1">
            <a:off x="4723250" y="4246724"/>
            <a:ext cx="7081177" cy="1407931"/>
          </a:xfrm>
          <a:prstGeom prst="rect">
            <a:avLst/>
          </a:prstGeom>
          <a:solidFill>
            <a:srgbClr val="EF6824">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A5A5A5"/>
              </a:solidFill>
              <a:latin typeface="Arial"/>
              <a:ea typeface="Arial"/>
              <a:cs typeface="Arial"/>
              <a:sym typeface="Arial"/>
            </a:endParaRPr>
          </a:p>
        </p:txBody>
      </p:sp>
      <p:sp>
        <p:nvSpPr>
          <p:cNvPr id="31" name="Google Shape;589;p73">
            <a:extLst>
              <a:ext uri="{FF2B5EF4-FFF2-40B4-BE49-F238E27FC236}">
                <a16:creationId xmlns:a16="http://schemas.microsoft.com/office/drawing/2014/main" id="{3A9FCA21-672A-4824-855D-669225A8F5AF}"/>
              </a:ext>
            </a:extLst>
          </p:cNvPr>
          <p:cNvSpPr/>
          <p:nvPr/>
        </p:nvSpPr>
        <p:spPr>
          <a:xfrm rot="10800000" flipH="1">
            <a:off x="4723250" y="4150556"/>
            <a:ext cx="7081177" cy="96170"/>
          </a:xfrm>
          <a:prstGeom prst="rect">
            <a:avLst/>
          </a:prstGeom>
          <a:solidFill>
            <a:srgbClr val="EF68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A5A5A5"/>
              </a:solidFill>
              <a:latin typeface="Arial"/>
              <a:ea typeface="Arial"/>
              <a:cs typeface="Arial"/>
              <a:sym typeface="Arial"/>
            </a:endParaRPr>
          </a:p>
        </p:txBody>
      </p:sp>
      <p:sp>
        <p:nvSpPr>
          <p:cNvPr id="32" name="Google Shape;590;p73">
            <a:extLst>
              <a:ext uri="{FF2B5EF4-FFF2-40B4-BE49-F238E27FC236}">
                <a16:creationId xmlns:a16="http://schemas.microsoft.com/office/drawing/2014/main" id="{916A7332-D78D-4A30-92C8-781AFE3A354C}"/>
              </a:ext>
            </a:extLst>
          </p:cNvPr>
          <p:cNvSpPr txBox="1"/>
          <p:nvPr/>
        </p:nvSpPr>
        <p:spPr>
          <a:xfrm>
            <a:off x="4750319" y="4326895"/>
            <a:ext cx="6871471" cy="4015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dirty="0">
                <a:solidFill>
                  <a:schemeClr val="dk1"/>
                </a:solidFill>
                <a:latin typeface="Arial"/>
                <a:ea typeface="Arial"/>
                <a:cs typeface="Arial"/>
                <a:sym typeface="Arial"/>
              </a:rPr>
              <a:t>Two years of secondary coursework, or equivalent competencies, that articulate to a postsecondary credential with labor market value. Must include at least 6 hours of early college credit.</a:t>
            </a:r>
            <a:endParaRPr dirty="0"/>
          </a:p>
        </p:txBody>
      </p:sp>
      <p:sp>
        <p:nvSpPr>
          <p:cNvPr id="33" name="Google Shape;591;p73">
            <a:extLst>
              <a:ext uri="{FF2B5EF4-FFF2-40B4-BE49-F238E27FC236}">
                <a16:creationId xmlns:a16="http://schemas.microsoft.com/office/drawing/2014/main" id="{1700293F-49A0-4CC8-A214-45B685D4D14E}"/>
              </a:ext>
            </a:extLst>
          </p:cNvPr>
          <p:cNvSpPr txBox="1"/>
          <p:nvPr/>
        </p:nvSpPr>
        <p:spPr>
          <a:xfrm>
            <a:off x="4623849" y="3901935"/>
            <a:ext cx="4453181" cy="296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CAREER-FOCUSED INSTRUCTIONAL SEQUENCE</a:t>
            </a:r>
            <a:endParaRPr/>
          </a:p>
        </p:txBody>
      </p:sp>
      <p:cxnSp>
        <p:nvCxnSpPr>
          <p:cNvPr id="34" name="Google Shape;592;p73">
            <a:extLst>
              <a:ext uri="{FF2B5EF4-FFF2-40B4-BE49-F238E27FC236}">
                <a16:creationId xmlns:a16="http://schemas.microsoft.com/office/drawing/2014/main" id="{497CCD04-BDF5-4D52-93D0-157AA82C3ED5}"/>
              </a:ext>
            </a:extLst>
          </p:cNvPr>
          <p:cNvCxnSpPr/>
          <p:nvPr/>
        </p:nvCxnSpPr>
        <p:spPr>
          <a:xfrm>
            <a:off x="8263837" y="4770615"/>
            <a:ext cx="0" cy="135589"/>
          </a:xfrm>
          <a:prstGeom prst="straightConnector1">
            <a:avLst/>
          </a:prstGeom>
          <a:noFill/>
          <a:ln w="9525" cap="flat" cmpd="sng">
            <a:solidFill>
              <a:srgbClr val="262626"/>
            </a:solidFill>
            <a:prstDash val="solid"/>
            <a:miter lim="800000"/>
            <a:headEnd type="none" w="sm" len="sm"/>
            <a:tailEnd type="none" w="sm" len="sm"/>
          </a:ln>
        </p:spPr>
      </p:cxnSp>
      <p:cxnSp>
        <p:nvCxnSpPr>
          <p:cNvPr id="35" name="Google Shape;593;p73">
            <a:extLst>
              <a:ext uri="{FF2B5EF4-FFF2-40B4-BE49-F238E27FC236}">
                <a16:creationId xmlns:a16="http://schemas.microsoft.com/office/drawing/2014/main" id="{1821C6F3-DA6F-40F0-80D1-91EE12D766BB}"/>
              </a:ext>
            </a:extLst>
          </p:cNvPr>
          <p:cNvCxnSpPr/>
          <p:nvPr/>
        </p:nvCxnSpPr>
        <p:spPr>
          <a:xfrm>
            <a:off x="10034131" y="4770615"/>
            <a:ext cx="0" cy="135589"/>
          </a:xfrm>
          <a:prstGeom prst="straightConnector1">
            <a:avLst/>
          </a:prstGeom>
          <a:noFill/>
          <a:ln w="9525" cap="flat" cmpd="sng">
            <a:solidFill>
              <a:srgbClr val="262626"/>
            </a:solidFill>
            <a:prstDash val="solid"/>
            <a:miter lim="800000"/>
            <a:headEnd type="none" w="sm" len="sm"/>
            <a:tailEnd type="none" w="sm" len="sm"/>
          </a:ln>
        </p:spPr>
      </p:cxnSp>
      <p:sp>
        <p:nvSpPr>
          <p:cNvPr id="36" name="Google Shape;594;p73">
            <a:extLst>
              <a:ext uri="{FF2B5EF4-FFF2-40B4-BE49-F238E27FC236}">
                <a16:creationId xmlns:a16="http://schemas.microsoft.com/office/drawing/2014/main" id="{EF1CC2AE-C5BD-4D22-A181-BE4A3D029E6E}"/>
              </a:ext>
            </a:extLst>
          </p:cNvPr>
          <p:cNvSpPr/>
          <p:nvPr/>
        </p:nvSpPr>
        <p:spPr>
          <a:xfrm rot="10800000" flipH="1">
            <a:off x="4723249" y="4912742"/>
            <a:ext cx="3540587" cy="251859"/>
          </a:xfrm>
          <a:prstGeom prst="rect">
            <a:avLst/>
          </a:prstGeom>
          <a:solidFill>
            <a:srgbClr val="EF6824">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A5A5A5"/>
              </a:solidFill>
              <a:latin typeface="Arial"/>
              <a:ea typeface="Arial"/>
              <a:cs typeface="Arial"/>
              <a:sym typeface="Arial"/>
            </a:endParaRPr>
          </a:p>
        </p:txBody>
      </p:sp>
      <p:sp>
        <p:nvSpPr>
          <p:cNvPr id="37" name="Google Shape;595;p73">
            <a:extLst>
              <a:ext uri="{FF2B5EF4-FFF2-40B4-BE49-F238E27FC236}">
                <a16:creationId xmlns:a16="http://schemas.microsoft.com/office/drawing/2014/main" id="{1F379BBF-F12D-4A6E-A9B8-58975DFCDD55}"/>
              </a:ext>
            </a:extLst>
          </p:cNvPr>
          <p:cNvSpPr txBox="1"/>
          <p:nvPr/>
        </p:nvSpPr>
        <p:spPr>
          <a:xfrm>
            <a:off x="4750320" y="4933272"/>
            <a:ext cx="3055020" cy="20444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900"/>
              <a:buFont typeface="Arial"/>
              <a:buNone/>
            </a:pPr>
            <a:r>
              <a:rPr lang="en-US" sz="900">
                <a:solidFill>
                  <a:srgbClr val="0C0C0C"/>
                </a:solidFill>
                <a:latin typeface="Arial"/>
                <a:ea typeface="Arial"/>
                <a:cs typeface="Arial"/>
                <a:sym typeface="Arial"/>
              </a:rPr>
              <a:t>Orientation / Introduction</a:t>
            </a:r>
            <a:endParaRPr/>
          </a:p>
        </p:txBody>
      </p:sp>
      <p:sp>
        <p:nvSpPr>
          <p:cNvPr id="38" name="Google Shape;596;p73">
            <a:extLst>
              <a:ext uri="{FF2B5EF4-FFF2-40B4-BE49-F238E27FC236}">
                <a16:creationId xmlns:a16="http://schemas.microsoft.com/office/drawing/2014/main" id="{9E47D4D1-BEF9-4F09-A823-A2D3AA2A97C3}"/>
              </a:ext>
            </a:extLst>
          </p:cNvPr>
          <p:cNvSpPr txBox="1"/>
          <p:nvPr/>
        </p:nvSpPr>
        <p:spPr>
          <a:xfrm>
            <a:off x="5405398" y="4731928"/>
            <a:ext cx="405998" cy="211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900"/>
              <a:buFont typeface="Arial"/>
              <a:buNone/>
            </a:pPr>
            <a:r>
              <a:rPr lang="en-US" sz="900">
                <a:solidFill>
                  <a:srgbClr val="0C0C0C"/>
                </a:solidFill>
                <a:latin typeface="Arial"/>
                <a:ea typeface="Arial"/>
                <a:cs typeface="Arial"/>
                <a:sym typeface="Arial"/>
              </a:rPr>
              <a:t>9th</a:t>
            </a:r>
            <a:endParaRPr/>
          </a:p>
        </p:txBody>
      </p:sp>
      <p:sp>
        <p:nvSpPr>
          <p:cNvPr id="39" name="Google Shape;597;p73">
            <a:extLst>
              <a:ext uri="{FF2B5EF4-FFF2-40B4-BE49-F238E27FC236}">
                <a16:creationId xmlns:a16="http://schemas.microsoft.com/office/drawing/2014/main" id="{DF9D1B6D-47C7-4B1A-899B-A92F463A385F}"/>
              </a:ext>
            </a:extLst>
          </p:cNvPr>
          <p:cNvSpPr txBox="1"/>
          <p:nvPr/>
        </p:nvSpPr>
        <p:spPr>
          <a:xfrm>
            <a:off x="7175691" y="4731928"/>
            <a:ext cx="405998" cy="211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900"/>
              <a:buFont typeface="Arial"/>
              <a:buNone/>
            </a:pPr>
            <a:r>
              <a:rPr lang="en-US" sz="900">
                <a:solidFill>
                  <a:srgbClr val="0C0C0C"/>
                </a:solidFill>
                <a:latin typeface="Arial"/>
                <a:ea typeface="Arial"/>
                <a:cs typeface="Arial"/>
                <a:sym typeface="Arial"/>
              </a:rPr>
              <a:t>10th</a:t>
            </a:r>
            <a:endParaRPr/>
          </a:p>
        </p:txBody>
      </p:sp>
      <p:sp>
        <p:nvSpPr>
          <p:cNvPr id="40" name="Google Shape;598;p73">
            <a:extLst>
              <a:ext uri="{FF2B5EF4-FFF2-40B4-BE49-F238E27FC236}">
                <a16:creationId xmlns:a16="http://schemas.microsoft.com/office/drawing/2014/main" id="{ADE50EEE-269F-4034-9E38-A1D32C9E02EA}"/>
              </a:ext>
            </a:extLst>
          </p:cNvPr>
          <p:cNvSpPr txBox="1"/>
          <p:nvPr/>
        </p:nvSpPr>
        <p:spPr>
          <a:xfrm>
            <a:off x="8945984" y="4731928"/>
            <a:ext cx="405998" cy="211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900"/>
              <a:buFont typeface="Arial"/>
              <a:buNone/>
            </a:pPr>
            <a:r>
              <a:rPr lang="en-US" sz="900">
                <a:solidFill>
                  <a:srgbClr val="0C0C0C"/>
                </a:solidFill>
                <a:latin typeface="Arial"/>
                <a:ea typeface="Arial"/>
                <a:cs typeface="Arial"/>
                <a:sym typeface="Arial"/>
              </a:rPr>
              <a:t>11th</a:t>
            </a:r>
            <a:endParaRPr/>
          </a:p>
        </p:txBody>
      </p:sp>
      <p:sp>
        <p:nvSpPr>
          <p:cNvPr id="41" name="Google Shape;599;p73">
            <a:extLst>
              <a:ext uri="{FF2B5EF4-FFF2-40B4-BE49-F238E27FC236}">
                <a16:creationId xmlns:a16="http://schemas.microsoft.com/office/drawing/2014/main" id="{5281ED06-12DE-4ADF-A656-61A560DC1F73}"/>
              </a:ext>
            </a:extLst>
          </p:cNvPr>
          <p:cNvSpPr txBox="1"/>
          <p:nvPr/>
        </p:nvSpPr>
        <p:spPr>
          <a:xfrm>
            <a:off x="10716277" y="4731928"/>
            <a:ext cx="405998" cy="211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900"/>
              <a:buFont typeface="Arial"/>
              <a:buNone/>
            </a:pPr>
            <a:r>
              <a:rPr lang="en-US" sz="900">
                <a:solidFill>
                  <a:srgbClr val="0C0C0C"/>
                </a:solidFill>
                <a:latin typeface="Arial"/>
                <a:ea typeface="Arial"/>
                <a:cs typeface="Arial"/>
                <a:sym typeface="Arial"/>
              </a:rPr>
              <a:t>12th</a:t>
            </a:r>
            <a:endParaRPr/>
          </a:p>
        </p:txBody>
      </p:sp>
      <p:sp>
        <p:nvSpPr>
          <p:cNvPr id="42" name="Google Shape;600;p73">
            <a:extLst>
              <a:ext uri="{FF2B5EF4-FFF2-40B4-BE49-F238E27FC236}">
                <a16:creationId xmlns:a16="http://schemas.microsoft.com/office/drawing/2014/main" id="{AE3C33DE-6C3D-48CD-B8F8-0504406876FB}"/>
              </a:ext>
            </a:extLst>
          </p:cNvPr>
          <p:cNvSpPr/>
          <p:nvPr/>
        </p:nvSpPr>
        <p:spPr>
          <a:xfrm rot="10800000" flipH="1">
            <a:off x="6493543" y="5164601"/>
            <a:ext cx="5310884" cy="246336"/>
          </a:xfrm>
          <a:prstGeom prst="rect">
            <a:avLst/>
          </a:prstGeom>
          <a:solidFill>
            <a:srgbClr val="EF6824">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A5A5A5"/>
              </a:solidFill>
              <a:latin typeface="Arial"/>
              <a:ea typeface="Arial"/>
              <a:cs typeface="Arial"/>
              <a:sym typeface="Arial"/>
            </a:endParaRPr>
          </a:p>
        </p:txBody>
      </p:sp>
      <p:sp>
        <p:nvSpPr>
          <p:cNvPr id="43" name="Google Shape;601;p73">
            <a:extLst>
              <a:ext uri="{FF2B5EF4-FFF2-40B4-BE49-F238E27FC236}">
                <a16:creationId xmlns:a16="http://schemas.microsoft.com/office/drawing/2014/main" id="{B4FB410B-07B0-408A-BCCB-DB2D7EE54C7E}"/>
              </a:ext>
            </a:extLst>
          </p:cNvPr>
          <p:cNvSpPr txBox="1"/>
          <p:nvPr/>
        </p:nvSpPr>
        <p:spPr>
          <a:xfrm>
            <a:off x="6579605" y="5178936"/>
            <a:ext cx="1463560" cy="1891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900"/>
              <a:buFont typeface="Arial"/>
              <a:buNone/>
            </a:pPr>
            <a:r>
              <a:rPr lang="en-US" sz="900">
                <a:solidFill>
                  <a:srgbClr val="0C0C0C"/>
                </a:solidFill>
                <a:latin typeface="Arial"/>
                <a:ea typeface="Arial"/>
                <a:cs typeface="Arial"/>
                <a:sym typeface="Arial"/>
              </a:rPr>
              <a:t>Skill Development</a:t>
            </a:r>
            <a:endParaRPr/>
          </a:p>
        </p:txBody>
      </p:sp>
      <p:cxnSp>
        <p:nvCxnSpPr>
          <p:cNvPr id="44" name="Google Shape;602;p73">
            <a:extLst>
              <a:ext uri="{FF2B5EF4-FFF2-40B4-BE49-F238E27FC236}">
                <a16:creationId xmlns:a16="http://schemas.microsoft.com/office/drawing/2014/main" id="{A48CA8AD-6560-4F42-BBAF-078F00B4CF61}"/>
              </a:ext>
            </a:extLst>
          </p:cNvPr>
          <p:cNvCxnSpPr/>
          <p:nvPr/>
        </p:nvCxnSpPr>
        <p:spPr>
          <a:xfrm>
            <a:off x="6493543" y="4770615"/>
            <a:ext cx="0" cy="135589"/>
          </a:xfrm>
          <a:prstGeom prst="straightConnector1">
            <a:avLst/>
          </a:prstGeom>
          <a:noFill/>
          <a:ln w="9525" cap="flat" cmpd="sng">
            <a:solidFill>
              <a:srgbClr val="262626"/>
            </a:solidFill>
            <a:prstDash val="solid"/>
            <a:miter lim="800000"/>
            <a:headEnd type="none" w="sm" len="sm"/>
            <a:tailEnd type="none" w="sm" len="sm"/>
          </a:ln>
        </p:spPr>
      </p:cxnSp>
      <p:sp>
        <p:nvSpPr>
          <p:cNvPr id="45" name="Google Shape;603;p73">
            <a:extLst>
              <a:ext uri="{FF2B5EF4-FFF2-40B4-BE49-F238E27FC236}">
                <a16:creationId xmlns:a16="http://schemas.microsoft.com/office/drawing/2014/main" id="{888E45F4-DE88-414C-9FD9-F1E5FB115CBC}"/>
              </a:ext>
            </a:extLst>
          </p:cNvPr>
          <p:cNvSpPr/>
          <p:nvPr/>
        </p:nvSpPr>
        <p:spPr>
          <a:xfrm rot="10800000" flipH="1">
            <a:off x="10034131" y="5409335"/>
            <a:ext cx="1770294" cy="245320"/>
          </a:xfrm>
          <a:prstGeom prst="rect">
            <a:avLst/>
          </a:prstGeom>
          <a:solidFill>
            <a:srgbClr val="EF6824">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A5A5A5"/>
              </a:solidFill>
              <a:latin typeface="Arial"/>
              <a:ea typeface="Arial"/>
              <a:cs typeface="Arial"/>
              <a:sym typeface="Arial"/>
            </a:endParaRPr>
          </a:p>
        </p:txBody>
      </p:sp>
      <p:sp>
        <p:nvSpPr>
          <p:cNvPr id="46" name="Google Shape;604;p73">
            <a:extLst>
              <a:ext uri="{FF2B5EF4-FFF2-40B4-BE49-F238E27FC236}">
                <a16:creationId xmlns:a16="http://schemas.microsoft.com/office/drawing/2014/main" id="{D38A8370-7145-44A6-9316-AE5096BD995B}"/>
              </a:ext>
            </a:extLst>
          </p:cNvPr>
          <p:cNvSpPr txBox="1"/>
          <p:nvPr/>
        </p:nvSpPr>
        <p:spPr>
          <a:xfrm>
            <a:off x="10034132" y="5429682"/>
            <a:ext cx="1770294" cy="20857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900"/>
              <a:buFont typeface="Arial"/>
              <a:buNone/>
            </a:pPr>
            <a:r>
              <a:rPr lang="en-US" sz="900">
                <a:solidFill>
                  <a:srgbClr val="0C0C0C"/>
                </a:solidFill>
                <a:latin typeface="Arial"/>
                <a:ea typeface="Arial"/>
                <a:cs typeface="Arial"/>
                <a:sym typeface="Arial"/>
              </a:rPr>
              <a:t>Capstone / Advanced Courses</a:t>
            </a:r>
            <a:endParaRPr/>
          </a:p>
        </p:txBody>
      </p:sp>
      <p:cxnSp>
        <p:nvCxnSpPr>
          <p:cNvPr id="47" name="Google Shape;605;p73">
            <a:extLst>
              <a:ext uri="{FF2B5EF4-FFF2-40B4-BE49-F238E27FC236}">
                <a16:creationId xmlns:a16="http://schemas.microsoft.com/office/drawing/2014/main" id="{E73D6258-AFF5-433A-8521-D38C4C8F4A33}"/>
              </a:ext>
            </a:extLst>
          </p:cNvPr>
          <p:cNvCxnSpPr/>
          <p:nvPr/>
        </p:nvCxnSpPr>
        <p:spPr>
          <a:xfrm rot="10800000">
            <a:off x="8263836" y="3166520"/>
            <a:ext cx="0" cy="175646"/>
          </a:xfrm>
          <a:prstGeom prst="straightConnector1">
            <a:avLst/>
          </a:prstGeom>
          <a:noFill/>
          <a:ln w="9525" cap="flat" cmpd="sng">
            <a:solidFill>
              <a:srgbClr val="262626"/>
            </a:solidFill>
            <a:prstDash val="solid"/>
            <a:miter lim="800000"/>
            <a:headEnd type="none" w="sm" len="sm"/>
            <a:tailEnd type="triangle" w="med" len="med"/>
          </a:ln>
        </p:spPr>
      </p:cxnSp>
      <p:cxnSp>
        <p:nvCxnSpPr>
          <p:cNvPr id="48" name="Google Shape;606;p73">
            <a:extLst>
              <a:ext uri="{FF2B5EF4-FFF2-40B4-BE49-F238E27FC236}">
                <a16:creationId xmlns:a16="http://schemas.microsoft.com/office/drawing/2014/main" id="{96E1596E-BBAF-4A67-9F1C-9CE0664A1F1E}"/>
              </a:ext>
            </a:extLst>
          </p:cNvPr>
          <p:cNvCxnSpPr/>
          <p:nvPr/>
        </p:nvCxnSpPr>
        <p:spPr>
          <a:xfrm>
            <a:off x="8263836" y="3671017"/>
            <a:ext cx="0" cy="175646"/>
          </a:xfrm>
          <a:prstGeom prst="straightConnector1">
            <a:avLst/>
          </a:prstGeom>
          <a:noFill/>
          <a:ln w="9525" cap="flat" cmpd="sng">
            <a:solidFill>
              <a:srgbClr val="262626"/>
            </a:solidFill>
            <a:prstDash val="solid"/>
            <a:miter lim="800000"/>
            <a:headEnd type="none" w="sm" len="sm"/>
            <a:tailEnd type="triangle" w="med" len="med"/>
          </a:ln>
        </p:spPr>
      </p:cxnSp>
      <p:sp>
        <p:nvSpPr>
          <p:cNvPr id="49" name="Google Shape;608;p73">
            <a:extLst>
              <a:ext uri="{FF2B5EF4-FFF2-40B4-BE49-F238E27FC236}">
                <a16:creationId xmlns:a16="http://schemas.microsoft.com/office/drawing/2014/main" id="{382CD1F3-69AF-4009-B425-4A74318D2001}"/>
              </a:ext>
            </a:extLst>
          </p:cNvPr>
          <p:cNvSpPr txBox="1"/>
          <p:nvPr/>
        </p:nvSpPr>
        <p:spPr>
          <a:xfrm>
            <a:off x="4750319" y="662555"/>
            <a:ext cx="6995114" cy="4304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Each student completing an endorsement must have an individualized plan, which includes college planning linked to early understanding of career goals, financial aid, resume, and personal statement. </a:t>
            </a:r>
            <a:endParaRPr/>
          </a:p>
        </p:txBody>
      </p:sp>
      <p:pic>
        <p:nvPicPr>
          <p:cNvPr id="50" name="Google Shape;610;p73">
            <a:extLst>
              <a:ext uri="{FF2B5EF4-FFF2-40B4-BE49-F238E27FC236}">
                <a16:creationId xmlns:a16="http://schemas.microsoft.com/office/drawing/2014/main" id="{38DAB1AE-3166-4ADB-824C-1B2D4DBA4318}"/>
              </a:ext>
            </a:extLst>
          </p:cNvPr>
          <p:cNvPicPr preferRelativeResize="0"/>
          <p:nvPr/>
        </p:nvPicPr>
        <p:blipFill rotWithShape="1">
          <a:blip r:embed="rId2">
            <a:alphaModFix/>
          </a:blip>
          <a:srcRect/>
          <a:stretch/>
        </p:blipFill>
        <p:spPr>
          <a:xfrm>
            <a:off x="509634" y="3090320"/>
            <a:ext cx="3418530" cy="3329886"/>
          </a:xfrm>
          <a:prstGeom prst="rect">
            <a:avLst/>
          </a:prstGeom>
          <a:noFill/>
          <a:ln>
            <a:noFill/>
          </a:ln>
        </p:spPr>
      </p:pic>
      <p:sp>
        <p:nvSpPr>
          <p:cNvPr id="52" name="Oval 51">
            <a:extLst>
              <a:ext uri="{FF2B5EF4-FFF2-40B4-BE49-F238E27FC236}">
                <a16:creationId xmlns:a16="http://schemas.microsoft.com/office/drawing/2014/main" id="{8D194E45-A6C6-471A-8344-AC180FE09B34}"/>
              </a:ext>
            </a:extLst>
          </p:cNvPr>
          <p:cNvSpPr/>
          <p:nvPr/>
        </p:nvSpPr>
        <p:spPr>
          <a:xfrm>
            <a:off x="4400188" y="4188363"/>
            <a:ext cx="7572737" cy="6876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450A6D0-CDA3-4E74-A2CB-B5048414A985}"/>
              </a:ext>
            </a:extLst>
          </p:cNvPr>
          <p:cNvSpPr/>
          <p:nvPr/>
        </p:nvSpPr>
        <p:spPr>
          <a:xfrm>
            <a:off x="4400185" y="2076105"/>
            <a:ext cx="7666457" cy="12721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B137C729-E343-4F51-94EC-CE8202F879C7}"/>
              </a:ext>
            </a:extLst>
          </p:cNvPr>
          <p:cNvSpPr/>
          <p:nvPr/>
        </p:nvSpPr>
        <p:spPr>
          <a:xfrm>
            <a:off x="4400188" y="6129425"/>
            <a:ext cx="7666457" cy="6876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2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P spid="54" grpId="0" animBg="1"/>
      <p:bldP spid="5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b="0" dirty="0">
                <a:latin typeface="Times New Roman" panose="02020603050405020304" pitchFamily="18" charset="0"/>
                <a:cs typeface="Times New Roman" panose="02020603050405020304" pitchFamily="18" charset="0"/>
              </a:rPr>
              <a:t>Benefits of CCPE</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13</a:t>
            </a:fld>
            <a:endParaRPr lang="en-US" dirty="0"/>
          </a:p>
        </p:txBody>
      </p:sp>
      <p:graphicFrame>
        <p:nvGraphicFramePr>
          <p:cNvPr id="9" name="Content Placeholder 8">
            <a:extLst>
              <a:ext uri="{FF2B5EF4-FFF2-40B4-BE49-F238E27FC236}">
                <a16:creationId xmlns:a16="http://schemas.microsoft.com/office/drawing/2014/main" id="{E25CD439-5286-46B1-BF3C-74E46CF3E1F0}"/>
              </a:ext>
            </a:extLst>
          </p:cNvPr>
          <p:cNvGraphicFramePr>
            <a:graphicFrameLocks noGrp="1"/>
          </p:cNvGraphicFramePr>
          <p:nvPr>
            <p:ph idx="1"/>
            <p:extLst>
              <p:ext uri="{D42A27DB-BD31-4B8C-83A1-F6EECF244321}">
                <p14:modId xmlns:p14="http://schemas.microsoft.com/office/powerpoint/2010/main" val="1669651812"/>
              </p:ext>
            </p:extLst>
          </p:nvPr>
        </p:nvGraphicFramePr>
        <p:xfrm>
          <a:off x="310718" y="1482570"/>
          <a:ext cx="11043082" cy="5000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5273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1377-AC5A-41C5-A80E-38C6C2213D54}"/>
              </a:ext>
            </a:extLst>
          </p:cNvPr>
          <p:cNvSpPr>
            <a:spLocks noGrp="1"/>
          </p:cNvSpPr>
          <p:nvPr>
            <p:ph type="title"/>
          </p:nvPr>
        </p:nvSpPr>
        <p:spPr/>
        <p:txBody>
          <a:bodyPr>
            <a:normAutofit fontScale="90000"/>
          </a:bodyPr>
          <a:lstStyle/>
          <a:p>
            <a:pPr algn="ctr"/>
            <a:r>
              <a:rPr lang="en-US" sz="4400" b="0" dirty="0">
                <a:latin typeface="Times New Roman" panose="02020603050405020304" pitchFamily="18" charset="0"/>
                <a:cs typeface="Times New Roman" panose="02020603050405020304" pitchFamily="18" charset="0"/>
              </a:rPr>
              <a:t>Benefits of CCPE</a:t>
            </a:r>
            <a:endParaRPr lang="en-US" dirty="0"/>
          </a:p>
        </p:txBody>
      </p:sp>
      <p:sp>
        <p:nvSpPr>
          <p:cNvPr id="4" name="Slide Number Placeholder 3">
            <a:extLst>
              <a:ext uri="{FF2B5EF4-FFF2-40B4-BE49-F238E27FC236}">
                <a16:creationId xmlns:a16="http://schemas.microsoft.com/office/drawing/2014/main" id="{4B50E426-D360-4534-B8A2-6EA8867F1BE6}"/>
              </a:ext>
            </a:extLst>
          </p:cNvPr>
          <p:cNvSpPr>
            <a:spLocks noGrp="1"/>
          </p:cNvSpPr>
          <p:nvPr>
            <p:ph type="sldNum" sz="quarter" idx="12"/>
          </p:nvPr>
        </p:nvSpPr>
        <p:spPr/>
        <p:txBody>
          <a:bodyPr/>
          <a:lstStyle/>
          <a:p>
            <a:fld id="{62E03C93-A8B5-5E4D-ADDE-FACFC10B3CD1}" type="slidenum">
              <a:rPr lang="en-US" smtClean="0"/>
              <a:pPr/>
              <a:t>14</a:t>
            </a:fld>
            <a:endParaRPr lang="en-US" dirty="0"/>
          </a:p>
        </p:txBody>
      </p:sp>
      <p:graphicFrame>
        <p:nvGraphicFramePr>
          <p:cNvPr id="13" name="Content Placeholder 3">
            <a:extLst>
              <a:ext uri="{FF2B5EF4-FFF2-40B4-BE49-F238E27FC236}">
                <a16:creationId xmlns:a16="http://schemas.microsoft.com/office/drawing/2014/main" id="{3B2CCED2-5A2D-4DDD-8F68-DF021F46512A}"/>
              </a:ext>
            </a:extLst>
          </p:cNvPr>
          <p:cNvGraphicFramePr>
            <a:graphicFrameLocks noGrp="1"/>
          </p:cNvGraphicFramePr>
          <p:nvPr>
            <p:ph idx="1"/>
            <p:extLst>
              <p:ext uri="{D42A27DB-BD31-4B8C-83A1-F6EECF244321}">
                <p14:modId xmlns:p14="http://schemas.microsoft.com/office/powerpoint/2010/main" val="790768532"/>
              </p:ext>
            </p:extLst>
          </p:nvPr>
        </p:nvGraphicFramePr>
        <p:xfrm>
          <a:off x="1779973" y="1313391"/>
          <a:ext cx="8229600" cy="5388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Arrow: Right 13">
            <a:extLst>
              <a:ext uri="{FF2B5EF4-FFF2-40B4-BE49-F238E27FC236}">
                <a16:creationId xmlns:a16="http://schemas.microsoft.com/office/drawing/2014/main" id="{64F8EA60-57A6-4D5B-AF04-9F3614ACE174}"/>
              </a:ext>
            </a:extLst>
          </p:cNvPr>
          <p:cNvSpPr/>
          <p:nvPr/>
        </p:nvSpPr>
        <p:spPr>
          <a:xfrm>
            <a:off x="5663953" y="2139518"/>
            <a:ext cx="594804" cy="3817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4DF4BC33-755A-454F-A788-5ADE9B3C91D7}"/>
              </a:ext>
            </a:extLst>
          </p:cNvPr>
          <p:cNvSpPr/>
          <p:nvPr/>
        </p:nvSpPr>
        <p:spPr>
          <a:xfrm>
            <a:off x="5332520" y="4145873"/>
            <a:ext cx="594804" cy="3817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0E671981-389D-4BC3-8D29-C9B979988757}"/>
              </a:ext>
            </a:extLst>
          </p:cNvPr>
          <p:cNvSpPr/>
          <p:nvPr/>
        </p:nvSpPr>
        <p:spPr>
          <a:xfrm>
            <a:off x="5597371" y="6154876"/>
            <a:ext cx="594804" cy="3817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D8DE2B-84CF-40B9-B083-BEE0F58E9304}"/>
              </a:ext>
            </a:extLst>
          </p:cNvPr>
          <p:cNvSpPr/>
          <p:nvPr/>
        </p:nvSpPr>
        <p:spPr>
          <a:xfrm>
            <a:off x="5397623" y="2653856"/>
            <a:ext cx="1012055" cy="666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1044B15-D911-4806-992F-6B2D6FB707A1}"/>
              </a:ext>
            </a:extLst>
          </p:cNvPr>
          <p:cNvSpPr/>
          <p:nvPr/>
        </p:nvSpPr>
        <p:spPr>
          <a:xfrm>
            <a:off x="5332520" y="4678532"/>
            <a:ext cx="1012055" cy="674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451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9065872" cy="561049"/>
          </a:xfrm>
        </p:spPr>
        <p:txBody>
          <a:bodyPr>
            <a:noAutofit/>
          </a:bodyPr>
          <a:lstStyle/>
          <a:p>
            <a:pPr algn="ctr"/>
            <a:r>
              <a:rPr lang="en-US" sz="4000" b="0" dirty="0">
                <a:latin typeface="Times New Roman" panose="02020603050405020304" pitchFamily="18" charset="0"/>
                <a:cs typeface="Times New Roman" panose="02020603050405020304" pitchFamily="18" charset="0"/>
              </a:rPr>
              <a:t>Implementing CCPE Within DCEO’s Youth Career Pathways NOFO</a:t>
            </a: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fontScale="92500" lnSpcReduction="20000"/>
          </a:bodyPr>
          <a:lstStyle/>
          <a:p>
            <a:pPr marL="0" indent="0">
              <a:buNone/>
            </a:pPr>
            <a:r>
              <a:rPr lang="en-US" dirty="0">
                <a:solidFill>
                  <a:srgbClr val="172169"/>
                </a:solidFill>
              </a:rPr>
              <a:t>2017 YCP</a:t>
            </a:r>
          </a:p>
          <a:p>
            <a:pPr marL="0" indent="0">
              <a:buNone/>
            </a:pPr>
            <a:r>
              <a:rPr lang="en-US" dirty="0">
                <a:solidFill>
                  <a:srgbClr val="172169"/>
                </a:solidFill>
              </a:rPr>
              <a:t>Grantee: Peoria Public Schools (Peoria Metropolitan Area)</a:t>
            </a:r>
          </a:p>
          <a:p>
            <a:pPr marL="0" indent="0">
              <a:buNone/>
            </a:pPr>
            <a:r>
              <a:rPr lang="en-US" dirty="0">
                <a:solidFill>
                  <a:srgbClr val="172169"/>
                </a:solidFill>
              </a:rPr>
              <a:t>Business: </a:t>
            </a:r>
            <a:r>
              <a:rPr lang="en-US" dirty="0" err="1">
                <a:solidFill>
                  <a:srgbClr val="172169"/>
                </a:solidFill>
              </a:rPr>
              <a:t>Ruyle</a:t>
            </a:r>
            <a:r>
              <a:rPr lang="en-US" dirty="0">
                <a:solidFill>
                  <a:srgbClr val="172169"/>
                </a:solidFill>
              </a:rPr>
              <a:t> Mechanical, Morton Industries, and City of Peoria (Work Based Learning)</a:t>
            </a:r>
          </a:p>
          <a:p>
            <a:pPr marL="0" indent="0">
              <a:buNone/>
            </a:pPr>
            <a:r>
              <a:rPr lang="en-US" dirty="0">
                <a:solidFill>
                  <a:srgbClr val="172169"/>
                </a:solidFill>
              </a:rPr>
              <a:t>Award Amount: $213,721</a:t>
            </a:r>
          </a:p>
          <a:p>
            <a:pPr marL="0" indent="0">
              <a:buNone/>
            </a:pPr>
            <a:r>
              <a:rPr lang="en-US" dirty="0">
                <a:solidFill>
                  <a:srgbClr val="172169"/>
                </a:solidFill>
              </a:rPr>
              <a:t>Project Summary: Peoria Public Schools will partner with Goodwill, ABC and Illinois Central College to provide forklift, NCCER and OSHA 30 training to WIOA eligible high school senior. Peoria Public Schools will link 25 youth students with occupations in the construction sector. Participants will have work-based learning opportunities with varies companies throughout the Peoria region. The training credentials include CPR and First Aid, OSHA 30, Forklift Operator Certificate, High School Diploma and NCCER by various program partners.</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15</a:t>
            </a:fld>
            <a:endParaRPr lang="en-US" dirty="0"/>
          </a:p>
        </p:txBody>
      </p:sp>
    </p:spTree>
    <p:extLst>
      <p:ext uri="{BB962C8B-B14F-4D97-AF65-F5344CB8AC3E}">
        <p14:creationId xmlns:p14="http://schemas.microsoft.com/office/powerpoint/2010/main" val="2236680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b="0" dirty="0">
                <a:latin typeface="Times New Roman" panose="02020603050405020304" pitchFamily="18" charset="0"/>
                <a:cs typeface="Times New Roman" panose="02020603050405020304" pitchFamily="18" charset="0"/>
              </a:rPr>
              <a:t>WIOA In-School Youth (2018 YCP)</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16</a:t>
            </a:fld>
            <a:endParaRPr lang="en-US" dirty="0"/>
          </a:p>
        </p:txBody>
      </p:sp>
      <p:pic>
        <p:nvPicPr>
          <p:cNvPr id="8" name="Picture 7">
            <a:extLst>
              <a:ext uri="{FF2B5EF4-FFF2-40B4-BE49-F238E27FC236}">
                <a16:creationId xmlns:a16="http://schemas.microsoft.com/office/drawing/2014/main" id="{C0CD2268-B8FF-4C24-9C9A-6D6DC74D3117}"/>
              </a:ext>
            </a:extLst>
          </p:cNvPr>
          <p:cNvPicPr>
            <a:picLocks noChangeAspect="1"/>
          </p:cNvPicPr>
          <p:nvPr/>
        </p:nvPicPr>
        <p:blipFill>
          <a:blip r:embed="rId2"/>
          <a:stretch>
            <a:fillRect/>
          </a:stretch>
        </p:blipFill>
        <p:spPr>
          <a:xfrm>
            <a:off x="1313073" y="1644173"/>
            <a:ext cx="9935952" cy="4839177"/>
          </a:xfrm>
          <a:prstGeom prst="rect">
            <a:avLst/>
          </a:prstGeom>
        </p:spPr>
      </p:pic>
    </p:spTree>
    <p:extLst>
      <p:ext uri="{BB962C8B-B14F-4D97-AF65-F5344CB8AC3E}">
        <p14:creationId xmlns:p14="http://schemas.microsoft.com/office/powerpoint/2010/main" val="3990794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09800" y="621655"/>
            <a:ext cx="9734549" cy="561049"/>
          </a:xfrm>
        </p:spPr>
        <p:txBody>
          <a:bodyPr>
            <a:noAutofit/>
          </a:bodyPr>
          <a:lstStyle/>
          <a:p>
            <a:pPr algn="ctr"/>
            <a:r>
              <a:rPr lang="en-US" sz="4000" b="0" dirty="0">
                <a:latin typeface="Times New Roman" panose="02020603050405020304" pitchFamily="18" charset="0"/>
                <a:cs typeface="Times New Roman" panose="02020603050405020304" pitchFamily="18" charset="0"/>
              </a:rPr>
              <a:t>Field Example: 6 Hours Early College Credit</a:t>
            </a:r>
          </a:p>
        </p:txBody>
      </p:sp>
      <p:graphicFrame>
        <p:nvGraphicFramePr>
          <p:cNvPr id="5" name="Content Placeholder 4">
            <a:extLst>
              <a:ext uri="{FF2B5EF4-FFF2-40B4-BE49-F238E27FC236}">
                <a16:creationId xmlns:a16="http://schemas.microsoft.com/office/drawing/2014/main" id="{9993A07D-8EFE-428E-8D2B-61CA4513718D}"/>
              </a:ext>
            </a:extLst>
          </p:cNvPr>
          <p:cNvGraphicFramePr>
            <a:graphicFrameLocks noGrp="1"/>
          </p:cNvGraphicFramePr>
          <p:nvPr>
            <p:ph idx="1"/>
            <p:extLst>
              <p:ext uri="{D42A27DB-BD31-4B8C-83A1-F6EECF244321}">
                <p14:modId xmlns:p14="http://schemas.microsoft.com/office/powerpoint/2010/main" val="1592064957"/>
              </p:ext>
            </p:extLst>
          </p:nvPr>
        </p:nvGraphicFramePr>
        <p:xfrm>
          <a:off x="838200" y="2117725"/>
          <a:ext cx="10515600" cy="405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17</a:t>
            </a:fld>
            <a:endParaRPr lang="en-US" dirty="0"/>
          </a:p>
        </p:txBody>
      </p:sp>
      <p:sp>
        <p:nvSpPr>
          <p:cNvPr id="6" name="TextBox 5">
            <a:extLst>
              <a:ext uri="{FF2B5EF4-FFF2-40B4-BE49-F238E27FC236}">
                <a16:creationId xmlns:a16="http://schemas.microsoft.com/office/drawing/2014/main" id="{F983DEB1-5412-4301-B448-3B24005DA80A}"/>
              </a:ext>
            </a:extLst>
          </p:cNvPr>
          <p:cNvSpPr txBox="1"/>
          <p:nvPr/>
        </p:nvSpPr>
        <p:spPr>
          <a:xfrm>
            <a:off x="1066800" y="1457325"/>
            <a:ext cx="10287000" cy="369332"/>
          </a:xfrm>
          <a:prstGeom prst="rect">
            <a:avLst/>
          </a:prstGeom>
          <a:noFill/>
        </p:spPr>
        <p:txBody>
          <a:bodyPr wrap="square" rtlCol="0">
            <a:spAutoFit/>
          </a:bodyPr>
          <a:lstStyle/>
          <a:p>
            <a:r>
              <a:rPr lang="en-US" dirty="0"/>
              <a:t>Resource: Model Programs of Study Guides (</a:t>
            </a:r>
            <a:r>
              <a:rPr lang="en-US" dirty="0">
                <a:hlinkClick r:id="rId7"/>
              </a:rPr>
              <a:t>https://edsystemsniu.org/model-programs-of-study-guides/</a:t>
            </a:r>
            <a:r>
              <a:rPr lang="en-US" dirty="0"/>
              <a:t>)</a:t>
            </a:r>
          </a:p>
        </p:txBody>
      </p:sp>
    </p:spTree>
    <p:extLst>
      <p:ext uri="{BB962C8B-B14F-4D97-AF65-F5344CB8AC3E}">
        <p14:creationId xmlns:p14="http://schemas.microsoft.com/office/powerpoint/2010/main" val="118915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7" y="610865"/>
            <a:ext cx="9474985" cy="561049"/>
          </a:xfrm>
        </p:spPr>
        <p:txBody>
          <a:bodyPr>
            <a:noAutofit/>
          </a:bodyPr>
          <a:lstStyle/>
          <a:p>
            <a:pPr algn="ctr"/>
            <a:r>
              <a:rPr lang="en-US" sz="4000" b="0" dirty="0">
                <a:latin typeface="Times New Roman" panose="02020603050405020304" pitchFamily="18" charset="0"/>
                <a:cs typeface="Times New Roman" panose="02020603050405020304" pitchFamily="18" charset="0"/>
              </a:rPr>
              <a:t>Field Example: Embedded WBL in courses</a:t>
            </a:r>
          </a:p>
        </p:txBody>
      </p:sp>
      <p:graphicFrame>
        <p:nvGraphicFramePr>
          <p:cNvPr id="5" name="Content Placeholder 4">
            <a:extLst>
              <a:ext uri="{FF2B5EF4-FFF2-40B4-BE49-F238E27FC236}">
                <a16:creationId xmlns:a16="http://schemas.microsoft.com/office/drawing/2014/main" id="{9FE92A3A-958A-461F-BAB0-93822D21BF5A}"/>
              </a:ext>
            </a:extLst>
          </p:cNvPr>
          <p:cNvGraphicFramePr>
            <a:graphicFrameLocks noGrp="1"/>
          </p:cNvGraphicFramePr>
          <p:nvPr>
            <p:ph idx="1"/>
            <p:extLst>
              <p:ext uri="{D42A27DB-BD31-4B8C-83A1-F6EECF244321}">
                <p14:modId xmlns:p14="http://schemas.microsoft.com/office/powerpoint/2010/main" val="62710533"/>
              </p:ext>
            </p:extLst>
          </p:nvPr>
        </p:nvGraphicFramePr>
        <p:xfrm>
          <a:off x="838200" y="2117725"/>
          <a:ext cx="10515600" cy="405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18</a:t>
            </a:fld>
            <a:endParaRPr lang="en-US" dirty="0"/>
          </a:p>
        </p:txBody>
      </p:sp>
    </p:spTree>
    <p:extLst>
      <p:ext uri="{BB962C8B-B14F-4D97-AF65-F5344CB8AC3E}">
        <p14:creationId xmlns:p14="http://schemas.microsoft.com/office/powerpoint/2010/main" val="2694721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b="0" dirty="0">
                <a:latin typeface="Times New Roman" panose="02020603050405020304" pitchFamily="18" charset="0"/>
                <a:cs typeface="Times New Roman" panose="02020603050405020304" pitchFamily="18" charset="0"/>
              </a:rPr>
              <a:t>Resources</a:t>
            </a: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r>
              <a:rPr lang="en-US" dirty="0">
                <a:solidFill>
                  <a:srgbClr val="172169"/>
                </a:solidFill>
              </a:rPr>
              <a:t>Education Systems Center: </a:t>
            </a:r>
            <a:r>
              <a:rPr lang="en-US" dirty="0">
                <a:solidFill>
                  <a:srgbClr val="172169"/>
                </a:solidFill>
                <a:hlinkClick r:id="rId2"/>
              </a:rPr>
              <a:t>https://edsystemsniu.org/</a:t>
            </a:r>
            <a:r>
              <a:rPr lang="en-US" dirty="0">
                <a:solidFill>
                  <a:srgbClr val="172169"/>
                </a:solidFill>
              </a:rPr>
              <a:t> </a:t>
            </a:r>
          </a:p>
          <a:p>
            <a:r>
              <a:rPr lang="en-US" dirty="0">
                <a:solidFill>
                  <a:srgbClr val="172169"/>
                </a:solidFill>
              </a:rPr>
              <a:t>Postsecondary and Workforce Readiness Act: </a:t>
            </a:r>
            <a:r>
              <a:rPr lang="en-US" dirty="0">
                <a:solidFill>
                  <a:srgbClr val="172169"/>
                </a:solidFill>
                <a:hlinkClick r:id="rId3"/>
              </a:rPr>
              <a:t>WWW.PWRACT.ORG</a:t>
            </a:r>
            <a:endParaRPr lang="en-US" dirty="0">
              <a:solidFill>
                <a:srgbClr val="172169"/>
              </a:solidFill>
            </a:endParaRPr>
          </a:p>
          <a:p>
            <a:r>
              <a:rPr lang="en-US" dirty="0">
                <a:solidFill>
                  <a:srgbClr val="172169"/>
                </a:solidFill>
              </a:rPr>
              <a:t>Juan Jose Gonzalez: </a:t>
            </a:r>
            <a:r>
              <a:rPr lang="en-US" dirty="0">
                <a:solidFill>
                  <a:srgbClr val="172169"/>
                </a:solidFill>
                <a:hlinkClick r:id="rId4"/>
              </a:rPr>
              <a:t>jgonzalez28@niu.edu</a:t>
            </a:r>
            <a:r>
              <a:rPr lang="en-US" dirty="0">
                <a:solidFill>
                  <a:srgbClr val="172169"/>
                </a:solidFill>
              </a:rPr>
              <a:t>   </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19</a:t>
            </a:fld>
            <a:endParaRPr lang="en-US" dirty="0"/>
          </a:p>
        </p:txBody>
      </p:sp>
    </p:spTree>
    <p:extLst>
      <p:ext uri="{BB962C8B-B14F-4D97-AF65-F5344CB8AC3E}">
        <p14:creationId xmlns:p14="http://schemas.microsoft.com/office/powerpoint/2010/main" val="283470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696257" y="501650"/>
            <a:ext cx="7616143" cy="561049"/>
          </a:xfrm>
        </p:spPr>
        <p:txBody>
          <a:bodyPr>
            <a:noAutofit/>
          </a:bodyPr>
          <a:lstStyle/>
          <a:p>
            <a:pPr algn="ctr"/>
            <a:r>
              <a:rPr lang="en-US" sz="4000" b="0" spc="-40" dirty="0">
                <a:latin typeface="Times New Roman" panose="02020603050405020304" pitchFamily="18" charset="0"/>
                <a:cs typeface="Times New Roman" panose="02020603050405020304" pitchFamily="18" charset="0"/>
              </a:rPr>
              <a:t>Access and Participation Guidelines </a:t>
            </a:r>
            <a:endParaRPr lang="en-US" sz="4000" b="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C997E13D-5981-4AB4-8861-EE57674ADE6F}"/>
              </a:ext>
            </a:extLst>
          </p:cNvPr>
          <p:cNvSpPr>
            <a:spLocks noGrp="1"/>
          </p:cNvSpPr>
          <p:nvPr>
            <p:ph type="body" idx="1"/>
          </p:nvPr>
        </p:nvSpPr>
        <p:spPr>
          <a:xfrm>
            <a:off x="839788" y="1593301"/>
            <a:ext cx="5157787" cy="823912"/>
          </a:xfrm>
          <a:solidFill>
            <a:schemeClr val="accent1">
              <a:lumMod val="20000"/>
              <a:lumOff val="80000"/>
            </a:schemeClr>
          </a:solidFill>
          <a:ln>
            <a:solidFill>
              <a:schemeClr val="tx1"/>
            </a:solidFill>
          </a:ln>
        </p:spPr>
        <p:txBody>
          <a:bodyPr>
            <a:normAutofit fontScale="25000" lnSpcReduction="20000"/>
          </a:bodyPr>
          <a:lstStyle/>
          <a:p>
            <a:endParaRPr lang="en-US" dirty="0"/>
          </a:p>
          <a:p>
            <a:pPr algn="ctr"/>
            <a:endParaRPr lang="en-US" dirty="0"/>
          </a:p>
          <a:p>
            <a:pPr algn="ctr"/>
            <a:r>
              <a:rPr lang="en-US" sz="11100" dirty="0">
                <a:solidFill>
                  <a:srgbClr val="172169"/>
                </a:solidFill>
                <a:latin typeface="Arial" panose="020B0604020202020204" pitchFamily="34" charset="0"/>
                <a:cs typeface="Arial" panose="020B0604020202020204" pitchFamily="34" charset="0"/>
              </a:rPr>
              <a:t>Meeting Access</a:t>
            </a:r>
          </a:p>
          <a:p>
            <a:endParaRPr lang="en-US" dirty="0"/>
          </a:p>
        </p:txBody>
      </p:sp>
      <p:sp>
        <p:nvSpPr>
          <p:cNvPr id="6" name="Content Placeholder 5">
            <a:extLst>
              <a:ext uri="{FF2B5EF4-FFF2-40B4-BE49-F238E27FC236}">
                <a16:creationId xmlns:a16="http://schemas.microsoft.com/office/drawing/2014/main" id="{B5CD8069-93D0-4C03-BDEE-0416EAD1F84F}"/>
              </a:ext>
            </a:extLst>
          </p:cNvPr>
          <p:cNvSpPr>
            <a:spLocks noGrp="1"/>
          </p:cNvSpPr>
          <p:nvPr>
            <p:ph sz="half" idx="2"/>
          </p:nvPr>
        </p:nvSpPr>
        <p:spPr>
          <a:xfrm>
            <a:off x="839788" y="2414767"/>
            <a:ext cx="5157787" cy="3941583"/>
          </a:xfrm>
          <a:ln>
            <a:solidFill>
              <a:schemeClr val="tx1"/>
            </a:solidFill>
          </a:ln>
        </p:spPr>
        <p:txBody>
          <a:bodyPr>
            <a:normAutofit/>
          </a:bodyPr>
          <a:lstStyle/>
          <a:p>
            <a:r>
              <a:rPr lang="en-US" sz="2800" spc="10" dirty="0">
                <a:solidFill>
                  <a:srgbClr val="172169"/>
                </a:solidFill>
                <a:latin typeface="Arial" panose="020B0604020202020204" pitchFamily="34" charset="0"/>
                <a:cs typeface="Arial" panose="020B0604020202020204" pitchFamily="34" charset="0"/>
              </a:rPr>
              <a:t>Select </a:t>
            </a:r>
            <a:r>
              <a:rPr lang="en-US" sz="2800" spc="15" dirty="0">
                <a:solidFill>
                  <a:srgbClr val="172169"/>
                </a:solidFill>
                <a:latin typeface="Arial" panose="020B0604020202020204" pitchFamily="34" charset="0"/>
                <a:cs typeface="Arial" panose="020B0604020202020204" pitchFamily="34" charset="0"/>
              </a:rPr>
              <a:t>the “</a:t>
            </a:r>
            <a:r>
              <a:rPr lang="en-US" sz="2800" spc="45" dirty="0">
                <a:solidFill>
                  <a:srgbClr val="172169"/>
                </a:solidFill>
                <a:latin typeface="Arial" panose="020B0604020202020204" pitchFamily="34" charset="0"/>
                <a:cs typeface="Arial" panose="020B0604020202020204" pitchFamily="34" charset="0"/>
              </a:rPr>
              <a:t>Call </a:t>
            </a:r>
            <a:r>
              <a:rPr lang="en-US" sz="2800" spc="114" dirty="0">
                <a:solidFill>
                  <a:srgbClr val="172169"/>
                </a:solidFill>
                <a:latin typeface="Arial" panose="020B0604020202020204" pitchFamily="34" charset="0"/>
                <a:cs typeface="Arial" panose="020B0604020202020204" pitchFamily="34" charset="0"/>
              </a:rPr>
              <a:t>Me” </a:t>
            </a:r>
            <a:r>
              <a:rPr lang="en-US" sz="2800" spc="40" dirty="0">
                <a:solidFill>
                  <a:srgbClr val="172169"/>
                </a:solidFill>
                <a:latin typeface="Arial" panose="020B0604020202020204" pitchFamily="34" charset="0"/>
                <a:cs typeface="Arial" panose="020B0604020202020204" pitchFamily="34" charset="0"/>
              </a:rPr>
              <a:t>option </a:t>
            </a:r>
            <a:r>
              <a:rPr lang="en-US" sz="2800" spc="5" dirty="0">
                <a:solidFill>
                  <a:srgbClr val="172169"/>
                </a:solidFill>
                <a:latin typeface="Arial" panose="020B0604020202020204" pitchFamily="34" charset="0"/>
                <a:cs typeface="Arial" panose="020B0604020202020204" pitchFamily="34" charset="0"/>
              </a:rPr>
              <a:t>on  </a:t>
            </a:r>
            <a:r>
              <a:rPr lang="en-US" sz="2800" spc="20" dirty="0">
                <a:solidFill>
                  <a:srgbClr val="172169"/>
                </a:solidFill>
                <a:latin typeface="Arial" panose="020B0604020202020204" pitchFamily="34" charset="0"/>
                <a:cs typeface="Arial" panose="020B0604020202020204" pitchFamily="34" charset="0"/>
              </a:rPr>
              <a:t>Zoom</a:t>
            </a:r>
            <a:r>
              <a:rPr lang="en-US" sz="2800" spc="-204" dirty="0">
                <a:solidFill>
                  <a:srgbClr val="172169"/>
                </a:solidFill>
                <a:latin typeface="Arial" panose="020B0604020202020204" pitchFamily="34" charset="0"/>
                <a:cs typeface="Arial" panose="020B0604020202020204" pitchFamily="34" charset="0"/>
              </a:rPr>
              <a:t> </a:t>
            </a:r>
            <a:r>
              <a:rPr lang="en-US" sz="2800" spc="40" dirty="0">
                <a:solidFill>
                  <a:srgbClr val="172169"/>
                </a:solidFill>
                <a:latin typeface="Arial" panose="020B0604020202020204" pitchFamily="34" charset="0"/>
                <a:cs typeface="Arial" panose="020B0604020202020204" pitchFamily="34" charset="0"/>
              </a:rPr>
              <a:t>to</a:t>
            </a:r>
            <a:r>
              <a:rPr lang="en-US" sz="2800" spc="-200" dirty="0">
                <a:solidFill>
                  <a:srgbClr val="172169"/>
                </a:solidFill>
                <a:latin typeface="Arial" panose="020B0604020202020204" pitchFamily="34" charset="0"/>
                <a:cs typeface="Arial" panose="020B0604020202020204" pitchFamily="34" charset="0"/>
              </a:rPr>
              <a:t> </a:t>
            </a:r>
            <a:r>
              <a:rPr lang="en-US" sz="2800" spc="-10" dirty="0">
                <a:solidFill>
                  <a:srgbClr val="172169"/>
                </a:solidFill>
                <a:latin typeface="Arial" panose="020B0604020202020204" pitchFamily="34" charset="0"/>
                <a:cs typeface="Arial" panose="020B0604020202020204" pitchFamily="34" charset="0"/>
              </a:rPr>
              <a:t>use</a:t>
            </a:r>
            <a:r>
              <a:rPr lang="en-US" sz="2800" spc="-200" dirty="0">
                <a:solidFill>
                  <a:srgbClr val="172169"/>
                </a:solidFill>
                <a:latin typeface="Arial" panose="020B0604020202020204" pitchFamily="34" charset="0"/>
                <a:cs typeface="Arial" panose="020B0604020202020204" pitchFamily="34" charset="0"/>
              </a:rPr>
              <a:t> </a:t>
            </a:r>
            <a:r>
              <a:rPr lang="en-US" sz="2800" spc="20" dirty="0">
                <a:solidFill>
                  <a:srgbClr val="172169"/>
                </a:solidFill>
                <a:latin typeface="Arial" panose="020B0604020202020204" pitchFamily="34" charset="0"/>
                <a:cs typeface="Arial" panose="020B0604020202020204" pitchFamily="34" charset="0"/>
              </a:rPr>
              <a:t>your</a:t>
            </a:r>
            <a:r>
              <a:rPr lang="en-US" sz="2800" spc="-200" dirty="0">
                <a:solidFill>
                  <a:srgbClr val="172169"/>
                </a:solidFill>
                <a:latin typeface="Arial" panose="020B0604020202020204" pitchFamily="34" charset="0"/>
                <a:cs typeface="Arial" panose="020B0604020202020204" pitchFamily="34" charset="0"/>
              </a:rPr>
              <a:t> </a:t>
            </a:r>
            <a:r>
              <a:rPr lang="en-US" sz="2800" dirty="0">
                <a:solidFill>
                  <a:srgbClr val="172169"/>
                </a:solidFill>
                <a:latin typeface="Arial" panose="020B0604020202020204" pitchFamily="34" charset="0"/>
                <a:cs typeface="Arial" panose="020B0604020202020204" pitchFamily="34" charset="0"/>
              </a:rPr>
              <a:t>phone</a:t>
            </a:r>
            <a:r>
              <a:rPr lang="en-US" sz="2800" spc="-200" dirty="0">
                <a:solidFill>
                  <a:srgbClr val="172169"/>
                </a:solidFill>
                <a:latin typeface="Arial" panose="020B0604020202020204" pitchFamily="34" charset="0"/>
                <a:cs typeface="Arial" panose="020B0604020202020204" pitchFamily="34" charset="0"/>
              </a:rPr>
              <a:t> </a:t>
            </a:r>
            <a:r>
              <a:rPr lang="en-US" sz="2800" spc="35" dirty="0">
                <a:solidFill>
                  <a:srgbClr val="172169"/>
                </a:solidFill>
                <a:latin typeface="Arial" panose="020B0604020202020204" pitchFamily="34" charset="0"/>
                <a:cs typeface="Arial" panose="020B0604020202020204" pitchFamily="34" charset="0"/>
              </a:rPr>
              <a:t>for</a:t>
            </a:r>
            <a:r>
              <a:rPr lang="en-US" sz="2800" spc="-200" dirty="0">
                <a:solidFill>
                  <a:srgbClr val="172169"/>
                </a:solidFill>
                <a:latin typeface="Arial" panose="020B0604020202020204" pitchFamily="34" charset="0"/>
                <a:cs typeface="Arial" panose="020B0604020202020204" pitchFamily="34" charset="0"/>
              </a:rPr>
              <a:t> </a:t>
            </a:r>
            <a:r>
              <a:rPr lang="en-US" sz="2800" spc="5" dirty="0">
                <a:solidFill>
                  <a:srgbClr val="172169"/>
                </a:solidFill>
                <a:latin typeface="Arial" panose="020B0604020202020204" pitchFamily="34" charset="0"/>
                <a:cs typeface="Arial" panose="020B0604020202020204" pitchFamily="34" charset="0"/>
              </a:rPr>
              <a:t>audio </a:t>
            </a:r>
            <a:r>
              <a:rPr lang="en-US" sz="2800" spc="20" dirty="0">
                <a:solidFill>
                  <a:srgbClr val="172169"/>
                </a:solidFill>
                <a:latin typeface="Arial" panose="020B0604020202020204" pitchFamily="34" charset="0"/>
                <a:cs typeface="Arial" panose="020B0604020202020204" pitchFamily="34" charset="0"/>
              </a:rPr>
              <a:t>while</a:t>
            </a:r>
            <a:r>
              <a:rPr lang="en-US" sz="2800" spc="-200" dirty="0">
                <a:solidFill>
                  <a:srgbClr val="172169"/>
                </a:solidFill>
                <a:latin typeface="Arial" panose="020B0604020202020204" pitchFamily="34" charset="0"/>
                <a:cs typeface="Arial" panose="020B0604020202020204" pitchFamily="34" charset="0"/>
              </a:rPr>
              <a:t> </a:t>
            </a:r>
            <a:r>
              <a:rPr lang="en-US" sz="2800" spc="-10" dirty="0">
                <a:solidFill>
                  <a:srgbClr val="172169"/>
                </a:solidFill>
                <a:latin typeface="Arial" panose="020B0604020202020204" pitchFamily="34" charset="0"/>
                <a:cs typeface="Arial" panose="020B0604020202020204" pitchFamily="34" charset="0"/>
              </a:rPr>
              <a:t>using</a:t>
            </a:r>
            <a:r>
              <a:rPr lang="en-US" sz="2800" spc="-195" dirty="0">
                <a:solidFill>
                  <a:srgbClr val="172169"/>
                </a:solidFill>
                <a:latin typeface="Arial" panose="020B0604020202020204" pitchFamily="34" charset="0"/>
                <a:cs typeface="Arial" panose="020B0604020202020204" pitchFamily="34" charset="0"/>
              </a:rPr>
              <a:t> </a:t>
            </a:r>
            <a:r>
              <a:rPr lang="en-US" sz="2800" spc="15" dirty="0">
                <a:solidFill>
                  <a:srgbClr val="172169"/>
                </a:solidFill>
                <a:latin typeface="Arial" panose="020B0604020202020204" pitchFamily="34" charset="0"/>
                <a:cs typeface="Arial" panose="020B0604020202020204" pitchFamily="34" charset="0"/>
              </a:rPr>
              <a:t>the</a:t>
            </a:r>
            <a:r>
              <a:rPr lang="en-US" sz="2800" spc="-195" dirty="0">
                <a:solidFill>
                  <a:srgbClr val="172169"/>
                </a:solidFill>
                <a:latin typeface="Arial" panose="020B0604020202020204" pitchFamily="34" charset="0"/>
                <a:cs typeface="Arial" panose="020B0604020202020204" pitchFamily="34" charset="0"/>
              </a:rPr>
              <a:t> </a:t>
            </a:r>
            <a:r>
              <a:rPr lang="en-US" sz="2800" spc="15" dirty="0">
                <a:solidFill>
                  <a:srgbClr val="172169"/>
                </a:solidFill>
                <a:latin typeface="Arial" panose="020B0604020202020204" pitchFamily="34" charset="0"/>
                <a:cs typeface="Arial" panose="020B0604020202020204" pitchFamily="34" charset="0"/>
              </a:rPr>
              <a:t>video</a:t>
            </a:r>
            <a:r>
              <a:rPr lang="en-US" sz="2800" spc="-195" dirty="0">
                <a:solidFill>
                  <a:srgbClr val="172169"/>
                </a:solidFill>
                <a:latin typeface="Arial" panose="020B0604020202020204" pitchFamily="34" charset="0"/>
                <a:cs typeface="Arial" panose="020B0604020202020204" pitchFamily="34" charset="0"/>
              </a:rPr>
              <a:t> </a:t>
            </a:r>
            <a:r>
              <a:rPr lang="en-US" sz="2800" spc="-5" dirty="0">
                <a:solidFill>
                  <a:srgbClr val="172169"/>
                </a:solidFill>
                <a:latin typeface="Arial" panose="020B0604020202020204" pitchFamily="34" charset="0"/>
                <a:cs typeface="Arial" panose="020B0604020202020204" pitchFamily="34" charset="0"/>
              </a:rPr>
              <a:t>option,</a:t>
            </a:r>
            <a:r>
              <a:rPr lang="en-US" sz="2800" spc="-200" dirty="0">
                <a:solidFill>
                  <a:srgbClr val="172169"/>
                </a:solidFill>
                <a:latin typeface="Arial" panose="020B0604020202020204" pitchFamily="34" charset="0"/>
                <a:cs typeface="Arial" panose="020B0604020202020204" pitchFamily="34" charset="0"/>
              </a:rPr>
              <a:t> </a:t>
            </a:r>
            <a:r>
              <a:rPr lang="en-US" sz="2800" spc="35" dirty="0">
                <a:solidFill>
                  <a:srgbClr val="172169"/>
                </a:solidFill>
                <a:latin typeface="Arial" panose="020B0604020202020204" pitchFamily="34" charset="0"/>
                <a:cs typeface="Arial" panose="020B0604020202020204" pitchFamily="34" charset="0"/>
              </a:rPr>
              <a:t>if</a:t>
            </a:r>
            <a:r>
              <a:rPr lang="en-US" sz="2800" spc="-195" dirty="0">
                <a:solidFill>
                  <a:srgbClr val="172169"/>
                </a:solidFill>
                <a:latin typeface="Arial" panose="020B0604020202020204" pitchFamily="34" charset="0"/>
                <a:cs typeface="Arial" panose="020B0604020202020204" pitchFamily="34" charset="0"/>
              </a:rPr>
              <a:t> </a:t>
            </a:r>
            <a:r>
              <a:rPr lang="en-US" sz="2800" spc="5" dirty="0">
                <a:solidFill>
                  <a:srgbClr val="172169"/>
                </a:solidFill>
                <a:latin typeface="Arial" panose="020B0604020202020204" pitchFamily="34" charset="0"/>
                <a:cs typeface="Arial" panose="020B0604020202020204" pitchFamily="34" charset="0"/>
              </a:rPr>
              <a:t>you </a:t>
            </a:r>
            <a:r>
              <a:rPr lang="en-US" sz="2800" spc="-20" dirty="0">
                <a:solidFill>
                  <a:srgbClr val="172169"/>
                </a:solidFill>
                <a:latin typeface="Arial" panose="020B0604020202020204" pitchFamily="34" charset="0"/>
                <a:cs typeface="Arial" panose="020B0604020202020204" pitchFamily="34" charset="0"/>
              </a:rPr>
              <a:t>choose.</a:t>
            </a:r>
          </a:p>
          <a:p>
            <a:r>
              <a:rPr lang="en-US" spc="-20" dirty="0">
                <a:solidFill>
                  <a:srgbClr val="172169"/>
                </a:solidFill>
                <a:latin typeface="Arial" panose="020B0604020202020204" pitchFamily="34" charset="0"/>
                <a:cs typeface="Arial" panose="020B0604020202020204" pitchFamily="34" charset="0"/>
              </a:rPr>
              <a:t>This webinar will be recorded and posted to IWN. </a:t>
            </a:r>
            <a:endParaRPr lang="en-US" sz="2800" spc="-20" dirty="0">
              <a:solidFill>
                <a:srgbClr val="172169"/>
              </a:solidFill>
              <a:latin typeface="Arial" panose="020B0604020202020204" pitchFamily="34" charset="0"/>
              <a:cs typeface="Arial" panose="020B0604020202020204" pitchFamily="34" charset="0"/>
            </a:endParaRPr>
          </a:p>
          <a:p>
            <a:pPr marL="0" indent="0">
              <a:buNone/>
            </a:pPr>
            <a:endParaRPr lang="en-US" sz="2800" dirty="0">
              <a:solidFill>
                <a:srgbClr val="172169"/>
              </a:solidFill>
              <a:latin typeface="Arial" panose="020B0604020202020204" pitchFamily="34" charset="0"/>
              <a:cs typeface="Arial" panose="020B0604020202020204" pitchFamily="34" charset="0"/>
            </a:endParaRPr>
          </a:p>
          <a:p>
            <a:pPr marL="0" indent="0">
              <a:buNone/>
            </a:pPr>
            <a:endParaRPr lang="en-US" dirty="0">
              <a:solidFill>
                <a:srgbClr val="172169"/>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D589DD28-1292-4B1B-AAC3-67FE158362B8}"/>
              </a:ext>
            </a:extLst>
          </p:cNvPr>
          <p:cNvSpPr>
            <a:spLocks noGrp="1"/>
          </p:cNvSpPr>
          <p:nvPr>
            <p:ph type="body" sz="quarter" idx="3"/>
          </p:nvPr>
        </p:nvSpPr>
        <p:spPr>
          <a:xfrm>
            <a:off x="6172200" y="1593301"/>
            <a:ext cx="5183188" cy="823912"/>
          </a:xfrm>
          <a:solidFill>
            <a:schemeClr val="accent1">
              <a:lumMod val="20000"/>
              <a:lumOff val="80000"/>
            </a:schemeClr>
          </a:solidFill>
          <a:ln>
            <a:solidFill>
              <a:schemeClr val="tx1"/>
            </a:solidFill>
          </a:ln>
        </p:spPr>
        <p:txBody>
          <a:bodyPr>
            <a:normAutofit fontScale="25000" lnSpcReduction="20000"/>
          </a:bodyPr>
          <a:lstStyle/>
          <a:p>
            <a:pPr algn="ctr"/>
            <a:endParaRPr lang="en-US" dirty="0"/>
          </a:p>
          <a:p>
            <a:pPr algn="ctr"/>
            <a:endParaRPr lang="en-US" dirty="0"/>
          </a:p>
          <a:p>
            <a:pPr algn="ctr"/>
            <a:r>
              <a:rPr lang="en-US" sz="11100" dirty="0">
                <a:solidFill>
                  <a:srgbClr val="172169"/>
                </a:solidFill>
                <a:latin typeface="Arial" panose="020B0604020202020204" pitchFamily="34" charset="0"/>
                <a:cs typeface="Arial" panose="020B0604020202020204" pitchFamily="34" charset="0"/>
              </a:rPr>
              <a:t>Meeting Participation </a:t>
            </a:r>
          </a:p>
          <a:p>
            <a:endParaRPr lang="en-US" dirty="0"/>
          </a:p>
        </p:txBody>
      </p:sp>
      <p:sp>
        <p:nvSpPr>
          <p:cNvPr id="8" name="Content Placeholder 7">
            <a:extLst>
              <a:ext uri="{FF2B5EF4-FFF2-40B4-BE49-F238E27FC236}">
                <a16:creationId xmlns:a16="http://schemas.microsoft.com/office/drawing/2014/main" id="{C8E76E74-A51A-4B14-99F5-2E0C745B0D3A}"/>
              </a:ext>
            </a:extLst>
          </p:cNvPr>
          <p:cNvSpPr>
            <a:spLocks noGrp="1"/>
          </p:cNvSpPr>
          <p:nvPr>
            <p:ph sz="quarter" idx="4"/>
          </p:nvPr>
        </p:nvSpPr>
        <p:spPr>
          <a:xfrm>
            <a:off x="6172200" y="2414767"/>
            <a:ext cx="5183188" cy="3941584"/>
          </a:xfrm>
          <a:ln>
            <a:solidFill>
              <a:schemeClr val="tx1"/>
            </a:solidFill>
          </a:ln>
        </p:spPr>
        <p:txBody>
          <a:bodyPr>
            <a:normAutofit/>
          </a:bodyPr>
          <a:lstStyle/>
          <a:p>
            <a:r>
              <a:rPr lang="en-US" spc="10" dirty="0">
                <a:solidFill>
                  <a:srgbClr val="172169"/>
                </a:solidFill>
                <a:latin typeface="Arial" panose="020B0604020202020204" pitchFamily="34" charset="0"/>
                <a:cs typeface="Arial" panose="020B0604020202020204" pitchFamily="34" charset="0"/>
              </a:rPr>
              <a:t>Everyone will be muted for this webinar. </a:t>
            </a:r>
          </a:p>
          <a:p>
            <a:r>
              <a:rPr lang="en-US" spc="10" dirty="0">
                <a:solidFill>
                  <a:srgbClr val="172169"/>
                </a:solidFill>
                <a:latin typeface="Arial" panose="020B0604020202020204" pitchFamily="34" charset="0"/>
                <a:cs typeface="Arial" panose="020B0604020202020204" pitchFamily="34" charset="0"/>
              </a:rPr>
              <a:t>A FAQs Page has been created to track questions raised during the webinar. </a:t>
            </a:r>
          </a:p>
          <a:p>
            <a:r>
              <a:rPr lang="en-US" spc="40" dirty="0">
                <a:solidFill>
                  <a:srgbClr val="172169"/>
                </a:solidFill>
                <a:latin typeface="Arial" panose="020B0604020202020204" pitchFamily="34" charset="0"/>
                <a:cs typeface="Arial" panose="020B0604020202020204" pitchFamily="34" charset="0"/>
              </a:rPr>
              <a:t>Materials</a:t>
            </a:r>
            <a:r>
              <a:rPr lang="en-US" spc="-204" dirty="0">
                <a:solidFill>
                  <a:srgbClr val="172169"/>
                </a:solidFill>
                <a:latin typeface="Arial" panose="020B0604020202020204" pitchFamily="34" charset="0"/>
                <a:cs typeface="Arial" panose="020B0604020202020204" pitchFamily="34" charset="0"/>
              </a:rPr>
              <a:t> </a:t>
            </a:r>
            <a:r>
              <a:rPr lang="en-US" dirty="0">
                <a:solidFill>
                  <a:srgbClr val="172169"/>
                </a:solidFill>
                <a:latin typeface="Arial" panose="020B0604020202020204" pitchFamily="34" charset="0"/>
                <a:cs typeface="Arial" panose="020B0604020202020204" pitchFamily="34" charset="0"/>
              </a:rPr>
              <a:t>shared</a:t>
            </a:r>
            <a:r>
              <a:rPr lang="en-US" spc="-204" dirty="0">
                <a:solidFill>
                  <a:srgbClr val="172169"/>
                </a:solidFill>
                <a:latin typeface="Arial" panose="020B0604020202020204" pitchFamily="34" charset="0"/>
                <a:cs typeface="Arial" panose="020B0604020202020204" pitchFamily="34" charset="0"/>
              </a:rPr>
              <a:t> </a:t>
            </a:r>
            <a:r>
              <a:rPr lang="en-US" spc="5" dirty="0">
                <a:solidFill>
                  <a:srgbClr val="172169"/>
                </a:solidFill>
                <a:latin typeface="Arial" panose="020B0604020202020204" pitchFamily="34" charset="0"/>
                <a:cs typeface="Arial" panose="020B0604020202020204" pitchFamily="34" charset="0"/>
              </a:rPr>
              <a:t>during</a:t>
            </a:r>
            <a:r>
              <a:rPr lang="en-US" spc="-204" dirty="0">
                <a:solidFill>
                  <a:srgbClr val="172169"/>
                </a:solidFill>
                <a:latin typeface="Arial" panose="020B0604020202020204" pitchFamily="34" charset="0"/>
                <a:cs typeface="Arial" panose="020B0604020202020204" pitchFamily="34" charset="0"/>
              </a:rPr>
              <a:t> </a:t>
            </a:r>
            <a:r>
              <a:rPr lang="en-US" spc="15" dirty="0">
                <a:solidFill>
                  <a:srgbClr val="172169"/>
                </a:solidFill>
                <a:latin typeface="Arial" panose="020B0604020202020204" pitchFamily="34" charset="0"/>
                <a:cs typeface="Arial" panose="020B0604020202020204" pitchFamily="34" charset="0"/>
              </a:rPr>
              <a:t>the  </a:t>
            </a:r>
            <a:r>
              <a:rPr lang="en-US" spc="-5" dirty="0">
                <a:solidFill>
                  <a:srgbClr val="172169"/>
                </a:solidFill>
                <a:latin typeface="Arial" panose="020B0604020202020204" pitchFamily="34" charset="0"/>
                <a:cs typeface="Arial" panose="020B0604020202020204" pitchFamily="34" charset="0"/>
              </a:rPr>
              <a:t>meeting</a:t>
            </a:r>
            <a:r>
              <a:rPr lang="en-US" spc="-195" dirty="0">
                <a:solidFill>
                  <a:srgbClr val="172169"/>
                </a:solidFill>
                <a:latin typeface="Arial" panose="020B0604020202020204" pitchFamily="34" charset="0"/>
                <a:cs typeface="Arial" panose="020B0604020202020204" pitchFamily="34" charset="0"/>
              </a:rPr>
              <a:t> </a:t>
            </a:r>
            <a:r>
              <a:rPr lang="en-US" spc="40" dirty="0">
                <a:solidFill>
                  <a:srgbClr val="172169"/>
                </a:solidFill>
                <a:latin typeface="Arial" panose="020B0604020202020204" pitchFamily="34" charset="0"/>
                <a:cs typeface="Arial" panose="020B0604020202020204" pitchFamily="34" charset="0"/>
              </a:rPr>
              <a:t>will</a:t>
            </a:r>
            <a:r>
              <a:rPr lang="en-US" spc="-195" dirty="0">
                <a:solidFill>
                  <a:srgbClr val="172169"/>
                </a:solidFill>
                <a:latin typeface="Arial" panose="020B0604020202020204" pitchFamily="34" charset="0"/>
                <a:cs typeface="Arial" panose="020B0604020202020204" pitchFamily="34" charset="0"/>
              </a:rPr>
              <a:t> </a:t>
            </a:r>
            <a:r>
              <a:rPr lang="en-US" dirty="0">
                <a:solidFill>
                  <a:srgbClr val="172169"/>
                </a:solidFill>
                <a:latin typeface="Arial" panose="020B0604020202020204" pitchFamily="34" charset="0"/>
                <a:cs typeface="Arial" panose="020B0604020202020204" pitchFamily="34" charset="0"/>
              </a:rPr>
              <a:t>be</a:t>
            </a:r>
            <a:r>
              <a:rPr lang="en-US" spc="-195" dirty="0">
                <a:solidFill>
                  <a:srgbClr val="172169"/>
                </a:solidFill>
                <a:latin typeface="Arial" panose="020B0604020202020204" pitchFamily="34" charset="0"/>
                <a:cs typeface="Arial" panose="020B0604020202020204" pitchFamily="34" charset="0"/>
              </a:rPr>
              <a:t> </a:t>
            </a:r>
            <a:r>
              <a:rPr lang="en-US" dirty="0">
                <a:solidFill>
                  <a:srgbClr val="172169"/>
                </a:solidFill>
                <a:latin typeface="Arial" panose="020B0604020202020204" pitchFamily="34" charset="0"/>
                <a:cs typeface="Arial" panose="020B0604020202020204" pitchFamily="34" charset="0"/>
              </a:rPr>
              <a:t>available</a:t>
            </a:r>
            <a:r>
              <a:rPr lang="en-US" spc="-195" dirty="0">
                <a:solidFill>
                  <a:srgbClr val="172169"/>
                </a:solidFill>
                <a:latin typeface="Arial" panose="020B0604020202020204" pitchFamily="34" charset="0"/>
                <a:cs typeface="Arial" panose="020B0604020202020204" pitchFamily="34" charset="0"/>
              </a:rPr>
              <a:t> </a:t>
            </a:r>
            <a:r>
              <a:rPr lang="en-US" spc="5" dirty="0">
                <a:solidFill>
                  <a:srgbClr val="172169"/>
                </a:solidFill>
                <a:latin typeface="Arial" panose="020B0604020202020204" pitchFamily="34" charset="0"/>
                <a:cs typeface="Arial" panose="020B0604020202020204" pitchFamily="34" charset="0"/>
              </a:rPr>
              <a:t>on  </a:t>
            </a:r>
            <a:r>
              <a:rPr lang="en-US" spc="25" dirty="0">
                <a:solidFill>
                  <a:srgbClr val="172169"/>
                </a:solidFill>
                <a:latin typeface="Arial" panose="020B0604020202020204" pitchFamily="34" charset="0"/>
                <a:cs typeface="Arial" panose="020B0604020202020204" pitchFamily="34" charset="0"/>
              </a:rPr>
              <a:t>workNet.</a:t>
            </a:r>
            <a:endParaRPr lang="en-US" dirty="0">
              <a:solidFill>
                <a:srgbClr val="172169"/>
              </a:solidFill>
              <a:latin typeface="Arial" panose="020B0604020202020204" pitchFamily="34" charset="0"/>
              <a:cs typeface="Arial" panose="020B0604020202020204" pitchFamily="34" charset="0"/>
            </a:endParaRPr>
          </a:p>
          <a:p>
            <a:endParaRPr lang="en-US" dirty="0">
              <a:solidFill>
                <a:srgbClr val="172169"/>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a:t>
            </a:fld>
            <a:endParaRPr lang="en-US" dirty="0"/>
          </a:p>
        </p:txBody>
      </p:sp>
    </p:spTree>
    <p:extLst>
      <p:ext uri="{BB962C8B-B14F-4D97-AF65-F5344CB8AC3E}">
        <p14:creationId xmlns:p14="http://schemas.microsoft.com/office/powerpoint/2010/main" val="277364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b="0" dirty="0">
                <a:latin typeface="Times New Roman" panose="02020603050405020304" pitchFamily="18" charset="0"/>
                <a:cs typeface="Times New Roman" panose="02020603050405020304" pitchFamily="18" charset="0"/>
              </a:rPr>
              <a:t>Career Pathways Dictionary</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20</a:t>
            </a:fld>
            <a:endParaRPr lang="en-US" dirty="0"/>
          </a:p>
        </p:txBody>
      </p:sp>
      <p:pic>
        <p:nvPicPr>
          <p:cNvPr id="7" name="Picture 6">
            <a:extLst>
              <a:ext uri="{FF2B5EF4-FFF2-40B4-BE49-F238E27FC236}">
                <a16:creationId xmlns:a16="http://schemas.microsoft.com/office/drawing/2014/main" id="{DB2F7F03-A478-4AC7-BF50-9DE710DFBB5F}"/>
              </a:ext>
            </a:extLst>
          </p:cNvPr>
          <p:cNvPicPr>
            <a:picLocks noChangeAspect="1"/>
          </p:cNvPicPr>
          <p:nvPr/>
        </p:nvPicPr>
        <p:blipFill>
          <a:blip r:embed="rId2"/>
          <a:stretch>
            <a:fillRect/>
          </a:stretch>
        </p:blipFill>
        <p:spPr>
          <a:xfrm>
            <a:off x="1429304" y="6832906"/>
            <a:ext cx="9144000" cy="223024"/>
          </a:xfrm>
          <a:prstGeom prst="rect">
            <a:avLst/>
          </a:prstGeom>
          <a:effectLst>
            <a:outerShdw blurRad="355600" dist="38100" dir="15660000" sx="107000" sy="107000" algn="t" rotWithShape="0">
              <a:prstClr val="black">
                <a:alpha val="40000"/>
              </a:prstClr>
            </a:outerShdw>
          </a:effectLst>
        </p:spPr>
      </p:pic>
      <p:pic>
        <p:nvPicPr>
          <p:cNvPr id="8" name="Picture 7" descr="Screen Clipping">
            <a:extLst>
              <a:ext uri="{FF2B5EF4-FFF2-40B4-BE49-F238E27FC236}">
                <a16:creationId xmlns:a16="http://schemas.microsoft.com/office/drawing/2014/main" id="{E86B980B-08FE-4CFE-BC78-5DD350765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691" y="1475027"/>
            <a:ext cx="4100183" cy="5201949"/>
          </a:xfrm>
          <a:prstGeom prst="rect">
            <a:avLst/>
          </a:prstGeom>
        </p:spPr>
      </p:pic>
      <p:pic>
        <p:nvPicPr>
          <p:cNvPr id="9" name="Picture 8" descr="Screen Clipping">
            <a:extLst>
              <a:ext uri="{FF2B5EF4-FFF2-40B4-BE49-F238E27FC236}">
                <a16:creationId xmlns:a16="http://schemas.microsoft.com/office/drawing/2014/main" id="{D64513B1-097B-4966-A332-0709CB03D1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960" y="1402523"/>
            <a:ext cx="3810000" cy="4844612"/>
          </a:xfrm>
          <a:prstGeom prst="rect">
            <a:avLst/>
          </a:prstGeom>
        </p:spPr>
      </p:pic>
    </p:spTree>
    <p:extLst>
      <p:ext uri="{BB962C8B-B14F-4D97-AF65-F5344CB8AC3E}">
        <p14:creationId xmlns:p14="http://schemas.microsoft.com/office/powerpoint/2010/main" val="1576623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b="0" dirty="0">
                <a:latin typeface="Times New Roman" panose="02020603050405020304" pitchFamily="18" charset="0"/>
                <a:cs typeface="Times New Roman" panose="02020603050405020304" pitchFamily="18" charset="0"/>
              </a:rPr>
              <a:t>Thank You</a:t>
            </a: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r>
              <a:rPr lang="en-US" dirty="0">
                <a:solidFill>
                  <a:srgbClr val="172169"/>
                </a:solidFill>
              </a:rPr>
              <a:t>Education Systems Center: </a:t>
            </a:r>
            <a:r>
              <a:rPr lang="en-US" dirty="0">
                <a:solidFill>
                  <a:srgbClr val="172169"/>
                </a:solidFill>
                <a:hlinkClick r:id="rId2"/>
              </a:rPr>
              <a:t>https://edsystemsniu.org/</a:t>
            </a:r>
            <a:r>
              <a:rPr lang="en-US" dirty="0">
                <a:solidFill>
                  <a:srgbClr val="172169"/>
                </a:solidFill>
              </a:rPr>
              <a:t> </a:t>
            </a:r>
          </a:p>
          <a:p>
            <a:r>
              <a:rPr lang="en-US" dirty="0">
                <a:solidFill>
                  <a:srgbClr val="172169"/>
                </a:solidFill>
              </a:rPr>
              <a:t>Postsecondary and Workforce Readiness Act: </a:t>
            </a:r>
            <a:r>
              <a:rPr lang="en-US" dirty="0">
                <a:solidFill>
                  <a:srgbClr val="172169"/>
                </a:solidFill>
                <a:hlinkClick r:id="rId3"/>
              </a:rPr>
              <a:t>WWW.PWRACT.ORG</a:t>
            </a:r>
            <a:endParaRPr lang="en-US" dirty="0">
              <a:solidFill>
                <a:srgbClr val="172169"/>
              </a:solidFill>
            </a:endParaRPr>
          </a:p>
          <a:p>
            <a:r>
              <a:rPr lang="en-US" dirty="0">
                <a:solidFill>
                  <a:srgbClr val="172169"/>
                </a:solidFill>
              </a:rPr>
              <a:t>Juan Jose Gonzalez: </a:t>
            </a:r>
            <a:r>
              <a:rPr lang="en-US" dirty="0">
                <a:solidFill>
                  <a:srgbClr val="172169"/>
                </a:solidFill>
                <a:hlinkClick r:id="rId4"/>
              </a:rPr>
              <a:t>jgonzalez28@niu.edu</a:t>
            </a:r>
            <a:r>
              <a:rPr lang="en-US" dirty="0">
                <a:solidFill>
                  <a:srgbClr val="172169"/>
                </a:solidFill>
              </a:rPr>
              <a:t>   </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21</a:t>
            </a:fld>
            <a:endParaRPr lang="en-US" dirty="0"/>
          </a:p>
        </p:txBody>
      </p:sp>
    </p:spTree>
    <p:extLst>
      <p:ext uri="{BB962C8B-B14F-4D97-AF65-F5344CB8AC3E}">
        <p14:creationId xmlns:p14="http://schemas.microsoft.com/office/powerpoint/2010/main" val="341719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b="0" spc="25" dirty="0">
                <a:latin typeface="Times New Roman" panose="02020603050405020304" pitchFamily="18" charset="0"/>
                <a:cs typeface="Times New Roman" panose="02020603050405020304" pitchFamily="18" charset="0"/>
              </a:rPr>
              <a:t>Agenda</a:t>
            </a:r>
            <a:endParaRPr lang="en-US" sz="4000" b="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r>
              <a:rPr lang="en-US" dirty="0">
                <a:solidFill>
                  <a:srgbClr val="172169"/>
                </a:solidFill>
              </a:rPr>
              <a:t>Introduction</a:t>
            </a:r>
          </a:p>
          <a:p>
            <a:pPr lvl="1"/>
            <a:r>
              <a:rPr lang="en-US" dirty="0">
                <a:solidFill>
                  <a:srgbClr val="172169"/>
                </a:solidFill>
              </a:rPr>
              <a:t>Education Systems Center </a:t>
            </a:r>
          </a:p>
          <a:p>
            <a:r>
              <a:rPr lang="en-US" dirty="0">
                <a:solidFill>
                  <a:srgbClr val="172169"/>
                </a:solidFill>
              </a:rPr>
              <a:t>State Frameworks on College and Career Pathways</a:t>
            </a:r>
          </a:p>
          <a:p>
            <a:r>
              <a:rPr lang="en-US" dirty="0">
                <a:solidFill>
                  <a:srgbClr val="172169"/>
                </a:solidFill>
              </a:rPr>
              <a:t>Pathway Endorsement: Requirements and Key Features</a:t>
            </a:r>
          </a:p>
          <a:p>
            <a:r>
              <a:rPr lang="en-US" dirty="0">
                <a:solidFill>
                  <a:srgbClr val="172169"/>
                </a:solidFill>
              </a:rPr>
              <a:t>Implementing CCPE Within  DCEO’s Youth Career Pathways NOFO</a:t>
            </a:r>
          </a:p>
          <a:p>
            <a:pPr lvl="1"/>
            <a:r>
              <a:rPr lang="en-US" dirty="0">
                <a:solidFill>
                  <a:srgbClr val="172169"/>
                </a:solidFill>
              </a:rPr>
              <a:t>Potential Opportunities for WIOA In-School Youth</a:t>
            </a:r>
          </a:p>
          <a:p>
            <a:pPr lvl="1"/>
            <a:r>
              <a:rPr lang="en-US" dirty="0">
                <a:solidFill>
                  <a:srgbClr val="172169"/>
                </a:solidFill>
              </a:rPr>
              <a:t>Examples from the Field</a:t>
            </a:r>
          </a:p>
          <a:p>
            <a:r>
              <a:rPr lang="en-US" dirty="0">
                <a:solidFill>
                  <a:srgbClr val="172169"/>
                </a:solidFill>
              </a:rPr>
              <a:t>Resources</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3</a:t>
            </a:fld>
            <a:endParaRPr lang="en-US" dirty="0"/>
          </a:p>
        </p:txBody>
      </p:sp>
    </p:spTree>
    <p:extLst>
      <p:ext uri="{BB962C8B-B14F-4D97-AF65-F5344CB8AC3E}">
        <p14:creationId xmlns:p14="http://schemas.microsoft.com/office/powerpoint/2010/main" val="217538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9AE5F39-7231-432D-A8B9-1DB831EBAC03}"/>
              </a:ext>
            </a:extLst>
          </p:cNvPr>
          <p:cNvSpPr>
            <a:spLocks noGrp="1"/>
          </p:cNvSpPr>
          <p:nvPr>
            <p:ph sz="half" idx="1"/>
          </p:nvPr>
        </p:nvSpPr>
        <p:spPr>
          <a:xfrm>
            <a:off x="584229" y="457200"/>
            <a:ext cx="7340571" cy="2057400"/>
          </a:xfrm>
        </p:spPr>
        <p:txBody>
          <a:bodyPr/>
          <a:lstStyle/>
          <a:p>
            <a:r>
              <a:rPr lang="en-US" sz="3600" b="1" dirty="0">
                <a:solidFill>
                  <a:schemeClr val="tx2"/>
                </a:solidFill>
                <a:latin typeface="+mj-lt"/>
              </a:rPr>
              <a:t>The EdSystems Mission</a:t>
            </a:r>
            <a:br>
              <a:rPr lang="en-US" dirty="0"/>
            </a:br>
            <a:r>
              <a:rPr lang="en-US" sz="2000" dirty="0">
                <a:solidFill>
                  <a:schemeClr val="tx1">
                    <a:lumMod val="85000"/>
                    <a:lumOff val="15000"/>
                  </a:schemeClr>
                </a:solidFill>
              </a:rPr>
              <a:t>Shape and strengthen education and workforce systems to advance racial equity and prepare more young people for productive careers and lives in a global economy.</a:t>
            </a:r>
            <a:endParaRPr lang="en-US" dirty="0">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id="{62010DF7-4FBD-429F-B07B-EBF80A5CC1F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11FC8-29D2-4C2C-9F78-B5B6D1C244CE}" type="slidenum">
              <a:rPr kumimoji="0" lang="en-US" altLang="en-US" sz="900" b="0" i="0" u="none" strike="noStrike" kern="1200" cap="none" spc="0" normalizeH="0" baseline="0" noProof="0" smtClean="0">
                <a:ln>
                  <a:noFill/>
                </a:ln>
                <a:solidFill>
                  <a:srgbClr val="9FA6AB"/>
                </a:solidFill>
                <a:effectLst/>
                <a:uLnTx/>
                <a:uFillTx/>
                <a:latin typeface="Acumin Pro"/>
                <a:ea typeface="ヒラギノ角ゴ Pro W3" pitchFamily="-107"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900" b="0" i="0" u="none" strike="noStrike" kern="1200" cap="none" spc="0" normalizeH="0" baseline="0" noProof="0" dirty="0">
              <a:ln>
                <a:noFill/>
              </a:ln>
              <a:solidFill>
                <a:srgbClr val="9FA6AB"/>
              </a:solidFill>
              <a:effectLst/>
              <a:uLnTx/>
              <a:uFillTx/>
              <a:latin typeface="Acumin Pro"/>
              <a:ea typeface="ヒラギノ角ゴ Pro W3" pitchFamily="-107" charset="-128"/>
              <a:cs typeface="Arial" panose="020B0604020202020204" pitchFamily="34" charset="0"/>
            </a:endParaRPr>
          </a:p>
        </p:txBody>
      </p:sp>
      <p:grpSp>
        <p:nvGrpSpPr>
          <p:cNvPr id="69" name="Group 68">
            <a:extLst>
              <a:ext uri="{FF2B5EF4-FFF2-40B4-BE49-F238E27FC236}">
                <a16:creationId xmlns:a16="http://schemas.microsoft.com/office/drawing/2014/main" id="{C7FD3341-02C1-4B9E-A4FE-3AA2725FA6AC}"/>
              </a:ext>
            </a:extLst>
          </p:cNvPr>
          <p:cNvGrpSpPr/>
          <p:nvPr/>
        </p:nvGrpSpPr>
        <p:grpSpPr>
          <a:xfrm>
            <a:off x="9172038" y="744465"/>
            <a:ext cx="2333900" cy="5178355"/>
            <a:chOff x="9172038" y="515865"/>
            <a:chExt cx="2333900" cy="5178355"/>
          </a:xfrm>
        </p:grpSpPr>
        <p:grpSp>
          <p:nvGrpSpPr>
            <p:cNvPr id="68" name="Group 67">
              <a:extLst>
                <a:ext uri="{FF2B5EF4-FFF2-40B4-BE49-F238E27FC236}">
                  <a16:creationId xmlns:a16="http://schemas.microsoft.com/office/drawing/2014/main" id="{850078BB-1522-43A1-B006-EC23A75EF445}"/>
                </a:ext>
              </a:extLst>
            </p:cNvPr>
            <p:cNvGrpSpPr/>
            <p:nvPr/>
          </p:nvGrpSpPr>
          <p:grpSpPr>
            <a:xfrm>
              <a:off x="9760945" y="515865"/>
              <a:ext cx="1156087" cy="1469158"/>
              <a:chOff x="9760945" y="515865"/>
              <a:chExt cx="1156087" cy="1469158"/>
            </a:xfrm>
          </p:grpSpPr>
          <p:sp>
            <p:nvSpPr>
              <p:cNvPr id="21" name="Rectangle 20">
                <a:extLst>
                  <a:ext uri="{FF2B5EF4-FFF2-40B4-BE49-F238E27FC236}">
                    <a16:creationId xmlns:a16="http://schemas.microsoft.com/office/drawing/2014/main" id="{AAA217F0-EB14-42C2-BC01-39BAC915EE52}"/>
                  </a:ext>
                </a:extLst>
              </p:cNvPr>
              <p:cNvSpPr/>
              <p:nvPr/>
            </p:nvSpPr>
            <p:spPr>
              <a:xfrm>
                <a:off x="9760945" y="1584913"/>
                <a:ext cx="115608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8D8D8"/>
                    </a:solidFill>
                    <a:effectLst/>
                    <a:uLnTx/>
                    <a:uFillTx/>
                    <a:latin typeface="Asap Condensed SemiBold"/>
                    <a:ea typeface="+mn-ea"/>
                    <a:cs typeface="+mn-cs"/>
                  </a:rPr>
                  <a:t>Statewide</a:t>
                </a:r>
                <a:endParaRPr kumimoji="0" lang="en-US" sz="2000" b="1" i="0" u="none" strike="noStrike" kern="1200" cap="none" spc="0" normalizeH="0" baseline="0" noProof="0" dirty="0">
                  <a:ln>
                    <a:noFill/>
                  </a:ln>
                  <a:solidFill>
                    <a:srgbClr val="D8D8D8"/>
                  </a:solidFill>
                  <a:effectLst/>
                  <a:uLnTx/>
                  <a:uFillTx/>
                  <a:latin typeface="Asap Condensed SemiBold"/>
                  <a:ea typeface="+mn-ea"/>
                  <a:cs typeface="+mn-cs"/>
                </a:endParaRPr>
              </a:p>
            </p:txBody>
          </p:sp>
          <p:sp>
            <p:nvSpPr>
              <p:cNvPr id="2" name="Picture 26">
                <a:extLst>
                  <a:ext uri="{FF2B5EF4-FFF2-40B4-BE49-F238E27FC236}">
                    <a16:creationId xmlns:a16="http://schemas.microsoft.com/office/drawing/2014/main" id="{E196D342-E815-48A0-B1A0-EFE716E51AD0}"/>
                  </a:ext>
                </a:extLst>
              </p:cNvPr>
              <p:cNvSpPr>
                <a:spLocks noChangeAspect="1"/>
              </p:cNvSpPr>
              <p:nvPr/>
            </p:nvSpPr>
            <p:spPr>
              <a:xfrm>
                <a:off x="9837258" y="515865"/>
                <a:ext cx="998193" cy="998064"/>
              </a:xfrm>
              <a:custGeom>
                <a:avLst/>
                <a:gdLst>
                  <a:gd name="connsiteX0" fmla="*/ 689866 w 998193"/>
                  <a:gd name="connsiteY0" fmla="*/ 649432 h 998064"/>
                  <a:gd name="connsiteX1" fmla="*/ 691261 w 998193"/>
                  <a:gd name="connsiteY1" fmla="*/ 654789 h 998064"/>
                  <a:gd name="connsiteX2" fmla="*/ 687918 w 998193"/>
                  <a:gd name="connsiteY2" fmla="*/ 664752 h 998064"/>
                  <a:gd name="connsiteX3" fmla="*/ 687365 w 998193"/>
                  <a:gd name="connsiteY3" fmla="*/ 665726 h 998064"/>
                  <a:gd name="connsiteX4" fmla="*/ 686049 w 998193"/>
                  <a:gd name="connsiteY4" fmla="*/ 666002 h 998064"/>
                  <a:gd name="connsiteX5" fmla="*/ 684680 w 998193"/>
                  <a:gd name="connsiteY5" fmla="*/ 666002 h 998064"/>
                  <a:gd name="connsiteX6" fmla="*/ 683588 w 998193"/>
                  <a:gd name="connsiteY6" fmla="*/ 666200 h 998064"/>
                  <a:gd name="connsiteX7" fmla="*/ 681877 w 998193"/>
                  <a:gd name="connsiteY7" fmla="*/ 667674 h 998064"/>
                  <a:gd name="connsiteX8" fmla="*/ 680245 w 998193"/>
                  <a:gd name="connsiteY8" fmla="*/ 669951 h 998064"/>
                  <a:gd name="connsiteX9" fmla="*/ 679376 w 998193"/>
                  <a:gd name="connsiteY9" fmla="*/ 672662 h 998064"/>
                  <a:gd name="connsiteX10" fmla="*/ 679876 w 998193"/>
                  <a:gd name="connsiteY10" fmla="*/ 675387 h 998064"/>
                  <a:gd name="connsiteX11" fmla="*/ 679547 w 998193"/>
                  <a:gd name="connsiteY11" fmla="*/ 676084 h 998064"/>
                  <a:gd name="connsiteX12" fmla="*/ 679218 w 998193"/>
                  <a:gd name="connsiteY12" fmla="*/ 676611 h 998064"/>
                  <a:gd name="connsiteX13" fmla="*/ 678823 w 998193"/>
                  <a:gd name="connsiteY13" fmla="*/ 677032 h 998064"/>
                  <a:gd name="connsiteX14" fmla="*/ 678428 w 998193"/>
                  <a:gd name="connsiteY14" fmla="*/ 677295 h 998064"/>
                  <a:gd name="connsiteX15" fmla="*/ 679073 w 998193"/>
                  <a:gd name="connsiteY15" fmla="*/ 677295 h 998064"/>
                  <a:gd name="connsiteX16" fmla="*/ 677757 w 998193"/>
                  <a:gd name="connsiteY16" fmla="*/ 678151 h 998064"/>
                  <a:gd name="connsiteX17" fmla="*/ 676349 w 998193"/>
                  <a:gd name="connsiteY17" fmla="*/ 679270 h 998064"/>
                  <a:gd name="connsiteX18" fmla="*/ 675256 w 998193"/>
                  <a:gd name="connsiteY18" fmla="*/ 680823 h 998064"/>
                  <a:gd name="connsiteX19" fmla="*/ 674769 w 998193"/>
                  <a:gd name="connsiteY19" fmla="*/ 682850 h 998064"/>
                  <a:gd name="connsiteX20" fmla="*/ 675112 w 998193"/>
                  <a:gd name="connsiteY20" fmla="*/ 684956 h 998064"/>
                  <a:gd name="connsiteX21" fmla="*/ 676915 w 998193"/>
                  <a:gd name="connsiteY21" fmla="*/ 687825 h 998064"/>
                  <a:gd name="connsiteX22" fmla="*/ 676915 w 998193"/>
                  <a:gd name="connsiteY22" fmla="*/ 689404 h 998064"/>
                  <a:gd name="connsiteX23" fmla="*/ 676178 w 998193"/>
                  <a:gd name="connsiteY23" fmla="*/ 690905 h 998064"/>
                  <a:gd name="connsiteX24" fmla="*/ 675612 w 998193"/>
                  <a:gd name="connsiteY24" fmla="*/ 690760 h 998064"/>
                  <a:gd name="connsiteX25" fmla="*/ 674967 w 998193"/>
                  <a:gd name="connsiteY25" fmla="*/ 690194 h 998064"/>
                  <a:gd name="connsiteX26" fmla="*/ 674019 w 998193"/>
                  <a:gd name="connsiteY26" fmla="*/ 690194 h 998064"/>
                  <a:gd name="connsiteX27" fmla="*/ 673203 w 998193"/>
                  <a:gd name="connsiteY27" fmla="*/ 690813 h 998064"/>
                  <a:gd name="connsiteX28" fmla="*/ 672084 w 998193"/>
                  <a:gd name="connsiteY28" fmla="*/ 692129 h 998064"/>
                  <a:gd name="connsiteX29" fmla="*/ 671163 w 998193"/>
                  <a:gd name="connsiteY29" fmla="*/ 692918 h 998064"/>
                  <a:gd name="connsiteX30" fmla="*/ 667820 w 998193"/>
                  <a:gd name="connsiteY30" fmla="*/ 694669 h 998064"/>
                  <a:gd name="connsiteX31" fmla="*/ 664582 w 998193"/>
                  <a:gd name="connsiteY31" fmla="*/ 695722 h 998064"/>
                  <a:gd name="connsiteX32" fmla="*/ 664582 w 998193"/>
                  <a:gd name="connsiteY32" fmla="*/ 696722 h 998064"/>
                  <a:gd name="connsiteX33" fmla="*/ 666201 w 998193"/>
                  <a:gd name="connsiteY33" fmla="*/ 698315 h 998064"/>
                  <a:gd name="connsiteX34" fmla="*/ 665635 w 998193"/>
                  <a:gd name="connsiteY34" fmla="*/ 701039 h 998064"/>
                  <a:gd name="connsiteX35" fmla="*/ 664029 w 998193"/>
                  <a:gd name="connsiteY35" fmla="*/ 703922 h 998064"/>
                  <a:gd name="connsiteX36" fmla="*/ 662305 w 998193"/>
                  <a:gd name="connsiteY36" fmla="*/ 706041 h 998064"/>
                  <a:gd name="connsiteX37" fmla="*/ 661542 w 998193"/>
                  <a:gd name="connsiteY37" fmla="*/ 706502 h 998064"/>
                  <a:gd name="connsiteX38" fmla="*/ 659475 w 998193"/>
                  <a:gd name="connsiteY38" fmla="*/ 707265 h 998064"/>
                  <a:gd name="connsiteX39" fmla="*/ 658620 w 998193"/>
                  <a:gd name="connsiteY39" fmla="*/ 707884 h 998064"/>
                  <a:gd name="connsiteX40" fmla="*/ 657738 w 998193"/>
                  <a:gd name="connsiteY40" fmla="*/ 709410 h 998064"/>
                  <a:gd name="connsiteX41" fmla="*/ 656803 w 998193"/>
                  <a:gd name="connsiteY41" fmla="*/ 712451 h 998064"/>
                  <a:gd name="connsiteX42" fmla="*/ 656093 w 998193"/>
                  <a:gd name="connsiteY42" fmla="*/ 713938 h 998064"/>
                  <a:gd name="connsiteX43" fmla="*/ 655764 w 998193"/>
                  <a:gd name="connsiteY43" fmla="*/ 715175 h 998064"/>
                  <a:gd name="connsiteX44" fmla="*/ 655606 w 998193"/>
                  <a:gd name="connsiteY44" fmla="*/ 716873 h 998064"/>
                  <a:gd name="connsiteX45" fmla="*/ 655303 w 998193"/>
                  <a:gd name="connsiteY45" fmla="*/ 718413 h 998064"/>
                  <a:gd name="connsiteX46" fmla="*/ 654619 w 998193"/>
                  <a:gd name="connsiteY46" fmla="*/ 719058 h 998064"/>
                  <a:gd name="connsiteX47" fmla="*/ 653605 w 998193"/>
                  <a:gd name="connsiteY47" fmla="*/ 718479 h 998064"/>
                  <a:gd name="connsiteX48" fmla="*/ 653144 w 998193"/>
                  <a:gd name="connsiteY48" fmla="*/ 717163 h 998064"/>
                  <a:gd name="connsiteX49" fmla="*/ 652868 w 998193"/>
                  <a:gd name="connsiteY49" fmla="*/ 715847 h 998064"/>
                  <a:gd name="connsiteX50" fmla="*/ 652473 w 998193"/>
                  <a:gd name="connsiteY50" fmla="*/ 715281 h 998064"/>
                  <a:gd name="connsiteX51" fmla="*/ 651670 w 998193"/>
                  <a:gd name="connsiteY51" fmla="*/ 715702 h 998064"/>
                  <a:gd name="connsiteX52" fmla="*/ 650841 w 998193"/>
                  <a:gd name="connsiteY52" fmla="*/ 716702 h 998064"/>
                  <a:gd name="connsiteX53" fmla="*/ 650157 w 998193"/>
                  <a:gd name="connsiteY53" fmla="*/ 717821 h 998064"/>
                  <a:gd name="connsiteX54" fmla="*/ 649328 w 998193"/>
                  <a:gd name="connsiteY54" fmla="*/ 720335 h 998064"/>
                  <a:gd name="connsiteX55" fmla="*/ 648169 w 998193"/>
                  <a:gd name="connsiteY55" fmla="*/ 719637 h 998064"/>
                  <a:gd name="connsiteX56" fmla="*/ 647156 w 998193"/>
                  <a:gd name="connsiteY56" fmla="*/ 718071 h 998064"/>
                  <a:gd name="connsiteX57" fmla="*/ 647024 w 998193"/>
                  <a:gd name="connsiteY57" fmla="*/ 717215 h 998064"/>
                  <a:gd name="connsiteX58" fmla="*/ 644971 w 998193"/>
                  <a:gd name="connsiteY58" fmla="*/ 717742 h 998064"/>
                  <a:gd name="connsiteX59" fmla="*/ 643957 w 998193"/>
                  <a:gd name="connsiteY59" fmla="*/ 719413 h 998064"/>
                  <a:gd name="connsiteX60" fmla="*/ 643392 w 998193"/>
                  <a:gd name="connsiteY60" fmla="*/ 721572 h 998064"/>
                  <a:gd name="connsiteX61" fmla="*/ 642602 w 998193"/>
                  <a:gd name="connsiteY61" fmla="*/ 723744 h 998064"/>
                  <a:gd name="connsiteX62" fmla="*/ 641654 w 998193"/>
                  <a:gd name="connsiteY62" fmla="*/ 724928 h 998064"/>
                  <a:gd name="connsiteX63" fmla="*/ 640746 w 998193"/>
                  <a:gd name="connsiteY63" fmla="*/ 725718 h 998064"/>
                  <a:gd name="connsiteX64" fmla="*/ 640048 w 998193"/>
                  <a:gd name="connsiteY64" fmla="*/ 726652 h 998064"/>
                  <a:gd name="connsiteX65" fmla="*/ 639693 w 998193"/>
                  <a:gd name="connsiteY65" fmla="*/ 728271 h 998064"/>
                  <a:gd name="connsiteX66" fmla="*/ 639969 w 998193"/>
                  <a:gd name="connsiteY66" fmla="*/ 729732 h 998064"/>
                  <a:gd name="connsiteX67" fmla="*/ 640706 w 998193"/>
                  <a:gd name="connsiteY67" fmla="*/ 730772 h 998064"/>
                  <a:gd name="connsiteX68" fmla="*/ 641457 w 998193"/>
                  <a:gd name="connsiteY68" fmla="*/ 731628 h 998064"/>
                  <a:gd name="connsiteX69" fmla="*/ 641799 w 998193"/>
                  <a:gd name="connsiteY69" fmla="*/ 732483 h 998064"/>
                  <a:gd name="connsiteX70" fmla="*/ 642865 w 998193"/>
                  <a:gd name="connsiteY70" fmla="*/ 733799 h 998064"/>
                  <a:gd name="connsiteX71" fmla="*/ 644879 w 998193"/>
                  <a:gd name="connsiteY71" fmla="*/ 735010 h 998064"/>
                  <a:gd name="connsiteX72" fmla="*/ 646195 w 998193"/>
                  <a:gd name="connsiteY72" fmla="*/ 736550 h 998064"/>
                  <a:gd name="connsiteX73" fmla="*/ 645076 w 998193"/>
                  <a:gd name="connsiteY73" fmla="*/ 738959 h 998064"/>
                  <a:gd name="connsiteX74" fmla="*/ 644089 w 998193"/>
                  <a:gd name="connsiteY74" fmla="*/ 739564 h 998064"/>
                  <a:gd name="connsiteX75" fmla="*/ 641773 w 998193"/>
                  <a:gd name="connsiteY75" fmla="*/ 740091 h 998064"/>
                  <a:gd name="connsiteX76" fmla="*/ 640706 w 998193"/>
                  <a:gd name="connsiteY76" fmla="*/ 740867 h 998064"/>
                  <a:gd name="connsiteX77" fmla="*/ 638416 w 998193"/>
                  <a:gd name="connsiteY77" fmla="*/ 743105 h 998064"/>
                  <a:gd name="connsiteX78" fmla="*/ 635981 w 998193"/>
                  <a:gd name="connsiteY78" fmla="*/ 744895 h 998064"/>
                  <a:gd name="connsiteX79" fmla="*/ 637706 w 998193"/>
                  <a:gd name="connsiteY79" fmla="*/ 745724 h 998064"/>
                  <a:gd name="connsiteX80" fmla="*/ 641049 w 998193"/>
                  <a:gd name="connsiteY80" fmla="*/ 745382 h 998064"/>
                  <a:gd name="connsiteX81" fmla="*/ 642562 w 998193"/>
                  <a:gd name="connsiteY81" fmla="*/ 746803 h 998064"/>
                  <a:gd name="connsiteX82" fmla="*/ 641075 w 998193"/>
                  <a:gd name="connsiteY82" fmla="*/ 748119 h 998064"/>
                  <a:gd name="connsiteX83" fmla="*/ 639311 w 998193"/>
                  <a:gd name="connsiteY83" fmla="*/ 749304 h 998064"/>
                  <a:gd name="connsiteX84" fmla="*/ 637403 w 998193"/>
                  <a:gd name="connsiteY84" fmla="*/ 750133 h 998064"/>
                  <a:gd name="connsiteX85" fmla="*/ 635626 w 998193"/>
                  <a:gd name="connsiteY85" fmla="*/ 750462 h 998064"/>
                  <a:gd name="connsiteX86" fmla="*/ 634310 w 998193"/>
                  <a:gd name="connsiteY86" fmla="*/ 751055 h 998064"/>
                  <a:gd name="connsiteX87" fmla="*/ 635797 w 998193"/>
                  <a:gd name="connsiteY87" fmla="*/ 754371 h 998064"/>
                  <a:gd name="connsiteX88" fmla="*/ 634481 w 998193"/>
                  <a:gd name="connsiteY88" fmla="*/ 755964 h 998064"/>
                  <a:gd name="connsiteX89" fmla="*/ 634915 w 998193"/>
                  <a:gd name="connsiteY89" fmla="*/ 757280 h 998064"/>
                  <a:gd name="connsiteX90" fmla="*/ 635323 w 998193"/>
                  <a:gd name="connsiteY90" fmla="*/ 759491 h 998064"/>
                  <a:gd name="connsiteX91" fmla="*/ 635415 w 998193"/>
                  <a:gd name="connsiteY91" fmla="*/ 761558 h 998064"/>
                  <a:gd name="connsiteX92" fmla="*/ 634889 w 998193"/>
                  <a:gd name="connsiteY92" fmla="*/ 762453 h 998064"/>
                  <a:gd name="connsiteX93" fmla="*/ 633862 w 998193"/>
                  <a:gd name="connsiteY93" fmla="*/ 763164 h 998064"/>
                  <a:gd name="connsiteX94" fmla="*/ 633862 w 998193"/>
                  <a:gd name="connsiteY94" fmla="*/ 764796 h 998064"/>
                  <a:gd name="connsiteX95" fmla="*/ 634520 w 998193"/>
                  <a:gd name="connsiteY95" fmla="*/ 767533 h 998064"/>
                  <a:gd name="connsiteX96" fmla="*/ 634784 w 998193"/>
                  <a:gd name="connsiteY96" fmla="*/ 769402 h 998064"/>
                  <a:gd name="connsiteX97" fmla="*/ 635099 w 998193"/>
                  <a:gd name="connsiteY97" fmla="*/ 770718 h 998064"/>
                  <a:gd name="connsiteX98" fmla="*/ 634744 w 998193"/>
                  <a:gd name="connsiteY98" fmla="*/ 771666 h 998064"/>
                  <a:gd name="connsiteX99" fmla="*/ 633059 w 998193"/>
                  <a:gd name="connsiteY99" fmla="*/ 772548 h 998064"/>
                  <a:gd name="connsiteX100" fmla="*/ 632033 w 998193"/>
                  <a:gd name="connsiteY100" fmla="*/ 772548 h 998064"/>
                  <a:gd name="connsiteX101" fmla="*/ 627281 w 998193"/>
                  <a:gd name="connsiteY101" fmla="*/ 771640 h 998064"/>
                  <a:gd name="connsiteX102" fmla="*/ 629045 w 998193"/>
                  <a:gd name="connsiteY102" fmla="*/ 773917 h 998064"/>
                  <a:gd name="connsiteX103" fmla="*/ 634310 w 998193"/>
                  <a:gd name="connsiteY103" fmla="*/ 778892 h 998064"/>
                  <a:gd name="connsiteX104" fmla="*/ 634968 w 998193"/>
                  <a:gd name="connsiteY104" fmla="*/ 780379 h 998064"/>
                  <a:gd name="connsiteX105" fmla="*/ 633849 w 998193"/>
                  <a:gd name="connsiteY105" fmla="*/ 780985 h 998064"/>
                  <a:gd name="connsiteX106" fmla="*/ 632204 w 998193"/>
                  <a:gd name="connsiteY106" fmla="*/ 781103 h 998064"/>
                  <a:gd name="connsiteX107" fmla="*/ 629124 w 998193"/>
                  <a:gd name="connsiteY107" fmla="*/ 780893 h 998064"/>
                  <a:gd name="connsiteX108" fmla="*/ 628729 w 998193"/>
                  <a:gd name="connsiteY108" fmla="*/ 781169 h 998064"/>
                  <a:gd name="connsiteX109" fmla="*/ 628729 w 998193"/>
                  <a:gd name="connsiteY109" fmla="*/ 781801 h 998064"/>
                  <a:gd name="connsiteX110" fmla="*/ 629111 w 998193"/>
                  <a:gd name="connsiteY110" fmla="*/ 782432 h 998064"/>
                  <a:gd name="connsiteX111" fmla="*/ 629848 w 998193"/>
                  <a:gd name="connsiteY111" fmla="*/ 782735 h 998064"/>
                  <a:gd name="connsiteX112" fmla="*/ 631901 w 998193"/>
                  <a:gd name="connsiteY112" fmla="*/ 782959 h 998064"/>
                  <a:gd name="connsiteX113" fmla="*/ 634402 w 998193"/>
                  <a:gd name="connsiteY113" fmla="*/ 783972 h 998064"/>
                  <a:gd name="connsiteX114" fmla="*/ 633915 w 998193"/>
                  <a:gd name="connsiteY114" fmla="*/ 785762 h 998064"/>
                  <a:gd name="connsiteX115" fmla="*/ 633915 w 998193"/>
                  <a:gd name="connsiteY115" fmla="*/ 788395 h 998064"/>
                  <a:gd name="connsiteX116" fmla="*/ 632796 w 998193"/>
                  <a:gd name="connsiteY116" fmla="*/ 791396 h 998064"/>
                  <a:gd name="connsiteX117" fmla="*/ 631151 w 998193"/>
                  <a:gd name="connsiteY117" fmla="*/ 793212 h 998064"/>
                  <a:gd name="connsiteX118" fmla="*/ 625149 w 998193"/>
                  <a:gd name="connsiteY118" fmla="*/ 798345 h 998064"/>
                  <a:gd name="connsiteX119" fmla="*/ 623912 w 998193"/>
                  <a:gd name="connsiteY119" fmla="*/ 800162 h 998064"/>
                  <a:gd name="connsiteX120" fmla="*/ 622596 w 998193"/>
                  <a:gd name="connsiteY120" fmla="*/ 803097 h 998064"/>
                  <a:gd name="connsiteX121" fmla="*/ 621885 w 998193"/>
                  <a:gd name="connsiteY121" fmla="*/ 806308 h 998064"/>
                  <a:gd name="connsiteX122" fmla="*/ 622609 w 998193"/>
                  <a:gd name="connsiteY122" fmla="*/ 808862 h 998064"/>
                  <a:gd name="connsiteX123" fmla="*/ 624373 w 998193"/>
                  <a:gd name="connsiteY123" fmla="*/ 812507 h 998064"/>
                  <a:gd name="connsiteX124" fmla="*/ 624925 w 998193"/>
                  <a:gd name="connsiteY124" fmla="*/ 813245 h 998064"/>
                  <a:gd name="connsiteX125" fmla="*/ 628084 w 998193"/>
                  <a:gd name="connsiteY125" fmla="*/ 816627 h 998064"/>
                  <a:gd name="connsiteX126" fmla="*/ 630440 w 998193"/>
                  <a:gd name="connsiteY126" fmla="*/ 822392 h 998064"/>
                  <a:gd name="connsiteX127" fmla="*/ 629598 w 998193"/>
                  <a:gd name="connsiteY127" fmla="*/ 826183 h 998064"/>
                  <a:gd name="connsiteX128" fmla="*/ 626176 w 998193"/>
                  <a:gd name="connsiteY128" fmla="*/ 828407 h 998064"/>
                  <a:gd name="connsiteX129" fmla="*/ 606591 w 998193"/>
                  <a:gd name="connsiteY129" fmla="*/ 831934 h 998064"/>
                  <a:gd name="connsiteX130" fmla="*/ 600378 w 998193"/>
                  <a:gd name="connsiteY130" fmla="*/ 835501 h 998064"/>
                  <a:gd name="connsiteX131" fmla="*/ 598562 w 998193"/>
                  <a:gd name="connsiteY131" fmla="*/ 836001 h 998064"/>
                  <a:gd name="connsiteX132" fmla="*/ 593798 w 998193"/>
                  <a:gd name="connsiteY132" fmla="*/ 835922 h 998064"/>
                  <a:gd name="connsiteX133" fmla="*/ 591560 w 998193"/>
                  <a:gd name="connsiteY133" fmla="*/ 836251 h 998064"/>
                  <a:gd name="connsiteX134" fmla="*/ 589809 w 998193"/>
                  <a:gd name="connsiteY134" fmla="*/ 837186 h 998064"/>
                  <a:gd name="connsiteX135" fmla="*/ 588388 w 998193"/>
                  <a:gd name="connsiteY135" fmla="*/ 838607 h 998064"/>
                  <a:gd name="connsiteX136" fmla="*/ 587269 w 998193"/>
                  <a:gd name="connsiteY136" fmla="*/ 840411 h 998064"/>
                  <a:gd name="connsiteX137" fmla="*/ 585216 w 998193"/>
                  <a:gd name="connsiteY137" fmla="*/ 846004 h 998064"/>
                  <a:gd name="connsiteX138" fmla="*/ 584729 w 998193"/>
                  <a:gd name="connsiteY138" fmla="*/ 851269 h 998064"/>
                  <a:gd name="connsiteX139" fmla="*/ 585703 w 998193"/>
                  <a:gd name="connsiteY139" fmla="*/ 856139 h 998064"/>
                  <a:gd name="connsiteX140" fmla="*/ 588006 w 998193"/>
                  <a:gd name="connsiteY140" fmla="*/ 860522 h 998064"/>
                  <a:gd name="connsiteX141" fmla="*/ 591218 w 998193"/>
                  <a:gd name="connsiteY141" fmla="*/ 865181 h 998064"/>
                  <a:gd name="connsiteX142" fmla="*/ 593113 w 998193"/>
                  <a:gd name="connsiteY142" fmla="*/ 869130 h 998064"/>
                  <a:gd name="connsiteX143" fmla="*/ 593113 w 998193"/>
                  <a:gd name="connsiteY143" fmla="*/ 873407 h 998064"/>
                  <a:gd name="connsiteX144" fmla="*/ 590876 w 998193"/>
                  <a:gd name="connsiteY144" fmla="*/ 878791 h 998064"/>
                  <a:gd name="connsiteX145" fmla="*/ 587704 w 998193"/>
                  <a:gd name="connsiteY145" fmla="*/ 881923 h 998064"/>
                  <a:gd name="connsiteX146" fmla="*/ 583755 w 998193"/>
                  <a:gd name="connsiteY146" fmla="*/ 882581 h 998064"/>
                  <a:gd name="connsiteX147" fmla="*/ 579530 w 998193"/>
                  <a:gd name="connsiteY147" fmla="*/ 881344 h 998064"/>
                  <a:gd name="connsiteX148" fmla="*/ 571870 w 998193"/>
                  <a:gd name="connsiteY148" fmla="*/ 876290 h 998064"/>
                  <a:gd name="connsiteX149" fmla="*/ 542703 w 998193"/>
                  <a:gd name="connsiteY149" fmla="*/ 862259 h 998064"/>
                  <a:gd name="connsiteX150" fmla="*/ 537544 w 998193"/>
                  <a:gd name="connsiteY150" fmla="*/ 861259 h 998064"/>
                  <a:gd name="connsiteX151" fmla="*/ 532595 w 998193"/>
                  <a:gd name="connsiteY151" fmla="*/ 861865 h 998064"/>
                  <a:gd name="connsiteX152" fmla="*/ 528159 w 998193"/>
                  <a:gd name="connsiteY152" fmla="*/ 863839 h 998064"/>
                  <a:gd name="connsiteX153" fmla="*/ 524500 w 998193"/>
                  <a:gd name="connsiteY153" fmla="*/ 866879 h 998064"/>
                  <a:gd name="connsiteX154" fmla="*/ 523381 w 998193"/>
                  <a:gd name="connsiteY154" fmla="*/ 868327 h 998064"/>
                  <a:gd name="connsiteX155" fmla="*/ 519762 w 998193"/>
                  <a:gd name="connsiteY155" fmla="*/ 875040 h 998064"/>
                  <a:gd name="connsiteX156" fmla="*/ 516129 w 998193"/>
                  <a:gd name="connsiteY156" fmla="*/ 879186 h 998064"/>
                  <a:gd name="connsiteX157" fmla="*/ 513760 w 998193"/>
                  <a:gd name="connsiteY157" fmla="*/ 883279 h 998064"/>
                  <a:gd name="connsiteX158" fmla="*/ 514050 w 998193"/>
                  <a:gd name="connsiteY158" fmla="*/ 886754 h 998064"/>
                  <a:gd name="connsiteX159" fmla="*/ 515971 w 998193"/>
                  <a:gd name="connsiteY159" fmla="*/ 890005 h 998064"/>
                  <a:gd name="connsiteX160" fmla="*/ 519630 w 998193"/>
                  <a:gd name="connsiteY160" fmla="*/ 894243 h 998064"/>
                  <a:gd name="connsiteX161" fmla="*/ 517551 w 998193"/>
                  <a:gd name="connsiteY161" fmla="*/ 893282 h 998064"/>
                  <a:gd name="connsiteX162" fmla="*/ 516524 w 998193"/>
                  <a:gd name="connsiteY162" fmla="*/ 893571 h 998064"/>
                  <a:gd name="connsiteX163" fmla="*/ 515287 w 998193"/>
                  <a:gd name="connsiteY163" fmla="*/ 894085 h 998064"/>
                  <a:gd name="connsiteX164" fmla="*/ 513971 w 998193"/>
                  <a:gd name="connsiteY164" fmla="*/ 894414 h 998064"/>
                  <a:gd name="connsiteX165" fmla="*/ 512826 w 998193"/>
                  <a:gd name="connsiteY165" fmla="*/ 894072 h 998064"/>
                  <a:gd name="connsiteX166" fmla="*/ 511838 w 998193"/>
                  <a:gd name="connsiteY166" fmla="*/ 892874 h 998064"/>
                  <a:gd name="connsiteX167" fmla="*/ 511430 w 998193"/>
                  <a:gd name="connsiteY167" fmla="*/ 891558 h 998064"/>
                  <a:gd name="connsiteX168" fmla="*/ 511180 w 998193"/>
                  <a:gd name="connsiteY168" fmla="*/ 890110 h 998064"/>
                  <a:gd name="connsiteX169" fmla="*/ 510628 w 998193"/>
                  <a:gd name="connsiteY169" fmla="*/ 888675 h 998064"/>
                  <a:gd name="connsiteX170" fmla="*/ 509812 w 998193"/>
                  <a:gd name="connsiteY170" fmla="*/ 887793 h 998064"/>
                  <a:gd name="connsiteX171" fmla="*/ 507666 w 998193"/>
                  <a:gd name="connsiteY171" fmla="*/ 886477 h 998064"/>
                  <a:gd name="connsiteX172" fmla="*/ 506653 w 998193"/>
                  <a:gd name="connsiteY172" fmla="*/ 885569 h 998064"/>
                  <a:gd name="connsiteX173" fmla="*/ 506297 w 998193"/>
                  <a:gd name="connsiteY173" fmla="*/ 884411 h 998064"/>
                  <a:gd name="connsiteX174" fmla="*/ 505863 w 998193"/>
                  <a:gd name="connsiteY174" fmla="*/ 881239 h 998064"/>
                  <a:gd name="connsiteX175" fmla="*/ 505152 w 998193"/>
                  <a:gd name="connsiteY175" fmla="*/ 880568 h 998064"/>
                  <a:gd name="connsiteX176" fmla="*/ 502612 w 998193"/>
                  <a:gd name="connsiteY176" fmla="*/ 880568 h 998064"/>
                  <a:gd name="connsiteX177" fmla="*/ 500677 w 998193"/>
                  <a:gd name="connsiteY177" fmla="*/ 880883 h 998064"/>
                  <a:gd name="connsiteX178" fmla="*/ 499966 w 998193"/>
                  <a:gd name="connsiteY178" fmla="*/ 882200 h 998064"/>
                  <a:gd name="connsiteX179" fmla="*/ 501125 w 998193"/>
                  <a:gd name="connsiteY179" fmla="*/ 885161 h 998064"/>
                  <a:gd name="connsiteX180" fmla="*/ 502059 w 998193"/>
                  <a:gd name="connsiteY180" fmla="*/ 886280 h 998064"/>
                  <a:gd name="connsiteX181" fmla="*/ 503020 w 998193"/>
                  <a:gd name="connsiteY181" fmla="*/ 887070 h 998064"/>
                  <a:gd name="connsiteX182" fmla="*/ 503783 w 998193"/>
                  <a:gd name="connsiteY182" fmla="*/ 888175 h 998064"/>
                  <a:gd name="connsiteX183" fmla="*/ 504086 w 998193"/>
                  <a:gd name="connsiteY183" fmla="*/ 890189 h 998064"/>
                  <a:gd name="connsiteX184" fmla="*/ 503560 w 998193"/>
                  <a:gd name="connsiteY184" fmla="*/ 891597 h 998064"/>
                  <a:gd name="connsiteX185" fmla="*/ 502322 w 998193"/>
                  <a:gd name="connsiteY185" fmla="*/ 891597 h 998064"/>
                  <a:gd name="connsiteX186" fmla="*/ 498018 w 998193"/>
                  <a:gd name="connsiteY186" fmla="*/ 889781 h 998064"/>
                  <a:gd name="connsiteX187" fmla="*/ 492675 w 998193"/>
                  <a:gd name="connsiteY187" fmla="*/ 885385 h 998064"/>
                  <a:gd name="connsiteX188" fmla="*/ 490950 w 998193"/>
                  <a:gd name="connsiteY188" fmla="*/ 883371 h 998064"/>
                  <a:gd name="connsiteX189" fmla="*/ 491648 w 998193"/>
                  <a:gd name="connsiteY189" fmla="*/ 879541 h 998064"/>
                  <a:gd name="connsiteX190" fmla="*/ 490056 w 998193"/>
                  <a:gd name="connsiteY190" fmla="*/ 875658 h 998064"/>
                  <a:gd name="connsiteX191" fmla="*/ 485778 w 998193"/>
                  <a:gd name="connsiteY191" fmla="*/ 869696 h 998064"/>
                  <a:gd name="connsiteX192" fmla="*/ 483303 w 998193"/>
                  <a:gd name="connsiteY192" fmla="*/ 865352 h 998064"/>
                  <a:gd name="connsiteX193" fmla="*/ 482435 w 998193"/>
                  <a:gd name="connsiteY193" fmla="*/ 863207 h 998064"/>
                  <a:gd name="connsiteX194" fmla="*/ 482119 w 998193"/>
                  <a:gd name="connsiteY194" fmla="*/ 860970 h 998064"/>
                  <a:gd name="connsiteX195" fmla="*/ 482290 w 998193"/>
                  <a:gd name="connsiteY195" fmla="*/ 859232 h 998064"/>
                  <a:gd name="connsiteX196" fmla="*/ 480671 w 998193"/>
                  <a:gd name="connsiteY196" fmla="*/ 857797 h 998064"/>
                  <a:gd name="connsiteX197" fmla="*/ 479789 w 998193"/>
                  <a:gd name="connsiteY197" fmla="*/ 857324 h 998064"/>
                  <a:gd name="connsiteX198" fmla="*/ 477696 w 998193"/>
                  <a:gd name="connsiteY198" fmla="*/ 856521 h 998064"/>
                  <a:gd name="connsiteX199" fmla="*/ 477131 w 998193"/>
                  <a:gd name="connsiteY199" fmla="*/ 855994 h 998064"/>
                  <a:gd name="connsiteX200" fmla="*/ 477131 w 998193"/>
                  <a:gd name="connsiteY200" fmla="*/ 850835 h 998064"/>
                  <a:gd name="connsiteX201" fmla="*/ 480263 w 998193"/>
                  <a:gd name="connsiteY201" fmla="*/ 847044 h 998064"/>
                  <a:gd name="connsiteX202" fmla="*/ 484001 w 998193"/>
                  <a:gd name="connsiteY202" fmla="*/ 843385 h 998064"/>
                  <a:gd name="connsiteX203" fmla="*/ 485817 w 998193"/>
                  <a:gd name="connsiteY203" fmla="*/ 838621 h 998064"/>
                  <a:gd name="connsiteX204" fmla="*/ 484778 w 998193"/>
                  <a:gd name="connsiteY204" fmla="*/ 833027 h 998064"/>
                  <a:gd name="connsiteX205" fmla="*/ 482290 w 998193"/>
                  <a:gd name="connsiteY205" fmla="*/ 828420 h 998064"/>
                  <a:gd name="connsiteX206" fmla="*/ 479355 w 998193"/>
                  <a:gd name="connsiteY206" fmla="*/ 824116 h 998064"/>
                  <a:gd name="connsiteX207" fmla="*/ 477117 w 998193"/>
                  <a:gd name="connsiteY207" fmla="*/ 819470 h 998064"/>
                  <a:gd name="connsiteX208" fmla="*/ 476736 w 998193"/>
                  <a:gd name="connsiteY208" fmla="*/ 816838 h 998064"/>
                  <a:gd name="connsiteX209" fmla="*/ 477038 w 998193"/>
                  <a:gd name="connsiteY209" fmla="*/ 814416 h 998064"/>
                  <a:gd name="connsiteX210" fmla="*/ 477565 w 998193"/>
                  <a:gd name="connsiteY210" fmla="*/ 812139 h 998064"/>
                  <a:gd name="connsiteX211" fmla="*/ 477828 w 998193"/>
                  <a:gd name="connsiteY211" fmla="*/ 809888 h 998064"/>
                  <a:gd name="connsiteX212" fmla="*/ 477407 w 998193"/>
                  <a:gd name="connsiteY212" fmla="*/ 807493 h 998064"/>
                  <a:gd name="connsiteX213" fmla="*/ 476670 w 998193"/>
                  <a:gd name="connsiteY213" fmla="*/ 805058 h 998064"/>
                  <a:gd name="connsiteX214" fmla="*/ 476314 w 998193"/>
                  <a:gd name="connsiteY214" fmla="*/ 802833 h 998064"/>
                  <a:gd name="connsiteX215" fmla="*/ 477117 w 998193"/>
                  <a:gd name="connsiteY215" fmla="*/ 801201 h 998064"/>
                  <a:gd name="connsiteX216" fmla="*/ 474314 w 998193"/>
                  <a:gd name="connsiteY216" fmla="*/ 798687 h 998064"/>
                  <a:gd name="connsiteX217" fmla="*/ 463969 w 998193"/>
                  <a:gd name="connsiteY217" fmla="*/ 793883 h 998064"/>
                  <a:gd name="connsiteX218" fmla="*/ 461586 w 998193"/>
                  <a:gd name="connsiteY218" fmla="*/ 791080 h 998064"/>
                  <a:gd name="connsiteX219" fmla="*/ 458559 w 998193"/>
                  <a:gd name="connsiteY219" fmla="*/ 783722 h 998064"/>
                  <a:gd name="connsiteX220" fmla="*/ 455927 w 998193"/>
                  <a:gd name="connsiteY220" fmla="*/ 779998 h 998064"/>
                  <a:gd name="connsiteX221" fmla="*/ 453294 w 998193"/>
                  <a:gd name="connsiteY221" fmla="*/ 778155 h 998064"/>
                  <a:gd name="connsiteX222" fmla="*/ 446713 w 998193"/>
                  <a:gd name="connsiteY222" fmla="*/ 775351 h 998064"/>
                  <a:gd name="connsiteX223" fmla="*/ 444173 w 998193"/>
                  <a:gd name="connsiteY223" fmla="*/ 773654 h 998064"/>
                  <a:gd name="connsiteX224" fmla="*/ 438119 w 998193"/>
                  <a:gd name="connsiteY224" fmla="*/ 767283 h 998064"/>
                  <a:gd name="connsiteX225" fmla="*/ 434499 w 998193"/>
                  <a:gd name="connsiteY225" fmla="*/ 764480 h 998064"/>
                  <a:gd name="connsiteX226" fmla="*/ 429669 w 998193"/>
                  <a:gd name="connsiteY226" fmla="*/ 763058 h 998064"/>
                  <a:gd name="connsiteX227" fmla="*/ 425720 w 998193"/>
                  <a:gd name="connsiteY227" fmla="*/ 763137 h 998064"/>
                  <a:gd name="connsiteX228" fmla="*/ 424088 w 998193"/>
                  <a:gd name="connsiteY228" fmla="*/ 762097 h 998064"/>
                  <a:gd name="connsiteX229" fmla="*/ 418257 w 998193"/>
                  <a:gd name="connsiteY229" fmla="*/ 757056 h 998064"/>
                  <a:gd name="connsiteX230" fmla="*/ 414454 w 998193"/>
                  <a:gd name="connsiteY230" fmla="*/ 755872 h 998064"/>
                  <a:gd name="connsiteX231" fmla="*/ 411571 w 998193"/>
                  <a:gd name="connsiteY231" fmla="*/ 753068 h 998064"/>
                  <a:gd name="connsiteX232" fmla="*/ 409005 w 998193"/>
                  <a:gd name="connsiteY232" fmla="*/ 749686 h 998064"/>
                  <a:gd name="connsiteX233" fmla="*/ 406254 w 998193"/>
                  <a:gd name="connsiteY233" fmla="*/ 746869 h 998064"/>
                  <a:gd name="connsiteX234" fmla="*/ 402305 w 998193"/>
                  <a:gd name="connsiteY234" fmla="*/ 744539 h 998064"/>
                  <a:gd name="connsiteX235" fmla="*/ 400384 w 998193"/>
                  <a:gd name="connsiteY235" fmla="*/ 742842 h 998064"/>
                  <a:gd name="connsiteX236" fmla="*/ 399594 w 998193"/>
                  <a:gd name="connsiteY236" fmla="*/ 740828 h 998064"/>
                  <a:gd name="connsiteX237" fmla="*/ 398909 w 998193"/>
                  <a:gd name="connsiteY237" fmla="*/ 739604 h 998064"/>
                  <a:gd name="connsiteX238" fmla="*/ 395922 w 998193"/>
                  <a:gd name="connsiteY238" fmla="*/ 736484 h 998064"/>
                  <a:gd name="connsiteX239" fmla="*/ 395250 w 998193"/>
                  <a:gd name="connsiteY239" fmla="*/ 735247 h 998064"/>
                  <a:gd name="connsiteX240" fmla="*/ 389354 w 998193"/>
                  <a:gd name="connsiteY240" fmla="*/ 730140 h 998064"/>
                  <a:gd name="connsiteX241" fmla="*/ 388472 w 998193"/>
                  <a:gd name="connsiteY241" fmla="*/ 728824 h 998064"/>
                  <a:gd name="connsiteX242" fmla="*/ 387735 w 998193"/>
                  <a:gd name="connsiteY242" fmla="*/ 727508 h 998064"/>
                  <a:gd name="connsiteX243" fmla="*/ 387103 w 998193"/>
                  <a:gd name="connsiteY243" fmla="*/ 725863 h 998064"/>
                  <a:gd name="connsiteX244" fmla="*/ 386498 w 998193"/>
                  <a:gd name="connsiteY244" fmla="*/ 723770 h 998064"/>
                  <a:gd name="connsiteX245" fmla="*/ 385563 w 998193"/>
                  <a:gd name="connsiteY245" fmla="*/ 717544 h 998064"/>
                  <a:gd name="connsiteX246" fmla="*/ 385998 w 998193"/>
                  <a:gd name="connsiteY246" fmla="*/ 712517 h 998064"/>
                  <a:gd name="connsiteX247" fmla="*/ 387577 w 998193"/>
                  <a:gd name="connsiteY247" fmla="*/ 708226 h 998064"/>
                  <a:gd name="connsiteX248" fmla="*/ 392710 w 998193"/>
                  <a:gd name="connsiteY248" fmla="*/ 699815 h 998064"/>
                  <a:gd name="connsiteX249" fmla="*/ 398146 w 998193"/>
                  <a:gd name="connsiteY249" fmla="*/ 684719 h 998064"/>
                  <a:gd name="connsiteX250" fmla="*/ 403503 w 998193"/>
                  <a:gd name="connsiteY250" fmla="*/ 676058 h 998064"/>
                  <a:gd name="connsiteX251" fmla="*/ 405293 w 998193"/>
                  <a:gd name="connsiteY251" fmla="*/ 671780 h 998064"/>
                  <a:gd name="connsiteX252" fmla="*/ 405398 w 998193"/>
                  <a:gd name="connsiteY252" fmla="*/ 666187 h 998064"/>
                  <a:gd name="connsiteX253" fmla="*/ 404859 w 998193"/>
                  <a:gd name="connsiteY253" fmla="*/ 660725 h 998064"/>
                  <a:gd name="connsiteX254" fmla="*/ 405148 w 998193"/>
                  <a:gd name="connsiteY254" fmla="*/ 657381 h 998064"/>
                  <a:gd name="connsiteX255" fmla="*/ 406543 w 998193"/>
                  <a:gd name="connsiteY255" fmla="*/ 655894 h 998064"/>
                  <a:gd name="connsiteX256" fmla="*/ 408083 w 998193"/>
                  <a:gd name="connsiteY256" fmla="*/ 654578 h 998064"/>
                  <a:gd name="connsiteX257" fmla="*/ 410110 w 998193"/>
                  <a:gd name="connsiteY257" fmla="*/ 651524 h 998064"/>
                  <a:gd name="connsiteX258" fmla="*/ 411900 w 998193"/>
                  <a:gd name="connsiteY258" fmla="*/ 648129 h 998064"/>
                  <a:gd name="connsiteX259" fmla="*/ 412690 w 998193"/>
                  <a:gd name="connsiteY259" fmla="*/ 645707 h 998064"/>
                  <a:gd name="connsiteX260" fmla="*/ 410939 w 998193"/>
                  <a:gd name="connsiteY260" fmla="*/ 642100 h 998064"/>
                  <a:gd name="connsiteX261" fmla="*/ 406701 w 998193"/>
                  <a:gd name="connsiteY261" fmla="*/ 638586 h 998064"/>
                  <a:gd name="connsiteX262" fmla="*/ 396172 w 998193"/>
                  <a:gd name="connsiteY262" fmla="*/ 632611 h 998064"/>
                  <a:gd name="connsiteX263" fmla="*/ 390802 w 998193"/>
                  <a:gd name="connsiteY263" fmla="*/ 631031 h 998064"/>
                  <a:gd name="connsiteX264" fmla="*/ 388301 w 998193"/>
                  <a:gd name="connsiteY264" fmla="*/ 630755 h 998064"/>
                  <a:gd name="connsiteX265" fmla="*/ 386327 w 998193"/>
                  <a:gd name="connsiteY265" fmla="*/ 630242 h 998064"/>
                  <a:gd name="connsiteX266" fmla="*/ 382668 w 998193"/>
                  <a:gd name="connsiteY266" fmla="*/ 627859 h 998064"/>
                  <a:gd name="connsiteX267" fmla="*/ 380654 w 998193"/>
                  <a:gd name="connsiteY267" fmla="*/ 627056 h 998064"/>
                  <a:gd name="connsiteX268" fmla="*/ 375231 w 998193"/>
                  <a:gd name="connsiteY268" fmla="*/ 628215 h 998064"/>
                  <a:gd name="connsiteX269" fmla="*/ 368519 w 998193"/>
                  <a:gd name="connsiteY269" fmla="*/ 637059 h 998064"/>
                  <a:gd name="connsiteX270" fmla="*/ 363925 w 998193"/>
                  <a:gd name="connsiteY270" fmla="*/ 639218 h 998064"/>
                  <a:gd name="connsiteX271" fmla="*/ 359582 w 998193"/>
                  <a:gd name="connsiteY271" fmla="*/ 637507 h 998064"/>
                  <a:gd name="connsiteX272" fmla="*/ 356304 w 998193"/>
                  <a:gd name="connsiteY272" fmla="*/ 633321 h 998064"/>
                  <a:gd name="connsiteX273" fmla="*/ 351487 w 998193"/>
                  <a:gd name="connsiteY273" fmla="*/ 623200 h 998064"/>
                  <a:gd name="connsiteX274" fmla="*/ 351987 w 998193"/>
                  <a:gd name="connsiteY274" fmla="*/ 621476 h 998064"/>
                  <a:gd name="connsiteX275" fmla="*/ 351829 w 998193"/>
                  <a:gd name="connsiteY275" fmla="*/ 619225 h 998064"/>
                  <a:gd name="connsiteX276" fmla="*/ 351263 w 998193"/>
                  <a:gd name="connsiteY276" fmla="*/ 616974 h 998064"/>
                  <a:gd name="connsiteX277" fmla="*/ 350368 w 998193"/>
                  <a:gd name="connsiteY277" fmla="*/ 615316 h 998064"/>
                  <a:gd name="connsiteX278" fmla="*/ 349697 w 998193"/>
                  <a:gd name="connsiteY278" fmla="*/ 613500 h 998064"/>
                  <a:gd name="connsiteX279" fmla="*/ 350158 w 998193"/>
                  <a:gd name="connsiteY279" fmla="*/ 611789 h 998064"/>
                  <a:gd name="connsiteX280" fmla="*/ 350987 w 998193"/>
                  <a:gd name="connsiteY280" fmla="*/ 610222 h 998064"/>
                  <a:gd name="connsiteX281" fmla="*/ 351421 w 998193"/>
                  <a:gd name="connsiteY281" fmla="*/ 608748 h 998064"/>
                  <a:gd name="connsiteX282" fmla="*/ 351013 w 998193"/>
                  <a:gd name="connsiteY282" fmla="*/ 607261 h 998064"/>
                  <a:gd name="connsiteX283" fmla="*/ 349092 w 998193"/>
                  <a:gd name="connsiteY283" fmla="*/ 604273 h 998064"/>
                  <a:gd name="connsiteX284" fmla="*/ 348513 w 998193"/>
                  <a:gd name="connsiteY284" fmla="*/ 602575 h 998064"/>
                  <a:gd name="connsiteX285" fmla="*/ 348434 w 998193"/>
                  <a:gd name="connsiteY285" fmla="*/ 600746 h 998064"/>
                  <a:gd name="connsiteX286" fmla="*/ 348631 w 998193"/>
                  <a:gd name="connsiteY286" fmla="*/ 596982 h 998064"/>
                  <a:gd name="connsiteX287" fmla="*/ 348499 w 998193"/>
                  <a:gd name="connsiteY287" fmla="*/ 595139 h 998064"/>
                  <a:gd name="connsiteX288" fmla="*/ 347789 w 998193"/>
                  <a:gd name="connsiteY288" fmla="*/ 592506 h 998064"/>
                  <a:gd name="connsiteX289" fmla="*/ 346551 w 998193"/>
                  <a:gd name="connsiteY289" fmla="*/ 589519 h 998064"/>
                  <a:gd name="connsiteX290" fmla="*/ 343827 w 998193"/>
                  <a:gd name="connsiteY290" fmla="*/ 584478 h 998064"/>
                  <a:gd name="connsiteX291" fmla="*/ 341339 w 998193"/>
                  <a:gd name="connsiteY291" fmla="*/ 581148 h 998064"/>
                  <a:gd name="connsiteX292" fmla="*/ 338970 w 998193"/>
                  <a:gd name="connsiteY292" fmla="*/ 578818 h 998064"/>
                  <a:gd name="connsiteX293" fmla="*/ 314344 w 998193"/>
                  <a:gd name="connsiteY293" fmla="*/ 560694 h 998064"/>
                  <a:gd name="connsiteX294" fmla="*/ 312752 w 998193"/>
                  <a:gd name="connsiteY294" fmla="*/ 559036 h 998064"/>
                  <a:gd name="connsiteX295" fmla="*/ 312199 w 998193"/>
                  <a:gd name="connsiteY295" fmla="*/ 557140 h 998064"/>
                  <a:gd name="connsiteX296" fmla="*/ 311699 w 998193"/>
                  <a:gd name="connsiteY296" fmla="*/ 554166 h 998064"/>
                  <a:gd name="connsiteX297" fmla="*/ 310383 w 998193"/>
                  <a:gd name="connsiteY297" fmla="*/ 551534 h 998064"/>
                  <a:gd name="connsiteX298" fmla="*/ 308711 w 998193"/>
                  <a:gd name="connsiteY298" fmla="*/ 549493 h 998064"/>
                  <a:gd name="connsiteX299" fmla="*/ 282006 w 998193"/>
                  <a:gd name="connsiteY299" fmla="*/ 525039 h 998064"/>
                  <a:gd name="connsiteX300" fmla="*/ 279886 w 998193"/>
                  <a:gd name="connsiteY300" fmla="*/ 521617 h 998064"/>
                  <a:gd name="connsiteX301" fmla="*/ 278570 w 998193"/>
                  <a:gd name="connsiteY301" fmla="*/ 516970 h 998064"/>
                  <a:gd name="connsiteX302" fmla="*/ 278373 w 998193"/>
                  <a:gd name="connsiteY302" fmla="*/ 513706 h 998064"/>
                  <a:gd name="connsiteX303" fmla="*/ 278136 w 998193"/>
                  <a:gd name="connsiteY303" fmla="*/ 512232 h 998064"/>
                  <a:gd name="connsiteX304" fmla="*/ 277465 w 998193"/>
                  <a:gd name="connsiteY304" fmla="*/ 510824 h 998064"/>
                  <a:gd name="connsiteX305" fmla="*/ 274556 w 998193"/>
                  <a:gd name="connsiteY305" fmla="*/ 508073 h 998064"/>
                  <a:gd name="connsiteX306" fmla="*/ 273845 w 998193"/>
                  <a:gd name="connsiteY306" fmla="*/ 506230 h 998064"/>
                  <a:gd name="connsiteX307" fmla="*/ 272424 w 998193"/>
                  <a:gd name="connsiteY307" fmla="*/ 504611 h 998064"/>
                  <a:gd name="connsiteX308" fmla="*/ 271976 w 998193"/>
                  <a:gd name="connsiteY308" fmla="*/ 503677 h 998064"/>
                  <a:gd name="connsiteX309" fmla="*/ 271871 w 998193"/>
                  <a:gd name="connsiteY309" fmla="*/ 502058 h 998064"/>
                  <a:gd name="connsiteX310" fmla="*/ 272753 w 998193"/>
                  <a:gd name="connsiteY310" fmla="*/ 498017 h 998064"/>
                  <a:gd name="connsiteX311" fmla="*/ 272753 w 998193"/>
                  <a:gd name="connsiteY311" fmla="*/ 494635 h 998064"/>
                  <a:gd name="connsiteX312" fmla="*/ 272595 w 998193"/>
                  <a:gd name="connsiteY312" fmla="*/ 493318 h 998064"/>
                  <a:gd name="connsiteX313" fmla="*/ 272266 w 998193"/>
                  <a:gd name="connsiteY313" fmla="*/ 492252 h 998064"/>
                  <a:gd name="connsiteX314" fmla="*/ 271792 w 998193"/>
                  <a:gd name="connsiteY314" fmla="*/ 491252 h 998064"/>
                  <a:gd name="connsiteX315" fmla="*/ 271134 w 998193"/>
                  <a:gd name="connsiteY315" fmla="*/ 490291 h 998064"/>
                  <a:gd name="connsiteX316" fmla="*/ 269331 w 998193"/>
                  <a:gd name="connsiteY316" fmla="*/ 488067 h 998064"/>
                  <a:gd name="connsiteX317" fmla="*/ 267896 w 998193"/>
                  <a:gd name="connsiteY317" fmla="*/ 485816 h 998064"/>
                  <a:gd name="connsiteX318" fmla="*/ 267317 w 998193"/>
                  <a:gd name="connsiteY318" fmla="*/ 483723 h 998064"/>
                  <a:gd name="connsiteX319" fmla="*/ 264487 w 998193"/>
                  <a:gd name="connsiteY319" fmla="*/ 460809 h 998064"/>
                  <a:gd name="connsiteX320" fmla="*/ 264579 w 998193"/>
                  <a:gd name="connsiteY320" fmla="*/ 454359 h 998064"/>
                  <a:gd name="connsiteX321" fmla="*/ 265316 w 998193"/>
                  <a:gd name="connsiteY321" fmla="*/ 448687 h 998064"/>
                  <a:gd name="connsiteX322" fmla="*/ 266935 w 998193"/>
                  <a:gd name="connsiteY322" fmla="*/ 441553 h 998064"/>
                  <a:gd name="connsiteX323" fmla="*/ 269383 w 998193"/>
                  <a:gd name="connsiteY323" fmla="*/ 435340 h 998064"/>
                  <a:gd name="connsiteX324" fmla="*/ 272700 w 998193"/>
                  <a:gd name="connsiteY324" fmla="*/ 432353 h 998064"/>
                  <a:gd name="connsiteX325" fmla="*/ 279018 w 998193"/>
                  <a:gd name="connsiteY325" fmla="*/ 430484 h 998064"/>
                  <a:gd name="connsiteX326" fmla="*/ 279979 w 998193"/>
                  <a:gd name="connsiteY326" fmla="*/ 429075 h 998064"/>
                  <a:gd name="connsiteX327" fmla="*/ 279821 w 998193"/>
                  <a:gd name="connsiteY327" fmla="*/ 427022 h 998064"/>
                  <a:gd name="connsiteX328" fmla="*/ 279242 w 998193"/>
                  <a:gd name="connsiteY328" fmla="*/ 423310 h 998064"/>
                  <a:gd name="connsiteX329" fmla="*/ 279242 w 998193"/>
                  <a:gd name="connsiteY329" fmla="*/ 420928 h 998064"/>
                  <a:gd name="connsiteX330" fmla="*/ 279926 w 998193"/>
                  <a:gd name="connsiteY330" fmla="*/ 416624 h 998064"/>
                  <a:gd name="connsiteX331" fmla="*/ 279847 w 998193"/>
                  <a:gd name="connsiteY331" fmla="*/ 414163 h 998064"/>
                  <a:gd name="connsiteX332" fmla="*/ 278886 w 998193"/>
                  <a:gd name="connsiteY332" fmla="*/ 411886 h 998064"/>
                  <a:gd name="connsiteX333" fmla="*/ 276004 w 998193"/>
                  <a:gd name="connsiteY333" fmla="*/ 409254 h 998064"/>
                  <a:gd name="connsiteX334" fmla="*/ 275609 w 998193"/>
                  <a:gd name="connsiteY334" fmla="*/ 408069 h 998064"/>
                  <a:gd name="connsiteX335" fmla="*/ 275833 w 998193"/>
                  <a:gd name="connsiteY335" fmla="*/ 406674 h 998064"/>
                  <a:gd name="connsiteX336" fmla="*/ 276846 w 998193"/>
                  <a:gd name="connsiteY336" fmla="*/ 405213 h 998064"/>
                  <a:gd name="connsiteX337" fmla="*/ 277070 w 998193"/>
                  <a:gd name="connsiteY337" fmla="*/ 404252 h 998064"/>
                  <a:gd name="connsiteX338" fmla="*/ 278939 w 998193"/>
                  <a:gd name="connsiteY338" fmla="*/ 401830 h 998064"/>
                  <a:gd name="connsiteX339" fmla="*/ 283230 w 998193"/>
                  <a:gd name="connsiteY339" fmla="*/ 399198 h 998064"/>
                  <a:gd name="connsiteX340" fmla="*/ 288007 w 998193"/>
                  <a:gd name="connsiteY340" fmla="*/ 397026 h 998064"/>
                  <a:gd name="connsiteX341" fmla="*/ 291272 w 998193"/>
                  <a:gd name="connsiteY341" fmla="*/ 396144 h 998064"/>
                  <a:gd name="connsiteX342" fmla="*/ 295536 w 998193"/>
                  <a:gd name="connsiteY342" fmla="*/ 395684 h 998064"/>
                  <a:gd name="connsiteX343" fmla="*/ 299761 w 998193"/>
                  <a:gd name="connsiteY343" fmla="*/ 394223 h 998064"/>
                  <a:gd name="connsiteX344" fmla="*/ 303446 w 998193"/>
                  <a:gd name="connsiteY344" fmla="*/ 391590 h 998064"/>
                  <a:gd name="connsiteX345" fmla="*/ 306197 w 998193"/>
                  <a:gd name="connsiteY345" fmla="*/ 387523 h 998064"/>
                  <a:gd name="connsiteX346" fmla="*/ 308263 w 998193"/>
                  <a:gd name="connsiteY346" fmla="*/ 381877 h 998064"/>
                  <a:gd name="connsiteX347" fmla="*/ 308922 w 998193"/>
                  <a:gd name="connsiteY347" fmla="*/ 378797 h 998064"/>
                  <a:gd name="connsiteX348" fmla="*/ 309303 w 998193"/>
                  <a:gd name="connsiteY348" fmla="*/ 372624 h 998064"/>
                  <a:gd name="connsiteX349" fmla="*/ 309777 w 998193"/>
                  <a:gd name="connsiteY349" fmla="*/ 370400 h 998064"/>
                  <a:gd name="connsiteX350" fmla="*/ 310870 w 998193"/>
                  <a:gd name="connsiteY350" fmla="*/ 368254 h 998064"/>
                  <a:gd name="connsiteX351" fmla="*/ 312739 w 998193"/>
                  <a:gd name="connsiteY351" fmla="*/ 365503 h 998064"/>
                  <a:gd name="connsiteX352" fmla="*/ 323268 w 998193"/>
                  <a:gd name="connsiteY352" fmla="*/ 353236 h 998064"/>
                  <a:gd name="connsiteX353" fmla="*/ 325150 w 998193"/>
                  <a:gd name="connsiteY353" fmla="*/ 348182 h 998064"/>
                  <a:gd name="connsiteX354" fmla="*/ 325558 w 998193"/>
                  <a:gd name="connsiteY354" fmla="*/ 341601 h 998064"/>
                  <a:gd name="connsiteX355" fmla="*/ 324900 w 998193"/>
                  <a:gd name="connsiteY355" fmla="*/ 335113 h 998064"/>
                  <a:gd name="connsiteX356" fmla="*/ 323057 w 998193"/>
                  <a:gd name="connsiteY356" fmla="*/ 329387 h 998064"/>
                  <a:gd name="connsiteX357" fmla="*/ 320096 w 998193"/>
                  <a:gd name="connsiteY357" fmla="*/ 325017 h 998064"/>
                  <a:gd name="connsiteX358" fmla="*/ 314752 w 998193"/>
                  <a:gd name="connsiteY358" fmla="*/ 320792 h 998064"/>
                  <a:gd name="connsiteX359" fmla="*/ 313226 w 998193"/>
                  <a:gd name="connsiteY359" fmla="*/ 320200 h 998064"/>
                  <a:gd name="connsiteX360" fmla="*/ 311054 w 998193"/>
                  <a:gd name="connsiteY360" fmla="*/ 318884 h 998064"/>
                  <a:gd name="connsiteX361" fmla="*/ 309817 w 998193"/>
                  <a:gd name="connsiteY361" fmla="*/ 315909 h 998064"/>
                  <a:gd name="connsiteX362" fmla="*/ 309290 w 998193"/>
                  <a:gd name="connsiteY362" fmla="*/ 312369 h 998064"/>
                  <a:gd name="connsiteX363" fmla="*/ 309290 w 998193"/>
                  <a:gd name="connsiteY363" fmla="*/ 309473 h 998064"/>
                  <a:gd name="connsiteX364" fmla="*/ 310172 w 998193"/>
                  <a:gd name="connsiteY364" fmla="*/ 303379 h 998064"/>
                  <a:gd name="connsiteX365" fmla="*/ 311817 w 998193"/>
                  <a:gd name="connsiteY365" fmla="*/ 297206 h 998064"/>
                  <a:gd name="connsiteX366" fmla="*/ 314015 w 998193"/>
                  <a:gd name="connsiteY366" fmla="*/ 291639 h 998064"/>
                  <a:gd name="connsiteX367" fmla="*/ 316569 w 998193"/>
                  <a:gd name="connsiteY367" fmla="*/ 287295 h 998064"/>
                  <a:gd name="connsiteX368" fmla="*/ 320767 w 998193"/>
                  <a:gd name="connsiteY368" fmla="*/ 284452 h 998064"/>
                  <a:gd name="connsiteX369" fmla="*/ 351277 w 998193"/>
                  <a:gd name="connsiteY369" fmla="*/ 282057 h 998064"/>
                  <a:gd name="connsiteX370" fmla="*/ 355817 w 998193"/>
                  <a:gd name="connsiteY370" fmla="*/ 280530 h 998064"/>
                  <a:gd name="connsiteX371" fmla="*/ 358002 w 998193"/>
                  <a:gd name="connsiteY371" fmla="*/ 278530 h 998064"/>
                  <a:gd name="connsiteX372" fmla="*/ 362043 w 998193"/>
                  <a:gd name="connsiteY372" fmla="*/ 273660 h 998064"/>
                  <a:gd name="connsiteX373" fmla="*/ 364281 w 998193"/>
                  <a:gd name="connsiteY373" fmla="*/ 272699 h 998064"/>
                  <a:gd name="connsiteX374" fmla="*/ 374810 w 998193"/>
                  <a:gd name="connsiteY374" fmla="*/ 270764 h 998064"/>
                  <a:gd name="connsiteX375" fmla="*/ 379259 w 998193"/>
                  <a:gd name="connsiteY375" fmla="*/ 269000 h 998064"/>
                  <a:gd name="connsiteX376" fmla="*/ 381273 w 998193"/>
                  <a:gd name="connsiteY376" fmla="*/ 267500 h 998064"/>
                  <a:gd name="connsiteX377" fmla="*/ 382062 w 998193"/>
                  <a:gd name="connsiteY377" fmla="*/ 265539 h 998064"/>
                  <a:gd name="connsiteX378" fmla="*/ 383049 w 998193"/>
                  <a:gd name="connsiteY378" fmla="*/ 264618 h 998064"/>
                  <a:gd name="connsiteX379" fmla="*/ 387722 w 998193"/>
                  <a:gd name="connsiteY379" fmla="*/ 261985 h 998064"/>
                  <a:gd name="connsiteX380" fmla="*/ 389341 w 998193"/>
                  <a:gd name="connsiteY380" fmla="*/ 260274 h 998064"/>
                  <a:gd name="connsiteX381" fmla="*/ 389867 w 998193"/>
                  <a:gd name="connsiteY381" fmla="*/ 258774 h 998064"/>
                  <a:gd name="connsiteX382" fmla="*/ 390091 w 998193"/>
                  <a:gd name="connsiteY382" fmla="*/ 257299 h 998064"/>
                  <a:gd name="connsiteX383" fmla="*/ 390091 w 998193"/>
                  <a:gd name="connsiteY383" fmla="*/ 253930 h 998064"/>
                  <a:gd name="connsiteX384" fmla="*/ 389867 w 998193"/>
                  <a:gd name="connsiteY384" fmla="*/ 253101 h 998064"/>
                  <a:gd name="connsiteX385" fmla="*/ 389499 w 998193"/>
                  <a:gd name="connsiteY385" fmla="*/ 252469 h 998064"/>
                  <a:gd name="connsiteX386" fmla="*/ 389288 w 998193"/>
                  <a:gd name="connsiteY386" fmla="*/ 251837 h 998064"/>
                  <a:gd name="connsiteX387" fmla="*/ 390828 w 998193"/>
                  <a:gd name="connsiteY387" fmla="*/ 249034 h 998064"/>
                  <a:gd name="connsiteX388" fmla="*/ 391236 w 998193"/>
                  <a:gd name="connsiteY388" fmla="*/ 245954 h 998064"/>
                  <a:gd name="connsiteX389" fmla="*/ 392302 w 998193"/>
                  <a:gd name="connsiteY389" fmla="*/ 242795 h 998064"/>
                  <a:gd name="connsiteX390" fmla="*/ 393724 w 998193"/>
                  <a:gd name="connsiteY390" fmla="*/ 239939 h 998064"/>
                  <a:gd name="connsiteX391" fmla="*/ 395224 w 998193"/>
                  <a:gd name="connsiteY391" fmla="*/ 237780 h 998064"/>
                  <a:gd name="connsiteX392" fmla="*/ 396698 w 998193"/>
                  <a:gd name="connsiteY392" fmla="*/ 236254 h 998064"/>
                  <a:gd name="connsiteX393" fmla="*/ 401173 w 998193"/>
                  <a:gd name="connsiteY393" fmla="*/ 232660 h 998064"/>
                  <a:gd name="connsiteX394" fmla="*/ 402884 w 998193"/>
                  <a:gd name="connsiteY394" fmla="*/ 231963 h 998064"/>
                  <a:gd name="connsiteX395" fmla="*/ 404766 w 998193"/>
                  <a:gd name="connsiteY395" fmla="*/ 230647 h 998064"/>
                  <a:gd name="connsiteX396" fmla="*/ 406083 w 998193"/>
                  <a:gd name="connsiteY396" fmla="*/ 227619 h 998064"/>
                  <a:gd name="connsiteX397" fmla="*/ 407570 w 998193"/>
                  <a:gd name="connsiteY397" fmla="*/ 221236 h 998064"/>
                  <a:gd name="connsiteX398" fmla="*/ 408373 w 998193"/>
                  <a:gd name="connsiteY398" fmla="*/ 212457 h 998064"/>
                  <a:gd name="connsiteX399" fmla="*/ 410255 w 998193"/>
                  <a:gd name="connsiteY399" fmla="*/ 207455 h 998064"/>
                  <a:gd name="connsiteX400" fmla="*/ 410795 w 998193"/>
                  <a:gd name="connsiteY400" fmla="*/ 201414 h 998064"/>
                  <a:gd name="connsiteX401" fmla="*/ 411203 w 998193"/>
                  <a:gd name="connsiteY401" fmla="*/ 199716 h 998064"/>
                  <a:gd name="connsiteX402" fmla="*/ 408570 w 998193"/>
                  <a:gd name="connsiteY402" fmla="*/ 193333 h 998064"/>
                  <a:gd name="connsiteX403" fmla="*/ 408228 w 998193"/>
                  <a:gd name="connsiteY403" fmla="*/ 191385 h 998064"/>
                  <a:gd name="connsiteX404" fmla="*/ 408228 w 998193"/>
                  <a:gd name="connsiteY404" fmla="*/ 189121 h 998064"/>
                  <a:gd name="connsiteX405" fmla="*/ 408057 w 998193"/>
                  <a:gd name="connsiteY405" fmla="*/ 187449 h 998064"/>
                  <a:gd name="connsiteX406" fmla="*/ 407359 w 998193"/>
                  <a:gd name="connsiteY406" fmla="*/ 186423 h 998064"/>
                  <a:gd name="connsiteX407" fmla="*/ 405701 w 998193"/>
                  <a:gd name="connsiteY407" fmla="*/ 186054 h 998064"/>
                  <a:gd name="connsiteX408" fmla="*/ 404727 w 998193"/>
                  <a:gd name="connsiteY408" fmla="*/ 185383 h 998064"/>
                  <a:gd name="connsiteX409" fmla="*/ 402095 w 998193"/>
                  <a:gd name="connsiteY409" fmla="*/ 182158 h 998064"/>
                  <a:gd name="connsiteX410" fmla="*/ 401015 w 998193"/>
                  <a:gd name="connsiteY410" fmla="*/ 181092 h 998064"/>
                  <a:gd name="connsiteX411" fmla="*/ 391999 w 998193"/>
                  <a:gd name="connsiteY411" fmla="*/ 175446 h 998064"/>
                  <a:gd name="connsiteX412" fmla="*/ 390565 w 998193"/>
                  <a:gd name="connsiteY412" fmla="*/ 175117 h 998064"/>
                  <a:gd name="connsiteX413" fmla="*/ 389130 w 998193"/>
                  <a:gd name="connsiteY413" fmla="*/ 174353 h 998064"/>
                  <a:gd name="connsiteX414" fmla="*/ 386853 w 998193"/>
                  <a:gd name="connsiteY414" fmla="*/ 171010 h 998064"/>
                  <a:gd name="connsiteX415" fmla="*/ 383365 w 998193"/>
                  <a:gd name="connsiteY415" fmla="*/ 168904 h 998064"/>
                  <a:gd name="connsiteX416" fmla="*/ 382404 w 998193"/>
                  <a:gd name="connsiteY416" fmla="*/ 165601 h 998064"/>
                  <a:gd name="connsiteX417" fmla="*/ 382115 w 998193"/>
                  <a:gd name="connsiteY417" fmla="*/ 157427 h 998064"/>
                  <a:gd name="connsiteX418" fmla="*/ 382115 w 998193"/>
                  <a:gd name="connsiteY418" fmla="*/ 158414 h 998064"/>
                  <a:gd name="connsiteX419" fmla="*/ 380246 w 998193"/>
                  <a:gd name="connsiteY419" fmla="*/ 153531 h 998064"/>
                  <a:gd name="connsiteX420" fmla="*/ 376942 w 998193"/>
                  <a:gd name="connsiteY420" fmla="*/ 150162 h 998064"/>
                  <a:gd name="connsiteX421" fmla="*/ 367795 w 998193"/>
                  <a:gd name="connsiteY421" fmla="*/ 144239 h 998064"/>
                  <a:gd name="connsiteX422" fmla="*/ 364412 w 998193"/>
                  <a:gd name="connsiteY422" fmla="*/ 141291 h 998064"/>
                  <a:gd name="connsiteX423" fmla="*/ 362806 w 998193"/>
                  <a:gd name="connsiteY423" fmla="*/ 139237 h 998064"/>
                  <a:gd name="connsiteX424" fmla="*/ 361148 w 998193"/>
                  <a:gd name="connsiteY424" fmla="*/ 137658 h 998064"/>
                  <a:gd name="connsiteX425" fmla="*/ 357910 w 998193"/>
                  <a:gd name="connsiteY425" fmla="*/ 135960 h 998064"/>
                  <a:gd name="connsiteX426" fmla="*/ 356594 w 998193"/>
                  <a:gd name="connsiteY426" fmla="*/ 133920 h 998064"/>
                  <a:gd name="connsiteX427" fmla="*/ 357910 w 998193"/>
                  <a:gd name="connsiteY427" fmla="*/ 130761 h 998064"/>
                  <a:gd name="connsiteX428" fmla="*/ 659949 w 998193"/>
                  <a:gd name="connsiteY428" fmla="*/ 133644 h 998064"/>
                  <a:gd name="connsiteX429" fmla="*/ 660028 w 998193"/>
                  <a:gd name="connsiteY429" fmla="*/ 134960 h 998064"/>
                  <a:gd name="connsiteX430" fmla="*/ 659120 w 998193"/>
                  <a:gd name="connsiteY430" fmla="*/ 148977 h 998064"/>
                  <a:gd name="connsiteX431" fmla="*/ 658646 w 998193"/>
                  <a:gd name="connsiteY431" fmla="*/ 149846 h 998064"/>
                  <a:gd name="connsiteX432" fmla="*/ 658159 w 998193"/>
                  <a:gd name="connsiteY432" fmla="*/ 150557 h 998064"/>
                  <a:gd name="connsiteX433" fmla="*/ 657764 w 998193"/>
                  <a:gd name="connsiteY433" fmla="*/ 151715 h 998064"/>
                  <a:gd name="connsiteX434" fmla="*/ 657606 w 998193"/>
                  <a:gd name="connsiteY434" fmla="*/ 153347 h 998064"/>
                  <a:gd name="connsiteX435" fmla="*/ 657975 w 998193"/>
                  <a:gd name="connsiteY435" fmla="*/ 164179 h 998064"/>
                  <a:gd name="connsiteX436" fmla="*/ 659041 w 998193"/>
                  <a:gd name="connsiteY436" fmla="*/ 169799 h 998064"/>
                  <a:gd name="connsiteX437" fmla="*/ 660713 w 998193"/>
                  <a:gd name="connsiteY437" fmla="*/ 174735 h 998064"/>
                  <a:gd name="connsiteX438" fmla="*/ 664319 w 998193"/>
                  <a:gd name="connsiteY438" fmla="*/ 181698 h 998064"/>
                  <a:gd name="connsiteX439" fmla="*/ 664872 w 998193"/>
                  <a:gd name="connsiteY439" fmla="*/ 183080 h 998064"/>
                  <a:gd name="connsiteX440" fmla="*/ 665095 w 998193"/>
                  <a:gd name="connsiteY440" fmla="*/ 184620 h 998064"/>
                  <a:gd name="connsiteX441" fmla="*/ 665556 w 998193"/>
                  <a:gd name="connsiteY441" fmla="*/ 186265 h 998064"/>
                  <a:gd name="connsiteX442" fmla="*/ 666530 w 998193"/>
                  <a:gd name="connsiteY442" fmla="*/ 187581 h 998064"/>
                  <a:gd name="connsiteX443" fmla="*/ 667557 w 998193"/>
                  <a:gd name="connsiteY443" fmla="*/ 188647 h 998064"/>
                  <a:gd name="connsiteX444" fmla="*/ 668017 w 998193"/>
                  <a:gd name="connsiteY444" fmla="*/ 189542 h 998064"/>
                  <a:gd name="connsiteX445" fmla="*/ 668597 w 998193"/>
                  <a:gd name="connsiteY445" fmla="*/ 190292 h 998064"/>
                  <a:gd name="connsiteX446" fmla="*/ 672361 w 998193"/>
                  <a:gd name="connsiteY446" fmla="*/ 191990 h 998064"/>
                  <a:gd name="connsiteX447" fmla="*/ 673098 w 998193"/>
                  <a:gd name="connsiteY447" fmla="*/ 192938 h 998064"/>
                  <a:gd name="connsiteX448" fmla="*/ 673624 w 998193"/>
                  <a:gd name="connsiteY448" fmla="*/ 194043 h 998064"/>
                  <a:gd name="connsiteX449" fmla="*/ 674559 w 998193"/>
                  <a:gd name="connsiteY449" fmla="*/ 196781 h 998064"/>
                  <a:gd name="connsiteX450" fmla="*/ 675178 w 998193"/>
                  <a:gd name="connsiteY450" fmla="*/ 199414 h 998064"/>
                  <a:gd name="connsiteX451" fmla="*/ 676494 w 998193"/>
                  <a:gd name="connsiteY451" fmla="*/ 212023 h 998064"/>
                  <a:gd name="connsiteX452" fmla="*/ 679692 w 998193"/>
                  <a:gd name="connsiteY452" fmla="*/ 219341 h 998064"/>
                  <a:gd name="connsiteX453" fmla="*/ 682245 w 998193"/>
                  <a:gd name="connsiteY453" fmla="*/ 229778 h 998064"/>
                  <a:gd name="connsiteX454" fmla="*/ 684049 w 998193"/>
                  <a:gd name="connsiteY454" fmla="*/ 234240 h 998064"/>
                  <a:gd name="connsiteX455" fmla="*/ 690064 w 998193"/>
                  <a:gd name="connsiteY455" fmla="*/ 242940 h 998064"/>
                  <a:gd name="connsiteX456" fmla="*/ 688826 w 998193"/>
                  <a:gd name="connsiteY456" fmla="*/ 573172 h 998064"/>
                  <a:gd name="connsiteX457" fmla="*/ 688418 w 998193"/>
                  <a:gd name="connsiteY457" fmla="*/ 573777 h 998064"/>
                  <a:gd name="connsiteX458" fmla="*/ 681969 w 998193"/>
                  <a:gd name="connsiteY458" fmla="*/ 576831 h 998064"/>
                  <a:gd name="connsiteX459" fmla="*/ 680061 w 998193"/>
                  <a:gd name="connsiteY459" fmla="*/ 578884 h 998064"/>
                  <a:gd name="connsiteX460" fmla="*/ 678942 w 998193"/>
                  <a:gd name="connsiteY460" fmla="*/ 581648 h 998064"/>
                  <a:gd name="connsiteX461" fmla="*/ 679429 w 998193"/>
                  <a:gd name="connsiteY461" fmla="*/ 584030 h 998064"/>
                  <a:gd name="connsiteX462" fmla="*/ 681864 w 998193"/>
                  <a:gd name="connsiteY462" fmla="*/ 588650 h 998064"/>
                  <a:gd name="connsiteX463" fmla="*/ 681758 w 998193"/>
                  <a:gd name="connsiteY463" fmla="*/ 594533 h 998064"/>
                  <a:gd name="connsiteX464" fmla="*/ 674888 w 998193"/>
                  <a:gd name="connsiteY464" fmla="*/ 601233 h 998064"/>
                  <a:gd name="connsiteX465" fmla="*/ 674533 w 998193"/>
                  <a:gd name="connsiteY465" fmla="*/ 606498 h 998064"/>
                  <a:gd name="connsiteX466" fmla="*/ 675112 w 998193"/>
                  <a:gd name="connsiteY466" fmla="*/ 607643 h 998064"/>
                  <a:gd name="connsiteX467" fmla="*/ 675915 w 998193"/>
                  <a:gd name="connsiteY467" fmla="*/ 608327 h 998064"/>
                  <a:gd name="connsiteX468" fmla="*/ 677481 w 998193"/>
                  <a:gd name="connsiteY468" fmla="*/ 609288 h 998064"/>
                  <a:gd name="connsiteX469" fmla="*/ 680719 w 998193"/>
                  <a:gd name="connsiteY469" fmla="*/ 612605 h 998064"/>
                  <a:gd name="connsiteX470" fmla="*/ 681811 w 998193"/>
                  <a:gd name="connsiteY470" fmla="*/ 615053 h 998064"/>
                  <a:gd name="connsiteX471" fmla="*/ 682680 w 998193"/>
                  <a:gd name="connsiteY471" fmla="*/ 620120 h 998064"/>
                  <a:gd name="connsiteX472" fmla="*/ 683377 w 998193"/>
                  <a:gd name="connsiteY472" fmla="*/ 622423 h 998064"/>
                  <a:gd name="connsiteX473" fmla="*/ 684588 w 998193"/>
                  <a:gd name="connsiteY473" fmla="*/ 623963 h 998064"/>
                  <a:gd name="connsiteX474" fmla="*/ 687734 w 998193"/>
                  <a:gd name="connsiteY474" fmla="*/ 626714 h 998064"/>
                  <a:gd name="connsiteX475" fmla="*/ 688392 w 998193"/>
                  <a:gd name="connsiteY475" fmla="*/ 628438 h 998064"/>
                  <a:gd name="connsiteX476" fmla="*/ 688392 w 998193"/>
                  <a:gd name="connsiteY476" fmla="*/ 634019 h 998064"/>
                  <a:gd name="connsiteX477" fmla="*/ 688050 w 998193"/>
                  <a:gd name="connsiteY477" fmla="*/ 635520 h 998064"/>
                  <a:gd name="connsiteX478" fmla="*/ 686562 w 998193"/>
                  <a:gd name="connsiteY478" fmla="*/ 637665 h 998064"/>
                  <a:gd name="connsiteX479" fmla="*/ 686194 w 998193"/>
                  <a:gd name="connsiteY479" fmla="*/ 639258 h 998064"/>
                  <a:gd name="connsiteX480" fmla="*/ 687392 w 998193"/>
                  <a:gd name="connsiteY480" fmla="*/ 644272 h 998064"/>
                  <a:gd name="connsiteX481" fmla="*/ 692762 w 998193"/>
                  <a:gd name="connsiteY481" fmla="*/ 958947 h 998064"/>
                  <a:gd name="connsiteX482" fmla="*/ 958946 w 998193"/>
                  <a:gd name="connsiteY482" fmla="*/ 305431 h 998064"/>
                  <a:gd name="connsiteX483" fmla="*/ 305431 w 998193"/>
                  <a:gd name="connsiteY483" fmla="*/ 39246 h 998064"/>
                  <a:gd name="connsiteX484" fmla="*/ 39246 w 998193"/>
                  <a:gd name="connsiteY484" fmla="*/ 692762 h 998064"/>
                  <a:gd name="connsiteX485" fmla="*/ 499098 w 998193"/>
                  <a:gd name="connsiteY485" fmla="*/ 998064 h 998064"/>
                  <a:gd name="connsiteX486" fmla="*/ 692762 w 998193"/>
                  <a:gd name="connsiteY486" fmla="*/ 958947 h 998064"/>
                  <a:gd name="connsiteX487" fmla="*/ 922911 w 998193"/>
                  <a:gd name="connsiteY487" fmla="*/ 500544 h 998064"/>
                  <a:gd name="connsiteX488" fmla="*/ 499098 w 998193"/>
                  <a:gd name="connsiteY488" fmla="*/ 924357 h 998064"/>
                  <a:gd name="connsiteX489" fmla="*/ 75285 w 998193"/>
                  <a:gd name="connsiteY489" fmla="*/ 500544 h 998064"/>
                  <a:gd name="connsiteX490" fmla="*/ 499098 w 998193"/>
                  <a:gd name="connsiteY490" fmla="*/ 76732 h 998064"/>
                  <a:gd name="connsiteX491" fmla="*/ 922911 w 998193"/>
                  <a:gd name="connsiteY491" fmla="*/ 500544 h 99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Lst>
                <a:rect l="l" t="t" r="r" b="b"/>
                <a:pathLst>
                  <a:path w="998193" h="998064">
                    <a:moveTo>
                      <a:pt x="689866" y="649432"/>
                    </a:moveTo>
                    <a:lnTo>
                      <a:pt x="691261" y="654789"/>
                    </a:lnTo>
                    <a:lnTo>
                      <a:pt x="687918" y="664752"/>
                    </a:lnTo>
                    <a:lnTo>
                      <a:pt x="687365" y="665726"/>
                    </a:lnTo>
                    <a:lnTo>
                      <a:pt x="686049" y="666002"/>
                    </a:lnTo>
                    <a:lnTo>
                      <a:pt x="684680" y="666002"/>
                    </a:lnTo>
                    <a:lnTo>
                      <a:pt x="683588" y="666200"/>
                    </a:lnTo>
                    <a:lnTo>
                      <a:pt x="681877" y="667674"/>
                    </a:lnTo>
                    <a:lnTo>
                      <a:pt x="680245" y="669951"/>
                    </a:lnTo>
                    <a:lnTo>
                      <a:pt x="679376" y="672662"/>
                    </a:lnTo>
                    <a:lnTo>
                      <a:pt x="679876" y="675387"/>
                    </a:lnTo>
                    <a:lnTo>
                      <a:pt x="679547" y="676084"/>
                    </a:lnTo>
                    <a:lnTo>
                      <a:pt x="679218" y="676611"/>
                    </a:lnTo>
                    <a:lnTo>
                      <a:pt x="678823" y="677032"/>
                    </a:lnTo>
                    <a:lnTo>
                      <a:pt x="678428" y="677295"/>
                    </a:lnTo>
                    <a:lnTo>
                      <a:pt x="679073" y="677295"/>
                    </a:lnTo>
                    <a:lnTo>
                      <a:pt x="677757" y="678151"/>
                    </a:lnTo>
                    <a:lnTo>
                      <a:pt x="676349" y="679270"/>
                    </a:lnTo>
                    <a:lnTo>
                      <a:pt x="675256" y="680823"/>
                    </a:lnTo>
                    <a:lnTo>
                      <a:pt x="674769" y="682850"/>
                    </a:lnTo>
                    <a:lnTo>
                      <a:pt x="675112" y="684956"/>
                    </a:lnTo>
                    <a:lnTo>
                      <a:pt x="676915" y="687825"/>
                    </a:lnTo>
                    <a:lnTo>
                      <a:pt x="676915" y="689404"/>
                    </a:lnTo>
                    <a:lnTo>
                      <a:pt x="676178" y="690905"/>
                    </a:lnTo>
                    <a:lnTo>
                      <a:pt x="675612" y="690760"/>
                    </a:lnTo>
                    <a:lnTo>
                      <a:pt x="674967" y="690194"/>
                    </a:lnTo>
                    <a:lnTo>
                      <a:pt x="674019" y="690194"/>
                    </a:lnTo>
                    <a:lnTo>
                      <a:pt x="673203" y="690813"/>
                    </a:lnTo>
                    <a:lnTo>
                      <a:pt x="672084" y="692129"/>
                    </a:lnTo>
                    <a:lnTo>
                      <a:pt x="671163" y="692918"/>
                    </a:lnTo>
                    <a:lnTo>
                      <a:pt x="667820" y="694669"/>
                    </a:lnTo>
                    <a:lnTo>
                      <a:pt x="664582" y="695722"/>
                    </a:lnTo>
                    <a:lnTo>
                      <a:pt x="664582" y="696722"/>
                    </a:lnTo>
                    <a:lnTo>
                      <a:pt x="666201" y="698315"/>
                    </a:lnTo>
                    <a:lnTo>
                      <a:pt x="665635" y="701039"/>
                    </a:lnTo>
                    <a:lnTo>
                      <a:pt x="664029" y="703922"/>
                    </a:lnTo>
                    <a:lnTo>
                      <a:pt x="662305" y="706041"/>
                    </a:lnTo>
                    <a:lnTo>
                      <a:pt x="661542" y="706502"/>
                    </a:lnTo>
                    <a:lnTo>
                      <a:pt x="659475" y="707265"/>
                    </a:lnTo>
                    <a:lnTo>
                      <a:pt x="658620" y="707884"/>
                    </a:lnTo>
                    <a:lnTo>
                      <a:pt x="657738" y="709410"/>
                    </a:lnTo>
                    <a:lnTo>
                      <a:pt x="656803" y="712451"/>
                    </a:lnTo>
                    <a:lnTo>
                      <a:pt x="656093" y="713938"/>
                    </a:lnTo>
                    <a:lnTo>
                      <a:pt x="655764" y="715175"/>
                    </a:lnTo>
                    <a:lnTo>
                      <a:pt x="655606" y="716873"/>
                    </a:lnTo>
                    <a:lnTo>
                      <a:pt x="655303" y="718413"/>
                    </a:lnTo>
                    <a:lnTo>
                      <a:pt x="654619" y="719058"/>
                    </a:lnTo>
                    <a:lnTo>
                      <a:pt x="653605" y="718479"/>
                    </a:lnTo>
                    <a:lnTo>
                      <a:pt x="653144" y="717163"/>
                    </a:lnTo>
                    <a:lnTo>
                      <a:pt x="652868" y="715847"/>
                    </a:lnTo>
                    <a:lnTo>
                      <a:pt x="652473" y="715281"/>
                    </a:lnTo>
                    <a:lnTo>
                      <a:pt x="651670" y="715702"/>
                    </a:lnTo>
                    <a:lnTo>
                      <a:pt x="650841" y="716702"/>
                    </a:lnTo>
                    <a:lnTo>
                      <a:pt x="650157" y="717821"/>
                    </a:lnTo>
                    <a:lnTo>
                      <a:pt x="649328" y="720335"/>
                    </a:lnTo>
                    <a:lnTo>
                      <a:pt x="648169" y="719637"/>
                    </a:lnTo>
                    <a:lnTo>
                      <a:pt x="647156" y="718071"/>
                    </a:lnTo>
                    <a:lnTo>
                      <a:pt x="647024" y="717215"/>
                    </a:lnTo>
                    <a:lnTo>
                      <a:pt x="644971" y="717742"/>
                    </a:lnTo>
                    <a:lnTo>
                      <a:pt x="643957" y="719413"/>
                    </a:lnTo>
                    <a:lnTo>
                      <a:pt x="643392" y="721572"/>
                    </a:lnTo>
                    <a:lnTo>
                      <a:pt x="642602" y="723744"/>
                    </a:lnTo>
                    <a:lnTo>
                      <a:pt x="641654" y="724928"/>
                    </a:lnTo>
                    <a:lnTo>
                      <a:pt x="640746" y="725718"/>
                    </a:lnTo>
                    <a:lnTo>
                      <a:pt x="640048" y="726652"/>
                    </a:lnTo>
                    <a:lnTo>
                      <a:pt x="639693" y="728271"/>
                    </a:lnTo>
                    <a:lnTo>
                      <a:pt x="639969" y="729732"/>
                    </a:lnTo>
                    <a:lnTo>
                      <a:pt x="640706" y="730772"/>
                    </a:lnTo>
                    <a:lnTo>
                      <a:pt x="641457" y="731628"/>
                    </a:lnTo>
                    <a:lnTo>
                      <a:pt x="641799" y="732483"/>
                    </a:lnTo>
                    <a:lnTo>
                      <a:pt x="642865" y="733799"/>
                    </a:lnTo>
                    <a:lnTo>
                      <a:pt x="644879" y="735010"/>
                    </a:lnTo>
                    <a:lnTo>
                      <a:pt x="646195" y="736550"/>
                    </a:lnTo>
                    <a:lnTo>
                      <a:pt x="645076" y="738959"/>
                    </a:lnTo>
                    <a:lnTo>
                      <a:pt x="644089" y="739564"/>
                    </a:lnTo>
                    <a:lnTo>
                      <a:pt x="641773" y="740091"/>
                    </a:lnTo>
                    <a:lnTo>
                      <a:pt x="640706" y="740867"/>
                    </a:lnTo>
                    <a:lnTo>
                      <a:pt x="638416" y="743105"/>
                    </a:lnTo>
                    <a:lnTo>
                      <a:pt x="635981" y="744895"/>
                    </a:lnTo>
                    <a:lnTo>
                      <a:pt x="637706" y="745724"/>
                    </a:lnTo>
                    <a:lnTo>
                      <a:pt x="641049" y="745382"/>
                    </a:lnTo>
                    <a:lnTo>
                      <a:pt x="642562" y="746803"/>
                    </a:lnTo>
                    <a:lnTo>
                      <a:pt x="641075" y="748119"/>
                    </a:lnTo>
                    <a:lnTo>
                      <a:pt x="639311" y="749304"/>
                    </a:lnTo>
                    <a:lnTo>
                      <a:pt x="637403" y="750133"/>
                    </a:lnTo>
                    <a:lnTo>
                      <a:pt x="635626" y="750462"/>
                    </a:lnTo>
                    <a:lnTo>
                      <a:pt x="634310" y="751055"/>
                    </a:lnTo>
                    <a:lnTo>
                      <a:pt x="635797" y="754371"/>
                    </a:lnTo>
                    <a:lnTo>
                      <a:pt x="634481" y="755964"/>
                    </a:lnTo>
                    <a:lnTo>
                      <a:pt x="634915" y="757280"/>
                    </a:lnTo>
                    <a:lnTo>
                      <a:pt x="635323" y="759491"/>
                    </a:lnTo>
                    <a:lnTo>
                      <a:pt x="635415" y="761558"/>
                    </a:lnTo>
                    <a:lnTo>
                      <a:pt x="634889" y="762453"/>
                    </a:lnTo>
                    <a:lnTo>
                      <a:pt x="633862" y="763164"/>
                    </a:lnTo>
                    <a:lnTo>
                      <a:pt x="633862" y="764796"/>
                    </a:lnTo>
                    <a:lnTo>
                      <a:pt x="634520" y="767533"/>
                    </a:lnTo>
                    <a:lnTo>
                      <a:pt x="634784" y="769402"/>
                    </a:lnTo>
                    <a:lnTo>
                      <a:pt x="635099" y="770718"/>
                    </a:lnTo>
                    <a:lnTo>
                      <a:pt x="634744" y="771666"/>
                    </a:lnTo>
                    <a:lnTo>
                      <a:pt x="633059" y="772548"/>
                    </a:lnTo>
                    <a:lnTo>
                      <a:pt x="632033" y="772548"/>
                    </a:lnTo>
                    <a:lnTo>
                      <a:pt x="627281" y="771640"/>
                    </a:lnTo>
                    <a:lnTo>
                      <a:pt x="629045" y="773917"/>
                    </a:lnTo>
                    <a:lnTo>
                      <a:pt x="634310" y="778892"/>
                    </a:lnTo>
                    <a:lnTo>
                      <a:pt x="634968" y="780379"/>
                    </a:lnTo>
                    <a:lnTo>
                      <a:pt x="633849" y="780985"/>
                    </a:lnTo>
                    <a:lnTo>
                      <a:pt x="632204" y="781103"/>
                    </a:lnTo>
                    <a:lnTo>
                      <a:pt x="629124" y="780893"/>
                    </a:lnTo>
                    <a:lnTo>
                      <a:pt x="628729" y="781169"/>
                    </a:lnTo>
                    <a:lnTo>
                      <a:pt x="628729" y="781801"/>
                    </a:lnTo>
                    <a:lnTo>
                      <a:pt x="629111" y="782432"/>
                    </a:lnTo>
                    <a:lnTo>
                      <a:pt x="629848" y="782735"/>
                    </a:lnTo>
                    <a:lnTo>
                      <a:pt x="631901" y="782959"/>
                    </a:lnTo>
                    <a:lnTo>
                      <a:pt x="634402" y="783972"/>
                    </a:lnTo>
                    <a:lnTo>
                      <a:pt x="633915" y="785762"/>
                    </a:lnTo>
                    <a:lnTo>
                      <a:pt x="633915" y="788395"/>
                    </a:lnTo>
                    <a:lnTo>
                      <a:pt x="632796" y="791396"/>
                    </a:lnTo>
                    <a:lnTo>
                      <a:pt x="631151" y="793212"/>
                    </a:lnTo>
                    <a:lnTo>
                      <a:pt x="625149" y="798345"/>
                    </a:lnTo>
                    <a:lnTo>
                      <a:pt x="623912" y="800162"/>
                    </a:lnTo>
                    <a:lnTo>
                      <a:pt x="622596" y="803097"/>
                    </a:lnTo>
                    <a:lnTo>
                      <a:pt x="621885" y="806308"/>
                    </a:lnTo>
                    <a:lnTo>
                      <a:pt x="622609" y="808862"/>
                    </a:lnTo>
                    <a:lnTo>
                      <a:pt x="624373" y="812507"/>
                    </a:lnTo>
                    <a:lnTo>
                      <a:pt x="624925" y="813245"/>
                    </a:lnTo>
                    <a:lnTo>
                      <a:pt x="628084" y="816627"/>
                    </a:lnTo>
                    <a:lnTo>
                      <a:pt x="630440" y="822392"/>
                    </a:lnTo>
                    <a:lnTo>
                      <a:pt x="629598" y="826183"/>
                    </a:lnTo>
                    <a:lnTo>
                      <a:pt x="626176" y="828407"/>
                    </a:lnTo>
                    <a:lnTo>
                      <a:pt x="606591" y="831934"/>
                    </a:lnTo>
                    <a:lnTo>
                      <a:pt x="600378" y="835501"/>
                    </a:lnTo>
                    <a:lnTo>
                      <a:pt x="598562" y="836001"/>
                    </a:lnTo>
                    <a:lnTo>
                      <a:pt x="593798" y="835922"/>
                    </a:lnTo>
                    <a:lnTo>
                      <a:pt x="591560" y="836251"/>
                    </a:lnTo>
                    <a:lnTo>
                      <a:pt x="589809" y="837186"/>
                    </a:lnTo>
                    <a:lnTo>
                      <a:pt x="588388" y="838607"/>
                    </a:lnTo>
                    <a:lnTo>
                      <a:pt x="587269" y="840411"/>
                    </a:lnTo>
                    <a:lnTo>
                      <a:pt x="585216" y="846004"/>
                    </a:lnTo>
                    <a:lnTo>
                      <a:pt x="584729" y="851269"/>
                    </a:lnTo>
                    <a:lnTo>
                      <a:pt x="585703" y="856139"/>
                    </a:lnTo>
                    <a:lnTo>
                      <a:pt x="588006" y="860522"/>
                    </a:lnTo>
                    <a:lnTo>
                      <a:pt x="591218" y="865181"/>
                    </a:lnTo>
                    <a:lnTo>
                      <a:pt x="593113" y="869130"/>
                    </a:lnTo>
                    <a:lnTo>
                      <a:pt x="593113" y="873407"/>
                    </a:lnTo>
                    <a:lnTo>
                      <a:pt x="590876" y="878791"/>
                    </a:lnTo>
                    <a:lnTo>
                      <a:pt x="587704" y="881923"/>
                    </a:lnTo>
                    <a:lnTo>
                      <a:pt x="583755" y="882581"/>
                    </a:lnTo>
                    <a:lnTo>
                      <a:pt x="579530" y="881344"/>
                    </a:lnTo>
                    <a:lnTo>
                      <a:pt x="571870" y="876290"/>
                    </a:lnTo>
                    <a:lnTo>
                      <a:pt x="542703" y="862259"/>
                    </a:lnTo>
                    <a:lnTo>
                      <a:pt x="537544" y="861259"/>
                    </a:lnTo>
                    <a:lnTo>
                      <a:pt x="532595" y="861865"/>
                    </a:lnTo>
                    <a:lnTo>
                      <a:pt x="528159" y="863839"/>
                    </a:lnTo>
                    <a:lnTo>
                      <a:pt x="524500" y="866879"/>
                    </a:lnTo>
                    <a:lnTo>
                      <a:pt x="523381" y="868327"/>
                    </a:lnTo>
                    <a:lnTo>
                      <a:pt x="519762" y="875040"/>
                    </a:lnTo>
                    <a:lnTo>
                      <a:pt x="516129" y="879186"/>
                    </a:lnTo>
                    <a:lnTo>
                      <a:pt x="513760" y="883279"/>
                    </a:lnTo>
                    <a:lnTo>
                      <a:pt x="514050" y="886754"/>
                    </a:lnTo>
                    <a:lnTo>
                      <a:pt x="515971" y="890005"/>
                    </a:lnTo>
                    <a:lnTo>
                      <a:pt x="519630" y="894243"/>
                    </a:lnTo>
                    <a:lnTo>
                      <a:pt x="517551" y="893282"/>
                    </a:lnTo>
                    <a:lnTo>
                      <a:pt x="516524" y="893571"/>
                    </a:lnTo>
                    <a:lnTo>
                      <a:pt x="515287" y="894085"/>
                    </a:lnTo>
                    <a:lnTo>
                      <a:pt x="513971" y="894414"/>
                    </a:lnTo>
                    <a:lnTo>
                      <a:pt x="512826" y="894072"/>
                    </a:lnTo>
                    <a:lnTo>
                      <a:pt x="511838" y="892874"/>
                    </a:lnTo>
                    <a:lnTo>
                      <a:pt x="511430" y="891558"/>
                    </a:lnTo>
                    <a:lnTo>
                      <a:pt x="511180" y="890110"/>
                    </a:lnTo>
                    <a:lnTo>
                      <a:pt x="510628" y="888675"/>
                    </a:lnTo>
                    <a:lnTo>
                      <a:pt x="509812" y="887793"/>
                    </a:lnTo>
                    <a:lnTo>
                      <a:pt x="507666" y="886477"/>
                    </a:lnTo>
                    <a:lnTo>
                      <a:pt x="506653" y="885569"/>
                    </a:lnTo>
                    <a:lnTo>
                      <a:pt x="506297" y="884411"/>
                    </a:lnTo>
                    <a:lnTo>
                      <a:pt x="505863" y="881239"/>
                    </a:lnTo>
                    <a:lnTo>
                      <a:pt x="505152" y="880568"/>
                    </a:lnTo>
                    <a:lnTo>
                      <a:pt x="502612" y="880568"/>
                    </a:lnTo>
                    <a:lnTo>
                      <a:pt x="500677" y="880883"/>
                    </a:lnTo>
                    <a:lnTo>
                      <a:pt x="499966" y="882200"/>
                    </a:lnTo>
                    <a:lnTo>
                      <a:pt x="501125" y="885161"/>
                    </a:lnTo>
                    <a:lnTo>
                      <a:pt x="502059" y="886280"/>
                    </a:lnTo>
                    <a:lnTo>
                      <a:pt x="503020" y="887070"/>
                    </a:lnTo>
                    <a:lnTo>
                      <a:pt x="503783" y="888175"/>
                    </a:lnTo>
                    <a:lnTo>
                      <a:pt x="504086" y="890189"/>
                    </a:lnTo>
                    <a:lnTo>
                      <a:pt x="503560" y="891597"/>
                    </a:lnTo>
                    <a:lnTo>
                      <a:pt x="502322" y="891597"/>
                    </a:lnTo>
                    <a:lnTo>
                      <a:pt x="498018" y="889781"/>
                    </a:lnTo>
                    <a:lnTo>
                      <a:pt x="492675" y="885385"/>
                    </a:lnTo>
                    <a:lnTo>
                      <a:pt x="490950" y="883371"/>
                    </a:lnTo>
                    <a:lnTo>
                      <a:pt x="491648" y="879541"/>
                    </a:lnTo>
                    <a:lnTo>
                      <a:pt x="490056" y="875658"/>
                    </a:lnTo>
                    <a:lnTo>
                      <a:pt x="485778" y="869696"/>
                    </a:lnTo>
                    <a:lnTo>
                      <a:pt x="483303" y="865352"/>
                    </a:lnTo>
                    <a:lnTo>
                      <a:pt x="482435" y="863207"/>
                    </a:lnTo>
                    <a:lnTo>
                      <a:pt x="482119" y="860970"/>
                    </a:lnTo>
                    <a:lnTo>
                      <a:pt x="482290" y="859232"/>
                    </a:lnTo>
                    <a:lnTo>
                      <a:pt x="480671" y="857797"/>
                    </a:lnTo>
                    <a:lnTo>
                      <a:pt x="479789" y="857324"/>
                    </a:lnTo>
                    <a:lnTo>
                      <a:pt x="477696" y="856521"/>
                    </a:lnTo>
                    <a:lnTo>
                      <a:pt x="477131" y="855994"/>
                    </a:lnTo>
                    <a:lnTo>
                      <a:pt x="477131" y="850835"/>
                    </a:lnTo>
                    <a:lnTo>
                      <a:pt x="480263" y="847044"/>
                    </a:lnTo>
                    <a:lnTo>
                      <a:pt x="484001" y="843385"/>
                    </a:lnTo>
                    <a:lnTo>
                      <a:pt x="485817" y="838621"/>
                    </a:lnTo>
                    <a:lnTo>
                      <a:pt x="484778" y="833027"/>
                    </a:lnTo>
                    <a:lnTo>
                      <a:pt x="482290" y="828420"/>
                    </a:lnTo>
                    <a:lnTo>
                      <a:pt x="479355" y="824116"/>
                    </a:lnTo>
                    <a:lnTo>
                      <a:pt x="477117" y="819470"/>
                    </a:lnTo>
                    <a:lnTo>
                      <a:pt x="476736" y="816838"/>
                    </a:lnTo>
                    <a:lnTo>
                      <a:pt x="477038" y="814416"/>
                    </a:lnTo>
                    <a:lnTo>
                      <a:pt x="477565" y="812139"/>
                    </a:lnTo>
                    <a:lnTo>
                      <a:pt x="477828" y="809888"/>
                    </a:lnTo>
                    <a:lnTo>
                      <a:pt x="477407" y="807493"/>
                    </a:lnTo>
                    <a:lnTo>
                      <a:pt x="476670" y="805058"/>
                    </a:lnTo>
                    <a:lnTo>
                      <a:pt x="476314" y="802833"/>
                    </a:lnTo>
                    <a:lnTo>
                      <a:pt x="477117" y="801201"/>
                    </a:lnTo>
                    <a:lnTo>
                      <a:pt x="474314" y="798687"/>
                    </a:lnTo>
                    <a:lnTo>
                      <a:pt x="463969" y="793883"/>
                    </a:lnTo>
                    <a:lnTo>
                      <a:pt x="461586" y="791080"/>
                    </a:lnTo>
                    <a:lnTo>
                      <a:pt x="458559" y="783722"/>
                    </a:lnTo>
                    <a:lnTo>
                      <a:pt x="455927" y="779998"/>
                    </a:lnTo>
                    <a:lnTo>
                      <a:pt x="453294" y="778155"/>
                    </a:lnTo>
                    <a:lnTo>
                      <a:pt x="446713" y="775351"/>
                    </a:lnTo>
                    <a:lnTo>
                      <a:pt x="444173" y="773654"/>
                    </a:lnTo>
                    <a:lnTo>
                      <a:pt x="438119" y="767283"/>
                    </a:lnTo>
                    <a:lnTo>
                      <a:pt x="434499" y="764480"/>
                    </a:lnTo>
                    <a:lnTo>
                      <a:pt x="429669" y="763058"/>
                    </a:lnTo>
                    <a:lnTo>
                      <a:pt x="425720" y="763137"/>
                    </a:lnTo>
                    <a:lnTo>
                      <a:pt x="424088" y="762097"/>
                    </a:lnTo>
                    <a:lnTo>
                      <a:pt x="418257" y="757056"/>
                    </a:lnTo>
                    <a:lnTo>
                      <a:pt x="414454" y="755872"/>
                    </a:lnTo>
                    <a:lnTo>
                      <a:pt x="411571" y="753068"/>
                    </a:lnTo>
                    <a:lnTo>
                      <a:pt x="409005" y="749686"/>
                    </a:lnTo>
                    <a:lnTo>
                      <a:pt x="406254" y="746869"/>
                    </a:lnTo>
                    <a:lnTo>
                      <a:pt x="402305" y="744539"/>
                    </a:lnTo>
                    <a:lnTo>
                      <a:pt x="400384" y="742842"/>
                    </a:lnTo>
                    <a:lnTo>
                      <a:pt x="399594" y="740828"/>
                    </a:lnTo>
                    <a:lnTo>
                      <a:pt x="398909" y="739604"/>
                    </a:lnTo>
                    <a:lnTo>
                      <a:pt x="395922" y="736484"/>
                    </a:lnTo>
                    <a:lnTo>
                      <a:pt x="395250" y="735247"/>
                    </a:lnTo>
                    <a:lnTo>
                      <a:pt x="389354" y="730140"/>
                    </a:lnTo>
                    <a:lnTo>
                      <a:pt x="388472" y="728824"/>
                    </a:lnTo>
                    <a:lnTo>
                      <a:pt x="387735" y="727508"/>
                    </a:lnTo>
                    <a:lnTo>
                      <a:pt x="387103" y="725863"/>
                    </a:lnTo>
                    <a:lnTo>
                      <a:pt x="386498" y="723770"/>
                    </a:lnTo>
                    <a:lnTo>
                      <a:pt x="385563" y="717544"/>
                    </a:lnTo>
                    <a:lnTo>
                      <a:pt x="385998" y="712517"/>
                    </a:lnTo>
                    <a:lnTo>
                      <a:pt x="387577" y="708226"/>
                    </a:lnTo>
                    <a:lnTo>
                      <a:pt x="392710" y="699815"/>
                    </a:lnTo>
                    <a:lnTo>
                      <a:pt x="398146" y="684719"/>
                    </a:lnTo>
                    <a:lnTo>
                      <a:pt x="403503" y="676058"/>
                    </a:lnTo>
                    <a:lnTo>
                      <a:pt x="405293" y="671780"/>
                    </a:lnTo>
                    <a:lnTo>
                      <a:pt x="405398" y="666187"/>
                    </a:lnTo>
                    <a:lnTo>
                      <a:pt x="404859" y="660725"/>
                    </a:lnTo>
                    <a:lnTo>
                      <a:pt x="405148" y="657381"/>
                    </a:lnTo>
                    <a:lnTo>
                      <a:pt x="406543" y="655894"/>
                    </a:lnTo>
                    <a:lnTo>
                      <a:pt x="408083" y="654578"/>
                    </a:lnTo>
                    <a:lnTo>
                      <a:pt x="410110" y="651524"/>
                    </a:lnTo>
                    <a:lnTo>
                      <a:pt x="411900" y="648129"/>
                    </a:lnTo>
                    <a:lnTo>
                      <a:pt x="412690" y="645707"/>
                    </a:lnTo>
                    <a:lnTo>
                      <a:pt x="410939" y="642100"/>
                    </a:lnTo>
                    <a:lnTo>
                      <a:pt x="406701" y="638586"/>
                    </a:lnTo>
                    <a:lnTo>
                      <a:pt x="396172" y="632611"/>
                    </a:lnTo>
                    <a:lnTo>
                      <a:pt x="390802" y="631031"/>
                    </a:lnTo>
                    <a:lnTo>
                      <a:pt x="388301" y="630755"/>
                    </a:lnTo>
                    <a:lnTo>
                      <a:pt x="386327" y="630242"/>
                    </a:lnTo>
                    <a:lnTo>
                      <a:pt x="382668" y="627859"/>
                    </a:lnTo>
                    <a:lnTo>
                      <a:pt x="380654" y="627056"/>
                    </a:lnTo>
                    <a:lnTo>
                      <a:pt x="375231" y="628215"/>
                    </a:lnTo>
                    <a:lnTo>
                      <a:pt x="368519" y="637059"/>
                    </a:lnTo>
                    <a:lnTo>
                      <a:pt x="363925" y="639218"/>
                    </a:lnTo>
                    <a:lnTo>
                      <a:pt x="359582" y="637507"/>
                    </a:lnTo>
                    <a:lnTo>
                      <a:pt x="356304" y="633321"/>
                    </a:lnTo>
                    <a:lnTo>
                      <a:pt x="351487" y="623200"/>
                    </a:lnTo>
                    <a:lnTo>
                      <a:pt x="351987" y="621476"/>
                    </a:lnTo>
                    <a:lnTo>
                      <a:pt x="351829" y="619225"/>
                    </a:lnTo>
                    <a:lnTo>
                      <a:pt x="351263" y="616974"/>
                    </a:lnTo>
                    <a:lnTo>
                      <a:pt x="350368" y="615316"/>
                    </a:lnTo>
                    <a:lnTo>
                      <a:pt x="349697" y="613500"/>
                    </a:lnTo>
                    <a:lnTo>
                      <a:pt x="350158" y="611789"/>
                    </a:lnTo>
                    <a:lnTo>
                      <a:pt x="350987" y="610222"/>
                    </a:lnTo>
                    <a:lnTo>
                      <a:pt x="351421" y="608748"/>
                    </a:lnTo>
                    <a:lnTo>
                      <a:pt x="351013" y="607261"/>
                    </a:lnTo>
                    <a:lnTo>
                      <a:pt x="349092" y="604273"/>
                    </a:lnTo>
                    <a:lnTo>
                      <a:pt x="348513" y="602575"/>
                    </a:lnTo>
                    <a:lnTo>
                      <a:pt x="348434" y="600746"/>
                    </a:lnTo>
                    <a:lnTo>
                      <a:pt x="348631" y="596982"/>
                    </a:lnTo>
                    <a:lnTo>
                      <a:pt x="348499" y="595139"/>
                    </a:lnTo>
                    <a:lnTo>
                      <a:pt x="347789" y="592506"/>
                    </a:lnTo>
                    <a:lnTo>
                      <a:pt x="346551" y="589519"/>
                    </a:lnTo>
                    <a:lnTo>
                      <a:pt x="343827" y="584478"/>
                    </a:lnTo>
                    <a:lnTo>
                      <a:pt x="341339" y="581148"/>
                    </a:lnTo>
                    <a:lnTo>
                      <a:pt x="338970" y="578818"/>
                    </a:lnTo>
                    <a:lnTo>
                      <a:pt x="314344" y="560694"/>
                    </a:lnTo>
                    <a:lnTo>
                      <a:pt x="312752" y="559036"/>
                    </a:lnTo>
                    <a:lnTo>
                      <a:pt x="312199" y="557140"/>
                    </a:lnTo>
                    <a:lnTo>
                      <a:pt x="311699" y="554166"/>
                    </a:lnTo>
                    <a:lnTo>
                      <a:pt x="310383" y="551534"/>
                    </a:lnTo>
                    <a:lnTo>
                      <a:pt x="308711" y="549493"/>
                    </a:lnTo>
                    <a:lnTo>
                      <a:pt x="282006" y="525039"/>
                    </a:lnTo>
                    <a:lnTo>
                      <a:pt x="279886" y="521617"/>
                    </a:lnTo>
                    <a:lnTo>
                      <a:pt x="278570" y="516970"/>
                    </a:lnTo>
                    <a:lnTo>
                      <a:pt x="278373" y="513706"/>
                    </a:lnTo>
                    <a:lnTo>
                      <a:pt x="278136" y="512232"/>
                    </a:lnTo>
                    <a:lnTo>
                      <a:pt x="277465" y="510824"/>
                    </a:lnTo>
                    <a:lnTo>
                      <a:pt x="274556" y="508073"/>
                    </a:lnTo>
                    <a:lnTo>
                      <a:pt x="273845" y="506230"/>
                    </a:lnTo>
                    <a:lnTo>
                      <a:pt x="272424" y="504611"/>
                    </a:lnTo>
                    <a:lnTo>
                      <a:pt x="271976" y="503677"/>
                    </a:lnTo>
                    <a:lnTo>
                      <a:pt x="271871" y="502058"/>
                    </a:lnTo>
                    <a:lnTo>
                      <a:pt x="272753" y="498017"/>
                    </a:lnTo>
                    <a:lnTo>
                      <a:pt x="272753" y="494635"/>
                    </a:lnTo>
                    <a:lnTo>
                      <a:pt x="272595" y="493318"/>
                    </a:lnTo>
                    <a:lnTo>
                      <a:pt x="272266" y="492252"/>
                    </a:lnTo>
                    <a:lnTo>
                      <a:pt x="271792" y="491252"/>
                    </a:lnTo>
                    <a:lnTo>
                      <a:pt x="271134" y="490291"/>
                    </a:lnTo>
                    <a:lnTo>
                      <a:pt x="269331" y="488067"/>
                    </a:lnTo>
                    <a:lnTo>
                      <a:pt x="267896" y="485816"/>
                    </a:lnTo>
                    <a:lnTo>
                      <a:pt x="267317" y="483723"/>
                    </a:lnTo>
                    <a:lnTo>
                      <a:pt x="264487" y="460809"/>
                    </a:lnTo>
                    <a:lnTo>
                      <a:pt x="264579" y="454359"/>
                    </a:lnTo>
                    <a:lnTo>
                      <a:pt x="265316" y="448687"/>
                    </a:lnTo>
                    <a:lnTo>
                      <a:pt x="266935" y="441553"/>
                    </a:lnTo>
                    <a:lnTo>
                      <a:pt x="269383" y="435340"/>
                    </a:lnTo>
                    <a:lnTo>
                      <a:pt x="272700" y="432353"/>
                    </a:lnTo>
                    <a:lnTo>
                      <a:pt x="279018" y="430484"/>
                    </a:lnTo>
                    <a:lnTo>
                      <a:pt x="279979" y="429075"/>
                    </a:lnTo>
                    <a:lnTo>
                      <a:pt x="279821" y="427022"/>
                    </a:lnTo>
                    <a:lnTo>
                      <a:pt x="279242" y="423310"/>
                    </a:lnTo>
                    <a:lnTo>
                      <a:pt x="279242" y="420928"/>
                    </a:lnTo>
                    <a:lnTo>
                      <a:pt x="279926" y="416624"/>
                    </a:lnTo>
                    <a:lnTo>
                      <a:pt x="279847" y="414163"/>
                    </a:lnTo>
                    <a:lnTo>
                      <a:pt x="278886" y="411886"/>
                    </a:lnTo>
                    <a:lnTo>
                      <a:pt x="276004" y="409254"/>
                    </a:lnTo>
                    <a:lnTo>
                      <a:pt x="275609" y="408069"/>
                    </a:lnTo>
                    <a:lnTo>
                      <a:pt x="275833" y="406674"/>
                    </a:lnTo>
                    <a:lnTo>
                      <a:pt x="276846" y="405213"/>
                    </a:lnTo>
                    <a:lnTo>
                      <a:pt x="277070" y="404252"/>
                    </a:lnTo>
                    <a:lnTo>
                      <a:pt x="278939" y="401830"/>
                    </a:lnTo>
                    <a:lnTo>
                      <a:pt x="283230" y="399198"/>
                    </a:lnTo>
                    <a:lnTo>
                      <a:pt x="288007" y="397026"/>
                    </a:lnTo>
                    <a:lnTo>
                      <a:pt x="291272" y="396144"/>
                    </a:lnTo>
                    <a:lnTo>
                      <a:pt x="295536" y="395684"/>
                    </a:lnTo>
                    <a:lnTo>
                      <a:pt x="299761" y="394223"/>
                    </a:lnTo>
                    <a:lnTo>
                      <a:pt x="303446" y="391590"/>
                    </a:lnTo>
                    <a:lnTo>
                      <a:pt x="306197" y="387523"/>
                    </a:lnTo>
                    <a:lnTo>
                      <a:pt x="308263" y="381877"/>
                    </a:lnTo>
                    <a:lnTo>
                      <a:pt x="308922" y="378797"/>
                    </a:lnTo>
                    <a:lnTo>
                      <a:pt x="309303" y="372624"/>
                    </a:lnTo>
                    <a:lnTo>
                      <a:pt x="309777" y="370400"/>
                    </a:lnTo>
                    <a:lnTo>
                      <a:pt x="310870" y="368254"/>
                    </a:lnTo>
                    <a:lnTo>
                      <a:pt x="312739" y="365503"/>
                    </a:lnTo>
                    <a:lnTo>
                      <a:pt x="323268" y="353236"/>
                    </a:lnTo>
                    <a:lnTo>
                      <a:pt x="325150" y="348182"/>
                    </a:lnTo>
                    <a:lnTo>
                      <a:pt x="325558" y="341601"/>
                    </a:lnTo>
                    <a:lnTo>
                      <a:pt x="324900" y="335113"/>
                    </a:lnTo>
                    <a:lnTo>
                      <a:pt x="323057" y="329387"/>
                    </a:lnTo>
                    <a:lnTo>
                      <a:pt x="320096" y="325017"/>
                    </a:lnTo>
                    <a:lnTo>
                      <a:pt x="314752" y="320792"/>
                    </a:lnTo>
                    <a:lnTo>
                      <a:pt x="313226" y="320200"/>
                    </a:lnTo>
                    <a:lnTo>
                      <a:pt x="311054" y="318884"/>
                    </a:lnTo>
                    <a:lnTo>
                      <a:pt x="309817" y="315909"/>
                    </a:lnTo>
                    <a:lnTo>
                      <a:pt x="309290" y="312369"/>
                    </a:lnTo>
                    <a:lnTo>
                      <a:pt x="309290" y="309473"/>
                    </a:lnTo>
                    <a:lnTo>
                      <a:pt x="310172" y="303379"/>
                    </a:lnTo>
                    <a:lnTo>
                      <a:pt x="311817" y="297206"/>
                    </a:lnTo>
                    <a:lnTo>
                      <a:pt x="314015" y="291639"/>
                    </a:lnTo>
                    <a:lnTo>
                      <a:pt x="316569" y="287295"/>
                    </a:lnTo>
                    <a:lnTo>
                      <a:pt x="320767" y="284452"/>
                    </a:lnTo>
                    <a:lnTo>
                      <a:pt x="351277" y="282057"/>
                    </a:lnTo>
                    <a:lnTo>
                      <a:pt x="355817" y="280530"/>
                    </a:lnTo>
                    <a:lnTo>
                      <a:pt x="358002" y="278530"/>
                    </a:lnTo>
                    <a:lnTo>
                      <a:pt x="362043" y="273660"/>
                    </a:lnTo>
                    <a:lnTo>
                      <a:pt x="364281" y="272699"/>
                    </a:lnTo>
                    <a:lnTo>
                      <a:pt x="374810" y="270764"/>
                    </a:lnTo>
                    <a:lnTo>
                      <a:pt x="379259" y="269000"/>
                    </a:lnTo>
                    <a:lnTo>
                      <a:pt x="381273" y="267500"/>
                    </a:lnTo>
                    <a:lnTo>
                      <a:pt x="382062" y="265539"/>
                    </a:lnTo>
                    <a:lnTo>
                      <a:pt x="383049" y="264618"/>
                    </a:lnTo>
                    <a:lnTo>
                      <a:pt x="387722" y="261985"/>
                    </a:lnTo>
                    <a:lnTo>
                      <a:pt x="389341" y="260274"/>
                    </a:lnTo>
                    <a:lnTo>
                      <a:pt x="389867" y="258774"/>
                    </a:lnTo>
                    <a:lnTo>
                      <a:pt x="390091" y="257299"/>
                    </a:lnTo>
                    <a:lnTo>
                      <a:pt x="390091" y="253930"/>
                    </a:lnTo>
                    <a:lnTo>
                      <a:pt x="389867" y="253101"/>
                    </a:lnTo>
                    <a:lnTo>
                      <a:pt x="389499" y="252469"/>
                    </a:lnTo>
                    <a:lnTo>
                      <a:pt x="389288" y="251837"/>
                    </a:lnTo>
                    <a:lnTo>
                      <a:pt x="390828" y="249034"/>
                    </a:lnTo>
                    <a:lnTo>
                      <a:pt x="391236" y="245954"/>
                    </a:lnTo>
                    <a:lnTo>
                      <a:pt x="392302" y="242795"/>
                    </a:lnTo>
                    <a:lnTo>
                      <a:pt x="393724" y="239939"/>
                    </a:lnTo>
                    <a:lnTo>
                      <a:pt x="395224" y="237780"/>
                    </a:lnTo>
                    <a:lnTo>
                      <a:pt x="396698" y="236254"/>
                    </a:lnTo>
                    <a:lnTo>
                      <a:pt x="401173" y="232660"/>
                    </a:lnTo>
                    <a:lnTo>
                      <a:pt x="402884" y="231963"/>
                    </a:lnTo>
                    <a:lnTo>
                      <a:pt x="404766" y="230647"/>
                    </a:lnTo>
                    <a:lnTo>
                      <a:pt x="406083" y="227619"/>
                    </a:lnTo>
                    <a:lnTo>
                      <a:pt x="407570" y="221236"/>
                    </a:lnTo>
                    <a:lnTo>
                      <a:pt x="408373" y="212457"/>
                    </a:lnTo>
                    <a:lnTo>
                      <a:pt x="410255" y="207455"/>
                    </a:lnTo>
                    <a:lnTo>
                      <a:pt x="410795" y="201414"/>
                    </a:lnTo>
                    <a:lnTo>
                      <a:pt x="411203" y="199716"/>
                    </a:lnTo>
                    <a:lnTo>
                      <a:pt x="408570" y="193333"/>
                    </a:lnTo>
                    <a:lnTo>
                      <a:pt x="408228" y="191385"/>
                    </a:lnTo>
                    <a:lnTo>
                      <a:pt x="408228" y="189121"/>
                    </a:lnTo>
                    <a:lnTo>
                      <a:pt x="408057" y="187449"/>
                    </a:lnTo>
                    <a:lnTo>
                      <a:pt x="407359" y="186423"/>
                    </a:lnTo>
                    <a:lnTo>
                      <a:pt x="405701" y="186054"/>
                    </a:lnTo>
                    <a:lnTo>
                      <a:pt x="404727" y="185383"/>
                    </a:lnTo>
                    <a:lnTo>
                      <a:pt x="402095" y="182158"/>
                    </a:lnTo>
                    <a:lnTo>
                      <a:pt x="401015" y="181092"/>
                    </a:lnTo>
                    <a:lnTo>
                      <a:pt x="391999" y="175446"/>
                    </a:lnTo>
                    <a:lnTo>
                      <a:pt x="390565" y="175117"/>
                    </a:lnTo>
                    <a:lnTo>
                      <a:pt x="389130" y="174353"/>
                    </a:lnTo>
                    <a:lnTo>
                      <a:pt x="386853" y="171010"/>
                    </a:lnTo>
                    <a:lnTo>
                      <a:pt x="383365" y="168904"/>
                    </a:lnTo>
                    <a:lnTo>
                      <a:pt x="382404" y="165601"/>
                    </a:lnTo>
                    <a:lnTo>
                      <a:pt x="382115" y="157427"/>
                    </a:lnTo>
                    <a:lnTo>
                      <a:pt x="382115" y="158414"/>
                    </a:lnTo>
                    <a:lnTo>
                      <a:pt x="380246" y="153531"/>
                    </a:lnTo>
                    <a:lnTo>
                      <a:pt x="376942" y="150162"/>
                    </a:lnTo>
                    <a:lnTo>
                      <a:pt x="367795" y="144239"/>
                    </a:lnTo>
                    <a:lnTo>
                      <a:pt x="364412" y="141291"/>
                    </a:lnTo>
                    <a:lnTo>
                      <a:pt x="362806" y="139237"/>
                    </a:lnTo>
                    <a:lnTo>
                      <a:pt x="361148" y="137658"/>
                    </a:lnTo>
                    <a:lnTo>
                      <a:pt x="357910" y="135960"/>
                    </a:lnTo>
                    <a:lnTo>
                      <a:pt x="356594" y="133920"/>
                    </a:lnTo>
                    <a:lnTo>
                      <a:pt x="357910" y="130761"/>
                    </a:lnTo>
                    <a:lnTo>
                      <a:pt x="659949" y="133644"/>
                    </a:lnTo>
                    <a:lnTo>
                      <a:pt x="660028" y="134960"/>
                    </a:lnTo>
                    <a:lnTo>
                      <a:pt x="659120" y="148977"/>
                    </a:lnTo>
                    <a:lnTo>
                      <a:pt x="658646" y="149846"/>
                    </a:lnTo>
                    <a:lnTo>
                      <a:pt x="658159" y="150557"/>
                    </a:lnTo>
                    <a:lnTo>
                      <a:pt x="657764" y="151715"/>
                    </a:lnTo>
                    <a:lnTo>
                      <a:pt x="657606" y="153347"/>
                    </a:lnTo>
                    <a:lnTo>
                      <a:pt x="657975" y="164179"/>
                    </a:lnTo>
                    <a:lnTo>
                      <a:pt x="659041" y="169799"/>
                    </a:lnTo>
                    <a:lnTo>
                      <a:pt x="660713" y="174735"/>
                    </a:lnTo>
                    <a:lnTo>
                      <a:pt x="664319" y="181698"/>
                    </a:lnTo>
                    <a:lnTo>
                      <a:pt x="664872" y="183080"/>
                    </a:lnTo>
                    <a:lnTo>
                      <a:pt x="665095" y="184620"/>
                    </a:lnTo>
                    <a:lnTo>
                      <a:pt x="665556" y="186265"/>
                    </a:lnTo>
                    <a:lnTo>
                      <a:pt x="666530" y="187581"/>
                    </a:lnTo>
                    <a:lnTo>
                      <a:pt x="667557" y="188647"/>
                    </a:lnTo>
                    <a:lnTo>
                      <a:pt x="668017" y="189542"/>
                    </a:lnTo>
                    <a:lnTo>
                      <a:pt x="668597" y="190292"/>
                    </a:lnTo>
                    <a:lnTo>
                      <a:pt x="672361" y="191990"/>
                    </a:lnTo>
                    <a:lnTo>
                      <a:pt x="673098" y="192938"/>
                    </a:lnTo>
                    <a:lnTo>
                      <a:pt x="673624" y="194043"/>
                    </a:lnTo>
                    <a:lnTo>
                      <a:pt x="674559" y="196781"/>
                    </a:lnTo>
                    <a:lnTo>
                      <a:pt x="675178" y="199414"/>
                    </a:lnTo>
                    <a:lnTo>
                      <a:pt x="676494" y="212023"/>
                    </a:lnTo>
                    <a:lnTo>
                      <a:pt x="679692" y="219341"/>
                    </a:lnTo>
                    <a:lnTo>
                      <a:pt x="682245" y="229778"/>
                    </a:lnTo>
                    <a:lnTo>
                      <a:pt x="684049" y="234240"/>
                    </a:lnTo>
                    <a:lnTo>
                      <a:pt x="690064" y="242940"/>
                    </a:lnTo>
                    <a:cubicBezTo>
                      <a:pt x="689669" y="353017"/>
                      <a:pt x="689257" y="463095"/>
                      <a:pt x="688826" y="573172"/>
                    </a:cubicBezTo>
                    <a:lnTo>
                      <a:pt x="688418" y="573777"/>
                    </a:lnTo>
                    <a:lnTo>
                      <a:pt x="681969" y="576831"/>
                    </a:lnTo>
                    <a:lnTo>
                      <a:pt x="680061" y="578884"/>
                    </a:lnTo>
                    <a:lnTo>
                      <a:pt x="678942" y="581648"/>
                    </a:lnTo>
                    <a:lnTo>
                      <a:pt x="679429" y="584030"/>
                    </a:lnTo>
                    <a:lnTo>
                      <a:pt x="681864" y="588650"/>
                    </a:lnTo>
                    <a:lnTo>
                      <a:pt x="681758" y="594533"/>
                    </a:lnTo>
                    <a:lnTo>
                      <a:pt x="674888" y="601233"/>
                    </a:lnTo>
                    <a:lnTo>
                      <a:pt x="674533" y="606498"/>
                    </a:lnTo>
                    <a:lnTo>
                      <a:pt x="675112" y="607643"/>
                    </a:lnTo>
                    <a:lnTo>
                      <a:pt x="675915" y="608327"/>
                    </a:lnTo>
                    <a:lnTo>
                      <a:pt x="677481" y="609288"/>
                    </a:lnTo>
                    <a:lnTo>
                      <a:pt x="680719" y="612605"/>
                    </a:lnTo>
                    <a:lnTo>
                      <a:pt x="681811" y="615053"/>
                    </a:lnTo>
                    <a:lnTo>
                      <a:pt x="682680" y="620120"/>
                    </a:lnTo>
                    <a:lnTo>
                      <a:pt x="683377" y="622423"/>
                    </a:lnTo>
                    <a:lnTo>
                      <a:pt x="684588" y="623963"/>
                    </a:lnTo>
                    <a:lnTo>
                      <a:pt x="687734" y="626714"/>
                    </a:lnTo>
                    <a:lnTo>
                      <a:pt x="688392" y="628438"/>
                    </a:lnTo>
                    <a:lnTo>
                      <a:pt x="688392" y="634019"/>
                    </a:lnTo>
                    <a:lnTo>
                      <a:pt x="688050" y="635520"/>
                    </a:lnTo>
                    <a:lnTo>
                      <a:pt x="686562" y="637665"/>
                    </a:lnTo>
                    <a:lnTo>
                      <a:pt x="686194" y="639258"/>
                    </a:lnTo>
                    <a:lnTo>
                      <a:pt x="687392" y="644272"/>
                    </a:lnTo>
                    <a:close/>
                    <a:moveTo>
                      <a:pt x="692762" y="958947"/>
                    </a:moveTo>
                    <a:cubicBezTo>
                      <a:pt x="946730" y="851988"/>
                      <a:pt x="1065905" y="559399"/>
                      <a:pt x="958946" y="305431"/>
                    </a:cubicBezTo>
                    <a:cubicBezTo>
                      <a:pt x="851989" y="51463"/>
                      <a:pt x="559400" y="-67712"/>
                      <a:pt x="305431" y="39246"/>
                    </a:cubicBezTo>
                    <a:cubicBezTo>
                      <a:pt x="51463" y="146205"/>
                      <a:pt x="-67712" y="438794"/>
                      <a:pt x="39246" y="692762"/>
                    </a:cubicBezTo>
                    <a:cubicBezTo>
                      <a:pt x="117161" y="877767"/>
                      <a:pt x="298355" y="998064"/>
                      <a:pt x="499098" y="998064"/>
                    </a:cubicBezTo>
                    <a:cubicBezTo>
                      <a:pt x="565623" y="998145"/>
                      <a:pt x="631484" y="984843"/>
                      <a:pt x="692762" y="958947"/>
                    </a:cubicBezTo>
                    <a:close/>
                    <a:moveTo>
                      <a:pt x="922911" y="500544"/>
                    </a:moveTo>
                    <a:cubicBezTo>
                      <a:pt x="922911" y="734234"/>
                      <a:pt x="732787" y="924357"/>
                      <a:pt x="499098" y="924357"/>
                    </a:cubicBezTo>
                    <a:cubicBezTo>
                      <a:pt x="265408" y="924357"/>
                      <a:pt x="75285" y="734234"/>
                      <a:pt x="75285" y="500544"/>
                    </a:cubicBezTo>
                    <a:cubicBezTo>
                      <a:pt x="75285" y="266855"/>
                      <a:pt x="265408" y="76732"/>
                      <a:pt x="499098" y="76732"/>
                    </a:cubicBezTo>
                    <a:cubicBezTo>
                      <a:pt x="732787" y="76732"/>
                      <a:pt x="922911" y="266855"/>
                      <a:pt x="922911" y="500544"/>
                    </a:cubicBezTo>
                    <a:close/>
                  </a:path>
                </a:pathLst>
              </a:custGeom>
              <a:solidFill>
                <a:srgbClr val="FFFFFF"/>
              </a:solidFill>
              <a:ln w="13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sap Condensed SemiBold"/>
                  <a:ea typeface="+mn-ea"/>
                  <a:cs typeface="+mn-cs"/>
                </a:endParaRPr>
              </a:p>
            </p:txBody>
          </p:sp>
        </p:grpSp>
        <p:grpSp>
          <p:nvGrpSpPr>
            <p:cNvPr id="67" name="Group 66">
              <a:extLst>
                <a:ext uri="{FF2B5EF4-FFF2-40B4-BE49-F238E27FC236}">
                  <a16:creationId xmlns:a16="http://schemas.microsoft.com/office/drawing/2014/main" id="{4FDFF886-07BD-41F1-870D-F2FF0924AC63}"/>
                </a:ext>
              </a:extLst>
            </p:cNvPr>
            <p:cNvGrpSpPr/>
            <p:nvPr/>
          </p:nvGrpSpPr>
          <p:grpSpPr>
            <a:xfrm>
              <a:off x="9172038" y="2430015"/>
              <a:ext cx="2333900" cy="1435865"/>
              <a:chOff x="9172038" y="2430015"/>
              <a:chExt cx="2333900" cy="1435865"/>
            </a:xfrm>
          </p:grpSpPr>
          <p:sp>
            <p:nvSpPr>
              <p:cNvPr id="23" name="Rectangle 22">
                <a:extLst>
                  <a:ext uri="{FF2B5EF4-FFF2-40B4-BE49-F238E27FC236}">
                    <a16:creationId xmlns:a16="http://schemas.microsoft.com/office/drawing/2014/main" id="{24B4E8A0-9F02-4C81-B82B-8387F495FB24}"/>
                  </a:ext>
                </a:extLst>
              </p:cNvPr>
              <p:cNvSpPr/>
              <p:nvPr/>
            </p:nvSpPr>
            <p:spPr>
              <a:xfrm>
                <a:off x="9172038" y="3465770"/>
                <a:ext cx="23339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8D8D8"/>
                    </a:solidFill>
                    <a:effectLst/>
                    <a:uLnTx/>
                    <a:uFillTx/>
                    <a:latin typeface="Asap Condensed SemiBold"/>
                    <a:ea typeface="+mn-ea"/>
                    <a:cs typeface="+mn-cs"/>
                  </a:rPr>
                  <a:t>Community Networks</a:t>
                </a:r>
              </a:p>
            </p:txBody>
          </p:sp>
          <p:sp>
            <p:nvSpPr>
              <p:cNvPr id="3" name="Picture 28">
                <a:extLst>
                  <a:ext uri="{FF2B5EF4-FFF2-40B4-BE49-F238E27FC236}">
                    <a16:creationId xmlns:a16="http://schemas.microsoft.com/office/drawing/2014/main" id="{6A96AC69-B496-4E2A-8E4E-C1DD9FB95C1E}"/>
                  </a:ext>
                </a:extLst>
              </p:cNvPr>
              <p:cNvSpPr>
                <a:spLocks noChangeAspect="1"/>
              </p:cNvSpPr>
              <p:nvPr/>
            </p:nvSpPr>
            <p:spPr>
              <a:xfrm>
                <a:off x="9835720" y="2430015"/>
                <a:ext cx="948872" cy="949008"/>
              </a:xfrm>
              <a:custGeom>
                <a:avLst/>
                <a:gdLst>
                  <a:gd name="connsiteX0" fmla="*/ 759098 w 948872"/>
                  <a:gd name="connsiteY0" fmla="*/ 379820 h 949008"/>
                  <a:gd name="connsiteX1" fmla="*/ 948873 w 948872"/>
                  <a:gd name="connsiteY1" fmla="*/ 190046 h 949008"/>
                  <a:gd name="connsiteX2" fmla="*/ 759098 w 948872"/>
                  <a:gd name="connsiteY2" fmla="*/ 271 h 949008"/>
                  <a:gd name="connsiteX3" fmla="*/ 587352 w 948872"/>
                  <a:gd name="connsiteY3" fmla="*/ 109934 h 949008"/>
                  <a:gd name="connsiteX4" fmla="*/ 536655 w 948872"/>
                  <a:gd name="connsiteY4" fmla="*/ 91227 h 949008"/>
                  <a:gd name="connsiteX5" fmla="*/ 537740 w 948872"/>
                  <a:gd name="connsiteY5" fmla="*/ 79299 h 949008"/>
                  <a:gd name="connsiteX6" fmla="*/ 458712 w 948872"/>
                  <a:gd name="connsiteY6" fmla="*/ 271 h 949008"/>
                  <a:gd name="connsiteX7" fmla="*/ 379549 w 948872"/>
                  <a:gd name="connsiteY7" fmla="*/ 79299 h 949008"/>
                  <a:gd name="connsiteX8" fmla="*/ 458577 w 948872"/>
                  <a:gd name="connsiteY8" fmla="*/ 158326 h 949008"/>
                  <a:gd name="connsiteX9" fmla="*/ 525540 w 948872"/>
                  <a:gd name="connsiteY9" fmla="*/ 120778 h 949008"/>
                  <a:gd name="connsiteX10" fmla="*/ 576237 w 948872"/>
                  <a:gd name="connsiteY10" fmla="*/ 139484 h 949008"/>
                  <a:gd name="connsiteX11" fmla="*/ 569188 w 948872"/>
                  <a:gd name="connsiteY11" fmla="*/ 189910 h 949008"/>
                  <a:gd name="connsiteX12" fmla="*/ 578812 w 948872"/>
                  <a:gd name="connsiteY12" fmla="*/ 249147 h 949008"/>
                  <a:gd name="connsiteX13" fmla="*/ 404898 w 948872"/>
                  <a:gd name="connsiteY13" fmla="*/ 322888 h 949008"/>
                  <a:gd name="connsiteX14" fmla="*/ 237083 w 948872"/>
                  <a:gd name="connsiteY14" fmla="*/ 221494 h 949008"/>
                  <a:gd name="connsiteX15" fmla="*/ 170255 w 948872"/>
                  <a:gd name="connsiteY15" fmla="*/ 233829 h 949008"/>
                  <a:gd name="connsiteX16" fmla="*/ 126471 w 948872"/>
                  <a:gd name="connsiteY16" fmla="*/ 141924 h 949008"/>
                  <a:gd name="connsiteX17" fmla="*/ 158055 w 948872"/>
                  <a:gd name="connsiteY17" fmla="*/ 79028 h 949008"/>
                  <a:gd name="connsiteX18" fmla="*/ 79028 w 948872"/>
                  <a:gd name="connsiteY18" fmla="*/ 0 h 949008"/>
                  <a:gd name="connsiteX19" fmla="*/ 0 w 948872"/>
                  <a:gd name="connsiteY19" fmla="*/ 79299 h 949008"/>
                  <a:gd name="connsiteX20" fmla="*/ 79028 w 948872"/>
                  <a:gd name="connsiteY20" fmla="*/ 158326 h 949008"/>
                  <a:gd name="connsiteX21" fmla="*/ 98141 w 948872"/>
                  <a:gd name="connsiteY21" fmla="*/ 155886 h 949008"/>
                  <a:gd name="connsiteX22" fmla="*/ 141789 w 948872"/>
                  <a:gd name="connsiteY22" fmla="*/ 247520 h 949008"/>
                  <a:gd name="connsiteX23" fmla="*/ 47444 w 948872"/>
                  <a:gd name="connsiteY23" fmla="*/ 411404 h 949008"/>
                  <a:gd name="connsiteX24" fmla="*/ 131622 w 948872"/>
                  <a:gd name="connsiteY24" fmla="*/ 569053 h 949008"/>
                  <a:gd name="connsiteX25" fmla="*/ 102749 w 948872"/>
                  <a:gd name="connsiteY25" fmla="*/ 620834 h 949008"/>
                  <a:gd name="connsiteX26" fmla="*/ 79028 w 948872"/>
                  <a:gd name="connsiteY26" fmla="*/ 617038 h 949008"/>
                  <a:gd name="connsiteX27" fmla="*/ 0 w 948872"/>
                  <a:gd name="connsiteY27" fmla="*/ 696066 h 949008"/>
                  <a:gd name="connsiteX28" fmla="*/ 79028 w 948872"/>
                  <a:gd name="connsiteY28" fmla="*/ 775094 h 949008"/>
                  <a:gd name="connsiteX29" fmla="*/ 158055 w 948872"/>
                  <a:gd name="connsiteY29" fmla="*/ 696066 h 949008"/>
                  <a:gd name="connsiteX30" fmla="*/ 130402 w 948872"/>
                  <a:gd name="connsiteY30" fmla="*/ 636287 h 949008"/>
                  <a:gd name="connsiteX31" fmla="*/ 159275 w 948872"/>
                  <a:gd name="connsiteY31" fmla="*/ 584370 h 949008"/>
                  <a:gd name="connsiteX32" fmla="*/ 237083 w 948872"/>
                  <a:gd name="connsiteY32" fmla="*/ 601314 h 949008"/>
                  <a:gd name="connsiteX33" fmla="*/ 352438 w 948872"/>
                  <a:gd name="connsiteY33" fmla="*/ 561868 h 949008"/>
                  <a:gd name="connsiteX34" fmla="*/ 414657 w 948872"/>
                  <a:gd name="connsiteY34" fmla="*/ 630323 h 949008"/>
                  <a:gd name="connsiteX35" fmla="*/ 363554 w 948872"/>
                  <a:gd name="connsiteY35" fmla="*/ 759369 h 949008"/>
                  <a:gd name="connsiteX36" fmla="*/ 365858 w 948872"/>
                  <a:gd name="connsiteY36" fmla="*/ 787700 h 949008"/>
                  <a:gd name="connsiteX37" fmla="*/ 292659 w 948872"/>
                  <a:gd name="connsiteY37" fmla="*/ 805051 h 949008"/>
                  <a:gd name="connsiteX38" fmla="*/ 221087 w 948872"/>
                  <a:gd name="connsiteY38" fmla="*/ 759369 h 949008"/>
                  <a:gd name="connsiteX39" fmla="*/ 142060 w 948872"/>
                  <a:gd name="connsiteY39" fmla="*/ 838397 h 949008"/>
                  <a:gd name="connsiteX40" fmla="*/ 221087 w 948872"/>
                  <a:gd name="connsiteY40" fmla="*/ 917424 h 949008"/>
                  <a:gd name="connsiteX41" fmla="*/ 300115 w 948872"/>
                  <a:gd name="connsiteY41" fmla="*/ 838397 h 949008"/>
                  <a:gd name="connsiteX42" fmla="*/ 299979 w 948872"/>
                  <a:gd name="connsiteY42" fmla="*/ 835821 h 949008"/>
                  <a:gd name="connsiteX43" fmla="*/ 372907 w 948872"/>
                  <a:gd name="connsiteY43" fmla="*/ 818471 h 949008"/>
                  <a:gd name="connsiteX44" fmla="*/ 553057 w 948872"/>
                  <a:gd name="connsiteY44" fmla="*/ 949008 h 949008"/>
                  <a:gd name="connsiteX45" fmla="*/ 742832 w 948872"/>
                  <a:gd name="connsiteY45" fmla="*/ 759234 h 949008"/>
                  <a:gd name="connsiteX46" fmla="*/ 720194 w 948872"/>
                  <a:gd name="connsiteY46" fmla="*/ 669498 h 949008"/>
                  <a:gd name="connsiteX47" fmla="*/ 813184 w 948872"/>
                  <a:gd name="connsiteY47" fmla="*/ 609041 h 949008"/>
                  <a:gd name="connsiteX48" fmla="*/ 869439 w 948872"/>
                  <a:gd name="connsiteY48" fmla="*/ 632627 h 949008"/>
                  <a:gd name="connsiteX49" fmla="*/ 948466 w 948872"/>
                  <a:gd name="connsiteY49" fmla="*/ 553600 h 949008"/>
                  <a:gd name="connsiteX50" fmla="*/ 869845 w 948872"/>
                  <a:gd name="connsiteY50" fmla="*/ 474708 h 949008"/>
                  <a:gd name="connsiteX51" fmla="*/ 790818 w 948872"/>
                  <a:gd name="connsiteY51" fmla="*/ 553735 h 949008"/>
                  <a:gd name="connsiteX52" fmla="*/ 796511 w 948872"/>
                  <a:gd name="connsiteY52" fmla="*/ 582608 h 949008"/>
                  <a:gd name="connsiteX53" fmla="*/ 703386 w 948872"/>
                  <a:gd name="connsiteY53" fmla="*/ 643200 h 949008"/>
                  <a:gd name="connsiteX54" fmla="*/ 632763 w 948872"/>
                  <a:gd name="connsiteY54" fmla="*/ 587081 h 949008"/>
                  <a:gd name="connsiteX55" fmla="*/ 709757 w 948872"/>
                  <a:gd name="connsiteY55" fmla="*/ 373043 h 949008"/>
                  <a:gd name="connsiteX56" fmla="*/ 759098 w 948872"/>
                  <a:gd name="connsiteY56" fmla="*/ 379820 h 949008"/>
                  <a:gd name="connsiteX57" fmla="*/ 759098 w 948872"/>
                  <a:gd name="connsiteY57" fmla="*/ 31855 h 949008"/>
                  <a:gd name="connsiteX58" fmla="*/ 917289 w 948872"/>
                  <a:gd name="connsiteY58" fmla="*/ 190046 h 949008"/>
                  <a:gd name="connsiteX59" fmla="*/ 878521 w 948872"/>
                  <a:gd name="connsiteY59" fmla="*/ 293473 h 949008"/>
                  <a:gd name="connsiteX60" fmla="*/ 815624 w 948872"/>
                  <a:gd name="connsiteY60" fmla="*/ 229492 h 949008"/>
                  <a:gd name="connsiteX61" fmla="*/ 838261 w 948872"/>
                  <a:gd name="connsiteY61" fmla="*/ 174186 h 949008"/>
                  <a:gd name="connsiteX62" fmla="*/ 759234 w 948872"/>
                  <a:gd name="connsiteY62" fmla="*/ 95158 h 949008"/>
                  <a:gd name="connsiteX63" fmla="*/ 680206 w 948872"/>
                  <a:gd name="connsiteY63" fmla="*/ 174186 h 949008"/>
                  <a:gd name="connsiteX64" fmla="*/ 702844 w 948872"/>
                  <a:gd name="connsiteY64" fmla="*/ 229492 h 949008"/>
                  <a:gd name="connsiteX65" fmla="*/ 639947 w 948872"/>
                  <a:gd name="connsiteY65" fmla="*/ 293473 h 949008"/>
                  <a:gd name="connsiteX66" fmla="*/ 601179 w 948872"/>
                  <a:gd name="connsiteY66" fmla="*/ 190046 h 949008"/>
                  <a:gd name="connsiteX67" fmla="*/ 759098 w 948872"/>
                  <a:gd name="connsiteY67" fmla="*/ 31855 h 949008"/>
                  <a:gd name="connsiteX68" fmla="*/ 79028 w 948872"/>
                  <a:gd name="connsiteY68" fmla="*/ 411404 h 949008"/>
                  <a:gd name="connsiteX69" fmla="*/ 237218 w 948872"/>
                  <a:gd name="connsiteY69" fmla="*/ 253213 h 949008"/>
                  <a:gd name="connsiteX70" fmla="*/ 395409 w 948872"/>
                  <a:gd name="connsiteY70" fmla="*/ 411404 h 949008"/>
                  <a:gd name="connsiteX71" fmla="*/ 356641 w 948872"/>
                  <a:gd name="connsiteY71" fmla="*/ 514831 h 949008"/>
                  <a:gd name="connsiteX72" fmla="*/ 293744 w 948872"/>
                  <a:gd name="connsiteY72" fmla="*/ 450850 h 949008"/>
                  <a:gd name="connsiteX73" fmla="*/ 316381 w 948872"/>
                  <a:gd name="connsiteY73" fmla="*/ 395544 h 949008"/>
                  <a:gd name="connsiteX74" fmla="*/ 237354 w 948872"/>
                  <a:gd name="connsiteY74" fmla="*/ 316517 h 949008"/>
                  <a:gd name="connsiteX75" fmla="*/ 158326 w 948872"/>
                  <a:gd name="connsiteY75" fmla="*/ 395544 h 949008"/>
                  <a:gd name="connsiteX76" fmla="*/ 180964 w 948872"/>
                  <a:gd name="connsiteY76" fmla="*/ 450850 h 949008"/>
                  <a:gd name="connsiteX77" fmla="*/ 118067 w 948872"/>
                  <a:gd name="connsiteY77" fmla="*/ 514831 h 949008"/>
                  <a:gd name="connsiteX78" fmla="*/ 79028 w 948872"/>
                  <a:gd name="connsiteY78" fmla="*/ 411404 h 949008"/>
                  <a:gd name="connsiteX79" fmla="*/ 711655 w 948872"/>
                  <a:gd name="connsiteY79" fmla="*/ 759369 h 949008"/>
                  <a:gd name="connsiteX80" fmla="*/ 672886 w 948872"/>
                  <a:gd name="connsiteY80" fmla="*/ 862796 h 949008"/>
                  <a:gd name="connsiteX81" fmla="*/ 609990 w 948872"/>
                  <a:gd name="connsiteY81" fmla="*/ 798815 h 949008"/>
                  <a:gd name="connsiteX82" fmla="*/ 632627 w 948872"/>
                  <a:gd name="connsiteY82" fmla="*/ 743510 h 949008"/>
                  <a:gd name="connsiteX83" fmla="*/ 553600 w 948872"/>
                  <a:gd name="connsiteY83" fmla="*/ 664482 h 949008"/>
                  <a:gd name="connsiteX84" fmla="*/ 474436 w 948872"/>
                  <a:gd name="connsiteY84" fmla="*/ 743510 h 949008"/>
                  <a:gd name="connsiteX85" fmla="*/ 497074 w 948872"/>
                  <a:gd name="connsiteY85" fmla="*/ 798815 h 949008"/>
                  <a:gd name="connsiteX86" fmla="*/ 434177 w 948872"/>
                  <a:gd name="connsiteY86" fmla="*/ 862796 h 949008"/>
                  <a:gd name="connsiteX87" fmla="*/ 395409 w 948872"/>
                  <a:gd name="connsiteY87" fmla="*/ 759369 h 949008"/>
                  <a:gd name="connsiteX88" fmla="*/ 553600 w 948872"/>
                  <a:gd name="connsiteY88" fmla="*/ 601179 h 949008"/>
                  <a:gd name="connsiteX89" fmla="*/ 711655 w 948872"/>
                  <a:gd name="connsiteY89" fmla="*/ 759369 h 949008"/>
                  <a:gd name="connsiteX90" fmla="*/ 602805 w 948872"/>
                  <a:gd name="connsiteY90" fmla="*/ 576372 h 949008"/>
                  <a:gd name="connsiteX91" fmla="*/ 553464 w 948872"/>
                  <a:gd name="connsiteY91" fmla="*/ 569595 h 949008"/>
                  <a:gd name="connsiteX92" fmla="*/ 438108 w 948872"/>
                  <a:gd name="connsiteY92" fmla="*/ 609041 h 949008"/>
                  <a:gd name="connsiteX93" fmla="*/ 375889 w 948872"/>
                  <a:gd name="connsiteY93" fmla="*/ 540586 h 949008"/>
                  <a:gd name="connsiteX94" fmla="*/ 426993 w 948872"/>
                  <a:gd name="connsiteY94" fmla="*/ 411540 h 949008"/>
                  <a:gd name="connsiteX95" fmla="*/ 417368 w 948872"/>
                  <a:gd name="connsiteY95" fmla="*/ 352303 h 949008"/>
                  <a:gd name="connsiteX96" fmla="*/ 591283 w 948872"/>
                  <a:gd name="connsiteY96" fmla="*/ 278562 h 949008"/>
                  <a:gd name="connsiteX97" fmla="*/ 680071 w 948872"/>
                  <a:gd name="connsiteY97" fmla="*/ 362469 h 949008"/>
                  <a:gd name="connsiteX98" fmla="*/ 602805 w 948872"/>
                  <a:gd name="connsiteY98" fmla="*/ 576372 h 94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948872" h="949008">
                    <a:moveTo>
                      <a:pt x="759098" y="379820"/>
                    </a:moveTo>
                    <a:cubicBezTo>
                      <a:pt x="863745" y="379820"/>
                      <a:pt x="948873" y="294693"/>
                      <a:pt x="948873" y="190046"/>
                    </a:cubicBezTo>
                    <a:cubicBezTo>
                      <a:pt x="948873" y="85399"/>
                      <a:pt x="863745" y="271"/>
                      <a:pt x="759098" y="271"/>
                    </a:cubicBezTo>
                    <a:cubicBezTo>
                      <a:pt x="683053" y="271"/>
                      <a:pt x="617581" y="45275"/>
                      <a:pt x="587352" y="109934"/>
                    </a:cubicBezTo>
                    <a:lnTo>
                      <a:pt x="536655" y="91227"/>
                    </a:lnTo>
                    <a:cubicBezTo>
                      <a:pt x="537198" y="87296"/>
                      <a:pt x="537740" y="83365"/>
                      <a:pt x="537740" y="79299"/>
                    </a:cubicBezTo>
                    <a:cubicBezTo>
                      <a:pt x="537740" y="35651"/>
                      <a:pt x="502225" y="271"/>
                      <a:pt x="458712" y="271"/>
                    </a:cubicBezTo>
                    <a:cubicBezTo>
                      <a:pt x="415200" y="271"/>
                      <a:pt x="379549" y="35786"/>
                      <a:pt x="379549" y="79299"/>
                    </a:cubicBezTo>
                    <a:cubicBezTo>
                      <a:pt x="379549" y="122811"/>
                      <a:pt x="415064" y="158326"/>
                      <a:pt x="458577" y="158326"/>
                    </a:cubicBezTo>
                    <a:cubicBezTo>
                      <a:pt x="486230" y="158326"/>
                      <a:pt x="511442" y="143686"/>
                      <a:pt x="525540" y="120778"/>
                    </a:cubicBezTo>
                    <a:lnTo>
                      <a:pt x="576237" y="139484"/>
                    </a:lnTo>
                    <a:cubicBezTo>
                      <a:pt x="571764" y="155615"/>
                      <a:pt x="569188" y="172424"/>
                      <a:pt x="569188" y="189910"/>
                    </a:cubicBezTo>
                    <a:cubicBezTo>
                      <a:pt x="569188" y="210650"/>
                      <a:pt x="572577" y="230576"/>
                      <a:pt x="578812" y="249147"/>
                    </a:cubicBezTo>
                    <a:lnTo>
                      <a:pt x="404898" y="322888"/>
                    </a:lnTo>
                    <a:cubicBezTo>
                      <a:pt x="373043" y="262702"/>
                      <a:pt x="309875" y="221494"/>
                      <a:pt x="237083" y="221494"/>
                    </a:cubicBezTo>
                    <a:cubicBezTo>
                      <a:pt x="213496" y="221494"/>
                      <a:pt x="190995" y="225967"/>
                      <a:pt x="170255" y="233829"/>
                    </a:cubicBezTo>
                    <a:lnTo>
                      <a:pt x="126471" y="141924"/>
                    </a:lnTo>
                    <a:cubicBezTo>
                      <a:pt x="145991" y="127285"/>
                      <a:pt x="158055" y="104105"/>
                      <a:pt x="158055" y="79028"/>
                    </a:cubicBezTo>
                    <a:cubicBezTo>
                      <a:pt x="158055" y="35379"/>
                      <a:pt x="122540" y="0"/>
                      <a:pt x="79028" y="0"/>
                    </a:cubicBezTo>
                    <a:cubicBezTo>
                      <a:pt x="35515" y="0"/>
                      <a:pt x="0" y="35786"/>
                      <a:pt x="0" y="79299"/>
                    </a:cubicBezTo>
                    <a:cubicBezTo>
                      <a:pt x="0" y="122811"/>
                      <a:pt x="35515" y="158326"/>
                      <a:pt x="79028" y="158326"/>
                    </a:cubicBezTo>
                    <a:cubicBezTo>
                      <a:pt x="85534" y="158326"/>
                      <a:pt x="91905" y="157513"/>
                      <a:pt x="98141" y="155886"/>
                    </a:cubicBezTo>
                    <a:lnTo>
                      <a:pt x="141789" y="247520"/>
                    </a:lnTo>
                    <a:cubicBezTo>
                      <a:pt x="85399" y="280595"/>
                      <a:pt x="47444" y="341594"/>
                      <a:pt x="47444" y="411404"/>
                    </a:cubicBezTo>
                    <a:cubicBezTo>
                      <a:pt x="47444" y="477012"/>
                      <a:pt x="80925" y="534893"/>
                      <a:pt x="131622" y="569053"/>
                    </a:cubicBezTo>
                    <a:lnTo>
                      <a:pt x="102749" y="620834"/>
                    </a:lnTo>
                    <a:cubicBezTo>
                      <a:pt x="95158" y="618394"/>
                      <a:pt x="87161" y="617038"/>
                      <a:pt x="79028" y="617038"/>
                    </a:cubicBezTo>
                    <a:cubicBezTo>
                      <a:pt x="35515" y="617038"/>
                      <a:pt x="0" y="652553"/>
                      <a:pt x="0" y="696066"/>
                    </a:cubicBezTo>
                    <a:cubicBezTo>
                      <a:pt x="0" y="739714"/>
                      <a:pt x="35515" y="775094"/>
                      <a:pt x="79028" y="775094"/>
                    </a:cubicBezTo>
                    <a:cubicBezTo>
                      <a:pt x="122540" y="775094"/>
                      <a:pt x="158055" y="739579"/>
                      <a:pt x="158055" y="696066"/>
                    </a:cubicBezTo>
                    <a:cubicBezTo>
                      <a:pt x="158055" y="672751"/>
                      <a:pt x="147617" y="650927"/>
                      <a:pt x="130402" y="636287"/>
                    </a:cubicBezTo>
                    <a:lnTo>
                      <a:pt x="159275" y="584370"/>
                    </a:lnTo>
                    <a:cubicBezTo>
                      <a:pt x="182997" y="595079"/>
                      <a:pt x="209430" y="601314"/>
                      <a:pt x="237083" y="601314"/>
                    </a:cubicBezTo>
                    <a:cubicBezTo>
                      <a:pt x="280460" y="601314"/>
                      <a:pt x="320448" y="586539"/>
                      <a:pt x="352438" y="561868"/>
                    </a:cubicBezTo>
                    <a:lnTo>
                      <a:pt x="414657" y="630323"/>
                    </a:lnTo>
                    <a:cubicBezTo>
                      <a:pt x="383074" y="664211"/>
                      <a:pt x="363554" y="709486"/>
                      <a:pt x="363554" y="759369"/>
                    </a:cubicBezTo>
                    <a:cubicBezTo>
                      <a:pt x="363554" y="768994"/>
                      <a:pt x="364503" y="778482"/>
                      <a:pt x="365858" y="787700"/>
                    </a:cubicBezTo>
                    <a:lnTo>
                      <a:pt x="292659" y="805051"/>
                    </a:lnTo>
                    <a:cubicBezTo>
                      <a:pt x="279917" y="777534"/>
                      <a:pt x="252400" y="759369"/>
                      <a:pt x="221087" y="759369"/>
                    </a:cubicBezTo>
                    <a:cubicBezTo>
                      <a:pt x="177439" y="759369"/>
                      <a:pt x="142060" y="794884"/>
                      <a:pt x="142060" y="838397"/>
                    </a:cubicBezTo>
                    <a:cubicBezTo>
                      <a:pt x="142060" y="882045"/>
                      <a:pt x="177575" y="917424"/>
                      <a:pt x="221087" y="917424"/>
                    </a:cubicBezTo>
                    <a:cubicBezTo>
                      <a:pt x="264600" y="917424"/>
                      <a:pt x="300115" y="881910"/>
                      <a:pt x="300115" y="838397"/>
                    </a:cubicBezTo>
                    <a:cubicBezTo>
                      <a:pt x="300115" y="837584"/>
                      <a:pt x="299979" y="836635"/>
                      <a:pt x="299979" y="835821"/>
                    </a:cubicBezTo>
                    <a:lnTo>
                      <a:pt x="372907" y="818471"/>
                    </a:lnTo>
                    <a:cubicBezTo>
                      <a:pt x="397849" y="894245"/>
                      <a:pt x="469150" y="949008"/>
                      <a:pt x="553057" y="949008"/>
                    </a:cubicBezTo>
                    <a:cubicBezTo>
                      <a:pt x="657704" y="949008"/>
                      <a:pt x="742832" y="863881"/>
                      <a:pt x="742832" y="759234"/>
                    </a:cubicBezTo>
                    <a:cubicBezTo>
                      <a:pt x="742832" y="726837"/>
                      <a:pt x="734563" y="696202"/>
                      <a:pt x="720194" y="669498"/>
                    </a:cubicBezTo>
                    <a:lnTo>
                      <a:pt x="813184" y="609041"/>
                    </a:lnTo>
                    <a:cubicBezTo>
                      <a:pt x="827824" y="623952"/>
                      <a:pt x="847886" y="632627"/>
                      <a:pt x="869439" y="632627"/>
                    </a:cubicBezTo>
                    <a:cubicBezTo>
                      <a:pt x="913087" y="632627"/>
                      <a:pt x="948466" y="597112"/>
                      <a:pt x="948466" y="553600"/>
                    </a:cubicBezTo>
                    <a:cubicBezTo>
                      <a:pt x="948466" y="510087"/>
                      <a:pt x="913358" y="474708"/>
                      <a:pt x="869845" y="474708"/>
                    </a:cubicBezTo>
                    <a:cubicBezTo>
                      <a:pt x="826197" y="474708"/>
                      <a:pt x="790818" y="510222"/>
                      <a:pt x="790818" y="553735"/>
                    </a:cubicBezTo>
                    <a:cubicBezTo>
                      <a:pt x="790818" y="563630"/>
                      <a:pt x="792851" y="573390"/>
                      <a:pt x="796511" y="582608"/>
                    </a:cubicBezTo>
                    <a:lnTo>
                      <a:pt x="703386" y="643200"/>
                    </a:lnTo>
                    <a:cubicBezTo>
                      <a:pt x="684815" y="619207"/>
                      <a:pt x="660551" y="599959"/>
                      <a:pt x="632763" y="587081"/>
                    </a:cubicBezTo>
                    <a:lnTo>
                      <a:pt x="709757" y="373043"/>
                    </a:lnTo>
                    <a:cubicBezTo>
                      <a:pt x="725481" y="377380"/>
                      <a:pt x="742019" y="379820"/>
                      <a:pt x="759098" y="379820"/>
                    </a:cubicBezTo>
                    <a:close/>
                    <a:moveTo>
                      <a:pt x="759098" y="31855"/>
                    </a:moveTo>
                    <a:cubicBezTo>
                      <a:pt x="846259" y="31855"/>
                      <a:pt x="917289" y="102749"/>
                      <a:pt x="917289" y="190046"/>
                    </a:cubicBezTo>
                    <a:cubicBezTo>
                      <a:pt x="917289" y="229627"/>
                      <a:pt x="902649" y="265684"/>
                      <a:pt x="878521" y="293473"/>
                    </a:cubicBezTo>
                    <a:cubicBezTo>
                      <a:pt x="867541" y="264329"/>
                      <a:pt x="844632" y="241014"/>
                      <a:pt x="815624" y="229492"/>
                    </a:cubicBezTo>
                    <a:cubicBezTo>
                      <a:pt x="829586" y="215259"/>
                      <a:pt x="838261" y="195739"/>
                      <a:pt x="838261" y="174186"/>
                    </a:cubicBezTo>
                    <a:cubicBezTo>
                      <a:pt x="838261" y="130538"/>
                      <a:pt x="802882" y="95158"/>
                      <a:pt x="759234" y="95158"/>
                    </a:cubicBezTo>
                    <a:cubicBezTo>
                      <a:pt x="715586" y="95158"/>
                      <a:pt x="680206" y="130538"/>
                      <a:pt x="680206" y="174186"/>
                    </a:cubicBezTo>
                    <a:cubicBezTo>
                      <a:pt x="680206" y="195739"/>
                      <a:pt x="688882" y="215123"/>
                      <a:pt x="702844" y="229492"/>
                    </a:cubicBezTo>
                    <a:cubicBezTo>
                      <a:pt x="673835" y="241014"/>
                      <a:pt x="650927" y="264193"/>
                      <a:pt x="639947" y="293473"/>
                    </a:cubicBezTo>
                    <a:cubicBezTo>
                      <a:pt x="615954" y="265684"/>
                      <a:pt x="601179" y="229627"/>
                      <a:pt x="601179" y="190046"/>
                    </a:cubicBezTo>
                    <a:cubicBezTo>
                      <a:pt x="600908" y="102885"/>
                      <a:pt x="671938" y="31855"/>
                      <a:pt x="759098" y="31855"/>
                    </a:cubicBezTo>
                    <a:close/>
                    <a:moveTo>
                      <a:pt x="79028" y="411404"/>
                    </a:moveTo>
                    <a:cubicBezTo>
                      <a:pt x="79028" y="324243"/>
                      <a:pt x="149922" y="253213"/>
                      <a:pt x="237218" y="253213"/>
                    </a:cubicBezTo>
                    <a:cubicBezTo>
                      <a:pt x="324515" y="253213"/>
                      <a:pt x="395409" y="324243"/>
                      <a:pt x="395409" y="411404"/>
                    </a:cubicBezTo>
                    <a:cubicBezTo>
                      <a:pt x="395409" y="450986"/>
                      <a:pt x="380769" y="487043"/>
                      <a:pt x="356641" y="514831"/>
                    </a:cubicBezTo>
                    <a:cubicBezTo>
                      <a:pt x="345661" y="485687"/>
                      <a:pt x="322752" y="462372"/>
                      <a:pt x="293744" y="450850"/>
                    </a:cubicBezTo>
                    <a:cubicBezTo>
                      <a:pt x="307706" y="436617"/>
                      <a:pt x="316381" y="417097"/>
                      <a:pt x="316381" y="395544"/>
                    </a:cubicBezTo>
                    <a:cubicBezTo>
                      <a:pt x="316381" y="351896"/>
                      <a:pt x="281002" y="316517"/>
                      <a:pt x="237354" y="316517"/>
                    </a:cubicBezTo>
                    <a:cubicBezTo>
                      <a:pt x="193706" y="316517"/>
                      <a:pt x="158326" y="351896"/>
                      <a:pt x="158326" y="395544"/>
                    </a:cubicBezTo>
                    <a:cubicBezTo>
                      <a:pt x="158326" y="417097"/>
                      <a:pt x="167002" y="436481"/>
                      <a:pt x="180964" y="450850"/>
                    </a:cubicBezTo>
                    <a:cubicBezTo>
                      <a:pt x="151955" y="462372"/>
                      <a:pt x="129047" y="485552"/>
                      <a:pt x="118067" y="514831"/>
                    </a:cubicBezTo>
                    <a:cubicBezTo>
                      <a:pt x="93803" y="487043"/>
                      <a:pt x="79028" y="450986"/>
                      <a:pt x="79028" y="411404"/>
                    </a:cubicBezTo>
                    <a:close/>
                    <a:moveTo>
                      <a:pt x="711655" y="759369"/>
                    </a:moveTo>
                    <a:cubicBezTo>
                      <a:pt x="711655" y="798951"/>
                      <a:pt x="697015" y="835008"/>
                      <a:pt x="672886" y="862796"/>
                    </a:cubicBezTo>
                    <a:cubicBezTo>
                      <a:pt x="661907" y="833653"/>
                      <a:pt x="638998" y="810337"/>
                      <a:pt x="609990" y="798815"/>
                    </a:cubicBezTo>
                    <a:cubicBezTo>
                      <a:pt x="623952" y="784582"/>
                      <a:pt x="632627" y="765063"/>
                      <a:pt x="632627" y="743510"/>
                    </a:cubicBezTo>
                    <a:cubicBezTo>
                      <a:pt x="632627" y="699861"/>
                      <a:pt x="597248" y="664482"/>
                      <a:pt x="553600" y="664482"/>
                    </a:cubicBezTo>
                    <a:cubicBezTo>
                      <a:pt x="509951" y="664482"/>
                      <a:pt x="474436" y="699861"/>
                      <a:pt x="474436" y="743510"/>
                    </a:cubicBezTo>
                    <a:cubicBezTo>
                      <a:pt x="474436" y="765063"/>
                      <a:pt x="483112" y="784447"/>
                      <a:pt x="497074" y="798815"/>
                    </a:cubicBezTo>
                    <a:cubicBezTo>
                      <a:pt x="468065" y="810337"/>
                      <a:pt x="445157" y="833517"/>
                      <a:pt x="434177" y="862796"/>
                    </a:cubicBezTo>
                    <a:cubicBezTo>
                      <a:pt x="410184" y="835008"/>
                      <a:pt x="395409" y="798951"/>
                      <a:pt x="395409" y="759369"/>
                    </a:cubicBezTo>
                    <a:cubicBezTo>
                      <a:pt x="395409" y="672209"/>
                      <a:pt x="466303" y="601179"/>
                      <a:pt x="553600" y="601179"/>
                    </a:cubicBezTo>
                    <a:cubicBezTo>
                      <a:pt x="640896" y="601179"/>
                      <a:pt x="711655" y="672209"/>
                      <a:pt x="711655" y="759369"/>
                    </a:cubicBezTo>
                    <a:close/>
                    <a:moveTo>
                      <a:pt x="602805" y="576372"/>
                    </a:moveTo>
                    <a:cubicBezTo>
                      <a:pt x="587081" y="572170"/>
                      <a:pt x="570544" y="569595"/>
                      <a:pt x="553464" y="569595"/>
                    </a:cubicBezTo>
                    <a:cubicBezTo>
                      <a:pt x="510087" y="569595"/>
                      <a:pt x="470099" y="584370"/>
                      <a:pt x="438108" y="609041"/>
                    </a:cubicBezTo>
                    <a:lnTo>
                      <a:pt x="375889" y="540586"/>
                    </a:lnTo>
                    <a:cubicBezTo>
                      <a:pt x="407473" y="506698"/>
                      <a:pt x="426993" y="461423"/>
                      <a:pt x="426993" y="411540"/>
                    </a:cubicBezTo>
                    <a:cubicBezTo>
                      <a:pt x="426993" y="390800"/>
                      <a:pt x="423604" y="370874"/>
                      <a:pt x="417368" y="352303"/>
                    </a:cubicBezTo>
                    <a:lnTo>
                      <a:pt x="591283" y="278562"/>
                    </a:lnTo>
                    <a:cubicBezTo>
                      <a:pt x="610803" y="315432"/>
                      <a:pt x="641980" y="344983"/>
                      <a:pt x="680071" y="362469"/>
                    </a:cubicBezTo>
                    <a:lnTo>
                      <a:pt x="602805" y="576372"/>
                    </a:lnTo>
                    <a:close/>
                  </a:path>
                </a:pathLst>
              </a:custGeom>
              <a:solidFill>
                <a:srgbClr val="FFFFFF"/>
              </a:solidFill>
              <a:ln w="13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grpSp>
        <p:grpSp>
          <p:nvGrpSpPr>
            <p:cNvPr id="66" name="Group 65">
              <a:extLst>
                <a:ext uri="{FF2B5EF4-FFF2-40B4-BE49-F238E27FC236}">
                  <a16:creationId xmlns:a16="http://schemas.microsoft.com/office/drawing/2014/main" id="{3B105476-22FA-4CD2-9527-0905574660A7}"/>
                </a:ext>
              </a:extLst>
            </p:cNvPr>
            <p:cNvGrpSpPr/>
            <p:nvPr/>
          </p:nvGrpSpPr>
          <p:grpSpPr>
            <a:xfrm>
              <a:off x="9424588" y="4232850"/>
              <a:ext cx="1828800" cy="1461370"/>
              <a:chOff x="9424588" y="4232850"/>
              <a:chExt cx="1828800" cy="1461370"/>
            </a:xfrm>
          </p:grpSpPr>
          <p:sp>
            <p:nvSpPr>
              <p:cNvPr id="25" name="Rectangle 24">
                <a:extLst>
                  <a:ext uri="{FF2B5EF4-FFF2-40B4-BE49-F238E27FC236}">
                    <a16:creationId xmlns:a16="http://schemas.microsoft.com/office/drawing/2014/main" id="{993FD648-A12A-49A6-8775-6DA791ECD7BF}"/>
                  </a:ext>
                </a:extLst>
              </p:cNvPr>
              <p:cNvSpPr/>
              <p:nvPr/>
            </p:nvSpPr>
            <p:spPr>
              <a:xfrm>
                <a:off x="9424588" y="5294110"/>
                <a:ext cx="18288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8D8D8"/>
                    </a:solidFill>
                    <a:effectLst/>
                    <a:uLnTx/>
                    <a:uFillTx/>
                    <a:latin typeface="Asap Condensed SemiBold"/>
                    <a:ea typeface="+mn-ea"/>
                    <a:cs typeface="+mn-cs"/>
                  </a:rPr>
                  <a:t>Innovation</a:t>
                </a:r>
              </a:p>
            </p:txBody>
          </p:sp>
          <p:sp>
            <p:nvSpPr>
              <p:cNvPr id="5" name="Picture 30">
                <a:extLst>
                  <a:ext uri="{FF2B5EF4-FFF2-40B4-BE49-F238E27FC236}">
                    <a16:creationId xmlns:a16="http://schemas.microsoft.com/office/drawing/2014/main" id="{DFFAE1AF-482F-43DE-BEBE-8C2535C20139}"/>
                  </a:ext>
                </a:extLst>
              </p:cNvPr>
              <p:cNvSpPr>
                <a:spLocks noChangeAspect="1"/>
              </p:cNvSpPr>
              <p:nvPr/>
            </p:nvSpPr>
            <p:spPr>
              <a:xfrm>
                <a:off x="9896299" y="4232850"/>
                <a:ext cx="880110" cy="1005840"/>
              </a:xfrm>
              <a:custGeom>
                <a:avLst/>
                <a:gdLst>
                  <a:gd name="connsiteX0" fmla="*/ 284516 w 770953"/>
                  <a:gd name="connsiteY0" fmla="*/ 770953 h 881089"/>
                  <a:gd name="connsiteX1" fmla="*/ 486437 w 770953"/>
                  <a:gd name="connsiteY1" fmla="*/ 770953 h 881089"/>
                  <a:gd name="connsiteX2" fmla="*/ 486437 w 770953"/>
                  <a:gd name="connsiteY2" fmla="*/ 789305 h 881089"/>
                  <a:gd name="connsiteX3" fmla="*/ 449670 w 770953"/>
                  <a:gd name="connsiteY3" fmla="*/ 826021 h 881089"/>
                  <a:gd name="connsiteX4" fmla="*/ 321283 w 770953"/>
                  <a:gd name="connsiteY4" fmla="*/ 826021 h 881089"/>
                  <a:gd name="connsiteX5" fmla="*/ 284567 w 770953"/>
                  <a:gd name="connsiteY5" fmla="*/ 789305 h 881089"/>
                  <a:gd name="connsiteX6" fmla="*/ 284516 w 770953"/>
                  <a:gd name="connsiteY6" fmla="*/ 734237 h 881089"/>
                  <a:gd name="connsiteX7" fmla="*/ 486437 w 770953"/>
                  <a:gd name="connsiteY7" fmla="*/ 734237 h 881089"/>
                  <a:gd name="connsiteX8" fmla="*/ 486437 w 770953"/>
                  <a:gd name="connsiteY8" fmla="*/ 697533 h 881089"/>
                  <a:gd name="connsiteX9" fmla="*/ 284516 w 770953"/>
                  <a:gd name="connsiteY9" fmla="*/ 697533 h 881089"/>
                  <a:gd name="connsiteX10" fmla="*/ 385477 w 770953"/>
                  <a:gd name="connsiteY10" fmla="*/ 881089 h 881089"/>
                  <a:gd name="connsiteX11" fmla="*/ 422193 w 770953"/>
                  <a:gd name="connsiteY11" fmla="*/ 844524 h 881089"/>
                  <a:gd name="connsiteX12" fmla="*/ 422193 w 770953"/>
                  <a:gd name="connsiteY12" fmla="*/ 844373 h 881089"/>
                  <a:gd name="connsiteX13" fmla="*/ 348760 w 770953"/>
                  <a:gd name="connsiteY13" fmla="*/ 844373 h 881089"/>
                  <a:gd name="connsiteX14" fmla="*/ 385326 w 770953"/>
                  <a:gd name="connsiteY14" fmla="*/ 881089 h 881089"/>
                  <a:gd name="connsiteX15" fmla="*/ 385477 w 770953"/>
                  <a:gd name="connsiteY15" fmla="*/ 881089 h 881089"/>
                  <a:gd name="connsiteX16" fmla="*/ 190731 w 770953"/>
                  <a:gd name="connsiteY16" fmla="*/ 190731 h 881089"/>
                  <a:gd name="connsiteX17" fmla="*/ 190843 w 770953"/>
                  <a:gd name="connsiteY17" fmla="*/ 165027 h 881089"/>
                  <a:gd name="connsiteX18" fmla="*/ 190731 w 770953"/>
                  <a:gd name="connsiteY18" fmla="*/ 164915 h 881089"/>
                  <a:gd name="connsiteX19" fmla="*/ 138772 w 770953"/>
                  <a:gd name="connsiteY19" fmla="*/ 113006 h 881089"/>
                  <a:gd name="connsiteX20" fmla="*/ 112956 w 770953"/>
                  <a:gd name="connsiteY20" fmla="*/ 113006 h 881089"/>
                  <a:gd name="connsiteX21" fmla="*/ 112956 w 770953"/>
                  <a:gd name="connsiteY21" fmla="*/ 138822 h 881089"/>
                  <a:gd name="connsiteX22" fmla="*/ 164864 w 770953"/>
                  <a:gd name="connsiteY22" fmla="*/ 190731 h 881089"/>
                  <a:gd name="connsiteX23" fmla="*/ 190568 w 770953"/>
                  <a:gd name="connsiteY23" fmla="*/ 190893 h 881089"/>
                  <a:gd name="connsiteX24" fmla="*/ 190731 w 770953"/>
                  <a:gd name="connsiteY24" fmla="*/ 190731 h 881089"/>
                  <a:gd name="connsiteX25" fmla="*/ 91784 w 770953"/>
                  <a:gd name="connsiteY25" fmla="*/ 367125 h 881089"/>
                  <a:gd name="connsiteX26" fmla="*/ 18352 w 770953"/>
                  <a:gd name="connsiteY26" fmla="*/ 367125 h 881089"/>
                  <a:gd name="connsiteX27" fmla="*/ 0 w 770953"/>
                  <a:gd name="connsiteY27" fmla="*/ 385477 h 881089"/>
                  <a:gd name="connsiteX28" fmla="*/ 18352 w 770953"/>
                  <a:gd name="connsiteY28" fmla="*/ 403828 h 881089"/>
                  <a:gd name="connsiteX29" fmla="*/ 91784 w 770953"/>
                  <a:gd name="connsiteY29" fmla="*/ 403828 h 881089"/>
                  <a:gd name="connsiteX30" fmla="*/ 110136 w 770953"/>
                  <a:gd name="connsiteY30" fmla="*/ 385477 h 881089"/>
                  <a:gd name="connsiteX31" fmla="*/ 91784 w 770953"/>
                  <a:gd name="connsiteY31" fmla="*/ 367125 h 881089"/>
                  <a:gd name="connsiteX32" fmla="*/ 385477 w 770953"/>
                  <a:gd name="connsiteY32" fmla="*/ 110136 h 881089"/>
                  <a:gd name="connsiteX33" fmla="*/ 403828 w 770953"/>
                  <a:gd name="connsiteY33" fmla="*/ 91784 h 881089"/>
                  <a:gd name="connsiteX34" fmla="*/ 403828 w 770953"/>
                  <a:gd name="connsiteY34" fmla="*/ 18352 h 881089"/>
                  <a:gd name="connsiteX35" fmla="*/ 385477 w 770953"/>
                  <a:gd name="connsiteY35" fmla="*/ 0 h 881089"/>
                  <a:gd name="connsiteX36" fmla="*/ 367125 w 770953"/>
                  <a:gd name="connsiteY36" fmla="*/ 18352 h 881089"/>
                  <a:gd name="connsiteX37" fmla="*/ 367125 w 770953"/>
                  <a:gd name="connsiteY37" fmla="*/ 91784 h 881089"/>
                  <a:gd name="connsiteX38" fmla="*/ 385477 w 770953"/>
                  <a:gd name="connsiteY38" fmla="*/ 110136 h 881089"/>
                  <a:gd name="connsiteX39" fmla="*/ 385477 w 770953"/>
                  <a:gd name="connsiteY39" fmla="*/ 165204 h 881089"/>
                  <a:gd name="connsiteX40" fmla="*/ 165204 w 770953"/>
                  <a:gd name="connsiteY40" fmla="*/ 374866 h 881089"/>
                  <a:gd name="connsiteX41" fmla="*/ 283371 w 770953"/>
                  <a:gd name="connsiteY41" fmla="*/ 660817 h 881089"/>
                  <a:gd name="connsiteX42" fmla="*/ 375911 w 770953"/>
                  <a:gd name="connsiteY42" fmla="*/ 660817 h 881089"/>
                  <a:gd name="connsiteX43" fmla="*/ 375911 w 770953"/>
                  <a:gd name="connsiteY43" fmla="*/ 508842 h 881089"/>
                  <a:gd name="connsiteX44" fmla="*/ 311805 w 770953"/>
                  <a:gd name="connsiteY44" fmla="*/ 444736 h 881089"/>
                  <a:gd name="connsiteX45" fmla="*/ 257809 w 770953"/>
                  <a:gd name="connsiteY45" fmla="*/ 429034 h 881089"/>
                  <a:gd name="connsiteX46" fmla="*/ 273512 w 770953"/>
                  <a:gd name="connsiteY46" fmla="*/ 375038 h 881089"/>
                  <a:gd name="connsiteX47" fmla="*/ 320805 w 770953"/>
                  <a:gd name="connsiteY47" fmla="*/ 381801 h 881089"/>
                  <a:gd name="connsiteX48" fmla="*/ 327551 w 770953"/>
                  <a:gd name="connsiteY48" fmla="*/ 429040 h 881089"/>
                  <a:gd name="connsiteX49" fmla="*/ 375911 w 770953"/>
                  <a:gd name="connsiteY49" fmla="*/ 477399 h 881089"/>
                  <a:gd name="connsiteX50" fmla="*/ 375911 w 770953"/>
                  <a:gd name="connsiteY50" fmla="*/ 414464 h 881089"/>
                  <a:gd name="connsiteX51" fmla="*/ 379296 w 770953"/>
                  <a:gd name="connsiteY51" fmla="*/ 406598 h 881089"/>
                  <a:gd name="connsiteX52" fmla="*/ 416403 w 770953"/>
                  <a:gd name="connsiteY52" fmla="*/ 369479 h 881089"/>
                  <a:gd name="connsiteX53" fmla="*/ 423162 w 770953"/>
                  <a:gd name="connsiteY53" fmla="*/ 317733 h 881089"/>
                  <a:gd name="connsiteX54" fmla="*/ 482774 w 770953"/>
                  <a:gd name="connsiteY54" fmla="*/ 317733 h 881089"/>
                  <a:gd name="connsiteX55" fmla="*/ 482774 w 770953"/>
                  <a:gd name="connsiteY55" fmla="*/ 377345 h 881089"/>
                  <a:gd name="connsiteX56" fmla="*/ 432149 w 770953"/>
                  <a:gd name="connsiteY56" fmla="*/ 384105 h 881089"/>
                  <a:gd name="connsiteX57" fmla="*/ 398416 w 770953"/>
                  <a:gd name="connsiteY57" fmla="*/ 417838 h 881089"/>
                  <a:gd name="connsiteX58" fmla="*/ 398416 w 770953"/>
                  <a:gd name="connsiteY58" fmla="*/ 566364 h 881089"/>
                  <a:gd name="connsiteX59" fmla="*/ 443377 w 770953"/>
                  <a:gd name="connsiteY59" fmla="*/ 521215 h 881089"/>
                  <a:gd name="connsiteX60" fmla="*/ 450123 w 770953"/>
                  <a:gd name="connsiteY60" fmla="*/ 473976 h 881089"/>
                  <a:gd name="connsiteX61" fmla="*/ 506362 w 770953"/>
                  <a:gd name="connsiteY61" fmla="*/ 473976 h 881089"/>
                  <a:gd name="connsiteX62" fmla="*/ 506172 w 770953"/>
                  <a:gd name="connsiteY62" fmla="*/ 530208 h 881089"/>
                  <a:gd name="connsiteX63" fmla="*/ 459123 w 770953"/>
                  <a:gd name="connsiteY63" fmla="*/ 536911 h 881089"/>
                  <a:gd name="connsiteX64" fmla="*/ 398391 w 770953"/>
                  <a:gd name="connsiteY64" fmla="*/ 597656 h 881089"/>
                  <a:gd name="connsiteX65" fmla="*/ 398391 w 770953"/>
                  <a:gd name="connsiteY65" fmla="*/ 660817 h 881089"/>
                  <a:gd name="connsiteX66" fmla="*/ 487557 w 770953"/>
                  <a:gd name="connsiteY66" fmla="*/ 660817 h 881089"/>
                  <a:gd name="connsiteX67" fmla="*/ 605749 w 770953"/>
                  <a:gd name="connsiteY67" fmla="*/ 374866 h 881089"/>
                  <a:gd name="connsiteX68" fmla="*/ 385477 w 770953"/>
                  <a:gd name="connsiteY68" fmla="*/ 165204 h 881089"/>
                  <a:gd name="connsiteX69" fmla="*/ 279192 w 770953"/>
                  <a:gd name="connsiteY69" fmla="*/ 396377 h 881089"/>
                  <a:gd name="connsiteX70" fmla="*/ 279192 w 770953"/>
                  <a:gd name="connsiteY70" fmla="*/ 422243 h 881089"/>
                  <a:gd name="connsiteX71" fmla="*/ 305058 w 770953"/>
                  <a:gd name="connsiteY71" fmla="*/ 422243 h 881089"/>
                  <a:gd name="connsiteX72" fmla="*/ 305058 w 770953"/>
                  <a:gd name="connsiteY72" fmla="*/ 396377 h 881089"/>
                  <a:gd name="connsiteX73" fmla="*/ 279192 w 770953"/>
                  <a:gd name="connsiteY73" fmla="*/ 396377 h 881089"/>
                  <a:gd name="connsiteX74" fmla="*/ 752601 w 770953"/>
                  <a:gd name="connsiteY74" fmla="*/ 367125 h 881089"/>
                  <a:gd name="connsiteX75" fmla="*/ 679169 w 770953"/>
                  <a:gd name="connsiteY75" fmla="*/ 367125 h 881089"/>
                  <a:gd name="connsiteX76" fmla="*/ 660817 w 770953"/>
                  <a:gd name="connsiteY76" fmla="*/ 385477 h 881089"/>
                  <a:gd name="connsiteX77" fmla="*/ 679169 w 770953"/>
                  <a:gd name="connsiteY77" fmla="*/ 403828 h 881089"/>
                  <a:gd name="connsiteX78" fmla="*/ 752601 w 770953"/>
                  <a:gd name="connsiteY78" fmla="*/ 403828 h 881089"/>
                  <a:gd name="connsiteX79" fmla="*/ 770953 w 770953"/>
                  <a:gd name="connsiteY79" fmla="*/ 385477 h 881089"/>
                  <a:gd name="connsiteX80" fmla="*/ 752601 w 770953"/>
                  <a:gd name="connsiteY80" fmla="*/ 367125 h 881089"/>
                  <a:gd name="connsiteX81" fmla="*/ 657947 w 770953"/>
                  <a:gd name="connsiteY81" fmla="*/ 113006 h 881089"/>
                  <a:gd name="connsiteX82" fmla="*/ 632476 w 770953"/>
                  <a:gd name="connsiteY82" fmla="*/ 112661 h 881089"/>
                  <a:gd name="connsiteX83" fmla="*/ 632131 w 770953"/>
                  <a:gd name="connsiteY83" fmla="*/ 113006 h 881089"/>
                  <a:gd name="connsiteX84" fmla="*/ 580223 w 770953"/>
                  <a:gd name="connsiteY84" fmla="*/ 164890 h 881089"/>
                  <a:gd name="connsiteX85" fmla="*/ 580223 w 770953"/>
                  <a:gd name="connsiteY85" fmla="*/ 190706 h 881089"/>
                  <a:gd name="connsiteX86" fmla="*/ 606039 w 770953"/>
                  <a:gd name="connsiteY86" fmla="*/ 190706 h 881089"/>
                  <a:gd name="connsiteX87" fmla="*/ 657947 w 770953"/>
                  <a:gd name="connsiteY87" fmla="*/ 138797 h 881089"/>
                  <a:gd name="connsiteX88" fmla="*/ 658034 w 770953"/>
                  <a:gd name="connsiteY88" fmla="*/ 113093 h 881089"/>
                  <a:gd name="connsiteX89" fmla="*/ 657947 w 770953"/>
                  <a:gd name="connsiteY89" fmla="*/ 113006 h 881089"/>
                  <a:gd name="connsiteX90" fmla="*/ 490641 w 770953"/>
                  <a:gd name="connsiteY90" fmla="*/ 514531 h 881089"/>
                  <a:gd name="connsiteX91" fmla="*/ 490641 w 770953"/>
                  <a:gd name="connsiteY91" fmla="*/ 488665 h 881089"/>
                  <a:gd name="connsiteX92" fmla="*/ 464775 w 770953"/>
                  <a:gd name="connsiteY92" fmla="*/ 488665 h 881089"/>
                  <a:gd name="connsiteX93" fmla="*/ 464775 w 770953"/>
                  <a:gd name="connsiteY93" fmla="*/ 514531 h 881089"/>
                  <a:gd name="connsiteX94" fmla="*/ 490641 w 770953"/>
                  <a:gd name="connsiteY94" fmla="*/ 514468 h 881089"/>
                  <a:gd name="connsiteX95" fmla="*/ 467015 w 770953"/>
                  <a:gd name="connsiteY95" fmla="*/ 362631 h 881089"/>
                  <a:gd name="connsiteX96" fmla="*/ 467023 w 770953"/>
                  <a:gd name="connsiteY96" fmla="*/ 333384 h 881089"/>
                  <a:gd name="connsiteX97" fmla="*/ 437776 w 770953"/>
                  <a:gd name="connsiteY97" fmla="*/ 333378 h 881089"/>
                  <a:gd name="connsiteX98" fmla="*/ 437768 w 770953"/>
                  <a:gd name="connsiteY98" fmla="*/ 362624 h 881089"/>
                  <a:gd name="connsiteX99" fmla="*/ 437776 w 770953"/>
                  <a:gd name="connsiteY99" fmla="*/ 362631 h 881089"/>
                  <a:gd name="connsiteX100" fmla="*/ 467015 w 770953"/>
                  <a:gd name="connsiteY100" fmla="*/ 362631 h 88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70953" h="881089">
                    <a:moveTo>
                      <a:pt x="284516" y="770953"/>
                    </a:moveTo>
                    <a:lnTo>
                      <a:pt x="486437" y="770953"/>
                    </a:lnTo>
                    <a:lnTo>
                      <a:pt x="486437" y="789305"/>
                    </a:lnTo>
                    <a:cubicBezTo>
                      <a:pt x="486409" y="809592"/>
                      <a:pt x="469957" y="826021"/>
                      <a:pt x="449670" y="826021"/>
                    </a:cubicBezTo>
                    <a:lnTo>
                      <a:pt x="321283" y="826021"/>
                    </a:lnTo>
                    <a:cubicBezTo>
                      <a:pt x="301017" y="825994"/>
                      <a:pt x="284594" y="809571"/>
                      <a:pt x="284567" y="789305"/>
                    </a:cubicBezTo>
                    <a:close/>
                    <a:moveTo>
                      <a:pt x="284516" y="734237"/>
                    </a:moveTo>
                    <a:lnTo>
                      <a:pt x="486437" y="734237"/>
                    </a:lnTo>
                    <a:lnTo>
                      <a:pt x="486437" y="697533"/>
                    </a:lnTo>
                    <a:lnTo>
                      <a:pt x="284516" y="697533"/>
                    </a:lnTo>
                    <a:close/>
                    <a:moveTo>
                      <a:pt x="385477" y="881089"/>
                    </a:moveTo>
                    <a:cubicBezTo>
                      <a:pt x="405713" y="881131"/>
                      <a:pt x="422151" y="864760"/>
                      <a:pt x="422193" y="844524"/>
                    </a:cubicBezTo>
                    <a:cubicBezTo>
                      <a:pt x="422193" y="844474"/>
                      <a:pt x="422193" y="844424"/>
                      <a:pt x="422193" y="844373"/>
                    </a:cubicBezTo>
                    <a:lnTo>
                      <a:pt x="348760" y="844373"/>
                    </a:lnTo>
                    <a:cubicBezTo>
                      <a:pt x="348719" y="864609"/>
                      <a:pt x="365090" y="881048"/>
                      <a:pt x="385326" y="881089"/>
                    </a:cubicBezTo>
                    <a:cubicBezTo>
                      <a:pt x="385376" y="881089"/>
                      <a:pt x="385426" y="881089"/>
                      <a:pt x="385477" y="881089"/>
                    </a:cubicBezTo>
                    <a:close/>
                    <a:moveTo>
                      <a:pt x="190731" y="190731"/>
                    </a:moveTo>
                    <a:cubicBezTo>
                      <a:pt x="197860" y="183663"/>
                      <a:pt x="197910" y="172156"/>
                      <a:pt x="190843" y="165027"/>
                    </a:cubicBezTo>
                    <a:cubicBezTo>
                      <a:pt x="190805" y="164989"/>
                      <a:pt x="190768" y="164953"/>
                      <a:pt x="190731" y="164915"/>
                    </a:cubicBezTo>
                    <a:lnTo>
                      <a:pt x="138772" y="113006"/>
                    </a:lnTo>
                    <a:cubicBezTo>
                      <a:pt x="131642" y="105877"/>
                      <a:pt x="120085" y="105877"/>
                      <a:pt x="112956" y="113006"/>
                    </a:cubicBezTo>
                    <a:cubicBezTo>
                      <a:pt x="105826" y="120135"/>
                      <a:pt x="105826" y="131693"/>
                      <a:pt x="112956" y="138822"/>
                    </a:cubicBezTo>
                    <a:lnTo>
                      <a:pt x="164864" y="190731"/>
                    </a:lnTo>
                    <a:cubicBezTo>
                      <a:pt x="171917" y="197874"/>
                      <a:pt x="183425" y="197947"/>
                      <a:pt x="190568" y="190893"/>
                    </a:cubicBezTo>
                    <a:cubicBezTo>
                      <a:pt x="190622" y="190839"/>
                      <a:pt x="190677" y="190785"/>
                      <a:pt x="190731" y="190731"/>
                    </a:cubicBezTo>
                    <a:close/>
                    <a:moveTo>
                      <a:pt x="91784" y="367125"/>
                    </a:moveTo>
                    <a:lnTo>
                      <a:pt x="18352" y="367125"/>
                    </a:lnTo>
                    <a:cubicBezTo>
                      <a:pt x="8216" y="367125"/>
                      <a:pt x="0" y="375342"/>
                      <a:pt x="0" y="385477"/>
                    </a:cubicBezTo>
                    <a:cubicBezTo>
                      <a:pt x="0" y="395612"/>
                      <a:pt x="8216" y="403828"/>
                      <a:pt x="18352" y="403828"/>
                    </a:cubicBezTo>
                    <a:lnTo>
                      <a:pt x="91784" y="403828"/>
                    </a:lnTo>
                    <a:cubicBezTo>
                      <a:pt x="101919" y="403828"/>
                      <a:pt x="110136" y="395612"/>
                      <a:pt x="110136" y="385477"/>
                    </a:cubicBezTo>
                    <a:cubicBezTo>
                      <a:pt x="110136" y="375342"/>
                      <a:pt x="101919" y="367125"/>
                      <a:pt x="91784" y="367125"/>
                    </a:cubicBezTo>
                    <a:close/>
                    <a:moveTo>
                      <a:pt x="385477" y="110136"/>
                    </a:moveTo>
                    <a:cubicBezTo>
                      <a:pt x="395612" y="110136"/>
                      <a:pt x="403828" y="101919"/>
                      <a:pt x="403828" y="91784"/>
                    </a:cubicBezTo>
                    <a:lnTo>
                      <a:pt x="403828" y="18352"/>
                    </a:lnTo>
                    <a:cubicBezTo>
                      <a:pt x="403828" y="8216"/>
                      <a:pt x="395612" y="0"/>
                      <a:pt x="385477" y="0"/>
                    </a:cubicBezTo>
                    <a:cubicBezTo>
                      <a:pt x="375342" y="0"/>
                      <a:pt x="367125" y="8216"/>
                      <a:pt x="367125" y="18352"/>
                    </a:cubicBezTo>
                    <a:lnTo>
                      <a:pt x="367125" y="91784"/>
                    </a:lnTo>
                    <a:cubicBezTo>
                      <a:pt x="367125" y="101919"/>
                      <a:pt x="375342" y="110136"/>
                      <a:pt x="385477" y="110136"/>
                    </a:cubicBezTo>
                    <a:close/>
                    <a:moveTo>
                      <a:pt x="385477" y="165204"/>
                    </a:moveTo>
                    <a:cubicBezTo>
                      <a:pt x="273553" y="165204"/>
                      <a:pt x="165204" y="252055"/>
                      <a:pt x="165204" y="374866"/>
                    </a:cubicBezTo>
                    <a:cubicBezTo>
                      <a:pt x="165204" y="525155"/>
                      <a:pt x="271287" y="563381"/>
                      <a:pt x="283371" y="660817"/>
                    </a:cubicBezTo>
                    <a:lnTo>
                      <a:pt x="375911" y="660817"/>
                    </a:lnTo>
                    <a:lnTo>
                      <a:pt x="375911" y="508842"/>
                    </a:lnTo>
                    <a:lnTo>
                      <a:pt x="311805" y="444736"/>
                    </a:lnTo>
                    <a:cubicBezTo>
                      <a:pt x="292558" y="455311"/>
                      <a:pt x="268384" y="448281"/>
                      <a:pt x="257809" y="429034"/>
                    </a:cubicBezTo>
                    <a:cubicBezTo>
                      <a:pt x="247235" y="409787"/>
                      <a:pt x="254265" y="385613"/>
                      <a:pt x="273512" y="375038"/>
                    </a:cubicBezTo>
                    <a:cubicBezTo>
                      <a:pt x="289024" y="366516"/>
                      <a:pt x="308302" y="369272"/>
                      <a:pt x="320805" y="381801"/>
                    </a:cubicBezTo>
                    <a:cubicBezTo>
                      <a:pt x="333178" y="394174"/>
                      <a:pt x="336551" y="412174"/>
                      <a:pt x="327551" y="429040"/>
                    </a:cubicBezTo>
                    <a:lnTo>
                      <a:pt x="375911" y="477399"/>
                    </a:lnTo>
                    <a:lnTo>
                      <a:pt x="375911" y="414464"/>
                    </a:lnTo>
                    <a:cubicBezTo>
                      <a:pt x="375827" y="411473"/>
                      <a:pt x="377066" y="408595"/>
                      <a:pt x="379296" y="406598"/>
                    </a:cubicBezTo>
                    <a:lnTo>
                      <a:pt x="416403" y="369479"/>
                    </a:lnTo>
                    <a:cubicBezTo>
                      <a:pt x="406333" y="351479"/>
                      <a:pt x="409656" y="331239"/>
                      <a:pt x="423162" y="317733"/>
                    </a:cubicBezTo>
                    <a:cubicBezTo>
                      <a:pt x="438908" y="300867"/>
                      <a:pt x="465895" y="300867"/>
                      <a:pt x="482774" y="317733"/>
                    </a:cubicBezTo>
                    <a:cubicBezTo>
                      <a:pt x="499641" y="333480"/>
                      <a:pt x="499641" y="360529"/>
                      <a:pt x="482774" y="377345"/>
                    </a:cubicBezTo>
                    <a:cubicBezTo>
                      <a:pt x="470401" y="390851"/>
                      <a:pt x="449028" y="394225"/>
                      <a:pt x="432149" y="384105"/>
                    </a:cubicBezTo>
                    <a:lnTo>
                      <a:pt x="398416" y="417838"/>
                    </a:lnTo>
                    <a:lnTo>
                      <a:pt x="398416" y="566364"/>
                    </a:lnTo>
                    <a:lnTo>
                      <a:pt x="443377" y="521215"/>
                    </a:lnTo>
                    <a:cubicBezTo>
                      <a:pt x="434654" y="505760"/>
                      <a:pt x="437423" y="486371"/>
                      <a:pt x="450123" y="473976"/>
                    </a:cubicBezTo>
                    <a:cubicBezTo>
                      <a:pt x="464750" y="459362"/>
                      <a:pt x="491736" y="459362"/>
                      <a:pt x="506362" y="473976"/>
                    </a:cubicBezTo>
                    <a:cubicBezTo>
                      <a:pt x="521838" y="489556"/>
                      <a:pt x="521752" y="514732"/>
                      <a:pt x="506172" y="530208"/>
                    </a:cubicBezTo>
                    <a:cubicBezTo>
                      <a:pt x="493697" y="542600"/>
                      <a:pt x="474564" y="545325"/>
                      <a:pt x="459123" y="536911"/>
                    </a:cubicBezTo>
                    <a:lnTo>
                      <a:pt x="398391" y="597656"/>
                    </a:lnTo>
                    <a:lnTo>
                      <a:pt x="398391" y="660817"/>
                    </a:lnTo>
                    <a:lnTo>
                      <a:pt x="487557" y="660817"/>
                    </a:lnTo>
                    <a:cubicBezTo>
                      <a:pt x="499666" y="563381"/>
                      <a:pt x="605749" y="525155"/>
                      <a:pt x="605749" y="374866"/>
                    </a:cubicBezTo>
                    <a:cubicBezTo>
                      <a:pt x="605749" y="252042"/>
                      <a:pt x="497400" y="165204"/>
                      <a:pt x="385477" y="165204"/>
                    </a:cubicBezTo>
                    <a:close/>
                    <a:moveTo>
                      <a:pt x="279192" y="396377"/>
                    </a:moveTo>
                    <a:cubicBezTo>
                      <a:pt x="272433" y="403124"/>
                      <a:pt x="272433" y="415497"/>
                      <a:pt x="279192" y="422243"/>
                    </a:cubicBezTo>
                    <a:cubicBezTo>
                      <a:pt x="285951" y="428990"/>
                      <a:pt x="298312" y="428990"/>
                      <a:pt x="305058" y="422243"/>
                    </a:cubicBezTo>
                    <a:cubicBezTo>
                      <a:pt x="312925" y="414364"/>
                      <a:pt x="312925" y="403124"/>
                      <a:pt x="305058" y="396377"/>
                    </a:cubicBezTo>
                    <a:cubicBezTo>
                      <a:pt x="298312" y="389618"/>
                      <a:pt x="285939" y="389618"/>
                      <a:pt x="279192" y="396377"/>
                    </a:cubicBezTo>
                    <a:close/>
                    <a:moveTo>
                      <a:pt x="752601" y="367125"/>
                    </a:moveTo>
                    <a:lnTo>
                      <a:pt x="679169" y="367125"/>
                    </a:lnTo>
                    <a:cubicBezTo>
                      <a:pt x="669034" y="367125"/>
                      <a:pt x="660817" y="375342"/>
                      <a:pt x="660817" y="385477"/>
                    </a:cubicBezTo>
                    <a:cubicBezTo>
                      <a:pt x="660817" y="395612"/>
                      <a:pt x="669034" y="403828"/>
                      <a:pt x="679169" y="403828"/>
                    </a:cubicBezTo>
                    <a:lnTo>
                      <a:pt x="752601" y="403828"/>
                    </a:lnTo>
                    <a:cubicBezTo>
                      <a:pt x="762736" y="403828"/>
                      <a:pt x="770953" y="395612"/>
                      <a:pt x="770953" y="385477"/>
                    </a:cubicBezTo>
                    <a:cubicBezTo>
                      <a:pt x="770953" y="375342"/>
                      <a:pt x="762736" y="367125"/>
                      <a:pt x="752601" y="367125"/>
                    </a:cubicBezTo>
                    <a:close/>
                    <a:moveTo>
                      <a:pt x="657947" y="113006"/>
                    </a:moveTo>
                    <a:cubicBezTo>
                      <a:pt x="651009" y="105877"/>
                      <a:pt x="639606" y="105722"/>
                      <a:pt x="632476" y="112661"/>
                    </a:cubicBezTo>
                    <a:cubicBezTo>
                      <a:pt x="632360" y="112774"/>
                      <a:pt x="632245" y="112889"/>
                      <a:pt x="632131" y="113006"/>
                    </a:cubicBezTo>
                    <a:lnTo>
                      <a:pt x="580223" y="164890"/>
                    </a:lnTo>
                    <a:cubicBezTo>
                      <a:pt x="573093" y="172019"/>
                      <a:pt x="573093" y="183576"/>
                      <a:pt x="580223" y="190706"/>
                    </a:cubicBezTo>
                    <a:cubicBezTo>
                      <a:pt x="587352" y="197835"/>
                      <a:pt x="598909" y="197835"/>
                      <a:pt x="606039" y="190706"/>
                    </a:cubicBezTo>
                    <a:lnTo>
                      <a:pt x="657947" y="138797"/>
                    </a:lnTo>
                    <a:cubicBezTo>
                      <a:pt x="665069" y="131723"/>
                      <a:pt x="665108" y="120215"/>
                      <a:pt x="658034" y="113093"/>
                    </a:cubicBezTo>
                    <a:cubicBezTo>
                      <a:pt x="658005" y="113064"/>
                      <a:pt x="657976" y="113035"/>
                      <a:pt x="657947" y="113006"/>
                    </a:cubicBezTo>
                    <a:close/>
                    <a:moveTo>
                      <a:pt x="490641" y="514531"/>
                    </a:moveTo>
                    <a:cubicBezTo>
                      <a:pt x="497388" y="506664"/>
                      <a:pt x="497388" y="495411"/>
                      <a:pt x="490641" y="488665"/>
                    </a:cubicBezTo>
                    <a:cubicBezTo>
                      <a:pt x="482774" y="481918"/>
                      <a:pt x="471521" y="481918"/>
                      <a:pt x="464775" y="488665"/>
                    </a:cubicBezTo>
                    <a:cubicBezTo>
                      <a:pt x="458028" y="496532"/>
                      <a:pt x="458028" y="507784"/>
                      <a:pt x="464775" y="514531"/>
                    </a:cubicBezTo>
                    <a:cubicBezTo>
                      <a:pt x="471521" y="522360"/>
                      <a:pt x="483894" y="521215"/>
                      <a:pt x="490641" y="514468"/>
                    </a:cubicBezTo>
                    <a:close/>
                    <a:moveTo>
                      <a:pt x="467015" y="362631"/>
                    </a:moveTo>
                    <a:cubicBezTo>
                      <a:pt x="475094" y="354557"/>
                      <a:pt x="475096" y="341462"/>
                      <a:pt x="467023" y="333384"/>
                    </a:cubicBezTo>
                    <a:cubicBezTo>
                      <a:pt x="458948" y="325307"/>
                      <a:pt x="445854" y="325303"/>
                      <a:pt x="437776" y="333378"/>
                    </a:cubicBezTo>
                    <a:cubicBezTo>
                      <a:pt x="429697" y="341452"/>
                      <a:pt x="429695" y="354547"/>
                      <a:pt x="437768" y="362624"/>
                    </a:cubicBezTo>
                    <a:cubicBezTo>
                      <a:pt x="437771" y="362626"/>
                      <a:pt x="437773" y="362629"/>
                      <a:pt x="437776" y="362631"/>
                    </a:cubicBezTo>
                    <a:cubicBezTo>
                      <a:pt x="446775" y="370498"/>
                      <a:pt x="459148" y="370498"/>
                      <a:pt x="467015" y="362631"/>
                    </a:cubicBezTo>
                    <a:close/>
                  </a:path>
                </a:pathLst>
              </a:custGeom>
              <a:solidFill>
                <a:srgbClr val="FFFFFF"/>
              </a:solidFill>
              <a:ln w="12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sap Condensed SemiBold"/>
                  <a:ea typeface="+mn-ea"/>
                  <a:cs typeface="+mn-cs"/>
                </a:endParaRPr>
              </a:p>
            </p:txBody>
          </p:sp>
        </p:grpSp>
      </p:grpSp>
      <p:grpSp>
        <p:nvGrpSpPr>
          <p:cNvPr id="27" name="Group 26">
            <a:extLst>
              <a:ext uri="{FF2B5EF4-FFF2-40B4-BE49-F238E27FC236}">
                <a16:creationId xmlns:a16="http://schemas.microsoft.com/office/drawing/2014/main" id="{EF81BF04-F8FC-4589-8FC2-974F53A6683E}"/>
              </a:ext>
            </a:extLst>
          </p:cNvPr>
          <p:cNvGrpSpPr/>
          <p:nvPr/>
        </p:nvGrpSpPr>
        <p:grpSpPr>
          <a:xfrm>
            <a:off x="685800" y="2784238"/>
            <a:ext cx="7058528" cy="2778362"/>
            <a:chOff x="685800" y="2784238"/>
            <a:chExt cx="7058528" cy="2778362"/>
          </a:xfrm>
        </p:grpSpPr>
        <p:grpSp>
          <p:nvGrpSpPr>
            <p:cNvPr id="61" name="Group 60">
              <a:extLst>
                <a:ext uri="{FF2B5EF4-FFF2-40B4-BE49-F238E27FC236}">
                  <a16:creationId xmlns:a16="http://schemas.microsoft.com/office/drawing/2014/main" id="{ADF14F50-AC98-4217-BE02-B2F44E94992F}"/>
                </a:ext>
              </a:extLst>
            </p:cNvPr>
            <p:cNvGrpSpPr/>
            <p:nvPr/>
          </p:nvGrpSpPr>
          <p:grpSpPr>
            <a:xfrm>
              <a:off x="685800" y="2784238"/>
              <a:ext cx="1910114" cy="2778362"/>
              <a:chOff x="685800" y="3206062"/>
              <a:chExt cx="1910114" cy="2778362"/>
            </a:xfrm>
          </p:grpSpPr>
          <p:sp>
            <p:nvSpPr>
              <p:cNvPr id="13" name="Rectangle 12">
                <a:extLst>
                  <a:ext uri="{FF2B5EF4-FFF2-40B4-BE49-F238E27FC236}">
                    <a16:creationId xmlns:a16="http://schemas.microsoft.com/office/drawing/2014/main" id="{1A6C5492-7EC6-4F78-AADC-7492F564AF54}"/>
                  </a:ext>
                </a:extLst>
              </p:cNvPr>
              <p:cNvSpPr/>
              <p:nvPr/>
            </p:nvSpPr>
            <p:spPr>
              <a:xfrm>
                <a:off x="739885" y="5276538"/>
                <a:ext cx="179247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7A8"/>
                    </a:solidFill>
                    <a:effectLst/>
                    <a:uLnTx/>
                    <a:uFillTx/>
                    <a:latin typeface="Asap Condensed SemiBold"/>
                    <a:ea typeface="+mn-ea"/>
                    <a:cs typeface="+mn-cs"/>
                  </a:rPr>
                  <a:t>College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7A8"/>
                    </a:solidFill>
                    <a:effectLst/>
                    <a:uLnTx/>
                    <a:uFillTx/>
                    <a:latin typeface="Asap Condensed SemiBold"/>
                    <a:ea typeface="+mn-ea"/>
                    <a:cs typeface="+mn-cs"/>
                  </a:rPr>
                  <a:t>Career Pathways</a:t>
                </a:r>
              </a:p>
            </p:txBody>
          </p:sp>
          <p:grpSp>
            <p:nvGrpSpPr>
              <p:cNvPr id="58" name="Group 57">
                <a:extLst>
                  <a:ext uri="{FF2B5EF4-FFF2-40B4-BE49-F238E27FC236}">
                    <a16:creationId xmlns:a16="http://schemas.microsoft.com/office/drawing/2014/main" id="{C20BB56E-6EE4-4B79-8A91-57568ABCA6C7}"/>
                  </a:ext>
                </a:extLst>
              </p:cNvPr>
              <p:cNvGrpSpPr/>
              <p:nvPr/>
            </p:nvGrpSpPr>
            <p:grpSpPr>
              <a:xfrm>
                <a:off x="685800" y="3206062"/>
                <a:ext cx="1910114" cy="1910114"/>
                <a:chOff x="685800" y="3206062"/>
                <a:chExt cx="1910114" cy="1910114"/>
              </a:xfrm>
            </p:grpSpPr>
            <p:sp>
              <p:nvSpPr>
                <p:cNvPr id="34" name="Oval 33">
                  <a:extLst>
                    <a:ext uri="{FF2B5EF4-FFF2-40B4-BE49-F238E27FC236}">
                      <a16:creationId xmlns:a16="http://schemas.microsoft.com/office/drawing/2014/main" id="{CEA74BFB-DCF6-4133-A5EB-21D6480E6B8B}"/>
                    </a:ext>
                  </a:extLst>
                </p:cNvPr>
                <p:cNvSpPr>
                  <a:spLocks noChangeAspect="1"/>
                </p:cNvSpPr>
                <p:nvPr/>
              </p:nvSpPr>
              <p:spPr>
                <a:xfrm>
                  <a:off x="685800" y="3206062"/>
                  <a:ext cx="1910114" cy="191011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sap Condensed SemiBold"/>
                    <a:ea typeface="+mn-ea"/>
                    <a:cs typeface="+mn-cs"/>
                  </a:endParaRPr>
                </a:p>
              </p:txBody>
            </p:sp>
            <p:grpSp>
              <p:nvGrpSpPr>
                <p:cNvPr id="18" name="Graphic 32" descr="Route (Two Pins With A Path)">
                  <a:extLst>
                    <a:ext uri="{FF2B5EF4-FFF2-40B4-BE49-F238E27FC236}">
                      <a16:creationId xmlns:a16="http://schemas.microsoft.com/office/drawing/2014/main" id="{3C6C8697-9129-4906-AD2B-0AE2EDAF1638}"/>
                    </a:ext>
                  </a:extLst>
                </p:cNvPr>
                <p:cNvGrpSpPr/>
                <p:nvPr/>
              </p:nvGrpSpPr>
              <p:grpSpPr>
                <a:xfrm>
                  <a:off x="849598" y="3361122"/>
                  <a:ext cx="1582519" cy="1582519"/>
                  <a:chOff x="849598" y="3361122"/>
                  <a:chExt cx="1582519" cy="1582519"/>
                </a:xfrm>
              </p:grpSpPr>
              <p:sp>
                <p:nvSpPr>
                  <p:cNvPr id="19" name="Freeform: Shape 18">
                    <a:extLst>
                      <a:ext uri="{FF2B5EF4-FFF2-40B4-BE49-F238E27FC236}">
                        <a16:creationId xmlns:a16="http://schemas.microsoft.com/office/drawing/2014/main" id="{63112356-302A-4CA4-A3AA-DB244146E410}"/>
                      </a:ext>
                    </a:extLst>
                  </p:cNvPr>
                  <p:cNvSpPr/>
                  <p:nvPr/>
                </p:nvSpPr>
                <p:spPr>
                  <a:xfrm>
                    <a:off x="1913176" y="3476514"/>
                    <a:ext cx="337286" cy="551259"/>
                  </a:xfrm>
                  <a:custGeom>
                    <a:avLst/>
                    <a:gdLst>
                      <a:gd name="connsiteX0" fmla="*/ 169468 w 337286"/>
                      <a:gd name="connsiteY0" fmla="*/ 243972 h 551259"/>
                      <a:gd name="connsiteX1" fmla="*/ 96935 w 337286"/>
                      <a:gd name="connsiteY1" fmla="*/ 171440 h 551259"/>
                      <a:gd name="connsiteX2" fmla="*/ 169468 w 337286"/>
                      <a:gd name="connsiteY2" fmla="*/ 98907 h 551259"/>
                      <a:gd name="connsiteX3" fmla="*/ 242000 w 337286"/>
                      <a:gd name="connsiteY3" fmla="*/ 171440 h 551259"/>
                      <a:gd name="connsiteX4" fmla="*/ 242000 w 337286"/>
                      <a:gd name="connsiteY4" fmla="*/ 171440 h 551259"/>
                      <a:gd name="connsiteX5" fmla="*/ 169468 w 337286"/>
                      <a:gd name="connsiteY5" fmla="*/ 243972 h 551259"/>
                      <a:gd name="connsiteX6" fmla="*/ 169468 w 337286"/>
                      <a:gd name="connsiteY6" fmla="*/ 243972 h 551259"/>
                      <a:gd name="connsiteX7" fmla="*/ 169468 w 337286"/>
                      <a:gd name="connsiteY7" fmla="*/ 0 h 551259"/>
                      <a:gd name="connsiteX8" fmla="*/ 29349 w 337286"/>
                      <a:gd name="connsiteY8" fmla="*/ 74181 h 551259"/>
                      <a:gd name="connsiteX9" fmla="*/ 11216 w 337286"/>
                      <a:gd name="connsiteY9" fmla="*/ 232432 h 551259"/>
                      <a:gd name="connsiteX10" fmla="*/ 88693 w 337286"/>
                      <a:gd name="connsiteY10" fmla="*/ 402224 h 551259"/>
                      <a:gd name="connsiteX11" fmla="*/ 154631 w 337286"/>
                      <a:gd name="connsiteY11" fmla="*/ 542343 h 551259"/>
                      <a:gd name="connsiteX12" fmla="*/ 176061 w 337286"/>
                      <a:gd name="connsiteY12" fmla="*/ 548936 h 551259"/>
                      <a:gd name="connsiteX13" fmla="*/ 182655 w 337286"/>
                      <a:gd name="connsiteY13" fmla="*/ 542343 h 551259"/>
                      <a:gd name="connsiteX14" fmla="*/ 248593 w 337286"/>
                      <a:gd name="connsiteY14" fmla="*/ 402224 h 551259"/>
                      <a:gd name="connsiteX15" fmla="*/ 326071 w 337286"/>
                      <a:gd name="connsiteY15" fmla="*/ 232432 h 551259"/>
                      <a:gd name="connsiteX16" fmla="*/ 307938 w 337286"/>
                      <a:gd name="connsiteY16" fmla="*/ 74181 h 551259"/>
                      <a:gd name="connsiteX17" fmla="*/ 169468 w 337286"/>
                      <a:gd name="connsiteY17" fmla="*/ 0 h 55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7286" h="551259">
                        <a:moveTo>
                          <a:pt x="169468" y="243972"/>
                        </a:moveTo>
                        <a:cubicBezTo>
                          <a:pt x="129905" y="243972"/>
                          <a:pt x="96935" y="211003"/>
                          <a:pt x="96935" y="171440"/>
                        </a:cubicBezTo>
                        <a:cubicBezTo>
                          <a:pt x="96935" y="131877"/>
                          <a:pt x="129905" y="98907"/>
                          <a:pt x="169468" y="98907"/>
                        </a:cubicBezTo>
                        <a:cubicBezTo>
                          <a:pt x="209030" y="98907"/>
                          <a:pt x="242000" y="131877"/>
                          <a:pt x="242000" y="171440"/>
                        </a:cubicBezTo>
                        <a:lnTo>
                          <a:pt x="242000" y="171440"/>
                        </a:lnTo>
                        <a:cubicBezTo>
                          <a:pt x="242000" y="211003"/>
                          <a:pt x="209030" y="243972"/>
                          <a:pt x="169468" y="243972"/>
                        </a:cubicBezTo>
                        <a:cubicBezTo>
                          <a:pt x="169468" y="243972"/>
                          <a:pt x="169468" y="243972"/>
                          <a:pt x="169468" y="243972"/>
                        </a:cubicBezTo>
                        <a:close/>
                        <a:moveTo>
                          <a:pt x="169468" y="0"/>
                        </a:moveTo>
                        <a:cubicBezTo>
                          <a:pt x="113420" y="0"/>
                          <a:pt x="60669" y="28024"/>
                          <a:pt x="29349" y="74181"/>
                        </a:cubicBezTo>
                        <a:cubicBezTo>
                          <a:pt x="-1972" y="120337"/>
                          <a:pt x="-8566" y="179682"/>
                          <a:pt x="11216" y="232432"/>
                        </a:cubicBezTo>
                        <a:lnTo>
                          <a:pt x="88693" y="402224"/>
                        </a:lnTo>
                        <a:lnTo>
                          <a:pt x="154631" y="542343"/>
                        </a:lnTo>
                        <a:cubicBezTo>
                          <a:pt x="159577" y="550585"/>
                          <a:pt x="169468" y="553882"/>
                          <a:pt x="176061" y="548936"/>
                        </a:cubicBezTo>
                        <a:cubicBezTo>
                          <a:pt x="179358" y="547288"/>
                          <a:pt x="181007" y="545639"/>
                          <a:pt x="182655" y="542343"/>
                        </a:cubicBezTo>
                        <a:lnTo>
                          <a:pt x="248593" y="402224"/>
                        </a:lnTo>
                        <a:lnTo>
                          <a:pt x="326071" y="232432"/>
                        </a:lnTo>
                        <a:cubicBezTo>
                          <a:pt x="345852" y="179682"/>
                          <a:pt x="339259" y="120337"/>
                          <a:pt x="307938" y="74181"/>
                        </a:cubicBezTo>
                        <a:cubicBezTo>
                          <a:pt x="278266" y="28024"/>
                          <a:pt x="225515" y="0"/>
                          <a:pt x="169468" y="0"/>
                        </a:cubicBezTo>
                        <a:close/>
                      </a:path>
                    </a:pathLst>
                  </a:custGeom>
                  <a:solidFill>
                    <a:schemeClr val="tx2"/>
                  </a:solidFill>
                  <a:ln w="16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20" name="Freeform: Shape 19">
                    <a:extLst>
                      <a:ext uri="{FF2B5EF4-FFF2-40B4-BE49-F238E27FC236}">
                        <a16:creationId xmlns:a16="http://schemas.microsoft.com/office/drawing/2014/main" id="{B6413391-96B5-4E74-8028-CCC1ADBC0142}"/>
                      </a:ext>
                    </a:extLst>
                  </p:cNvPr>
                  <p:cNvSpPr/>
                  <p:nvPr/>
                </p:nvSpPr>
                <p:spPr>
                  <a:xfrm>
                    <a:off x="1030505" y="4078200"/>
                    <a:ext cx="421679" cy="683084"/>
                  </a:xfrm>
                  <a:custGeom>
                    <a:avLst/>
                    <a:gdLst>
                      <a:gd name="connsiteX0" fmla="*/ 211425 w 421679"/>
                      <a:gd name="connsiteY0" fmla="*/ 301668 h 683084"/>
                      <a:gd name="connsiteX1" fmla="*/ 120760 w 421679"/>
                      <a:gd name="connsiteY1" fmla="*/ 211003 h 683084"/>
                      <a:gd name="connsiteX2" fmla="*/ 211425 w 421679"/>
                      <a:gd name="connsiteY2" fmla="*/ 120337 h 683084"/>
                      <a:gd name="connsiteX3" fmla="*/ 302091 w 421679"/>
                      <a:gd name="connsiteY3" fmla="*/ 211003 h 683084"/>
                      <a:gd name="connsiteX4" fmla="*/ 302091 w 421679"/>
                      <a:gd name="connsiteY4" fmla="*/ 211003 h 683084"/>
                      <a:gd name="connsiteX5" fmla="*/ 211425 w 421679"/>
                      <a:gd name="connsiteY5" fmla="*/ 301668 h 683084"/>
                      <a:gd name="connsiteX6" fmla="*/ 211425 w 421679"/>
                      <a:gd name="connsiteY6" fmla="*/ 301668 h 683084"/>
                      <a:gd name="connsiteX7" fmla="*/ 211425 w 421679"/>
                      <a:gd name="connsiteY7" fmla="*/ 301668 h 683084"/>
                      <a:gd name="connsiteX8" fmla="*/ 211425 w 421679"/>
                      <a:gd name="connsiteY8" fmla="*/ 0 h 683084"/>
                      <a:gd name="connsiteX9" fmla="*/ 36689 w 421679"/>
                      <a:gd name="connsiteY9" fmla="*/ 92314 h 683084"/>
                      <a:gd name="connsiteX10" fmla="*/ 15259 w 421679"/>
                      <a:gd name="connsiteY10" fmla="*/ 288480 h 683084"/>
                      <a:gd name="connsiteX11" fmla="*/ 110870 w 421679"/>
                      <a:gd name="connsiteY11" fmla="*/ 499483 h 683084"/>
                      <a:gd name="connsiteX12" fmla="*/ 193292 w 421679"/>
                      <a:gd name="connsiteY12" fmla="*/ 672571 h 683084"/>
                      <a:gd name="connsiteX13" fmla="*/ 221316 w 421679"/>
                      <a:gd name="connsiteY13" fmla="*/ 680813 h 683084"/>
                      <a:gd name="connsiteX14" fmla="*/ 229558 w 421679"/>
                      <a:gd name="connsiteY14" fmla="*/ 672571 h 683084"/>
                      <a:gd name="connsiteX15" fmla="*/ 311981 w 421679"/>
                      <a:gd name="connsiteY15" fmla="*/ 499483 h 683084"/>
                      <a:gd name="connsiteX16" fmla="*/ 407592 w 421679"/>
                      <a:gd name="connsiteY16" fmla="*/ 288480 h 683084"/>
                      <a:gd name="connsiteX17" fmla="*/ 386162 w 421679"/>
                      <a:gd name="connsiteY17" fmla="*/ 92314 h 683084"/>
                      <a:gd name="connsiteX18" fmla="*/ 211425 w 421679"/>
                      <a:gd name="connsiteY18" fmla="*/ 0 h 683084"/>
                      <a:gd name="connsiteX19" fmla="*/ 211425 w 421679"/>
                      <a:gd name="connsiteY19" fmla="*/ 0 h 68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679" h="683084">
                        <a:moveTo>
                          <a:pt x="211425" y="301668"/>
                        </a:moveTo>
                        <a:cubicBezTo>
                          <a:pt x="161972" y="301668"/>
                          <a:pt x="120760" y="260456"/>
                          <a:pt x="120760" y="211003"/>
                        </a:cubicBezTo>
                        <a:cubicBezTo>
                          <a:pt x="120760" y="161549"/>
                          <a:pt x="161972" y="120337"/>
                          <a:pt x="211425" y="120337"/>
                        </a:cubicBezTo>
                        <a:cubicBezTo>
                          <a:pt x="260879" y="120337"/>
                          <a:pt x="302091" y="161549"/>
                          <a:pt x="302091" y="211003"/>
                        </a:cubicBezTo>
                        <a:cubicBezTo>
                          <a:pt x="302091" y="211003"/>
                          <a:pt x="302091" y="211003"/>
                          <a:pt x="302091" y="211003"/>
                        </a:cubicBezTo>
                        <a:cubicBezTo>
                          <a:pt x="302091" y="260456"/>
                          <a:pt x="260879" y="301668"/>
                          <a:pt x="211425" y="301668"/>
                        </a:cubicBezTo>
                        <a:cubicBezTo>
                          <a:pt x="211425" y="301668"/>
                          <a:pt x="211425" y="301668"/>
                          <a:pt x="211425" y="301668"/>
                        </a:cubicBezTo>
                        <a:lnTo>
                          <a:pt x="211425" y="301668"/>
                        </a:lnTo>
                        <a:close/>
                        <a:moveTo>
                          <a:pt x="211425" y="0"/>
                        </a:moveTo>
                        <a:cubicBezTo>
                          <a:pt x="142190" y="0"/>
                          <a:pt x="76252" y="34618"/>
                          <a:pt x="36689" y="92314"/>
                        </a:cubicBezTo>
                        <a:cubicBezTo>
                          <a:pt x="-2874" y="150010"/>
                          <a:pt x="-11116" y="224190"/>
                          <a:pt x="15259" y="288480"/>
                        </a:cubicBezTo>
                        <a:lnTo>
                          <a:pt x="110870" y="499483"/>
                        </a:lnTo>
                        <a:lnTo>
                          <a:pt x="193292" y="672571"/>
                        </a:lnTo>
                        <a:cubicBezTo>
                          <a:pt x="198238" y="682461"/>
                          <a:pt x="211425" y="685758"/>
                          <a:pt x="221316" y="680813"/>
                        </a:cubicBezTo>
                        <a:cubicBezTo>
                          <a:pt x="224613" y="679164"/>
                          <a:pt x="227910" y="675868"/>
                          <a:pt x="229558" y="672571"/>
                        </a:cubicBezTo>
                        <a:lnTo>
                          <a:pt x="311981" y="499483"/>
                        </a:lnTo>
                        <a:lnTo>
                          <a:pt x="407592" y="288480"/>
                        </a:lnTo>
                        <a:cubicBezTo>
                          <a:pt x="432319" y="224190"/>
                          <a:pt x="424076" y="150010"/>
                          <a:pt x="386162" y="92314"/>
                        </a:cubicBezTo>
                        <a:cubicBezTo>
                          <a:pt x="346599" y="34618"/>
                          <a:pt x="280661" y="0"/>
                          <a:pt x="211425" y="0"/>
                        </a:cubicBezTo>
                        <a:lnTo>
                          <a:pt x="211425" y="0"/>
                        </a:lnTo>
                        <a:close/>
                      </a:path>
                    </a:pathLst>
                  </a:custGeom>
                  <a:solidFill>
                    <a:schemeClr val="tx2"/>
                  </a:solidFill>
                  <a:ln w="16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22" name="Freeform: Shape 21">
                    <a:extLst>
                      <a:ext uri="{FF2B5EF4-FFF2-40B4-BE49-F238E27FC236}">
                        <a16:creationId xmlns:a16="http://schemas.microsoft.com/office/drawing/2014/main" id="{CC7BEEE1-649A-46CE-8852-3B971AF01B18}"/>
                      </a:ext>
                    </a:extLst>
                  </p:cNvPr>
                  <p:cNvSpPr/>
                  <p:nvPr/>
                </p:nvSpPr>
                <p:spPr>
                  <a:xfrm>
                    <a:off x="1373807" y="4663403"/>
                    <a:ext cx="98907" cy="98907"/>
                  </a:xfrm>
                  <a:custGeom>
                    <a:avLst/>
                    <a:gdLst>
                      <a:gd name="connsiteX0" fmla="*/ 98907 w 98907"/>
                      <a:gd name="connsiteY0" fmla="*/ 98907 h 98907"/>
                      <a:gd name="connsiteX1" fmla="*/ 56048 w 98907"/>
                      <a:gd name="connsiteY1" fmla="*/ 98907 h 98907"/>
                      <a:gd name="connsiteX2" fmla="*/ 0 w 98907"/>
                      <a:gd name="connsiteY2" fmla="*/ 98907 h 98907"/>
                      <a:gd name="connsiteX3" fmla="*/ 0 w 98907"/>
                      <a:gd name="connsiteY3" fmla="*/ 0 h 98907"/>
                      <a:gd name="connsiteX4" fmla="*/ 56048 w 98907"/>
                      <a:gd name="connsiteY4" fmla="*/ 0 h 98907"/>
                      <a:gd name="connsiteX5" fmla="*/ 98907 w 98907"/>
                      <a:gd name="connsiteY5" fmla="*/ 0 h 98907"/>
                      <a:gd name="connsiteX6" fmla="*/ 98907 w 98907"/>
                      <a:gd name="connsiteY6" fmla="*/ 98907 h 9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07" h="98907">
                        <a:moveTo>
                          <a:pt x="98907" y="98907"/>
                        </a:moveTo>
                        <a:lnTo>
                          <a:pt x="56048" y="98907"/>
                        </a:lnTo>
                        <a:cubicBezTo>
                          <a:pt x="36266" y="98907"/>
                          <a:pt x="18133" y="98907"/>
                          <a:pt x="0" y="98907"/>
                        </a:cubicBezTo>
                        <a:lnTo>
                          <a:pt x="0" y="0"/>
                        </a:lnTo>
                        <a:cubicBezTo>
                          <a:pt x="16485" y="0"/>
                          <a:pt x="36266" y="0"/>
                          <a:pt x="56048" y="0"/>
                        </a:cubicBezTo>
                        <a:lnTo>
                          <a:pt x="98907" y="0"/>
                        </a:lnTo>
                        <a:lnTo>
                          <a:pt x="98907" y="98907"/>
                        </a:lnTo>
                        <a:close/>
                      </a:path>
                    </a:pathLst>
                  </a:custGeom>
                  <a:solidFill>
                    <a:schemeClr val="tx2"/>
                  </a:solidFill>
                  <a:ln w="16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24" name="Freeform: Shape 23">
                    <a:extLst>
                      <a:ext uri="{FF2B5EF4-FFF2-40B4-BE49-F238E27FC236}">
                        <a16:creationId xmlns:a16="http://schemas.microsoft.com/office/drawing/2014/main" id="{5C13F4FD-C07B-4C3D-B650-DDC961A4B4E7}"/>
                      </a:ext>
                    </a:extLst>
                  </p:cNvPr>
                  <p:cNvSpPr/>
                  <p:nvPr/>
                </p:nvSpPr>
                <p:spPr>
                  <a:xfrm>
                    <a:off x="1540301" y="4661754"/>
                    <a:ext cx="100555" cy="100555"/>
                  </a:xfrm>
                  <a:custGeom>
                    <a:avLst/>
                    <a:gdLst>
                      <a:gd name="connsiteX0" fmla="*/ 0 w 100555"/>
                      <a:gd name="connsiteY0" fmla="*/ 100556 h 100555"/>
                      <a:gd name="connsiteX1" fmla="*/ 0 w 100555"/>
                      <a:gd name="connsiteY1" fmla="*/ 1648 h 100555"/>
                      <a:gd name="connsiteX2" fmla="*/ 97259 w 100555"/>
                      <a:gd name="connsiteY2" fmla="*/ 0 h 100555"/>
                      <a:gd name="connsiteX3" fmla="*/ 100556 w 100555"/>
                      <a:gd name="connsiteY3" fmla="*/ 98907 h 100555"/>
                      <a:gd name="connsiteX4" fmla="*/ 0 w 100555"/>
                      <a:gd name="connsiteY4" fmla="*/ 100556 h 10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55" h="100555">
                        <a:moveTo>
                          <a:pt x="0" y="100556"/>
                        </a:moveTo>
                        <a:lnTo>
                          <a:pt x="0" y="1648"/>
                        </a:lnTo>
                        <a:cubicBezTo>
                          <a:pt x="36266" y="1648"/>
                          <a:pt x="67587" y="1648"/>
                          <a:pt x="97259" y="0"/>
                        </a:cubicBezTo>
                        <a:lnTo>
                          <a:pt x="100556" y="98907"/>
                        </a:lnTo>
                        <a:cubicBezTo>
                          <a:pt x="69235" y="100556"/>
                          <a:pt x="36266" y="100556"/>
                          <a:pt x="0" y="100556"/>
                        </a:cubicBezTo>
                        <a:close/>
                      </a:path>
                    </a:pathLst>
                  </a:custGeom>
                  <a:solidFill>
                    <a:schemeClr val="tx2"/>
                  </a:solidFill>
                  <a:ln w="16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26" name="Freeform: Shape 25">
                    <a:extLst>
                      <a:ext uri="{FF2B5EF4-FFF2-40B4-BE49-F238E27FC236}">
                        <a16:creationId xmlns:a16="http://schemas.microsoft.com/office/drawing/2014/main" id="{5E4E10A7-B577-4E8F-9DE0-C06D5DCFB001}"/>
                      </a:ext>
                    </a:extLst>
                  </p:cNvPr>
                  <p:cNvSpPr/>
                  <p:nvPr/>
                </p:nvSpPr>
                <p:spPr>
                  <a:xfrm>
                    <a:off x="1701850" y="4651864"/>
                    <a:ext cx="105501" cy="105501"/>
                  </a:xfrm>
                  <a:custGeom>
                    <a:avLst/>
                    <a:gdLst>
                      <a:gd name="connsiteX0" fmla="*/ 4945 w 105501"/>
                      <a:gd name="connsiteY0" fmla="*/ 105501 h 105501"/>
                      <a:gd name="connsiteX1" fmla="*/ 0 w 105501"/>
                      <a:gd name="connsiteY1" fmla="*/ 6594 h 105501"/>
                      <a:gd name="connsiteX2" fmla="*/ 95611 w 105501"/>
                      <a:gd name="connsiteY2" fmla="*/ 0 h 105501"/>
                      <a:gd name="connsiteX3" fmla="*/ 105501 w 105501"/>
                      <a:gd name="connsiteY3" fmla="*/ 98907 h 105501"/>
                      <a:gd name="connsiteX4" fmla="*/ 4945 w 105501"/>
                      <a:gd name="connsiteY4" fmla="*/ 105501 h 105501"/>
                      <a:gd name="connsiteX5" fmla="*/ 4945 w 105501"/>
                      <a:gd name="connsiteY5" fmla="*/ 105501 h 10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01" h="105501">
                        <a:moveTo>
                          <a:pt x="4945" y="105501"/>
                        </a:moveTo>
                        <a:lnTo>
                          <a:pt x="0" y="6594"/>
                        </a:lnTo>
                        <a:cubicBezTo>
                          <a:pt x="34618" y="4945"/>
                          <a:pt x="67587" y="3297"/>
                          <a:pt x="95611" y="0"/>
                        </a:cubicBezTo>
                        <a:lnTo>
                          <a:pt x="105501" y="98907"/>
                        </a:lnTo>
                        <a:cubicBezTo>
                          <a:pt x="75829" y="102204"/>
                          <a:pt x="41211" y="103853"/>
                          <a:pt x="4945" y="105501"/>
                        </a:cubicBezTo>
                        <a:lnTo>
                          <a:pt x="4945" y="105501"/>
                        </a:lnTo>
                        <a:close/>
                      </a:path>
                    </a:pathLst>
                  </a:custGeom>
                  <a:solidFill>
                    <a:schemeClr val="tx2"/>
                  </a:solidFill>
                  <a:ln w="16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28" name="Freeform: Shape 27">
                    <a:extLst>
                      <a:ext uri="{FF2B5EF4-FFF2-40B4-BE49-F238E27FC236}">
                        <a16:creationId xmlns:a16="http://schemas.microsoft.com/office/drawing/2014/main" id="{E4EA5569-52F1-44DA-818B-26DFAE7CAA87}"/>
                      </a:ext>
                    </a:extLst>
                  </p:cNvPr>
                  <p:cNvSpPr/>
                  <p:nvPr/>
                </p:nvSpPr>
                <p:spPr>
                  <a:xfrm>
                    <a:off x="1861750" y="4627137"/>
                    <a:ext cx="117040" cy="115392"/>
                  </a:xfrm>
                  <a:custGeom>
                    <a:avLst/>
                    <a:gdLst>
                      <a:gd name="connsiteX0" fmla="*/ 14836 w 117040"/>
                      <a:gd name="connsiteY0" fmla="*/ 115392 h 115392"/>
                      <a:gd name="connsiteX1" fmla="*/ 0 w 117040"/>
                      <a:gd name="connsiteY1" fmla="*/ 18133 h 115392"/>
                      <a:gd name="connsiteX2" fmla="*/ 90665 w 117040"/>
                      <a:gd name="connsiteY2" fmla="*/ 0 h 115392"/>
                      <a:gd name="connsiteX3" fmla="*/ 117040 w 117040"/>
                      <a:gd name="connsiteY3" fmla="*/ 95610 h 115392"/>
                      <a:gd name="connsiteX4" fmla="*/ 14836 w 117040"/>
                      <a:gd name="connsiteY4" fmla="*/ 115392 h 115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40" h="115392">
                        <a:moveTo>
                          <a:pt x="14836" y="115392"/>
                        </a:moveTo>
                        <a:lnTo>
                          <a:pt x="0" y="18133"/>
                        </a:lnTo>
                        <a:cubicBezTo>
                          <a:pt x="31321" y="13188"/>
                          <a:pt x="60993" y="8242"/>
                          <a:pt x="90665" y="0"/>
                        </a:cubicBezTo>
                        <a:lnTo>
                          <a:pt x="117040" y="95610"/>
                        </a:lnTo>
                        <a:cubicBezTo>
                          <a:pt x="82423" y="103853"/>
                          <a:pt x="49454" y="110447"/>
                          <a:pt x="14836" y="115392"/>
                        </a:cubicBezTo>
                        <a:close/>
                      </a:path>
                    </a:pathLst>
                  </a:custGeom>
                  <a:solidFill>
                    <a:schemeClr val="tx2"/>
                  </a:solidFill>
                  <a:ln w="16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30" name="Freeform: Shape 29">
                    <a:extLst>
                      <a:ext uri="{FF2B5EF4-FFF2-40B4-BE49-F238E27FC236}">
                        <a16:creationId xmlns:a16="http://schemas.microsoft.com/office/drawing/2014/main" id="{39A2D488-1316-418E-8C3A-33AEEE5CBDC3}"/>
                      </a:ext>
                    </a:extLst>
                  </p:cNvPr>
                  <p:cNvSpPr/>
                  <p:nvPr/>
                </p:nvSpPr>
                <p:spPr>
                  <a:xfrm>
                    <a:off x="2008463" y="4567792"/>
                    <a:ext cx="140118" cy="130228"/>
                  </a:xfrm>
                  <a:custGeom>
                    <a:avLst/>
                    <a:gdLst>
                      <a:gd name="connsiteX0" fmla="*/ 39563 w 140118"/>
                      <a:gd name="connsiteY0" fmla="*/ 130228 h 130228"/>
                      <a:gd name="connsiteX1" fmla="*/ 0 w 140118"/>
                      <a:gd name="connsiteY1" fmla="*/ 39563 h 130228"/>
                      <a:gd name="connsiteX2" fmla="*/ 52751 w 140118"/>
                      <a:gd name="connsiteY2" fmla="*/ 0 h 130228"/>
                      <a:gd name="connsiteX3" fmla="*/ 140119 w 140118"/>
                      <a:gd name="connsiteY3" fmla="*/ 47805 h 130228"/>
                      <a:gd name="connsiteX4" fmla="*/ 39563 w 140118"/>
                      <a:gd name="connsiteY4" fmla="*/ 130228 h 130228"/>
                      <a:gd name="connsiteX5" fmla="*/ 39563 w 140118"/>
                      <a:gd name="connsiteY5" fmla="*/ 130228 h 13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118" h="130228">
                        <a:moveTo>
                          <a:pt x="39563" y="130228"/>
                        </a:moveTo>
                        <a:lnTo>
                          <a:pt x="0" y="39563"/>
                        </a:lnTo>
                        <a:cubicBezTo>
                          <a:pt x="21430" y="32969"/>
                          <a:pt x="39563" y="18133"/>
                          <a:pt x="52751" y="0"/>
                        </a:cubicBezTo>
                        <a:lnTo>
                          <a:pt x="140119" y="47805"/>
                        </a:lnTo>
                        <a:cubicBezTo>
                          <a:pt x="115392" y="85720"/>
                          <a:pt x="80774" y="113744"/>
                          <a:pt x="39563" y="130228"/>
                        </a:cubicBezTo>
                        <a:lnTo>
                          <a:pt x="39563" y="130228"/>
                        </a:lnTo>
                        <a:close/>
                      </a:path>
                    </a:pathLst>
                  </a:custGeom>
                  <a:solidFill>
                    <a:schemeClr val="tx2"/>
                  </a:solidFill>
                  <a:ln w="16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32" name="Freeform: Shape 31">
                    <a:extLst>
                      <a:ext uri="{FF2B5EF4-FFF2-40B4-BE49-F238E27FC236}">
                        <a16:creationId xmlns:a16="http://schemas.microsoft.com/office/drawing/2014/main" id="{F3BF942D-A333-4942-8943-FDF3599DC76B}"/>
                      </a:ext>
                    </a:extLst>
                  </p:cNvPr>
                  <p:cNvSpPr/>
                  <p:nvPr/>
                </p:nvSpPr>
                <p:spPr>
                  <a:xfrm>
                    <a:off x="2034838" y="4407892"/>
                    <a:ext cx="125282" cy="126931"/>
                  </a:xfrm>
                  <a:custGeom>
                    <a:avLst/>
                    <a:gdLst>
                      <a:gd name="connsiteX0" fmla="*/ 28024 w 125282"/>
                      <a:gd name="connsiteY0" fmla="*/ 126931 h 126931"/>
                      <a:gd name="connsiteX1" fmla="*/ 0 w 125282"/>
                      <a:gd name="connsiteY1" fmla="*/ 69235 h 126931"/>
                      <a:gd name="connsiteX2" fmla="*/ 69235 w 125282"/>
                      <a:gd name="connsiteY2" fmla="*/ 0 h 126931"/>
                      <a:gd name="connsiteX3" fmla="*/ 125283 w 125282"/>
                      <a:gd name="connsiteY3" fmla="*/ 115392 h 126931"/>
                      <a:gd name="connsiteX4" fmla="*/ 28024 w 125282"/>
                      <a:gd name="connsiteY4" fmla="*/ 126931 h 12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82" h="126931">
                        <a:moveTo>
                          <a:pt x="28024" y="126931"/>
                        </a:moveTo>
                        <a:cubicBezTo>
                          <a:pt x="24727" y="105501"/>
                          <a:pt x="14836" y="84071"/>
                          <a:pt x="0" y="69235"/>
                        </a:cubicBezTo>
                        <a:lnTo>
                          <a:pt x="69235" y="0"/>
                        </a:lnTo>
                        <a:cubicBezTo>
                          <a:pt x="100556" y="31321"/>
                          <a:pt x="120337" y="70884"/>
                          <a:pt x="125283" y="115392"/>
                        </a:cubicBezTo>
                        <a:lnTo>
                          <a:pt x="28024" y="126931"/>
                        </a:lnTo>
                        <a:close/>
                      </a:path>
                    </a:pathLst>
                  </a:custGeom>
                  <a:solidFill>
                    <a:schemeClr val="tx2"/>
                  </a:solidFill>
                  <a:ln w="16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35" name="Freeform: Shape 34">
                    <a:extLst>
                      <a:ext uri="{FF2B5EF4-FFF2-40B4-BE49-F238E27FC236}">
                        <a16:creationId xmlns:a16="http://schemas.microsoft.com/office/drawing/2014/main" id="{1634A395-EE92-4993-9F20-D41DCB5BBF7D}"/>
                      </a:ext>
                    </a:extLst>
                  </p:cNvPr>
                  <p:cNvSpPr/>
                  <p:nvPr/>
                </p:nvSpPr>
                <p:spPr>
                  <a:xfrm>
                    <a:off x="1911204" y="4320524"/>
                    <a:ext cx="128579" cy="126931"/>
                  </a:xfrm>
                  <a:custGeom>
                    <a:avLst/>
                    <a:gdLst>
                      <a:gd name="connsiteX0" fmla="*/ 82423 w 128579"/>
                      <a:gd name="connsiteY0" fmla="*/ 126931 h 126931"/>
                      <a:gd name="connsiteX1" fmla="*/ 0 w 128579"/>
                      <a:gd name="connsiteY1" fmla="*/ 93962 h 126931"/>
                      <a:gd name="connsiteX2" fmla="*/ 28024 w 128579"/>
                      <a:gd name="connsiteY2" fmla="*/ 0 h 126931"/>
                      <a:gd name="connsiteX3" fmla="*/ 128580 w 128579"/>
                      <a:gd name="connsiteY3" fmla="*/ 39563 h 126931"/>
                      <a:gd name="connsiteX4" fmla="*/ 82423 w 128579"/>
                      <a:gd name="connsiteY4" fmla="*/ 126931 h 12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79" h="126931">
                        <a:moveTo>
                          <a:pt x="82423" y="126931"/>
                        </a:moveTo>
                        <a:cubicBezTo>
                          <a:pt x="56048" y="113744"/>
                          <a:pt x="28024" y="102204"/>
                          <a:pt x="0" y="93962"/>
                        </a:cubicBezTo>
                        <a:lnTo>
                          <a:pt x="28024" y="0"/>
                        </a:lnTo>
                        <a:cubicBezTo>
                          <a:pt x="62641" y="9891"/>
                          <a:pt x="97259" y="23078"/>
                          <a:pt x="128580" y="39563"/>
                        </a:cubicBezTo>
                        <a:lnTo>
                          <a:pt x="82423" y="126931"/>
                        </a:lnTo>
                        <a:close/>
                      </a:path>
                    </a:pathLst>
                  </a:custGeom>
                  <a:solidFill>
                    <a:schemeClr val="tx2"/>
                  </a:solidFill>
                  <a:ln w="16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36" name="Freeform: Shape 35">
                    <a:extLst>
                      <a:ext uri="{FF2B5EF4-FFF2-40B4-BE49-F238E27FC236}">
                        <a16:creationId xmlns:a16="http://schemas.microsoft.com/office/drawing/2014/main" id="{E8EA3FA7-F128-430E-B108-F3E4A803B2D2}"/>
                      </a:ext>
                    </a:extLst>
                  </p:cNvPr>
                  <p:cNvSpPr/>
                  <p:nvPr/>
                </p:nvSpPr>
                <p:spPr>
                  <a:xfrm>
                    <a:off x="1751304" y="4277664"/>
                    <a:ext cx="120337" cy="120337"/>
                  </a:xfrm>
                  <a:custGeom>
                    <a:avLst/>
                    <a:gdLst>
                      <a:gd name="connsiteX0" fmla="*/ 97259 w 120337"/>
                      <a:gd name="connsiteY0" fmla="*/ 120337 h 120337"/>
                      <a:gd name="connsiteX1" fmla="*/ 70884 w 120337"/>
                      <a:gd name="connsiteY1" fmla="*/ 113744 h 120337"/>
                      <a:gd name="connsiteX2" fmla="*/ 0 w 120337"/>
                      <a:gd name="connsiteY2" fmla="*/ 95611 h 120337"/>
                      <a:gd name="connsiteX3" fmla="*/ 26375 w 120337"/>
                      <a:gd name="connsiteY3" fmla="*/ 0 h 120337"/>
                      <a:gd name="connsiteX4" fmla="*/ 93962 w 120337"/>
                      <a:gd name="connsiteY4" fmla="*/ 18133 h 120337"/>
                      <a:gd name="connsiteX5" fmla="*/ 120337 w 120337"/>
                      <a:gd name="connsiteY5" fmla="*/ 24727 h 120337"/>
                      <a:gd name="connsiteX6" fmla="*/ 97259 w 120337"/>
                      <a:gd name="connsiteY6" fmla="*/ 120337 h 12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37" h="120337">
                        <a:moveTo>
                          <a:pt x="97259" y="120337"/>
                        </a:moveTo>
                        <a:lnTo>
                          <a:pt x="70884" y="113744"/>
                        </a:lnTo>
                        <a:cubicBezTo>
                          <a:pt x="47805" y="107150"/>
                          <a:pt x="23078" y="102204"/>
                          <a:pt x="0" y="95611"/>
                        </a:cubicBezTo>
                        <a:lnTo>
                          <a:pt x="26375" y="0"/>
                        </a:lnTo>
                        <a:cubicBezTo>
                          <a:pt x="47805" y="6594"/>
                          <a:pt x="70884" y="11539"/>
                          <a:pt x="93962" y="18133"/>
                        </a:cubicBezTo>
                        <a:lnTo>
                          <a:pt x="120337" y="24727"/>
                        </a:lnTo>
                        <a:lnTo>
                          <a:pt x="97259" y="120337"/>
                        </a:lnTo>
                        <a:close/>
                      </a:path>
                    </a:pathLst>
                  </a:custGeom>
                  <a:solidFill>
                    <a:schemeClr val="tx2"/>
                  </a:solidFill>
                  <a:ln w="16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37" name="Freeform: Shape 36">
                    <a:extLst>
                      <a:ext uri="{FF2B5EF4-FFF2-40B4-BE49-F238E27FC236}">
                        <a16:creationId xmlns:a16="http://schemas.microsoft.com/office/drawing/2014/main" id="{257BD8B3-4F66-41EA-9EA5-FB9670A2FB13}"/>
                      </a:ext>
                    </a:extLst>
                  </p:cNvPr>
                  <p:cNvSpPr/>
                  <p:nvPr/>
                </p:nvSpPr>
                <p:spPr>
                  <a:xfrm>
                    <a:off x="1581513" y="4221616"/>
                    <a:ext cx="138470" cy="128579"/>
                  </a:xfrm>
                  <a:custGeom>
                    <a:avLst/>
                    <a:gdLst>
                      <a:gd name="connsiteX0" fmla="*/ 102204 w 138470"/>
                      <a:gd name="connsiteY0" fmla="*/ 128580 h 128579"/>
                      <a:gd name="connsiteX1" fmla="*/ 0 w 138470"/>
                      <a:gd name="connsiteY1" fmla="*/ 56048 h 128579"/>
                      <a:gd name="connsiteX2" fmla="*/ 80774 w 138470"/>
                      <a:gd name="connsiteY2" fmla="*/ 0 h 128579"/>
                      <a:gd name="connsiteX3" fmla="*/ 138470 w 138470"/>
                      <a:gd name="connsiteY3" fmla="*/ 37915 h 128579"/>
                      <a:gd name="connsiteX4" fmla="*/ 102204 w 138470"/>
                      <a:gd name="connsiteY4" fmla="*/ 128580 h 128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70" h="128579">
                        <a:moveTo>
                          <a:pt x="102204" y="128580"/>
                        </a:moveTo>
                        <a:cubicBezTo>
                          <a:pt x="62641" y="113744"/>
                          <a:pt x="26375" y="89017"/>
                          <a:pt x="0" y="56048"/>
                        </a:cubicBezTo>
                        <a:lnTo>
                          <a:pt x="80774" y="0"/>
                        </a:lnTo>
                        <a:cubicBezTo>
                          <a:pt x="95611" y="18133"/>
                          <a:pt x="117040" y="31321"/>
                          <a:pt x="138470" y="37915"/>
                        </a:cubicBezTo>
                        <a:lnTo>
                          <a:pt x="102204" y="128580"/>
                        </a:lnTo>
                        <a:close/>
                      </a:path>
                    </a:pathLst>
                  </a:custGeom>
                  <a:solidFill>
                    <a:schemeClr val="tx2"/>
                  </a:solidFill>
                  <a:ln w="16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38" name="Freeform: Shape 37">
                    <a:extLst>
                      <a:ext uri="{FF2B5EF4-FFF2-40B4-BE49-F238E27FC236}">
                        <a16:creationId xmlns:a16="http://schemas.microsoft.com/office/drawing/2014/main" id="{09DB17E8-80D3-434C-8E87-7BCD6062D1A7}"/>
                      </a:ext>
                    </a:extLst>
                  </p:cNvPr>
                  <p:cNvSpPr/>
                  <p:nvPr/>
                </p:nvSpPr>
                <p:spPr>
                  <a:xfrm>
                    <a:off x="1556786" y="4063364"/>
                    <a:ext cx="128579" cy="125282"/>
                  </a:xfrm>
                  <a:custGeom>
                    <a:avLst/>
                    <a:gdLst>
                      <a:gd name="connsiteX0" fmla="*/ 98907 w 128579"/>
                      <a:gd name="connsiteY0" fmla="*/ 125283 h 125282"/>
                      <a:gd name="connsiteX1" fmla="*/ 0 w 128579"/>
                      <a:gd name="connsiteY1" fmla="*/ 118689 h 125282"/>
                      <a:gd name="connsiteX2" fmla="*/ 67587 w 128579"/>
                      <a:gd name="connsiteY2" fmla="*/ 0 h 125282"/>
                      <a:gd name="connsiteX3" fmla="*/ 128580 w 128579"/>
                      <a:gd name="connsiteY3" fmla="*/ 77478 h 125282"/>
                      <a:gd name="connsiteX4" fmla="*/ 98907 w 128579"/>
                      <a:gd name="connsiteY4" fmla="*/ 125283 h 125282"/>
                      <a:gd name="connsiteX5" fmla="*/ 98907 w 128579"/>
                      <a:gd name="connsiteY5" fmla="*/ 125283 h 12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125282">
                        <a:moveTo>
                          <a:pt x="98907" y="125283"/>
                        </a:moveTo>
                        <a:lnTo>
                          <a:pt x="0" y="118689"/>
                        </a:lnTo>
                        <a:cubicBezTo>
                          <a:pt x="3297" y="70884"/>
                          <a:pt x="29672" y="28024"/>
                          <a:pt x="67587" y="0"/>
                        </a:cubicBezTo>
                        <a:lnTo>
                          <a:pt x="128580" y="77478"/>
                        </a:lnTo>
                        <a:cubicBezTo>
                          <a:pt x="98907" y="102204"/>
                          <a:pt x="98907" y="120337"/>
                          <a:pt x="98907" y="125283"/>
                        </a:cubicBezTo>
                        <a:lnTo>
                          <a:pt x="98907" y="125283"/>
                        </a:lnTo>
                        <a:close/>
                      </a:path>
                    </a:pathLst>
                  </a:custGeom>
                  <a:solidFill>
                    <a:schemeClr val="tx2"/>
                  </a:solidFill>
                  <a:ln w="16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40" name="Freeform: Shape 39">
                    <a:extLst>
                      <a:ext uri="{FF2B5EF4-FFF2-40B4-BE49-F238E27FC236}">
                        <a16:creationId xmlns:a16="http://schemas.microsoft.com/office/drawing/2014/main" id="{C85D362E-1376-44FC-9A31-90DEECCB5014}"/>
                      </a:ext>
                    </a:extLst>
                  </p:cNvPr>
                  <p:cNvSpPr/>
                  <p:nvPr/>
                </p:nvSpPr>
                <p:spPr>
                  <a:xfrm>
                    <a:off x="1691959" y="3990832"/>
                    <a:ext cx="125282" cy="125282"/>
                  </a:xfrm>
                  <a:custGeom>
                    <a:avLst/>
                    <a:gdLst>
                      <a:gd name="connsiteX0" fmla="*/ 39563 w 125282"/>
                      <a:gd name="connsiteY0" fmla="*/ 125283 h 125282"/>
                      <a:gd name="connsiteX1" fmla="*/ 0 w 125282"/>
                      <a:gd name="connsiteY1" fmla="*/ 34618 h 125282"/>
                      <a:gd name="connsiteX2" fmla="*/ 102204 w 125282"/>
                      <a:gd name="connsiteY2" fmla="*/ 0 h 125282"/>
                      <a:gd name="connsiteX3" fmla="*/ 125283 w 125282"/>
                      <a:gd name="connsiteY3" fmla="*/ 95611 h 125282"/>
                      <a:gd name="connsiteX4" fmla="*/ 39563 w 125282"/>
                      <a:gd name="connsiteY4" fmla="*/ 125283 h 125282"/>
                      <a:gd name="connsiteX5" fmla="*/ 39563 w 125282"/>
                      <a:gd name="connsiteY5" fmla="*/ 125283 h 12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82" h="125282">
                        <a:moveTo>
                          <a:pt x="39563" y="125283"/>
                        </a:moveTo>
                        <a:lnTo>
                          <a:pt x="0" y="34618"/>
                        </a:lnTo>
                        <a:cubicBezTo>
                          <a:pt x="32969" y="19782"/>
                          <a:pt x="67587" y="8242"/>
                          <a:pt x="102204" y="0"/>
                        </a:cubicBezTo>
                        <a:lnTo>
                          <a:pt x="125283" y="95611"/>
                        </a:lnTo>
                        <a:cubicBezTo>
                          <a:pt x="95611" y="103853"/>
                          <a:pt x="67587" y="113744"/>
                          <a:pt x="39563" y="125283"/>
                        </a:cubicBezTo>
                        <a:lnTo>
                          <a:pt x="39563" y="125283"/>
                        </a:lnTo>
                        <a:close/>
                      </a:path>
                    </a:pathLst>
                  </a:custGeom>
                  <a:solidFill>
                    <a:schemeClr val="tx2"/>
                  </a:solidFill>
                  <a:ln w="16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42" name="Freeform: Shape 41">
                    <a:extLst>
                      <a:ext uri="{FF2B5EF4-FFF2-40B4-BE49-F238E27FC236}">
                        <a16:creationId xmlns:a16="http://schemas.microsoft.com/office/drawing/2014/main" id="{1685A94E-4BFF-47FB-B8BF-A3838C32427C}"/>
                      </a:ext>
                    </a:extLst>
                  </p:cNvPr>
                  <p:cNvSpPr/>
                  <p:nvPr/>
                </p:nvSpPr>
                <p:spPr>
                  <a:xfrm>
                    <a:off x="1861750" y="3964457"/>
                    <a:ext cx="110446" cy="110446"/>
                  </a:xfrm>
                  <a:custGeom>
                    <a:avLst/>
                    <a:gdLst>
                      <a:gd name="connsiteX0" fmla="*/ 16485 w 110446"/>
                      <a:gd name="connsiteY0" fmla="*/ 110447 h 110446"/>
                      <a:gd name="connsiteX1" fmla="*/ 0 w 110446"/>
                      <a:gd name="connsiteY1" fmla="*/ 13188 h 110446"/>
                      <a:gd name="connsiteX2" fmla="*/ 102204 w 110446"/>
                      <a:gd name="connsiteY2" fmla="*/ 0 h 110446"/>
                      <a:gd name="connsiteX3" fmla="*/ 110447 w 110446"/>
                      <a:gd name="connsiteY3" fmla="*/ 98907 h 110446"/>
                      <a:gd name="connsiteX4" fmla="*/ 16485 w 110446"/>
                      <a:gd name="connsiteY4" fmla="*/ 110447 h 110446"/>
                      <a:gd name="connsiteX5" fmla="*/ 16485 w 110446"/>
                      <a:gd name="connsiteY5" fmla="*/ 110447 h 11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446" h="110446">
                        <a:moveTo>
                          <a:pt x="16485" y="110447"/>
                        </a:moveTo>
                        <a:lnTo>
                          <a:pt x="0" y="13188"/>
                        </a:lnTo>
                        <a:cubicBezTo>
                          <a:pt x="42860" y="6594"/>
                          <a:pt x="79126" y="1648"/>
                          <a:pt x="102204" y="0"/>
                        </a:cubicBezTo>
                        <a:lnTo>
                          <a:pt x="110447" y="98907"/>
                        </a:lnTo>
                        <a:cubicBezTo>
                          <a:pt x="93962" y="100556"/>
                          <a:pt x="57696" y="103853"/>
                          <a:pt x="16485" y="110447"/>
                        </a:cubicBezTo>
                        <a:lnTo>
                          <a:pt x="16485" y="110447"/>
                        </a:lnTo>
                        <a:close/>
                      </a:path>
                    </a:pathLst>
                  </a:custGeom>
                  <a:solidFill>
                    <a:schemeClr val="tx2"/>
                  </a:solidFill>
                  <a:ln w="16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grpSp>
          </p:grpSp>
        </p:grpSp>
        <p:grpSp>
          <p:nvGrpSpPr>
            <p:cNvPr id="63" name="Group 62">
              <a:extLst>
                <a:ext uri="{FF2B5EF4-FFF2-40B4-BE49-F238E27FC236}">
                  <a16:creationId xmlns:a16="http://schemas.microsoft.com/office/drawing/2014/main" id="{86AE9584-EA52-43C1-9864-89FB69AD1381}"/>
                </a:ext>
              </a:extLst>
            </p:cNvPr>
            <p:cNvGrpSpPr/>
            <p:nvPr/>
          </p:nvGrpSpPr>
          <p:grpSpPr>
            <a:xfrm>
              <a:off x="5834214" y="2784238"/>
              <a:ext cx="1910114" cy="2778362"/>
              <a:chOff x="5834214" y="3206062"/>
              <a:chExt cx="1910114" cy="2778362"/>
            </a:xfrm>
          </p:grpSpPr>
          <p:sp>
            <p:nvSpPr>
              <p:cNvPr id="11" name="Rectangle 10">
                <a:extLst>
                  <a:ext uri="{FF2B5EF4-FFF2-40B4-BE49-F238E27FC236}">
                    <a16:creationId xmlns:a16="http://schemas.microsoft.com/office/drawing/2014/main" id="{618E80FB-67CE-4BEE-ADFA-A5A62982FC89}"/>
                  </a:ext>
                </a:extLst>
              </p:cNvPr>
              <p:cNvSpPr/>
              <p:nvPr/>
            </p:nvSpPr>
            <p:spPr>
              <a:xfrm>
                <a:off x="6019669" y="5276538"/>
                <a:ext cx="153920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7A8"/>
                    </a:solidFill>
                    <a:effectLst/>
                    <a:uLnTx/>
                    <a:uFillTx/>
                    <a:latin typeface="Asap Condensed SemiBold"/>
                    <a:ea typeface="+mn-ea"/>
                    <a:cs typeface="+mn-cs"/>
                  </a:rPr>
                  <a:t>Data Impact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7A8"/>
                    </a:solidFill>
                    <a:effectLst/>
                    <a:uLnTx/>
                    <a:uFillTx/>
                    <a:latin typeface="Asap Condensed SemiBold"/>
                    <a:ea typeface="+mn-ea"/>
                    <a:cs typeface="+mn-cs"/>
                  </a:rPr>
                  <a:t>Leadership</a:t>
                </a:r>
              </a:p>
            </p:txBody>
          </p:sp>
          <p:grpSp>
            <p:nvGrpSpPr>
              <p:cNvPr id="60" name="Group 59">
                <a:extLst>
                  <a:ext uri="{FF2B5EF4-FFF2-40B4-BE49-F238E27FC236}">
                    <a16:creationId xmlns:a16="http://schemas.microsoft.com/office/drawing/2014/main" id="{D31C59E3-E3ED-418E-A8E5-CB10C6C27175}"/>
                  </a:ext>
                </a:extLst>
              </p:cNvPr>
              <p:cNvGrpSpPr/>
              <p:nvPr/>
            </p:nvGrpSpPr>
            <p:grpSpPr>
              <a:xfrm>
                <a:off x="5834214" y="3206062"/>
                <a:ext cx="1910114" cy="1910114"/>
                <a:chOff x="5834214" y="3206062"/>
                <a:chExt cx="1910114" cy="1910114"/>
              </a:xfrm>
            </p:grpSpPr>
            <p:sp>
              <p:nvSpPr>
                <p:cNvPr id="41" name="Oval 40">
                  <a:extLst>
                    <a:ext uri="{FF2B5EF4-FFF2-40B4-BE49-F238E27FC236}">
                      <a16:creationId xmlns:a16="http://schemas.microsoft.com/office/drawing/2014/main" id="{02CED52B-4997-42AA-A705-CC485D01CA4B}"/>
                    </a:ext>
                  </a:extLst>
                </p:cNvPr>
                <p:cNvSpPr>
                  <a:spLocks noChangeAspect="1"/>
                </p:cNvSpPr>
                <p:nvPr/>
              </p:nvSpPr>
              <p:spPr>
                <a:xfrm>
                  <a:off x="5834214" y="3206062"/>
                  <a:ext cx="1910114" cy="191011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sap Condensed SemiBold"/>
                    <a:ea typeface="+mn-ea"/>
                    <a:cs typeface="+mn-cs"/>
                  </a:endParaRPr>
                </a:p>
              </p:txBody>
            </p:sp>
            <p:grpSp>
              <p:nvGrpSpPr>
                <p:cNvPr id="7" name="Graphic 44" descr="Research">
                  <a:extLst>
                    <a:ext uri="{FF2B5EF4-FFF2-40B4-BE49-F238E27FC236}">
                      <a16:creationId xmlns:a16="http://schemas.microsoft.com/office/drawing/2014/main" id="{510886DD-FC85-4BD1-A0CC-D15D4C0FE455}"/>
                    </a:ext>
                  </a:extLst>
                </p:cNvPr>
                <p:cNvGrpSpPr/>
                <p:nvPr/>
              </p:nvGrpSpPr>
              <p:grpSpPr>
                <a:xfrm>
                  <a:off x="6142089" y="3505200"/>
                  <a:ext cx="1294364" cy="1294364"/>
                  <a:chOff x="6142089" y="3505200"/>
                  <a:chExt cx="1294364" cy="1294364"/>
                </a:xfrm>
              </p:grpSpPr>
              <p:sp>
                <p:nvSpPr>
                  <p:cNvPr id="8" name="Freeform: Shape 7">
                    <a:extLst>
                      <a:ext uri="{FF2B5EF4-FFF2-40B4-BE49-F238E27FC236}">
                        <a16:creationId xmlns:a16="http://schemas.microsoft.com/office/drawing/2014/main" id="{F4862A3D-0C4F-4DD9-8CEB-20ED7249AB16}"/>
                      </a:ext>
                    </a:extLst>
                  </p:cNvPr>
                  <p:cNvSpPr/>
                  <p:nvPr/>
                </p:nvSpPr>
                <p:spPr>
                  <a:xfrm>
                    <a:off x="6247248" y="3617101"/>
                    <a:ext cx="1066846" cy="1068194"/>
                  </a:xfrm>
                  <a:custGeom>
                    <a:avLst/>
                    <a:gdLst>
                      <a:gd name="connsiteX0" fmla="*/ 872355 w 1066846"/>
                      <a:gd name="connsiteY0" fmla="*/ 738874 h 1068194"/>
                      <a:gd name="connsiteX1" fmla="*/ 788761 w 1066846"/>
                      <a:gd name="connsiteY1" fmla="*/ 713256 h 1068194"/>
                      <a:gd name="connsiteX2" fmla="*/ 728087 w 1066846"/>
                      <a:gd name="connsiteY2" fmla="*/ 653931 h 1068194"/>
                      <a:gd name="connsiteX3" fmla="*/ 811682 w 1066846"/>
                      <a:gd name="connsiteY3" fmla="*/ 408541 h 1068194"/>
                      <a:gd name="connsiteX4" fmla="*/ 407193 w 1066846"/>
                      <a:gd name="connsiteY4" fmla="*/ 7 h 1068194"/>
                      <a:gd name="connsiteX5" fmla="*/ 7 w 1066846"/>
                      <a:gd name="connsiteY5" fmla="*/ 404496 h 1068194"/>
                      <a:gd name="connsiteX6" fmla="*/ 404496 w 1066846"/>
                      <a:gd name="connsiteY6" fmla="*/ 811682 h 1068194"/>
                      <a:gd name="connsiteX7" fmla="*/ 652583 w 1066846"/>
                      <a:gd name="connsiteY7" fmla="*/ 728087 h 1068194"/>
                      <a:gd name="connsiteX8" fmla="*/ 711908 w 1066846"/>
                      <a:gd name="connsiteY8" fmla="*/ 787412 h 1068194"/>
                      <a:gd name="connsiteX9" fmla="*/ 737525 w 1066846"/>
                      <a:gd name="connsiteY9" fmla="*/ 872355 h 1068194"/>
                      <a:gd name="connsiteX10" fmla="*/ 906062 w 1066846"/>
                      <a:gd name="connsiteY10" fmla="*/ 1040892 h 1068194"/>
                      <a:gd name="connsiteX11" fmla="*/ 1039544 w 1066846"/>
                      <a:gd name="connsiteY11" fmla="*/ 1040892 h 1068194"/>
                      <a:gd name="connsiteX12" fmla="*/ 1039544 w 1066846"/>
                      <a:gd name="connsiteY12" fmla="*/ 907411 h 1068194"/>
                      <a:gd name="connsiteX13" fmla="*/ 872355 w 1066846"/>
                      <a:gd name="connsiteY13" fmla="*/ 738874 h 1068194"/>
                      <a:gd name="connsiteX14" fmla="*/ 407193 w 1066846"/>
                      <a:gd name="connsiteY14" fmla="*/ 730784 h 1068194"/>
                      <a:gd name="connsiteX15" fmla="*/ 83602 w 1066846"/>
                      <a:gd name="connsiteY15" fmla="*/ 407193 h 1068194"/>
                      <a:gd name="connsiteX16" fmla="*/ 407193 w 1066846"/>
                      <a:gd name="connsiteY16" fmla="*/ 83602 h 1068194"/>
                      <a:gd name="connsiteX17" fmla="*/ 730784 w 1066846"/>
                      <a:gd name="connsiteY17" fmla="*/ 407193 h 1068194"/>
                      <a:gd name="connsiteX18" fmla="*/ 407193 w 1066846"/>
                      <a:gd name="connsiteY18" fmla="*/ 730784 h 106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6846" h="1068194">
                        <a:moveTo>
                          <a:pt x="872355" y="738874"/>
                        </a:moveTo>
                        <a:cubicBezTo>
                          <a:pt x="850782" y="717301"/>
                          <a:pt x="818423" y="706514"/>
                          <a:pt x="788761" y="713256"/>
                        </a:cubicBezTo>
                        <a:lnTo>
                          <a:pt x="728087" y="653931"/>
                        </a:lnTo>
                        <a:cubicBezTo>
                          <a:pt x="782019" y="583820"/>
                          <a:pt x="811682" y="497529"/>
                          <a:pt x="811682" y="408541"/>
                        </a:cubicBezTo>
                        <a:cubicBezTo>
                          <a:pt x="813030" y="183376"/>
                          <a:pt x="631010" y="1356"/>
                          <a:pt x="407193" y="7"/>
                        </a:cubicBezTo>
                        <a:cubicBezTo>
                          <a:pt x="183376" y="-1341"/>
                          <a:pt x="1356" y="180679"/>
                          <a:pt x="7" y="404496"/>
                        </a:cubicBezTo>
                        <a:cubicBezTo>
                          <a:pt x="-1341" y="628313"/>
                          <a:pt x="180679" y="810333"/>
                          <a:pt x="404496" y="811682"/>
                        </a:cubicBezTo>
                        <a:cubicBezTo>
                          <a:pt x="493484" y="811682"/>
                          <a:pt x="581123" y="782019"/>
                          <a:pt x="652583" y="728087"/>
                        </a:cubicBezTo>
                        <a:lnTo>
                          <a:pt x="711908" y="787412"/>
                        </a:lnTo>
                        <a:cubicBezTo>
                          <a:pt x="706514" y="818423"/>
                          <a:pt x="715953" y="849434"/>
                          <a:pt x="737525" y="872355"/>
                        </a:cubicBezTo>
                        <a:lnTo>
                          <a:pt x="906062" y="1040892"/>
                        </a:lnTo>
                        <a:cubicBezTo>
                          <a:pt x="942466" y="1077296"/>
                          <a:pt x="1003140" y="1077296"/>
                          <a:pt x="1039544" y="1040892"/>
                        </a:cubicBezTo>
                        <a:cubicBezTo>
                          <a:pt x="1075948" y="1004488"/>
                          <a:pt x="1075948" y="943815"/>
                          <a:pt x="1039544" y="907411"/>
                        </a:cubicBezTo>
                        <a:lnTo>
                          <a:pt x="872355" y="738874"/>
                        </a:lnTo>
                        <a:close/>
                        <a:moveTo>
                          <a:pt x="407193" y="730784"/>
                        </a:moveTo>
                        <a:cubicBezTo>
                          <a:pt x="227869" y="730784"/>
                          <a:pt x="83602" y="586516"/>
                          <a:pt x="83602" y="407193"/>
                        </a:cubicBezTo>
                        <a:cubicBezTo>
                          <a:pt x="83602" y="227869"/>
                          <a:pt x="227869" y="83602"/>
                          <a:pt x="407193" y="83602"/>
                        </a:cubicBezTo>
                        <a:cubicBezTo>
                          <a:pt x="586516" y="83602"/>
                          <a:pt x="730784" y="227869"/>
                          <a:pt x="730784" y="407193"/>
                        </a:cubicBezTo>
                        <a:cubicBezTo>
                          <a:pt x="730784" y="585168"/>
                          <a:pt x="585168" y="730784"/>
                          <a:pt x="407193" y="730784"/>
                        </a:cubicBezTo>
                        <a:close/>
                      </a:path>
                    </a:pathLst>
                  </a:custGeom>
                  <a:solidFill>
                    <a:schemeClr val="tx2"/>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10" name="Freeform: Shape 9">
                    <a:extLst>
                      <a:ext uri="{FF2B5EF4-FFF2-40B4-BE49-F238E27FC236}">
                        <a16:creationId xmlns:a16="http://schemas.microsoft.com/office/drawing/2014/main" id="{689779ED-6265-4DD7-AF6B-49C448C9E4E8}"/>
                      </a:ext>
                    </a:extLst>
                  </p:cNvPr>
                  <p:cNvSpPr/>
                  <p:nvPr/>
                </p:nvSpPr>
                <p:spPr>
                  <a:xfrm>
                    <a:off x="6364557" y="3817487"/>
                    <a:ext cx="581115" cy="426578"/>
                  </a:xfrm>
                  <a:custGeom>
                    <a:avLst/>
                    <a:gdLst>
                      <a:gd name="connsiteX0" fmla="*/ 579767 w 581115"/>
                      <a:gd name="connsiteY0" fmla="*/ 186581 h 426578"/>
                      <a:gd name="connsiteX1" fmla="*/ 502914 w 581115"/>
                      <a:gd name="connsiteY1" fmla="*/ 186581 h 426578"/>
                      <a:gd name="connsiteX2" fmla="*/ 485387 w 581115"/>
                      <a:gd name="connsiteY2" fmla="*/ 197368 h 426578"/>
                      <a:gd name="connsiteX3" fmla="*/ 434151 w 581115"/>
                      <a:gd name="connsiteY3" fmla="*/ 252648 h 426578"/>
                      <a:gd name="connsiteX4" fmla="*/ 391006 w 581115"/>
                      <a:gd name="connsiteY4" fmla="*/ 102987 h 426578"/>
                      <a:gd name="connsiteX5" fmla="*/ 361343 w 581115"/>
                      <a:gd name="connsiteY5" fmla="*/ 86808 h 426578"/>
                      <a:gd name="connsiteX6" fmla="*/ 345164 w 581115"/>
                      <a:gd name="connsiteY6" fmla="*/ 101639 h 426578"/>
                      <a:gd name="connsiteX7" fmla="*/ 264266 w 581115"/>
                      <a:gd name="connsiteY7" fmla="*/ 316018 h 426578"/>
                      <a:gd name="connsiteX8" fmla="*/ 208986 w 581115"/>
                      <a:gd name="connsiteY8" fmla="*/ 19393 h 426578"/>
                      <a:gd name="connsiteX9" fmla="*/ 182020 w 581115"/>
                      <a:gd name="connsiteY9" fmla="*/ 517 h 426578"/>
                      <a:gd name="connsiteX10" fmla="*/ 163144 w 581115"/>
                      <a:gd name="connsiteY10" fmla="*/ 16696 h 426578"/>
                      <a:gd name="connsiteX11" fmla="*/ 105167 w 581115"/>
                      <a:gd name="connsiteY11" fmla="*/ 186581 h 426578"/>
                      <a:gd name="connsiteX12" fmla="*/ 0 w 581115"/>
                      <a:gd name="connsiteY12" fmla="*/ 186581 h 426578"/>
                      <a:gd name="connsiteX13" fmla="*/ 0 w 581115"/>
                      <a:gd name="connsiteY13" fmla="*/ 240513 h 426578"/>
                      <a:gd name="connsiteX14" fmla="*/ 122695 w 581115"/>
                      <a:gd name="connsiteY14" fmla="*/ 240513 h 426578"/>
                      <a:gd name="connsiteX15" fmla="*/ 145616 w 581115"/>
                      <a:gd name="connsiteY15" fmla="*/ 220289 h 426578"/>
                      <a:gd name="connsiteX16" fmla="*/ 179323 w 581115"/>
                      <a:gd name="connsiteY16" fmla="*/ 117818 h 426578"/>
                      <a:gd name="connsiteX17" fmla="*/ 233255 w 581115"/>
                      <a:gd name="connsiteY17" fmla="*/ 407702 h 426578"/>
                      <a:gd name="connsiteX18" fmla="*/ 254828 w 581115"/>
                      <a:gd name="connsiteY18" fmla="*/ 426578 h 426578"/>
                      <a:gd name="connsiteX19" fmla="*/ 257524 w 581115"/>
                      <a:gd name="connsiteY19" fmla="*/ 426578 h 426578"/>
                      <a:gd name="connsiteX20" fmla="*/ 280446 w 581115"/>
                      <a:gd name="connsiteY20" fmla="*/ 411747 h 426578"/>
                      <a:gd name="connsiteX21" fmla="*/ 366736 w 581115"/>
                      <a:gd name="connsiteY21" fmla="*/ 185233 h 426578"/>
                      <a:gd name="connsiteX22" fmla="*/ 401792 w 581115"/>
                      <a:gd name="connsiteY22" fmla="*/ 306580 h 426578"/>
                      <a:gd name="connsiteX23" fmla="*/ 431455 w 581115"/>
                      <a:gd name="connsiteY23" fmla="*/ 322759 h 426578"/>
                      <a:gd name="connsiteX24" fmla="*/ 442241 w 581115"/>
                      <a:gd name="connsiteY24" fmla="*/ 316018 h 426578"/>
                      <a:gd name="connsiteX25" fmla="*/ 515049 w 581115"/>
                      <a:gd name="connsiteY25" fmla="*/ 240513 h 426578"/>
                      <a:gd name="connsiteX26" fmla="*/ 581116 w 581115"/>
                      <a:gd name="connsiteY26" fmla="*/ 240513 h 426578"/>
                      <a:gd name="connsiteX27" fmla="*/ 581116 w 581115"/>
                      <a:gd name="connsiteY27" fmla="*/ 186581 h 42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115" h="426578">
                        <a:moveTo>
                          <a:pt x="579767" y="186581"/>
                        </a:moveTo>
                        <a:lnTo>
                          <a:pt x="502914" y="186581"/>
                        </a:lnTo>
                        <a:cubicBezTo>
                          <a:pt x="496173" y="187930"/>
                          <a:pt x="489431" y="191975"/>
                          <a:pt x="485387" y="197368"/>
                        </a:cubicBezTo>
                        <a:lnTo>
                          <a:pt x="434151" y="252648"/>
                        </a:lnTo>
                        <a:lnTo>
                          <a:pt x="391006" y="102987"/>
                        </a:lnTo>
                        <a:cubicBezTo>
                          <a:pt x="386961" y="90852"/>
                          <a:pt x="373478" y="82763"/>
                          <a:pt x="361343" y="86808"/>
                        </a:cubicBezTo>
                        <a:cubicBezTo>
                          <a:pt x="354602" y="89504"/>
                          <a:pt x="347860" y="93549"/>
                          <a:pt x="345164" y="101639"/>
                        </a:cubicBezTo>
                        <a:lnTo>
                          <a:pt x="264266" y="316018"/>
                        </a:lnTo>
                        <a:lnTo>
                          <a:pt x="208986" y="19393"/>
                        </a:lnTo>
                        <a:cubicBezTo>
                          <a:pt x="206289" y="5910"/>
                          <a:pt x="194155" y="-2180"/>
                          <a:pt x="182020" y="517"/>
                        </a:cubicBezTo>
                        <a:cubicBezTo>
                          <a:pt x="173930" y="1865"/>
                          <a:pt x="167189" y="8606"/>
                          <a:pt x="163144" y="16696"/>
                        </a:cubicBezTo>
                        <a:lnTo>
                          <a:pt x="105167" y="186581"/>
                        </a:lnTo>
                        <a:lnTo>
                          <a:pt x="0" y="186581"/>
                        </a:lnTo>
                        <a:lnTo>
                          <a:pt x="0" y="240513"/>
                        </a:lnTo>
                        <a:lnTo>
                          <a:pt x="122695" y="240513"/>
                        </a:lnTo>
                        <a:cubicBezTo>
                          <a:pt x="133481" y="239165"/>
                          <a:pt x="142919" y="231075"/>
                          <a:pt x="145616" y="220289"/>
                        </a:cubicBezTo>
                        <a:lnTo>
                          <a:pt x="179323" y="117818"/>
                        </a:lnTo>
                        <a:lnTo>
                          <a:pt x="233255" y="407702"/>
                        </a:lnTo>
                        <a:cubicBezTo>
                          <a:pt x="234604" y="418488"/>
                          <a:pt x="244042" y="426578"/>
                          <a:pt x="254828" y="426578"/>
                        </a:cubicBezTo>
                        <a:lnTo>
                          <a:pt x="257524" y="426578"/>
                        </a:lnTo>
                        <a:cubicBezTo>
                          <a:pt x="266963" y="426578"/>
                          <a:pt x="276401" y="421185"/>
                          <a:pt x="280446" y="411747"/>
                        </a:cubicBezTo>
                        <a:lnTo>
                          <a:pt x="366736" y="185233"/>
                        </a:lnTo>
                        <a:lnTo>
                          <a:pt x="401792" y="306580"/>
                        </a:lnTo>
                        <a:cubicBezTo>
                          <a:pt x="405837" y="318714"/>
                          <a:pt x="417972" y="326804"/>
                          <a:pt x="431455" y="322759"/>
                        </a:cubicBezTo>
                        <a:cubicBezTo>
                          <a:pt x="435500" y="321411"/>
                          <a:pt x="439544" y="318714"/>
                          <a:pt x="442241" y="316018"/>
                        </a:cubicBezTo>
                        <a:lnTo>
                          <a:pt x="515049" y="240513"/>
                        </a:lnTo>
                        <a:lnTo>
                          <a:pt x="581116" y="240513"/>
                        </a:lnTo>
                        <a:lnTo>
                          <a:pt x="581116" y="186581"/>
                        </a:lnTo>
                        <a:close/>
                      </a:path>
                    </a:pathLst>
                  </a:custGeom>
                  <a:solidFill>
                    <a:schemeClr val="tx2"/>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grpSp>
          </p:grpSp>
        </p:grpSp>
        <p:grpSp>
          <p:nvGrpSpPr>
            <p:cNvPr id="62" name="Group 61">
              <a:extLst>
                <a:ext uri="{FF2B5EF4-FFF2-40B4-BE49-F238E27FC236}">
                  <a16:creationId xmlns:a16="http://schemas.microsoft.com/office/drawing/2014/main" id="{ECFC8315-990F-4B40-84A4-BBA8C34F5D4A}"/>
                </a:ext>
              </a:extLst>
            </p:cNvPr>
            <p:cNvGrpSpPr/>
            <p:nvPr/>
          </p:nvGrpSpPr>
          <p:grpSpPr>
            <a:xfrm>
              <a:off x="3260007" y="2784238"/>
              <a:ext cx="1910114" cy="2778362"/>
              <a:chOff x="3260007" y="3206062"/>
              <a:chExt cx="1910114" cy="2778362"/>
            </a:xfrm>
          </p:grpSpPr>
          <p:sp>
            <p:nvSpPr>
              <p:cNvPr id="9" name="Rectangle 8">
                <a:extLst>
                  <a:ext uri="{FF2B5EF4-FFF2-40B4-BE49-F238E27FC236}">
                    <a16:creationId xmlns:a16="http://schemas.microsoft.com/office/drawing/2014/main" id="{04879397-9916-4BDB-8E26-2CFB9D8F184A}"/>
                  </a:ext>
                </a:extLst>
              </p:cNvPr>
              <p:cNvSpPr/>
              <p:nvPr/>
            </p:nvSpPr>
            <p:spPr>
              <a:xfrm>
                <a:off x="3417071" y="5276538"/>
                <a:ext cx="159050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7A8"/>
                    </a:solidFill>
                    <a:effectLst/>
                    <a:uLnTx/>
                    <a:uFillTx/>
                    <a:latin typeface="Asap Condensed SemiBold"/>
                    <a:ea typeface="+mn-ea"/>
                    <a:cs typeface="+mn-cs"/>
                  </a:rPr>
                  <a:t>Bridges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7A8"/>
                    </a:solidFill>
                    <a:effectLst/>
                    <a:uLnTx/>
                    <a:uFillTx/>
                    <a:latin typeface="Asap Condensed SemiBold"/>
                    <a:ea typeface="+mn-ea"/>
                    <a:cs typeface="+mn-cs"/>
                  </a:rPr>
                  <a:t>Postsecondary</a:t>
                </a:r>
              </a:p>
            </p:txBody>
          </p:sp>
          <p:grpSp>
            <p:nvGrpSpPr>
              <p:cNvPr id="59" name="Group 58">
                <a:extLst>
                  <a:ext uri="{FF2B5EF4-FFF2-40B4-BE49-F238E27FC236}">
                    <a16:creationId xmlns:a16="http://schemas.microsoft.com/office/drawing/2014/main" id="{991DA1C3-7E20-40E1-ADE6-7324AFD04F56}"/>
                  </a:ext>
                </a:extLst>
              </p:cNvPr>
              <p:cNvGrpSpPr/>
              <p:nvPr/>
            </p:nvGrpSpPr>
            <p:grpSpPr>
              <a:xfrm>
                <a:off x="3260007" y="3206062"/>
                <a:ext cx="1910114" cy="1910114"/>
                <a:chOff x="3260007" y="3206062"/>
                <a:chExt cx="1910114" cy="1910114"/>
              </a:xfrm>
            </p:grpSpPr>
            <p:sp>
              <p:nvSpPr>
                <p:cNvPr id="39" name="Oval 38">
                  <a:extLst>
                    <a:ext uri="{FF2B5EF4-FFF2-40B4-BE49-F238E27FC236}">
                      <a16:creationId xmlns:a16="http://schemas.microsoft.com/office/drawing/2014/main" id="{1BED2A57-F3A4-48B0-8A59-701E1763D112}"/>
                    </a:ext>
                  </a:extLst>
                </p:cNvPr>
                <p:cNvSpPr>
                  <a:spLocks noChangeAspect="1"/>
                </p:cNvSpPr>
                <p:nvPr/>
              </p:nvSpPr>
              <p:spPr>
                <a:xfrm>
                  <a:off x="3260007" y="3206062"/>
                  <a:ext cx="1910114" cy="191011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sap Condensed SemiBold"/>
                    <a:ea typeface="+mn-ea"/>
                    <a:cs typeface="+mn-cs"/>
                  </a:endParaRPr>
                </a:p>
              </p:txBody>
            </p:sp>
            <p:grpSp>
              <p:nvGrpSpPr>
                <p:cNvPr id="12" name="Graphic 45">
                  <a:extLst>
                    <a:ext uri="{FF2B5EF4-FFF2-40B4-BE49-F238E27FC236}">
                      <a16:creationId xmlns:a16="http://schemas.microsoft.com/office/drawing/2014/main" id="{07CA7449-DF62-4780-B802-93DB789F5768}"/>
                    </a:ext>
                  </a:extLst>
                </p:cNvPr>
                <p:cNvGrpSpPr/>
                <p:nvPr/>
              </p:nvGrpSpPr>
              <p:grpSpPr>
                <a:xfrm>
                  <a:off x="3605412" y="3505200"/>
                  <a:ext cx="1219305" cy="1207112"/>
                  <a:chOff x="3605412" y="3505200"/>
                  <a:chExt cx="1219305" cy="1207112"/>
                </a:xfrm>
              </p:grpSpPr>
              <p:sp>
                <p:nvSpPr>
                  <p:cNvPr id="14" name="Freeform: Shape 13">
                    <a:extLst>
                      <a:ext uri="{FF2B5EF4-FFF2-40B4-BE49-F238E27FC236}">
                        <a16:creationId xmlns:a16="http://schemas.microsoft.com/office/drawing/2014/main" id="{4B51A4B9-06A4-4BE2-9A52-D817443557C3}"/>
                      </a:ext>
                    </a:extLst>
                  </p:cNvPr>
                  <p:cNvSpPr/>
                  <p:nvPr/>
                </p:nvSpPr>
                <p:spPr>
                  <a:xfrm>
                    <a:off x="4157819" y="3505246"/>
                    <a:ext cx="119542" cy="120291"/>
                  </a:xfrm>
                  <a:custGeom>
                    <a:avLst/>
                    <a:gdLst>
                      <a:gd name="connsiteX0" fmla="*/ 81997 w 119542"/>
                      <a:gd name="connsiteY0" fmla="*/ 116154 h 120291"/>
                      <a:gd name="connsiteX1" fmla="*/ 115284 w 119542"/>
                      <a:gd name="connsiteY1" fmla="*/ 37996 h 120291"/>
                      <a:gd name="connsiteX2" fmla="*/ 37492 w 119542"/>
                      <a:gd name="connsiteY2" fmla="*/ 4221 h 120291"/>
                      <a:gd name="connsiteX3" fmla="*/ 4327 w 119542"/>
                      <a:gd name="connsiteY3" fmla="*/ 82135 h 120291"/>
                      <a:gd name="connsiteX4" fmla="*/ 81997 w 119542"/>
                      <a:gd name="connsiteY4" fmla="*/ 116154 h 120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42" h="120291">
                        <a:moveTo>
                          <a:pt x="81997" y="116154"/>
                        </a:moveTo>
                        <a:cubicBezTo>
                          <a:pt x="112601" y="103961"/>
                          <a:pt x="127477" y="68967"/>
                          <a:pt x="115284" y="37996"/>
                        </a:cubicBezTo>
                        <a:cubicBezTo>
                          <a:pt x="102969" y="7148"/>
                          <a:pt x="68097" y="-7972"/>
                          <a:pt x="37492" y="4221"/>
                        </a:cubicBezTo>
                        <a:cubicBezTo>
                          <a:pt x="6887" y="16414"/>
                          <a:pt x="-7988" y="51165"/>
                          <a:pt x="4327" y="82135"/>
                        </a:cubicBezTo>
                        <a:cubicBezTo>
                          <a:pt x="16642" y="112983"/>
                          <a:pt x="51392" y="128225"/>
                          <a:pt x="81997" y="116154"/>
                        </a:cubicBezTo>
                      </a:path>
                    </a:pathLst>
                  </a:custGeom>
                  <a:solidFill>
                    <a:schemeClr val="tx2"/>
                  </a:solid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15" name="Freeform: Shape 14">
                    <a:extLst>
                      <a:ext uri="{FF2B5EF4-FFF2-40B4-BE49-F238E27FC236}">
                        <a16:creationId xmlns:a16="http://schemas.microsoft.com/office/drawing/2014/main" id="{C93214A4-4D54-4E9F-BA9F-EBD65A9614E4}"/>
                      </a:ext>
                    </a:extLst>
                  </p:cNvPr>
                  <p:cNvSpPr>
                    <a:spLocks noChangeAspect="1"/>
                  </p:cNvSpPr>
                  <p:nvPr/>
                </p:nvSpPr>
                <p:spPr>
                  <a:xfrm>
                    <a:off x="3867074" y="3609620"/>
                    <a:ext cx="565587" cy="464872"/>
                  </a:xfrm>
                  <a:custGeom>
                    <a:avLst/>
                    <a:gdLst>
                      <a:gd name="connsiteX0" fmla="*/ 455167 w 565587"/>
                      <a:gd name="connsiteY0" fmla="*/ 146756 h 464872"/>
                      <a:gd name="connsiteX1" fmla="*/ 470042 w 565587"/>
                      <a:gd name="connsiteY1" fmla="*/ 150658 h 464872"/>
                      <a:gd name="connsiteX2" fmla="*/ 494550 w 565587"/>
                      <a:gd name="connsiteY2" fmla="*/ 138099 h 464872"/>
                      <a:gd name="connsiteX3" fmla="*/ 559783 w 565587"/>
                      <a:gd name="connsiteY3" fmla="*/ 48114 h 464872"/>
                      <a:gd name="connsiteX4" fmla="*/ 553077 w 565587"/>
                      <a:gd name="connsiteY4" fmla="*/ 5804 h 464872"/>
                      <a:gd name="connsiteX5" fmla="*/ 510767 w 565587"/>
                      <a:gd name="connsiteY5" fmla="*/ 12510 h 464872"/>
                      <a:gd name="connsiteX6" fmla="*/ 461385 w 565587"/>
                      <a:gd name="connsiteY6" fmla="*/ 80670 h 464872"/>
                      <a:gd name="connsiteX7" fmla="*/ 385178 w 565587"/>
                      <a:gd name="connsiteY7" fmla="*/ 37994 h 464872"/>
                      <a:gd name="connsiteX8" fmla="*/ 318604 w 565587"/>
                      <a:gd name="connsiteY8" fmla="*/ 26289 h 464872"/>
                      <a:gd name="connsiteX9" fmla="*/ 185091 w 565587"/>
                      <a:gd name="connsiteY9" fmla="*/ 26289 h 464872"/>
                      <a:gd name="connsiteX10" fmla="*/ 161436 w 565587"/>
                      <a:gd name="connsiteY10" fmla="*/ 37628 h 464872"/>
                      <a:gd name="connsiteX11" fmla="*/ 91448 w 565587"/>
                      <a:gd name="connsiteY11" fmla="*/ 125418 h 464872"/>
                      <a:gd name="connsiteX12" fmla="*/ 96203 w 565587"/>
                      <a:gd name="connsiteY12" fmla="*/ 167972 h 464872"/>
                      <a:gd name="connsiteX13" fmla="*/ 115102 w 565587"/>
                      <a:gd name="connsiteY13" fmla="*/ 174556 h 464872"/>
                      <a:gd name="connsiteX14" fmla="*/ 138757 w 565587"/>
                      <a:gd name="connsiteY14" fmla="*/ 163217 h 464872"/>
                      <a:gd name="connsiteX15" fmla="*/ 199722 w 565587"/>
                      <a:gd name="connsiteY15" fmla="*/ 86766 h 464872"/>
                      <a:gd name="connsiteX16" fmla="*/ 249958 w 565587"/>
                      <a:gd name="connsiteY16" fmla="*/ 86766 h 464872"/>
                      <a:gd name="connsiteX17" fmla="*/ 162533 w 565587"/>
                      <a:gd name="connsiteY17" fmla="*/ 218695 h 464872"/>
                      <a:gd name="connsiteX18" fmla="*/ 162533 w 565587"/>
                      <a:gd name="connsiteY18" fmla="*/ 218695 h 464872"/>
                      <a:gd name="connsiteX19" fmla="*/ 159973 w 565587"/>
                      <a:gd name="connsiteY19" fmla="*/ 252957 h 464872"/>
                      <a:gd name="connsiteX20" fmla="*/ 192406 w 565587"/>
                      <a:gd name="connsiteY20" fmla="*/ 328798 h 464872"/>
                      <a:gd name="connsiteX21" fmla="*/ 38774 w 565587"/>
                      <a:gd name="connsiteY21" fmla="*/ 328798 h 464872"/>
                      <a:gd name="connsiteX22" fmla="*/ 0 w 565587"/>
                      <a:gd name="connsiteY22" fmla="*/ 367572 h 464872"/>
                      <a:gd name="connsiteX23" fmla="*/ 38774 w 565587"/>
                      <a:gd name="connsiteY23" fmla="*/ 406346 h 464872"/>
                      <a:gd name="connsiteX24" fmla="*/ 251177 w 565587"/>
                      <a:gd name="connsiteY24" fmla="*/ 406346 h 464872"/>
                      <a:gd name="connsiteX25" fmla="*/ 283488 w 565587"/>
                      <a:gd name="connsiteY25" fmla="*/ 389032 h 464872"/>
                      <a:gd name="connsiteX26" fmla="*/ 286781 w 565587"/>
                      <a:gd name="connsiteY26" fmla="*/ 352453 h 464872"/>
                      <a:gd name="connsiteX27" fmla="*/ 259346 w 565587"/>
                      <a:gd name="connsiteY27" fmla="*/ 288439 h 464872"/>
                      <a:gd name="connsiteX28" fmla="*/ 379814 w 565587"/>
                      <a:gd name="connsiteY28" fmla="*/ 288439 h 464872"/>
                      <a:gd name="connsiteX29" fmla="*/ 451509 w 565587"/>
                      <a:gd name="connsiteY29" fmla="*/ 442437 h 464872"/>
                      <a:gd name="connsiteX30" fmla="*/ 486625 w 565587"/>
                      <a:gd name="connsiteY30" fmla="*/ 464873 h 464872"/>
                      <a:gd name="connsiteX31" fmla="*/ 502963 w 565587"/>
                      <a:gd name="connsiteY31" fmla="*/ 461215 h 464872"/>
                      <a:gd name="connsiteX32" fmla="*/ 521741 w 565587"/>
                      <a:gd name="connsiteY32" fmla="*/ 409760 h 464872"/>
                      <a:gd name="connsiteX33" fmla="*/ 439681 w 565587"/>
                      <a:gd name="connsiteY33" fmla="*/ 233327 h 464872"/>
                      <a:gd name="connsiteX34" fmla="*/ 404565 w 565587"/>
                      <a:gd name="connsiteY34" fmla="*/ 211013 h 464872"/>
                      <a:gd name="connsiteX35" fmla="*/ 329334 w 565587"/>
                      <a:gd name="connsiteY35" fmla="*/ 211013 h 464872"/>
                      <a:gd name="connsiteX36" fmla="*/ 397250 w 565587"/>
                      <a:gd name="connsiteY36" fmla="*/ 114200 h 464872"/>
                      <a:gd name="connsiteX37" fmla="*/ 455167 w 565587"/>
                      <a:gd name="connsiteY37" fmla="*/ 146756 h 46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5587" h="464872">
                        <a:moveTo>
                          <a:pt x="455167" y="146756"/>
                        </a:moveTo>
                        <a:cubicBezTo>
                          <a:pt x="459800" y="149438"/>
                          <a:pt x="464921" y="150658"/>
                          <a:pt x="470042" y="150658"/>
                        </a:cubicBezTo>
                        <a:cubicBezTo>
                          <a:pt x="479431" y="150658"/>
                          <a:pt x="488697" y="146268"/>
                          <a:pt x="494550" y="138099"/>
                        </a:cubicBezTo>
                        <a:lnTo>
                          <a:pt x="559783" y="48114"/>
                        </a:lnTo>
                        <a:cubicBezTo>
                          <a:pt x="569659" y="34580"/>
                          <a:pt x="566611" y="15559"/>
                          <a:pt x="553077" y="5804"/>
                        </a:cubicBezTo>
                        <a:cubicBezTo>
                          <a:pt x="539421" y="-4072"/>
                          <a:pt x="520521" y="-1024"/>
                          <a:pt x="510767" y="12510"/>
                        </a:cubicBezTo>
                        <a:lnTo>
                          <a:pt x="461385" y="80670"/>
                        </a:lnTo>
                        <a:cubicBezTo>
                          <a:pt x="461385" y="80670"/>
                          <a:pt x="385422" y="38238"/>
                          <a:pt x="385178" y="37994"/>
                        </a:cubicBezTo>
                        <a:cubicBezTo>
                          <a:pt x="359207" y="26532"/>
                          <a:pt x="329456" y="25923"/>
                          <a:pt x="318604" y="26289"/>
                        </a:cubicBezTo>
                        <a:lnTo>
                          <a:pt x="185091" y="26289"/>
                        </a:lnTo>
                        <a:cubicBezTo>
                          <a:pt x="175824" y="26289"/>
                          <a:pt x="167167" y="30434"/>
                          <a:pt x="161436" y="37628"/>
                        </a:cubicBezTo>
                        <a:lnTo>
                          <a:pt x="91448" y="125418"/>
                        </a:lnTo>
                        <a:cubicBezTo>
                          <a:pt x="80962" y="138465"/>
                          <a:pt x="83157" y="157486"/>
                          <a:pt x="96203" y="167972"/>
                        </a:cubicBezTo>
                        <a:cubicBezTo>
                          <a:pt x="101812" y="172361"/>
                          <a:pt x="108396" y="174556"/>
                          <a:pt x="115102" y="174556"/>
                        </a:cubicBezTo>
                        <a:cubicBezTo>
                          <a:pt x="124003" y="174556"/>
                          <a:pt x="132782" y="170654"/>
                          <a:pt x="138757" y="163217"/>
                        </a:cubicBezTo>
                        <a:lnTo>
                          <a:pt x="199722" y="86766"/>
                        </a:lnTo>
                        <a:lnTo>
                          <a:pt x="249958" y="86766"/>
                        </a:lnTo>
                        <a:cubicBezTo>
                          <a:pt x="213135" y="139684"/>
                          <a:pt x="162411" y="213696"/>
                          <a:pt x="162533" y="218695"/>
                        </a:cubicBezTo>
                        <a:lnTo>
                          <a:pt x="162533" y="218695"/>
                        </a:lnTo>
                        <a:cubicBezTo>
                          <a:pt x="156681" y="228937"/>
                          <a:pt x="154974" y="241252"/>
                          <a:pt x="159973" y="252957"/>
                        </a:cubicBezTo>
                        <a:lnTo>
                          <a:pt x="192406" y="328798"/>
                        </a:lnTo>
                        <a:lnTo>
                          <a:pt x="38774" y="328798"/>
                        </a:lnTo>
                        <a:cubicBezTo>
                          <a:pt x="17436" y="328798"/>
                          <a:pt x="0" y="346112"/>
                          <a:pt x="0" y="367572"/>
                        </a:cubicBezTo>
                        <a:cubicBezTo>
                          <a:pt x="0" y="388910"/>
                          <a:pt x="17314" y="406346"/>
                          <a:pt x="38774" y="406346"/>
                        </a:cubicBezTo>
                        <a:lnTo>
                          <a:pt x="251177" y="406346"/>
                        </a:lnTo>
                        <a:cubicBezTo>
                          <a:pt x="264223" y="406346"/>
                          <a:pt x="276295" y="399884"/>
                          <a:pt x="283488" y="389032"/>
                        </a:cubicBezTo>
                        <a:cubicBezTo>
                          <a:pt x="290682" y="378180"/>
                          <a:pt x="291902" y="364402"/>
                          <a:pt x="286781" y="352453"/>
                        </a:cubicBezTo>
                        <a:lnTo>
                          <a:pt x="259346" y="288439"/>
                        </a:lnTo>
                        <a:lnTo>
                          <a:pt x="379814" y="288439"/>
                        </a:lnTo>
                        <a:lnTo>
                          <a:pt x="451509" y="442437"/>
                        </a:lnTo>
                        <a:cubicBezTo>
                          <a:pt x="458093" y="456581"/>
                          <a:pt x="472115" y="464873"/>
                          <a:pt x="486625" y="464873"/>
                        </a:cubicBezTo>
                        <a:cubicBezTo>
                          <a:pt x="491990" y="464873"/>
                          <a:pt x="497598" y="463653"/>
                          <a:pt x="502963" y="461215"/>
                        </a:cubicBezTo>
                        <a:cubicBezTo>
                          <a:pt x="522350" y="452192"/>
                          <a:pt x="530763" y="429147"/>
                          <a:pt x="521741" y="409760"/>
                        </a:cubicBezTo>
                        <a:lnTo>
                          <a:pt x="439681" y="233327"/>
                        </a:lnTo>
                        <a:cubicBezTo>
                          <a:pt x="433219" y="219670"/>
                          <a:pt x="419563" y="211013"/>
                          <a:pt x="404565" y="211013"/>
                        </a:cubicBezTo>
                        <a:lnTo>
                          <a:pt x="329334" y="211013"/>
                        </a:lnTo>
                        <a:lnTo>
                          <a:pt x="397250" y="114200"/>
                        </a:lnTo>
                        <a:lnTo>
                          <a:pt x="455167" y="146756"/>
                        </a:lnTo>
                        <a:close/>
                      </a:path>
                    </a:pathLst>
                  </a:custGeom>
                  <a:solidFill>
                    <a:schemeClr val="tx2"/>
                  </a:solid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16" name="Freeform: Shape 15">
                    <a:extLst>
                      <a:ext uri="{FF2B5EF4-FFF2-40B4-BE49-F238E27FC236}">
                        <a16:creationId xmlns:a16="http://schemas.microsoft.com/office/drawing/2014/main" id="{578074E2-8A9E-42D4-99A4-E3507E1E0A08}"/>
                      </a:ext>
                    </a:extLst>
                  </p:cNvPr>
                  <p:cNvSpPr>
                    <a:spLocks noChangeAspect="1"/>
                  </p:cNvSpPr>
                  <p:nvPr/>
                </p:nvSpPr>
                <p:spPr>
                  <a:xfrm>
                    <a:off x="3605412" y="4134849"/>
                    <a:ext cx="482478" cy="576975"/>
                  </a:xfrm>
                  <a:custGeom>
                    <a:avLst/>
                    <a:gdLst>
                      <a:gd name="connsiteX0" fmla="*/ 387861 w 482478"/>
                      <a:gd name="connsiteY0" fmla="*/ 0 h 576975"/>
                      <a:gd name="connsiteX1" fmla="*/ 0 w 482478"/>
                      <a:gd name="connsiteY1" fmla="*/ 0 h 576975"/>
                      <a:gd name="connsiteX2" fmla="*/ 0 w 482478"/>
                      <a:gd name="connsiteY2" fmla="*/ 576975 h 576975"/>
                      <a:gd name="connsiteX3" fmla="*/ 171068 w 482478"/>
                      <a:gd name="connsiteY3" fmla="*/ 576975 h 576975"/>
                      <a:gd name="connsiteX4" fmla="*/ 482479 w 482478"/>
                      <a:gd name="connsiteY4" fmla="*/ 219719 h 576975"/>
                      <a:gd name="connsiteX5" fmla="*/ 387861 w 482478"/>
                      <a:gd name="connsiteY5" fmla="*/ 0 h 57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478" h="576975">
                        <a:moveTo>
                          <a:pt x="387861" y="0"/>
                        </a:moveTo>
                        <a:lnTo>
                          <a:pt x="0" y="0"/>
                        </a:lnTo>
                        <a:lnTo>
                          <a:pt x="0" y="576975"/>
                        </a:lnTo>
                        <a:lnTo>
                          <a:pt x="171068" y="576975"/>
                        </a:lnTo>
                        <a:cubicBezTo>
                          <a:pt x="171068" y="394445"/>
                          <a:pt x="306655" y="243861"/>
                          <a:pt x="482479" y="219719"/>
                        </a:cubicBezTo>
                        <a:lnTo>
                          <a:pt x="387861" y="0"/>
                        </a:lnTo>
                        <a:close/>
                      </a:path>
                    </a:pathLst>
                  </a:custGeom>
                  <a:solidFill>
                    <a:schemeClr val="tx2"/>
                  </a:solid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sap Condensed SemiBold"/>
                      <a:ea typeface="+mn-ea"/>
                      <a:cs typeface="+mn-cs"/>
                    </a:endParaRPr>
                  </a:p>
                </p:txBody>
              </p:sp>
              <p:sp>
                <p:nvSpPr>
                  <p:cNvPr id="17" name="Freeform: Shape 16">
                    <a:extLst>
                      <a:ext uri="{FF2B5EF4-FFF2-40B4-BE49-F238E27FC236}">
                        <a16:creationId xmlns:a16="http://schemas.microsoft.com/office/drawing/2014/main" id="{D52A0E75-0121-4640-8EFE-B5EB88D6514A}"/>
                      </a:ext>
                    </a:extLst>
                  </p:cNvPr>
                  <p:cNvSpPr>
                    <a:spLocks noChangeAspect="1"/>
                  </p:cNvSpPr>
                  <p:nvPr/>
                </p:nvSpPr>
                <p:spPr>
                  <a:xfrm>
                    <a:off x="4248229" y="4134849"/>
                    <a:ext cx="577218" cy="576975"/>
                  </a:xfrm>
                  <a:custGeom>
                    <a:avLst/>
                    <a:gdLst>
                      <a:gd name="connsiteX0" fmla="*/ 0 w 577218"/>
                      <a:gd name="connsiteY0" fmla="*/ 0 h 576975"/>
                      <a:gd name="connsiteX1" fmla="*/ 87668 w 577218"/>
                      <a:gd name="connsiteY1" fmla="*/ 218621 h 576975"/>
                      <a:gd name="connsiteX2" fmla="*/ 406150 w 577218"/>
                      <a:gd name="connsiteY2" fmla="*/ 576975 h 576975"/>
                      <a:gd name="connsiteX3" fmla="*/ 577219 w 577218"/>
                      <a:gd name="connsiteY3" fmla="*/ 576975 h 576975"/>
                      <a:gd name="connsiteX4" fmla="*/ 577219 w 577218"/>
                      <a:gd name="connsiteY4" fmla="*/ 0 h 576975"/>
                      <a:gd name="connsiteX5" fmla="*/ 0 w 577218"/>
                      <a:gd name="connsiteY5" fmla="*/ 0 h 57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218" h="576975">
                        <a:moveTo>
                          <a:pt x="0" y="0"/>
                        </a:moveTo>
                        <a:lnTo>
                          <a:pt x="87668" y="218621"/>
                        </a:lnTo>
                        <a:cubicBezTo>
                          <a:pt x="266906" y="239837"/>
                          <a:pt x="406150" y="392007"/>
                          <a:pt x="406150" y="576975"/>
                        </a:cubicBezTo>
                        <a:lnTo>
                          <a:pt x="577219" y="576975"/>
                        </a:lnTo>
                        <a:lnTo>
                          <a:pt x="577219" y="0"/>
                        </a:lnTo>
                        <a:lnTo>
                          <a:pt x="0" y="0"/>
                        </a:lnTo>
                        <a:close/>
                      </a:path>
                    </a:pathLst>
                  </a:custGeom>
                  <a:solidFill>
                    <a:schemeClr val="tx2"/>
                  </a:solid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sap Condensed SemiBold"/>
                      <a:ea typeface="+mn-ea"/>
                      <a:cs typeface="+mn-cs"/>
                    </a:endParaRPr>
                  </a:p>
                </p:txBody>
              </p:sp>
            </p:grpSp>
          </p:grpSp>
        </p:grpSp>
      </p:grpSp>
    </p:spTree>
    <p:extLst>
      <p:ext uri="{BB962C8B-B14F-4D97-AF65-F5344CB8AC3E}">
        <p14:creationId xmlns:p14="http://schemas.microsoft.com/office/powerpoint/2010/main" val="197260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3200" b="0" dirty="0">
                <a:latin typeface="Times New Roman" panose="02020603050405020304" pitchFamily="18" charset="0"/>
                <a:cs typeface="Times New Roman" panose="02020603050405020304" pitchFamily="18" charset="0"/>
              </a:rPr>
              <a:t>Postsecondary and Workforce Readiness Act </a:t>
            </a: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pPr marL="0" indent="0">
              <a:buNone/>
            </a:pPr>
            <a:r>
              <a:rPr lang="en-US" dirty="0">
                <a:solidFill>
                  <a:srgbClr val="172169"/>
                </a:solidFill>
              </a:rPr>
              <a:t>Public Act 99-0674 (HB 5729)</a:t>
            </a:r>
            <a:br>
              <a:rPr lang="en-US" dirty="0">
                <a:solidFill>
                  <a:srgbClr val="172169"/>
                </a:solidFill>
              </a:rPr>
            </a:br>
            <a:r>
              <a:rPr lang="en-US" dirty="0">
                <a:solidFill>
                  <a:srgbClr val="172169"/>
                </a:solidFill>
              </a:rPr>
              <a:t>	Signed by Governor July 29, 2016</a:t>
            </a:r>
          </a:p>
          <a:p>
            <a:pPr marL="0" indent="0">
              <a:buNone/>
            </a:pPr>
            <a:endParaRPr lang="en-US" dirty="0">
              <a:solidFill>
                <a:srgbClr val="172169"/>
              </a:solidFill>
            </a:endParaRPr>
          </a:p>
          <a:p>
            <a:pPr marL="0" indent="0">
              <a:buNone/>
            </a:pPr>
            <a:r>
              <a:rPr lang="en-US" dirty="0">
                <a:solidFill>
                  <a:srgbClr val="172169"/>
                </a:solidFill>
              </a:rPr>
              <a:t>Four Components:</a:t>
            </a:r>
          </a:p>
          <a:p>
            <a:r>
              <a:rPr lang="en-US" dirty="0">
                <a:solidFill>
                  <a:srgbClr val="172169"/>
                </a:solidFill>
              </a:rPr>
              <a:t>Postsecondary and Career Expectations (</a:t>
            </a:r>
            <a:r>
              <a:rPr lang="en-US" dirty="0" err="1">
                <a:solidFill>
                  <a:srgbClr val="172169"/>
                </a:solidFill>
              </a:rPr>
              <a:t>PaCE</a:t>
            </a:r>
            <a:r>
              <a:rPr lang="en-US" dirty="0">
                <a:solidFill>
                  <a:srgbClr val="172169"/>
                </a:solidFill>
              </a:rPr>
              <a:t>)</a:t>
            </a:r>
          </a:p>
          <a:p>
            <a:r>
              <a:rPr lang="en-US" dirty="0">
                <a:solidFill>
                  <a:srgbClr val="172169"/>
                </a:solidFill>
              </a:rPr>
              <a:t>Scaling of 12th Grade Transitional Courses</a:t>
            </a:r>
          </a:p>
          <a:p>
            <a:r>
              <a:rPr lang="en-US" dirty="0">
                <a:solidFill>
                  <a:srgbClr val="172169"/>
                </a:solidFill>
              </a:rPr>
              <a:t>College &amp; Career Pathway Endorsements on High School Diplomas</a:t>
            </a:r>
          </a:p>
          <a:p>
            <a:r>
              <a:rPr lang="en-US" dirty="0">
                <a:solidFill>
                  <a:srgbClr val="172169"/>
                </a:solidFill>
              </a:rPr>
              <a:t>Pilot of Competency-based High School Graduation Requirements</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5</a:t>
            </a:fld>
            <a:endParaRPr lang="en-US" dirty="0"/>
          </a:p>
        </p:txBody>
      </p:sp>
      <p:grpSp>
        <p:nvGrpSpPr>
          <p:cNvPr id="5" name="Google Shape;481;p69">
            <a:extLst>
              <a:ext uri="{FF2B5EF4-FFF2-40B4-BE49-F238E27FC236}">
                <a16:creationId xmlns:a16="http://schemas.microsoft.com/office/drawing/2014/main" id="{15669279-55A1-40DD-A49B-C8AC08B14826}"/>
              </a:ext>
            </a:extLst>
          </p:cNvPr>
          <p:cNvGrpSpPr/>
          <p:nvPr/>
        </p:nvGrpSpPr>
        <p:grpSpPr>
          <a:xfrm>
            <a:off x="9525000" y="1477008"/>
            <a:ext cx="1974773" cy="2553494"/>
            <a:chOff x="609600" y="2209800"/>
            <a:chExt cx="1974773" cy="2553494"/>
          </a:xfrm>
        </p:grpSpPr>
        <p:pic>
          <p:nvPicPr>
            <p:cNvPr id="6" name="Google Shape;482;p69">
              <a:extLst>
                <a:ext uri="{FF2B5EF4-FFF2-40B4-BE49-F238E27FC236}">
                  <a16:creationId xmlns:a16="http://schemas.microsoft.com/office/drawing/2014/main" id="{302DFB67-D997-4E3C-A715-8F0184889D57}"/>
                </a:ext>
              </a:extLst>
            </p:cNvPr>
            <p:cNvPicPr preferRelativeResize="0"/>
            <p:nvPr/>
          </p:nvPicPr>
          <p:blipFill rotWithShape="1">
            <a:blip r:embed="rId2">
              <a:alphaModFix/>
            </a:blip>
            <a:srcRect/>
            <a:stretch/>
          </p:blipFill>
          <p:spPr>
            <a:xfrm>
              <a:off x="609600" y="2209800"/>
              <a:ext cx="1974773" cy="1974773"/>
            </a:xfrm>
            <a:prstGeom prst="rect">
              <a:avLst/>
            </a:prstGeom>
            <a:noFill/>
            <a:ln>
              <a:noFill/>
            </a:ln>
          </p:spPr>
        </p:pic>
        <p:sp>
          <p:nvSpPr>
            <p:cNvPr id="7" name="Google Shape;483;p69">
              <a:extLst>
                <a:ext uri="{FF2B5EF4-FFF2-40B4-BE49-F238E27FC236}">
                  <a16:creationId xmlns:a16="http://schemas.microsoft.com/office/drawing/2014/main" id="{34E125B0-B3F7-4D75-A962-A9CBEF60E12D}"/>
                </a:ext>
              </a:extLst>
            </p:cNvPr>
            <p:cNvSpPr txBox="1"/>
            <p:nvPr/>
          </p:nvSpPr>
          <p:spPr>
            <a:xfrm>
              <a:off x="758787" y="4231482"/>
              <a:ext cx="1676399" cy="5318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a:solidFill>
                    <a:schemeClr val="hlink"/>
                  </a:solidFill>
                  <a:latin typeface="Arial"/>
                  <a:ea typeface="Arial"/>
                  <a:cs typeface="Arial"/>
                  <a:sym typeface="Arial"/>
                  <a:hlinkClick r:id="rId3"/>
                </a:rPr>
                <a:t>pwract.org</a:t>
              </a:r>
              <a:endParaRPr sz="1800">
                <a:solidFill>
                  <a:schemeClr val="accent1"/>
                </a:solidFill>
                <a:latin typeface="Arial"/>
                <a:ea typeface="Arial"/>
                <a:cs typeface="Arial"/>
                <a:sym typeface="Arial"/>
              </a:endParaRPr>
            </a:p>
          </p:txBody>
        </p:sp>
      </p:grpSp>
      <p:sp>
        <p:nvSpPr>
          <p:cNvPr id="8" name="Oval 7">
            <a:extLst>
              <a:ext uri="{FF2B5EF4-FFF2-40B4-BE49-F238E27FC236}">
                <a16:creationId xmlns:a16="http://schemas.microsoft.com/office/drawing/2014/main" id="{51CEA322-C15A-40BC-9D07-8570381C7438}"/>
              </a:ext>
            </a:extLst>
          </p:cNvPr>
          <p:cNvSpPr/>
          <p:nvPr/>
        </p:nvSpPr>
        <p:spPr>
          <a:xfrm>
            <a:off x="952499" y="4342639"/>
            <a:ext cx="10177956" cy="6336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7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b="0" dirty="0">
                <a:latin typeface="Times New Roman" panose="02020603050405020304" pitchFamily="18" charset="0"/>
                <a:cs typeface="Times New Roman" panose="02020603050405020304" pitchFamily="18" charset="0"/>
              </a:rPr>
              <a:t>State Pathways Model</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6</a:t>
            </a:fld>
            <a:endParaRPr lang="en-US" dirty="0"/>
          </a:p>
        </p:txBody>
      </p:sp>
      <p:grpSp>
        <p:nvGrpSpPr>
          <p:cNvPr id="61" name="Google Shape;488;p70">
            <a:extLst>
              <a:ext uri="{FF2B5EF4-FFF2-40B4-BE49-F238E27FC236}">
                <a16:creationId xmlns:a16="http://schemas.microsoft.com/office/drawing/2014/main" id="{5DB56EC7-5646-40C9-AF1D-F1D3B658BC0D}"/>
              </a:ext>
            </a:extLst>
          </p:cNvPr>
          <p:cNvGrpSpPr/>
          <p:nvPr/>
        </p:nvGrpSpPr>
        <p:grpSpPr>
          <a:xfrm>
            <a:off x="1208029" y="1582095"/>
            <a:ext cx="1370260" cy="4186906"/>
            <a:chOff x="2801019" y="2046"/>
            <a:chExt cx="1370260" cy="4186906"/>
          </a:xfrm>
        </p:grpSpPr>
        <p:sp>
          <p:nvSpPr>
            <p:cNvPr id="62" name="Google Shape;489;p70">
              <a:extLst>
                <a:ext uri="{FF2B5EF4-FFF2-40B4-BE49-F238E27FC236}">
                  <a16:creationId xmlns:a16="http://schemas.microsoft.com/office/drawing/2014/main" id="{0CC9B033-E3FD-4274-8E2F-84D9D5DF0D83}"/>
                </a:ext>
              </a:extLst>
            </p:cNvPr>
            <p:cNvSpPr/>
            <p:nvPr/>
          </p:nvSpPr>
          <p:spPr>
            <a:xfrm>
              <a:off x="2801019" y="2046"/>
              <a:ext cx="1370260" cy="761255"/>
            </a:xfrm>
            <a:prstGeom prst="roundRect">
              <a:avLst>
                <a:gd name="adj" fmla="val 10000"/>
              </a:avLst>
            </a:prstGeom>
            <a:solidFill>
              <a:schemeClr val="lt1"/>
            </a:solidFill>
            <a:ln w="1905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90;p70">
              <a:extLst>
                <a:ext uri="{FF2B5EF4-FFF2-40B4-BE49-F238E27FC236}">
                  <a16:creationId xmlns:a16="http://schemas.microsoft.com/office/drawing/2014/main" id="{ECE02A32-CFA2-4A81-AF85-0322330EAE89}"/>
                </a:ext>
              </a:extLst>
            </p:cNvPr>
            <p:cNvSpPr txBox="1"/>
            <p:nvPr/>
          </p:nvSpPr>
          <p:spPr>
            <a:xfrm>
              <a:off x="2823315" y="24342"/>
              <a:ext cx="1325700" cy="7167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500">
                  <a:latin typeface="Arial"/>
                  <a:ea typeface="Arial"/>
                  <a:cs typeface="Arial"/>
                  <a:sym typeface="Arial"/>
                </a:rPr>
                <a:t>Individualized Planning</a:t>
              </a:r>
              <a:endParaRPr sz="1300"/>
            </a:p>
          </p:txBody>
        </p:sp>
        <p:sp>
          <p:nvSpPr>
            <p:cNvPr id="64" name="Google Shape;491;p70">
              <a:extLst>
                <a:ext uri="{FF2B5EF4-FFF2-40B4-BE49-F238E27FC236}">
                  <a16:creationId xmlns:a16="http://schemas.microsoft.com/office/drawing/2014/main" id="{FAC526BE-76C7-42B4-9C89-A17032942ED5}"/>
                </a:ext>
              </a:extLst>
            </p:cNvPr>
            <p:cNvSpPr/>
            <p:nvPr/>
          </p:nvSpPr>
          <p:spPr>
            <a:xfrm rot="5400000">
              <a:off x="3343414" y="782333"/>
              <a:ext cx="285470" cy="342565"/>
            </a:xfrm>
            <a:prstGeom prst="rightArrow">
              <a:avLst>
                <a:gd name="adj1" fmla="val 60000"/>
                <a:gd name="adj2" fmla="val 50000"/>
              </a:avLst>
            </a:prstGeom>
            <a:solidFill>
              <a:srgbClr val="A7B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92;p70">
              <a:extLst>
                <a:ext uri="{FF2B5EF4-FFF2-40B4-BE49-F238E27FC236}">
                  <a16:creationId xmlns:a16="http://schemas.microsoft.com/office/drawing/2014/main" id="{4E0D574A-0EA4-4727-8D14-2EC969E6622B}"/>
                </a:ext>
              </a:extLst>
            </p:cNvPr>
            <p:cNvSpPr txBox="1"/>
            <p:nvPr/>
          </p:nvSpPr>
          <p:spPr>
            <a:xfrm>
              <a:off x="3383380" y="810881"/>
              <a:ext cx="205539" cy="19982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66" name="Google Shape;493;p70">
              <a:extLst>
                <a:ext uri="{FF2B5EF4-FFF2-40B4-BE49-F238E27FC236}">
                  <a16:creationId xmlns:a16="http://schemas.microsoft.com/office/drawing/2014/main" id="{CB013B90-0E5E-4D5F-891F-CA47E9FAB048}"/>
                </a:ext>
              </a:extLst>
            </p:cNvPr>
            <p:cNvSpPr/>
            <p:nvPr/>
          </p:nvSpPr>
          <p:spPr>
            <a:xfrm>
              <a:off x="2801019" y="1143930"/>
              <a:ext cx="1370260" cy="761255"/>
            </a:xfrm>
            <a:prstGeom prst="roundRect">
              <a:avLst>
                <a:gd name="adj" fmla="val 10000"/>
              </a:avLst>
            </a:prstGeom>
            <a:solidFill>
              <a:schemeClr val="lt1"/>
            </a:solidFill>
            <a:ln w="1905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4;p70">
              <a:extLst>
                <a:ext uri="{FF2B5EF4-FFF2-40B4-BE49-F238E27FC236}">
                  <a16:creationId xmlns:a16="http://schemas.microsoft.com/office/drawing/2014/main" id="{2B15CEC3-8993-4F2E-8930-196D76BBC28E}"/>
                </a:ext>
              </a:extLst>
            </p:cNvPr>
            <p:cNvSpPr txBox="1"/>
            <p:nvPr/>
          </p:nvSpPr>
          <p:spPr>
            <a:xfrm>
              <a:off x="2823315" y="1166226"/>
              <a:ext cx="1325668" cy="71666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latin typeface="Arial"/>
                  <a:ea typeface="Arial"/>
                  <a:cs typeface="Arial"/>
                  <a:sym typeface="Arial"/>
                </a:rPr>
                <a:t>Career Focused Instruction</a:t>
              </a:r>
              <a:endParaRPr/>
            </a:p>
          </p:txBody>
        </p:sp>
        <p:sp>
          <p:nvSpPr>
            <p:cNvPr id="68" name="Google Shape;495;p70">
              <a:extLst>
                <a:ext uri="{FF2B5EF4-FFF2-40B4-BE49-F238E27FC236}">
                  <a16:creationId xmlns:a16="http://schemas.microsoft.com/office/drawing/2014/main" id="{C09EFE95-6DAE-47E2-B305-AE0830A9E7F6}"/>
                </a:ext>
              </a:extLst>
            </p:cNvPr>
            <p:cNvSpPr/>
            <p:nvPr/>
          </p:nvSpPr>
          <p:spPr>
            <a:xfrm rot="5400000">
              <a:off x="3343414" y="1924217"/>
              <a:ext cx="285470" cy="342565"/>
            </a:xfrm>
            <a:prstGeom prst="rightArrow">
              <a:avLst>
                <a:gd name="adj1" fmla="val 60000"/>
                <a:gd name="adj2" fmla="val 50000"/>
              </a:avLst>
            </a:prstGeom>
            <a:solidFill>
              <a:srgbClr val="A7B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6;p70">
              <a:extLst>
                <a:ext uri="{FF2B5EF4-FFF2-40B4-BE49-F238E27FC236}">
                  <a16:creationId xmlns:a16="http://schemas.microsoft.com/office/drawing/2014/main" id="{9C53FC79-6BD2-4B6D-A018-129E78D981B6}"/>
                </a:ext>
              </a:extLst>
            </p:cNvPr>
            <p:cNvSpPr txBox="1"/>
            <p:nvPr/>
          </p:nvSpPr>
          <p:spPr>
            <a:xfrm>
              <a:off x="3383380" y="1952765"/>
              <a:ext cx="205539" cy="19982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70" name="Google Shape;497;p70">
              <a:extLst>
                <a:ext uri="{FF2B5EF4-FFF2-40B4-BE49-F238E27FC236}">
                  <a16:creationId xmlns:a16="http://schemas.microsoft.com/office/drawing/2014/main" id="{625FA7E6-E3FA-4847-8106-8FCFBD2DFD93}"/>
                </a:ext>
              </a:extLst>
            </p:cNvPr>
            <p:cNvSpPr/>
            <p:nvPr/>
          </p:nvSpPr>
          <p:spPr>
            <a:xfrm>
              <a:off x="2801019" y="2285813"/>
              <a:ext cx="1370260" cy="761255"/>
            </a:xfrm>
            <a:prstGeom prst="roundRect">
              <a:avLst>
                <a:gd name="adj" fmla="val 10000"/>
              </a:avLst>
            </a:prstGeom>
            <a:solidFill>
              <a:schemeClr val="lt1"/>
            </a:solidFill>
            <a:ln w="1905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98;p70">
              <a:extLst>
                <a:ext uri="{FF2B5EF4-FFF2-40B4-BE49-F238E27FC236}">
                  <a16:creationId xmlns:a16="http://schemas.microsoft.com/office/drawing/2014/main" id="{62D86224-E935-445D-96C7-220840512D63}"/>
                </a:ext>
              </a:extLst>
            </p:cNvPr>
            <p:cNvSpPr txBox="1"/>
            <p:nvPr/>
          </p:nvSpPr>
          <p:spPr>
            <a:xfrm>
              <a:off x="2823315" y="2308109"/>
              <a:ext cx="1325668" cy="71666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latin typeface="Arial"/>
                  <a:ea typeface="Arial"/>
                  <a:cs typeface="Arial"/>
                  <a:sym typeface="Arial"/>
                </a:rPr>
                <a:t>Work-Based Learning</a:t>
              </a:r>
              <a:endParaRPr/>
            </a:p>
          </p:txBody>
        </p:sp>
        <p:sp>
          <p:nvSpPr>
            <p:cNvPr id="72" name="Google Shape;499;p70">
              <a:extLst>
                <a:ext uri="{FF2B5EF4-FFF2-40B4-BE49-F238E27FC236}">
                  <a16:creationId xmlns:a16="http://schemas.microsoft.com/office/drawing/2014/main" id="{3D25A19F-4122-4DA3-BC56-64E99888765C}"/>
                </a:ext>
              </a:extLst>
            </p:cNvPr>
            <p:cNvSpPr/>
            <p:nvPr/>
          </p:nvSpPr>
          <p:spPr>
            <a:xfrm rot="5400000">
              <a:off x="3343414" y="3066101"/>
              <a:ext cx="285470" cy="342565"/>
            </a:xfrm>
            <a:prstGeom prst="rightArrow">
              <a:avLst>
                <a:gd name="adj1" fmla="val 60000"/>
                <a:gd name="adj2" fmla="val 50000"/>
              </a:avLst>
            </a:prstGeom>
            <a:solidFill>
              <a:srgbClr val="A7B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00;p70">
              <a:extLst>
                <a:ext uri="{FF2B5EF4-FFF2-40B4-BE49-F238E27FC236}">
                  <a16:creationId xmlns:a16="http://schemas.microsoft.com/office/drawing/2014/main" id="{7452EC26-E51C-435B-8982-1B7C717F6042}"/>
                </a:ext>
              </a:extLst>
            </p:cNvPr>
            <p:cNvSpPr txBox="1"/>
            <p:nvPr/>
          </p:nvSpPr>
          <p:spPr>
            <a:xfrm>
              <a:off x="3383380" y="3094649"/>
              <a:ext cx="205539" cy="19982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74" name="Google Shape;501;p70">
              <a:extLst>
                <a:ext uri="{FF2B5EF4-FFF2-40B4-BE49-F238E27FC236}">
                  <a16:creationId xmlns:a16="http://schemas.microsoft.com/office/drawing/2014/main" id="{06627319-5688-4083-9B03-98870FBD0180}"/>
                </a:ext>
              </a:extLst>
            </p:cNvPr>
            <p:cNvSpPr/>
            <p:nvPr/>
          </p:nvSpPr>
          <p:spPr>
            <a:xfrm>
              <a:off x="2801019" y="3427697"/>
              <a:ext cx="1370260" cy="761255"/>
            </a:xfrm>
            <a:prstGeom prst="roundRect">
              <a:avLst>
                <a:gd name="adj" fmla="val 10000"/>
              </a:avLst>
            </a:prstGeom>
            <a:solidFill>
              <a:schemeClr val="lt1"/>
            </a:solidFill>
            <a:ln w="1905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02;p70">
              <a:extLst>
                <a:ext uri="{FF2B5EF4-FFF2-40B4-BE49-F238E27FC236}">
                  <a16:creationId xmlns:a16="http://schemas.microsoft.com/office/drawing/2014/main" id="{4A8A33C0-F14E-42A5-B278-7F1428D46786}"/>
                </a:ext>
              </a:extLst>
            </p:cNvPr>
            <p:cNvSpPr txBox="1"/>
            <p:nvPr/>
          </p:nvSpPr>
          <p:spPr>
            <a:xfrm>
              <a:off x="2823315" y="3449993"/>
              <a:ext cx="1325668" cy="71666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latin typeface="Arial"/>
                  <a:ea typeface="Arial"/>
                  <a:cs typeface="Arial"/>
                  <a:sym typeface="Arial"/>
                </a:rPr>
                <a:t>Core Academics</a:t>
              </a:r>
              <a:endParaRPr/>
            </a:p>
          </p:txBody>
        </p:sp>
      </p:grpSp>
      <p:grpSp>
        <p:nvGrpSpPr>
          <p:cNvPr id="76" name="Google Shape;503;p70">
            <a:extLst>
              <a:ext uri="{FF2B5EF4-FFF2-40B4-BE49-F238E27FC236}">
                <a16:creationId xmlns:a16="http://schemas.microsoft.com/office/drawing/2014/main" id="{A1D0EFD4-9C0E-4CE8-B768-7A46FAE76E14}"/>
              </a:ext>
            </a:extLst>
          </p:cNvPr>
          <p:cNvGrpSpPr/>
          <p:nvPr/>
        </p:nvGrpSpPr>
        <p:grpSpPr>
          <a:xfrm>
            <a:off x="2956617" y="3104721"/>
            <a:ext cx="7318751" cy="1097280"/>
            <a:chOff x="3577" y="1893328"/>
            <a:chExt cx="7318751" cy="1097280"/>
          </a:xfrm>
        </p:grpSpPr>
        <p:sp>
          <p:nvSpPr>
            <p:cNvPr id="77" name="Google Shape;504;p70">
              <a:extLst>
                <a:ext uri="{FF2B5EF4-FFF2-40B4-BE49-F238E27FC236}">
                  <a16:creationId xmlns:a16="http://schemas.microsoft.com/office/drawing/2014/main" id="{165A12D5-F782-4528-8516-61D49A23BA7D}"/>
                </a:ext>
              </a:extLst>
            </p:cNvPr>
            <p:cNvSpPr/>
            <p:nvPr/>
          </p:nvSpPr>
          <p:spPr>
            <a:xfrm>
              <a:off x="3577" y="1893328"/>
              <a:ext cx="1108901" cy="1097280"/>
            </a:xfrm>
            <a:prstGeom prst="roundRect">
              <a:avLst>
                <a:gd name="adj" fmla="val 1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05;p70">
              <a:extLst>
                <a:ext uri="{FF2B5EF4-FFF2-40B4-BE49-F238E27FC236}">
                  <a16:creationId xmlns:a16="http://schemas.microsoft.com/office/drawing/2014/main" id="{09469152-8794-464A-A338-7ACAF27D3547}"/>
                </a:ext>
              </a:extLst>
            </p:cNvPr>
            <p:cNvSpPr txBox="1"/>
            <p:nvPr/>
          </p:nvSpPr>
          <p:spPr>
            <a:xfrm>
              <a:off x="35715" y="1925466"/>
              <a:ext cx="1044625" cy="103300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400" dirty="0">
                  <a:solidFill>
                    <a:schemeClr val="lt1"/>
                  </a:solidFill>
                  <a:latin typeface="Arial"/>
                  <a:ea typeface="Arial"/>
                  <a:cs typeface="Arial"/>
                  <a:sym typeface="Arial"/>
                </a:rPr>
                <a:t>Internships</a:t>
              </a:r>
              <a:br>
                <a:rPr lang="en-US" sz="1400" dirty="0">
                  <a:solidFill>
                    <a:schemeClr val="lt1"/>
                  </a:solidFill>
                  <a:latin typeface="Arial"/>
                  <a:ea typeface="Arial"/>
                  <a:cs typeface="Arial"/>
                  <a:sym typeface="Arial"/>
                </a:rPr>
              </a:br>
              <a:r>
                <a:rPr lang="en-US" sz="1400" dirty="0">
                  <a:solidFill>
                    <a:schemeClr val="lt1"/>
                  </a:solidFill>
                  <a:latin typeface="Arial"/>
                  <a:ea typeface="Arial"/>
                  <a:cs typeface="Arial"/>
                  <a:sym typeface="Arial"/>
                </a:rPr>
                <a:t>/CDE</a:t>
              </a:r>
              <a:endParaRPr sz="1050" dirty="0"/>
            </a:p>
          </p:txBody>
        </p:sp>
        <p:sp>
          <p:nvSpPr>
            <p:cNvPr id="79" name="Google Shape;506;p70">
              <a:extLst>
                <a:ext uri="{FF2B5EF4-FFF2-40B4-BE49-F238E27FC236}">
                  <a16:creationId xmlns:a16="http://schemas.microsoft.com/office/drawing/2014/main" id="{CC253B1E-8BBC-4D85-B545-97064F8CEB07}"/>
                </a:ext>
              </a:extLst>
            </p:cNvPr>
            <p:cNvSpPr/>
            <p:nvPr/>
          </p:nvSpPr>
          <p:spPr>
            <a:xfrm>
              <a:off x="1223369" y="2304464"/>
              <a:ext cx="235087" cy="275007"/>
            </a:xfrm>
            <a:prstGeom prst="rightArrow">
              <a:avLst>
                <a:gd name="adj1" fmla="val 60000"/>
                <a:gd name="adj2" fmla="val 50000"/>
              </a:avLst>
            </a:prstGeom>
            <a:solidFill>
              <a:srgbClr val="A7B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07;p70">
              <a:extLst>
                <a:ext uri="{FF2B5EF4-FFF2-40B4-BE49-F238E27FC236}">
                  <a16:creationId xmlns:a16="http://schemas.microsoft.com/office/drawing/2014/main" id="{898D110E-EFFA-491F-93DC-01D0867BEB09}"/>
                </a:ext>
              </a:extLst>
            </p:cNvPr>
            <p:cNvSpPr txBox="1"/>
            <p:nvPr/>
          </p:nvSpPr>
          <p:spPr>
            <a:xfrm>
              <a:off x="1223369" y="2359465"/>
              <a:ext cx="164561" cy="16500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81" name="Google Shape;508;p70">
              <a:extLst>
                <a:ext uri="{FF2B5EF4-FFF2-40B4-BE49-F238E27FC236}">
                  <a16:creationId xmlns:a16="http://schemas.microsoft.com/office/drawing/2014/main" id="{08EFDCB1-C2DD-4D4C-98FF-CBB7952D4254}"/>
                </a:ext>
              </a:extLst>
            </p:cNvPr>
            <p:cNvSpPr/>
            <p:nvPr/>
          </p:nvSpPr>
          <p:spPr>
            <a:xfrm>
              <a:off x="1556039" y="1893328"/>
              <a:ext cx="1108901" cy="1097280"/>
            </a:xfrm>
            <a:prstGeom prst="roundRect">
              <a:avLst>
                <a:gd name="adj" fmla="val 10000"/>
              </a:avLst>
            </a:prstGeom>
            <a:solidFill>
              <a:srgbClr val="006E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09;p70">
              <a:extLst>
                <a:ext uri="{FF2B5EF4-FFF2-40B4-BE49-F238E27FC236}">
                  <a16:creationId xmlns:a16="http://schemas.microsoft.com/office/drawing/2014/main" id="{B0B0995A-FF25-4256-9988-5FB66C3C09DB}"/>
                </a:ext>
              </a:extLst>
            </p:cNvPr>
            <p:cNvSpPr txBox="1"/>
            <p:nvPr/>
          </p:nvSpPr>
          <p:spPr>
            <a:xfrm>
              <a:off x="1588177" y="1925466"/>
              <a:ext cx="1044625" cy="103300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a:solidFill>
                    <a:schemeClr val="lt1"/>
                  </a:solidFill>
                  <a:latin typeface="Arial"/>
                  <a:ea typeface="Arial"/>
                  <a:cs typeface="Arial"/>
                  <a:sym typeface="Arial"/>
                </a:rPr>
                <a:t>Low-Skilled </a:t>
              </a:r>
              <a:br>
                <a:rPr lang="en-US">
                  <a:solidFill>
                    <a:schemeClr val="lt1"/>
                  </a:solidFill>
                  <a:latin typeface="Arial"/>
                  <a:ea typeface="Arial"/>
                  <a:cs typeface="Arial"/>
                  <a:sym typeface="Arial"/>
                </a:rPr>
              </a:br>
              <a:r>
                <a:rPr lang="en-US">
                  <a:solidFill>
                    <a:schemeClr val="lt1"/>
                  </a:solidFill>
                  <a:latin typeface="Arial"/>
                  <a:ea typeface="Arial"/>
                  <a:cs typeface="Arial"/>
                  <a:sym typeface="Arial"/>
                </a:rPr>
                <a:t>Jobs</a:t>
              </a:r>
              <a:endParaRPr sz="1200"/>
            </a:p>
          </p:txBody>
        </p:sp>
        <p:sp>
          <p:nvSpPr>
            <p:cNvPr id="83" name="Google Shape;510;p70">
              <a:extLst>
                <a:ext uri="{FF2B5EF4-FFF2-40B4-BE49-F238E27FC236}">
                  <a16:creationId xmlns:a16="http://schemas.microsoft.com/office/drawing/2014/main" id="{9892DABC-61B1-45C3-8843-E5A58FF541BC}"/>
                </a:ext>
              </a:extLst>
            </p:cNvPr>
            <p:cNvSpPr/>
            <p:nvPr/>
          </p:nvSpPr>
          <p:spPr>
            <a:xfrm>
              <a:off x="2775831" y="2304464"/>
              <a:ext cx="235087" cy="275007"/>
            </a:xfrm>
            <a:prstGeom prst="rightArrow">
              <a:avLst>
                <a:gd name="adj1" fmla="val 60000"/>
                <a:gd name="adj2" fmla="val 50000"/>
              </a:avLst>
            </a:prstGeom>
            <a:solidFill>
              <a:srgbClr val="A7B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11;p70">
              <a:extLst>
                <a:ext uri="{FF2B5EF4-FFF2-40B4-BE49-F238E27FC236}">
                  <a16:creationId xmlns:a16="http://schemas.microsoft.com/office/drawing/2014/main" id="{A485BE06-EB9C-454F-BFA9-1BEE59D7C4BB}"/>
                </a:ext>
              </a:extLst>
            </p:cNvPr>
            <p:cNvSpPr txBox="1"/>
            <p:nvPr/>
          </p:nvSpPr>
          <p:spPr>
            <a:xfrm>
              <a:off x="2775831" y="2359465"/>
              <a:ext cx="164561" cy="16500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85" name="Google Shape;512;p70">
              <a:extLst>
                <a:ext uri="{FF2B5EF4-FFF2-40B4-BE49-F238E27FC236}">
                  <a16:creationId xmlns:a16="http://schemas.microsoft.com/office/drawing/2014/main" id="{D6225496-B2AD-40AD-93F8-C45A381D2D82}"/>
                </a:ext>
              </a:extLst>
            </p:cNvPr>
            <p:cNvSpPr/>
            <p:nvPr/>
          </p:nvSpPr>
          <p:spPr>
            <a:xfrm>
              <a:off x="3108502" y="1893328"/>
              <a:ext cx="1108901" cy="1097280"/>
            </a:xfrm>
            <a:prstGeom prst="roundRect">
              <a:avLst>
                <a:gd name="adj" fmla="val 10000"/>
              </a:avLst>
            </a:prstGeom>
            <a:solidFill>
              <a:srgbClr val="0063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13;p70">
              <a:extLst>
                <a:ext uri="{FF2B5EF4-FFF2-40B4-BE49-F238E27FC236}">
                  <a16:creationId xmlns:a16="http://schemas.microsoft.com/office/drawing/2014/main" id="{E880BB6D-971F-4F01-ADEC-0EA8251F2B0C}"/>
                </a:ext>
              </a:extLst>
            </p:cNvPr>
            <p:cNvSpPr txBox="1"/>
            <p:nvPr/>
          </p:nvSpPr>
          <p:spPr>
            <a:xfrm>
              <a:off x="3140640" y="1925466"/>
              <a:ext cx="1044625" cy="103300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500" dirty="0">
                  <a:solidFill>
                    <a:schemeClr val="lt1"/>
                  </a:solidFill>
                  <a:latin typeface="Arial"/>
                  <a:ea typeface="Arial"/>
                  <a:cs typeface="Arial"/>
                  <a:sym typeface="Arial"/>
                </a:rPr>
                <a:t>Semi-</a:t>
              </a:r>
              <a:endParaRPr sz="1500" dirty="0">
                <a:solidFill>
                  <a:schemeClr val="lt1"/>
                </a:solidFill>
                <a:latin typeface="Arial"/>
                <a:ea typeface="Arial"/>
                <a:cs typeface="Arial"/>
                <a:sym typeface="Arial"/>
              </a:endParaRPr>
            </a:p>
            <a:p>
              <a:pPr marL="0" marR="0" lvl="0" indent="0" algn="ctr" rtl="0">
                <a:lnSpc>
                  <a:spcPct val="90000"/>
                </a:lnSpc>
                <a:spcBef>
                  <a:spcPts val="0"/>
                </a:spcBef>
                <a:spcAft>
                  <a:spcPts val="0"/>
                </a:spcAft>
                <a:buClr>
                  <a:schemeClr val="lt1"/>
                </a:buClr>
                <a:buSzPts val="1600"/>
                <a:buFont typeface="Arial"/>
                <a:buNone/>
              </a:pPr>
              <a:r>
                <a:rPr lang="en-US" sz="1500" dirty="0">
                  <a:solidFill>
                    <a:schemeClr val="lt1"/>
                  </a:solidFill>
                  <a:latin typeface="Arial"/>
                  <a:ea typeface="Arial"/>
                  <a:cs typeface="Arial"/>
                  <a:sym typeface="Arial"/>
                </a:rPr>
                <a:t>Skilled </a:t>
              </a:r>
              <a:br>
                <a:rPr lang="en-US" sz="1500" dirty="0">
                  <a:solidFill>
                    <a:schemeClr val="lt1"/>
                  </a:solidFill>
                  <a:latin typeface="Arial"/>
                  <a:ea typeface="Arial"/>
                  <a:cs typeface="Arial"/>
                  <a:sym typeface="Arial"/>
                </a:rPr>
              </a:br>
              <a:r>
                <a:rPr lang="en-US" sz="1500" dirty="0">
                  <a:solidFill>
                    <a:schemeClr val="lt1"/>
                  </a:solidFill>
                  <a:latin typeface="Arial"/>
                  <a:ea typeface="Arial"/>
                  <a:cs typeface="Arial"/>
                  <a:sym typeface="Arial"/>
                </a:rPr>
                <a:t>Jobs</a:t>
              </a:r>
              <a:endParaRPr sz="1300" dirty="0"/>
            </a:p>
          </p:txBody>
        </p:sp>
        <p:sp>
          <p:nvSpPr>
            <p:cNvPr id="87" name="Google Shape;514;p70">
              <a:extLst>
                <a:ext uri="{FF2B5EF4-FFF2-40B4-BE49-F238E27FC236}">
                  <a16:creationId xmlns:a16="http://schemas.microsoft.com/office/drawing/2014/main" id="{5B671F56-B1E5-45A4-8426-1102A78EDF1B}"/>
                </a:ext>
              </a:extLst>
            </p:cNvPr>
            <p:cNvSpPr/>
            <p:nvPr/>
          </p:nvSpPr>
          <p:spPr>
            <a:xfrm>
              <a:off x="4328294" y="2304464"/>
              <a:ext cx="235087" cy="275007"/>
            </a:xfrm>
            <a:prstGeom prst="rightArrow">
              <a:avLst>
                <a:gd name="adj1" fmla="val 60000"/>
                <a:gd name="adj2" fmla="val 50000"/>
              </a:avLst>
            </a:prstGeom>
            <a:solidFill>
              <a:srgbClr val="A7B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15;p70">
              <a:extLst>
                <a:ext uri="{FF2B5EF4-FFF2-40B4-BE49-F238E27FC236}">
                  <a16:creationId xmlns:a16="http://schemas.microsoft.com/office/drawing/2014/main" id="{402AC2FB-C97B-4AF2-A888-0A1FBDD9A637}"/>
                </a:ext>
              </a:extLst>
            </p:cNvPr>
            <p:cNvSpPr txBox="1"/>
            <p:nvPr/>
          </p:nvSpPr>
          <p:spPr>
            <a:xfrm>
              <a:off x="4328294" y="2359465"/>
              <a:ext cx="164561" cy="16500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89" name="Google Shape;516;p70">
              <a:extLst>
                <a:ext uri="{FF2B5EF4-FFF2-40B4-BE49-F238E27FC236}">
                  <a16:creationId xmlns:a16="http://schemas.microsoft.com/office/drawing/2014/main" id="{75C5692F-9F18-495F-8F19-BD07D2FBB5E5}"/>
                </a:ext>
              </a:extLst>
            </p:cNvPr>
            <p:cNvSpPr/>
            <p:nvPr/>
          </p:nvSpPr>
          <p:spPr>
            <a:xfrm>
              <a:off x="4660964" y="1893328"/>
              <a:ext cx="1108901" cy="1097280"/>
            </a:xfrm>
            <a:prstGeom prst="roundRect">
              <a:avLst>
                <a:gd name="adj" fmla="val 10000"/>
              </a:avLst>
            </a:prstGeom>
            <a:solidFill>
              <a:srgbClr val="005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17;p70">
              <a:extLst>
                <a:ext uri="{FF2B5EF4-FFF2-40B4-BE49-F238E27FC236}">
                  <a16:creationId xmlns:a16="http://schemas.microsoft.com/office/drawing/2014/main" id="{CAA8E55A-4780-4507-B01D-7FEA109EB6D8}"/>
                </a:ext>
              </a:extLst>
            </p:cNvPr>
            <p:cNvSpPr txBox="1"/>
            <p:nvPr/>
          </p:nvSpPr>
          <p:spPr>
            <a:xfrm>
              <a:off x="4693102" y="1925466"/>
              <a:ext cx="1044625" cy="103300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500">
                  <a:solidFill>
                    <a:schemeClr val="lt1"/>
                  </a:solidFill>
                  <a:latin typeface="Arial"/>
                  <a:ea typeface="Arial"/>
                  <a:cs typeface="Arial"/>
                  <a:sym typeface="Arial"/>
                </a:rPr>
                <a:t>Middle-</a:t>
              </a:r>
              <a:endParaRPr sz="1500">
                <a:solidFill>
                  <a:schemeClr val="lt1"/>
                </a:solidFill>
                <a:latin typeface="Arial"/>
                <a:ea typeface="Arial"/>
                <a:cs typeface="Arial"/>
                <a:sym typeface="Arial"/>
              </a:endParaRPr>
            </a:p>
            <a:p>
              <a:pPr marL="0" marR="0" lvl="0" indent="0" algn="ctr" rtl="0">
                <a:lnSpc>
                  <a:spcPct val="90000"/>
                </a:lnSpc>
                <a:spcBef>
                  <a:spcPts val="0"/>
                </a:spcBef>
                <a:spcAft>
                  <a:spcPts val="0"/>
                </a:spcAft>
                <a:buClr>
                  <a:schemeClr val="lt1"/>
                </a:buClr>
                <a:buSzPts val="1600"/>
                <a:buFont typeface="Arial"/>
                <a:buNone/>
              </a:pPr>
              <a:r>
                <a:rPr lang="en-US" sz="1500">
                  <a:solidFill>
                    <a:schemeClr val="lt1"/>
                  </a:solidFill>
                  <a:latin typeface="Arial"/>
                  <a:ea typeface="Arial"/>
                  <a:cs typeface="Arial"/>
                  <a:sym typeface="Arial"/>
                </a:rPr>
                <a:t>Skilled Jobs</a:t>
              </a:r>
              <a:endParaRPr sz="1300"/>
            </a:p>
          </p:txBody>
        </p:sp>
        <p:sp>
          <p:nvSpPr>
            <p:cNvPr id="91" name="Google Shape;518;p70">
              <a:extLst>
                <a:ext uri="{FF2B5EF4-FFF2-40B4-BE49-F238E27FC236}">
                  <a16:creationId xmlns:a16="http://schemas.microsoft.com/office/drawing/2014/main" id="{CE0D4DC3-7B6A-47D4-8DB5-15AAE28C5116}"/>
                </a:ext>
              </a:extLst>
            </p:cNvPr>
            <p:cNvSpPr/>
            <p:nvPr/>
          </p:nvSpPr>
          <p:spPr>
            <a:xfrm>
              <a:off x="5880756" y="2304464"/>
              <a:ext cx="235087" cy="275007"/>
            </a:xfrm>
            <a:prstGeom prst="rightArrow">
              <a:avLst>
                <a:gd name="adj1" fmla="val 60000"/>
                <a:gd name="adj2" fmla="val 50000"/>
              </a:avLst>
            </a:prstGeom>
            <a:solidFill>
              <a:srgbClr val="A7B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19;p70">
              <a:extLst>
                <a:ext uri="{FF2B5EF4-FFF2-40B4-BE49-F238E27FC236}">
                  <a16:creationId xmlns:a16="http://schemas.microsoft.com/office/drawing/2014/main" id="{187C59D8-D0D4-48B7-BF52-CEA35363E61E}"/>
                </a:ext>
              </a:extLst>
            </p:cNvPr>
            <p:cNvSpPr txBox="1"/>
            <p:nvPr/>
          </p:nvSpPr>
          <p:spPr>
            <a:xfrm>
              <a:off x="5880756" y="2359465"/>
              <a:ext cx="164561" cy="16500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Arial"/>
                <a:buNone/>
              </a:pPr>
              <a:endParaRPr sz="1600">
                <a:solidFill>
                  <a:schemeClr val="lt1"/>
                </a:solidFill>
                <a:latin typeface="Arial"/>
                <a:ea typeface="Arial"/>
                <a:cs typeface="Arial"/>
                <a:sym typeface="Arial"/>
              </a:endParaRPr>
            </a:p>
          </p:txBody>
        </p:sp>
        <p:sp>
          <p:nvSpPr>
            <p:cNvPr id="93" name="Google Shape;520;p70">
              <a:extLst>
                <a:ext uri="{FF2B5EF4-FFF2-40B4-BE49-F238E27FC236}">
                  <a16:creationId xmlns:a16="http://schemas.microsoft.com/office/drawing/2014/main" id="{61FF49EB-C9B3-4037-A012-FC49D9A94EB3}"/>
                </a:ext>
              </a:extLst>
            </p:cNvPr>
            <p:cNvSpPr/>
            <p:nvPr/>
          </p:nvSpPr>
          <p:spPr>
            <a:xfrm>
              <a:off x="6213427" y="1893328"/>
              <a:ext cx="1108901" cy="1097280"/>
            </a:xfrm>
            <a:prstGeom prst="roundRect">
              <a:avLst>
                <a:gd name="adj" fmla="val 1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21;p70">
              <a:extLst>
                <a:ext uri="{FF2B5EF4-FFF2-40B4-BE49-F238E27FC236}">
                  <a16:creationId xmlns:a16="http://schemas.microsoft.com/office/drawing/2014/main" id="{EA60D7BC-A0BD-4C65-9661-5678B27D7DF5}"/>
                </a:ext>
              </a:extLst>
            </p:cNvPr>
            <p:cNvSpPr txBox="1"/>
            <p:nvPr/>
          </p:nvSpPr>
          <p:spPr>
            <a:xfrm>
              <a:off x="6245565" y="1925466"/>
              <a:ext cx="1044625" cy="103300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Advanced-Skilled Jobs</a:t>
              </a:r>
              <a:endParaRPr/>
            </a:p>
          </p:txBody>
        </p:sp>
      </p:grpSp>
      <p:grpSp>
        <p:nvGrpSpPr>
          <p:cNvPr id="95" name="Google Shape;525;p70">
            <a:extLst>
              <a:ext uri="{FF2B5EF4-FFF2-40B4-BE49-F238E27FC236}">
                <a16:creationId xmlns:a16="http://schemas.microsoft.com/office/drawing/2014/main" id="{4F796ADC-81A0-4DCE-80ED-CFF810172107}"/>
              </a:ext>
            </a:extLst>
          </p:cNvPr>
          <p:cNvGrpSpPr/>
          <p:nvPr/>
        </p:nvGrpSpPr>
        <p:grpSpPr>
          <a:xfrm>
            <a:off x="2943570" y="2286671"/>
            <a:ext cx="7334138" cy="609601"/>
            <a:chOff x="1236" y="0"/>
            <a:chExt cx="7334138" cy="609601"/>
          </a:xfrm>
        </p:grpSpPr>
        <p:sp>
          <p:nvSpPr>
            <p:cNvPr id="96" name="Google Shape;526;p70">
              <a:extLst>
                <a:ext uri="{FF2B5EF4-FFF2-40B4-BE49-F238E27FC236}">
                  <a16:creationId xmlns:a16="http://schemas.microsoft.com/office/drawing/2014/main" id="{049D67DC-CDEF-4005-BBD2-D54BFECD374E}"/>
                </a:ext>
              </a:extLst>
            </p:cNvPr>
            <p:cNvSpPr/>
            <p:nvPr/>
          </p:nvSpPr>
          <p:spPr>
            <a:xfrm>
              <a:off x="1236" y="0"/>
              <a:ext cx="3798168" cy="609601"/>
            </a:xfrm>
            <a:prstGeom prst="homePlate">
              <a:avLst>
                <a:gd name="adj" fmla="val 50000"/>
              </a:avLst>
            </a:prstGeom>
            <a:solidFill>
              <a:srgbClr val="7BDEDC"/>
            </a:solidFill>
            <a:ln w="381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27;p70">
              <a:extLst>
                <a:ext uri="{FF2B5EF4-FFF2-40B4-BE49-F238E27FC236}">
                  <a16:creationId xmlns:a16="http://schemas.microsoft.com/office/drawing/2014/main" id="{77E4811E-3B04-492F-84A4-F51A9A360670}"/>
                </a:ext>
              </a:extLst>
            </p:cNvPr>
            <p:cNvSpPr txBox="1"/>
            <p:nvPr/>
          </p:nvSpPr>
          <p:spPr>
            <a:xfrm>
              <a:off x="1236" y="0"/>
              <a:ext cx="3645768" cy="609601"/>
            </a:xfrm>
            <a:prstGeom prst="rect">
              <a:avLst/>
            </a:prstGeom>
            <a:noFill/>
            <a:ln>
              <a:noFill/>
            </a:ln>
          </p:spPr>
          <p:txBody>
            <a:bodyPr spcFirstLastPara="1" wrap="square" lIns="85325" tIns="42650" rIns="21325" bIns="42650" anchor="ctr" anchorCtr="0">
              <a:noAutofit/>
            </a:bodyPr>
            <a:lstStyle/>
            <a:p>
              <a:pPr marL="0" marR="0" lvl="0" indent="0" algn="l" rtl="0">
                <a:lnSpc>
                  <a:spcPct val="90000"/>
                </a:lnSpc>
                <a:spcBef>
                  <a:spcPts val="0"/>
                </a:spcBef>
                <a:spcAft>
                  <a:spcPts val="0"/>
                </a:spcAft>
                <a:buClr>
                  <a:schemeClr val="dk2"/>
                </a:buClr>
                <a:buSzPts val="1600"/>
                <a:buFont typeface="Arial"/>
                <a:buNone/>
              </a:pPr>
              <a:r>
                <a:rPr lang="en-US" sz="1600">
                  <a:solidFill>
                    <a:schemeClr val="dk2"/>
                  </a:solidFill>
                  <a:latin typeface="Arial"/>
                  <a:ea typeface="Arial"/>
                  <a:cs typeface="Arial"/>
                  <a:sym typeface="Arial"/>
                </a:rPr>
                <a:t>     Secondary Pathway</a:t>
              </a:r>
              <a:endParaRPr/>
            </a:p>
          </p:txBody>
        </p:sp>
        <p:sp>
          <p:nvSpPr>
            <p:cNvPr id="98" name="Google Shape;528;p70">
              <a:extLst>
                <a:ext uri="{FF2B5EF4-FFF2-40B4-BE49-F238E27FC236}">
                  <a16:creationId xmlns:a16="http://schemas.microsoft.com/office/drawing/2014/main" id="{56B46588-99F9-4E63-B733-051DDD5A5C3C}"/>
                </a:ext>
              </a:extLst>
            </p:cNvPr>
            <p:cNvSpPr/>
            <p:nvPr/>
          </p:nvSpPr>
          <p:spPr>
            <a:xfrm>
              <a:off x="2822145" y="0"/>
              <a:ext cx="4513229" cy="609601"/>
            </a:xfrm>
            <a:prstGeom prst="chevron">
              <a:avLst>
                <a:gd name="adj" fmla="val 50000"/>
              </a:avLst>
            </a:prstGeom>
            <a:solidFill>
              <a:schemeClr val="accent3"/>
            </a:solidFill>
            <a:ln w="381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29;p70">
              <a:extLst>
                <a:ext uri="{FF2B5EF4-FFF2-40B4-BE49-F238E27FC236}">
                  <a16:creationId xmlns:a16="http://schemas.microsoft.com/office/drawing/2014/main" id="{B534EA17-2D68-4DA0-A5FB-E84F6B29902F}"/>
                </a:ext>
              </a:extLst>
            </p:cNvPr>
            <p:cNvSpPr txBox="1"/>
            <p:nvPr/>
          </p:nvSpPr>
          <p:spPr>
            <a:xfrm>
              <a:off x="3126946" y="0"/>
              <a:ext cx="3903628" cy="609601"/>
            </a:xfrm>
            <a:prstGeom prst="rect">
              <a:avLst/>
            </a:prstGeom>
            <a:noFill/>
            <a:ln>
              <a:noFill/>
            </a:ln>
          </p:spPr>
          <p:txBody>
            <a:bodyPr spcFirstLastPara="1" wrap="square" lIns="64000" tIns="42650" rIns="21325" bIns="42650" anchor="ctr" anchorCtr="0">
              <a:noAutofit/>
            </a:bodyPr>
            <a:lstStyle/>
            <a:p>
              <a:pPr marL="0" marR="0" lvl="0" indent="0" algn="l" rtl="0">
                <a:lnSpc>
                  <a:spcPct val="90000"/>
                </a:lnSpc>
                <a:spcBef>
                  <a:spcPts val="0"/>
                </a:spcBef>
                <a:spcAft>
                  <a:spcPts val="0"/>
                </a:spcAft>
                <a:buClr>
                  <a:schemeClr val="dk2"/>
                </a:buClr>
                <a:buSzPts val="1600"/>
                <a:buFont typeface="Arial"/>
                <a:buNone/>
              </a:pPr>
              <a:r>
                <a:rPr lang="en-US" sz="1600">
                  <a:solidFill>
                    <a:schemeClr val="dk2"/>
                  </a:solidFill>
                  <a:latin typeface="Arial"/>
                  <a:ea typeface="Arial"/>
                  <a:cs typeface="Arial"/>
                  <a:sym typeface="Arial"/>
                </a:rPr>
                <a:t>        Postsecondary Pathway</a:t>
              </a:r>
              <a:endParaRPr/>
            </a:p>
          </p:txBody>
        </p:sp>
      </p:grpSp>
      <p:pic>
        <p:nvPicPr>
          <p:cNvPr id="100" name="Google Shape;530;p70">
            <a:extLst>
              <a:ext uri="{FF2B5EF4-FFF2-40B4-BE49-F238E27FC236}">
                <a16:creationId xmlns:a16="http://schemas.microsoft.com/office/drawing/2014/main" id="{E143381C-EEFB-49AB-AB03-D9B2C45D22D6}"/>
              </a:ext>
            </a:extLst>
          </p:cNvPr>
          <p:cNvPicPr preferRelativeResize="0"/>
          <p:nvPr/>
        </p:nvPicPr>
        <p:blipFill rotWithShape="1">
          <a:blip r:embed="rId2">
            <a:alphaModFix/>
          </a:blip>
          <a:srcRect/>
          <a:stretch/>
        </p:blipFill>
        <p:spPr>
          <a:xfrm>
            <a:off x="5636025" y="1732449"/>
            <a:ext cx="458624" cy="733798"/>
          </a:xfrm>
          <a:prstGeom prst="rect">
            <a:avLst/>
          </a:prstGeom>
          <a:noFill/>
          <a:ln>
            <a:noFill/>
          </a:ln>
        </p:spPr>
      </p:pic>
      <p:sp>
        <p:nvSpPr>
          <p:cNvPr id="101" name="Google Shape;531;p70">
            <a:extLst>
              <a:ext uri="{FF2B5EF4-FFF2-40B4-BE49-F238E27FC236}">
                <a16:creationId xmlns:a16="http://schemas.microsoft.com/office/drawing/2014/main" id="{F697B518-D197-482C-8068-49FEA30AA78A}"/>
              </a:ext>
            </a:extLst>
          </p:cNvPr>
          <p:cNvSpPr txBox="1"/>
          <p:nvPr/>
        </p:nvSpPr>
        <p:spPr>
          <a:xfrm>
            <a:off x="6028833" y="1841414"/>
            <a:ext cx="10978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200"/>
              <a:buFont typeface="Arial"/>
              <a:buNone/>
            </a:pPr>
            <a:r>
              <a:rPr lang="en-US" sz="1200" b="0" i="0" u="none" strike="noStrike" cap="none">
                <a:solidFill>
                  <a:schemeClr val="dk2"/>
                </a:solidFill>
                <a:latin typeface="Arial"/>
                <a:ea typeface="Arial"/>
                <a:cs typeface="Arial"/>
                <a:sym typeface="Arial"/>
              </a:rPr>
              <a:t>Endorsement</a:t>
            </a:r>
            <a:endParaRPr/>
          </a:p>
        </p:txBody>
      </p:sp>
      <p:grpSp>
        <p:nvGrpSpPr>
          <p:cNvPr id="102" name="Google Shape;532;p70">
            <a:extLst>
              <a:ext uri="{FF2B5EF4-FFF2-40B4-BE49-F238E27FC236}">
                <a16:creationId xmlns:a16="http://schemas.microsoft.com/office/drawing/2014/main" id="{BC5CEE80-029C-45DE-A47E-DBA7C298B4E4}"/>
              </a:ext>
            </a:extLst>
          </p:cNvPr>
          <p:cNvGrpSpPr/>
          <p:nvPr/>
        </p:nvGrpSpPr>
        <p:grpSpPr>
          <a:xfrm>
            <a:off x="6842752" y="4441873"/>
            <a:ext cx="1315738" cy="1286749"/>
            <a:chOff x="6380461" y="4026289"/>
            <a:chExt cx="1315738" cy="1286749"/>
          </a:xfrm>
        </p:grpSpPr>
        <p:sp>
          <p:nvSpPr>
            <p:cNvPr id="103" name="Google Shape;533;p70">
              <a:extLst>
                <a:ext uri="{FF2B5EF4-FFF2-40B4-BE49-F238E27FC236}">
                  <a16:creationId xmlns:a16="http://schemas.microsoft.com/office/drawing/2014/main" id="{EF7110AD-6A8A-4224-8AD2-4AA00284A3A8}"/>
                </a:ext>
              </a:extLst>
            </p:cNvPr>
            <p:cNvSpPr txBox="1"/>
            <p:nvPr/>
          </p:nvSpPr>
          <p:spPr>
            <a:xfrm>
              <a:off x="6380461" y="4026289"/>
              <a:ext cx="1140464"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200"/>
                <a:buFont typeface="Arial"/>
                <a:buNone/>
              </a:pPr>
              <a:r>
                <a:rPr lang="en-US" sz="1200" b="0" i="0" u="none" strike="noStrike" cap="none">
                  <a:solidFill>
                    <a:schemeClr val="dk2"/>
                  </a:solidFill>
                  <a:latin typeface="Arial"/>
                  <a:ea typeface="Arial"/>
                  <a:cs typeface="Arial"/>
                  <a:sym typeface="Arial"/>
                </a:rPr>
                <a:t>AA/AAS</a:t>
              </a:r>
              <a:endParaRPr/>
            </a:p>
          </p:txBody>
        </p:sp>
        <p:pic>
          <p:nvPicPr>
            <p:cNvPr id="104" name="Google Shape;534;p70" descr="Diploma roll">
              <a:extLst>
                <a:ext uri="{FF2B5EF4-FFF2-40B4-BE49-F238E27FC236}">
                  <a16:creationId xmlns:a16="http://schemas.microsoft.com/office/drawing/2014/main" id="{9B43C858-493B-4A0E-9CF9-8F69F3AE599F}"/>
                </a:ext>
              </a:extLst>
            </p:cNvPr>
            <p:cNvPicPr preferRelativeResize="0"/>
            <p:nvPr/>
          </p:nvPicPr>
          <p:blipFill rotWithShape="1">
            <a:blip r:embed="rId3">
              <a:alphaModFix/>
            </a:blip>
            <a:srcRect/>
            <a:stretch/>
          </p:blipFill>
          <p:spPr>
            <a:xfrm rot="-2357607">
              <a:off x="6595625" y="4212464"/>
              <a:ext cx="914400" cy="914400"/>
            </a:xfrm>
            <a:prstGeom prst="rect">
              <a:avLst/>
            </a:prstGeom>
            <a:noFill/>
            <a:ln>
              <a:noFill/>
            </a:ln>
          </p:spPr>
        </p:pic>
      </p:grpSp>
      <p:grpSp>
        <p:nvGrpSpPr>
          <p:cNvPr id="105" name="Google Shape;535;p70">
            <a:extLst>
              <a:ext uri="{FF2B5EF4-FFF2-40B4-BE49-F238E27FC236}">
                <a16:creationId xmlns:a16="http://schemas.microsoft.com/office/drawing/2014/main" id="{2F1B709A-99BE-41F4-9043-C6DEF4E6D212}"/>
              </a:ext>
            </a:extLst>
          </p:cNvPr>
          <p:cNvGrpSpPr/>
          <p:nvPr/>
        </p:nvGrpSpPr>
        <p:grpSpPr>
          <a:xfrm>
            <a:off x="8386174" y="4441873"/>
            <a:ext cx="1286748" cy="1286750"/>
            <a:chOff x="7910594" y="4026289"/>
            <a:chExt cx="1286748" cy="1286750"/>
          </a:xfrm>
        </p:grpSpPr>
        <p:sp>
          <p:nvSpPr>
            <p:cNvPr id="106" name="Google Shape;536;p70">
              <a:extLst>
                <a:ext uri="{FF2B5EF4-FFF2-40B4-BE49-F238E27FC236}">
                  <a16:creationId xmlns:a16="http://schemas.microsoft.com/office/drawing/2014/main" id="{096D62A9-09D6-4E73-A5C5-DE7F81F01156}"/>
                </a:ext>
              </a:extLst>
            </p:cNvPr>
            <p:cNvSpPr txBox="1"/>
            <p:nvPr/>
          </p:nvSpPr>
          <p:spPr>
            <a:xfrm>
              <a:off x="8140571" y="4026289"/>
              <a:ext cx="733855"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200"/>
                <a:buFont typeface="Arial"/>
                <a:buNone/>
              </a:pPr>
              <a:r>
                <a:rPr lang="en-US" sz="1200" b="0" i="0" u="none" strike="noStrike" cap="none">
                  <a:solidFill>
                    <a:schemeClr val="dk2"/>
                  </a:solidFill>
                  <a:latin typeface="Arial"/>
                  <a:ea typeface="Arial"/>
                  <a:cs typeface="Arial"/>
                  <a:sym typeface="Arial"/>
                </a:rPr>
                <a:t>BA/BS</a:t>
              </a:r>
              <a:endParaRPr/>
            </a:p>
          </p:txBody>
        </p:sp>
        <p:pic>
          <p:nvPicPr>
            <p:cNvPr id="107" name="Google Shape;537;p70" descr="Diploma roll">
              <a:extLst>
                <a:ext uri="{FF2B5EF4-FFF2-40B4-BE49-F238E27FC236}">
                  <a16:creationId xmlns:a16="http://schemas.microsoft.com/office/drawing/2014/main" id="{581254A3-EA80-4534-A98C-9BE8DD5B71D6}"/>
                </a:ext>
              </a:extLst>
            </p:cNvPr>
            <p:cNvPicPr preferRelativeResize="0"/>
            <p:nvPr/>
          </p:nvPicPr>
          <p:blipFill rotWithShape="1">
            <a:blip r:embed="rId3">
              <a:alphaModFix/>
            </a:blip>
            <a:srcRect/>
            <a:stretch/>
          </p:blipFill>
          <p:spPr>
            <a:xfrm rot="-2357607">
              <a:off x="8096768" y="4212465"/>
              <a:ext cx="914400" cy="914400"/>
            </a:xfrm>
            <a:prstGeom prst="rect">
              <a:avLst/>
            </a:prstGeom>
            <a:noFill/>
            <a:ln>
              <a:noFill/>
            </a:ln>
          </p:spPr>
        </p:pic>
      </p:grpSp>
      <p:grpSp>
        <p:nvGrpSpPr>
          <p:cNvPr id="108" name="Google Shape;538;p70">
            <a:extLst>
              <a:ext uri="{FF2B5EF4-FFF2-40B4-BE49-F238E27FC236}">
                <a16:creationId xmlns:a16="http://schemas.microsoft.com/office/drawing/2014/main" id="{7F527FD9-2377-4800-B55A-184FB96C0F81}"/>
              </a:ext>
            </a:extLst>
          </p:cNvPr>
          <p:cNvGrpSpPr/>
          <p:nvPr/>
        </p:nvGrpSpPr>
        <p:grpSpPr>
          <a:xfrm>
            <a:off x="5303897" y="4322931"/>
            <a:ext cx="1097800" cy="1126136"/>
            <a:chOff x="4789257" y="3907347"/>
            <a:chExt cx="1097800" cy="1126136"/>
          </a:xfrm>
        </p:grpSpPr>
        <p:sp>
          <p:nvSpPr>
            <p:cNvPr id="109" name="Google Shape;539;p70">
              <a:extLst>
                <a:ext uri="{FF2B5EF4-FFF2-40B4-BE49-F238E27FC236}">
                  <a16:creationId xmlns:a16="http://schemas.microsoft.com/office/drawing/2014/main" id="{258CD258-85E9-48A6-8189-D421C9E906C0}"/>
                </a:ext>
              </a:extLst>
            </p:cNvPr>
            <p:cNvSpPr txBox="1"/>
            <p:nvPr/>
          </p:nvSpPr>
          <p:spPr>
            <a:xfrm>
              <a:off x="4789257" y="3907347"/>
              <a:ext cx="1097800"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200"/>
                <a:buFont typeface="Arial"/>
                <a:buNone/>
              </a:pPr>
              <a:r>
                <a:rPr lang="en-US" sz="1200" b="0" i="0" u="none" strike="noStrike" cap="none">
                  <a:solidFill>
                    <a:schemeClr val="dk2"/>
                  </a:solidFill>
                  <a:latin typeface="Arial"/>
                  <a:ea typeface="Arial"/>
                  <a:cs typeface="Arial"/>
                  <a:sym typeface="Arial"/>
                </a:rPr>
                <a:t>Stackable</a:t>
              </a:r>
              <a:endParaRPr/>
            </a:p>
            <a:p>
              <a:pPr marL="0" marR="0" lvl="0" indent="0" algn="ctr" rtl="0">
                <a:lnSpc>
                  <a:spcPct val="100000"/>
                </a:lnSpc>
                <a:spcBef>
                  <a:spcPts val="0"/>
                </a:spcBef>
                <a:spcAft>
                  <a:spcPts val="0"/>
                </a:spcAft>
                <a:buClr>
                  <a:schemeClr val="dk2"/>
                </a:buClr>
                <a:buSzPts val="1200"/>
                <a:buFont typeface="Arial"/>
                <a:buNone/>
              </a:pPr>
              <a:r>
                <a:rPr lang="en-US" sz="1200" b="0" i="0" u="none" strike="noStrike" cap="none">
                  <a:solidFill>
                    <a:schemeClr val="dk2"/>
                  </a:solidFill>
                  <a:latin typeface="Arial"/>
                  <a:ea typeface="Arial"/>
                  <a:cs typeface="Arial"/>
                  <a:sym typeface="Arial"/>
                </a:rPr>
                <a:t>Credentials</a:t>
              </a:r>
              <a:endParaRPr/>
            </a:p>
          </p:txBody>
        </p:sp>
        <p:pic>
          <p:nvPicPr>
            <p:cNvPr id="110" name="Google Shape;540;p70" descr="Diploma">
              <a:extLst>
                <a:ext uri="{FF2B5EF4-FFF2-40B4-BE49-F238E27FC236}">
                  <a16:creationId xmlns:a16="http://schemas.microsoft.com/office/drawing/2014/main" id="{A0B32B71-D1CD-4CC7-897C-52659FC31325}"/>
                </a:ext>
              </a:extLst>
            </p:cNvPr>
            <p:cNvPicPr preferRelativeResize="0"/>
            <p:nvPr/>
          </p:nvPicPr>
          <p:blipFill rotWithShape="1">
            <a:blip r:embed="rId4">
              <a:alphaModFix/>
            </a:blip>
            <a:srcRect/>
            <a:stretch/>
          </p:blipFill>
          <p:spPr>
            <a:xfrm>
              <a:off x="4975785" y="4283658"/>
              <a:ext cx="749825" cy="749825"/>
            </a:xfrm>
            <a:prstGeom prst="rect">
              <a:avLst/>
            </a:prstGeom>
            <a:noFill/>
            <a:ln>
              <a:noFill/>
            </a:ln>
          </p:spPr>
        </p:pic>
      </p:grpSp>
      <p:grpSp>
        <p:nvGrpSpPr>
          <p:cNvPr id="111" name="Google Shape;541;p70">
            <a:extLst>
              <a:ext uri="{FF2B5EF4-FFF2-40B4-BE49-F238E27FC236}">
                <a16:creationId xmlns:a16="http://schemas.microsoft.com/office/drawing/2014/main" id="{22AEF2D4-92E1-4A76-BCAA-BE56F4A65A05}"/>
              </a:ext>
            </a:extLst>
          </p:cNvPr>
          <p:cNvGrpSpPr/>
          <p:nvPr/>
        </p:nvGrpSpPr>
        <p:grpSpPr>
          <a:xfrm>
            <a:off x="3721416" y="4322931"/>
            <a:ext cx="1097800" cy="1126136"/>
            <a:chOff x="4789257" y="3907347"/>
            <a:chExt cx="1097800" cy="1126136"/>
          </a:xfrm>
        </p:grpSpPr>
        <p:sp>
          <p:nvSpPr>
            <p:cNvPr id="112" name="Google Shape;542;p70">
              <a:extLst>
                <a:ext uri="{FF2B5EF4-FFF2-40B4-BE49-F238E27FC236}">
                  <a16:creationId xmlns:a16="http://schemas.microsoft.com/office/drawing/2014/main" id="{C89B50EB-52DE-41D2-A45F-1773DDA7BBF2}"/>
                </a:ext>
              </a:extLst>
            </p:cNvPr>
            <p:cNvSpPr txBox="1"/>
            <p:nvPr/>
          </p:nvSpPr>
          <p:spPr>
            <a:xfrm>
              <a:off x="4789257" y="3907347"/>
              <a:ext cx="1097800"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200"/>
                <a:buFont typeface="Arial"/>
                <a:buNone/>
              </a:pPr>
              <a:r>
                <a:rPr lang="en-US" sz="1200" b="0" i="0" u="none" strike="noStrike" cap="none">
                  <a:solidFill>
                    <a:schemeClr val="dk2"/>
                  </a:solidFill>
                  <a:latin typeface="Arial"/>
                  <a:ea typeface="Arial"/>
                  <a:cs typeface="Arial"/>
                  <a:sym typeface="Arial"/>
                </a:rPr>
                <a:t>Stackable</a:t>
              </a:r>
              <a:endParaRPr/>
            </a:p>
            <a:p>
              <a:pPr marL="0" marR="0" lvl="0" indent="0" algn="ctr" rtl="0">
                <a:lnSpc>
                  <a:spcPct val="100000"/>
                </a:lnSpc>
                <a:spcBef>
                  <a:spcPts val="0"/>
                </a:spcBef>
                <a:spcAft>
                  <a:spcPts val="0"/>
                </a:spcAft>
                <a:buClr>
                  <a:schemeClr val="dk2"/>
                </a:buClr>
                <a:buSzPts val="1200"/>
                <a:buFont typeface="Arial"/>
                <a:buNone/>
              </a:pPr>
              <a:r>
                <a:rPr lang="en-US" sz="1200" b="0" i="0" u="none" strike="noStrike" cap="none">
                  <a:solidFill>
                    <a:schemeClr val="dk2"/>
                  </a:solidFill>
                  <a:latin typeface="Arial"/>
                  <a:ea typeface="Arial"/>
                  <a:cs typeface="Arial"/>
                  <a:sym typeface="Arial"/>
                </a:rPr>
                <a:t>Credentials</a:t>
              </a:r>
              <a:endParaRPr/>
            </a:p>
          </p:txBody>
        </p:sp>
        <p:pic>
          <p:nvPicPr>
            <p:cNvPr id="113" name="Google Shape;543;p70" descr="Diploma">
              <a:extLst>
                <a:ext uri="{FF2B5EF4-FFF2-40B4-BE49-F238E27FC236}">
                  <a16:creationId xmlns:a16="http://schemas.microsoft.com/office/drawing/2014/main" id="{15D01FCA-87A2-466C-8B87-FEE432BDB294}"/>
                </a:ext>
              </a:extLst>
            </p:cNvPr>
            <p:cNvPicPr preferRelativeResize="0"/>
            <p:nvPr/>
          </p:nvPicPr>
          <p:blipFill rotWithShape="1">
            <a:blip r:embed="rId4">
              <a:alphaModFix/>
            </a:blip>
            <a:srcRect/>
            <a:stretch/>
          </p:blipFill>
          <p:spPr>
            <a:xfrm>
              <a:off x="4975785" y="4283658"/>
              <a:ext cx="749825" cy="749825"/>
            </a:xfrm>
            <a:prstGeom prst="rect">
              <a:avLst/>
            </a:prstGeom>
            <a:noFill/>
            <a:ln>
              <a:noFill/>
            </a:ln>
          </p:spPr>
        </p:pic>
      </p:grpSp>
    </p:spTree>
    <p:extLst>
      <p:ext uri="{BB962C8B-B14F-4D97-AF65-F5344CB8AC3E}">
        <p14:creationId xmlns:p14="http://schemas.microsoft.com/office/powerpoint/2010/main" val="23881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b="0" dirty="0">
                <a:latin typeface="Times New Roman" panose="02020603050405020304" pitchFamily="18" charset="0"/>
                <a:cs typeface="Times New Roman" panose="02020603050405020304" pitchFamily="18" charset="0"/>
              </a:rPr>
              <a:t>Pathway Endorsement: HS Diploma</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7</a:t>
            </a:fld>
            <a:endParaRPr lang="en-US" dirty="0"/>
          </a:p>
        </p:txBody>
      </p:sp>
      <p:pic>
        <p:nvPicPr>
          <p:cNvPr id="5" name="Google Shape;550;p71" descr="A close up of text on a white background&#10;&#10;Description automatically generated">
            <a:extLst>
              <a:ext uri="{FF2B5EF4-FFF2-40B4-BE49-F238E27FC236}">
                <a16:creationId xmlns:a16="http://schemas.microsoft.com/office/drawing/2014/main" id="{0A43B5E5-B5B6-430A-B717-D0AA32924B00}"/>
              </a:ext>
            </a:extLst>
          </p:cNvPr>
          <p:cNvPicPr preferRelativeResize="0"/>
          <p:nvPr/>
        </p:nvPicPr>
        <p:blipFill rotWithShape="1">
          <a:blip r:embed="rId2">
            <a:alphaModFix/>
          </a:blip>
          <a:srcRect l="3763" t="18868" r="4208" b="20730"/>
          <a:stretch/>
        </p:blipFill>
        <p:spPr>
          <a:xfrm>
            <a:off x="459128" y="1524000"/>
            <a:ext cx="7524750" cy="5053208"/>
          </a:xfrm>
          <a:prstGeom prst="rect">
            <a:avLst/>
          </a:prstGeom>
          <a:noFill/>
          <a:ln>
            <a:noFill/>
          </a:ln>
        </p:spPr>
      </p:pic>
      <p:grpSp>
        <p:nvGrpSpPr>
          <p:cNvPr id="13" name="Group 12">
            <a:extLst>
              <a:ext uri="{FF2B5EF4-FFF2-40B4-BE49-F238E27FC236}">
                <a16:creationId xmlns:a16="http://schemas.microsoft.com/office/drawing/2014/main" id="{BDBE6F95-EBF9-4A98-8317-81343A3C2C2F}"/>
              </a:ext>
            </a:extLst>
          </p:cNvPr>
          <p:cNvGrpSpPr/>
          <p:nvPr/>
        </p:nvGrpSpPr>
        <p:grpSpPr>
          <a:xfrm>
            <a:off x="7983878" y="2697847"/>
            <a:ext cx="4027147" cy="2950478"/>
            <a:chOff x="7983878" y="2697847"/>
            <a:chExt cx="4027147" cy="2950478"/>
          </a:xfrm>
        </p:grpSpPr>
        <p:pic>
          <p:nvPicPr>
            <p:cNvPr id="10" name="Picture 9">
              <a:extLst>
                <a:ext uri="{FF2B5EF4-FFF2-40B4-BE49-F238E27FC236}">
                  <a16:creationId xmlns:a16="http://schemas.microsoft.com/office/drawing/2014/main" id="{9AB22C70-4613-48CF-ABBA-616C9EA2543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83878" y="3429000"/>
              <a:ext cx="2000250" cy="2219325"/>
            </a:xfrm>
            <a:prstGeom prst="rect">
              <a:avLst/>
            </a:prstGeom>
          </p:spPr>
        </p:pic>
        <p:sp>
          <p:nvSpPr>
            <p:cNvPr id="12" name="TextBox 11">
              <a:extLst>
                <a:ext uri="{FF2B5EF4-FFF2-40B4-BE49-F238E27FC236}">
                  <a16:creationId xmlns:a16="http://schemas.microsoft.com/office/drawing/2014/main" id="{332D21E3-713A-41AF-94AA-6A3A2BFABEB6}"/>
                </a:ext>
              </a:extLst>
            </p:cNvPr>
            <p:cNvSpPr txBox="1"/>
            <p:nvPr/>
          </p:nvSpPr>
          <p:spPr>
            <a:xfrm>
              <a:off x="9193553" y="2697847"/>
              <a:ext cx="2817472" cy="646331"/>
            </a:xfrm>
            <a:prstGeom prst="rect">
              <a:avLst/>
            </a:prstGeom>
            <a:noFill/>
          </p:spPr>
          <p:txBody>
            <a:bodyPr wrap="square" rtlCol="0">
              <a:spAutoFit/>
            </a:bodyPr>
            <a:lstStyle/>
            <a:p>
              <a:r>
                <a:rPr lang="en-US" dirty="0"/>
                <a:t>WIOA Eligible In-School Youth?</a:t>
              </a:r>
            </a:p>
          </p:txBody>
        </p:sp>
      </p:grpSp>
    </p:spTree>
    <p:extLst>
      <p:ext uri="{BB962C8B-B14F-4D97-AF65-F5344CB8AC3E}">
        <p14:creationId xmlns:p14="http://schemas.microsoft.com/office/powerpoint/2010/main" val="59544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dirty="0"/>
              <a:t>Endorsement Areas</a:t>
            </a:r>
            <a:endParaRPr lang="en-US" sz="4000" b="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8</a:t>
            </a:fld>
            <a:endParaRPr lang="en-US" dirty="0"/>
          </a:p>
        </p:txBody>
      </p:sp>
      <p:pic>
        <p:nvPicPr>
          <p:cNvPr id="5" name="Google Shape;556;p72" descr="Screen Clipping">
            <a:extLst>
              <a:ext uri="{FF2B5EF4-FFF2-40B4-BE49-F238E27FC236}">
                <a16:creationId xmlns:a16="http://schemas.microsoft.com/office/drawing/2014/main" id="{400ED9C9-CBE7-461E-9959-ABFE5628FE3F}"/>
              </a:ext>
            </a:extLst>
          </p:cNvPr>
          <p:cNvPicPr preferRelativeResize="0"/>
          <p:nvPr/>
        </p:nvPicPr>
        <p:blipFill rotWithShape="1">
          <a:blip r:embed="rId2">
            <a:alphaModFix/>
          </a:blip>
          <a:srcRect/>
          <a:stretch/>
        </p:blipFill>
        <p:spPr>
          <a:xfrm>
            <a:off x="2133600" y="1447801"/>
            <a:ext cx="7994376" cy="4572001"/>
          </a:xfrm>
          <a:prstGeom prst="rect">
            <a:avLst/>
          </a:prstGeom>
          <a:noFill/>
          <a:ln>
            <a:noFill/>
          </a:ln>
        </p:spPr>
      </p:pic>
    </p:spTree>
    <p:extLst>
      <p:ext uri="{BB962C8B-B14F-4D97-AF65-F5344CB8AC3E}">
        <p14:creationId xmlns:p14="http://schemas.microsoft.com/office/powerpoint/2010/main" val="291615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3600" b="0" dirty="0">
                <a:latin typeface="Times New Roman" panose="02020603050405020304" pitchFamily="18" charset="0"/>
                <a:cs typeface="Times New Roman" panose="02020603050405020304" pitchFamily="18" charset="0"/>
              </a:rPr>
              <a:t>Recommended Technical and Essential Employability Competencies</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9</a:t>
            </a:fld>
            <a:endParaRPr lang="en-US" dirty="0"/>
          </a:p>
        </p:txBody>
      </p:sp>
      <p:pic>
        <p:nvPicPr>
          <p:cNvPr id="5" name="Picture 4" descr="Screen Clipping">
            <a:extLst>
              <a:ext uri="{FF2B5EF4-FFF2-40B4-BE49-F238E27FC236}">
                <a16:creationId xmlns:a16="http://schemas.microsoft.com/office/drawing/2014/main" id="{069B925E-F656-42F1-80F4-9AEC05FA89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750" y="1650852"/>
            <a:ext cx="3365011" cy="4343400"/>
          </a:xfrm>
          <a:prstGeom prst="rect">
            <a:avLst/>
          </a:prstGeom>
        </p:spPr>
      </p:pic>
      <p:pic>
        <p:nvPicPr>
          <p:cNvPr id="6" name="Picture 5">
            <a:extLst>
              <a:ext uri="{FF2B5EF4-FFF2-40B4-BE49-F238E27FC236}">
                <a16:creationId xmlns:a16="http://schemas.microsoft.com/office/drawing/2014/main" id="{EA881AA5-9AEB-49AA-8457-9B0A37D6EED8}"/>
              </a:ext>
            </a:extLst>
          </p:cNvPr>
          <p:cNvPicPr>
            <a:picLocks noChangeAspect="1"/>
          </p:cNvPicPr>
          <p:nvPr/>
        </p:nvPicPr>
        <p:blipFill>
          <a:blip r:embed="rId3"/>
          <a:stretch>
            <a:fillRect/>
          </a:stretch>
        </p:blipFill>
        <p:spPr>
          <a:xfrm>
            <a:off x="5314950" y="1655932"/>
            <a:ext cx="4925673" cy="4338320"/>
          </a:xfrm>
          <a:prstGeom prst="rect">
            <a:avLst/>
          </a:prstGeom>
        </p:spPr>
      </p:pic>
      <p:sp>
        <p:nvSpPr>
          <p:cNvPr id="7" name="TextBox 6">
            <a:extLst>
              <a:ext uri="{FF2B5EF4-FFF2-40B4-BE49-F238E27FC236}">
                <a16:creationId xmlns:a16="http://schemas.microsoft.com/office/drawing/2014/main" id="{06E455DC-250A-457F-8EB4-5ED0864DEA3D}"/>
              </a:ext>
            </a:extLst>
          </p:cNvPr>
          <p:cNvSpPr txBox="1"/>
          <p:nvPr/>
        </p:nvSpPr>
        <p:spPr>
          <a:xfrm>
            <a:off x="3838576" y="6153150"/>
            <a:ext cx="3829050" cy="369332"/>
          </a:xfrm>
          <a:prstGeom prst="rect">
            <a:avLst/>
          </a:prstGeom>
          <a:noFill/>
        </p:spPr>
        <p:txBody>
          <a:bodyPr wrap="square" rtlCol="0">
            <a:spAutoFit/>
          </a:bodyPr>
          <a:lstStyle/>
          <a:p>
            <a:r>
              <a:rPr lang="en-US" dirty="0"/>
              <a:t>https://edsystemsniu.org/resources/</a:t>
            </a:r>
          </a:p>
        </p:txBody>
      </p:sp>
    </p:spTree>
    <p:extLst>
      <p:ext uri="{BB962C8B-B14F-4D97-AF65-F5344CB8AC3E}">
        <p14:creationId xmlns:p14="http://schemas.microsoft.com/office/powerpoint/2010/main" val="4276529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EdSystems">
      <a:dk1>
        <a:sysClr val="windowText" lastClr="000000"/>
      </a:dk1>
      <a:lt1>
        <a:sysClr val="window" lastClr="FFFFFF"/>
      </a:lt1>
      <a:dk2>
        <a:srgbClr val="004876"/>
      </a:dk2>
      <a:lt2>
        <a:srgbClr val="F2F2F2"/>
      </a:lt2>
      <a:accent1>
        <a:srgbClr val="0077A8"/>
      </a:accent1>
      <a:accent2>
        <a:srgbClr val="9FA6AB"/>
      </a:accent2>
      <a:accent3>
        <a:srgbClr val="30BEBC"/>
      </a:accent3>
      <a:accent4>
        <a:srgbClr val="004876"/>
      </a:accent4>
      <a:accent5>
        <a:srgbClr val="07826F"/>
      </a:accent5>
      <a:accent6>
        <a:srgbClr val="D8D8D8"/>
      </a:accent6>
      <a:hlink>
        <a:srgbClr val="0077A8"/>
      </a:hlink>
      <a:folHlink>
        <a:srgbClr val="004876"/>
      </a:folHlink>
    </a:clrScheme>
    <a:fontScheme name="Asap">
      <a:majorFont>
        <a:latin typeface="Asap Condensed SemiBold"/>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3600" dirty="0">
            <a:solidFill>
              <a:schemeClr val="bg1"/>
            </a:solidFill>
          </a:defRPr>
        </a:defPPr>
      </a:lstStyle>
    </a:txDef>
  </a:objectDefaults>
  <a:extraClrSchemeLst/>
  <a:extLst>
    <a:ext uri="{05A4C25C-085E-4340-85A3-A5531E510DB2}">
      <thm15:themeFamily xmlns:thm15="http://schemas.microsoft.com/office/thememl/2012/main" name="EdSystems Slide Deck - Asap  -  Read-Only" id="{4966FEF4-DC6B-414E-85AE-F658A8EE4776}" vid="{65B58D39-F982-44A9-B3AF-26F10BADEC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8B8C4EE-74BD-46E5-98B4-B6BC2016A630}"/>
</file>

<file path=customXml/itemProps2.xml><?xml version="1.0" encoding="utf-8"?>
<ds:datastoreItem xmlns:ds="http://schemas.openxmlformats.org/officeDocument/2006/customXml" ds:itemID="{00A9863E-E0A5-408E-89D5-E68875C01D89}"/>
</file>

<file path=customXml/itemProps3.xml><?xml version="1.0" encoding="utf-8"?>
<ds:datastoreItem xmlns:ds="http://schemas.openxmlformats.org/officeDocument/2006/customXml" ds:itemID="{533C14B1-718E-4C87-B189-F1C20AF9BF10}"/>
</file>

<file path=docProps/app.xml><?xml version="1.0" encoding="utf-8"?>
<Properties xmlns="http://schemas.openxmlformats.org/officeDocument/2006/extended-properties" xmlns:vt="http://schemas.openxmlformats.org/officeDocument/2006/docPropsVTypes">
  <Template>Office Theme</Template>
  <TotalTime>2006</TotalTime>
  <Words>1120</Words>
  <Application>Microsoft Office PowerPoint</Application>
  <PresentationFormat>Widescreen</PresentationFormat>
  <Paragraphs>194</Paragraphs>
  <Slides>21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Acumin Pro</vt:lpstr>
      <vt:lpstr>Arial</vt:lpstr>
      <vt:lpstr>Asap</vt:lpstr>
      <vt:lpstr>Asap Condensed SemiBold</vt:lpstr>
      <vt:lpstr>Calibri</vt:lpstr>
      <vt:lpstr>Calibri Light</vt:lpstr>
      <vt:lpstr>Times New Roman</vt:lpstr>
      <vt:lpstr>Office Theme</vt:lpstr>
      <vt:lpstr>Custom Design</vt:lpstr>
      <vt:lpstr>Illinois Youth Career Pathway Grant Opportunity  Technical Assistance Session</vt:lpstr>
      <vt:lpstr>Access and Participation Guidelines </vt:lpstr>
      <vt:lpstr>Agenda</vt:lpstr>
      <vt:lpstr>PowerPoint Presentation</vt:lpstr>
      <vt:lpstr>Postsecondary and Workforce Readiness Act </vt:lpstr>
      <vt:lpstr>State Pathways Model</vt:lpstr>
      <vt:lpstr>Pathway Endorsement: HS Diploma</vt:lpstr>
      <vt:lpstr>Endorsement Areas</vt:lpstr>
      <vt:lpstr>Recommended Technical and Essential Employability Competencies</vt:lpstr>
      <vt:lpstr>Recommended Technical and Essential Employability Competencies</vt:lpstr>
      <vt:lpstr>Pathway Endorsements Statewide</vt:lpstr>
      <vt:lpstr>College and Career Pathway Endorsement Framework</vt:lpstr>
      <vt:lpstr>Benefits of CCPE</vt:lpstr>
      <vt:lpstr>Benefits of CCPE</vt:lpstr>
      <vt:lpstr>Implementing CCPE Within DCEO’s Youth Career Pathways NOFO</vt:lpstr>
      <vt:lpstr>WIOA In-School Youth (2018 YCP)</vt:lpstr>
      <vt:lpstr>Field Example: 6 Hours Early College Credit</vt:lpstr>
      <vt:lpstr>Field Example: Embedded WBL in courses</vt:lpstr>
      <vt:lpstr>Resources</vt:lpstr>
      <vt:lpstr>Career Pathways Dictionary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Youth Career Pathways An Overview of the NOFO, Budget Information and Scorecard</dc:title>
  <dc:creator>Sarah Blalock</dc:creator>
  <cp:lastModifiedBy>Juan Gonzalez</cp:lastModifiedBy>
  <cp:revision>55</cp:revision>
  <dcterms:created xsi:type="dcterms:W3CDTF">2020-11-17T15:42:27Z</dcterms:created>
  <dcterms:modified xsi:type="dcterms:W3CDTF">2021-02-04T03:15:20Z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