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/>
    <p:restoredTop sz="94648"/>
  </p:normalViewPr>
  <p:slideViewPr>
    <p:cSldViewPr snapToGrid="0">
      <p:cViewPr varScale="1">
        <p:scale>
          <a:sx n="82" d="100"/>
          <a:sy n="82" d="100"/>
        </p:scale>
        <p:origin x="184" y="8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2B3F6-9119-194E-9FDD-4E710876ACC2}" type="datetimeFigureOut">
              <a:rPr lang="en-US" smtClean="0"/>
              <a:t>2/25/26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572E8-0464-3647-8774-5AB8C4D1F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33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435D6-216F-FF65-E8B6-1D7EFD9EF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6AA1F-AB15-FCC2-E7BC-2909F2A4D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CA902-1CEF-7B05-1C94-2A2B8FFC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B0BE8-7073-F188-A2D9-0385C281D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6C2B7-01D2-B922-6672-1A52B4E35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8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D252-91FA-4C57-2749-F5007282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F28536-296A-B433-F105-822E72BA3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266A5-40E0-7817-C166-A397C8F8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BA733-E808-88EE-BD08-643D0A75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2AE95-8E2B-6A76-3395-179290D98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6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636F8-C4E9-833D-0545-315CF3146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2CF16D-E158-CB45-E843-687284BFB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E861C-BAE6-CA44-5A1A-829BB00A8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E11CE-B558-24CB-8132-CE0161A37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27E2A-5F94-24C7-B3FC-5477FA3F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5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B7AF1-B759-880E-1C3B-7E2FEF9B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B6C50-DB5E-3D52-E438-6116EA249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8E482-E297-B0E6-E30D-8309A513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7B2C3-2C7A-3832-3353-7BB5A742F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40D61-6E20-E3CC-5A3D-3D1575F0E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26FDF-7AC5-3EE6-1BD1-E0B33329C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90ECB-2F33-BCB7-8575-FC7C9711B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91A56-9616-5216-E854-8F7D415B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16E38-70AB-0DC9-E846-61A91AC3F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E4968-C6BC-C3A7-0B24-76931E75F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2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6B17-56BD-0C83-C857-6246C0CB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6DE2B-8BCA-1A86-0DA5-633763ABA5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EC0C0-4309-EA08-6273-174A3AC09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AA424-7A17-618A-960F-8E97C1C3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089FC-629D-DCE1-DFD4-393BCE0C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34AF17-2F1E-8E98-C19A-91647A50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9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1C2EA-64B0-DF26-B062-BD56C12D7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846C4-5E0F-24E8-A3A7-4FD489CB3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F2DF3-9452-CE2D-52E3-8F211B11E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D8CB0C-AB67-B92B-2A0F-6A1440F2E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1924A-52AA-D290-19C6-A0A3E6D3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54F9B-C6C1-0A76-E0BE-489FD839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E88AAC-464B-818F-2225-24AA398AC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A57B0A-D8EB-8A1B-0A3F-4EDF233AF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27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A3587-4D58-80F2-C663-56567A6E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CA1CE-E3A5-3D5A-001F-D867B90F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3C9A0F-95FD-59C7-3356-D085673E7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A36DF0-446C-E8B3-0C63-A3FF84644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75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EB12B6-F8A3-847B-B88D-8DAAFE257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08332F-5443-C313-A24F-D5C387844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20B39-B1A7-AAF5-7612-DC33D2F5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5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357E4-4570-65CF-EF60-4C6436BA6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5AFD7-4986-3F64-A409-CB1311516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0D8F0-7498-0ADA-479E-32EA56581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FC50E-53C2-50E8-DA71-8C659E21C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B5BECA-9439-A120-3406-3388E5E9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4B0AB-5DDD-E32E-F0C8-A93EA8E90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3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13C71-907E-A58F-A249-EC7BE159A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A6CB36-B166-8953-A598-EC2418D93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07F543-5880-7B52-78B5-5B66478BA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95CF2-419B-576C-6D61-002078FB5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B912A-6D17-9CAF-25BC-700716B52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3CD81-D13A-B9C5-F3A2-C46BF6FD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45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D75D70-946B-A4AD-914E-7B807941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76EC5-F112-E112-C4F9-4B809F8BE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BE1EB-1416-D319-C2A1-7F5BCEEBE2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A77791-16A3-824E-B74B-0977C0B7CA5B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23F03-3814-6D05-D0AC-F05F4DCB4F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2B64D-AC3D-23FF-EF54-811CB0F31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DB4C62-4DDF-D940-A0FC-34C17811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9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F4D36-B8CC-BF59-D4F1-7F02AAB38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77485"/>
            <a:ext cx="3848100" cy="5975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Instructions: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496B1A-B6E5-60C4-3B12-C6EACB6ECF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850423"/>
            <a:ext cx="5663565" cy="842805"/>
          </a:xfrm>
          <a:prstGeom prst="rect">
            <a:avLst/>
          </a:prstGeom>
          <a:solidFill>
            <a:srgbClr val="233F8F"/>
          </a:solidFill>
          <a:ln>
            <a:solidFill>
              <a:srgbClr val="233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59B36E-DFF7-A3D1-A395-9214D8A92E58}"/>
              </a:ext>
            </a:extLst>
          </p:cNvPr>
          <p:cNvSpPr txBox="1">
            <a:spLocks/>
          </p:cNvSpPr>
          <p:nvPr/>
        </p:nvSpPr>
        <p:spPr>
          <a:xfrm>
            <a:off x="1459230" y="2587784"/>
            <a:ext cx="3848100" cy="1046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2. Use Review Tab/Check Accessibility/Reading Order Pane to correct reading order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A8F090-93E1-A636-6A9E-CABF28E4B8A9}"/>
              </a:ext>
            </a:extLst>
          </p:cNvPr>
          <p:cNvSpPr txBox="1">
            <a:spLocks/>
          </p:cNvSpPr>
          <p:nvPr/>
        </p:nvSpPr>
        <p:spPr>
          <a:xfrm>
            <a:off x="4046220" y="4529296"/>
            <a:ext cx="3234690" cy="8428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1. Use Review Tab/Check Accessibility to explore the Accessibility Pane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3132F2-0636-E3D4-EA55-6494843E6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705" y="2309177"/>
            <a:ext cx="565023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33F8F"/>
                </a:solidFill>
                <a:latin typeface="Century Gothic" panose="020B0502020202020204" pitchFamily="34" charset="0"/>
              </a:rPr>
              <a:t>Activity 6: PowerPoint Accessibility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EE3648E-BAA9-76E1-6ABC-374929A5D197}"/>
              </a:ext>
            </a:extLst>
          </p:cNvPr>
          <p:cNvSpPr txBox="1">
            <a:spLocks/>
          </p:cNvSpPr>
          <p:nvPr/>
        </p:nvSpPr>
        <p:spPr>
          <a:xfrm>
            <a:off x="6347460" y="5576252"/>
            <a:ext cx="3234690" cy="8428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3. Mark the ICSPS logo and other decorative elements of this slide as decorative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1AC81E-7602-83A7-5714-A66F16EE39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708"/>
          <a:stretch>
            <a:fillRect/>
          </a:stretch>
        </p:blipFill>
        <p:spPr>
          <a:xfrm>
            <a:off x="5767705" y="438944"/>
            <a:ext cx="3044825" cy="17399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A6202EF-85A8-3BED-C765-992AE33523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916670" y="850422"/>
            <a:ext cx="3275330" cy="842805"/>
          </a:xfrm>
          <a:prstGeom prst="rect">
            <a:avLst/>
          </a:prstGeom>
          <a:solidFill>
            <a:srgbClr val="233F8F"/>
          </a:solidFill>
          <a:ln>
            <a:solidFill>
              <a:srgbClr val="233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48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AA8AE-BFE1-31A7-6FC5-78970C526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91AB3-029C-CAF9-1DBB-FF3CD6452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705" y="2309177"/>
            <a:ext cx="565023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233F8F"/>
                </a:solidFill>
                <a:latin typeface="Century Gothic" panose="020B0502020202020204" pitchFamily="34" charset="0"/>
              </a:rPr>
              <a:t>Activity 7: PDF Accessibility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D00D1-F143-4A96-86F6-3F84D90D5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31" y="3848735"/>
            <a:ext cx="6213159" cy="246062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Instructions: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the Microsoft Word Worksheet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Save as PDF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in Adobe Acrobat Pro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Explore the Accessibility Checker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Explore alt 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Explore reading order </a:t>
            </a:r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A1603CAA-FCE3-D992-4C6F-2072D23A5E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708"/>
          <a:stretch>
            <a:fillRect/>
          </a:stretch>
        </p:blipFill>
        <p:spPr>
          <a:xfrm>
            <a:off x="5767705" y="438944"/>
            <a:ext cx="3044825" cy="17399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979128-AD47-4CDB-DCC5-5D81F8F6A343}"/>
              </a:ext>
            </a:extLst>
          </p:cNvPr>
          <p:cNvSpPr/>
          <p:nvPr/>
        </p:nvSpPr>
        <p:spPr>
          <a:xfrm>
            <a:off x="0" y="850423"/>
            <a:ext cx="5663565" cy="842805"/>
          </a:xfrm>
          <a:prstGeom prst="rect">
            <a:avLst/>
          </a:prstGeom>
          <a:solidFill>
            <a:srgbClr val="233F8F"/>
          </a:solidFill>
          <a:ln>
            <a:solidFill>
              <a:srgbClr val="233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B7CB8E-0190-649D-13A2-1642F0C6DB94}"/>
              </a:ext>
            </a:extLst>
          </p:cNvPr>
          <p:cNvSpPr/>
          <p:nvPr/>
        </p:nvSpPr>
        <p:spPr>
          <a:xfrm>
            <a:off x="8916670" y="850422"/>
            <a:ext cx="3275330" cy="842805"/>
          </a:xfrm>
          <a:prstGeom prst="rect">
            <a:avLst/>
          </a:prstGeom>
          <a:solidFill>
            <a:srgbClr val="233F8F"/>
          </a:solidFill>
          <a:ln>
            <a:solidFill>
              <a:srgbClr val="233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04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72BBCF13D0B54BA6F019D4ADC6FF0A" ma:contentTypeVersion="3" ma:contentTypeDescription="Create a new document." ma:contentTypeScope="" ma:versionID="81be4bf206c7728b0ee89401ad84486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328a1cd662c37536c074f55b1464a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FFBD818-9F65-44FA-B541-0D8D193B61A7}"/>
</file>

<file path=customXml/itemProps2.xml><?xml version="1.0" encoding="utf-8"?>
<ds:datastoreItem xmlns:ds="http://schemas.openxmlformats.org/officeDocument/2006/customXml" ds:itemID="{073183AA-6DED-4175-8EA7-F4D745D78006}"/>
</file>

<file path=customXml/itemProps3.xml><?xml version="1.0" encoding="utf-8"?>
<ds:datastoreItem xmlns:ds="http://schemas.openxmlformats.org/officeDocument/2006/customXml" ds:itemID="{8BB44B71-263E-4CB9-BE54-2257125F5524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81</Words>
  <Application>Microsoft Macintosh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Century Gothic</vt:lpstr>
      <vt:lpstr>Office Theme</vt:lpstr>
      <vt:lpstr>Activity 6: PowerPoint Accessibility</vt:lpstr>
      <vt:lpstr>Activity 7: PDF Accessibility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Gomez, Antonio</dc:creator>
  <cp:lastModifiedBy>Gomez, Antonio</cp:lastModifiedBy>
  <cp:revision>7</cp:revision>
  <dcterms:created xsi:type="dcterms:W3CDTF">2024-10-14T20:25:40Z</dcterms:created>
  <dcterms:modified xsi:type="dcterms:W3CDTF">2026-02-25T22:09:02Z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0x0101001E72BBCF13D0B54BA6F019D4ADC6FF0A</vt:lpwstr>
  </property>
</Properties>
</file>