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8" r:id="rId5"/>
    <p:sldMasterId id="2147483709" r:id="rId6"/>
    <p:sldMasterId id="2147483710" r:id="rId7"/>
    <p:sldMasterId id="214748371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Lst>
  <p:sldSz cy="5143500" cx="9144000"/>
  <p:notesSz cx="6858000" cy="9144000"/>
  <p:embeddedFontLst>
    <p:embeddedFont>
      <p:font typeface="Raleway"/>
      <p:regular r:id="rId52"/>
      <p:bold r:id="rId53"/>
      <p:italic r:id="rId54"/>
      <p:boldItalic r:id="rId55"/>
    </p:embeddedFont>
    <p:embeddedFont>
      <p:font typeface="Lato"/>
      <p:regular r:id="rId56"/>
      <p:bold r:id="rId57"/>
      <p:italic r:id="rId58"/>
      <p:boldItalic r:id="rId59"/>
    </p:embeddedFont>
    <p:embeddedFont>
      <p:font typeface="Candara"/>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513F21-BBB9-4238-98AB-D8C2A2A96385}">
  <a:tblStyle styleId="{52513F21-BBB9-4238-98AB-D8C2A2A9638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42" Type="http://schemas.openxmlformats.org/officeDocument/2006/relationships/slide" Target="slides/slide33.xml"/><Relationship Id="rId47" Type="http://schemas.openxmlformats.org/officeDocument/2006/relationships/slide" Target="slides/slide38.xml"/><Relationship Id="rId34" Type="http://schemas.openxmlformats.org/officeDocument/2006/relationships/slide" Target="slides/slide25.xml"/><Relationship Id="rId63" Type="http://schemas.openxmlformats.org/officeDocument/2006/relationships/font" Target="fonts/Candara-boldItalic.fntdata"/><Relationship Id="rId21" Type="http://schemas.openxmlformats.org/officeDocument/2006/relationships/slide" Target="slides/slide12.xml"/><Relationship Id="rId50" Type="http://schemas.openxmlformats.org/officeDocument/2006/relationships/slide" Target="slides/slide41.xml"/><Relationship Id="rId55" Type="http://schemas.openxmlformats.org/officeDocument/2006/relationships/font" Target="fonts/Raleway-boldItalic.fntdata"/><Relationship Id="rId7" Type="http://schemas.openxmlformats.org/officeDocument/2006/relationships/slideMaster" Target="slideMasters/slideMaster3.xml"/><Relationship Id="rId2" Type="http://schemas.openxmlformats.org/officeDocument/2006/relationships/viewProps" Target="viewProps.xml"/><Relationship Id="rId29" Type="http://schemas.openxmlformats.org/officeDocument/2006/relationships/slide" Target="slides/slide20.xml"/><Relationship Id="rId16" Type="http://schemas.openxmlformats.org/officeDocument/2006/relationships/slide" Target="slides/slide7.xml"/><Relationship Id="rId40" Type="http://schemas.openxmlformats.org/officeDocument/2006/relationships/slide" Target="slides/slide31.xml"/><Relationship Id="rId45" Type="http://schemas.openxmlformats.org/officeDocument/2006/relationships/slide" Target="slides/slide36.xml"/><Relationship Id="rId32" Type="http://schemas.openxmlformats.org/officeDocument/2006/relationships/slide" Target="slides/slide23.xml"/><Relationship Id="rId37" Type="http://schemas.openxmlformats.org/officeDocument/2006/relationships/slide" Target="slides/slide28.xml"/><Relationship Id="rId24" Type="http://schemas.openxmlformats.org/officeDocument/2006/relationships/slide" Target="slides/slide15.xml"/><Relationship Id="rId53" Type="http://schemas.openxmlformats.org/officeDocument/2006/relationships/font" Target="fonts/Raleway-bold.fntdata"/><Relationship Id="rId11" Type="http://schemas.openxmlformats.org/officeDocument/2006/relationships/slide" Target="slides/slide2.xml"/><Relationship Id="rId58" Type="http://schemas.openxmlformats.org/officeDocument/2006/relationships/font" Target="fonts/Lato-italic.fntdata"/><Relationship Id="rId66" Type="http://schemas.openxmlformats.org/officeDocument/2006/relationships/customXml" Target="../customXml/item3.xml"/><Relationship Id="rId5" Type="http://schemas.openxmlformats.org/officeDocument/2006/relationships/slideMaster" Target="slideMasters/slideMaster1.xml"/><Relationship Id="rId61" Type="http://schemas.openxmlformats.org/officeDocument/2006/relationships/font" Target="fonts/Candara-bold.fntdata"/><Relationship Id="rId19" Type="http://schemas.openxmlformats.org/officeDocument/2006/relationships/slide" Target="slides/slide10.xml"/><Relationship Id="rId43" Type="http://schemas.openxmlformats.org/officeDocument/2006/relationships/slide" Target="slides/slide34.xml"/><Relationship Id="rId48" Type="http://schemas.openxmlformats.org/officeDocument/2006/relationships/slide" Target="slides/slide39.xml"/><Relationship Id="rId30" Type="http://schemas.openxmlformats.org/officeDocument/2006/relationships/slide" Target="slides/slide21.xml"/><Relationship Id="rId35" Type="http://schemas.openxmlformats.org/officeDocument/2006/relationships/slide" Target="slides/slide26.xml"/><Relationship Id="rId22" Type="http://schemas.openxmlformats.org/officeDocument/2006/relationships/slide" Target="slides/slide13.xml"/><Relationship Id="rId27" Type="http://schemas.openxmlformats.org/officeDocument/2006/relationships/slide" Target="slides/slide18.xml"/><Relationship Id="rId56" Type="http://schemas.openxmlformats.org/officeDocument/2006/relationships/font" Target="fonts/Lato-regular.fntdata"/><Relationship Id="rId14" Type="http://schemas.openxmlformats.org/officeDocument/2006/relationships/slide" Target="slides/slide5.xml"/><Relationship Id="rId64" Type="http://schemas.openxmlformats.org/officeDocument/2006/relationships/customXml" Target="../customXml/item1.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presProps" Target="presProps.xml"/><Relationship Id="rId46" Type="http://schemas.openxmlformats.org/officeDocument/2006/relationships/slide" Target="slides/slide37.xml"/><Relationship Id="rId33" Type="http://schemas.openxmlformats.org/officeDocument/2006/relationships/slide" Target="slides/slide24.xml"/><Relationship Id="rId38" Type="http://schemas.openxmlformats.org/officeDocument/2006/relationships/slide" Target="slides/slide29.xml"/><Relationship Id="rId25" Type="http://schemas.openxmlformats.org/officeDocument/2006/relationships/slide" Target="slides/slide16.xml"/><Relationship Id="rId12" Type="http://schemas.openxmlformats.org/officeDocument/2006/relationships/slide" Target="slides/slide3.xml"/><Relationship Id="rId59" Type="http://schemas.openxmlformats.org/officeDocument/2006/relationships/font" Target="fonts/Lato-boldItalic.fntdata"/><Relationship Id="rId17" Type="http://schemas.openxmlformats.org/officeDocument/2006/relationships/slide" Target="slides/slide8.xml"/><Relationship Id="rId41" Type="http://schemas.openxmlformats.org/officeDocument/2006/relationships/slide" Target="slides/slide32.xml"/><Relationship Id="rId62" Type="http://schemas.openxmlformats.org/officeDocument/2006/relationships/font" Target="fonts/Candara-italic.fntdata"/><Relationship Id="rId20" Type="http://schemas.openxmlformats.org/officeDocument/2006/relationships/slide" Target="slides/slide11.xml"/><Relationship Id="rId54" Type="http://schemas.openxmlformats.org/officeDocument/2006/relationships/font" Target="fonts/Raleway-italic.fntdata"/><Relationship Id="rId1" Type="http://schemas.openxmlformats.org/officeDocument/2006/relationships/theme" Target="theme/theme4.xml"/><Relationship Id="rId6" Type="http://schemas.openxmlformats.org/officeDocument/2006/relationships/slideMaster" Target="slideMasters/slideMaster2.xml"/><Relationship Id="rId49" Type="http://schemas.openxmlformats.org/officeDocument/2006/relationships/slide" Target="slides/slide40.xml"/><Relationship Id="rId36" Type="http://schemas.openxmlformats.org/officeDocument/2006/relationships/slide" Target="slides/slide27.xml"/><Relationship Id="rId23" Type="http://schemas.openxmlformats.org/officeDocument/2006/relationships/slide" Target="slides/slide14.xml"/><Relationship Id="rId28" Type="http://schemas.openxmlformats.org/officeDocument/2006/relationships/slide" Target="slides/slide19.xml"/><Relationship Id="rId57" Type="http://schemas.openxmlformats.org/officeDocument/2006/relationships/font" Target="fonts/Lato-bold.fntdata"/><Relationship Id="rId15" Type="http://schemas.openxmlformats.org/officeDocument/2006/relationships/slide" Target="slides/slide6.xml"/><Relationship Id="rId44" Type="http://schemas.openxmlformats.org/officeDocument/2006/relationships/slide" Target="slides/slide35.xml"/><Relationship Id="rId31" Type="http://schemas.openxmlformats.org/officeDocument/2006/relationships/slide" Target="slides/slide22.xml"/><Relationship Id="rId60" Type="http://schemas.openxmlformats.org/officeDocument/2006/relationships/font" Target="fonts/Candara-regular.fntdata"/><Relationship Id="rId52" Type="http://schemas.openxmlformats.org/officeDocument/2006/relationships/font" Target="fonts/Raleway-regular.fntdata"/><Relationship Id="rId10" Type="http://schemas.openxmlformats.org/officeDocument/2006/relationships/slide" Target="slides/slide1.xml"/><Relationship Id="rId65" Type="http://schemas.openxmlformats.org/officeDocument/2006/relationships/customXml" Target="../customXml/item2.xml"/><Relationship Id="rId4" Type="http://schemas.openxmlformats.org/officeDocument/2006/relationships/tableStyles" Target="tableStyles.xml"/><Relationship Id="rId9" Type="http://schemas.openxmlformats.org/officeDocument/2006/relationships/notesMaster" Target="notesMasters/notesMaster1.xml"/><Relationship Id="rId39" Type="http://schemas.openxmlformats.org/officeDocument/2006/relationships/slide" Target="slides/slide30.xml"/><Relationship Id="rId13" Type="http://schemas.openxmlformats.org/officeDocument/2006/relationships/slide" Target="slides/slide4.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a3dd113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ca3dd1134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bc8ae7292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bc8ae7292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-10-30 min modules based on a variety of teaching/learning methods and techniques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bc8ae7292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bc8ae7292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-focus on documenting/record-keeping</a:t>
            </a:r>
            <a:endParaRPr/>
          </a:p>
          <a:p>
            <a:pPr indent="0" lvl="0" marL="0" rtl="0" algn="l">
              <a:spcBef>
                <a:spcPts val="0"/>
              </a:spcBef>
              <a:spcAft>
                <a:spcPts val="0"/>
              </a:spcAft>
              <a:buNone/>
            </a:pPr>
            <a:r>
              <a:rPr lang="en-US"/>
              <a:t>-share worker’s story from quiz question 1.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bc8ae7292c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bc8ae7292c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d45edad127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d45edad127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ca3dd11342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ca3dd11342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ca3dd11342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ca3dd11342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ca3dd11342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ca3dd1134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ca3dd11342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ca3dd11342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ca3dd11342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ca3dd11342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ca3dd11342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ca3dd11342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ca3dd11342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ca3dd11342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ca3dd11342_0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7" name="Google Shape;497;gca3dd11342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bc8ae7292c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8" name="Google Shape;508;gbc8ae7292c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4" name="Google Shape;514;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0" name="Google Shape;520;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6" name="Google Shape;526;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bc8ae7292c_0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1" name="Google Shape;531;gbc8ae7292c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bc8ae7292c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gbc8ae7292c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bc8f0d0a4f_1_75:notes"/>
          <p:cNvSpPr txBox="1"/>
          <p:nvPr>
            <p:ph idx="1" type="body"/>
          </p:nvPr>
        </p:nvSpPr>
        <p:spPr>
          <a:xfrm>
            <a:off x="685180" y="4400472"/>
            <a:ext cx="5487640" cy="3600528"/>
          </a:xfrm>
          <a:prstGeom prst="rect">
            <a:avLst/>
          </a:prstGeom>
        </p:spPr>
        <p:txBody>
          <a:bodyPr anchorCtr="0" anchor="t" bIns="89450" lIns="89450" spcFirstLastPara="1" rIns="89450" wrap="square" tIns="89450">
            <a:noAutofit/>
          </a:bodyPr>
          <a:lstStyle/>
          <a:p>
            <a:pPr indent="0" lvl="0" marL="0" rtl="0" algn="l">
              <a:spcBef>
                <a:spcPts val="0"/>
              </a:spcBef>
              <a:spcAft>
                <a:spcPts val="0"/>
              </a:spcAft>
              <a:buNone/>
            </a:pPr>
            <a:r>
              <a:t/>
            </a:r>
            <a:endParaRPr/>
          </a:p>
        </p:txBody>
      </p:sp>
      <p:sp>
        <p:nvSpPr>
          <p:cNvPr id="354" name="Google Shape;354;gbc8f0d0a4f_1_75:notes"/>
          <p:cNvSpPr/>
          <p:nvPr>
            <p:ph idx="2" type="sldImg"/>
          </p:nvPr>
        </p:nvSpPr>
        <p:spPr>
          <a:xfrm>
            <a:off x="702232" y="1143000"/>
            <a:ext cx="5453536" cy="3085944"/>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2" name="Google Shape;542;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8" name="Google Shape;548;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4" name="Google Shape;554;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bc8ae7292c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1" name="Google Shape;561;gbc8ae7292c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2" name="Google Shape;572;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8" name="Google Shape;578;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4" name="Google Shape;584;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0" name="Google Shape;590;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d45edad127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d45edad127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d45edad127_1_0:notes"/>
          <p:cNvSpPr txBox="1"/>
          <p:nvPr>
            <p:ph idx="1" type="body"/>
          </p:nvPr>
        </p:nvSpPr>
        <p:spPr>
          <a:xfrm>
            <a:off x="685180" y="4400472"/>
            <a:ext cx="5487600" cy="3600600"/>
          </a:xfrm>
          <a:prstGeom prst="rect">
            <a:avLst/>
          </a:prstGeom>
        </p:spPr>
        <p:txBody>
          <a:bodyPr anchorCtr="0" anchor="t" bIns="89450" lIns="89450" spcFirstLastPara="1" rIns="89450" wrap="square" tIns="89450">
            <a:noAutofit/>
          </a:bodyPr>
          <a:lstStyle/>
          <a:p>
            <a:pPr indent="0" lvl="0" marL="0" rtl="0" algn="l">
              <a:spcBef>
                <a:spcPts val="0"/>
              </a:spcBef>
              <a:spcAft>
                <a:spcPts val="0"/>
              </a:spcAft>
              <a:buNone/>
            </a:pPr>
            <a:r>
              <a:t/>
            </a:r>
            <a:endParaRPr/>
          </a:p>
        </p:txBody>
      </p:sp>
      <p:sp>
        <p:nvSpPr>
          <p:cNvPr id="361" name="Google Shape;361;gd45edad127_1_0:notes"/>
          <p:cNvSpPr/>
          <p:nvPr>
            <p:ph idx="2" type="sldImg"/>
          </p:nvPr>
        </p:nvSpPr>
        <p:spPr>
          <a:xfrm>
            <a:off x="702232" y="1143000"/>
            <a:ext cx="54534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d45edad127_1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1" name="Google Shape;601;gd45edad127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d45edad127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d45edad127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3" name="Google Shape;613;p7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End of session we will share these pieces in a short discussion</a:t>
            </a:r>
            <a:endParaRPr/>
          </a:p>
        </p:txBody>
      </p:sp>
      <p:sp>
        <p:nvSpPr>
          <p:cNvPr id="368" name="Google Shape;368;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-Wage theft disproportionately impacts most marginalized workers - women, workers of color, immigrants, returning citizens</a:t>
            </a:r>
            <a:endParaRPr/>
          </a:p>
          <a:p>
            <a:pPr indent="0" lvl="0" marL="0" rtl="0" algn="l">
              <a:lnSpc>
                <a:spcPct val="100000"/>
              </a:lnSpc>
              <a:spcBef>
                <a:spcPts val="0"/>
              </a:spcBef>
              <a:spcAft>
                <a:spcPts val="0"/>
              </a:spcAft>
              <a:buSzPts val="1100"/>
              <a:buNone/>
            </a:pPr>
            <a:r>
              <a:rPr lang="en-US"/>
              <a:t>-Confusing patchwork of laws - minimum wages, anti-discrimination, workers’ comp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f5f8d04364_0_29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f5f8d04364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-Train the trainer model has led to program expansion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-open-sourced, free to download, updated annually due to changes in the law and administrations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5.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2" name="Google Shape;5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2">
            <a:alphaModFix/>
          </a:blip>
          <a:srcRect b="0" l="0" r="0" t="0"/>
          <a:stretch/>
        </p:blipFill>
        <p:spPr>
          <a:xfrm>
            <a:off x="0" y="-1"/>
            <a:ext cx="9143998" cy="5145787"/>
          </a:xfrm>
          <a:prstGeom prst="rect">
            <a:avLst/>
          </a:prstGeom>
          <a:noFill/>
          <a:ln>
            <a:noFill/>
          </a:ln>
        </p:spPr>
      </p:pic>
      <p:sp>
        <p:nvSpPr>
          <p:cNvPr id="55" name="Google Shape;55;p13"/>
          <p:cNvSpPr txBox="1"/>
          <p:nvPr>
            <p:ph type="ctrTitle"/>
          </p:nvPr>
        </p:nvSpPr>
        <p:spPr>
          <a:xfrm>
            <a:off x="4887410" y="633428"/>
            <a:ext cx="3906600" cy="17907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172169"/>
              </a:buClr>
              <a:buSzPts val="4500"/>
              <a:buFont typeface="Candara"/>
              <a:buNone/>
              <a:defRPr b="1" sz="4500">
                <a:solidFill>
                  <a:srgbClr val="17216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3"/>
          <p:cNvSpPr txBox="1"/>
          <p:nvPr>
            <p:ph idx="1" type="subTitle"/>
          </p:nvPr>
        </p:nvSpPr>
        <p:spPr>
          <a:xfrm>
            <a:off x="4887410" y="2875149"/>
            <a:ext cx="3906600" cy="5625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rgbClr val="58595B"/>
              </a:buClr>
              <a:buSzPts val="1800"/>
              <a:buNone/>
              <a:defRPr sz="1800">
                <a:solidFill>
                  <a:srgbClr val="58595B"/>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1600"/>
              </a:spcAft>
              <a:buClr>
                <a:schemeClr val="dk1"/>
              </a:buClr>
              <a:buSzPts val="1200"/>
              <a:buNone/>
              <a:defRPr sz="1200"/>
            </a:lvl9pPr>
          </a:lstStyle>
          <a:p/>
        </p:txBody>
      </p:sp>
      <p:sp>
        <p:nvSpPr>
          <p:cNvPr id="57" name="Google Shape;57;p13"/>
          <p:cNvSpPr txBox="1"/>
          <p:nvPr>
            <p:ph idx="12" type="sldNum"/>
          </p:nvPr>
        </p:nvSpPr>
        <p:spPr>
          <a:xfrm>
            <a:off x="8238281" y="4697813"/>
            <a:ext cx="5460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chemeClr val="lt1"/>
                </a:solidFill>
                <a:latin typeface="Candara"/>
                <a:ea typeface="Candara"/>
                <a:cs typeface="Candara"/>
                <a:sym typeface="Candara"/>
              </a:defRPr>
            </a:lvl1pPr>
            <a:lvl2pPr indent="0" lvl="1" marL="0" rtl="0" algn="r">
              <a:spcBef>
                <a:spcPts val="0"/>
              </a:spcBef>
              <a:buNone/>
              <a:defRPr b="0" i="0" sz="900" u="none" cap="none" strike="noStrike">
                <a:solidFill>
                  <a:schemeClr val="lt1"/>
                </a:solidFill>
                <a:latin typeface="Candara"/>
                <a:ea typeface="Candara"/>
                <a:cs typeface="Candara"/>
                <a:sym typeface="Candara"/>
              </a:defRPr>
            </a:lvl2pPr>
            <a:lvl3pPr indent="0" lvl="2" marL="0" rtl="0" algn="r">
              <a:spcBef>
                <a:spcPts val="0"/>
              </a:spcBef>
              <a:buNone/>
              <a:defRPr b="0" i="0" sz="900" u="none" cap="none" strike="noStrike">
                <a:solidFill>
                  <a:schemeClr val="lt1"/>
                </a:solidFill>
                <a:latin typeface="Candara"/>
                <a:ea typeface="Candara"/>
                <a:cs typeface="Candara"/>
                <a:sym typeface="Candara"/>
              </a:defRPr>
            </a:lvl3pPr>
            <a:lvl4pPr indent="0" lvl="3" marL="0" rtl="0" algn="r">
              <a:spcBef>
                <a:spcPts val="0"/>
              </a:spcBef>
              <a:buNone/>
              <a:defRPr b="0" i="0" sz="900" u="none" cap="none" strike="noStrike">
                <a:solidFill>
                  <a:schemeClr val="lt1"/>
                </a:solidFill>
                <a:latin typeface="Candara"/>
                <a:ea typeface="Candara"/>
                <a:cs typeface="Candara"/>
                <a:sym typeface="Candara"/>
              </a:defRPr>
            </a:lvl4pPr>
            <a:lvl5pPr indent="0" lvl="4" marL="0" rtl="0" algn="r">
              <a:spcBef>
                <a:spcPts val="0"/>
              </a:spcBef>
              <a:buNone/>
              <a:defRPr b="0" i="0" sz="900" u="none" cap="none" strike="noStrike">
                <a:solidFill>
                  <a:schemeClr val="lt1"/>
                </a:solidFill>
                <a:latin typeface="Candara"/>
                <a:ea typeface="Candara"/>
                <a:cs typeface="Candara"/>
                <a:sym typeface="Candara"/>
              </a:defRPr>
            </a:lvl5pPr>
            <a:lvl6pPr indent="0" lvl="5" marL="0" rtl="0" algn="r">
              <a:spcBef>
                <a:spcPts val="0"/>
              </a:spcBef>
              <a:buNone/>
              <a:defRPr b="0" i="0" sz="900" u="none" cap="none" strike="noStrike">
                <a:solidFill>
                  <a:schemeClr val="lt1"/>
                </a:solidFill>
                <a:latin typeface="Candara"/>
                <a:ea typeface="Candara"/>
                <a:cs typeface="Candara"/>
                <a:sym typeface="Candara"/>
              </a:defRPr>
            </a:lvl6pPr>
            <a:lvl7pPr indent="0" lvl="6" marL="0" rtl="0" algn="r">
              <a:spcBef>
                <a:spcPts val="0"/>
              </a:spcBef>
              <a:buNone/>
              <a:defRPr b="0" i="0" sz="900" u="none" cap="none" strike="noStrike">
                <a:solidFill>
                  <a:schemeClr val="lt1"/>
                </a:solidFill>
                <a:latin typeface="Candara"/>
                <a:ea typeface="Candara"/>
                <a:cs typeface="Candara"/>
                <a:sym typeface="Candara"/>
              </a:defRPr>
            </a:lvl7pPr>
            <a:lvl8pPr indent="0" lvl="7" marL="0" rtl="0" algn="r">
              <a:spcBef>
                <a:spcPts val="0"/>
              </a:spcBef>
              <a:buNone/>
              <a:defRPr b="0" i="0" sz="900" u="none" cap="none" strike="noStrike">
                <a:solidFill>
                  <a:schemeClr val="lt1"/>
                </a:solidFill>
                <a:latin typeface="Candara"/>
                <a:ea typeface="Candara"/>
                <a:cs typeface="Candara"/>
                <a:sym typeface="Candara"/>
              </a:defRPr>
            </a:lvl8pPr>
            <a:lvl9pPr indent="0" lvl="8" marL="0" rtl="0" algn="r">
              <a:spcBef>
                <a:spcPts val="0"/>
              </a:spcBef>
              <a:buNone/>
              <a:defRPr b="0" i="0" sz="900" u="none" cap="none" strike="noStrike">
                <a:solidFill>
                  <a:schemeClr val="lt1"/>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pic>
        <p:nvPicPr>
          <p:cNvPr id="58" name="Google Shape;58;p13"/>
          <p:cNvPicPr preferRelativeResize="0"/>
          <p:nvPr/>
        </p:nvPicPr>
        <p:blipFill rotWithShape="1">
          <a:blip r:embed="rId3">
            <a:alphaModFix/>
          </a:blip>
          <a:srcRect b="0" l="0" r="0" t="0"/>
          <a:stretch/>
        </p:blipFill>
        <p:spPr>
          <a:xfrm>
            <a:off x="527322" y="681523"/>
            <a:ext cx="3828861" cy="164935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2">
            <a:alphaModFix/>
          </a:blip>
          <a:srcRect b="0" l="0" r="0" t="0"/>
          <a:stretch/>
        </p:blipFill>
        <p:spPr>
          <a:xfrm>
            <a:off x="0" y="-1"/>
            <a:ext cx="9143998" cy="5145787"/>
          </a:xfrm>
          <a:prstGeom prst="rect">
            <a:avLst/>
          </a:prstGeom>
          <a:noFill/>
          <a:ln>
            <a:noFill/>
          </a:ln>
        </p:spPr>
      </p:pic>
      <p:sp>
        <p:nvSpPr>
          <p:cNvPr id="61" name="Google Shape;61;p14"/>
          <p:cNvSpPr txBox="1"/>
          <p:nvPr>
            <p:ph type="title"/>
          </p:nvPr>
        </p:nvSpPr>
        <p:spPr>
          <a:xfrm>
            <a:off x="2408257" y="458149"/>
            <a:ext cx="5712000" cy="420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72169"/>
              </a:buClr>
              <a:buSzPts val="3300"/>
              <a:buFont typeface="Candara"/>
              <a:buNone/>
              <a:defRPr b="1">
                <a:solidFill>
                  <a:srgbClr val="17216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14"/>
          <p:cNvSpPr txBox="1"/>
          <p:nvPr>
            <p:ph idx="1" type="body"/>
          </p:nvPr>
        </p:nvSpPr>
        <p:spPr>
          <a:xfrm>
            <a:off x="628650" y="1588625"/>
            <a:ext cx="7886700" cy="30441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58595B"/>
              </a:buClr>
              <a:buSzPts val="2100"/>
              <a:buChar char="●"/>
              <a:defRPr>
                <a:solidFill>
                  <a:srgbClr val="58595B"/>
                </a:solidFill>
              </a:defRPr>
            </a:lvl1pPr>
            <a:lvl2pPr indent="-342900" lvl="1" marL="914400" rtl="0" algn="l">
              <a:lnSpc>
                <a:spcPct val="90000"/>
              </a:lnSpc>
              <a:spcBef>
                <a:spcPts val="400"/>
              </a:spcBef>
              <a:spcAft>
                <a:spcPts val="0"/>
              </a:spcAft>
              <a:buClr>
                <a:srgbClr val="58595B"/>
              </a:buClr>
              <a:buSzPts val="1800"/>
              <a:buChar char="○"/>
              <a:defRPr>
                <a:solidFill>
                  <a:srgbClr val="58595B"/>
                </a:solidFill>
              </a:defRPr>
            </a:lvl2pPr>
            <a:lvl3pPr indent="-323850" lvl="2" marL="1371600" rtl="0" algn="l">
              <a:lnSpc>
                <a:spcPct val="90000"/>
              </a:lnSpc>
              <a:spcBef>
                <a:spcPts val="400"/>
              </a:spcBef>
              <a:spcAft>
                <a:spcPts val="0"/>
              </a:spcAft>
              <a:buClr>
                <a:srgbClr val="58595B"/>
              </a:buClr>
              <a:buSzPts val="1500"/>
              <a:buChar char="■"/>
              <a:defRPr>
                <a:solidFill>
                  <a:srgbClr val="58595B"/>
                </a:solidFill>
              </a:defRPr>
            </a:lvl3pPr>
            <a:lvl4pPr indent="-317500" lvl="3" marL="1828800" rtl="0" algn="l">
              <a:lnSpc>
                <a:spcPct val="90000"/>
              </a:lnSpc>
              <a:spcBef>
                <a:spcPts val="400"/>
              </a:spcBef>
              <a:spcAft>
                <a:spcPts val="0"/>
              </a:spcAft>
              <a:buClr>
                <a:srgbClr val="58595B"/>
              </a:buClr>
              <a:buSzPts val="1400"/>
              <a:buChar char="●"/>
              <a:defRPr>
                <a:solidFill>
                  <a:srgbClr val="58595B"/>
                </a:solidFill>
              </a:defRPr>
            </a:lvl4pPr>
            <a:lvl5pPr indent="-317500" lvl="4" marL="2286000" rtl="0" algn="l">
              <a:lnSpc>
                <a:spcPct val="90000"/>
              </a:lnSpc>
              <a:spcBef>
                <a:spcPts val="400"/>
              </a:spcBef>
              <a:spcAft>
                <a:spcPts val="0"/>
              </a:spcAft>
              <a:buClr>
                <a:srgbClr val="58595B"/>
              </a:buClr>
              <a:buSzPts val="1400"/>
              <a:buChar char="○"/>
              <a:defRPr>
                <a:solidFill>
                  <a:srgbClr val="58595B"/>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1600"/>
              </a:spcAft>
              <a:buClr>
                <a:schemeClr val="dk1"/>
              </a:buClr>
              <a:buSzPts val="1400"/>
              <a:buChar char="■"/>
              <a:defRPr/>
            </a:lvl9pPr>
          </a:lstStyle>
          <a:p/>
        </p:txBody>
      </p:sp>
      <p:sp>
        <p:nvSpPr>
          <p:cNvPr id="63" name="Google Shape;63;p14"/>
          <p:cNvSpPr txBox="1"/>
          <p:nvPr>
            <p:ph idx="11" type="ftr"/>
          </p:nvPr>
        </p:nvSpPr>
        <p:spPr>
          <a:xfrm>
            <a:off x="628650" y="4767263"/>
            <a:ext cx="5486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solidFill>
                  <a:srgbClr val="7F7F7F"/>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pic>
        <p:nvPicPr>
          <p:cNvPr descr="A picture containing drawing&#10;&#10;Description automatically generated" id="64" name="Google Shape;64;p14"/>
          <p:cNvPicPr preferRelativeResize="0"/>
          <p:nvPr/>
        </p:nvPicPr>
        <p:blipFill rotWithShape="1">
          <a:blip r:embed="rId3">
            <a:alphaModFix/>
          </a:blip>
          <a:srcRect b="0" l="0" r="0" t="0"/>
          <a:stretch/>
        </p:blipFill>
        <p:spPr>
          <a:xfrm>
            <a:off x="307075" y="411309"/>
            <a:ext cx="1658966" cy="7146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OBJECT_1">
    <p:spTree>
      <p:nvGrpSpPr>
        <p:cNvPr id="65" name="Shape 65"/>
        <p:cNvGrpSpPr/>
        <p:nvPr/>
      </p:nvGrpSpPr>
      <p:grpSpPr>
        <a:xfrm>
          <a:off x="0" y="0"/>
          <a:ext cx="0" cy="0"/>
          <a:chOff x="0" y="0"/>
          <a:chExt cx="0" cy="0"/>
        </a:xfrm>
      </p:grpSpPr>
      <p:sp>
        <p:nvSpPr>
          <p:cNvPr id="66" name="Google Shape;66;p15"/>
          <p:cNvSpPr txBox="1"/>
          <p:nvPr>
            <p:ph idx="11" type="ftr"/>
          </p:nvPr>
        </p:nvSpPr>
        <p:spPr>
          <a:xfrm>
            <a:off x="3028950" y="4767263"/>
            <a:ext cx="3086100" cy="2739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100"/>
              <a:buNone/>
              <a:defRPr sz="1100">
                <a:solidFill>
                  <a:srgbClr val="888888"/>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7" name="Google Shape;67;p15"/>
          <p:cNvSpPr txBox="1"/>
          <p:nvPr>
            <p:ph idx="10" type="dt"/>
          </p:nvPr>
        </p:nvSpPr>
        <p:spPr>
          <a:xfrm>
            <a:off x="628650" y="4767263"/>
            <a:ext cx="2057400" cy="2739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sz="1100">
                <a:solidFill>
                  <a:srgbClr val="888888"/>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8" name="Google Shape;68;p15"/>
          <p:cNvSpPr txBox="1"/>
          <p:nvPr>
            <p:ph idx="12" type="sldNum"/>
          </p:nvPr>
        </p:nvSpPr>
        <p:spPr>
          <a:xfrm>
            <a:off x="6457950" y="4767263"/>
            <a:ext cx="2057400" cy="273900"/>
          </a:xfrm>
          <a:prstGeom prst="rect">
            <a:avLst/>
          </a:prstGeom>
          <a:noFill/>
          <a:ln>
            <a:noFill/>
          </a:ln>
        </p:spPr>
        <p:txBody>
          <a:bodyPr anchorCtr="0" anchor="ctr"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900">
              <a:latin typeface="Candara"/>
              <a:ea typeface="Candara"/>
              <a:cs typeface="Candara"/>
              <a:sym typeface="Candar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cxnSp>
        <p:nvCxnSpPr>
          <p:cNvPr id="74" name="Google Shape;74;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5" name="Google Shape;75;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6" name="Google Shape;76;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7" name="Google Shape;77;p1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8" name="Google Shape;78;p1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9" name="Google Shape;79;p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1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4" name="Google Shape;84;p1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5" name="Google Shape;85;p19"/>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86" name="Google Shape;86;p19"/>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7" name="Google Shape;87;p1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88" name="Google Shape;88;p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89" name="Shape 89"/>
        <p:cNvGrpSpPr/>
        <p:nvPr/>
      </p:nvGrpSpPr>
      <p:grpSpPr>
        <a:xfrm>
          <a:off x="0" y="0"/>
          <a:ext cx="0" cy="0"/>
          <a:chOff x="0" y="0"/>
          <a:chExt cx="0" cy="0"/>
        </a:xfrm>
      </p:grpSpPr>
      <p:cxnSp>
        <p:nvCxnSpPr>
          <p:cNvPr id="90" name="Google Shape;90;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1" name="Google Shape;91;p20"/>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92" name="Google Shape;92;p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3" name="Shape 93"/>
        <p:cNvGrpSpPr/>
        <p:nvPr/>
      </p:nvGrpSpPr>
      <p:grpSpPr>
        <a:xfrm>
          <a:off x="0" y="0"/>
          <a:ext cx="0" cy="0"/>
          <a:chOff x="0" y="0"/>
          <a:chExt cx="0" cy="0"/>
        </a:xfrm>
      </p:grpSpPr>
      <p:cxnSp>
        <p:nvCxnSpPr>
          <p:cNvPr id="94" name="Google Shape;94;p21"/>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95" name="Google Shape;95;p21"/>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96" name="Google Shape;96;p21"/>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7" name="Google Shape;97;p21"/>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98" name="Google Shape;98;p21"/>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99" name="Google Shape;99;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6" name="Google Shape;16;p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 name="Google Shape;17;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00" name="Shape 100"/>
        <p:cNvGrpSpPr/>
        <p:nvPr/>
      </p:nvGrpSpPr>
      <p:grpSpPr>
        <a:xfrm>
          <a:off x="0" y="0"/>
          <a:ext cx="0" cy="0"/>
          <a:chOff x="0" y="0"/>
          <a:chExt cx="0" cy="0"/>
        </a:xfrm>
      </p:grpSpPr>
      <p:cxnSp>
        <p:nvCxnSpPr>
          <p:cNvPr id="101" name="Google Shape;101;p22"/>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02" name="Google Shape;102;p22"/>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03" name="Google Shape;103;p22"/>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104" name="Google Shape;104;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5" name="Shape 105"/>
        <p:cNvGrpSpPr/>
        <p:nvPr/>
      </p:nvGrpSpPr>
      <p:grpSpPr>
        <a:xfrm>
          <a:off x="0" y="0"/>
          <a:ext cx="0" cy="0"/>
          <a:chOff x="0" y="0"/>
          <a:chExt cx="0" cy="0"/>
        </a:xfrm>
      </p:grpSpPr>
      <p:cxnSp>
        <p:nvCxnSpPr>
          <p:cNvPr id="106" name="Google Shape;106;p23"/>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07" name="Google Shape;107;p2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08" name="Google Shape;108;p23"/>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9" name="Google Shape;109;p2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10" name="Google Shape;110;p23"/>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1" name="Google Shape;111;p23"/>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2" name="Google Shape;112;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3" name="Shape 113"/>
        <p:cNvGrpSpPr/>
        <p:nvPr/>
      </p:nvGrpSpPr>
      <p:grpSpPr>
        <a:xfrm>
          <a:off x="0" y="0"/>
          <a:ext cx="0" cy="0"/>
          <a:chOff x="0" y="0"/>
          <a:chExt cx="0" cy="0"/>
        </a:xfrm>
      </p:grpSpPr>
      <p:sp>
        <p:nvSpPr>
          <p:cNvPr id="114" name="Google Shape;114;p24"/>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15" name="Google Shape;115;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6" name="Shape 116"/>
        <p:cNvGrpSpPr/>
        <p:nvPr/>
      </p:nvGrpSpPr>
      <p:grpSpPr>
        <a:xfrm>
          <a:off x="0" y="0"/>
          <a:ext cx="0" cy="0"/>
          <a:chOff x="0" y="0"/>
          <a:chExt cx="0" cy="0"/>
        </a:xfrm>
      </p:grpSpPr>
      <p:cxnSp>
        <p:nvCxnSpPr>
          <p:cNvPr id="117" name="Google Shape;117;p2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18" name="Google Shape;118;p25"/>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9" name="Google Shape;119;p25"/>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0" name="Google Shape;120;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1" name="Shape 121"/>
        <p:cNvGrpSpPr/>
        <p:nvPr/>
      </p:nvGrpSpPr>
      <p:grpSpPr>
        <a:xfrm>
          <a:off x="0" y="0"/>
          <a:ext cx="0" cy="0"/>
          <a:chOff x="0" y="0"/>
          <a:chExt cx="0" cy="0"/>
        </a:xfrm>
      </p:grpSpPr>
      <p:cxnSp>
        <p:nvCxnSpPr>
          <p:cNvPr id="122" name="Google Shape;122;p2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23" name="Google Shape;123;p26"/>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24" name="Google Shape;124;p26"/>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25" name="Google Shape;125;p26"/>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26" name="Google Shape;126;p2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3" name="Shape 133"/>
        <p:cNvGrpSpPr/>
        <p:nvPr/>
      </p:nvGrpSpPr>
      <p:grpSpPr>
        <a:xfrm>
          <a:off x="0" y="0"/>
          <a:ext cx="0" cy="0"/>
          <a:chOff x="0" y="0"/>
          <a:chExt cx="0" cy="0"/>
        </a:xfrm>
      </p:grpSpPr>
      <p:pic>
        <p:nvPicPr>
          <p:cNvPr id="134" name="Google Shape;134;p28"/>
          <p:cNvPicPr preferRelativeResize="0"/>
          <p:nvPr/>
        </p:nvPicPr>
        <p:blipFill rotWithShape="1">
          <a:blip r:embed="rId2">
            <a:alphaModFix/>
          </a:blip>
          <a:srcRect b="0" l="0" r="0" t="0"/>
          <a:stretch/>
        </p:blipFill>
        <p:spPr>
          <a:xfrm>
            <a:off x="0" y="-1"/>
            <a:ext cx="9144000" cy="5145785"/>
          </a:xfrm>
          <a:prstGeom prst="rect">
            <a:avLst/>
          </a:prstGeom>
          <a:noFill/>
          <a:ln>
            <a:noFill/>
          </a:ln>
        </p:spPr>
      </p:pic>
      <p:sp>
        <p:nvSpPr>
          <p:cNvPr id="135" name="Google Shape;135;p28"/>
          <p:cNvSpPr txBox="1"/>
          <p:nvPr>
            <p:ph type="ctrTitle"/>
          </p:nvPr>
        </p:nvSpPr>
        <p:spPr>
          <a:xfrm>
            <a:off x="4887410" y="633428"/>
            <a:ext cx="3906456" cy="1790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172169"/>
              </a:buClr>
              <a:buSzPts val="4500"/>
              <a:buFont typeface="Calibri"/>
              <a:buNone/>
              <a:defRPr b="1" sz="4500">
                <a:solidFill>
                  <a:srgbClr val="17216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6" name="Google Shape;136;p28"/>
          <p:cNvSpPr txBox="1"/>
          <p:nvPr>
            <p:ph idx="1" type="subTitle"/>
          </p:nvPr>
        </p:nvSpPr>
        <p:spPr>
          <a:xfrm>
            <a:off x="4887410" y="2875149"/>
            <a:ext cx="3906456" cy="562532"/>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rgbClr val="58595B"/>
              </a:buClr>
              <a:buSzPts val="1800"/>
              <a:buNone/>
              <a:defRPr sz="1800">
                <a:solidFill>
                  <a:srgbClr val="58595B"/>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37" name="Google Shape;137;p28"/>
          <p:cNvSpPr txBox="1"/>
          <p:nvPr>
            <p:ph idx="11" type="ftr"/>
          </p:nvPr>
        </p:nvSpPr>
        <p:spPr>
          <a:xfrm>
            <a:off x="4834601" y="469781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28"/>
          <p:cNvSpPr txBox="1"/>
          <p:nvPr>
            <p:ph idx="12" type="sldNum"/>
          </p:nvPr>
        </p:nvSpPr>
        <p:spPr>
          <a:xfrm>
            <a:off x="8238281" y="4697813"/>
            <a:ext cx="546181"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chemeClr val="lt1"/>
                </a:solidFill>
                <a:latin typeface="Calibri"/>
                <a:ea typeface="Calibri"/>
                <a:cs typeface="Calibri"/>
                <a:sym typeface="Calibri"/>
              </a:defRPr>
            </a:lvl1pPr>
            <a:lvl2pPr indent="0" lvl="1" marL="0" algn="r">
              <a:spcBef>
                <a:spcPts val="0"/>
              </a:spcBef>
              <a:buNone/>
              <a:defRPr b="0" i="0" sz="900" u="none" cap="none" strike="noStrike">
                <a:solidFill>
                  <a:schemeClr val="lt1"/>
                </a:solidFill>
                <a:latin typeface="Calibri"/>
                <a:ea typeface="Calibri"/>
                <a:cs typeface="Calibri"/>
                <a:sym typeface="Calibri"/>
              </a:defRPr>
            </a:lvl2pPr>
            <a:lvl3pPr indent="0" lvl="2" marL="0" algn="r">
              <a:spcBef>
                <a:spcPts val="0"/>
              </a:spcBef>
              <a:buNone/>
              <a:defRPr b="0" i="0" sz="900" u="none" cap="none" strike="noStrike">
                <a:solidFill>
                  <a:schemeClr val="lt1"/>
                </a:solidFill>
                <a:latin typeface="Calibri"/>
                <a:ea typeface="Calibri"/>
                <a:cs typeface="Calibri"/>
                <a:sym typeface="Calibri"/>
              </a:defRPr>
            </a:lvl3pPr>
            <a:lvl4pPr indent="0" lvl="3" marL="0" algn="r">
              <a:spcBef>
                <a:spcPts val="0"/>
              </a:spcBef>
              <a:buNone/>
              <a:defRPr b="0" i="0" sz="900" u="none" cap="none" strike="noStrike">
                <a:solidFill>
                  <a:schemeClr val="lt1"/>
                </a:solidFill>
                <a:latin typeface="Calibri"/>
                <a:ea typeface="Calibri"/>
                <a:cs typeface="Calibri"/>
                <a:sym typeface="Calibri"/>
              </a:defRPr>
            </a:lvl4pPr>
            <a:lvl5pPr indent="0" lvl="4" marL="0" algn="r">
              <a:spcBef>
                <a:spcPts val="0"/>
              </a:spcBef>
              <a:buNone/>
              <a:defRPr b="0" i="0" sz="900" u="none" cap="none" strike="noStrike">
                <a:solidFill>
                  <a:schemeClr val="lt1"/>
                </a:solidFill>
                <a:latin typeface="Calibri"/>
                <a:ea typeface="Calibri"/>
                <a:cs typeface="Calibri"/>
                <a:sym typeface="Calibri"/>
              </a:defRPr>
            </a:lvl5pPr>
            <a:lvl6pPr indent="0" lvl="5" marL="0" algn="r">
              <a:spcBef>
                <a:spcPts val="0"/>
              </a:spcBef>
              <a:buNone/>
              <a:defRPr b="0" i="0" sz="900" u="none" cap="none" strike="noStrike">
                <a:solidFill>
                  <a:schemeClr val="lt1"/>
                </a:solidFill>
                <a:latin typeface="Calibri"/>
                <a:ea typeface="Calibri"/>
                <a:cs typeface="Calibri"/>
                <a:sym typeface="Calibri"/>
              </a:defRPr>
            </a:lvl6pPr>
            <a:lvl7pPr indent="0" lvl="6" marL="0" algn="r">
              <a:spcBef>
                <a:spcPts val="0"/>
              </a:spcBef>
              <a:buNone/>
              <a:defRPr b="0" i="0" sz="900" u="none" cap="none" strike="noStrike">
                <a:solidFill>
                  <a:schemeClr val="lt1"/>
                </a:solidFill>
                <a:latin typeface="Calibri"/>
                <a:ea typeface="Calibri"/>
                <a:cs typeface="Calibri"/>
                <a:sym typeface="Calibri"/>
              </a:defRPr>
            </a:lvl7pPr>
            <a:lvl8pPr indent="0" lvl="7" marL="0" algn="r">
              <a:spcBef>
                <a:spcPts val="0"/>
              </a:spcBef>
              <a:buNone/>
              <a:defRPr b="0" i="0" sz="900" u="none" cap="none" strike="noStrike">
                <a:solidFill>
                  <a:schemeClr val="lt1"/>
                </a:solidFill>
                <a:latin typeface="Calibri"/>
                <a:ea typeface="Calibri"/>
                <a:cs typeface="Calibri"/>
                <a:sym typeface="Calibri"/>
              </a:defRPr>
            </a:lvl8pPr>
            <a:lvl9pPr indent="0" lvl="8" marL="0" algn="r">
              <a:spcBef>
                <a:spcPts val="0"/>
              </a:spcBef>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9" name="Shape 139"/>
        <p:cNvGrpSpPr/>
        <p:nvPr/>
      </p:nvGrpSpPr>
      <p:grpSpPr>
        <a:xfrm>
          <a:off x="0" y="0"/>
          <a:ext cx="0" cy="0"/>
          <a:chOff x="0" y="0"/>
          <a:chExt cx="0" cy="0"/>
        </a:xfrm>
      </p:grpSpPr>
      <p:pic>
        <p:nvPicPr>
          <p:cNvPr id="140" name="Google Shape;140;p29"/>
          <p:cNvPicPr preferRelativeResize="0"/>
          <p:nvPr/>
        </p:nvPicPr>
        <p:blipFill rotWithShape="1">
          <a:blip r:embed="rId2">
            <a:alphaModFix/>
          </a:blip>
          <a:srcRect b="0" l="0" r="0" t="0"/>
          <a:stretch/>
        </p:blipFill>
        <p:spPr>
          <a:xfrm>
            <a:off x="0" y="-1"/>
            <a:ext cx="9144000" cy="5145785"/>
          </a:xfrm>
          <a:prstGeom prst="rect">
            <a:avLst/>
          </a:prstGeom>
          <a:noFill/>
          <a:ln>
            <a:noFill/>
          </a:ln>
        </p:spPr>
      </p:pic>
      <p:sp>
        <p:nvSpPr>
          <p:cNvPr id="141" name="Google Shape;141;p29"/>
          <p:cNvSpPr txBox="1"/>
          <p:nvPr>
            <p:ph type="title"/>
          </p:nvPr>
        </p:nvSpPr>
        <p:spPr>
          <a:xfrm>
            <a:off x="2408257" y="458149"/>
            <a:ext cx="5712107" cy="420787"/>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2169"/>
              </a:buClr>
              <a:buSzPts val="3300"/>
              <a:buFont typeface="Calibri"/>
              <a:buNone/>
              <a:defRPr b="1">
                <a:solidFill>
                  <a:srgbClr val="17216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2" name="Google Shape;142;p29"/>
          <p:cNvSpPr txBox="1"/>
          <p:nvPr>
            <p:ph idx="1" type="body"/>
          </p:nvPr>
        </p:nvSpPr>
        <p:spPr>
          <a:xfrm>
            <a:off x="628650" y="1588625"/>
            <a:ext cx="7886700" cy="3044097"/>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rgbClr val="58595B"/>
              </a:buClr>
              <a:buSzPts val="2100"/>
              <a:buChar char="•"/>
              <a:defRPr>
                <a:solidFill>
                  <a:srgbClr val="58595B"/>
                </a:solidFill>
              </a:defRPr>
            </a:lvl1pPr>
            <a:lvl2pPr indent="-342900" lvl="1" marL="914400" algn="l">
              <a:lnSpc>
                <a:spcPct val="90000"/>
              </a:lnSpc>
              <a:spcBef>
                <a:spcPts val="400"/>
              </a:spcBef>
              <a:spcAft>
                <a:spcPts val="0"/>
              </a:spcAft>
              <a:buClr>
                <a:srgbClr val="58595B"/>
              </a:buClr>
              <a:buSzPts val="1800"/>
              <a:buChar char="•"/>
              <a:defRPr>
                <a:solidFill>
                  <a:srgbClr val="58595B"/>
                </a:solidFill>
              </a:defRPr>
            </a:lvl2pPr>
            <a:lvl3pPr indent="-323850" lvl="2" marL="1371600" algn="l">
              <a:lnSpc>
                <a:spcPct val="90000"/>
              </a:lnSpc>
              <a:spcBef>
                <a:spcPts val="400"/>
              </a:spcBef>
              <a:spcAft>
                <a:spcPts val="0"/>
              </a:spcAft>
              <a:buClr>
                <a:srgbClr val="58595B"/>
              </a:buClr>
              <a:buSzPts val="1500"/>
              <a:buChar char="•"/>
              <a:defRPr>
                <a:solidFill>
                  <a:srgbClr val="58595B"/>
                </a:solidFill>
              </a:defRPr>
            </a:lvl3pPr>
            <a:lvl4pPr indent="-317500" lvl="3" marL="1828800" algn="l">
              <a:lnSpc>
                <a:spcPct val="90000"/>
              </a:lnSpc>
              <a:spcBef>
                <a:spcPts val="400"/>
              </a:spcBef>
              <a:spcAft>
                <a:spcPts val="0"/>
              </a:spcAft>
              <a:buClr>
                <a:srgbClr val="58595B"/>
              </a:buClr>
              <a:buSzPts val="1400"/>
              <a:buChar char="•"/>
              <a:defRPr>
                <a:solidFill>
                  <a:srgbClr val="58595B"/>
                </a:solidFill>
              </a:defRPr>
            </a:lvl4pPr>
            <a:lvl5pPr indent="-317500" lvl="4" marL="2286000" algn="l">
              <a:lnSpc>
                <a:spcPct val="90000"/>
              </a:lnSpc>
              <a:spcBef>
                <a:spcPts val="400"/>
              </a:spcBef>
              <a:spcAft>
                <a:spcPts val="0"/>
              </a:spcAft>
              <a:buClr>
                <a:srgbClr val="58595B"/>
              </a:buClr>
              <a:buSzPts val="1400"/>
              <a:buChar char="•"/>
              <a:defRPr>
                <a:solidFill>
                  <a:srgbClr val="58595B"/>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3" name="Google Shape;143;p29"/>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7F7F7F"/>
                </a:solidFill>
                <a:latin typeface="Calibri"/>
                <a:ea typeface="Calibri"/>
                <a:cs typeface="Calibri"/>
                <a:sym typeface="Calibri"/>
              </a:defRPr>
            </a:lvl1pPr>
            <a:lvl2pPr indent="0" lvl="1" marL="0" algn="r">
              <a:spcBef>
                <a:spcPts val="0"/>
              </a:spcBef>
              <a:buNone/>
              <a:defRPr b="0" i="0" sz="900" u="none" cap="none" strike="noStrike">
                <a:solidFill>
                  <a:srgbClr val="7F7F7F"/>
                </a:solidFill>
                <a:latin typeface="Calibri"/>
                <a:ea typeface="Calibri"/>
                <a:cs typeface="Calibri"/>
                <a:sym typeface="Calibri"/>
              </a:defRPr>
            </a:lvl2pPr>
            <a:lvl3pPr indent="0" lvl="2" marL="0" algn="r">
              <a:spcBef>
                <a:spcPts val="0"/>
              </a:spcBef>
              <a:buNone/>
              <a:defRPr b="0" i="0" sz="900" u="none" cap="none" strike="noStrike">
                <a:solidFill>
                  <a:srgbClr val="7F7F7F"/>
                </a:solidFill>
                <a:latin typeface="Calibri"/>
                <a:ea typeface="Calibri"/>
                <a:cs typeface="Calibri"/>
                <a:sym typeface="Calibri"/>
              </a:defRPr>
            </a:lvl3pPr>
            <a:lvl4pPr indent="0" lvl="3" marL="0" algn="r">
              <a:spcBef>
                <a:spcPts val="0"/>
              </a:spcBef>
              <a:buNone/>
              <a:defRPr b="0" i="0" sz="900" u="none" cap="none" strike="noStrike">
                <a:solidFill>
                  <a:srgbClr val="7F7F7F"/>
                </a:solidFill>
                <a:latin typeface="Calibri"/>
                <a:ea typeface="Calibri"/>
                <a:cs typeface="Calibri"/>
                <a:sym typeface="Calibri"/>
              </a:defRPr>
            </a:lvl4pPr>
            <a:lvl5pPr indent="0" lvl="4" marL="0" algn="r">
              <a:spcBef>
                <a:spcPts val="0"/>
              </a:spcBef>
              <a:buNone/>
              <a:defRPr b="0" i="0" sz="900" u="none" cap="none" strike="noStrike">
                <a:solidFill>
                  <a:srgbClr val="7F7F7F"/>
                </a:solidFill>
                <a:latin typeface="Calibri"/>
                <a:ea typeface="Calibri"/>
                <a:cs typeface="Calibri"/>
                <a:sym typeface="Calibri"/>
              </a:defRPr>
            </a:lvl5pPr>
            <a:lvl6pPr indent="0" lvl="5" marL="0" algn="r">
              <a:spcBef>
                <a:spcPts val="0"/>
              </a:spcBef>
              <a:buNone/>
              <a:defRPr b="0" i="0" sz="900" u="none" cap="none" strike="noStrike">
                <a:solidFill>
                  <a:srgbClr val="7F7F7F"/>
                </a:solidFill>
                <a:latin typeface="Calibri"/>
                <a:ea typeface="Calibri"/>
                <a:cs typeface="Calibri"/>
                <a:sym typeface="Calibri"/>
              </a:defRPr>
            </a:lvl6pPr>
            <a:lvl7pPr indent="0" lvl="6" marL="0" algn="r">
              <a:spcBef>
                <a:spcPts val="0"/>
              </a:spcBef>
              <a:buNone/>
              <a:defRPr b="0" i="0" sz="900" u="none" cap="none" strike="noStrike">
                <a:solidFill>
                  <a:srgbClr val="7F7F7F"/>
                </a:solidFill>
                <a:latin typeface="Calibri"/>
                <a:ea typeface="Calibri"/>
                <a:cs typeface="Calibri"/>
                <a:sym typeface="Calibri"/>
              </a:defRPr>
            </a:lvl7pPr>
            <a:lvl8pPr indent="0" lvl="7" marL="0" algn="r">
              <a:spcBef>
                <a:spcPts val="0"/>
              </a:spcBef>
              <a:buNone/>
              <a:defRPr b="0" i="0" sz="900" u="none" cap="none" strike="noStrike">
                <a:solidFill>
                  <a:srgbClr val="7F7F7F"/>
                </a:solidFill>
                <a:latin typeface="Calibri"/>
                <a:ea typeface="Calibri"/>
                <a:cs typeface="Calibri"/>
                <a:sym typeface="Calibri"/>
              </a:defRPr>
            </a:lvl8pPr>
            <a:lvl9pPr indent="0" lvl="8" marL="0" algn="r">
              <a:spcBef>
                <a:spcPts val="0"/>
              </a:spcBef>
              <a:buNone/>
              <a:defRPr b="0" i="0" sz="9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4" name="Google Shape;144;p29"/>
          <p:cNvPicPr preferRelativeResize="0"/>
          <p:nvPr/>
        </p:nvPicPr>
        <p:blipFill rotWithShape="1">
          <a:blip r:embed="rId3">
            <a:alphaModFix/>
          </a:blip>
          <a:srcRect b="0" l="0" r="0" t="0"/>
          <a:stretch/>
        </p:blipFill>
        <p:spPr>
          <a:xfrm>
            <a:off x="438912" y="184024"/>
            <a:ext cx="1545336" cy="85087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45" name="Shape 145"/>
        <p:cNvGrpSpPr/>
        <p:nvPr/>
      </p:nvGrpSpPr>
      <p:grpSpPr>
        <a:xfrm>
          <a:off x="0" y="0"/>
          <a:ext cx="0" cy="0"/>
          <a:chOff x="0" y="0"/>
          <a:chExt cx="0" cy="0"/>
        </a:xfrm>
      </p:grpSpPr>
      <p:pic>
        <p:nvPicPr>
          <p:cNvPr id="146" name="Google Shape;146;p30"/>
          <p:cNvPicPr preferRelativeResize="0"/>
          <p:nvPr/>
        </p:nvPicPr>
        <p:blipFill rotWithShape="1">
          <a:blip r:embed="rId2">
            <a:alphaModFix/>
          </a:blip>
          <a:srcRect b="0" l="0" r="0" t="0"/>
          <a:stretch/>
        </p:blipFill>
        <p:spPr>
          <a:xfrm>
            <a:off x="438912" y="184024"/>
            <a:ext cx="1545336" cy="850871"/>
          </a:xfrm>
          <a:prstGeom prst="rect">
            <a:avLst/>
          </a:prstGeom>
          <a:noFill/>
          <a:ln>
            <a:noFill/>
          </a:ln>
        </p:spPr>
      </p:pic>
      <p:sp>
        <p:nvSpPr>
          <p:cNvPr id="147" name="Google Shape;147;p30"/>
          <p:cNvSpPr txBox="1"/>
          <p:nvPr>
            <p:ph type="title"/>
          </p:nvPr>
        </p:nvSpPr>
        <p:spPr>
          <a:xfrm>
            <a:off x="2408257" y="458149"/>
            <a:ext cx="5712107" cy="420787"/>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2169"/>
              </a:buClr>
              <a:buSzPts val="3300"/>
              <a:buFont typeface="Calibri"/>
              <a:buNone/>
              <a:defRPr b="1">
                <a:solidFill>
                  <a:srgbClr val="17216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8" name="Google Shape;148;p30"/>
          <p:cNvSpPr txBox="1"/>
          <p:nvPr>
            <p:ph idx="1" type="body"/>
          </p:nvPr>
        </p:nvSpPr>
        <p:spPr>
          <a:xfrm>
            <a:off x="629841" y="1503943"/>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49" name="Google Shape;149;p30"/>
          <p:cNvSpPr txBox="1"/>
          <p:nvPr>
            <p:ph idx="2" type="body"/>
          </p:nvPr>
        </p:nvSpPr>
        <p:spPr>
          <a:xfrm>
            <a:off x="629841" y="2121877"/>
            <a:ext cx="3868340" cy="2645386"/>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p30"/>
          <p:cNvSpPr txBox="1"/>
          <p:nvPr>
            <p:ph idx="3" type="body"/>
          </p:nvPr>
        </p:nvSpPr>
        <p:spPr>
          <a:xfrm>
            <a:off x="4629150" y="1503943"/>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51" name="Google Shape;151;p30"/>
          <p:cNvSpPr txBox="1"/>
          <p:nvPr>
            <p:ph idx="4" type="body"/>
          </p:nvPr>
        </p:nvSpPr>
        <p:spPr>
          <a:xfrm>
            <a:off x="4629150" y="2121877"/>
            <a:ext cx="3887391" cy="2645386"/>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2" name="Google Shape;152;p30"/>
          <p:cNvSpPr txBox="1"/>
          <p:nvPr>
            <p:ph idx="11" type="ftr"/>
          </p:nvPr>
        </p:nvSpPr>
        <p:spPr>
          <a:xfrm>
            <a:off x="3028950" y="486251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3" name="Google Shape;153;p30"/>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4" name="Shape 154"/>
        <p:cNvGrpSpPr/>
        <p:nvPr/>
      </p:nvGrpSpPr>
      <p:grpSpPr>
        <a:xfrm>
          <a:off x="0" y="0"/>
          <a:ext cx="0" cy="0"/>
          <a:chOff x="0" y="0"/>
          <a:chExt cx="0" cy="0"/>
        </a:xfrm>
      </p:grpSpPr>
      <p:pic>
        <p:nvPicPr>
          <p:cNvPr id="155" name="Google Shape;155;p31"/>
          <p:cNvPicPr preferRelativeResize="0"/>
          <p:nvPr/>
        </p:nvPicPr>
        <p:blipFill rotWithShape="1">
          <a:blip r:embed="rId2">
            <a:alphaModFix/>
          </a:blip>
          <a:srcRect b="0" l="0" r="0" t="0"/>
          <a:stretch/>
        </p:blipFill>
        <p:spPr>
          <a:xfrm>
            <a:off x="0" y="-1"/>
            <a:ext cx="9144000" cy="5145785"/>
          </a:xfrm>
          <a:prstGeom prst="rect">
            <a:avLst/>
          </a:prstGeom>
          <a:noFill/>
          <a:ln>
            <a:noFill/>
          </a:ln>
        </p:spPr>
      </p:pic>
      <p:pic>
        <p:nvPicPr>
          <p:cNvPr id="156" name="Google Shape;156;p31"/>
          <p:cNvPicPr preferRelativeResize="0"/>
          <p:nvPr/>
        </p:nvPicPr>
        <p:blipFill rotWithShape="1">
          <a:blip r:embed="rId3">
            <a:alphaModFix/>
          </a:blip>
          <a:srcRect b="0" l="0" r="0" t="0"/>
          <a:stretch/>
        </p:blipFill>
        <p:spPr>
          <a:xfrm>
            <a:off x="438912" y="184024"/>
            <a:ext cx="1545336" cy="850871"/>
          </a:xfrm>
          <a:prstGeom prst="rect">
            <a:avLst/>
          </a:prstGeom>
          <a:noFill/>
          <a:ln>
            <a:noFill/>
          </a:ln>
        </p:spPr>
      </p:pic>
      <p:sp>
        <p:nvSpPr>
          <p:cNvPr id="157" name="Google Shape;157;p31"/>
          <p:cNvSpPr txBox="1"/>
          <p:nvPr/>
        </p:nvSpPr>
        <p:spPr>
          <a:xfrm>
            <a:off x="2408257" y="458149"/>
            <a:ext cx="5712107" cy="420787"/>
          </a:xfrm>
          <a:prstGeom prst="rect">
            <a:avLst/>
          </a:prstGeom>
          <a:noFill/>
          <a:ln>
            <a:noFill/>
          </a:ln>
        </p:spPr>
        <p:txBody>
          <a:bodyPr anchorCtr="0" anchor="ctr" bIns="34275" lIns="68575" spcFirstLastPara="1" rIns="68575" wrap="square" tIns="34275">
            <a:normAutofit fontScale="92500" lnSpcReduction="20000"/>
          </a:bodyPr>
          <a:lstStyle/>
          <a:p>
            <a:pPr indent="0" lvl="0" marL="0" marR="0" rtl="0" algn="l">
              <a:lnSpc>
                <a:spcPct val="90000"/>
              </a:lnSpc>
              <a:spcBef>
                <a:spcPts val="0"/>
              </a:spcBef>
              <a:spcAft>
                <a:spcPts val="0"/>
              </a:spcAft>
              <a:buClr>
                <a:srgbClr val="172169"/>
              </a:buClr>
              <a:buSzPct val="100000"/>
              <a:buFont typeface="Calibri"/>
              <a:buNone/>
            </a:pPr>
            <a:r>
              <a:rPr b="1" i="0" lang="en-US" sz="3300" u="none" cap="none" strike="noStrike">
                <a:solidFill>
                  <a:srgbClr val="172169"/>
                </a:solidFill>
                <a:latin typeface="Calibri"/>
                <a:ea typeface="Calibri"/>
                <a:cs typeface="Calibri"/>
                <a:sym typeface="Calibri"/>
              </a:rPr>
              <a:t>Click to edit Master title style</a:t>
            </a:r>
            <a:endParaRPr sz="1100"/>
          </a:p>
        </p:txBody>
      </p:sp>
      <p:sp>
        <p:nvSpPr>
          <p:cNvPr id="158" name="Google Shape;158;p31"/>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172169"/>
              </a:buClr>
              <a:buSzPts val="4500"/>
              <a:buFont typeface="Calibri"/>
              <a:buNone/>
              <a:defRPr sz="4500">
                <a:solidFill>
                  <a:srgbClr val="17216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9" name="Google Shape;159;p31"/>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60" name="Google Shape;160;p31"/>
          <p:cNvSpPr txBox="1"/>
          <p:nvPr>
            <p:ph idx="11" type="ftr"/>
          </p:nvPr>
        </p:nvSpPr>
        <p:spPr>
          <a:xfrm>
            <a:off x="3028950" y="486251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1" name="Google Shape;161;p31"/>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62" name="Shape 162"/>
        <p:cNvGrpSpPr/>
        <p:nvPr/>
      </p:nvGrpSpPr>
      <p:grpSpPr>
        <a:xfrm>
          <a:off x="0" y="0"/>
          <a:ext cx="0" cy="0"/>
          <a:chOff x="0" y="0"/>
          <a:chExt cx="0" cy="0"/>
        </a:xfrm>
      </p:grpSpPr>
      <p:pic>
        <p:nvPicPr>
          <p:cNvPr id="163" name="Google Shape;163;p32"/>
          <p:cNvPicPr preferRelativeResize="0"/>
          <p:nvPr/>
        </p:nvPicPr>
        <p:blipFill rotWithShape="1">
          <a:blip r:embed="rId2">
            <a:alphaModFix/>
          </a:blip>
          <a:srcRect b="0" l="0" r="0" t="0"/>
          <a:stretch/>
        </p:blipFill>
        <p:spPr>
          <a:xfrm>
            <a:off x="0" y="-1"/>
            <a:ext cx="9144000" cy="5145785"/>
          </a:xfrm>
          <a:prstGeom prst="rect">
            <a:avLst/>
          </a:prstGeom>
          <a:noFill/>
          <a:ln>
            <a:noFill/>
          </a:ln>
        </p:spPr>
      </p:pic>
      <p:pic>
        <p:nvPicPr>
          <p:cNvPr id="164" name="Google Shape;164;p32"/>
          <p:cNvPicPr preferRelativeResize="0"/>
          <p:nvPr/>
        </p:nvPicPr>
        <p:blipFill rotWithShape="1">
          <a:blip r:embed="rId3">
            <a:alphaModFix/>
          </a:blip>
          <a:srcRect b="0" l="0" r="0" t="0"/>
          <a:stretch/>
        </p:blipFill>
        <p:spPr>
          <a:xfrm>
            <a:off x="438912" y="184024"/>
            <a:ext cx="1545336" cy="850871"/>
          </a:xfrm>
          <a:prstGeom prst="rect">
            <a:avLst/>
          </a:prstGeom>
          <a:noFill/>
          <a:ln>
            <a:noFill/>
          </a:ln>
        </p:spPr>
      </p:pic>
      <p:sp>
        <p:nvSpPr>
          <p:cNvPr id="165" name="Google Shape;165;p32"/>
          <p:cNvSpPr txBox="1"/>
          <p:nvPr>
            <p:ph type="title"/>
          </p:nvPr>
        </p:nvSpPr>
        <p:spPr>
          <a:xfrm>
            <a:off x="2408257" y="458149"/>
            <a:ext cx="5712107" cy="420787"/>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2169"/>
              </a:buClr>
              <a:buSzPts val="3300"/>
              <a:buFont typeface="Calibri"/>
              <a:buNone/>
              <a:defRPr b="1">
                <a:solidFill>
                  <a:srgbClr val="17216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6" name="Google Shape;166;p32"/>
          <p:cNvSpPr txBox="1"/>
          <p:nvPr>
            <p:ph idx="1" type="body"/>
          </p:nvPr>
        </p:nvSpPr>
        <p:spPr>
          <a:xfrm>
            <a:off x="628650" y="1618274"/>
            <a:ext cx="3886200" cy="3014448"/>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7" name="Google Shape;167;p32"/>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8" name="Google Shape;168;p32"/>
          <p:cNvSpPr txBox="1"/>
          <p:nvPr>
            <p:ph idx="11" type="ftr"/>
          </p:nvPr>
        </p:nvSpPr>
        <p:spPr>
          <a:xfrm>
            <a:off x="3028950" y="486251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9" name="Google Shape;169;p32"/>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0" name="Shape 170"/>
        <p:cNvGrpSpPr/>
        <p:nvPr/>
      </p:nvGrpSpPr>
      <p:grpSpPr>
        <a:xfrm>
          <a:off x="0" y="0"/>
          <a:ext cx="0" cy="0"/>
          <a:chOff x="0" y="0"/>
          <a:chExt cx="0" cy="0"/>
        </a:xfrm>
      </p:grpSpPr>
      <p:pic>
        <p:nvPicPr>
          <p:cNvPr id="171" name="Google Shape;171;p33"/>
          <p:cNvPicPr preferRelativeResize="0"/>
          <p:nvPr/>
        </p:nvPicPr>
        <p:blipFill rotWithShape="1">
          <a:blip r:embed="rId2">
            <a:alphaModFix/>
          </a:blip>
          <a:srcRect b="0" l="0" r="0" t="0"/>
          <a:stretch/>
        </p:blipFill>
        <p:spPr>
          <a:xfrm>
            <a:off x="0" y="-1"/>
            <a:ext cx="9144000" cy="5145785"/>
          </a:xfrm>
          <a:prstGeom prst="rect">
            <a:avLst/>
          </a:prstGeom>
          <a:noFill/>
          <a:ln>
            <a:noFill/>
          </a:ln>
        </p:spPr>
      </p:pic>
      <p:pic>
        <p:nvPicPr>
          <p:cNvPr id="172" name="Google Shape;172;p33"/>
          <p:cNvPicPr preferRelativeResize="0"/>
          <p:nvPr/>
        </p:nvPicPr>
        <p:blipFill rotWithShape="1">
          <a:blip r:embed="rId3">
            <a:alphaModFix/>
          </a:blip>
          <a:srcRect b="0" l="0" r="0" t="0"/>
          <a:stretch/>
        </p:blipFill>
        <p:spPr>
          <a:xfrm>
            <a:off x="438912" y="184024"/>
            <a:ext cx="1545336" cy="850871"/>
          </a:xfrm>
          <a:prstGeom prst="rect">
            <a:avLst/>
          </a:prstGeom>
          <a:noFill/>
          <a:ln>
            <a:noFill/>
          </a:ln>
        </p:spPr>
      </p:pic>
      <p:sp>
        <p:nvSpPr>
          <p:cNvPr id="173" name="Google Shape;173;p33"/>
          <p:cNvSpPr txBox="1"/>
          <p:nvPr>
            <p:ph type="title"/>
          </p:nvPr>
        </p:nvSpPr>
        <p:spPr>
          <a:xfrm>
            <a:off x="2408257" y="458149"/>
            <a:ext cx="5712107" cy="420787"/>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2169"/>
              </a:buClr>
              <a:buSzPts val="3300"/>
              <a:buFont typeface="Calibri"/>
              <a:buNone/>
              <a:defRPr b="1">
                <a:solidFill>
                  <a:srgbClr val="17216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4" name="Google Shape;174;p33"/>
          <p:cNvSpPr txBox="1"/>
          <p:nvPr>
            <p:ph idx="11" type="ftr"/>
          </p:nvPr>
        </p:nvSpPr>
        <p:spPr>
          <a:xfrm>
            <a:off x="3028950" y="486251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5" name="Google Shape;175;p33"/>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80" name="Shape 180"/>
        <p:cNvGrpSpPr/>
        <p:nvPr/>
      </p:nvGrpSpPr>
      <p:grpSpPr>
        <a:xfrm>
          <a:off x="0" y="0"/>
          <a:ext cx="0" cy="0"/>
          <a:chOff x="0" y="0"/>
          <a:chExt cx="0" cy="0"/>
        </a:xfrm>
      </p:grpSpPr>
      <p:sp>
        <p:nvSpPr>
          <p:cNvPr id="181" name="Google Shape;181;p35"/>
          <p:cNvSpPr txBox="1"/>
          <p:nvPr>
            <p:ph idx="1" type="subTitle"/>
          </p:nvPr>
        </p:nvSpPr>
        <p:spPr>
          <a:xfrm>
            <a:off x="2439162" y="2948940"/>
            <a:ext cx="4265700" cy="10560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2100"/>
              <a:buNone/>
              <a:defRPr sz="2100">
                <a:solidFill>
                  <a:schemeClr val="lt1"/>
                </a:solidFill>
                <a:latin typeface="Georgia"/>
                <a:ea typeface="Georgia"/>
                <a:cs typeface="Georgia"/>
                <a:sym typeface="Georgia"/>
              </a:defRPr>
            </a:lvl1pPr>
            <a:lvl2pPr lvl="1" rtl="0" algn="ctr">
              <a:lnSpc>
                <a:spcPct val="90000"/>
              </a:lnSpc>
              <a:spcBef>
                <a:spcPts val="400"/>
              </a:spcBef>
              <a:spcAft>
                <a:spcPts val="0"/>
              </a:spcAft>
              <a:buClr>
                <a:srgbClr val="13294B"/>
              </a:buClr>
              <a:buSzPts val="1500"/>
              <a:buNone/>
              <a:defRPr sz="1500"/>
            </a:lvl2pPr>
            <a:lvl3pPr lvl="2" rtl="0" algn="ctr">
              <a:lnSpc>
                <a:spcPct val="90000"/>
              </a:lnSpc>
              <a:spcBef>
                <a:spcPts val="400"/>
              </a:spcBef>
              <a:spcAft>
                <a:spcPts val="0"/>
              </a:spcAft>
              <a:buClr>
                <a:srgbClr val="13294B"/>
              </a:buClr>
              <a:buSzPts val="1400"/>
              <a:buNone/>
              <a:defRPr sz="1400"/>
            </a:lvl3pPr>
            <a:lvl4pPr lvl="3" rtl="0" algn="ctr">
              <a:lnSpc>
                <a:spcPct val="90000"/>
              </a:lnSpc>
              <a:spcBef>
                <a:spcPts val="400"/>
              </a:spcBef>
              <a:spcAft>
                <a:spcPts val="0"/>
              </a:spcAft>
              <a:buClr>
                <a:srgbClr val="13294B"/>
              </a:buClr>
              <a:buSzPts val="1200"/>
              <a:buNone/>
              <a:defRPr sz="1200"/>
            </a:lvl4pPr>
            <a:lvl5pPr lvl="4" rtl="0" algn="ctr">
              <a:lnSpc>
                <a:spcPct val="90000"/>
              </a:lnSpc>
              <a:spcBef>
                <a:spcPts val="400"/>
              </a:spcBef>
              <a:spcAft>
                <a:spcPts val="0"/>
              </a:spcAft>
              <a:buClr>
                <a:srgbClr val="13294B"/>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82" name="Google Shape;182;p35"/>
          <p:cNvSpPr txBox="1"/>
          <p:nvPr>
            <p:ph type="title"/>
          </p:nvPr>
        </p:nvSpPr>
        <p:spPr>
          <a:xfrm>
            <a:off x="230886" y="980694"/>
            <a:ext cx="8682300" cy="18996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lt1"/>
              </a:buClr>
              <a:buSzPts val="5600"/>
              <a:buFont typeface="Calibri"/>
              <a:buNone/>
              <a:defRPr sz="5600">
                <a:solidFill>
                  <a:schemeClr val="lt1"/>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83" name="Google Shape;183;p35"/>
          <p:cNvPicPr preferRelativeResize="0"/>
          <p:nvPr/>
        </p:nvPicPr>
        <p:blipFill rotWithShape="1">
          <a:blip r:embed="rId3">
            <a:alphaModFix/>
          </a:blip>
          <a:srcRect b="0" l="0" r="0" t="0"/>
          <a:stretch/>
        </p:blipFill>
        <p:spPr>
          <a:xfrm>
            <a:off x="3402806" y="4288698"/>
            <a:ext cx="2338388" cy="605961"/>
          </a:xfrm>
          <a:prstGeom prst="rect">
            <a:avLst/>
          </a:prstGeom>
          <a:noFill/>
          <a:ln>
            <a:noFill/>
          </a:ln>
        </p:spPr>
      </p:pic>
      <p:sp>
        <p:nvSpPr>
          <p:cNvPr id="184" name="Google Shape;184;p35"/>
          <p:cNvSpPr txBox="1"/>
          <p:nvPr>
            <p:ph idx="12" type="sldNum"/>
          </p:nvPr>
        </p:nvSpPr>
        <p:spPr>
          <a:xfrm>
            <a:off x="685571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185" name="Shape 185"/>
        <p:cNvGrpSpPr/>
        <p:nvPr/>
      </p:nvGrpSpPr>
      <p:grpSpPr>
        <a:xfrm>
          <a:off x="0" y="0"/>
          <a:ext cx="0" cy="0"/>
          <a:chOff x="0" y="0"/>
          <a:chExt cx="0" cy="0"/>
        </a:xfrm>
      </p:grpSpPr>
      <p:sp>
        <p:nvSpPr>
          <p:cNvPr id="186" name="Google Shape;186;p36"/>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7" name="Google Shape;187;p36"/>
          <p:cNvSpPr txBox="1"/>
          <p:nvPr>
            <p:ph type="title"/>
          </p:nvPr>
        </p:nvSpPr>
        <p:spPr>
          <a:xfrm>
            <a:off x="265176" y="273844"/>
            <a:ext cx="86136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E84A27"/>
              </a:buClr>
              <a:buSzPts val="4100"/>
              <a:buFont typeface="Georgia"/>
              <a:buNone/>
              <a:defRPr sz="4100">
                <a:latin typeface="Georgia"/>
                <a:ea typeface="Georgia"/>
                <a:cs typeface="Georgia"/>
                <a:sym typeface="Georg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8" name="Google Shape;188;p36"/>
          <p:cNvSpPr txBox="1"/>
          <p:nvPr>
            <p:ph idx="1" type="body"/>
          </p:nvPr>
        </p:nvSpPr>
        <p:spPr>
          <a:xfrm>
            <a:off x="265176" y="1451372"/>
            <a:ext cx="8613600" cy="27225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13294B"/>
              </a:buClr>
              <a:buSzPts val="2100"/>
              <a:buChar char="•"/>
              <a:defRPr>
                <a:latin typeface="Calibri"/>
                <a:ea typeface="Calibri"/>
                <a:cs typeface="Calibri"/>
                <a:sym typeface="Calibri"/>
              </a:defRPr>
            </a:lvl1pPr>
            <a:lvl2pPr indent="-342900" lvl="1" marL="914400" rtl="0" algn="l">
              <a:lnSpc>
                <a:spcPct val="90000"/>
              </a:lnSpc>
              <a:spcBef>
                <a:spcPts val="400"/>
              </a:spcBef>
              <a:spcAft>
                <a:spcPts val="0"/>
              </a:spcAft>
              <a:buClr>
                <a:srgbClr val="13294B"/>
              </a:buClr>
              <a:buSzPts val="1800"/>
              <a:buChar char="•"/>
              <a:defRPr>
                <a:latin typeface="Calibri"/>
                <a:ea typeface="Calibri"/>
                <a:cs typeface="Calibri"/>
                <a:sym typeface="Calibri"/>
              </a:defRPr>
            </a:lvl2pPr>
            <a:lvl3pPr indent="-323850" lvl="2" marL="1371600" rtl="0" algn="l">
              <a:lnSpc>
                <a:spcPct val="90000"/>
              </a:lnSpc>
              <a:spcBef>
                <a:spcPts val="400"/>
              </a:spcBef>
              <a:spcAft>
                <a:spcPts val="0"/>
              </a:spcAft>
              <a:buClr>
                <a:srgbClr val="13294B"/>
              </a:buClr>
              <a:buSzPts val="1500"/>
              <a:buChar char="•"/>
              <a:defRPr>
                <a:latin typeface="Calibri"/>
                <a:ea typeface="Calibri"/>
                <a:cs typeface="Calibri"/>
                <a:sym typeface="Calibri"/>
              </a:defRPr>
            </a:lvl3pPr>
            <a:lvl4pPr indent="-317500" lvl="3" marL="1828800" rtl="0" algn="l">
              <a:lnSpc>
                <a:spcPct val="90000"/>
              </a:lnSpc>
              <a:spcBef>
                <a:spcPts val="400"/>
              </a:spcBef>
              <a:spcAft>
                <a:spcPts val="0"/>
              </a:spcAft>
              <a:buClr>
                <a:srgbClr val="13294B"/>
              </a:buClr>
              <a:buSzPts val="1400"/>
              <a:buChar char="•"/>
              <a:defRPr>
                <a:latin typeface="Calibri"/>
                <a:ea typeface="Calibri"/>
                <a:cs typeface="Calibri"/>
                <a:sym typeface="Calibri"/>
              </a:defRPr>
            </a:lvl4pPr>
            <a:lvl5pPr indent="-317500" lvl="4" marL="2286000" rtl="0" algn="l">
              <a:lnSpc>
                <a:spcPct val="90000"/>
              </a:lnSpc>
              <a:spcBef>
                <a:spcPts val="400"/>
              </a:spcBef>
              <a:spcAft>
                <a:spcPts val="0"/>
              </a:spcAft>
              <a:buClr>
                <a:srgbClr val="13294B"/>
              </a:buClr>
              <a:buSzPts val="1400"/>
              <a:buChar char="•"/>
              <a:defRPr>
                <a:latin typeface="Calibri"/>
                <a:ea typeface="Calibri"/>
                <a:cs typeface="Calibri"/>
                <a:sym typeface="Calibri"/>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9" name="Google Shape;189;p36"/>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Georgia"/>
                <a:ea typeface="Georgia"/>
                <a:cs typeface="Georgia"/>
                <a:sym typeface="Georgia"/>
              </a:rPr>
              <a:t>Illinois Human Resources</a:t>
            </a:r>
            <a:endParaRPr sz="11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blipFill>
          <a:blip r:embed="rId2">
            <a:alphaModFix/>
          </a:blip>
          <a:stretch>
            <a:fillRect/>
          </a:stretch>
        </a:blipFill>
      </p:bgPr>
    </p:bg>
    <p:spTree>
      <p:nvGrpSpPr>
        <p:cNvPr id="190" name="Shape 190"/>
        <p:cNvGrpSpPr/>
        <p:nvPr/>
      </p:nvGrpSpPr>
      <p:grpSpPr>
        <a:xfrm>
          <a:off x="0" y="0"/>
          <a:ext cx="0" cy="0"/>
          <a:chOff x="0" y="0"/>
          <a:chExt cx="0" cy="0"/>
        </a:xfrm>
      </p:grpSpPr>
      <p:sp>
        <p:nvSpPr>
          <p:cNvPr id="191" name="Google Shape;191;p37"/>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2" name="Google Shape;192;p37"/>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Georgia"/>
                <a:ea typeface="Georgia"/>
                <a:cs typeface="Georgia"/>
                <a:sym typeface="Georgia"/>
              </a:rPr>
              <a:t>Illinois Human Resources</a:t>
            </a:r>
            <a:endParaRPr sz="11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HR Title Slide">
  <p:cSld name="IHR Title Slide">
    <p:bg>
      <p:bgPr>
        <a:blipFill>
          <a:blip r:embed="rId2">
            <a:alphaModFix/>
          </a:blip>
          <a:stretch>
            <a:fillRect/>
          </a:stretch>
        </a:blipFill>
      </p:bgPr>
    </p:bg>
    <p:spTree>
      <p:nvGrpSpPr>
        <p:cNvPr id="193" name="Shape 193"/>
        <p:cNvGrpSpPr/>
        <p:nvPr/>
      </p:nvGrpSpPr>
      <p:grpSpPr>
        <a:xfrm>
          <a:off x="0" y="0"/>
          <a:ext cx="0" cy="0"/>
          <a:chOff x="0" y="0"/>
          <a:chExt cx="0" cy="0"/>
        </a:xfrm>
      </p:grpSpPr>
      <p:sp>
        <p:nvSpPr>
          <p:cNvPr id="194" name="Google Shape;194;p38"/>
          <p:cNvSpPr txBox="1"/>
          <p:nvPr>
            <p:ph idx="1" type="subTitle"/>
          </p:nvPr>
        </p:nvSpPr>
        <p:spPr>
          <a:xfrm>
            <a:off x="2439162" y="2948940"/>
            <a:ext cx="4265700" cy="10560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2100"/>
              <a:buNone/>
              <a:defRPr sz="2100">
                <a:solidFill>
                  <a:schemeClr val="lt1"/>
                </a:solidFill>
                <a:latin typeface="Georgia"/>
                <a:ea typeface="Georgia"/>
                <a:cs typeface="Georgia"/>
                <a:sym typeface="Georgia"/>
              </a:defRPr>
            </a:lvl1pPr>
            <a:lvl2pPr lvl="1" rtl="0" algn="ctr">
              <a:lnSpc>
                <a:spcPct val="90000"/>
              </a:lnSpc>
              <a:spcBef>
                <a:spcPts val="400"/>
              </a:spcBef>
              <a:spcAft>
                <a:spcPts val="0"/>
              </a:spcAft>
              <a:buClr>
                <a:srgbClr val="13294B"/>
              </a:buClr>
              <a:buSzPts val="1500"/>
              <a:buNone/>
              <a:defRPr sz="1500"/>
            </a:lvl2pPr>
            <a:lvl3pPr lvl="2" rtl="0" algn="ctr">
              <a:lnSpc>
                <a:spcPct val="90000"/>
              </a:lnSpc>
              <a:spcBef>
                <a:spcPts val="400"/>
              </a:spcBef>
              <a:spcAft>
                <a:spcPts val="0"/>
              </a:spcAft>
              <a:buClr>
                <a:srgbClr val="13294B"/>
              </a:buClr>
              <a:buSzPts val="1400"/>
              <a:buNone/>
              <a:defRPr sz="1400"/>
            </a:lvl3pPr>
            <a:lvl4pPr lvl="3" rtl="0" algn="ctr">
              <a:lnSpc>
                <a:spcPct val="90000"/>
              </a:lnSpc>
              <a:spcBef>
                <a:spcPts val="400"/>
              </a:spcBef>
              <a:spcAft>
                <a:spcPts val="0"/>
              </a:spcAft>
              <a:buClr>
                <a:srgbClr val="13294B"/>
              </a:buClr>
              <a:buSzPts val="1200"/>
              <a:buNone/>
              <a:defRPr sz="1200"/>
            </a:lvl4pPr>
            <a:lvl5pPr lvl="4" rtl="0" algn="ctr">
              <a:lnSpc>
                <a:spcPct val="90000"/>
              </a:lnSpc>
              <a:spcBef>
                <a:spcPts val="400"/>
              </a:spcBef>
              <a:spcAft>
                <a:spcPts val="0"/>
              </a:spcAft>
              <a:buClr>
                <a:srgbClr val="13294B"/>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95" name="Google Shape;195;p38"/>
          <p:cNvSpPr txBox="1"/>
          <p:nvPr>
            <p:ph type="title"/>
          </p:nvPr>
        </p:nvSpPr>
        <p:spPr>
          <a:xfrm>
            <a:off x="230886" y="980694"/>
            <a:ext cx="8682300" cy="18996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lt1"/>
              </a:buClr>
              <a:buSzPts val="5600"/>
              <a:buFont typeface="Calibri"/>
              <a:buNone/>
              <a:defRPr sz="5600">
                <a:solidFill>
                  <a:schemeClr val="lt1"/>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96" name="Google Shape;196;p38"/>
          <p:cNvPicPr preferRelativeResize="0"/>
          <p:nvPr/>
        </p:nvPicPr>
        <p:blipFill rotWithShape="1">
          <a:blip r:embed="rId3">
            <a:alphaModFix/>
          </a:blip>
          <a:srcRect b="0" l="0" r="0" t="0"/>
          <a:stretch/>
        </p:blipFill>
        <p:spPr>
          <a:xfrm>
            <a:off x="3402806" y="4288698"/>
            <a:ext cx="2338388" cy="605961"/>
          </a:xfrm>
          <a:prstGeom prst="rect">
            <a:avLst/>
          </a:prstGeom>
          <a:noFill/>
          <a:ln>
            <a:noFill/>
          </a:ln>
        </p:spPr>
      </p:pic>
      <p:sp>
        <p:nvSpPr>
          <p:cNvPr id="197" name="Google Shape;197;p38"/>
          <p:cNvSpPr txBox="1"/>
          <p:nvPr>
            <p:ph idx="12" type="sldNum"/>
          </p:nvPr>
        </p:nvSpPr>
        <p:spPr>
          <a:xfrm>
            <a:off x="685571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198" name="Shape 198"/>
        <p:cNvGrpSpPr/>
        <p:nvPr/>
      </p:nvGrpSpPr>
      <p:grpSpPr>
        <a:xfrm>
          <a:off x="0" y="0"/>
          <a:ext cx="0" cy="0"/>
          <a:chOff x="0" y="0"/>
          <a:chExt cx="0" cy="0"/>
        </a:xfrm>
      </p:grpSpPr>
      <p:sp>
        <p:nvSpPr>
          <p:cNvPr id="199" name="Google Shape;199;p39"/>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0" name="Google Shape;200;p39"/>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01" name="Google Shape;201;p39"/>
          <p:cNvSpPr txBox="1"/>
          <p:nvPr>
            <p:ph type="title"/>
          </p:nvPr>
        </p:nvSpPr>
        <p:spPr>
          <a:xfrm>
            <a:off x="623888" y="1035946"/>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E84A27"/>
              </a:buClr>
              <a:buSzPts val="4500"/>
              <a:buFont typeface="Georgia"/>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2" name="Google Shape;202;p39"/>
          <p:cNvSpPr txBox="1"/>
          <p:nvPr>
            <p:ph idx="1" type="body"/>
          </p:nvPr>
        </p:nvSpPr>
        <p:spPr>
          <a:xfrm>
            <a:off x="623888" y="3195739"/>
            <a:ext cx="7886700" cy="1125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B94"/>
              </a:buClr>
              <a:buSzPts val="1800"/>
              <a:buNone/>
              <a:defRPr sz="1800">
                <a:solidFill>
                  <a:srgbClr val="888B94"/>
                </a:solidFill>
              </a:defRPr>
            </a:lvl1pPr>
            <a:lvl2pPr indent="-228600" lvl="1" marL="914400" rtl="0" algn="l">
              <a:lnSpc>
                <a:spcPct val="90000"/>
              </a:lnSpc>
              <a:spcBef>
                <a:spcPts val="400"/>
              </a:spcBef>
              <a:spcAft>
                <a:spcPts val="0"/>
              </a:spcAft>
              <a:buClr>
                <a:srgbClr val="888B94"/>
              </a:buClr>
              <a:buSzPts val="1500"/>
              <a:buNone/>
              <a:defRPr sz="1500">
                <a:solidFill>
                  <a:srgbClr val="888B94"/>
                </a:solidFill>
              </a:defRPr>
            </a:lvl2pPr>
            <a:lvl3pPr indent="-228600" lvl="2" marL="1371600" rtl="0" algn="l">
              <a:lnSpc>
                <a:spcPct val="90000"/>
              </a:lnSpc>
              <a:spcBef>
                <a:spcPts val="400"/>
              </a:spcBef>
              <a:spcAft>
                <a:spcPts val="0"/>
              </a:spcAft>
              <a:buClr>
                <a:srgbClr val="888B94"/>
              </a:buClr>
              <a:buSzPts val="1400"/>
              <a:buNone/>
              <a:defRPr sz="1400">
                <a:solidFill>
                  <a:srgbClr val="888B94"/>
                </a:solidFill>
              </a:defRPr>
            </a:lvl3pPr>
            <a:lvl4pPr indent="-228600" lvl="3" marL="1828800" rtl="0" algn="l">
              <a:lnSpc>
                <a:spcPct val="90000"/>
              </a:lnSpc>
              <a:spcBef>
                <a:spcPts val="400"/>
              </a:spcBef>
              <a:spcAft>
                <a:spcPts val="0"/>
              </a:spcAft>
              <a:buClr>
                <a:srgbClr val="888B94"/>
              </a:buClr>
              <a:buSzPts val="1200"/>
              <a:buNone/>
              <a:defRPr sz="1200">
                <a:solidFill>
                  <a:srgbClr val="888B94"/>
                </a:solidFill>
              </a:defRPr>
            </a:lvl4pPr>
            <a:lvl5pPr indent="-228600" lvl="4" marL="2286000" rtl="0" algn="l">
              <a:lnSpc>
                <a:spcPct val="90000"/>
              </a:lnSpc>
              <a:spcBef>
                <a:spcPts val="400"/>
              </a:spcBef>
              <a:spcAft>
                <a:spcPts val="0"/>
              </a:spcAft>
              <a:buClr>
                <a:srgbClr val="888B94"/>
              </a:buClr>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a:blip r:embed="rId2">
            <a:alphaModFix/>
          </a:blip>
          <a:stretch>
            <a:fillRect/>
          </a:stretch>
        </a:blipFill>
      </p:bgPr>
    </p:bg>
    <p:spTree>
      <p:nvGrpSpPr>
        <p:cNvPr id="203" name="Shape 203"/>
        <p:cNvGrpSpPr/>
        <p:nvPr/>
      </p:nvGrpSpPr>
      <p:grpSpPr>
        <a:xfrm>
          <a:off x="0" y="0"/>
          <a:ext cx="0" cy="0"/>
          <a:chOff x="0" y="0"/>
          <a:chExt cx="0" cy="0"/>
        </a:xfrm>
      </p:grpSpPr>
      <p:sp>
        <p:nvSpPr>
          <p:cNvPr id="204" name="Google Shape;204;p40"/>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5" name="Google Shape;205;p40"/>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06" name="Google Shape;206;p40"/>
          <p:cNvSpPr txBox="1"/>
          <p:nvPr>
            <p:ph type="title"/>
          </p:nvPr>
        </p:nvSpPr>
        <p:spPr>
          <a:xfrm>
            <a:off x="628650" y="173921"/>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E84A2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7" name="Google Shape;207;p40"/>
          <p:cNvSpPr txBox="1"/>
          <p:nvPr>
            <p:ph idx="1" type="body"/>
          </p:nvPr>
        </p:nvSpPr>
        <p:spPr>
          <a:xfrm>
            <a:off x="628650" y="1216078"/>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13294B"/>
              </a:buClr>
              <a:buSzPts val="1400"/>
              <a:buChar char="•"/>
              <a:defRPr/>
            </a:lvl1pPr>
            <a:lvl2pPr indent="-317500" lvl="1" marL="914400" rtl="0" algn="l">
              <a:lnSpc>
                <a:spcPct val="90000"/>
              </a:lnSpc>
              <a:spcBef>
                <a:spcPts val="400"/>
              </a:spcBef>
              <a:spcAft>
                <a:spcPts val="0"/>
              </a:spcAft>
              <a:buClr>
                <a:srgbClr val="13294B"/>
              </a:buClr>
              <a:buSzPts val="1400"/>
              <a:buChar char="•"/>
              <a:defRPr/>
            </a:lvl2pPr>
            <a:lvl3pPr indent="-317500" lvl="2" marL="1371600" rtl="0" algn="l">
              <a:lnSpc>
                <a:spcPct val="90000"/>
              </a:lnSpc>
              <a:spcBef>
                <a:spcPts val="400"/>
              </a:spcBef>
              <a:spcAft>
                <a:spcPts val="0"/>
              </a:spcAft>
              <a:buClr>
                <a:srgbClr val="13294B"/>
              </a:buClr>
              <a:buSzPts val="1400"/>
              <a:buChar char="•"/>
              <a:defRPr/>
            </a:lvl3pPr>
            <a:lvl4pPr indent="-317500" lvl="3" marL="1828800" rtl="0" algn="l">
              <a:lnSpc>
                <a:spcPct val="90000"/>
              </a:lnSpc>
              <a:spcBef>
                <a:spcPts val="400"/>
              </a:spcBef>
              <a:spcAft>
                <a:spcPts val="0"/>
              </a:spcAft>
              <a:buClr>
                <a:srgbClr val="13294B"/>
              </a:buClr>
              <a:buSzPts val="1400"/>
              <a:buChar char="•"/>
              <a:defRPr/>
            </a:lvl4pPr>
            <a:lvl5pPr indent="-317500" lvl="4" marL="2286000" rtl="0" algn="l">
              <a:lnSpc>
                <a:spcPct val="90000"/>
              </a:lnSpc>
              <a:spcBef>
                <a:spcPts val="400"/>
              </a:spcBef>
              <a:spcAft>
                <a:spcPts val="0"/>
              </a:spcAft>
              <a:buClr>
                <a:srgbClr val="13294B"/>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8" name="Google Shape;208;p40"/>
          <p:cNvSpPr txBox="1"/>
          <p:nvPr>
            <p:ph idx="2" type="body"/>
          </p:nvPr>
        </p:nvSpPr>
        <p:spPr>
          <a:xfrm>
            <a:off x="4629150" y="1216078"/>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13294B"/>
              </a:buClr>
              <a:buSzPts val="1400"/>
              <a:buChar char="•"/>
              <a:defRPr/>
            </a:lvl1pPr>
            <a:lvl2pPr indent="-317500" lvl="1" marL="914400" rtl="0" algn="l">
              <a:lnSpc>
                <a:spcPct val="90000"/>
              </a:lnSpc>
              <a:spcBef>
                <a:spcPts val="400"/>
              </a:spcBef>
              <a:spcAft>
                <a:spcPts val="0"/>
              </a:spcAft>
              <a:buClr>
                <a:srgbClr val="13294B"/>
              </a:buClr>
              <a:buSzPts val="1400"/>
              <a:buChar char="•"/>
              <a:defRPr/>
            </a:lvl2pPr>
            <a:lvl3pPr indent="-317500" lvl="2" marL="1371600" rtl="0" algn="l">
              <a:lnSpc>
                <a:spcPct val="90000"/>
              </a:lnSpc>
              <a:spcBef>
                <a:spcPts val="400"/>
              </a:spcBef>
              <a:spcAft>
                <a:spcPts val="0"/>
              </a:spcAft>
              <a:buClr>
                <a:srgbClr val="13294B"/>
              </a:buClr>
              <a:buSzPts val="1400"/>
              <a:buChar char="•"/>
              <a:defRPr/>
            </a:lvl3pPr>
            <a:lvl4pPr indent="-317500" lvl="3" marL="1828800" rtl="0" algn="l">
              <a:lnSpc>
                <a:spcPct val="90000"/>
              </a:lnSpc>
              <a:spcBef>
                <a:spcPts val="400"/>
              </a:spcBef>
              <a:spcAft>
                <a:spcPts val="0"/>
              </a:spcAft>
              <a:buClr>
                <a:srgbClr val="13294B"/>
              </a:buClr>
              <a:buSzPts val="1400"/>
              <a:buChar char="•"/>
              <a:defRPr/>
            </a:lvl4pPr>
            <a:lvl5pPr indent="-317500" lvl="4" marL="2286000" rtl="0" algn="l">
              <a:lnSpc>
                <a:spcPct val="90000"/>
              </a:lnSpc>
              <a:spcBef>
                <a:spcPts val="400"/>
              </a:spcBef>
              <a:spcAft>
                <a:spcPts val="0"/>
              </a:spcAft>
              <a:buClr>
                <a:srgbClr val="13294B"/>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blipFill>
          <a:blip r:embed="rId2">
            <a:alphaModFix/>
          </a:blip>
          <a:stretch>
            <a:fillRect/>
          </a:stretch>
        </a:blipFill>
      </p:bgPr>
    </p:bg>
    <p:spTree>
      <p:nvGrpSpPr>
        <p:cNvPr id="209" name="Shape 209"/>
        <p:cNvGrpSpPr/>
        <p:nvPr/>
      </p:nvGrpSpPr>
      <p:grpSpPr>
        <a:xfrm>
          <a:off x="0" y="0"/>
          <a:ext cx="0" cy="0"/>
          <a:chOff x="0" y="0"/>
          <a:chExt cx="0" cy="0"/>
        </a:xfrm>
      </p:grpSpPr>
      <p:sp>
        <p:nvSpPr>
          <p:cNvPr id="210" name="Google Shape;210;p41"/>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1" name="Google Shape;211;p41"/>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12" name="Google Shape;212;p41"/>
          <p:cNvSpPr txBox="1"/>
          <p:nvPr>
            <p:ph idx="1" type="body"/>
          </p:nvPr>
        </p:nvSpPr>
        <p:spPr>
          <a:xfrm>
            <a:off x="629841" y="1107727"/>
            <a:ext cx="3868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rgbClr val="13294B"/>
              </a:buClr>
              <a:buSzPts val="1800"/>
              <a:buNone/>
              <a:defRPr b="1" sz="1800"/>
            </a:lvl1pPr>
            <a:lvl2pPr indent="-228600" lvl="1" marL="914400" rtl="0" algn="l">
              <a:lnSpc>
                <a:spcPct val="90000"/>
              </a:lnSpc>
              <a:spcBef>
                <a:spcPts val="400"/>
              </a:spcBef>
              <a:spcAft>
                <a:spcPts val="0"/>
              </a:spcAft>
              <a:buClr>
                <a:srgbClr val="13294B"/>
              </a:buClr>
              <a:buSzPts val="1500"/>
              <a:buNone/>
              <a:defRPr b="1" sz="1500"/>
            </a:lvl2pPr>
            <a:lvl3pPr indent="-228600" lvl="2" marL="1371600" rtl="0" algn="l">
              <a:lnSpc>
                <a:spcPct val="90000"/>
              </a:lnSpc>
              <a:spcBef>
                <a:spcPts val="400"/>
              </a:spcBef>
              <a:spcAft>
                <a:spcPts val="0"/>
              </a:spcAft>
              <a:buClr>
                <a:srgbClr val="13294B"/>
              </a:buClr>
              <a:buSzPts val="1400"/>
              <a:buNone/>
              <a:defRPr b="1" sz="1400"/>
            </a:lvl3pPr>
            <a:lvl4pPr indent="-228600" lvl="3" marL="1828800" rtl="0" algn="l">
              <a:lnSpc>
                <a:spcPct val="90000"/>
              </a:lnSpc>
              <a:spcBef>
                <a:spcPts val="400"/>
              </a:spcBef>
              <a:spcAft>
                <a:spcPts val="0"/>
              </a:spcAft>
              <a:buClr>
                <a:srgbClr val="13294B"/>
              </a:buClr>
              <a:buSzPts val="1200"/>
              <a:buNone/>
              <a:defRPr b="1" sz="1200"/>
            </a:lvl4pPr>
            <a:lvl5pPr indent="-228600" lvl="4" marL="2286000" rtl="0" algn="l">
              <a:lnSpc>
                <a:spcPct val="90000"/>
              </a:lnSpc>
              <a:spcBef>
                <a:spcPts val="400"/>
              </a:spcBef>
              <a:spcAft>
                <a:spcPts val="0"/>
              </a:spcAft>
              <a:buClr>
                <a:srgbClr val="13294B"/>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13" name="Google Shape;213;p41"/>
          <p:cNvSpPr txBox="1"/>
          <p:nvPr>
            <p:ph idx="2" type="body"/>
          </p:nvPr>
        </p:nvSpPr>
        <p:spPr>
          <a:xfrm>
            <a:off x="629841" y="1725661"/>
            <a:ext cx="38682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13294B"/>
              </a:buClr>
              <a:buSzPts val="1400"/>
              <a:buChar char="•"/>
              <a:defRPr/>
            </a:lvl1pPr>
            <a:lvl2pPr indent="-317500" lvl="1" marL="914400" rtl="0" algn="l">
              <a:lnSpc>
                <a:spcPct val="90000"/>
              </a:lnSpc>
              <a:spcBef>
                <a:spcPts val="400"/>
              </a:spcBef>
              <a:spcAft>
                <a:spcPts val="0"/>
              </a:spcAft>
              <a:buClr>
                <a:srgbClr val="13294B"/>
              </a:buClr>
              <a:buSzPts val="1400"/>
              <a:buChar char="•"/>
              <a:defRPr/>
            </a:lvl2pPr>
            <a:lvl3pPr indent="-317500" lvl="2" marL="1371600" rtl="0" algn="l">
              <a:lnSpc>
                <a:spcPct val="90000"/>
              </a:lnSpc>
              <a:spcBef>
                <a:spcPts val="400"/>
              </a:spcBef>
              <a:spcAft>
                <a:spcPts val="0"/>
              </a:spcAft>
              <a:buClr>
                <a:srgbClr val="13294B"/>
              </a:buClr>
              <a:buSzPts val="1400"/>
              <a:buChar char="•"/>
              <a:defRPr/>
            </a:lvl3pPr>
            <a:lvl4pPr indent="-317500" lvl="3" marL="1828800" rtl="0" algn="l">
              <a:lnSpc>
                <a:spcPct val="90000"/>
              </a:lnSpc>
              <a:spcBef>
                <a:spcPts val="400"/>
              </a:spcBef>
              <a:spcAft>
                <a:spcPts val="0"/>
              </a:spcAft>
              <a:buClr>
                <a:srgbClr val="13294B"/>
              </a:buClr>
              <a:buSzPts val="1400"/>
              <a:buChar char="•"/>
              <a:defRPr/>
            </a:lvl4pPr>
            <a:lvl5pPr indent="-317500" lvl="4" marL="2286000" rtl="0" algn="l">
              <a:lnSpc>
                <a:spcPct val="90000"/>
              </a:lnSpc>
              <a:spcBef>
                <a:spcPts val="400"/>
              </a:spcBef>
              <a:spcAft>
                <a:spcPts val="0"/>
              </a:spcAft>
              <a:buClr>
                <a:srgbClr val="13294B"/>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4" name="Google Shape;214;p41"/>
          <p:cNvSpPr txBox="1"/>
          <p:nvPr>
            <p:ph idx="3" type="body"/>
          </p:nvPr>
        </p:nvSpPr>
        <p:spPr>
          <a:xfrm>
            <a:off x="4629150" y="1107727"/>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rgbClr val="13294B"/>
              </a:buClr>
              <a:buSzPts val="1800"/>
              <a:buNone/>
              <a:defRPr b="1" sz="1800"/>
            </a:lvl1pPr>
            <a:lvl2pPr indent="-228600" lvl="1" marL="914400" rtl="0" algn="l">
              <a:lnSpc>
                <a:spcPct val="90000"/>
              </a:lnSpc>
              <a:spcBef>
                <a:spcPts val="400"/>
              </a:spcBef>
              <a:spcAft>
                <a:spcPts val="0"/>
              </a:spcAft>
              <a:buClr>
                <a:srgbClr val="13294B"/>
              </a:buClr>
              <a:buSzPts val="1500"/>
              <a:buNone/>
              <a:defRPr b="1" sz="1500"/>
            </a:lvl2pPr>
            <a:lvl3pPr indent="-228600" lvl="2" marL="1371600" rtl="0" algn="l">
              <a:lnSpc>
                <a:spcPct val="90000"/>
              </a:lnSpc>
              <a:spcBef>
                <a:spcPts val="400"/>
              </a:spcBef>
              <a:spcAft>
                <a:spcPts val="0"/>
              </a:spcAft>
              <a:buClr>
                <a:srgbClr val="13294B"/>
              </a:buClr>
              <a:buSzPts val="1400"/>
              <a:buNone/>
              <a:defRPr b="1" sz="1400"/>
            </a:lvl3pPr>
            <a:lvl4pPr indent="-228600" lvl="3" marL="1828800" rtl="0" algn="l">
              <a:lnSpc>
                <a:spcPct val="90000"/>
              </a:lnSpc>
              <a:spcBef>
                <a:spcPts val="400"/>
              </a:spcBef>
              <a:spcAft>
                <a:spcPts val="0"/>
              </a:spcAft>
              <a:buClr>
                <a:srgbClr val="13294B"/>
              </a:buClr>
              <a:buSzPts val="1200"/>
              <a:buNone/>
              <a:defRPr b="1" sz="1200"/>
            </a:lvl4pPr>
            <a:lvl5pPr indent="-228600" lvl="4" marL="2286000" rtl="0" algn="l">
              <a:lnSpc>
                <a:spcPct val="90000"/>
              </a:lnSpc>
              <a:spcBef>
                <a:spcPts val="400"/>
              </a:spcBef>
              <a:spcAft>
                <a:spcPts val="0"/>
              </a:spcAft>
              <a:buClr>
                <a:srgbClr val="13294B"/>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15" name="Google Shape;215;p41"/>
          <p:cNvSpPr txBox="1"/>
          <p:nvPr>
            <p:ph idx="4" type="body"/>
          </p:nvPr>
        </p:nvSpPr>
        <p:spPr>
          <a:xfrm>
            <a:off x="4629150" y="1725661"/>
            <a:ext cx="38874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13294B"/>
              </a:buClr>
              <a:buSzPts val="1400"/>
              <a:buChar char="•"/>
              <a:defRPr/>
            </a:lvl1pPr>
            <a:lvl2pPr indent="-317500" lvl="1" marL="914400" rtl="0" algn="l">
              <a:lnSpc>
                <a:spcPct val="90000"/>
              </a:lnSpc>
              <a:spcBef>
                <a:spcPts val="400"/>
              </a:spcBef>
              <a:spcAft>
                <a:spcPts val="0"/>
              </a:spcAft>
              <a:buClr>
                <a:srgbClr val="13294B"/>
              </a:buClr>
              <a:buSzPts val="1400"/>
              <a:buChar char="•"/>
              <a:defRPr/>
            </a:lvl2pPr>
            <a:lvl3pPr indent="-317500" lvl="2" marL="1371600" rtl="0" algn="l">
              <a:lnSpc>
                <a:spcPct val="90000"/>
              </a:lnSpc>
              <a:spcBef>
                <a:spcPts val="400"/>
              </a:spcBef>
              <a:spcAft>
                <a:spcPts val="0"/>
              </a:spcAft>
              <a:buClr>
                <a:srgbClr val="13294B"/>
              </a:buClr>
              <a:buSzPts val="1400"/>
              <a:buChar char="•"/>
              <a:defRPr/>
            </a:lvl3pPr>
            <a:lvl4pPr indent="-317500" lvl="3" marL="1828800" rtl="0" algn="l">
              <a:lnSpc>
                <a:spcPct val="90000"/>
              </a:lnSpc>
              <a:spcBef>
                <a:spcPts val="400"/>
              </a:spcBef>
              <a:spcAft>
                <a:spcPts val="0"/>
              </a:spcAft>
              <a:buClr>
                <a:srgbClr val="13294B"/>
              </a:buClr>
              <a:buSzPts val="1400"/>
              <a:buChar char="•"/>
              <a:defRPr/>
            </a:lvl4pPr>
            <a:lvl5pPr indent="-317500" lvl="4" marL="2286000" rtl="0" algn="l">
              <a:lnSpc>
                <a:spcPct val="90000"/>
              </a:lnSpc>
              <a:spcBef>
                <a:spcPts val="400"/>
              </a:spcBef>
              <a:spcAft>
                <a:spcPts val="0"/>
              </a:spcAft>
              <a:buClr>
                <a:srgbClr val="13294B"/>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6" name="Google Shape;216;p41"/>
          <p:cNvSpPr txBox="1"/>
          <p:nvPr>
            <p:ph type="title"/>
          </p:nvPr>
        </p:nvSpPr>
        <p:spPr>
          <a:xfrm>
            <a:off x="629841" y="120698"/>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E84A2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blipFill>
          <a:blip r:embed="rId2">
            <a:alphaModFix/>
          </a:blip>
          <a:stretch>
            <a:fillRect/>
          </a:stretch>
        </a:blipFill>
      </p:bgPr>
    </p:bg>
    <p:spTree>
      <p:nvGrpSpPr>
        <p:cNvPr id="217" name="Shape 217"/>
        <p:cNvGrpSpPr/>
        <p:nvPr/>
      </p:nvGrpSpPr>
      <p:grpSpPr>
        <a:xfrm>
          <a:off x="0" y="0"/>
          <a:ext cx="0" cy="0"/>
          <a:chOff x="0" y="0"/>
          <a:chExt cx="0" cy="0"/>
        </a:xfrm>
      </p:grpSpPr>
      <p:sp>
        <p:nvSpPr>
          <p:cNvPr id="218" name="Google Shape;218;p42"/>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9" name="Google Shape;219;p42"/>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20" name="Google Shape;220;p42"/>
          <p:cNvSpPr txBox="1"/>
          <p:nvPr>
            <p:ph type="title"/>
          </p:nvPr>
        </p:nvSpPr>
        <p:spPr>
          <a:xfrm>
            <a:off x="265176" y="240506"/>
            <a:ext cx="86136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E84A2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bg>
      <p:bgPr>
        <a:blipFill>
          <a:blip r:embed="rId2">
            <a:alphaModFix/>
          </a:blip>
          <a:stretch>
            <a:fillRect/>
          </a:stretch>
        </a:blipFill>
      </p:bgPr>
    </p:bg>
    <p:spTree>
      <p:nvGrpSpPr>
        <p:cNvPr id="221" name="Shape 221"/>
        <p:cNvGrpSpPr/>
        <p:nvPr/>
      </p:nvGrpSpPr>
      <p:grpSpPr>
        <a:xfrm>
          <a:off x="0" y="0"/>
          <a:ext cx="0" cy="0"/>
          <a:chOff x="0" y="0"/>
          <a:chExt cx="0" cy="0"/>
        </a:xfrm>
      </p:grpSpPr>
      <p:sp>
        <p:nvSpPr>
          <p:cNvPr id="222" name="Google Shape;222;p43"/>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3" name="Google Shape;223;p43"/>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24" name="Google Shape;224;p43"/>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E84A27"/>
              </a:buClr>
              <a:buSzPts val="2400"/>
              <a:buFont typeface="Georgia"/>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5" name="Google Shape;225;p43"/>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rgbClr val="13294B"/>
              </a:buClr>
              <a:buSzPts val="2400"/>
              <a:buChar char="•"/>
              <a:defRPr sz="2400"/>
            </a:lvl1pPr>
            <a:lvl2pPr indent="-361950" lvl="1" marL="914400" rtl="0" algn="l">
              <a:lnSpc>
                <a:spcPct val="90000"/>
              </a:lnSpc>
              <a:spcBef>
                <a:spcPts val="400"/>
              </a:spcBef>
              <a:spcAft>
                <a:spcPts val="0"/>
              </a:spcAft>
              <a:buClr>
                <a:srgbClr val="13294B"/>
              </a:buClr>
              <a:buSzPts val="2100"/>
              <a:buChar char="•"/>
              <a:defRPr sz="2100"/>
            </a:lvl2pPr>
            <a:lvl3pPr indent="-342900" lvl="2" marL="1371600" rtl="0" algn="l">
              <a:lnSpc>
                <a:spcPct val="90000"/>
              </a:lnSpc>
              <a:spcBef>
                <a:spcPts val="400"/>
              </a:spcBef>
              <a:spcAft>
                <a:spcPts val="0"/>
              </a:spcAft>
              <a:buClr>
                <a:srgbClr val="13294B"/>
              </a:buClr>
              <a:buSzPts val="1800"/>
              <a:buChar char="•"/>
              <a:defRPr sz="1800"/>
            </a:lvl3pPr>
            <a:lvl4pPr indent="-323850" lvl="3" marL="1828800" rtl="0" algn="l">
              <a:lnSpc>
                <a:spcPct val="90000"/>
              </a:lnSpc>
              <a:spcBef>
                <a:spcPts val="400"/>
              </a:spcBef>
              <a:spcAft>
                <a:spcPts val="0"/>
              </a:spcAft>
              <a:buClr>
                <a:srgbClr val="13294B"/>
              </a:buClr>
              <a:buSzPts val="1500"/>
              <a:buChar char="•"/>
              <a:defRPr sz="1500"/>
            </a:lvl4pPr>
            <a:lvl5pPr indent="-323850" lvl="4" marL="2286000" rtl="0" algn="l">
              <a:lnSpc>
                <a:spcPct val="90000"/>
              </a:lnSpc>
              <a:spcBef>
                <a:spcPts val="400"/>
              </a:spcBef>
              <a:spcAft>
                <a:spcPts val="0"/>
              </a:spcAft>
              <a:buClr>
                <a:srgbClr val="13294B"/>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26" name="Google Shape;226;p43"/>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13294B"/>
              </a:buClr>
              <a:buSzPts val="1200"/>
              <a:buNone/>
              <a:defRPr sz="1200"/>
            </a:lvl1pPr>
            <a:lvl2pPr indent="-228600" lvl="1" marL="914400" rtl="0" algn="l">
              <a:lnSpc>
                <a:spcPct val="90000"/>
              </a:lnSpc>
              <a:spcBef>
                <a:spcPts val="400"/>
              </a:spcBef>
              <a:spcAft>
                <a:spcPts val="0"/>
              </a:spcAft>
              <a:buClr>
                <a:srgbClr val="13294B"/>
              </a:buClr>
              <a:buSzPts val="1100"/>
              <a:buNone/>
              <a:defRPr sz="1100"/>
            </a:lvl2pPr>
            <a:lvl3pPr indent="-228600" lvl="2" marL="1371600" rtl="0" algn="l">
              <a:lnSpc>
                <a:spcPct val="90000"/>
              </a:lnSpc>
              <a:spcBef>
                <a:spcPts val="400"/>
              </a:spcBef>
              <a:spcAft>
                <a:spcPts val="0"/>
              </a:spcAft>
              <a:buClr>
                <a:srgbClr val="13294B"/>
              </a:buClr>
              <a:buSzPts val="900"/>
              <a:buNone/>
              <a:defRPr sz="900"/>
            </a:lvl3pPr>
            <a:lvl4pPr indent="-228600" lvl="3" marL="1828800" rtl="0" algn="l">
              <a:lnSpc>
                <a:spcPct val="90000"/>
              </a:lnSpc>
              <a:spcBef>
                <a:spcPts val="400"/>
              </a:spcBef>
              <a:spcAft>
                <a:spcPts val="0"/>
              </a:spcAft>
              <a:buClr>
                <a:srgbClr val="13294B"/>
              </a:buClr>
              <a:buSzPts val="800"/>
              <a:buNone/>
              <a:defRPr sz="800"/>
            </a:lvl4pPr>
            <a:lvl5pPr indent="-228600" lvl="4" marL="2286000" rtl="0" algn="l">
              <a:lnSpc>
                <a:spcPct val="90000"/>
              </a:lnSpc>
              <a:spcBef>
                <a:spcPts val="400"/>
              </a:spcBef>
              <a:spcAft>
                <a:spcPts val="0"/>
              </a:spcAft>
              <a:buClr>
                <a:srgbClr val="13294B"/>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blipFill>
          <a:blip r:embed="rId2">
            <a:alphaModFix/>
          </a:blip>
          <a:stretch>
            <a:fillRect/>
          </a:stretch>
        </a:blipFill>
      </p:bgPr>
    </p:bg>
    <p:spTree>
      <p:nvGrpSpPr>
        <p:cNvPr id="227" name="Shape 227"/>
        <p:cNvGrpSpPr/>
        <p:nvPr/>
      </p:nvGrpSpPr>
      <p:grpSpPr>
        <a:xfrm>
          <a:off x="0" y="0"/>
          <a:ext cx="0" cy="0"/>
          <a:chOff x="0" y="0"/>
          <a:chExt cx="0" cy="0"/>
        </a:xfrm>
      </p:grpSpPr>
      <p:sp>
        <p:nvSpPr>
          <p:cNvPr id="228" name="Google Shape;228;p44"/>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9" name="Google Shape;229;p44"/>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30" name="Google Shape;230;p44"/>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E84A27"/>
              </a:buClr>
              <a:buSzPts val="2400"/>
              <a:buFont typeface="Georgia"/>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1" name="Google Shape;231;p44"/>
          <p:cNvSpPr/>
          <p:nvPr>
            <p:ph idx="2" type="pic"/>
          </p:nvPr>
        </p:nvSpPr>
        <p:spPr>
          <a:xfrm>
            <a:off x="3887391" y="740569"/>
            <a:ext cx="4629000" cy="3655200"/>
          </a:xfrm>
          <a:prstGeom prst="rect">
            <a:avLst/>
          </a:prstGeom>
          <a:noFill/>
          <a:ln>
            <a:noFill/>
          </a:ln>
        </p:spPr>
      </p:sp>
      <p:sp>
        <p:nvSpPr>
          <p:cNvPr id="232" name="Google Shape;232;p44"/>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13294B"/>
              </a:buClr>
              <a:buSzPts val="1200"/>
              <a:buNone/>
              <a:defRPr sz="1200"/>
            </a:lvl1pPr>
            <a:lvl2pPr indent="-228600" lvl="1" marL="914400" rtl="0" algn="l">
              <a:lnSpc>
                <a:spcPct val="90000"/>
              </a:lnSpc>
              <a:spcBef>
                <a:spcPts val="400"/>
              </a:spcBef>
              <a:spcAft>
                <a:spcPts val="0"/>
              </a:spcAft>
              <a:buClr>
                <a:srgbClr val="13294B"/>
              </a:buClr>
              <a:buSzPts val="1100"/>
              <a:buNone/>
              <a:defRPr sz="1100"/>
            </a:lvl2pPr>
            <a:lvl3pPr indent="-228600" lvl="2" marL="1371600" rtl="0" algn="l">
              <a:lnSpc>
                <a:spcPct val="90000"/>
              </a:lnSpc>
              <a:spcBef>
                <a:spcPts val="400"/>
              </a:spcBef>
              <a:spcAft>
                <a:spcPts val="0"/>
              </a:spcAft>
              <a:buClr>
                <a:srgbClr val="13294B"/>
              </a:buClr>
              <a:buSzPts val="900"/>
              <a:buNone/>
              <a:defRPr sz="900"/>
            </a:lvl3pPr>
            <a:lvl4pPr indent="-228600" lvl="3" marL="1828800" rtl="0" algn="l">
              <a:lnSpc>
                <a:spcPct val="90000"/>
              </a:lnSpc>
              <a:spcBef>
                <a:spcPts val="400"/>
              </a:spcBef>
              <a:spcAft>
                <a:spcPts val="0"/>
              </a:spcAft>
              <a:buClr>
                <a:srgbClr val="13294B"/>
              </a:buClr>
              <a:buSzPts val="800"/>
              <a:buNone/>
              <a:defRPr sz="800"/>
            </a:lvl4pPr>
            <a:lvl5pPr indent="-228600" lvl="4" marL="2286000" rtl="0" algn="l">
              <a:lnSpc>
                <a:spcPct val="90000"/>
              </a:lnSpc>
              <a:spcBef>
                <a:spcPts val="400"/>
              </a:spcBef>
              <a:spcAft>
                <a:spcPts val="0"/>
              </a:spcAft>
              <a:buClr>
                <a:srgbClr val="13294B"/>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bg>
      <p:bgPr>
        <a:blipFill>
          <a:blip r:embed="rId2">
            <a:alphaModFix/>
          </a:blip>
          <a:stretch>
            <a:fillRect/>
          </a:stretch>
        </a:blipFill>
      </p:bgPr>
    </p:bg>
    <p:spTree>
      <p:nvGrpSpPr>
        <p:cNvPr id="233" name="Shape 233"/>
        <p:cNvGrpSpPr/>
        <p:nvPr/>
      </p:nvGrpSpPr>
      <p:grpSpPr>
        <a:xfrm>
          <a:off x="0" y="0"/>
          <a:ext cx="0" cy="0"/>
          <a:chOff x="0" y="0"/>
          <a:chExt cx="0" cy="0"/>
        </a:xfrm>
      </p:grpSpPr>
      <p:sp>
        <p:nvSpPr>
          <p:cNvPr id="234" name="Google Shape;234;p45"/>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5" name="Google Shape;235;p45"/>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36" name="Google Shape;236;p45"/>
          <p:cNvSpPr txBox="1"/>
          <p:nvPr>
            <p:ph type="title"/>
          </p:nvPr>
        </p:nvSpPr>
        <p:spPr>
          <a:xfrm>
            <a:off x="265176" y="240506"/>
            <a:ext cx="86136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E84A2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7" name="Google Shape;237;p45"/>
          <p:cNvSpPr txBox="1"/>
          <p:nvPr>
            <p:ph idx="1" type="body"/>
          </p:nvPr>
        </p:nvSpPr>
        <p:spPr>
          <a:xfrm rot="5400000">
            <a:off x="2940324" y="-1305881"/>
            <a:ext cx="3263400" cy="861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13294B"/>
              </a:buClr>
              <a:buSzPts val="1400"/>
              <a:buChar char="•"/>
              <a:defRPr/>
            </a:lvl1pPr>
            <a:lvl2pPr indent="-317500" lvl="1" marL="914400" rtl="0" algn="l">
              <a:lnSpc>
                <a:spcPct val="90000"/>
              </a:lnSpc>
              <a:spcBef>
                <a:spcPts val="400"/>
              </a:spcBef>
              <a:spcAft>
                <a:spcPts val="0"/>
              </a:spcAft>
              <a:buClr>
                <a:srgbClr val="13294B"/>
              </a:buClr>
              <a:buSzPts val="1400"/>
              <a:buChar char="•"/>
              <a:defRPr/>
            </a:lvl2pPr>
            <a:lvl3pPr indent="-317500" lvl="2" marL="1371600" rtl="0" algn="l">
              <a:lnSpc>
                <a:spcPct val="90000"/>
              </a:lnSpc>
              <a:spcBef>
                <a:spcPts val="400"/>
              </a:spcBef>
              <a:spcAft>
                <a:spcPts val="0"/>
              </a:spcAft>
              <a:buClr>
                <a:srgbClr val="13294B"/>
              </a:buClr>
              <a:buSzPts val="1400"/>
              <a:buChar char="•"/>
              <a:defRPr/>
            </a:lvl3pPr>
            <a:lvl4pPr indent="-317500" lvl="3" marL="1828800" rtl="0" algn="l">
              <a:lnSpc>
                <a:spcPct val="90000"/>
              </a:lnSpc>
              <a:spcBef>
                <a:spcPts val="400"/>
              </a:spcBef>
              <a:spcAft>
                <a:spcPts val="0"/>
              </a:spcAft>
              <a:buClr>
                <a:srgbClr val="13294B"/>
              </a:buClr>
              <a:buSzPts val="1400"/>
              <a:buChar char="•"/>
              <a:defRPr/>
            </a:lvl4pPr>
            <a:lvl5pPr indent="-317500" lvl="4" marL="2286000" rtl="0" algn="l">
              <a:lnSpc>
                <a:spcPct val="90000"/>
              </a:lnSpc>
              <a:spcBef>
                <a:spcPts val="400"/>
              </a:spcBef>
              <a:spcAft>
                <a:spcPts val="0"/>
              </a:spcAft>
              <a:buClr>
                <a:srgbClr val="13294B"/>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bg>
      <p:bgPr>
        <a:blipFill>
          <a:blip r:embed="rId2">
            <a:alphaModFix/>
          </a:blip>
          <a:stretch>
            <a:fillRect/>
          </a:stretch>
        </a:blipFill>
      </p:bgPr>
    </p:bg>
    <p:spTree>
      <p:nvGrpSpPr>
        <p:cNvPr id="238" name="Shape 238"/>
        <p:cNvGrpSpPr/>
        <p:nvPr/>
      </p:nvGrpSpPr>
      <p:grpSpPr>
        <a:xfrm>
          <a:off x="0" y="0"/>
          <a:ext cx="0" cy="0"/>
          <a:chOff x="0" y="0"/>
          <a:chExt cx="0" cy="0"/>
        </a:xfrm>
      </p:grpSpPr>
      <p:sp>
        <p:nvSpPr>
          <p:cNvPr id="239" name="Google Shape;239;p46"/>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0" name="Google Shape;240;p46"/>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41" name="Google Shape;241;p4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E84A27"/>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2" name="Google Shape;242;p4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13294B"/>
              </a:buClr>
              <a:buSzPts val="1400"/>
              <a:buChar char="•"/>
              <a:defRPr/>
            </a:lvl1pPr>
            <a:lvl2pPr indent="-317500" lvl="1" marL="914400" rtl="0" algn="l">
              <a:lnSpc>
                <a:spcPct val="90000"/>
              </a:lnSpc>
              <a:spcBef>
                <a:spcPts val="400"/>
              </a:spcBef>
              <a:spcAft>
                <a:spcPts val="0"/>
              </a:spcAft>
              <a:buClr>
                <a:srgbClr val="13294B"/>
              </a:buClr>
              <a:buSzPts val="1400"/>
              <a:buChar char="•"/>
              <a:defRPr/>
            </a:lvl2pPr>
            <a:lvl3pPr indent="-317500" lvl="2" marL="1371600" rtl="0" algn="l">
              <a:lnSpc>
                <a:spcPct val="90000"/>
              </a:lnSpc>
              <a:spcBef>
                <a:spcPts val="400"/>
              </a:spcBef>
              <a:spcAft>
                <a:spcPts val="0"/>
              </a:spcAft>
              <a:buClr>
                <a:srgbClr val="13294B"/>
              </a:buClr>
              <a:buSzPts val="1400"/>
              <a:buChar char="•"/>
              <a:defRPr/>
            </a:lvl3pPr>
            <a:lvl4pPr indent="-317500" lvl="3" marL="1828800" rtl="0" algn="l">
              <a:lnSpc>
                <a:spcPct val="90000"/>
              </a:lnSpc>
              <a:spcBef>
                <a:spcPts val="400"/>
              </a:spcBef>
              <a:spcAft>
                <a:spcPts val="0"/>
              </a:spcAft>
              <a:buClr>
                <a:srgbClr val="13294B"/>
              </a:buClr>
              <a:buSzPts val="1400"/>
              <a:buChar char="•"/>
              <a:defRPr/>
            </a:lvl4pPr>
            <a:lvl5pPr indent="-317500" lvl="4" marL="2286000" rtl="0" algn="l">
              <a:lnSpc>
                <a:spcPct val="90000"/>
              </a:lnSpc>
              <a:spcBef>
                <a:spcPts val="400"/>
              </a:spcBef>
              <a:spcAft>
                <a:spcPts val="0"/>
              </a:spcAft>
              <a:buClr>
                <a:srgbClr val="13294B"/>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 Title and Content">
  <p:cSld name="High Title and Content">
    <p:bg>
      <p:bgPr>
        <a:blipFill>
          <a:blip r:embed="rId2">
            <a:alphaModFix/>
          </a:blip>
          <a:stretch>
            <a:fillRect/>
          </a:stretch>
        </a:blipFill>
      </p:bgPr>
    </p:bg>
    <p:spTree>
      <p:nvGrpSpPr>
        <p:cNvPr id="243" name="Shape 243"/>
        <p:cNvGrpSpPr/>
        <p:nvPr/>
      </p:nvGrpSpPr>
      <p:grpSpPr>
        <a:xfrm>
          <a:off x="0" y="0"/>
          <a:ext cx="0" cy="0"/>
          <a:chOff x="0" y="0"/>
          <a:chExt cx="0" cy="0"/>
        </a:xfrm>
      </p:grpSpPr>
      <p:sp>
        <p:nvSpPr>
          <p:cNvPr id="244" name="Google Shape;244;p47"/>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5" name="Google Shape;245;p47"/>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46" name="Google Shape;246;p47"/>
          <p:cNvSpPr txBox="1"/>
          <p:nvPr>
            <p:ph type="title"/>
          </p:nvPr>
        </p:nvSpPr>
        <p:spPr>
          <a:xfrm>
            <a:off x="457200" y="181332"/>
            <a:ext cx="5285100" cy="315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552E"/>
              </a:buClr>
              <a:buSzPts val="4100"/>
              <a:buFont typeface="Georgia"/>
              <a:buNone/>
              <a:defRPr sz="4100">
                <a:solidFill>
                  <a:srgbClr val="FF55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7" name="Google Shape;247;p47"/>
          <p:cNvSpPr txBox="1"/>
          <p:nvPr>
            <p:ph idx="1" type="body"/>
          </p:nvPr>
        </p:nvSpPr>
        <p:spPr>
          <a:xfrm>
            <a:off x="457200" y="1206627"/>
            <a:ext cx="8229600" cy="1638900"/>
          </a:xfrm>
          <a:prstGeom prst="rect">
            <a:avLst/>
          </a:prstGeom>
          <a:noFill/>
          <a:ln>
            <a:noFill/>
          </a:ln>
        </p:spPr>
        <p:txBody>
          <a:bodyPr anchorCtr="0" anchor="t" bIns="34275" lIns="68575" spcFirstLastPara="1" rIns="68575" wrap="square" tIns="34275">
            <a:spAutoFit/>
          </a:bodyPr>
          <a:lstStyle>
            <a:lvl1pPr indent="-361950" lvl="0" marL="457200" rtl="0" algn="l">
              <a:lnSpc>
                <a:spcPct val="90000"/>
              </a:lnSpc>
              <a:spcBef>
                <a:spcPts val="800"/>
              </a:spcBef>
              <a:spcAft>
                <a:spcPts val="0"/>
              </a:spcAft>
              <a:buClr>
                <a:srgbClr val="13294B"/>
              </a:buClr>
              <a:buSzPts val="2100"/>
              <a:buChar char="•"/>
              <a:defRPr>
                <a:solidFill>
                  <a:srgbClr val="13294B"/>
                </a:solidFill>
              </a:defRPr>
            </a:lvl1pPr>
            <a:lvl2pPr indent="-342900" lvl="1" marL="914400" rtl="0" algn="l">
              <a:lnSpc>
                <a:spcPct val="90000"/>
              </a:lnSpc>
              <a:spcBef>
                <a:spcPts val="400"/>
              </a:spcBef>
              <a:spcAft>
                <a:spcPts val="0"/>
              </a:spcAft>
              <a:buClr>
                <a:srgbClr val="13294B"/>
              </a:buClr>
              <a:buSzPts val="1800"/>
              <a:buChar char="•"/>
              <a:defRPr>
                <a:solidFill>
                  <a:srgbClr val="13294B"/>
                </a:solidFill>
              </a:defRPr>
            </a:lvl2pPr>
            <a:lvl3pPr indent="-323850" lvl="2" marL="1371600" rtl="0" algn="l">
              <a:lnSpc>
                <a:spcPct val="90000"/>
              </a:lnSpc>
              <a:spcBef>
                <a:spcPts val="400"/>
              </a:spcBef>
              <a:spcAft>
                <a:spcPts val="0"/>
              </a:spcAft>
              <a:buClr>
                <a:srgbClr val="13294B"/>
              </a:buClr>
              <a:buSzPts val="1500"/>
              <a:buChar char="•"/>
              <a:defRPr>
                <a:solidFill>
                  <a:srgbClr val="13294B"/>
                </a:solidFill>
              </a:defRPr>
            </a:lvl3pPr>
            <a:lvl4pPr indent="-317500" lvl="3" marL="1828800" rtl="0" algn="l">
              <a:lnSpc>
                <a:spcPct val="90000"/>
              </a:lnSpc>
              <a:spcBef>
                <a:spcPts val="400"/>
              </a:spcBef>
              <a:spcAft>
                <a:spcPts val="0"/>
              </a:spcAft>
              <a:buClr>
                <a:srgbClr val="13294B"/>
              </a:buClr>
              <a:buSzPts val="1400"/>
              <a:buChar char="•"/>
              <a:defRPr>
                <a:solidFill>
                  <a:srgbClr val="13294B"/>
                </a:solidFill>
              </a:defRPr>
            </a:lvl4pPr>
            <a:lvl5pPr indent="-317500" lvl="4" marL="2286000" rtl="0" algn="l">
              <a:lnSpc>
                <a:spcPct val="90000"/>
              </a:lnSpc>
              <a:spcBef>
                <a:spcPts val="400"/>
              </a:spcBef>
              <a:spcAft>
                <a:spcPts val="0"/>
              </a:spcAft>
              <a:buClr>
                <a:srgbClr val="13294B"/>
              </a:buClr>
              <a:buSzPts val="1400"/>
              <a:buChar char="•"/>
              <a:defRPr>
                <a:solidFill>
                  <a:srgbClr val="13294B"/>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 Title and Content">
  <p:cSld name="Long Title and Content">
    <p:bg>
      <p:bgPr>
        <a:blipFill>
          <a:blip r:embed="rId2">
            <a:alphaModFix/>
          </a:blip>
          <a:stretch>
            <a:fillRect/>
          </a:stretch>
        </a:blipFill>
      </p:bgPr>
    </p:bg>
    <p:spTree>
      <p:nvGrpSpPr>
        <p:cNvPr id="248" name="Shape 248"/>
        <p:cNvGrpSpPr/>
        <p:nvPr/>
      </p:nvGrpSpPr>
      <p:grpSpPr>
        <a:xfrm>
          <a:off x="0" y="0"/>
          <a:ext cx="0" cy="0"/>
          <a:chOff x="0" y="0"/>
          <a:chExt cx="0" cy="0"/>
        </a:xfrm>
      </p:grpSpPr>
      <p:sp>
        <p:nvSpPr>
          <p:cNvPr id="249" name="Google Shape;249;p48"/>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0" name="Google Shape;250;p48"/>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51" name="Google Shape;251;p48"/>
          <p:cNvSpPr txBox="1"/>
          <p:nvPr>
            <p:ph idx="1" type="body"/>
          </p:nvPr>
        </p:nvSpPr>
        <p:spPr>
          <a:xfrm>
            <a:off x="457200" y="1206627"/>
            <a:ext cx="8229600" cy="1638900"/>
          </a:xfrm>
          <a:prstGeom prst="rect">
            <a:avLst/>
          </a:prstGeom>
          <a:noFill/>
          <a:ln>
            <a:noFill/>
          </a:ln>
        </p:spPr>
        <p:txBody>
          <a:bodyPr anchorCtr="0" anchor="t" bIns="34275" lIns="68575" spcFirstLastPara="1" rIns="68575" wrap="square" tIns="34275">
            <a:spAutoFit/>
          </a:bodyPr>
          <a:lstStyle>
            <a:lvl1pPr indent="-361950" lvl="0" marL="457200" rtl="0" algn="l">
              <a:lnSpc>
                <a:spcPct val="90000"/>
              </a:lnSpc>
              <a:spcBef>
                <a:spcPts val="800"/>
              </a:spcBef>
              <a:spcAft>
                <a:spcPts val="0"/>
              </a:spcAft>
              <a:buClr>
                <a:srgbClr val="13294B"/>
              </a:buClr>
              <a:buSzPts val="2100"/>
              <a:buChar char="•"/>
              <a:defRPr>
                <a:solidFill>
                  <a:srgbClr val="13294B"/>
                </a:solidFill>
              </a:defRPr>
            </a:lvl1pPr>
            <a:lvl2pPr indent="-342900" lvl="1" marL="914400" rtl="0" algn="l">
              <a:lnSpc>
                <a:spcPct val="90000"/>
              </a:lnSpc>
              <a:spcBef>
                <a:spcPts val="400"/>
              </a:spcBef>
              <a:spcAft>
                <a:spcPts val="0"/>
              </a:spcAft>
              <a:buClr>
                <a:srgbClr val="13294B"/>
              </a:buClr>
              <a:buSzPts val="1800"/>
              <a:buChar char="•"/>
              <a:defRPr>
                <a:solidFill>
                  <a:srgbClr val="13294B"/>
                </a:solidFill>
              </a:defRPr>
            </a:lvl2pPr>
            <a:lvl3pPr indent="-323850" lvl="2" marL="1371600" rtl="0" algn="l">
              <a:lnSpc>
                <a:spcPct val="90000"/>
              </a:lnSpc>
              <a:spcBef>
                <a:spcPts val="400"/>
              </a:spcBef>
              <a:spcAft>
                <a:spcPts val="0"/>
              </a:spcAft>
              <a:buClr>
                <a:srgbClr val="13294B"/>
              </a:buClr>
              <a:buSzPts val="1500"/>
              <a:buChar char="•"/>
              <a:defRPr>
                <a:solidFill>
                  <a:srgbClr val="13294B"/>
                </a:solidFill>
              </a:defRPr>
            </a:lvl3pPr>
            <a:lvl4pPr indent="-317500" lvl="3" marL="1828800" rtl="0" algn="l">
              <a:lnSpc>
                <a:spcPct val="90000"/>
              </a:lnSpc>
              <a:spcBef>
                <a:spcPts val="400"/>
              </a:spcBef>
              <a:spcAft>
                <a:spcPts val="0"/>
              </a:spcAft>
              <a:buClr>
                <a:srgbClr val="13294B"/>
              </a:buClr>
              <a:buSzPts val="1400"/>
              <a:buChar char="•"/>
              <a:defRPr>
                <a:solidFill>
                  <a:srgbClr val="13294B"/>
                </a:solidFill>
              </a:defRPr>
            </a:lvl4pPr>
            <a:lvl5pPr indent="-317500" lvl="4" marL="2286000" rtl="0" algn="l">
              <a:lnSpc>
                <a:spcPct val="90000"/>
              </a:lnSpc>
              <a:spcBef>
                <a:spcPts val="400"/>
              </a:spcBef>
              <a:spcAft>
                <a:spcPts val="0"/>
              </a:spcAft>
              <a:buClr>
                <a:srgbClr val="13294B"/>
              </a:buClr>
              <a:buSzPts val="1400"/>
              <a:buChar char="•"/>
              <a:defRPr>
                <a:solidFill>
                  <a:srgbClr val="13294B"/>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2" name="Google Shape;252;p48"/>
          <p:cNvSpPr txBox="1"/>
          <p:nvPr>
            <p:ph type="title"/>
          </p:nvPr>
        </p:nvSpPr>
        <p:spPr>
          <a:xfrm>
            <a:off x="457200" y="550038"/>
            <a:ext cx="8229600" cy="315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552E"/>
              </a:buClr>
              <a:buSzPts val="4100"/>
              <a:buFont typeface="Georgia"/>
              <a:buNone/>
              <a:defRPr sz="4100">
                <a:solidFill>
                  <a:srgbClr val="FF55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 High Title and Content">
  <p:cSld name="Long High Title and Content">
    <p:bg>
      <p:bgPr>
        <a:blipFill>
          <a:blip r:embed="rId2">
            <a:alphaModFix/>
          </a:blip>
          <a:stretch>
            <a:fillRect/>
          </a:stretch>
        </a:blipFill>
      </p:bgPr>
    </p:bg>
    <p:spTree>
      <p:nvGrpSpPr>
        <p:cNvPr id="253" name="Shape 253"/>
        <p:cNvGrpSpPr/>
        <p:nvPr/>
      </p:nvGrpSpPr>
      <p:grpSpPr>
        <a:xfrm>
          <a:off x="0" y="0"/>
          <a:ext cx="0" cy="0"/>
          <a:chOff x="0" y="0"/>
          <a:chExt cx="0" cy="0"/>
        </a:xfrm>
      </p:grpSpPr>
      <p:sp>
        <p:nvSpPr>
          <p:cNvPr id="254" name="Google Shape;254;p49"/>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5" name="Google Shape;255;p49"/>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56" name="Google Shape;256;p49"/>
          <p:cNvSpPr txBox="1"/>
          <p:nvPr>
            <p:ph idx="1" type="body"/>
          </p:nvPr>
        </p:nvSpPr>
        <p:spPr>
          <a:xfrm>
            <a:off x="457200" y="1206627"/>
            <a:ext cx="8229600" cy="1638900"/>
          </a:xfrm>
          <a:prstGeom prst="rect">
            <a:avLst/>
          </a:prstGeom>
          <a:noFill/>
          <a:ln>
            <a:noFill/>
          </a:ln>
        </p:spPr>
        <p:txBody>
          <a:bodyPr anchorCtr="0" anchor="t" bIns="34275" lIns="68575" spcFirstLastPara="1" rIns="68575" wrap="square" tIns="34275">
            <a:spAutoFit/>
          </a:bodyPr>
          <a:lstStyle>
            <a:lvl1pPr indent="-361950" lvl="0" marL="457200" rtl="0" algn="l">
              <a:lnSpc>
                <a:spcPct val="90000"/>
              </a:lnSpc>
              <a:spcBef>
                <a:spcPts val="800"/>
              </a:spcBef>
              <a:spcAft>
                <a:spcPts val="0"/>
              </a:spcAft>
              <a:buClr>
                <a:srgbClr val="13294B"/>
              </a:buClr>
              <a:buSzPts val="2100"/>
              <a:buChar char="•"/>
              <a:defRPr>
                <a:solidFill>
                  <a:srgbClr val="13294B"/>
                </a:solidFill>
              </a:defRPr>
            </a:lvl1pPr>
            <a:lvl2pPr indent="-342900" lvl="1" marL="914400" rtl="0" algn="l">
              <a:lnSpc>
                <a:spcPct val="90000"/>
              </a:lnSpc>
              <a:spcBef>
                <a:spcPts val="400"/>
              </a:spcBef>
              <a:spcAft>
                <a:spcPts val="0"/>
              </a:spcAft>
              <a:buClr>
                <a:srgbClr val="13294B"/>
              </a:buClr>
              <a:buSzPts val="1800"/>
              <a:buChar char="•"/>
              <a:defRPr>
                <a:solidFill>
                  <a:srgbClr val="13294B"/>
                </a:solidFill>
              </a:defRPr>
            </a:lvl2pPr>
            <a:lvl3pPr indent="-323850" lvl="2" marL="1371600" rtl="0" algn="l">
              <a:lnSpc>
                <a:spcPct val="90000"/>
              </a:lnSpc>
              <a:spcBef>
                <a:spcPts val="400"/>
              </a:spcBef>
              <a:spcAft>
                <a:spcPts val="0"/>
              </a:spcAft>
              <a:buClr>
                <a:srgbClr val="13294B"/>
              </a:buClr>
              <a:buSzPts val="1500"/>
              <a:buChar char="•"/>
              <a:defRPr>
                <a:solidFill>
                  <a:srgbClr val="13294B"/>
                </a:solidFill>
              </a:defRPr>
            </a:lvl3pPr>
            <a:lvl4pPr indent="-317500" lvl="3" marL="1828800" rtl="0" algn="l">
              <a:lnSpc>
                <a:spcPct val="90000"/>
              </a:lnSpc>
              <a:spcBef>
                <a:spcPts val="400"/>
              </a:spcBef>
              <a:spcAft>
                <a:spcPts val="0"/>
              </a:spcAft>
              <a:buClr>
                <a:srgbClr val="13294B"/>
              </a:buClr>
              <a:buSzPts val="1400"/>
              <a:buChar char="•"/>
              <a:defRPr>
                <a:solidFill>
                  <a:srgbClr val="13294B"/>
                </a:solidFill>
              </a:defRPr>
            </a:lvl4pPr>
            <a:lvl5pPr indent="-317500" lvl="4" marL="2286000" rtl="0" algn="l">
              <a:lnSpc>
                <a:spcPct val="90000"/>
              </a:lnSpc>
              <a:spcBef>
                <a:spcPts val="400"/>
              </a:spcBef>
              <a:spcAft>
                <a:spcPts val="0"/>
              </a:spcAft>
              <a:buClr>
                <a:srgbClr val="13294B"/>
              </a:buClr>
              <a:buSzPts val="1400"/>
              <a:buChar char="•"/>
              <a:defRPr>
                <a:solidFill>
                  <a:srgbClr val="13294B"/>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 name="Google Shape;257;p49"/>
          <p:cNvSpPr txBox="1"/>
          <p:nvPr>
            <p:ph type="title"/>
          </p:nvPr>
        </p:nvSpPr>
        <p:spPr>
          <a:xfrm>
            <a:off x="457200" y="247937"/>
            <a:ext cx="8229600" cy="315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552E"/>
              </a:buClr>
              <a:buSzPts val="4100"/>
              <a:buFont typeface="Georgia"/>
              <a:buNone/>
              <a:defRPr sz="4100">
                <a:solidFill>
                  <a:srgbClr val="FF55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 Title with Subtitle and Content">
  <p:cSld name="Long Title with Subtitle and Content">
    <p:bg>
      <p:bgPr>
        <a:blipFill>
          <a:blip r:embed="rId2">
            <a:alphaModFix/>
          </a:blip>
          <a:stretch>
            <a:fillRect/>
          </a:stretch>
        </a:blipFill>
      </p:bgPr>
    </p:bg>
    <p:spTree>
      <p:nvGrpSpPr>
        <p:cNvPr id="258" name="Shape 258"/>
        <p:cNvGrpSpPr/>
        <p:nvPr/>
      </p:nvGrpSpPr>
      <p:grpSpPr>
        <a:xfrm>
          <a:off x="0" y="0"/>
          <a:ext cx="0" cy="0"/>
          <a:chOff x="0" y="0"/>
          <a:chExt cx="0" cy="0"/>
        </a:xfrm>
      </p:grpSpPr>
      <p:sp>
        <p:nvSpPr>
          <p:cNvPr id="259" name="Google Shape;259;p50"/>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0" name="Google Shape;260;p50"/>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61" name="Google Shape;261;p50"/>
          <p:cNvSpPr txBox="1"/>
          <p:nvPr>
            <p:ph idx="1" type="body"/>
          </p:nvPr>
        </p:nvSpPr>
        <p:spPr>
          <a:xfrm>
            <a:off x="457200" y="1275739"/>
            <a:ext cx="8229600" cy="1638900"/>
          </a:xfrm>
          <a:prstGeom prst="rect">
            <a:avLst/>
          </a:prstGeom>
          <a:noFill/>
          <a:ln>
            <a:noFill/>
          </a:ln>
        </p:spPr>
        <p:txBody>
          <a:bodyPr anchorCtr="0" anchor="t" bIns="34275" lIns="68575" spcFirstLastPara="1" rIns="68575" wrap="square" tIns="34275">
            <a:spAutoFit/>
          </a:bodyPr>
          <a:lstStyle>
            <a:lvl1pPr indent="-361950" lvl="0" marL="457200" rtl="0" algn="l">
              <a:lnSpc>
                <a:spcPct val="90000"/>
              </a:lnSpc>
              <a:spcBef>
                <a:spcPts val="800"/>
              </a:spcBef>
              <a:spcAft>
                <a:spcPts val="0"/>
              </a:spcAft>
              <a:buClr>
                <a:srgbClr val="13294B"/>
              </a:buClr>
              <a:buSzPts val="2100"/>
              <a:buChar char="•"/>
              <a:defRPr>
                <a:solidFill>
                  <a:srgbClr val="13294B"/>
                </a:solidFill>
              </a:defRPr>
            </a:lvl1pPr>
            <a:lvl2pPr indent="-342900" lvl="1" marL="914400" rtl="0" algn="l">
              <a:lnSpc>
                <a:spcPct val="90000"/>
              </a:lnSpc>
              <a:spcBef>
                <a:spcPts val="400"/>
              </a:spcBef>
              <a:spcAft>
                <a:spcPts val="0"/>
              </a:spcAft>
              <a:buClr>
                <a:srgbClr val="13294B"/>
              </a:buClr>
              <a:buSzPts val="1800"/>
              <a:buChar char="•"/>
              <a:defRPr>
                <a:solidFill>
                  <a:srgbClr val="13294B"/>
                </a:solidFill>
              </a:defRPr>
            </a:lvl2pPr>
            <a:lvl3pPr indent="-323850" lvl="2" marL="1371600" rtl="0" algn="l">
              <a:lnSpc>
                <a:spcPct val="90000"/>
              </a:lnSpc>
              <a:spcBef>
                <a:spcPts val="400"/>
              </a:spcBef>
              <a:spcAft>
                <a:spcPts val="0"/>
              </a:spcAft>
              <a:buClr>
                <a:srgbClr val="13294B"/>
              </a:buClr>
              <a:buSzPts val="1500"/>
              <a:buChar char="•"/>
              <a:defRPr>
                <a:solidFill>
                  <a:srgbClr val="13294B"/>
                </a:solidFill>
              </a:defRPr>
            </a:lvl3pPr>
            <a:lvl4pPr indent="-317500" lvl="3" marL="1828800" rtl="0" algn="l">
              <a:lnSpc>
                <a:spcPct val="90000"/>
              </a:lnSpc>
              <a:spcBef>
                <a:spcPts val="400"/>
              </a:spcBef>
              <a:spcAft>
                <a:spcPts val="0"/>
              </a:spcAft>
              <a:buClr>
                <a:srgbClr val="13294B"/>
              </a:buClr>
              <a:buSzPts val="1400"/>
              <a:buChar char="•"/>
              <a:defRPr>
                <a:solidFill>
                  <a:srgbClr val="13294B"/>
                </a:solidFill>
              </a:defRPr>
            </a:lvl4pPr>
            <a:lvl5pPr indent="-317500" lvl="4" marL="2286000" rtl="0" algn="l">
              <a:lnSpc>
                <a:spcPct val="90000"/>
              </a:lnSpc>
              <a:spcBef>
                <a:spcPts val="400"/>
              </a:spcBef>
              <a:spcAft>
                <a:spcPts val="0"/>
              </a:spcAft>
              <a:buClr>
                <a:srgbClr val="13294B"/>
              </a:buClr>
              <a:buSzPts val="1400"/>
              <a:buChar char="•"/>
              <a:defRPr>
                <a:solidFill>
                  <a:srgbClr val="13294B"/>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2" name="Google Shape;262;p50"/>
          <p:cNvSpPr txBox="1"/>
          <p:nvPr>
            <p:ph type="title"/>
          </p:nvPr>
        </p:nvSpPr>
        <p:spPr>
          <a:xfrm>
            <a:off x="459419" y="141732"/>
            <a:ext cx="8229600" cy="315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552E"/>
              </a:buClr>
              <a:buSzPts val="4100"/>
              <a:buFont typeface="Georgia"/>
              <a:buNone/>
              <a:defRPr sz="4100">
                <a:solidFill>
                  <a:srgbClr val="FF55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3" name="Google Shape;263;p50"/>
          <p:cNvSpPr txBox="1"/>
          <p:nvPr>
            <p:ph idx="2" type="body"/>
          </p:nvPr>
        </p:nvSpPr>
        <p:spPr>
          <a:xfrm>
            <a:off x="459419" y="628651"/>
            <a:ext cx="8229600" cy="297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rgbClr val="13294B"/>
              </a:buClr>
              <a:buSzPts val="1700"/>
              <a:buNone/>
              <a:defRPr sz="1700">
                <a:solidFill>
                  <a:srgbClr val="13294B"/>
                </a:solidFill>
              </a:defRPr>
            </a:lvl1pPr>
            <a:lvl2pPr indent="-228600" lvl="1" marL="914400" rtl="0" algn="l">
              <a:lnSpc>
                <a:spcPct val="90000"/>
              </a:lnSpc>
              <a:spcBef>
                <a:spcPts val="400"/>
              </a:spcBef>
              <a:spcAft>
                <a:spcPts val="0"/>
              </a:spcAft>
              <a:buClr>
                <a:srgbClr val="13294B"/>
              </a:buClr>
              <a:buSzPts val="1800"/>
              <a:buNone/>
              <a:defRPr/>
            </a:lvl2pPr>
            <a:lvl3pPr indent="-228600" lvl="2" marL="1371600" rtl="0" algn="l">
              <a:lnSpc>
                <a:spcPct val="90000"/>
              </a:lnSpc>
              <a:spcBef>
                <a:spcPts val="400"/>
              </a:spcBef>
              <a:spcAft>
                <a:spcPts val="0"/>
              </a:spcAft>
              <a:buClr>
                <a:srgbClr val="13294B"/>
              </a:buClr>
              <a:buSzPts val="1500"/>
              <a:buNone/>
              <a:defRPr/>
            </a:lvl3pPr>
            <a:lvl4pPr indent="-228600" lvl="3" marL="1828800" rtl="0" algn="l">
              <a:lnSpc>
                <a:spcPct val="90000"/>
              </a:lnSpc>
              <a:spcBef>
                <a:spcPts val="400"/>
              </a:spcBef>
              <a:spcAft>
                <a:spcPts val="0"/>
              </a:spcAft>
              <a:buClr>
                <a:srgbClr val="13294B"/>
              </a:buClr>
              <a:buSzPts val="1400"/>
              <a:buNone/>
              <a:defRPr/>
            </a:lvl4pPr>
            <a:lvl5pPr indent="-228600" lvl="4" marL="2286000" rtl="0" algn="l">
              <a:lnSpc>
                <a:spcPct val="90000"/>
              </a:lnSpc>
              <a:spcBef>
                <a:spcPts val="400"/>
              </a:spcBef>
              <a:spcAft>
                <a:spcPts val="0"/>
              </a:spcAft>
              <a:buClr>
                <a:srgbClr val="13294B"/>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 Title Only">
  <p:cSld name="Long Title Only">
    <p:bg>
      <p:bgPr>
        <a:blipFill>
          <a:blip r:embed="rId2">
            <a:alphaModFix/>
          </a:blip>
          <a:stretch>
            <a:fillRect/>
          </a:stretch>
        </a:blipFill>
      </p:bgPr>
    </p:bg>
    <p:spTree>
      <p:nvGrpSpPr>
        <p:cNvPr id="264" name="Shape 264"/>
        <p:cNvGrpSpPr/>
        <p:nvPr/>
      </p:nvGrpSpPr>
      <p:grpSpPr>
        <a:xfrm>
          <a:off x="0" y="0"/>
          <a:ext cx="0" cy="0"/>
          <a:chOff x="0" y="0"/>
          <a:chExt cx="0" cy="0"/>
        </a:xfrm>
      </p:grpSpPr>
      <p:sp>
        <p:nvSpPr>
          <p:cNvPr id="265" name="Google Shape;265;p51"/>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6" name="Google Shape;266;p51"/>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67" name="Google Shape;267;p51"/>
          <p:cNvSpPr txBox="1"/>
          <p:nvPr>
            <p:ph type="title"/>
          </p:nvPr>
        </p:nvSpPr>
        <p:spPr>
          <a:xfrm>
            <a:off x="426128" y="2000250"/>
            <a:ext cx="8229600" cy="315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552E"/>
              </a:buClr>
              <a:buSzPts val="4100"/>
              <a:buFont typeface="Georgia"/>
              <a:buNone/>
              <a:defRPr sz="4100">
                <a:solidFill>
                  <a:srgbClr val="FF55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8" name="Google Shape;268;p51"/>
          <p:cNvSpPr txBox="1"/>
          <p:nvPr>
            <p:ph idx="1" type="body"/>
          </p:nvPr>
        </p:nvSpPr>
        <p:spPr>
          <a:xfrm>
            <a:off x="426128" y="2514601"/>
            <a:ext cx="8229600" cy="3231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rgbClr val="13294B"/>
              </a:buClr>
              <a:buSzPts val="1700"/>
              <a:buNone/>
              <a:defRPr sz="1700">
                <a:solidFill>
                  <a:srgbClr val="13294B"/>
                </a:solidFill>
              </a:defRPr>
            </a:lvl1pPr>
            <a:lvl2pPr indent="-228600" lvl="1" marL="914400" rtl="0" algn="l">
              <a:lnSpc>
                <a:spcPct val="90000"/>
              </a:lnSpc>
              <a:spcBef>
                <a:spcPts val="400"/>
              </a:spcBef>
              <a:spcAft>
                <a:spcPts val="0"/>
              </a:spcAft>
              <a:buClr>
                <a:srgbClr val="13294B"/>
              </a:buClr>
              <a:buSzPts val="1800"/>
              <a:buNone/>
              <a:defRPr/>
            </a:lvl2pPr>
            <a:lvl3pPr indent="-228600" lvl="2" marL="1371600" rtl="0" algn="l">
              <a:lnSpc>
                <a:spcPct val="90000"/>
              </a:lnSpc>
              <a:spcBef>
                <a:spcPts val="400"/>
              </a:spcBef>
              <a:spcAft>
                <a:spcPts val="0"/>
              </a:spcAft>
              <a:buClr>
                <a:srgbClr val="13294B"/>
              </a:buClr>
              <a:buSzPts val="1500"/>
              <a:buNone/>
              <a:defRPr/>
            </a:lvl3pPr>
            <a:lvl4pPr indent="-228600" lvl="3" marL="1828800" rtl="0" algn="l">
              <a:lnSpc>
                <a:spcPct val="90000"/>
              </a:lnSpc>
              <a:spcBef>
                <a:spcPts val="400"/>
              </a:spcBef>
              <a:spcAft>
                <a:spcPts val="0"/>
              </a:spcAft>
              <a:buClr>
                <a:srgbClr val="13294B"/>
              </a:buClr>
              <a:buSzPts val="1400"/>
              <a:buNone/>
              <a:defRPr/>
            </a:lvl4pPr>
            <a:lvl5pPr indent="-228600" lvl="4" marL="2286000" rtl="0" algn="l">
              <a:lnSpc>
                <a:spcPct val="90000"/>
              </a:lnSpc>
              <a:spcBef>
                <a:spcPts val="400"/>
              </a:spcBef>
              <a:spcAft>
                <a:spcPts val="0"/>
              </a:spcAft>
              <a:buClr>
                <a:srgbClr val="13294B"/>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itle and Content">
  <p:cSld name="Large Title and Content">
    <p:bg>
      <p:bgPr>
        <a:blipFill>
          <a:blip r:embed="rId2">
            <a:alphaModFix/>
          </a:blip>
          <a:stretch>
            <a:fillRect/>
          </a:stretch>
        </a:blipFill>
      </p:bgPr>
    </p:bg>
    <p:spTree>
      <p:nvGrpSpPr>
        <p:cNvPr id="269" name="Shape 269"/>
        <p:cNvGrpSpPr/>
        <p:nvPr/>
      </p:nvGrpSpPr>
      <p:grpSpPr>
        <a:xfrm>
          <a:off x="0" y="0"/>
          <a:ext cx="0" cy="0"/>
          <a:chOff x="0" y="0"/>
          <a:chExt cx="0" cy="0"/>
        </a:xfrm>
      </p:grpSpPr>
      <p:sp>
        <p:nvSpPr>
          <p:cNvPr id="270" name="Google Shape;270;p52"/>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71" name="Google Shape;271;p52"/>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72" name="Google Shape;272;p52"/>
          <p:cNvSpPr txBox="1"/>
          <p:nvPr>
            <p:ph idx="1" type="body"/>
          </p:nvPr>
        </p:nvSpPr>
        <p:spPr>
          <a:xfrm>
            <a:off x="457200" y="1673350"/>
            <a:ext cx="8229600" cy="1638900"/>
          </a:xfrm>
          <a:prstGeom prst="rect">
            <a:avLst/>
          </a:prstGeom>
          <a:noFill/>
          <a:ln>
            <a:noFill/>
          </a:ln>
        </p:spPr>
        <p:txBody>
          <a:bodyPr anchorCtr="0" anchor="t" bIns="34275" lIns="68575" spcFirstLastPara="1" rIns="68575" wrap="square" tIns="34275">
            <a:spAutoFit/>
          </a:bodyPr>
          <a:lstStyle>
            <a:lvl1pPr indent="-361950" lvl="0" marL="457200" rtl="0" algn="l">
              <a:lnSpc>
                <a:spcPct val="90000"/>
              </a:lnSpc>
              <a:spcBef>
                <a:spcPts val="800"/>
              </a:spcBef>
              <a:spcAft>
                <a:spcPts val="0"/>
              </a:spcAft>
              <a:buClr>
                <a:srgbClr val="13294B"/>
              </a:buClr>
              <a:buSzPts val="2100"/>
              <a:buChar char="•"/>
              <a:defRPr>
                <a:solidFill>
                  <a:srgbClr val="13294B"/>
                </a:solidFill>
              </a:defRPr>
            </a:lvl1pPr>
            <a:lvl2pPr indent="-342900" lvl="1" marL="914400" rtl="0" algn="l">
              <a:lnSpc>
                <a:spcPct val="90000"/>
              </a:lnSpc>
              <a:spcBef>
                <a:spcPts val="400"/>
              </a:spcBef>
              <a:spcAft>
                <a:spcPts val="0"/>
              </a:spcAft>
              <a:buClr>
                <a:srgbClr val="13294B"/>
              </a:buClr>
              <a:buSzPts val="1800"/>
              <a:buChar char="•"/>
              <a:defRPr>
                <a:solidFill>
                  <a:srgbClr val="13294B"/>
                </a:solidFill>
              </a:defRPr>
            </a:lvl2pPr>
            <a:lvl3pPr indent="-323850" lvl="2" marL="1371600" rtl="0" algn="l">
              <a:lnSpc>
                <a:spcPct val="90000"/>
              </a:lnSpc>
              <a:spcBef>
                <a:spcPts val="400"/>
              </a:spcBef>
              <a:spcAft>
                <a:spcPts val="0"/>
              </a:spcAft>
              <a:buClr>
                <a:srgbClr val="13294B"/>
              </a:buClr>
              <a:buSzPts val="1500"/>
              <a:buChar char="•"/>
              <a:defRPr>
                <a:solidFill>
                  <a:srgbClr val="13294B"/>
                </a:solidFill>
              </a:defRPr>
            </a:lvl3pPr>
            <a:lvl4pPr indent="-317500" lvl="3" marL="1828800" rtl="0" algn="l">
              <a:lnSpc>
                <a:spcPct val="90000"/>
              </a:lnSpc>
              <a:spcBef>
                <a:spcPts val="400"/>
              </a:spcBef>
              <a:spcAft>
                <a:spcPts val="0"/>
              </a:spcAft>
              <a:buClr>
                <a:srgbClr val="13294B"/>
              </a:buClr>
              <a:buSzPts val="1400"/>
              <a:buChar char="•"/>
              <a:defRPr>
                <a:solidFill>
                  <a:srgbClr val="13294B"/>
                </a:solidFill>
              </a:defRPr>
            </a:lvl4pPr>
            <a:lvl5pPr indent="-317500" lvl="4" marL="2286000" rtl="0" algn="l">
              <a:lnSpc>
                <a:spcPct val="90000"/>
              </a:lnSpc>
              <a:spcBef>
                <a:spcPts val="400"/>
              </a:spcBef>
              <a:spcAft>
                <a:spcPts val="0"/>
              </a:spcAft>
              <a:buClr>
                <a:srgbClr val="13294B"/>
              </a:buClr>
              <a:buSzPts val="1400"/>
              <a:buChar char="•"/>
              <a:defRPr>
                <a:solidFill>
                  <a:srgbClr val="13294B"/>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3" name="Google Shape;273;p52"/>
          <p:cNvSpPr txBox="1"/>
          <p:nvPr>
            <p:ph type="title"/>
          </p:nvPr>
        </p:nvSpPr>
        <p:spPr>
          <a:xfrm>
            <a:off x="457200" y="650309"/>
            <a:ext cx="8229600" cy="630300"/>
          </a:xfrm>
          <a:prstGeom prst="rect">
            <a:avLst/>
          </a:prstGeom>
          <a:noFill/>
          <a:ln>
            <a:noFill/>
          </a:ln>
        </p:spPr>
        <p:txBody>
          <a:bodyPr anchorCtr="0" anchor="t" bIns="34275" lIns="68575" spcFirstLastPara="1" rIns="68575" wrap="square" tIns="34275">
            <a:spAutoFit/>
          </a:bodyPr>
          <a:lstStyle>
            <a:lvl1pPr lvl="0" rtl="0" algn="l">
              <a:lnSpc>
                <a:spcPct val="90000"/>
              </a:lnSpc>
              <a:spcBef>
                <a:spcPts val="0"/>
              </a:spcBef>
              <a:spcAft>
                <a:spcPts val="0"/>
              </a:spcAft>
              <a:buClr>
                <a:srgbClr val="FF552E"/>
              </a:buClr>
              <a:buSzPts val="4100"/>
              <a:buFont typeface="Georgia"/>
              <a:buNone/>
              <a:defRPr sz="4100">
                <a:solidFill>
                  <a:srgbClr val="FF55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Content Layout">
  <p:cSld name="Only Content Layout">
    <p:bg>
      <p:bgPr>
        <a:blipFill>
          <a:blip r:embed="rId2">
            <a:alphaModFix/>
          </a:blip>
          <a:stretch>
            <a:fillRect/>
          </a:stretch>
        </a:blipFill>
      </p:bgPr>
    </p:bg>
    <p:spTree>
      <p:nvGrpSpPr>
        <p:cNvPr id="274" name="Shape 274"/>
        <p:cNvGrpSpPr/>
        <p:nvPr/>
      </p:nvGrpSpPr>
      <p:grpSpPr>
        <a:xfrm>
          <a:off x="0" y="0"/>
          <a:ext cx="0" cy="0"/>
          <a:chOff x="0" y="0"/>
          <a:chExt cx="0" cy="0"/>
        </a:xfrm>
      </p:grpSpPr>
      <p:sp>
        <p:nvSpPr>
          <p:cNvPr id="275" name="Google Shape;275;p53"/>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76" name="Google Shape;276;p53"/>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77" name="Google Shape;277;p53"/>
          <p:cNvSpPr txBox="1"/>
          <p:nvPr>
            <p:ph idx="1" type="body"/>
          </p:nvPr>
        </p:nvSpPr>
        <p:spPr>
          <a:xfrm>
            <a:off x="457200" y="987552"/>
            <a:ext cx="8229600" cy="1638900"/>
          </a:xfrm>
          <a:prstGeom prst="rect">
            <a:avLst/>
          </a:prstGeom>
          <a:noFill/>
          <a:ln>
            <a:noFill/>
          </a:ln>
        </p:spPr>
        <p:txBody>
          <a:bodyPr anchorCtr="0" anchor="t" bIns="34275" lIns="68575" spcFirstLastPara="1" rIns="68575" wrap="square" tIns="34275">
            <a:spAutoFit/>
          </a:bodyPr>
          <a:lstStyle>
            <a:lvl1pPr indent="-361950" lvl="0" marL="457200" rtl="0" algn="l">
              <a:lnSpc>
                <a:spcPct val="90000"/>
              </a:lnSpc>
              <a:spcBef>
                <a:spcPts val="800"/>
              </a:spcBef>
              <a:spcAft>
                <a:spcPts val="0"/>
              </a:spcAft>
              <a:buClr>
                <a:srgbClr val="13294B"/>
              </a:buClr>
              <a:buSzPts val="2100"/>
              <a:buChar char="•"/>
              <a:defRPr>
                <a:solidFill>
                  <a:srgbClr val="13294B"/>
                </a:solidFill>
              </a:defRPr>
            </a:lvl1pPr>
            <a:lvl2pPr indent="-342900" lvl="1" marL="914400" rtl="0" algn="l">
              <a:lnSpc>
                <a:spcPct val="90000"/>
              </a:lnSpc>
              <a:spcBef>
                <a:spcPts val="400"/>
              </a:spcBef>
              <a:spcAft>
                <a:spcPts val="0"/>
              </a:spcAft>
              <a:buClr>
                <a:srgbClr val="13294B"/>
              </a:buClr>
              <a:buSzPts val="1800"/>
              <a:buChar char="•"/>
              <a:defRPr>
                <a:solidFill>
                  <a:srgbClr val="13294B"/>
                </a:solidFill>
              </a:defRPr>
            </a:lvl2pPr>
            <a:lvl3pPr indent="-323850" lvl="2" marL="1371600" rtl="0" algn="l">
              <a:lnSpc>
                <a:spcPct val="90000"/>
              </a:lnSpc>
              <a:spcBef>
                <a:spcPts val="400"/>
              </a:spcBef>
              <a:spcAft>
                <a:spcPts val="0"/>
              </a:spcAft>
              <a:buClr>
                <a:srgbClr val="13294B"/>
              </a:buClr>
              <a:buSzPts val="1500"/>
              <a:buChar char="•"/>
              <a:defRPr>
                <a:solidFill>
                  <a:srgbClr val="13294B"/>
                </a:solidFill>
              </a:defRPr>
            </a:lvl3pPr>
            <a:lvl4pPr indent="-317500" lvl="3" marL="1828800" rtl="0" algn="l">
              <a:lnSpc>
                <a:spcPct val="90000"/>
              </a:lnSpc>
              <a:spcBef>
                <a:spcPts val="400"/>
              </a:spcBef>
              <a:spcAft>
                <a:spcPts val="0"/>
              </a:spcAft>
              <a:buClr>
                <a:srgbClr val="13294B"/>
              </a:buClr>
              <a:buSzPts val="1400"/>
              <a:buChar char="•"/>
              <a:defRPr>
                <a:solidFill>
                  <a:srgbClr val="13294B"/>
                </a:solidFill>
              </a:defRPr>
            </a:lvl4pPr>
            <a:lvl5pPr indent="-317500" lvl="4" marL="2286000" rtl="0" algn="l">
              <a:lnSpc>
                <a:spcPct val="90000"/>
              </a:lnSpc>
              <a:spcBef>
                <a:spcPts val="400"/>
              </a:spcBef>
              <a:spcAft>
                <a:spcPts val="0"/>
              </a:spcAft>
              <a:buClr>
                <a:srgbClr val="13294B"/>
              </a:buClr>
              <a:buSzPts val="1400"/>
              <a:buChar char="•"/>
              <a:defRPr>
                <a:solidFill>
                  <a:srgbClr val="13294B"/>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7" name="Google Shape;27;p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Long Title">
  <p:cSld name="Two Content Long Title">
    <p:bg>
      <p:bgPr>
        <a:blipFill>
          <a:blip r:embed="rId2">
            <a:alphaModFix/>
          </a:blip>
          <a:stretch>
            <a:fillRect/>
          </a:stretch>
        </a:blipFill>
      </p:bgPr>
    </p:bg>
    <p:spTree>
      <p:nvGrpSpPr>
        <p:cNvPr id="278" name="Shape 278"/>
        <p:cNvGrpSpPr/>
        <p:nvPr/>
      </p:nvGrpSpPr>
      <p:grpSpPr>
        <a:xfrm>
          <a:off x="0" y="0"/>
          <a:ext cx="0" cy="0"/>
          <a:chOff x="0" y="0"/>
          <a:chExt cx="0" cy="0"/>
        </a:xfrm>
      </p:grpSpPr>
      <p:sp>
        <p:nvSpPr>
          <p:cNvPr id="279" name="Google Shape;279;p54"/>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0" name="Google Shape;280;p54"/>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81" name="Google Shape;281;p54"/>
          <p:cNvSpPr txBox="1"/>
          <p:nvPr>
            <p:ph type="title"/>
          </p:nvPr>
        </p:nvSpPr>
        <p:spPr>
          <a:xfrm>
            <a:off x="457200" y="523403"/>
            <a:ext cx="8271900" cy="315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552E"/>
              </a:buClr>
              <a:buSzPts val="4100"/>
              <a:buFont typeface="Georgia"/>
              <a:buNone/>
              <a:defRPr sz="4100">
                <a:solidFill>
                  <a:srgbClr val="FF55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2" name="Google Shape;282;p54"/>
          <p:cNvSpPr txBox="1"/>
          <p:nvPr>
            <p:ph idx="1" type="body"/>
          </p:nvPr>
        </p:nvSpPr>
        <p:spPr>
          <a:xfrm>
            <a:off x="457200" y="1126907"/>
            <a:ext cx="4114800" cy="32958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13294B"/>
              </a:buClr>
              <a:buSzPts val="2100"/>
              <a:buChar char="•"/>
              <a:defRPr>
                <a:solidFill>
                  <a:srgbClr val="13294B"/>
                </a:solidFill>
              </a:defRPr>
            </a:lvl1pPr>
            <a:lvl2pPr indent="-342900" lvl="1" marL="914400" rtl="0" algn="l">
              <a:lnSpc>
                <a:spcPct val="90000"/>
              </a:lnSpc>
              <a:spcBef>
                <a:spcPts val="400"/>
              </a:spcBef>
              <a:spcAft>
                <a:spcPts val="0"/>
              </a:spcAft>
              <a:buClr>
                <a:srgbClr val="13294B"/>
              </a:buClr>
              <a:buSzPts val="1800"/>
              <a:buChar char="•"/>
              <a:defRPr>
                <a:solidFill>
                  <a:srgbClr val="13294B"/>
                </a:solidFill>
              </a:defRPr>
            </a:lvl2pPr>
            <a:lvl3pPr indent="-323850" lvl="2" marL="1371600" rtl="0" algn="l">
              <a:lnSpc>
                <a:spcPct val="90000"/>
              </a:lnSpc>
              <a:spcBef>
                <a:spcPts val="400"/>
              </a:spcBef>
              <a:spcAft>
                <a:spcPts val="0"/>
              </a:spcAft>
              <a:buClr>
                <a:srgbClr val="13294B"/>
              </a:buClr>
              <a:buSzPts val="1500"/>
              <a:buChar char="•"/>
              <a:defRPr>
                <a:solidFill>
                  <a:srgbClr val="13294B"/>
                </a:solidFill>
              </a:defRPr>
            </a:lvl3pPr>
            <a:lvl4pPr indent="-317500" lvl="3" marL="1828800" rtl="0" algn="l">
              <a:lnSpc>
                <a:spcPct val="90000"/>
              </a:lnSpc>
              <a:spcBef>
                <a:spcPts val="400"/>
              </a:spcBef>
              <a:spcAft>
                <a:spcPts val="0"/>
              </a:spcAft>
              <a:buClr>
                <a:srgbClr val="13294B"/>
              </a:buClr>
              <a:buSzPts val="1400"/>
              <a:buChar char="•"/>
              <a:defRPr>
                <a:solidFill>
                  <a:srgbClr val="13294B"/>
                </a:solidFill>
              </a:defRPr>
            </a:lvl4pPr>
            <a:lvl5pPr indent="-317500" lvl="4" marL="2286000" rtl="0" algn="l">
              <a:lnSpc>
                <a:spcPct val="90000"/>
              </a:lnSpc>
              <a:spcBef>
                <a:spcPts val="400"/>
              </a:spcBef>
              <a:spcAft>
                <a:spcPts val="0"/>
              </a:spcAft>
              <a:buClr>
                <a:srgbClr val="13294B"/>
              </a:buClr>
              <a:buSzPts val="1400"/>
              <a:buChar char="•"/>
              <a:defRPr>
                <a:solidFill>
                  <a:srgbClr val="13294B"/>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3" name="Google Shape;283;p54"/>
          <p:cNvSpPr txBox="1"/>
          <p:nvPr>
            <p:ph idx="2" type="body"/>
          </p:nvPr>
        </p:nvSpPr>
        <p:spPr>
          <a:xfrm>
            <a:off x="4645152" y="1136432"/>
            <a:ext cx="4114800" cy="32862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13294B"/>
              </a:buClr>
              <a:buSzPts val="2100"/>
              <a:buChar char="•"/>
              <a:defRPr>
                <a:solidFill>
                  <a:srgbClr val="13294B"/>
                </a:solidFill>
              </a:defRPr>
            </a:lvl1pPr>
            <a:lvl2pPr indent="-342900" lvl="1" marL="914400" rtl="0" algn="l">
              <a:lnSpc>
                <a:spcPct val="90000"/>
              </a:lnSpc>
              <a:spcBef>
                <a:spcPts val="400"/>
              </a:spcBef>
              <a:spcAft>
                <a:spcPts val="0"/>
              </a:spcAft>
              <a:buClr>
                <a:srgbClr val="13294B"/>
              </a:buClr>
              <a:buSzPts val="1800"/>
              <a:buChar char="•"/>
              <a:defRPr>
                <a:solidFill>
                  <a:srgbClr val="13294B"/>
                </a:solidFill>
              </a:defRPr>
            </a:lvl2pPr>
            <a:lvl3pPr indent="-323850" lvl="2" marL="1371600" rtl="0" algn="l">
              <a:lnSpc>
                <a:spcPct val="90000"/>
              </a:lnSpc>
              <a:spcBef>
                <a:spcPts val="400"/>
              </a:spcBef>
              <a:spcAft>
                <a:spcPts val="0"/>
              </a:spcAft>
              <a:buClr>
                <a:srgbClr val="13294B"/>
              </a:buClr>
              <a:buSzPts val="1500"/>
              <a:buChar char="•"/>
              <a:defRPr>
                <a:solidFill>
                  <a:srgbClr val="13294B"/>
                </a:solidFill>
              </a:defRPr>
            </a:lvl3pPr>
            <a:lvl4pPr indent="-317500" lvl="3" marL="1828800" rtl="0" algn="l">
              <a:lnSpc>
                <a:spcPct val="90000"/>
              </a:lnSpc>
              <a:spcBef>
                <a:spcPts val="400"/>
              </a:spcBef>
              <a:spcAft>
                <a:spcPts val="0"/>
              </a:spcAft>
              <a:buClr>
                <a:srgbClr val="13294B"/>
              </a:buClr>
              <a:buSzPts val="1400"/>
              <a:buChar char="•"/>
              <a:defRPr>
                <a:solidFill>
                  <a:srgbClr val="13294B"/>
                </a:solidFill>
              </a:defRPr>
            </a:lvl4pPr>
            <a:lvl5pPr indent="-317500" lvl="4" marL="2286000" rtl="0" algn="l">
              <a:lnSpc>
                <a:spcPct val="90000"/>
              </a:lnSpc>
              <a:spcBef>
                <a:spcPts val="400"/>
              </a:spcBef>
              <a:spcAft>
                <a:spcPts val="0"/>
              </a:spcAft>
              <a:buClr>
                <a:srgbClr val="13294B"/>
              </a:buClr>
              <a:buSzPts val="1400"/>
              <a:buChar char="•"/>
              <a:defRPr>
                <a:solidFill>
                  <a:srgbClr val="13294B"/>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Large Photo">
  <p:cSld name="Slide with Large Photo">
    <p:bg>
      <p:bgPr>
        <a:blipFill>
          <a:blip r:embed="rId2">
            <a:alphaModFix/>
          </a:blip>
          <a:stretch>
            <a:fillRect/>
          </a:stretch>
        </a:blipFill>
      </p:bgPr>
    </p:bg>
    <p:spTree>
      <p:nvGrpSpPr>
        <p:cNvPr id="284" name="Shape 284"/>
        <p:cNvGrpSpPr/>
        <p:nvPr/>
      </p:nvGrpSpPr>
      <p:grpSpPr>
        <a:xfrm>
          <a:off x="0" y="0"/>
          <a:ext cx="0" cy="0"/>
          <a:chOff x="0" y="0"/>
          <a:chExt cx="0" cy="0"/>
        </a:xfrm>
      </p:grpSpPr>
      <p:sp>
        <p:nvSpPr>
          <p:cNvPr id="285" name="Google Shape;285;p55"/>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6" name="Google Shape;286;p55"/>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87" name="Google Shape;287;p55"/>
          <p:cNvSpPr/>
          <p:nvPr>
            <p:ph idx="2" type="pic"/>
          </p:nvPr>
        </p:nvSpPr>
        <p:spPr>
          <a:xfrm>
            <a:off x="0" y="1204341"/>
            <a:ext cx="9144000" cy="2578500"/>
          </a:xfrm>
          <a:prstGeom prst="rect">
            <a:avLst/>
          </a:prstGeom>
          <a:noFill/>
          <a:ln>
            <a:noFill/>
          </a:ln>
        </p:spPr>
      </p:sp>
      <p:sp>
        <p:nvSpPr>
          <p:cNvPr id="288" name="Google Shape;288;p55"/>
          <p:cNvSpPr txBox="1"/>
          <p:nvPr>
            <p:ph idx="1" type="body"/>
          </p:nvPr>
        </p:nvSpPr>
        <p:spPr>
          <a:xfrm>
            <a:off x="4745736" y="3901059"/>
            <a:ext cx="3694200" cy="2469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Clr>
                <a:schemeClr val="lt1"/>
              </a:buClr>
              <a:buSzPts val="1500"/>
              <a:buFont typeface="Arial"/>
              <a:buNone/>
              <a:defRPr sz="1500">
                <a:solidFill>
                  <a:schemeClr val="lt1"/>
                </a:solidFill>
              </a:defRPr>
            </a:lvl1pPr>
            <a:lvl2pPr indent="-228600" lvl="1" marL="914400" rtl="0" algn="l">
              <a:lnSpc>
                <a:spcPct val="90000"/>
              </a:lnSpc>
              <a:spcBef>
                <a:spcPts val="400"/>
              </a:spcBef>
              <a:spcAft>
                <a:spcPts val="0"/>
              </a:spcAft>
              <a:buClr>
                <a:schemeClr val="lt1"/>
              </a:buClr>
              <a:buSzPts val="900"/>
              <a:buNone/>
              <a:defRPr sz="900">
                <a:solidFill>
                  <a:schemeClr val="lt1"/>
                </a:solidFill>
              </a:defRPr>
            </a:lvl2pPr>
            <a:lvl3pPr indent="-228600" lvl="2" marL="1371600" rtl="0" algn="l">
              <a:lnSpc>
                <a:spcPct val="90000"/>
              </a:lnSpc>
              <a:spcBef>
                <a:spcPts val="400"/>
              </a:spcBef>
              <a:spcAft>
                <a:spcPts val="0"/>
              </a:spcAft>
              <a:buClr>
                <a:schemeClr val="lt1"/>
              </a:buClr>
              <a:buSzPts val="900"/>
              <a:buNone/>
              <a:defRPr sz="900">
                <a:solidFill>
                  <a:schemeClr val="lt1"/>
                </a:solidFill>
              </a:defRPr>
            </a:lvl3pPr>
            <a:lvl4pPr indent="-228600" lvl="3" marL="1828800" rtl="0" algn="l">
              <a:lnSpc>
                <a:spcPct val="90000"/>
              </a:lnSpc>
              <a:spcBef>
                <a:spcPts val="400"/>
              </a:spcBef>
              <a:spcAft>
                <a:spcPts val="0"/>
              </a:spcAft>
              <a:buClr>
                <a:schemeClr val="lt1"/>
              </a:buClr>
              <a:buSzPts val="900"/>
              <a:buNone/>
              <a:defRPr sz="900">
                <a:solidFill>
                  <a:schemeClr val="lt1"/>
                </a:solidFill>
              </a:defRPr>
            </a:lvl4pPr>
            <a:lvl5pPr indent="-228600" lvl="4" marL="2286000" rtl="0" algn="l">
              <a:lnSpc>
                <a:spcPct val="90000"/>
              </a:lnSpc>
              <a:spcBef>
                <a:spcPts val="400"/>
              </a:spcBef>
              <a:spcAft>
                <a:spcPts val="0"/>
              </a:spcAft>
              <a:buClr>
                <a:schemeClr val="lt1"/>
              </a:buClr>
              <a:buSzPts val="900"/>
              <a:buNone/>
              <a:defRPr sz="9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9" name="Google Shape;289;p55"/>
          <p:cNvSpPr txBox="1"/>
          <p:nvPr>
            <p:ph type="title"/>
          </p:nvPr>
        </p:nvSpPr>
        <p:spPr>
          <a:xfrm>
            <a:off x="0" y="599313"/>
            <a:ext cx="5397300" cy="315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552E"/>
              </a:buClr>
              <a:buSzPts val="4100"/>
              <a:buFont typeface="Georgia"/>
              <a:buNone/>
              <a:defRPr sz="4100">
                <a:solidFill>
                  <a:srgbClr val="FF55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Large Tall Photo">
  <p:cSld name="Slide with Large Tall Photo">
    <p:bg>
      <p:bgPr>
        <a:blipFill>
          <a:blip r:embed="rId2">
            <a:alphaModFix/>
          </a:blip>
          <a:stretch>
            <a:fillRect/>
          </a:stretch>
        </a:blipFill>
      </p:bgPr>
    </p:bg>
    <p:spTree>
      <p:nvGrpSpPr>
        <p:cNvPr id="290" name="Shape 290"/>
        <p:cNvGrpSpPr/>
        <p:nvPr/>
      </p:nvGrpSpPr>
      <p:grpSpPr>
        <a:xfrm>
          <a:off x="0" y="0"/>
          <a:ext cx="0" cy="0"/>
          <a:chOff x="0" y="0"/>
          <a:chExt cx="0" cy="0"/>
        </a:xfrm>
      </p:grpSpPr>
      <p:sp>
        <p:nvSpPr>
          <p:cNvPr id="291" name="Google Shape;291;p56"/>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92" name="Google Shape;292;p56"/>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93" name="Google Shape;293;p56"/>
          <p:cNvSpPr/>
          <p:nvPr>
            <p:ph idx="2" type="pic"/>
          </p:nvPr>
        </p:nvSpPr>
        <p:spPr>
          <a:xfrm>
            <a:off x="0" y="1204341"/>
            <a:ext cx="9144000" cy="2578500"/>
          </a:xfrm>
          <a:prstGeom prst="rect">
            <a:avLst/>
          </a:prstGeom>
          <a:noFill/>
          <a:ln>
            <a:noFill/>
          </a:ln>
        </p:spPr>
      </p:sp>
      <p:sp>
        <p:nvSpPr>
          <p:cNvPr id="294" name="Google Shape;294;p56"/>
          <p:cNvSpPr txBox="1"/>
          <p:nvPr>
            <p:ph idx="1" type="body"/>
          </p:nvPr>
        </p:nvSpPr>
        <p:spPr>
          <a:xfrm>
            <a:off x="4745736" y="3901059"/>
            <a:ext cx="3694200" cy="2469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Clr>
                <a:schemeClr val="lt1"/>
              </a:buClr>
              <a:buSzPts val="1500"/>
              <a:buFont typeface="Arial"/>
              <a:buNone/>
              <a:defRPr sz="1500">
                <a:solidFill>
                  <a:schemeClr val="lt1"/>
                </a:solidFill>
              </a:defRPr>
            </a:lvl1pPr>
            <a:lvl2pPr indent="-228600" lvl="1" marL="914400" rtl="0" algn="l">
              <a:lnSpc>
                <a:spcPct val="90000"/>
              </a:lnSpc>
              <a:spcBef>
                <a:spcPts val="400"/>
              </a:spcBef>
              <a:spcAft>
                <a:spcPts val="0"/>
              </a:spcAft>
              <a:buClr>
                <a:schemeClr val="lt1"/>
              </a:buClr>
              <a:buSzPts val="900"/>
              <a:buNone/>
              <a:defRPr sz="900">
                <a:solidFill>
                  <a:schemeClr val="lt1"/>
                </a:solidFill>
              </a:defRPr>
            </a:lvl2pPr>
            <a:lvl3pPr indent="-228600" lvl="2" marL="1371600" rtl="0" algn="l">
              <a:lnSpc>
                <a:spcPct val="90000"/>
              </a:lnSpc>
              <a:spcBef>
                <a:spcPts val="400"/>
              </a:spcBef>
              <a:spcAft>
                <a:spcPts val="0"/>
              </a:spcAft>
              <a:buClr>
                <a:schemeClr val="lt1"/>
              </a:buClr>
              <a:buSzPts val="900"/>
              <a:buNone/>
              <a:defRPr sz="900">
                <a:solidFill>
                  <a:schemeClr val="lt1"/>
                </a:solidFill>
              </a:defRPr>
            </a:lvl3pPr>
            <a:lvl4pPr indent="-228600" lvl="3" marL="1828800" rtl="0" algn="l">
              <a:lnSpc>
                <a:spcPct val="90000"/>
              </a:lnSpc>
              <a:spcBef>
                <a:spcPts val="400"/>
              </a:spcBef>
              <a:spcAft>
                <a:spcPts val="0"/>
              </a:spcAft>
              <a:buClr>
                <a:schemeClr val="lt1"/>
              </a:buClr>
              <a:buSzPts val="900"/>
              <a:buNone/>
              <a:defRPr sz="900">
                <a:solidFill>
                  <a:schemeClr val="lt1"/>
                </a:solidFill>
              </a:defRPr>
            </a:lvl4pPr>
            <a:lvl5pPr indent="-228600" lvl="4" marL="2286000" rtl="0" algn="l">
              <a:lnSpc>
                <a:spcPct val="90000"/>
              </a:lnSpc>
              <a:spcBef>
                <a:spcPts val="400"/>
              </a:spcBef>
              <a:spcAft>
                <a:spcPts val="0"/>
              </a:spcAft>
              <a:buClr>
                <a:schemeClr val="lt1"/>
              </a:buClr>
              <a:buSzPts val="900"/>
              <a:buNone/>
              <a:defRPr sz="9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5" name="Google Shape;295;p56"/>
          <p:cNvSpPr txBox="1"/>
          <p:nvPr>
            <p:ph type="title"/>
          </p:nvPr>
        </p:nvSpPr>
        <p:spPr>
          <a:xfrm>
            <a:off x="0" y="596646"/>
            <a:ext cx="8229600" cy="315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552E"/>
              </a:buClr>
              <a:buSzPts val="4100"/>
              <a:buFont typeface="Georgia"/>
              <a:buNone/>
              <a:defRPr sz="4100">
                <a:solidFill>
                  <a:srgbClr val="FF55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nd Content Layout">
  <p:cSld name="Picture and Content Layout">
    <p:bg>
      <p:bgPr>
        <a:blipFill>
          <a:blip r:embed="rId2">
            <a:alphaModFix/>
          </a:blip>
          <a:stretch>
            <a:fillRect/>
          </a:stretch>
        </a:blipFill>
      </p:bgPr>
    </p:bg>
    <p:spTree>
      <p:nvGrpSpPr>
        <p:cNvPr id="296" name="Shape 296"/>
        <p:cNvGrpSpPr/>
        <p:nvPr/>
      </p:nvGrpSpPr>
      <p:grpSpPr>
        <a:xfrm>
          <a:off x="0" y="0"/>
          <a:ext cx="0" cy="0"/>
          <a:chOff x="0" y="0"/>
          <a:chExt cx="0" cy="0"/>
        </a:xfrm>
      </p:grpSpPr>
      <p:sp>
        <p:nvSpPr>
          <p:cNvPr id="297" name="Google Shape;297;p57"/>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98" name="Google Shape;298;p57"/>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299" name="Google Shape;299;p57"/>
          <p:cNvSpPr/>
          <p:nvPr>
            <p:ph idx="2" type="pic"/>
          </p:nvPr>
        </p:nvSpPr>
        <p:spPr>
          <a:xfrm>
            <a:off x="392811" y="1102362"/>
            <a:ext cx="4114800" cy="3285000"/>
          </a:xfrm>
          <a:prstGeom prst="rect">
            <a:avLst/>
          </a:prstGeom>
          <a:noFill/>
          <a:ln>
            <a:noFill/>
          </a:ln>
        </p:spPr>
      </p:sp>
      <p:sp>
        <p:nvSpPr>
          <p:cNvPr id="300" name="Google Shape;300;p57"/>
          <p:cNvSpPr txBox="1"/>
          <p:nvPr>
            <p:ph idx="1" type="body"/>
          </p:nvPr>
        </p:nvSpPr>
        <p:spPr>
          <a:xfrm>
            <a:off x="4648581" y="1104553"/>
            <a:ext cx="4114800" cy="32829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13294B"/>
              </a:buClr>
              <a:buSzPts val="2100"/>
              <a:buChar char="•"/>
              <a:defRPr>
                <a:solidFill>
                  <a:srgbClr val="13294B"/>
                </a:solidFill>
              </a:defRPr>
            </a:lvl1pPr>
            <a:lvl2pPr indent="-342900" lvl="1" marL="914400" rtl="0" algn="l">
              <a:lnSpc>
                <a:spcPct val="90000"/>
              </a:lnSpc>
              <a:spcBef>
                <a:spcPts val="400"/>
              </a:spcBef>
              <a:spcAft>
                <a:spcPts val="0"/>
              </a:spcAft>
              <a:buClr>
                <a:srgbClr val="13294B"/>
              </a:buClr>
              <a:buSzPts val="1800"/>
              <a:buChar char="•"/>
              <a:defRPr>
                <a:solidFill>
                  <a:srgbClr val="13294B"/>
                </a:solidFill>
              </a:defRPr>
            </a:lvl2pPr>
            <a:lvl3pPr indent="-323850" lvl="2" marL="1371600" rtl="0" algn="l">
              <a:lnSpc>
                <a:spcPct val="90000"/>
              </a:lnSpc>
              <a:spcBef>
                <a:spcPts val="400"/>
              </a:spcBef>
              <a:spcAft>
                <a:spcPts val="0"/>
              </a:spcAft>
              <a:buClr>
                <a:srgbClr val="13294B"/>
              </a:buClr>
              <a:buSzPts val="1500"/>
              <a:buChar char="•"/>
              <a:defRPr>
                <a:solidFill>
                  <a:srgbClr val="13294B"/>
                </a:solidFill>
              </a:defRPr>
            </a:lvl3pPr>
            <a:lvl4pPr indent="-317500" lvl="3" marL="1828800" rtl="0" algn="l">
              <a:lnSpc>
                <a:spcPct val="90000"/>
              </a:lnSpc>
              <a:spcBef>
                <a:spcPts val="400"/>
              </a:spcBef>
              <a:spcAft>
                <a:spcPts val="0"/>
              </a:spcAft>
              <a:buClr>
                <a:srgbClr val="13294B"/>
              </a:buClr>
              <a:buSzPts val="1400"/>
              <a:buChar char="•"/>
              <a:defRPr>
                <a:solidFill>
                  <a:srgbClr val="13294B"/>
                </a:solidFill>
              </a:defRPr>
            </a:lvl4pPr>
            <a:lvl5pPr indent="-317500" lvl="4" marL="2286000" rtl="0" algn="l">
              <a:lnSpc>
                <a:spcPct val="90000"/>
              </a:lnSpc>
              <a:spcBef>
                <a:spcPts val="400"/>
              </a:spcBef>
              <a:spcAft>
                <a:spcPts val="0"/>
              </a:spcAft>
              <a:buClr>
                <a:srgbClr val="13294B"/>
              </a:buClr>
              <a:buSzPts val="1400"/>
              <a:buChar char="•"/>
              <a:defRPr>
                <a:solidFill>
                  <a:srgbClr val="13294B"/>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1" name="Google Shape;301;p57"/>
          <p:cNvSpPr txBox="1"/>
          <p:nvPr>
            <p:ph type="title"/>
          </p:nvPr>
        </p:nvSpPr>
        <p:spPr>
          <a:xfrm>
            <a:off x="388274" y="506097"/>
            <a:ext cx="5288700" cy="315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552E"/>
              </a:buClr>
              <a:buSzPts val="4100"/>
              <a:buFont typeface="Georgia"/>
              <a:buNone/>
              <a:defRPr sz="4100">
                <a:solidFill>
                  <a:srgbClr val="FF55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 Title Picture and Content Layout">
  <p:cSld name="Long Title Picture and Content Layout">
    <p:bg>
      <p:bgPr>
        <a:blipFill>
          <a:blip r:embed="rId2">
            <a:alphaModFix/>
          </a:blip>
          <a:stretch>
            <a:fillRect/>
          </a:stretch>
        </a:blipFill>
      </p:bgPr>
    </p:bg>
    <p:spTree>
      <p:nvGrpSpPr>
        <p:cNvPr id="302" name="Shape 302"/>
        <p:cNvGrpSpPr/>
        <p:nvPr/>
      </p:nvGrpSpPr>
      <p:grpSpPr>
        <a:xfrm>
          <a:off x="0" y="0"/>
          <a:ext cx="0" cy="0"/>
          <a:chOff x="0" y="0"/>
          <a:chExt cx="0" cy="0"/>
        </a:xfrm>
      </p:grpSpPr>
      <p:sp>
        <p:nvSpPr>
          <p:cNvPr id="303" name="Google Shape;303;p58"/>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4" name="Google Shape;304;p58"/>
          <p:cNvSpPr txBox="1"/>
          <p:nvPr/>
        </p:nvSpPr>
        <p:spPr>
          <a:xfrm>
            <a:off x="3223351" y="4711446"/>
            <a:ext cx="2697300" cy="250800"/>
          </a:xfrm>
          <a:prstGeom prst="rect">
            <a:avLst/>
          </a:prstGeom>
          <a:noFill/>
          <a:ln>
            <a:noFill/>
          </a:ln>
        </p:spPr>
        <p:txBody>
          <a:bodyPr anchorCtr="0" anchor="t" bIns="34275" lIns="68575" spcFirstLastPara="1" rIns="68575" wrap="square" tIns="34275">
            <a:normAutofit lnSpcReduction="10000"/>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Georgia"/>
                <a:ea typeface="Georgia"/>
                <a:cs typeface="Georgia"/>
                <a:sym typeface="Georgia"/>
              </a:rPr>
              <a:t>Illinois Human Resources</a:t>
            </a:r>
            <a:endParaRPr sz="1100"/>
          </a:p>
        </p:txBody>
      </p:sp>
      <p:sp>
        <p:nvSpPr>
          <p:cNvPr id="305" name="Google Shape;305;p58"/>
          <p:cNvSpPr/>
          <p:nvPr>
            <p:ph idx="2" type="pic"/>
          </p:nvPr>
        </p:nvSpPr>
        <p:spPr>
          <a:xfrm>
            <a:off x="392811" y="1069071"/>
            <a:ext cx="4114800" cy="3285000"/>
          </a:xfrm>
          <a:prstGeom prst="rect">
            <a:avLst/>
          </a:prstGeom>
          <a:noFill/>
          <a:ln>
            <a:noFill/>
          </a:ln>
        </p:spPr>
      </p:sp>
      <p:sp>
        <p:nvSpPr>
          <p:cNvPr id="306" name="Google Shape;306;p58"/>
          <p:cNvSpPr txBox="1"/>
          <p:nvPr>
            <p:ph idx="1" type="body"/>
          </p:nvPr>
        </p:nvSpPr>
        <p:spPr>
          <a:xfrm>
            <a:off x="4648581" y="1071262"/>
            <a:ext cx="4114800" cy="32829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13294B"/>
              </a:buClr>
              <a:buSzPts val="2100"/>
              <a:buChar char="•"/>
              <a:defRPr>
                <a:solidFill>
                  <a:srgbClr val="13294B"/>
                </a:solidFill>
              </a:defRPr>
            </a:lvl1pPr>
            <a:lvl2pPr indent="-342900" lvl="1" marL="914400" rtl="0" algn="l">
              <a:lnSpc>
                <a:spcPct val="90000"/>
              </a:lnSpc>
              <a:spcBef>
                <a:spcPts val="400"/>
              </a:spcBef>
              <a:spcAft>
                <a:spcPts val="0"/>
              </a:spcAft>
              <a:buClr>
                <a:srgbClr val="13294B"/>
              </a:buClr>
              <a:buSzPts val="1800"/>
              <a:buChar char="•"/>
              <a:defRPr>
                <a:solidFill>
                  <a:srgbClr val="13294B"/>
                </a:solidFill>
              </a:defRPr>
            </a:lvl2pPr>
            <a:lvl3pPr indent="-323850" lvl="2" marL="1371600" rtl="0" algn="l">
              <a:lnSpc>
                <a:spcPct val="90000"/>
              </a:lnSpc>
              <a:spcBef>
                <a:spcPts val="400"/>
              </a:spcBef>
              <a:spcAft>
                <a:spcPts val="0"/>
              </a:spcAft>
              <a:buClr>
                <a:srgbClr val="13294B"/>
              </a:buClr>
              <a:buSzPts val="1500"/>
              <a:buChar char="•"/>
              <a:defRPr>
                <a:solidFill>
                  <a:srgbClr val="13294B"/>
                </a:solidFill>
              </a:defRPr>
            </a:lvl3pPr>
            <a:lvl4pPr indent="-317500" lvl="3" marL="1828800" rtl="0" algn="l">
              <a:lnSpc>
                <a:spcPct val="90000"/>
              </a:lnSpc>
              <a:spcBef>
                <a:spcPts val="400"/>
              </a:spcBef>
              <a:spcAft>
                <a:spcPts val="0"/>
              </a:spcAft>
              <a:buClr>
                <a:srgbClr val="13294B"/>
              </a:buClr>
              <a:buSzPts val="1400"/>
              <a:buChar char="•"/>
              <a:defRPr>
                <a:solidFill>
                  <a:srgbClr val="13294B"/>
                </a:solidFill>
              </a:defRPr>
            </a:lvl4pPr>
            <a:lvl5pPr indent="-317500" lvl="4" marL="2286000" rtl="0" algn="l">
              <a:lnSpc>
                <a:spcPct val="90000"/>
              </a:lnSpc>
              <a:spcBef>
                <a:spcPts val="400"/>
              </a:spcBef>
              <a:spcAft>
                <a:spcPts val="0"/>
              </a:spcAft>
              <a:buClr>
                <a:srgbClr val="13294B"/>
              </a:buClr>
              <a:buSzPts val="1400"/>
              <a:buChar char="•"/>
              <a:defRPr>
                <a:solidFill>
                  <a:srgbClr val="13294B"/>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 name="Google Shape;307;p58"/>
          <p:cNvSpPr txBox="1"/>
          <p:nvPr>
            <p:ph type="title"/>
          </p:nvPr>
        </p:nvSpPr>
        <p:spPr>
          <a:xfrm>
            <a:off x="466078" y="470139"/>
            <a:ext cx="8229600" cy="315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F552E"/>
              </a:buClr>
              <a:buSzPts val="4100"/>
              <a:buFont typeface="Georgia"/>
              <a:buNone/>
              <a:defRPr sz="4100">
                <a:solidFill>
                  <a:srgbClr val="FF55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 Title Slide">
  <p:cSld name="SI Title Slide">
    <p:spTree>
      <p:nvGrpSpPr>
        <p:cNvPr id="308" name="Shape 308"/>
        <p:cNvGrpSpPr/>
        <p:nvPr/>
      </p:nvGrpSpPr>
      <p:grpSpPr>
        <a:xfrm>
          <a:off x="0" y="0"/>
          <a:ext cx="0" cy="0"/>
          <a:chOff x="0" y="0"/>
          <a:chExt cx="0" cy="0"/>
        </a:xfrm>
      </p:grpSpPr>
      <p:pic>
        <p:nvPicPr>
          <p:cNvPr descr="UI-02-130715-675a.jpg" id="309" name="Google Shape;309;p59"/>
          <p:cNvPicPr preferRelativeResize="0"/>
          <p:nvPr/>
        </p:nvPicPr>
        <p:blipFill rotWithShape="1">
          <a:blip r:embed="rId2">
            <a:alphaModFix/>
          </a:blip>
          <a:srcRect b="11481" l="30557" r="1567" t="20740"/>
          <a:stretch/>
        </p:blipFill>
        <p:spPr>
          <a:xfrm>
            <a:off x="0" y="1"/>
            <a:ext cx="9144002" cy="4565657"/>
          </a:xfrm>
          <a:prstGeom prst="rect">
            <a:avLst/>
          </a:prstGeom>
          <a:noFill/>
          <a:ln>
            <a:noFill/>
          </a:ln>
        </p:spPr>
      </p:pic>
      <p:sp>
        <p:nvSpPr>
          <p:cNvPr id="310" name="Google Shape;310;p59"/>
          <p:cNvSpPr/>
          <p:nvPr/>
        </p:nvSpPr>
        <p:spPr>
          <a:xfrm>
            <a:off x="3517875" y="2286000"/>
            <a:ext cx="6015600" cy="2057400"/>
          </a:xfrm>
          <a:prstGeom prst="roundRect">
            <a:avLst>
              <a:gd fmla="val 16667" name="adj"/>
            </a:avLst>
          </a:prstGeom>
          <a:solidFill>
            <a:srgbClr val="E84A27"/>
          </a:solidFill>
          <a:ln cap="flat" cmpd="sng" w="9525">
            <a:solidFill>
              <a:srgbClr val="13294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1" name="Google Shape;311;p59"/>
          <p:cNvSpPr txBox="1"/>
          <p:nvPr>
            <p:ph idx="1" type="body"/>
          </p:nvPr>
        </p:nvSpPr>
        <p:spPr>
          <a:xfrm>
            <a:off x="3813048" y="2736723"/>
            <a:ext cx="5178600" cy="3702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Clr>
                <a:schemeClr val="lt1"/>
              </a:buClr>
              <a:buSzPts val="2400"/>
              <a:buNone/>
              <a:defRPr sz="2400">
                <a:solidFill>
                  <a:schemeClr val="lt1"/>
                </a:solidFill>
                <a:latin typeface="Calibri"/>
                <a:ea typeface="Calibri"/>
                <a:cs typeface="Calibri"/>
                <a:sym typeface="Calibri"/>
              </a:defRPr>
            </a:lvl1pPr>
            <a:lvl2pPr indent="-228600" lvl="1" marL="914400" rtl="0" algn="l">
              <a:lnSpc>
                <a:spcPct val="90000"/>
              </a:lnSpc>
              <a:spcBef>
                <a:spcPts val="400"/>
              </a:spcBef>
              <a:spcAft>
                <a:spcPts val="0"/>
              </a:spcAft>
              <a:buClr>
                <a:srgbClr val="13294B"/>
              </a:buClr>
              <a:buSzPts val="1800"/>
              <a:buNone/>
              <a:defRPr/>
            </a:lvl2pPr>
            <a:lvl3pPr indent="-228600" lvl="2" marL="1371600" rtl="0" algn="l">
              <a:lnSpc>
                <a:spcPct val="90000"/>
              </a:lnSpc>
              <a:spcBef>
                <a:spcPts val="400"/>
              </a:spcBef>
              <a:spcAft>
                <a:spcPts val="0"/>
              </a:spcAft>
              <a:buClr>
                <a:srgbClr val="13294B"/>
              </a:buClr>
              <a:buSzPts val="1500"/>
              <a:buNone/>
              <a:defRPr/>
            </a:lvl3pPr>
            <a:lvl4pPr indent="-228600" lvl="3" marL="1828800" rtl="0" algn="l">
              <a:lnSpc>
                <a:spcPct val="90000"/>
              </a:lnSpc>
              <a:spcBef>
                <a:spcPts val="400"/>
              </a:spcBef>
              <a:spcAft>
                <a:spcPts val="0"/>
              </a:spcAft>
              <a:buClr>
                <a:srgbClr val="13294B"/>
              </a:buClr>
              <a:buSzPts val="1400"/>
              <a:buNone/>
              <a:defRPr/>
            </a:lvl4pPr>
            <a:lvl5pPr indent="-228600" lvl="4" marL="2286000" rtl="0" algn="l">
              <a:lnSpc>
                <a:spcPct val="90000"/>
              </a:lnSpc>
              <a:spcBef>
                <a:spcPts val="400"/>
              </a:spcBef>
              <a:spcAft>
                <a:spcPts val="0"/>
              </a:spcAft>
              <a:buClr>
                <a:srgbClr val="13294B"/>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2" name="Google Shape;312;p59"/>
          <p:cNvSpPr txBox="1"/>
          <p:nvPr>
            <p:ph idx="2" type="body"/>
          </p:nvPr>
        </p:nvSpPr>
        <p:spPr>
          <a:xfrm>
            <a:off x="3813048" y="3257550"/>
            <a:ext cx="5178600" cy="685800"/>
          </a:xfrm>
          <a:prstGeom prst="rect">
            <a:avLst/>
          </a:prstGeom>
          <a:noFill/>
          <a:ln>
            <a:noFill/>
          </a:ln>
        </p:spPr>
        <p:txBody>
          <a:bodyPr anchorCtr="0" anchor="t" bIns="34275" lIns="68575" spcFirstLastPara="1" rIns="68575" wrap="square" tIns="34275">
            <a:normAutofit/>
          </a:bodyPr>
          <a:lstStyle>
            <a:lvl1pPr indent="-228600" lvl="0" marL="457200" rtl="0" algn="r">
              <a:lnSpc>
                <a:spcPct val="90000"/>
              </a:lnSpc>
              <a:spcBef>
                <a:spcPts val="800"/>
              </a:spcBef>
              <a:spcAft>
                <a:spcPts val="0"/>
              </a:spcAft>
              <a:buClr>
                <a:srgbClr val="13294B"/>
              </a:buClr>
              <a:buSzPts val="1500"/>
              <a:buNone/>
              <a:defRPr sz="1500">
                <a:solidFill>
                  <a:srgbClr val="13294B"/>
                </a:solidFill>
              </a:defRPr>
            </a:lvl1pPr>
            <a:lvl2pPr indent="-228600" lvl="1" marL="914400" rtl="0" algn="l">
              <a:lnSpc>
                <a:spcPct val="90000"/>
              </a:lnSpc>
              <a:spcBef>
                <a:spcPts val="400"/>
              </a:spcBef>
              <a:spcAft>
                <a:spcPts val="0"/>
              </a:spcAft>
              <a:buClr>
                <a:srgbClr val="13294B"/>
              </a:buClr>
              <a:buSzPts val="1800"/>
              <a:buNone/>
              <a:defRPr/>
            </a:lvl2pPr>
            <a:lvl3pPr indent="-228600" lvl="2" marL="1371600" rtl="0" algn="l">
              <a:lnSpc>
                <a:spcPct val="90000"/>
              </a:lnSpc>
              <a:spcBef>
                <a:spcPts val="400"/>
              </a:spcBef>
              <a:spcAft>
                <a:spcPts val="0"/>
              </a:spcAft>
              <a:buClr>
                <a:srgbClr val="13294B"/>
              </a:buClr>
              <a:buSzPts val="1500"/>
              <a:buNone/>
              <a:defRPr/>
            </a:lvl3pPr>
            <a:lvl4pPr indent="-228600" lvl="3" marL="1828800" rtl="0" algn="l">
              <a:lnSpc>
                <a:spcPct val="90000"/>
              </a:lnSpc>
              <a:spcBef>
                <a:spcPts val="400"/>
              </a:spcBef>
              <a:spcAft>
                <a:spcPts val="0"/>
              </a:spcAft>
              <a:buClr>
                <a:srgbClr val="13294B"/>
              </a:buClr>
              <a:buSzPts val="1400"/>
              <a:buNone/>
              <a:defRPr/>
            </a:lvl4pPr>
            <a:lvl5pPr indent="-228600" lvl="4" marL="2286000" rtl="0" algn="l">
              <a:lnSpc>
                <a:spcPct val="90000"/>
              </a:lnSpc>
              <a:spcBef>
                <a:spcPts val="400"/>
              </a:spcBef>
              <a:spcAft>
                <a:spcPts val="0"/>
              </a:spcAft>
              <a:buClr>
                <a:srgbClr val="13294B"/>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3" name="Google Shape;313;p59"/>
          <p:cNvSpPr/>
          <p:nvPr/>
        </p:nvSpPr>
        <p:spPr>
          <a:xfrm>
            <a:off x="-508010" y="3282950"/>
            <a:ext cx="3860700" cy="831900"/>
          </a:xfrm>
          <a:prstGeom prst="roundRect">
            <a:avLst>
              <a:gd fmla="val 16667" name="adj"/>
            </a:avLst>
          </a:prstGeom>
          <a:solidFill>
            <a:srgbClr val="FFFFFF"/>
          </a:solidFill>
          <a:ln cap="flat" cmpd="sng" w="9525">
            <a:solidFill>
              <a:srgbClr val="13294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4" name="Google Shape;314;p59"/>
          <p:cNvSpPr/>
          <p:nvPr/>
        </p:nvSpPr>
        <p:spPr>
          <a:xfrm>
            <a:off x="533400" y="4736592"/>
            <a:ext cx="3520500" cy="3498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5" name="Google Shape;315;p59"/>
          <p:cNvSpPr txBox="1"/>
          <p:nvPr/>
        </p:nvSpPr>
        <p:spPr>
          <a:xfrm>
            <a:off x="457198" y="3456500"/>
            <a:ext cx="2895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13294B"/>
                </a:solidFill>
                <a:latin typeface="Calibri"/>
                <a:ea typeface="Calibri"/>
                <a:cs typeface="Calibri"/>
                <a:sym typeface="Calibri"/>
              </a:rPr>
              <a:t>Illinois Human Resources  </a:t>
            </a:r>
            <a:endParaRPr sz="11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16" name="Shape 316"/>
        <p:cNvGrpSpPr/>
        <p:nvPr/>
      </p:nvGrpSpPr>
      <p:grpSpPr>
        <a:xfrm>
          <a:off x="0" y="0"/>
          <a:ext cx="0" cy="0"/>
          <a:chOff x="0" y="0"/>
          <a:chExt cx="0" cy="0"/>
        </a:xfrm>
      </p:grpSpPr>
      <p:sp>
        <p:nvSpPr>
          <p:cNvPr id="317" name="Google Shape;317;p60"/>
          <p:cNvSpPr txBox="1"/>
          <p:nvPr>
            <p:ph type="title"/>
          </p:nvPr>
        </p:nvSpPr>
        <p:spPr>
          <a:xfrm>
            <a:off x="311700" y="2480550"/>
            <a:ext cx="8114400" cy="2445900"/>
          </a:xfrm>
          <a:prstGeom prst="rect">
            <a:avLst/>
          </a:prstGeom>
        </p:spPr>
        <p:txBody>
          <a:bodyPr anchorCtr="0" anchor="b" bIns="34275" lIns="68575" spcFirstLastPara="1" rIns="68575" wrap="square" tIns="34275">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318" name="Google Shape;318;p6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9" name="Shape 319"/>
        <p:cNvGrpSpPr/>
        <p:nvPr/>
      </p:nvGrpSpPr>
      <p:grpSpPr>
        <a:xfrm>
          <a:off x="0" y="0"/>
          <a:ext cx="0" cy="0"/>
          <a:chOff x="0" y="0"/>
          <a:chExt cx="0" cy="0"/>
        </a:xfrm>
      </p:grpSpPr>
      <p:sp>
        <p:nvSpPr>
          <p:cNvPr id="320" name="Google Shape;320;p61"/>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4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1" name="Google Shape;321;p61"/>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22" name="Google Shape;322;p6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3" name="Shape 323"/>
        <p:cNvGrpSpPr/>
        <p:nvPr/>
      </p:nvGrpSpPr>
      <p:grpSpPr>
        <a:xfrm>
          <a:off x="0" y="0"/>
          <a:ext cx="0" cy="0"/>
          <a:chOff x="0" y="0"/>
          <a:chExt cx="0" cy="0"/>
        </a:xfrm>
      </p:grpSpPr>
      <p:sp>
        <p:nvSpPr>
          <p:cNvPr id="324" name="Google Shape;324;p62"/>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4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5" name="Google Shape;325;p6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26" name="Shape 326"/>
        <p:cNvGrpSpPr/>
        <p:nvPr/>
      </p:nvGrpSpPr>
      <p:grpSpPr>
        <a:xfrm>
          <a:off x="0" y="0"/>
          <a:ext cx="0" cy="0"/>
          <a:chOff x="0" y="0"/>
          <a:chExt cx="0" cy="0"/>
        </a:xfrm>
      </p:grpSpPr>
      <p:sp>
        <p:nvSpPr>
          <p:cNvPr id="327" name="Google Shape;327;p6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8" name="Google Shape;328;p6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10000"/>
              </a:lnSpc>
              <a:spcBef>
                <a:spcPts val="800"/>
              </a:spcBef>
              <a:spcAft>
                <a:spcPts val="0"/>
              </a:spcAft>
              <a:buSzPts val="1400"/>
              <a:buChar char="•"/>
              <a:defRPr/>
            </a:lvl1pPr>
            <a:lvl2pPr indent="-317500" lvl="1" marL="914400" rtl="0" algn="l">
              <a:lnSpc>
                <a:spcPct val="110000"/>
              </a:lnSpc>
              <a:spcBef>
                <a:spcPts val="400"/>
              </a:spcBef>
              <a:spcAft>
                <a:spcPts val="0"/>
              </a:spcAft>
              <a:buSzPts val="1400"/>
              <a:buChar char="•"/>
              <a:defRPr/>
            </a:lvl2pPr>
            <a:lvl3pPr indent="-317500" lvl="2" marL="1371600" rtl="0" algn="l">
              <a:lnSpc>
                <a:spcPct val="110000"/>
              </a:lnSpc>
              <a:spcBef>
                <a:spcPts val="400"/>
              </a:spcBef>
              <a:spcAft>
                <a:spcPts val="0"/>
              </a:spcAft>
              <a:buSzPts val="1400"/>
              <a:buChar char="•"/>
              <a:defRPr/>
            </a:lvl3pPr>
            <a:lvl4pPr indent="-317500" lvl="3" marL="1828800" rtl="0" algn="l">
              <a:lnSpc>
                <a:spcPct val="110000"/>
              </a:lnSpc>
              <a:spcBef>
                <a:spcPts val="400"/>
              </a:spcBef>
              <a:spcAft>
                <a:spcPts val="0"/>
              </a:spcAft>
              <a:buSzPts val="1400"/>
              <a:buChar char="•"/>
              <a:defRPr/>
            </a:lvl4pPr>
            <a:lvl5pPr indent="-317500" lvl="4" marL="2286000" rtl="0" algn="l">
              <a:lnSpc>
                <a:spcPct val="11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9" name="Google Shape;329;p6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30" name="Google Shape;330;p6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31" name="Google Shape;331;p63"/>
          <p:cNvSpPr txBox="1"/>
          <p:nvPr>
            <p:ph idx="12" type="sldNum"/>
          </p:nvPr>
        </p:nvSpPr>
        <p:spPr>
          <a:xfrm>
            <a:off x="7429500" y="4767263"/>
            <a:ext cx="10860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2" name="Google Shape;3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332" name="Shape 332"/>
        <p:cNvGrpSpPr/>
        <p:nvPr/>
      </p:nvGrpSpPr>
      <p:grpSpPr>
        <a:xfrm>
          <a:off x="0" y="0"/>
          <a:ext cx="0" cy="0"/>
          <a:chOff x="0" y="0"/>
          <a:chExt cx="0" cy="0"/>
        </a:xfrm>
      </p:grpSpPr>
      <p:sp>
        <p:nvSpPr>
          <p:cNvPr id="333" name="Google Shape;333;p6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34" name="Google Shape;334;p6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35" name="Google Shape;335;p64"/>
          <p:cNvSpPr txBox="1"/>
          <p:nvPr>
            <p:ph idx="12" type="sldNum"/>
          </p:nvPr>
        </p:nvSpPr>
        <p:spPr>
          <a:xfrm>
            <a:off x="7429500" y="4767263"/>
            <a:ext cx="10860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9" name="Google Shape;3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4.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24.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slideLayout" Target="../slideLayouts/slideLayout56.xml"/><Relationship Id="rId25" Type="http://schemas.openxmlformats.org/officeDocument/2006/relationships/slideLayout" Target="../slideLayouts/slideLayout55.xml"/><Relationship Id="rId28" Type="http://schemas.openxmlformats.org/officeDocument/2006/relationships/slideLayout" Target="../slideLayouts/slideLayout58.xml"/><Relationship Id="rId27" Type="http://schemas.openxmlformats.org/officeDocument/2006/relationships/slideLayout" Target="../slideLayouts/slideLayout57.xml"/><Relationship Id="rId5" Type="http://schemas.openxmlformats.org/officeDocument/2006/relationships/slideLayout" Target="../slideLayouts/slideLayout35.xml"/><Relationship Id="rId6" Type="http://schemas.openxmlformats.org/officeDocument/2006/relationships/slideLayout" Target="../slideLayouts/slideLayout36.xml"/><Relationship Id="rId29" Type="http://schemas.openxmlformats.org/officeDocument/2006/relationships/slideLayout" Target="../slideLayouts/slideLayout59.xml"/><Relationship Id="rId7" Type="http://schemas.openxmlformats.org/officeDocument/2006/relationships/slideLayout" Target="../slideLayouts/slideLayout37.xml"/><Relationship Id="rId8" Type="http://schemas.openxmlformats.org/officeDocument/2006/relationships/slideLayout" Target="../slideLayouts/slideLayout38.xml"/><Relationship Id="rId31" Type="http://schemas.openxmlformats.org/officeDocument/2006/relationships/theme" Target="../theme/theme1.xml"/><Relationship Id="rId30" Type="http://schemas.openxmlformats.org/officeDocument/2006/relationships/slideLayout" Target="../slideLayouts/slideLayout60.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69" name="Shape 69"/>
        <p:cNvGrpSpPr/>
        <p:nvPr/>
      </p:nvGrpSpPr>
      <p:grpSpPr>
        <a:xfrm>
          <a:off x="0" y="0"/>
          <a:ext cx="0" cy="0"/>
          <a:chOff x="0" y="0"/>
          <a:chExt cx="0" cy="0"/>
        </a:xfrm>
      </p:grpSpPr>
      <p:sp>
        <p:nvSpPr>
          <p:cNvPr id="70" name="Google Shape;70;p1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1" name="Google Shape;71;p16"/>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72" name="Google Shape;72;p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29" name="Google Shape;129;p2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0" name="Google Shape;130;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1" name="Google Shape;131;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2" name="Google Shape;132;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34"/>
          <p:cNvSpPr txBox="1"/>
          <p:nvPr>
            <p:ph type="title"/>
          </p:nvPr>
        </p:nvSpPr>
        <p:spPr>
          <a:xfrm>
            <a:off x="265176" y="240506"/>
            <a:ext cx="86136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E84A27"/>
              </a:buClr>
              <a:buSzPts val="4100"/>
              <a:buFont typeface="Georgia"/>
              <a:buNone/>
              <a:defRPr b="1" i="0" sz="4100" u="none" cap="none" strike="noStrike">
                <a:solidFill>
                  <a:srgbClr val="E84A27"/>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78" name="Google Shape;178;p34"/>
          <p:cNvSpPr txBox="1"/>
          <p:nvPr>
            <p:ph idx="1" type="body"/>
          </p:nvPr>
        </p:nvSpPr>
        <p:spPr>
          <a:xfrm>
            <a:off x="265176" y="1369219"/>
            <a:ext cx="86136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13294B"/>
              </a:buClr>
              <a:buSzPts val="2100"/>
              <a:buFont typeface="Arial"/>
              <a:buChar char="•"/>
              <a:defRPr b="0" i="0" sz="2100" u="none" cap="none" strike="noStrike">
                <a:solidFill>
                  <a:srgbClr val="13294B"/>
                </a:solidFill>
                <a:latin typeface="Calibri"/>
                <a:ea typeface="Calibri"/>
                <a:cs typeface="Calibri"/>
                <a:sym typeface="Calibri"/>
              </a:defRPr>
            </a:lvl1pPr>
            <a:lvl2pPr indent="-342900" lvl="1" marL="914400" marR="0" rtl="0" algn="l">
              <a:lnSpc>
                <a:spcPct val="90000"/>
              </a:lnSpc>
              <a:spcBef>
                <a:spcPts val="400"/>
              </a:spcBef>
              <a:spcAft>
                <a:spcPts val="0"/>
              </a:spcAft>
              <a:buClr>
                <a:srgbClr val="13294B"/>
              </a:buClr>
              <a:buSzPts val="1800"/>
              <a:buFont typeface="Arial"/>
              <a:buChar char="•"/>
              <a:defRPr b="0" i="0" sz="1800" u="none" cap="none" strike="noStrike">
                <a:solidFill>
                  <a:srgbClr val="13294B"/>
                </a:solidFill>
                <a:latin typeface="Calibri"/>
                <a:ea typeface="Calibri"/>
                <a:cs typeface="Calibri"/>
                <a:sym typeface="Calibri"/>
              </a:defRPr>
            </a:lvl2pPr>
            <a:lvl3pPr indent="-323850" lvl="2" marL="1371600" marR="0" rtl="0" algn="l">
              <a:lnSpc>
                <a:spcPct val="90000"/>
              </a:lnSpc>
              <a:spcBef>
                <a:spcPts val="400"/>
              </a:spcBef>
              <a:spcAft>
                <a:spcPts val="0"/>
              </a:spcAft>
              <a:buClr>
                <a:srgbClr val="13294B"/>
              </a:buClr>
              <a:buSzPts val="1500"/>
              <a:buFont typeface="Arial"/>
              <a:buChar char="•"/>
              <a:defRPr b="0" i="0" sz="1500" u="none" cap="none" strike="noStrike">
                <a:solidFill>
                  <a:srgbClr val="13294B"/>
                </a:solidFill>
                <a:latin typeface="Calibri"/>
                <a:ea typeface="Calibri"/>
                <a:cs typeface="Calibri"/>
                <a:sym typeface="Calibri"/>
              </a:defRPr>
            </a:lvl3pPr>
            <a:lvl4pPr indent="-317500" lvl="3" marL="1828800" marR="0" rtl="0" algn="l">
              <a:lnSpc>
                <a:spcPct val="90000"/>
              </a:lnSpc>
              <a:spcBef>
                <a:spcPts val="400"/>
              </a:spcBef>
              <a:spcAft>
                <a:spcPts val="0"/>
              </a:spcAft>
              <a:buClr>
                <a:srgbClr val="13294B"/>
              </a:buClr>
              <a:buSzPts val="1400"/>
              <a:buFont typeface="Arial"/>
              <a:buChar char="•"/>
              <a:defRPr b="0" i="0" sz="1400" u="none" cap="none" strike="noStrike">
                <a:solidFill>
                  <a:srgbClr val="13294B"/>
                </a:solidFill>
                <a:latin typeface="Calibri"/>
                <a:ea typeface="Calibri"/>
                <a:cs typeface="Calibri"/>
                <a:sym typeface="Calibri"/>
              </a:defRPr>
            </a:lvl4pPr>
            <a:lvl5pPr indent="-317500" lvl="4" marL="2286000" marR="0" rtl="0" algn="l">
              <a:lnSpc>
                <a:spcPct val="90000"/>
              </a:lnSpc>
              <a:spcBef>
                <a:spcPts val="400"/>
              </a:spcBef>
              <a:spcAft>
                <a:spcPts val="0"/>
              </a:spcAft>
              <a:buClr>
                <a:srgbClr val="13294B"/>
              </a:buClr>
              <a:buSzPts val="1400"/>
              <a:buFont typeface="Arial"/>
              <a:buChar char="•"/>
              <a:defRPr b="0" i="0" sz="1400" u="none" cap="none" strike="noStrike">
                <a:solidFill>
                  <a:srgbClr val="13294B"/>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9" name="Google Shape;179;p34"/>
          <p:cNvSpPr txBox="1"/>
          <p:nvPr>
            <p:ph idx="12" type="sldNum"/>
          </p:nvPr>
        </p:nvSpPr>
        <p:spPr>
          <a:xfrm>
            <a:off x="6821424" y="4711446"/>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Calibri"/>
                <a:ea typeface="Calibri"/>
                <a:cs typeface="Calibri"/>
                <a:sym typeface="Calibri"/>
              </a:defRPr>
            </a:lvl1pPr>
            <a:lvl2pPr indent="0" lvl="1" marL="0" marR="0" rtl="0" algn="r">
              <a:spcBef>
                <a:spcPts val="0"/>
              </a:spcBef>
              <a:buNone/>
              <a:defRPr b="0" i="0" sz="900" u="none" cap="none" strike="noStrike">
                <a:solidFill>
                  <a:srgbClr val="888B94"/>
                </a:solidFill>
                <a:latin typeface="Calibri"/>
                <a:ea typeface="Calibri"/>
                <a:cs typeface="Calibri"/>
                <a:sym typeface="Calibri"/>
              </a:defRPr>
            </a:lvl2pPr>
            <a:lvl3pPr indent="0" lvl="2" marL="0" marR="0" rtl="0" algn="r">
              <a:spcBef>
                <a:spcPts val="0"/>
              </a:spcBef>
              <a:buNone/>
              <a:defRPr b="0" i="0" sz="900" u="none" cap="none" strike="noStrike">
                <a:solidFill>
                  <a:srgbClr val="888B94"/>
                </a:solidFill>
                <a:latin typeface="Calibri"/>
                <a:ea typeface="Calibri"/>
                <a:cs typeface="Calibri"/>
                <a:sym typeface="Calibri"/>
              </a:defRPr>
            </a:lvl3pPr>
            <a:lvl4pPr indent="0" lvl="3" marL="0" marR="0" rtl="0" algn="r">
              <a:spcBef>
                <a:spcPts val="0"/>
              </a:spcBef>
              <a:buNone/>
              <a:defRPr b="0" i="0" sz="900" u="none" cap="none" strike="noStrike">
                <a:solidFill>
                  <a:srgbClr val="888B94"/>
                </a:solidFill>
                <a:latin typeface="Calibri"/>
                <a:ea typeface="Calibri"/>
                <a:cs typeface="Calibri"/>
                <a:sym typeface="Calibri"/>
              </a:defRPr>
            </a:lvl4pPr>
            <a:lvl5pPr indent="0" lvl="4" marL="0" marR="0" rtl="0" algn="r">
              <a:spcBef>
                <a:spcPts val="0"/>
              </a:spcBef>
              <a:buNone/>
              <a:defRPr b="0" i="0" sz="900" u="none" cap="none" strike="noStrike">
                <a:solidFill>
                  <a:srgbClr val="888B94"/>
                </a:solidFill>
                <a:latin typeface="Calibri"/>
                <a:ea typeface="Calibri"/>
                <a:cs typeface="Calibri"/>
                <a:sym typeface="Calibri"/>
              </a:defRPr>
            </a:lvl5pPr>
            <a:lvl6pPr indent="0" lvl="5" marL="0" marR="0" rtl="0" algn="r">
              <a:spcBef>
                <a:spcPts val="0"/>
              </a:spcBef>
              <a:buNone/>
              <a:defRPr b="0" i="0" sz="900" u="none" cap="none" strike="noStrike">
                <a:solidFill>
                  <a:srgbClr val="888B94"/>
                </a:solidFill>
                <a:latin typeface="Calibri"/>
                <a:ea typeface="Calibri"/>
                <a:cs typeface="Calibri"/>
                <a:sym typeface="Calibri"/>
              </a:defRPr>
            </a:lvl6pPr>
            <a:lvl7pPr indent="0" lvl="6" marL="0" marR="0" rtl="0" algn="r">
              <a:spcBef>
                <a:spcPts val="0"/>
              </a:spcBef>
              <a:buNone/>
              <a:defRPr b="0" i="0" sz="900" u="none" cap="none" strike="noStrike">
                <a:solidFill>
                  <a:srgbClr val="888B94"/>
                </a:solidFill>
                <a:latin typeface="Calibri"/>
                <a:ea typeface="Calibri"/>
                <a:cs typeface="Calibri"/>
                <a:sym typeface="Calibri"/>
              </a:defRPr>
            </a:lvl7pPr>
            <a:lvl8pPr indent="0" lvl="7" marL="0" marR="0" rtl="0" algn="r">
              <a:spcBef>
                <a:spcPts val="0"/>
              </a:spcBef>
              <a:buNone/>
              <a:defRPr b="0" i="0" sz="900" u="none" cap="none" strike="noStrike">
                <a:solidFill>
                  <a:srgbClr val="888B94"/>
                </a:solidFill>
                <a:latin typeface="Calibri"/>
                <a:ea typeface="Calibri"/>
                <a:cs typeface="Calibri"/>
                <a:sym typeface="Calibri"/>
              </a:defRPr>
            </a:lvl8pPr>
            <a:lvl9pPr indent="0" lvl="8" marL="0" marR="0" rtl="0" algn="r">
              <a:spcBef>
                <a:spcPts val="0"/>
              </a:spcBef>
              <a:buNone/>
              <a:defRPr b="0" i="0" sz="900" u="none" cap="none" strike="noStrike">
                <a:solidFill>
                  <a:srgbClr val="888B9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0.jpg"/><Relationship Id="rId6" Type="http://schemas.openxmlformats.org/officeDocument/2006/relationships/image" Target="../media/image29.jpg"/><Relationship Id="rId7" Type="http://schemas.openxmlformats.org/officeDocument/2006/relationships/hyperlink" Target="mailto:aquesada@illinois.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hyperlink" Target="https://www.youtube.com/watch?v=zBIjVXHl1aA" TargetMode="External"/><Relationship Id="rId4" Type="http://schemas.openxmlformats.org/officeDocument/2006/relationships/hyperlink" Target="https://www.youtube.com/watch?v=zBIjVXHl1aA"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hyperlink" Target="mailto:aquesada@Illinois.edu" TargetMode="External"/><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26.jpg"/><Relationship Id="rId4" Type="http://schemas.openxmlformats.org/officeDocument/2006/relationships/image" Target="../media/image28.png"/><Relationship Id="rId5"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30.jpg"/><Relationship Id="rId4" Type="http://schemas.openxmlformats.org/officeDocument/2006/relationships/image" Target="../media/image28.png"/><Relationship Id="rId5"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hyperlink" Target="https://cjc.net/frontline-focus/tools-frontline-staf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5"/>
          <p:cNvSpPr txBox="1"/>
          <p:nvPr>
            <p:ph type="ctrTitle"/>
          </p:nvPr>
        </p:nvSpPr>
        <p:spPr>
          <a:xfrm>
            <a:off x="4887399" y="633425"/>
            <a:ext cx="4256700" cy="17907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100000"/>
              </a:lnSpc>
              <a:spcBef>
                <a:spcPts val="0"/>
              </a:spcBef>
              <a:spcAft>
                <a:spcPts val="0"/>
              </a:spcAft>
              <a:buClr>
                <a:schemeClr val="dk1"/>
              </a:buClr>
              <a:buSzPct val="115555"/>
              <a:buFont typeface="Arial"/>
              <a:buNone/>
            </a:pPr>
            <a:r>
              <a:t/>
            </a:r>
            <a:endParaRPr/>
          </a:p>
          <a:p>
            <a:pPr indent="0" lvl="0" marL="0" rtl="0" algn="l">
              <a:lnSpc>
                <a:spcPct val="100000"/>
              </a:lnSpc>
              <a:spcBef>
                <a:spcPts val="0"/>
              </a:spcBef>
              <a:spcAft>
                <a:spcPts val="0"/>
              </a:spcAft>
              <a:buClr>
                <a:schemeClr val="dk1"/>
              </a:buClr>
              <a:buSzPct val="120930"/>
              <a:buFont typeface="Arial"/>
              <a:buNone/>
            </a:pPr>
            <a:r>
              <a:rPr lang="en-US" sz="4300"/>
              <a:t>Workers’ Rights in the Age of COVID-19</a:t>
            </a:r>
            <a:endParaRPr sz="3000"/>
          </a:p>
        </p:txBody>
      </p:sp>
      <p:sp>
        <p:nvSpPr>
          <p:cNvPr id="341" name="Google Shape;341;p65"/>
          <p:cNvSpPr txBox="1"/>
          <p:nvPr>
            <p:ph idx="1" type="subTitle"/>
          </p:nvPr>
        </p:nvSpPr>
        <p:spPr>
          <a:xfrm>
            <a:off x="4887410" y="2875149"/>
            <a:ext cx="3906600" cy="5625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58595B"/>
              </a:buClr>
              <a:buSzPts val="1800"/>
              <a:buNone/>
            </a:pPr>
            <a:r>
              <a:rPr lang="en-US"/>
              <a:t>October 5,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p74"/>
          <p:cNvSpPr txBox="1"/>
          <p:nvPr>
            <p:ph type="title"/>
          </p:nvPr>
        </p:nvSpPr>
        <p:spPr>
          <a:xfrm>
            <a:off x="256200" y="800275"/>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t/>
            </a:r>
            <a:endParaRPr sz="1100">
              <a:solidFill>
                <a:srgbClr val="000000"/>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Methods</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Intro to workers’ rights on the job</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Wage &amp; hours laws and protections</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Getting hired, disciplined &amp; getting fired</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Leaves of absence</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Discrimination on the job</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Worker health &amp; safety</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Organizing workers</a:t>
            </a:r>
            <a:endParaRPr sz="2400">
              <a:solidFill>
                <a:schemeClr val="accent3"/>
              </a:solidFill>
            </a:endParaRPr>
          </a:p>
        </p:txBody>
      </p:sp>
      <p:sp>
        <p:nvSpPr>
          <p:cNvPr id="429" name="Google Shape;429;p74"/>
          <p:cNvSpPr txBox="1"/>
          <p:nvPr/>
        </p:nvSpPr>
        <p:spPr>
          <a:xfrm>
            <a:off x="4166600" y="1509750"/>
            <a:ext cx="3951900" cy="8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430" name="Google Shape;430;p74"/>
          <p:cNvSpPr txBox="1"/>
          <p:nvPr/>
        </p:nvSpPr>
        <p:spPr>
          <a:xfrm>
            <a:off x="449850" y="222025"/>
            <a:ext cx="8244300" cy="24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US" sz="3600">
                <a:solidFill>
                  <a:schemeClr val="dk1"/>
                </a:solidFill>
                <a:latin typeface="Raleway"/>
                <a:ea typeface="Raleway"/>
                <a:cs typeface="Raleway"/>
                <a:sym typeface="Raleway"/>
              </a:rPr>
              <a:t>Curriculum Structure:</a:t>
            </a:r>
            <a:endParaRPr b="1" sz="3600">
              <a:solidFill>
                <a:schemeClr val="dk1"/>
              </a:solidFill>
              <a:latin typeface="Raleway"/>
              <a:ea typeface="Raleway"/>
              <a:cs typeface="Raleway"/>
              <a:sym typeface="Raleway"/>
            </a:endParaRPr>
          </a:p>
          <a:p>
            <a:pPr indent="0" lvl="0" marL="0" rtl="0" algn="l">
              <a:spcBef>
                <a:spcPts val="0"/>
              </a:spcBef>
              <a:spcAft>
                <a:spcPts val="0"/>
              </a:spcAft>
              <a:buClr>
                <a:schemeClr val="dk2"/>
              </a:buClr>
              <a:buSzPts val="1100"/>
              <a:buFont typeface="Arial"/>
              <a:buNone/>
            </a:pPr>
            <a:r>
              <a:rPr b="1" lang="en-US" sz="3000">
                <a:solidFill>
                  <a:schemeClr val="dk1"/>
                </a:solidFill>
                <a:latin typeface="Raleway"/>
                <a:ea typeface="Raleway"/>
                <a:cs typeface="Raleway"/>
                <a:sym typeface="Raleway"/>
              </a:rPr>
              <a:t>8 units with pick and choose modules:</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4" name="Shape 434"/>
        <p:cNvGrpSpPr/>
        <p:nvPr/>
      </p:nvGrpSpPr>
      <p:grpSpPr>
        <a:xfrm>
          <a:off x="0" y="0"/>
          <a:ext cx="0" cy="0"/>
          <a:chOff x="0" y="0"/>
          <a:chExt cx="0" cy="0"/>
        </a:xfrm>
      </p:grpSpPr>
      <p:sp>
        <p:nvSpPr>
          <p:cNvPr id="435" name="Google Shape;435;p75"/>
          <p:cNvSpPr txBox="1"/>
          <p:nvPr/>
        </p:nvSpPr>
        <p:spPr>
          <a:xfrm>
            <a:off x="4166600" y="1509750"/>
            <a:ext cx="3951900" cy="8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436" name="Google Shape;436;p75"/>
          <p:cNvSpPr txBox="1"/>
          <p:nvPr>
            <p:ph type="title"/>
          </p:nvPr>
        </p:nvSpPr>
        <p:spPr>
          <a:xfrm>
            <a:off x="820600" y="191125"/>
            <a:ext cx="7665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000000"/>
                </a:solidFill>
              </a:rPr>
              <a:t>Connecting WR to existing job training programs...</a:t>
            </a:r>
            <a:endParaRPr sz="2400">
              <a:solidFill>
                <a:srgbClr val="000000"/>
              </a:solidFill>
            </a:endParaRPr>
          </a:p>
        </p:txBody>
      </p:sp>
      <p:graphicFrame>
        <p:nvGraphicFramePr>
          <p:cNvPr id="437" name="Google Shape;437;p75"/>
          <p:cNvGraphicFramePr/>
          <p:nvPr/>
        </p:nvGraphicFramePr>
        <p:xfrm>
          <a:off x="615775" y="915325"/>
          <a:ext cx="3000000" cy="3000000"/>
        </p:xfrm>
        <a:graphic>
          <a:graphicData uri="http://schemas.openxmlformats.org/drawingml/2006/table">
            <a:tbl>
              <a:tblPr>
                <a:noFill/>
                <a:tableStyleId>{52513F21-BBB9-4238-98AB-D8C2A2A96385}</a:tableStyleId>
              </a:tblPr>
              <a:tblGrid>
                <a:gridCol w="2208975"/>
                <a:gridCol w="5703475"/>
              </a:tblGrid>
              <a:tr h="381000">
                <a:tc>
                  <a:txBody>
                    <a:bodyPr/>
                    <a:lstStyle/>
                    <a:p>
                      <a:pPr indent="0" lvl="0" marL="0" rtl="0" algn="ctr">
                        <a:spcBef>
                          <a:spcPts val="0"/>
                        </a:spcBef>
                        <a:spcAft>
                          <a:spcPts val="0"/>
                        </a:spcAft>
                        <a:buNone/>
                      </a:pPr>
                      <a:r>
                        <a:rPr b="1" lang="en-US" sz="1800">
                          <a:latin typeface="Raleway"/>
                          <a:ea typeface="Raleway"/>
                          <a:cs typeface="Raleway"/>
                          <a:sym typeface="Raleway"/>
                        </a:rPr>
                        <a:t>Skills</a:t>
                      </a:r>
                      <a:endParaRPr b="1" sz="1800">
                        <a:latin typeface="Raleway"/>
                        <a:ea typeface="Raleway"/>
                        <a:cs typeface="Raleway"/>
                        <a:sym typeface="Raleway"/>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800">
                          <a:latin typeface="Raleway"/>
                          <a:ea typeface="Raleway"/>
                          <a:cs typeface="Raleway"/>
                          <a:sym typeface="Raleway"/>
                        </a:rPr>
                        <a:t>Workers’ Rights Curriculum</a:t>
                      </a:r>
                      <a:endParaRPr b="1" sz="18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solidFill>
                      <a:schemeClr val="accent3"/>
                    </a:solidFill>
                  </a:tcPr>
                </a:tc>
              </a:tr>
              <a:tr h="381000">
                <a:tc>
                  <a:txBody>
                    <a:bodyPr/>
                    <a:lstStyle/>
                    <a:p>
                      <a:pPr indent="0" lvl="0" marL="0" rtl="0" algn="l">
                        <a:spcBef>
                          <a:spcPts val="0"/>
                        </a:spcBef>
                        <a:spcAft>
                          <a:spcPts val="0"/>
                        </a:spcAft>
                        <a:buNone/>
                      </a:pPr>
                      <a:r>
                        <a:rPr b="1" lang="en-US" sz="1800">
                          <a:solidFill>
                            <a:schemeClr val="accent5"/>
                          </a:solidFill>
                          <a:latin typeface="Raleway"/>
                          <a:ea typeface="Raleway"/>
                          <a:cs typeface="Raleway"/>
                          <a:sym typeface="Raleway"/>
                        </a:rPr>
                        <a:t>Interviewing </a:t>
                      </a:r>
                      <a:endParaRPr b="1" sz="1800">
                        <a:solidFill>
                          <a:schemeClr val="accent5"/>
                        </a:solidFill>
                        <a:latin typeface="Raleway"/>
                        <a:ea typeface="Raleway"/>
                        <a:cs typeface="Raleway"/>
                        <a:sym typeface="Raleway"/>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3"/>
                          </a:solidFill>
                          <a:latin typeface="Raleway"/>
                          <a:ea typeface="Raleway"/>
                          <a:cs typeface="Raleway"/>
                          <a:sym typeface="Raleway"/>
                        </a:rPr>
                        <a:t>Recognizing illegal discrimination in hiring</a:t>
                      </a:r>
                      <a:endParaRPr sz="1800">
                        <a:solidFill>
                          <a:schemeClr val="accent3"/>
                        </a:solidFill>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b="1" lang="en-US" sz="1800">
                          <a:solidFill>
                            <a:schemeClr val="accent5"/>
                          </a:solidFill>
                          <a:latin typeface="Raleway"/>
                          <a:ea typeface="Raleway"/>
                          <a:cs typeface="Raleway"/>
                          <a:sym typeface="Raleway"/>
                        </a:rPr>
                        <a:t>Communication </a:t>
                      </a:r>
                      <a:endParaRPr b="1" sz="1800">
                        <a:solidFill>
                          <a:schemeClr val="accent5"/>
                        </a:solidFill>
                        <a:latin typeface="Raleway"/>
                        <a:ea typeface="Raleway"/>
                        <a:cs typeface="Raleway"/>
                        <a:sym typeface="Raleway"/>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3"/>
                          </a:solidFill>
                          <a:latin typeface="Raleway"/>
                          <a:ea typeface="Raleway"/>
                          <a:cs typeface="Raleway"/>
                          <a:sym typeface="Raleway"/>
                        </a:rPr>
                        <a:t>Talking with a supervisor or coworker about a problem on the job</a:t>
                      </a:r>
                      <a:endParaRPr sz="1800">
                        <a:solidFill>
                          <a:schemeClr val="accent3"/>
                        </a:solidFill>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b="1" lang="en-US" sz="1800">
                          <a:solidFill>
                            <a:schemeClr val="accent5"/>
                          </a:solidFill>
                          <a:latin typeface="Raleway"/>
                          <a:ea typeface="Raleway"/>
                          <a:cs typeface="Raleway"/>
                          <a:sym typeface="Raleway"/>
                        </a:rPr>
                        <a:t>Reading </a:t>
                      </a:r>
                      <a:endParaRPr b="1" sz="1800">
                        <a:solidFill>
                          <a:schemeClr val="accent5"/>
                        </a:solidFill>
                        <a:latin typeface="Raleway"/>
                        <a:ea typeface="Raleway"/>
                        <a:cs typeface="Raleway"/>
                        <a:sym typeface="Raleway"/>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3"/>
                          </a:solidFill>
                          <a:latin typeface="Raleway"/>
                          <a:ea typeface="Raleway"/>
                          <a:cs typeface="Raleway"/>
                          <a:sym typeface="Raleway"/>
                        </a:rPr>
                        <a:t>Understanding and comparing employee manuals and union contracts</a:t>
                      </a:r>
                      <a:endParaRPr sz="1800">
                        <a:solidFill>
                          <a:schemeClr val="accent3"/>
                        </a:solidFill>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b="1" lang="en-US" sz="1800">
                          <a:solidFill>
                            <a:schemeClr val="accent5"/>
                          </a:solidFill>
                          <a:latin typeface="Raleway"/>
                          <a:ea typeface="Raleway"/>
                          <a:cs typeface="Raleway"/>
                          <a:sym typeface="Raleway"/>
                        </a:rPr>
                        <a:t>Financial Literacy</a:t>
                      </a:r>
                      <a:endParaRPr b="1" sz="1800">
                        <a:solidFill>
                          <a:schemeClr val="accent5"/>
                        </a:solidFill>
                        <a:latin typeface="Raleway"/>
                        <a:ea typeface="Raleway"/>
                        <a:cs typeface="Raleway"/>
                        <a:sym typeface="Raleway"/>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3"/>
                          </a:solidFill>
                          <a:latin typeface="Raleway"/>
                          <a:ea typeface="Raleway"/>
                          <a:cs typeface="Raleway"/>
                          <a:sym typeface="Raleway"/>
                        </a:rPr>
                        <a:t>Reading paychecks, calculating OT and shift differentials and identifying illegal deductions</a:t>
                      </a:r>
                      <a:endParaRPr sz="1800">
                        <a:solidFill>
                          <a:schemeClr val="accent3"/>
                        </a:solidFill>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b="1" lang="en-US" sz="1800">
                          <a:solidFill>
                            <a:schemeClr val="accent5"/>
                          </a:solidFill>
                          <a:latin typeface="Raleway"/>
                          <a:ea typeface="Raleway"/>
                          <a:cs typeface="Raleway"/>
                          <a:sym typeface="Raleway"/>
                        </a:rPr>
                        <a:t>Writing </a:t>
                      </a:r>
                      <a:endParaRPr b="1" sz="1800">
                        <a:solidFill>
                          <a:schemeClr val="accent5"/>
                        </a:solidFill>
                        <a:latin typeface="Raleway"/>
                        <a:ea typeface="Raleway"/>
                        <a:cs typeface="Raleway"/>
                        <a:sym typeface="Raleway"/>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3"/>
                          </a:solidFill>
                          <a:latin typeface="Raleway"/>
                          <a:ea typeface="Raleway"/>
                          <a:cs typeface="Raleway"/>
                          <a:sym typeface="Raleway"/>
                        </a:rPr>
                        <a:t>Journal is kept, recording who/what/where information about incidents/problems</a:t>
                      </a:r>
                      <a:endParaRPr sz="1800">
                        <a:solidFill>
                          <a:schemeClr val="accent3"/>
                        </a:solidFill>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76"/>
          <p:cNvSpPr txBox="1"/>
          <p:nvPr>
            <p:ph type="title"/>
          </p:nvPr>
        </p:nvSpPr>
        <p:spPr>
          <a:xfrm>
            <a:off x="303300" y="174525"/>
            <a:ext cx="8505300" cy="87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US" sz="2200">
                <a:latin typeface="Calibri"/>
                <a:ea typeface="Calibri"/>
                <a:cs typeface="Calibri"/>
                <a:sym typeface="Calibri"/>
              </a:rPr>
              <a:t>Activity: </a:t>
            </a:r>
            <a:r>
              <a:rPr b="0" i="1" lang="en-US" sz="2200">
                <a:latin typeface="Calibri"/>
                <a:ea typeface="Calibri"/>
                <a:cs typeface="Calibri"/>
                <a:sym typeface="Calibri"/>
              </a:rPr>
              <a:t>Practicing math skills and reading a check stub.</a:t>
            </a:r>
            <a:r>
              <a:rPr b="0" lang="en-US" sz="2200">
                <a:latin typeface="Calibri"/>
                <a:ea typeface="Calibri"/>
                <a:cs typeface="Calibri"/>
                <a:sym typeface="Calibri"/>
              </a:rPr>
              <a:t> </a:t>
            </a:r>
            <a:endParaRPr b="0" sz="2200">
              <a:latin typeface="Calibri"/>
              <a:ea typeface="Calibri"/>
              <a:cs typeface="Calibri"/>
              <a:sym typeface="Calibri"/>
            </a:endParaRPr>
          </a:p>
          <a:p>
            <a:pPr indent="0" lvl="0" marL="0" rtl="0" algn="l">
              <a:spcBef>
                <a:spcPts val="0"/>
              </a:spcBef>
              <a:spcAft>
                <a:spcPts val="0"/>
              </a:spcAft>
              <a:buNone/>
            </a:pPr>
            <a:r>
              <a:rPr b="0" lang="en-US" sz="2200">
                <a:latin typeface="Calibri"/>
                <a:ea typeface="Calibri"/>
                <a:cs typeface="Calibri"/>
                <a:sym typeface="Calibri"/>
              </a:rPr>
              <a:t>What’s wrong here?</a:t>
            </a:r>
            <a:endParaRPr/>
          </a:p>
        </p:txBody>
      </p:sp>
      <p:pic>
        <p:nvPicPr>
          <p:cNvPr id="443" name="Google Shape;443;p76"/>
          <p:cNvPicPr preferRelativeResize="0"/>
          <p:nvPr/>
        </p:nvPicPr>
        <p:blipFill rotWithShape="1">
          <a:blip r:embed="rId3">
            <a:alphaModFix/>
          </a:blip>
          <a:srcRect b="45694" l="0" r="0" t="4675"/>
          <a:stretch/>
        </p:blipFill>
        <p:spPr>
          <a:xfrm>
            <a:off x="1320625" y="1184326"/>
            <a:ext cx="6793476" cy="3616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7"/>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08843"/>
              <a:buNone/>
            </a:pPr>
            <a:r>
              <a:rPr lang="en-US" sz="4410"/>
              <a:t>Workers’ Rights 101</a:t>
            </a:r>
            <a:br>
              <a:rPr lang="en-US" sz="4320"/>
            </a:br>
            <a:br>
              <a:rPr lang="en-US" sz="4320"/>
            </a:br>
            <a:r>
              <a:rPr lang="en-US" sz="2430">
                <a:solidFill>
                  <a:schemeClr val="dk1"/>
                </a:solidFill>
              </a:rPr>
              <a:t>Let’s explore strategies for protecting yourself on the job…</a:t>
            </a:r>
            <a:br>
              <a:rPr lang="en-US" sz="2430">
                <a:solidFill>
                  <a:schemeClr val="dk1"/>
                </a:solidFill>
              </a:rPr>
            </a:br>
            <a:br>
              <a:rPr lang="en-US" sz="2430">
                <a:solidFill>
                  <a:schemeClr val="dk1"/>
                </a:solidFill>
              </a:rPr>
            </a:br>
            <a:r>
              <a:rPr lang="en-US" sz="2430">
                <a:solidFill>
                  <a:schemeClr val="accent3"/>
                </a:solidFill>
              </a:rPr>
              <a:t>Assume the workers in every case study </a:t>
            </a:r>
            <a:r>
              <a:rPr lang="en-US" sz="2430" u="sng">
                <a:solidFill>
                  <a:schemeClr val="accent3"/>
                </a:solidFill>
              </a:rPr>
              <a:t>work in Illinois</a:t>
            </a:r>
            <a:r>
              <a:rPr lang="en-US" sz="2430">
                <a:solidFill>
                  <a:schemeClr val="accent3"/>
                </a:solidFill>
              </a:rPr>
              <a:t>, are </a:t>
            </a:r>
            <a:r>
              <a:rPr lang="en-US" sz="2430" u="sng">
                <a:solidFill>
                  <a:schemeClr val="accent3"/>
                </a:solidFill>
              </a:rPr>
              <a:t>at least 16 years old,</a:t>
            </a:r>
            <a:r>
              <a:rPr lang="en-US" sz="2430">
                <a:solidFill>
                  <a:schemeClr val="accent3"/>
                </a:solidFill>
              </a:rPr>
              <a:t> and are </a:t>
            </a:r>
            <a:r>
              <a:rPr lang="en-US" sz="2430" u="sng">
                <a:solidFill>
                  <a:schemeClr val="accent3"/>
                </a:solidFill>
              </a:rPr>
              <a:t>non-union</a:t>
            </a:r>
            <a:r>
              <a:rPr lang="en-US" sz="2430">
                <a:solidFill>
                  <a:schemeClr val="accent3"/>
                </a:solidFill>
              </a:rPr>
              <a:t> (at-will)</a:t>
            </a:r>
            <a:br>
              <a:rPr lang="en-US" sz="4320"/>
            </a:br>
            <a:endParaRPr sz="432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Breakout room 1 directions</a:t>
            </a:r>
            <a:endParaRPr/>
          </a:p>
        </p:txBody>
      </p:sp>
      <p:sp>
        <p:nvSpPr>
          <p:cNvPr id="454" name="Google Shape;454;p78"/>
          <p:cNvSpPr txBox="1"/>
          <p:nvPr>
            <p:ph idx="1" type="body"/>
          </p:nvPr>
        </p:nvSpPr>
        <p:spPr>
          <a:xfrm>
            <a:off x="2400262" y="1574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Choose a notekeeper/reporter</a:t>
            </a:r>
            <a:endParaRPr/>
          </a:p>
          <a:p>
            <a:pPr indent="-342900" lvl="0" marL="457200" rtl="0" algn="l">
              <a:spcBef>
                <a:spcPts val="0"/>
              </a:spcBef>
              <a:spcAft>
                <a:spcPts val="0"/>
              </a:spcAft>
              <a:buSzPts val="1800"/>
              <a:buChar char="●"/>
            </a:pPr>
            <a:r>
              <a:rPr lang="en-US"/>
              <a:t>Refer to the Google Doc with quiz questions </a:t>
            </a:r>
            <a:endParaRPr/>
          </a:p>
          <a:p>
            <a:pPr indent="-342900" lvl="0" marL="457200" rtl="0" algn="l">
              <a:spcBef>
                <a:spcPts val="0"/>
              </a:spcBef>
              <a:spcAft>
                <a:spcPts val="0"/>
              </a:spcAft>
              <a:buSzPts val="1800"/>
              <a:buChar char="●"/>
            </a:pPr>
            <a:r>
              <a:rPr lang="en-US"/>
              <a:t>In your breakout group:</a:t>
            </a:r>
            <a:endParaRPr/>
          </a:p>
          <a:p>
            <a:pPr indent="-317500" lvl="1" marL="914400" rtl="0" algn="l">
              <a:spcBef>
                <a:spcPts val="0"/>
              </a:spcBef>
              <a:spcAft>
                <a:spcPts val="0"/>
              </a:spcAft>
              <a:buSzPts val="1400"/>
              <a:buChar char="○"/>
            </a:pPr>
            <a:r>
              <a:rPr lang="en-US"/>
              <a:t>Discuss and answer each of the workers’ rights quiz questions and note where consensus and divisions occur</a:t>
            </a:r>
            <a:endParaRPr/>
          </a:p>
          <a:p>
            <a:pPr indent="-317500" lvl="1" marL="914400" rtl="0" algn="l">
              <a:spcBef>
                <a:spcPts val="0"/>
              </a:spcBef>
              <a:spcAft>
                <a:spcPts val="0"/>
              </a:spcAft>
              <a:buSzPts val="1400"/>
              <a:buChar char="○"/>
            </a:pPr>
            <a:r>
              <a:rPr lang="en-US"/>
              <a:t>What are potential documenting strategies the workers in each scenario can employ in order to protect themselves?</a:t>
            </a:r>
            <a:endParaRPr/>
          </a:p>
          <a:p>
            <a:pPr indent="0" lvl="0" marL="45720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9"/>
          <p:cNvSpPr txBox="1"/>
          <p:nvPr>
            <p:ph type="title"/>
          </p:nvPr>
        </p:nvSpPr>
        <p:spPr>
          <a:xfrm>
            <a:off x="441450" y="708375"/>
            <a:ext cx="6950700" cy="3839400"/>
          </a:xfrm>
          <a:prstGeom prst="rect">
            <a:avLst/>
          </a:prstGeom>
        </p:spPr>
        <p:txBody>
          <a:bodyPr anchorCtr="0" anchor="ctr" bIns="91425" lIns="91425" spcFirstLastPara="1" rIns="91425" wrap="square" tIns="91425">
            <a:noAutofit/>
          </a:bodyPr>
          <a:lstStyle/>
          <a:p>
            <a:pPr indent="0" lvl="0" marL="457200" rtl="0" algn="l">
              <a:lnSpc>
                <a:spcPct val="115000"/>
              </a:lnSpc>
              <a:spcBef>
                <a:spcPts val="1200"/>
              </a:spcBef>
              <a:spcAft>
                <a:spcPts val="0"/>
              </a:spcAft>
              <a:buClr>
                <a:schemeClr val="dk2"/>
              </a:buClr>
              <a:buSzPts val="1100"/>
              <a:buFont typeface="Arial"/>
              <a:buNone/>
            </a:pPr>
            <a:r>
              <a:rPr lang="en-US" sz="2098">
                <a:solidFill>
                  <a:srgbClr val="FFFFFF"/>
                </a:solidFill>
              </a:rPr>
              <a:t>Ryan, of Fast and Easy Painters, hires a few painters for a paint job in Bolingbrook. He says he will pay them $15 an hour and that they must start work on Monday morning at 8:00 am. </a:t>
            </a:r>
            <a:endParaRPr sz="2098">
              <a:solidFill>
                <a:srgbClr val="FFFFFF"/>
              </a:solidFill>
            </a:endParaRPr>
          </a:p>
          <a:p>
            <a:pPr indent="0" lvl="0" marL="457200" rtl="0" algn="l">
              <a:lnSpc>
                <a:spcPct val="115000"/>
              </a:lnSpc>
              <a:spcBef>
                <a:spcPts val="1200"/>
              </a:spcBef>
              <a:spcAft>
                <a:spcPts val="0"/>
              </a:spcAft>
              <a:buNone/>
            </a:pPr>
            <a:r>
              <a:rPr lang="en-US" sz="2098">
                <a:solidFill>
                  <a:srgbClr val="FFFFFF"/>
                </a:solidFill>
              </a:rPr>
              <a:t>On Tuesday, one of the painters, Piotr, slips and falls off of the scaffolding and breaks his ankle. Ryan claims Piotr is responsible for his medical bills because he hired him as an independent subcontractor. </a:t>
            </a:r>
            <a:endParaRPr sz="2098">
              <a:solidFill>
                <a:srgbClr val="FFFFFF"/>
              </a:solidFill>
            </a:endParaRPr>
          </a:p>
          <a:p>
            <a:pPr indent="0" lvl="0" marL="457200" rtl="0" algn="l">
              <a:lnSpc>
                <a:spcPct val="115000"/>
              </a:lnSpc>
              <a:spcBef>
                <a:spcPts val="1200"/>
              </a:spcBef>
              <a:spcAft>
                <a:spcPts val="0"/>
              </a:spcAft>
              <a:buClr>
                <a:schemeClr val="dk2"/>
              </a:buClr>
              <a:buSzPts val="1100"/>
              <a:buFont typeface="Arial"/>
              <a:buNone/>
            </a:pPr>
            <a:r>
              <a:rPr lang="en-US" sz="2098">
                <a:solidFill>
                  <a:srgbClr val="FFFFFF"/>
                </a:solidFill>
              </a:rPr>
              <a:t>What do you think?</a:t>
            </a:r>
            <a:endParaRPr sz="2098">
              <a:solidFill>
                <a:srgbClr val="FFFFFF"/>
              </a:solidFill>
            </a:endParaRPr>
          </a:p>
          <a:p>
            <a:pPr indent="457200" lvl="0" marL="0" rtl="0" algn="l">
              <a:lnSpc>
                <a:spcPct val="115000"/>
              </a:lnSpc>
              <a:spcBef>
                <a:spcPts val="1200"/>
              </a:spcBef>
              <a:spcAft>
                <a:spcPts val="1200"/>
              </a:spcAft>
              <a:buClr>
                <a:schemeClr val="dk2"/>
              </a:buClr>
              <a:buSzPts val="1100"/>
              <a:buFont typeface="Arial"/>
              <a:buNone/>
            </a:pPr>
            <a:r>
              <a:t/>
            </a:r>
            <a:endParaRPr sz="19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80"/>
          <p:cNvSpPr txBox="1"/>
          <p:nvPr>
            <p:ph type="title"/>
          </p:nvPr>
        </p:nvSpPr>
        <p:spPr>
          <a:xfrm>
            <a:off x="367500" y="1723171"/>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NO</a:t>
            </a:r>
            <a:endParaRPr/>
          </a:p>
        </p:txBody>
      </p:sp>
      <p:sp>
        <p:nvSpPr>
          <p:cNvPr id="465" name="Google Shape;465;p8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400" u="sng"/>
              <a:t>Issue areas</a:t>
            </a:r>
            <a:endParaRPr/>
          </a:p>
          <a:p>
            <a:pPr indent="0" lvl="0" marL="114300" rtl="0" algn="l">
              <a:lnSpc>
                <a:spcPct val="115000"/>
              </a:lnSpc>
              <a:spcBef>
                <a:spcPts val="0"/>
              </a:spcBef>
              <a:spcAft>
                <a:spcPts val="0"/>
              </a:spcAft>
              <a:buSzPts val="1800"/>
              <a:buNone/>
            </a:pPr>
            <a:r>
              <a:rPr lang="en-US"/>
              <a:t>Independent contractors v. employees</a:t>
            </a:r>
            <a:endParaRPr/>
          </a:p>
          <a:p>
            <a:pPr indent="0" lvl="0" marL="114300" rtl="0" algn="l">
              <a:lnSpc>
                <a:spcPct val="115000"/>
              </a:lnSpc>
              <a:spcBef>
                <a:spcPts val="0"/>
              </a:spcBef>
              <a:spcAft>
                <a:spcPts val="0"/>
              </a:spcAft>
              <a:buSzPts val="1800"/>
              <a:buNone/>
            </a:pPr>
            <a:r>
              <a:rPr lang="en-US"/>
              <a:t>Misclassification</a:t>
            </a:r>
            <a:endParaRPr/>
          </a:p>
          <a:p>
            <a:pPr indent="0" lvl="0" marL="114300" rtl="0" algn="l">
              <a:lnSpc>
                <a:spcPct val="115000"/>
              </a:lnSpc>
              <a:spcBef>
                <a:spcPts val="0"/>
              </a:spcBef>
              <a:spcAft>
                <a:spcPts val="0"/>
              </a:spcAft>
              <a:buSzPts val="1800"/>
              <a:buNone/>
            </a:pPr>
            <a:r>
              <a:rPr lang="en-US"/>
              <a:t>Workers’ comp</a:t>
            </a:r>
            <a:endParaRPr/>
          </a:p>
          <a:p>
            <a:pPr indent="0" lvl="0" marL="114300" rtl="0" algn="l">
              <a:lnSpc>
                <a:spcPct val="115000"/>
              </a:lnSpc>
              <a:spcBef>
                <a:spcPts val="0"/>
              </a:spcBef>
              <a:spcAft>
                <a:spcPts val="0"/>
              </a:spcAft>
              <a:buSzPts val="1800"/>
              <a:buNone/>
            </a:pPr>
            <a:r>
              <a:rPr lang="en-US"/>
              <a:t>Wage theft</a:t>
            </a:r>
            <a:endParaRPr/>
          </a:p>
          <a:p>
            <a:pPr indent="0" lvl="0" marL="114300" rtl="0" algn="l">
              <a:lnSpc>
                <a:spcPct val="115000"/>
              </a:lnSpc>
              <a:spcBef>
                <a:spcPts val="0"/>
              </a:spcBef>
              <a:spcAft>
                <a:spcPts val="0"/>
              </a:spcAft>
              <a:buSzPts val="1800"/>
              <a:buNone/>
            </a:pPr>
            <a:r>
              <a:rPr lang="en-US"/>
              <a:t>Rights of undocumented workers</a:t>
            </a:r>
            <a:endParaRPr/>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469" name="Shape 469"/>
        <p:cNvGrpSpPr/>
        <p:nvPr/>
      </p:nvGrpSpPr>
      <p:grpSpPr>
        <a:xfrm>
          <a:off x="0" y="0"/>
          <a:ext cx="0" cy="0"/>
          <a:chOff x="0" y="0"/>
          <a:chExt cx="0" cy="0"/>
        </a:xfrm>
      </p:grpSpPr>
      <p:sp>
        <p:nvSpPr>
          <p:cNvPr id="470" name="Google Shape;470;p81"/>
          <p:cNvSpPr txBox="1"/>
          <p:nvPr/>
        </p:nvSpPr>
        <p:spPr>
          <a:xfrm>
            <a:off x="615975" y="780275"/>
            <a:ext cx="8010600" cy="36942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2"/>
              </a:buClr>
              <a:buSzPts val="1900"/>
              <a:buChar char="●"/>
            </a:pPr>
            <a:r>
              <a:rPr lang="en-US" sz="1900">
                <a:solidFill>
                  <a:schemeClr val="dk2"/>
                </a:solidFill>
              </a:rPr>
              <a:t>Is Piotr an independent contractor or employee? How do you know? Why does this matter?</a:t>
            </a:r>
            <a:endParaRPr sz="1900">
              <a:solidFill>
                <a:schemeClr val="dk2"/>
              </a:solidFill>
            </a:endParaRPr>
          </a:p>
          <a:p>
            <a:pPr indent="-349250" lvl="0" marL="457200" rtl="0" algn="l">
              <a:spcBef>
                <a:spcPts val="0"/>
              </a:spcBef>
              <a:spcAft>
                <a:spcPts val="0"/>
              </a:spcAft>
              <a:buClr>
                <a:schemeClr val="dk2"/>
              </a:buClr>
              <a:buSzPts val="1900"/>
              <a:buChar char="●"/>
            </a:pPr>
            <a:r>
              <a:rPr lang="en-US" sz="1900">
                <a:solidFill>
                  <a:schemeClr val="dk2"/>
                </a:solidFill>
              </a:rPr>
              <a:t>What should workers’ comp provide him? </a:t>
            </a:r>
            <a:endParaRPr sz="1900">
              <a:solidFill>
                <a:schemeClr val="dk2"/>
              </a:solidFill>
            </a:endParaRPr>
          </a:p>
          <a:p>
            <a:pPr indent="-349250" lvl="0" marL="457200" rtl="0" algn="l">
              <a:spcBef>
                <a:spcPts val="0"/>
              </a:spcBef>
              <a:spcAft>
                <a:spcPts val="0"/>
              </a:spcAft>
              <a:buClr>
                <a:schemeClr val="dk2"/>
              </a:buClr>
              <a:buSzPts val="1900"/>
              <a:buChar char="●"/>
            </a:pPr>
            <a:r>
              <a:rPr lang="en-US" sz="1900">
                <a:solidFill>
                  <a:schemeClr val="dk2"/>
                </a:solidFill>
              </a:rPr>
              <a:t>What if:</a:t>
            </a:r>
            <a:endParaRPr sz="1900">
              <a:solidFill>
                <a:schemeClr val="dk2"/>
              </a:solidFill>
            </a:endParaRPr>
          </a:p>
          <a:p>
            <a:pPr indent="-349250" lvl="1" marL="914400" rtl="0" algn="l">
              <a:spcBef>
                <a:spcPts val="0"/>
              </a:spcBef>
              <a:spcAft>
                <a:spcPts val="0"/>
              </a:spcAft>
              <a:buClr>
                <a:schemeClr val="dk2"/>
              </a:buClr>
              <a:buSzPts val="1900"/>
              <a:buChar char="○"/>
            </a:pPr>
            <a:r>
              <a:rPr lang="en-US" sz="1900">
                <a:solidFill>
                  <a:schemeClr val="dk2"/>
                </a:solidFill>
              </a:rPr>
              <a:t>Ryan has vanished and Piotr can’t find him? </a:t>
            </a:r>
            <a:endParaRPr sz="1900">
              <a:solidFill>
                <a:schemeClr val="dk2"/>
              </a:solidFill>
            </a:endParaRPr>
          </a:p>
          <a:p>
            <a:pPr indent="-349250" lvl="1" marL="914400" rtl="0" algn="l">
              <a:spcBef>
                <a:spcPts val="0"/>
              </a:spcBef>
              <a:spcAft>
                <a:spcPts val="0"/>
              </a:spcAft>
              <a:buClr>
                <a:schemeClr val="dk2"/>
              </a:buClr>
              <a:buSzPts val="1900"/>
              <a:buChar char="○"/>
            </a:pPr>
            <a:r>
              <a:rPr lang="en-US" sz="1900">
                <a:solidFill>
                  <a:schemeClr val="dk2"/>
                </a:solidFill>
              </a:rPr>
              <a:t>Piotr is undocumented? </a:t>
            </a:r>
            <a:endParaRPr sz="1900">
              <a:solidFill>
                <a:schemeClr val="dk2"/>
              </a:solidFill>
            </a:endParaRPr>
          </a:p>
          <a:p>
            <a:pPr indent="-349250" lvl="1" marL="914400" rtl="0" algn="l">
              <a:spcBef>
                <a:spcPts val="0"/>
              </a:spcBef>
              <a:spcAft>
                <a:spcPts val="0"/>
              </a:spcAft>
              <a:buClr>
                <a:schemeClr val="dk2"/>
              </a:buClr>
              <a:buSzPts val="1900"/>
              <a:buChar char="○"/>
            </a:pPr>
            <a:r>
              <a:rPr lang="en-US" sz="1900">
                <a:solidFill>
                  <a:schemeClr val="dk2"/>
                </a:solidFill>
              </a:rPr>
              <a:t>Ryan hired Piotr from the Home Depot parking lot?</a:t>
            </a:r>
            <a:endParaRPr sz="1900">
              <a:solidFill>
                <a:schemeClr val="dk2"/>
              </a:solidFill>
            </a:endParaRPr>
          </a:p>
          <a:p>
            <a:pPr indent="-349250" lvl="0" marL="457200" rtl="0" algn="l">
              <a:spcBef>
                <a:spcPts val="0"/>
              </a:spcBef>
              <a:spcAft>
                <a:spcPts val="0"/>
              </a:spcAft>
              <a:buClr>
                <a:schemeClr val="dk2"/>
              </a:buClr>
              <a:buSzPts val="1900"/>
              <a:buChar char="●"/>
            </a:pPr>
            <a:r>
              <a:rPr lang="en-US" sz="1900">
                <a:solidFill>
                  <a:schemeClr val="dk2"/>
                </a:solidFill>
              </a:rPr>
              <a:t>How should Piotr be documenting his working conditions to protect himself?</a:t>
            </a:r>
            <a:endParaRPr sz="1900">
              <a:solidFill>
                <a:schemeClr val="dk2"/>
              </a:solidFill>
            </a:endParaRPr>
          </a:p>
          <a:p>
            <a:pPr indent="-349250" lvl="0" marL="457200" rtl="0" algn="l">
              <a:spcBef>
                <a:spcPts val="0"/>
              </a:spcBef>
              <a:spcAft>
                <a:spcPts val="0"/>
              </a:spcAft>
              <a:buClr>
                <a:schemeClr val="dk2"/>
              </a:buClr>
              <a:buSzPts val="1900"/>
              <a:buChar char="●"/>
            </a:pPr>
            <a:r>
              <a:rPr lang="en-US" sz="1900">
                <a:solidFill>
                  <a:schemeClr val="dk2"/>
                </a:solidFill>
              </a:rPr>
              <a:t>Who else can help Piotr?</a:t>
            </a:r>
            <a:endParaRPr b="1" sz="1900">
              <a:solidFill>
                <a:schemeClr val="dk2"/>
              </a:solidFill>
            </a:endParaRPr>
          </a:p>
          <a:p>
            <a:pPr indent="-349250" lvl="0" marL="457200" rtl="0" algn="l">
              <a:spcBef>
                <a:spcPts val="0"/>
              </a:spcBef>
              <a:spcAft>
                <a:spcPts val="0"/>
              </a:spcAft>
              <a:buClr>
                <a:schemeClr val="dk2"/>
              </a:buClr>
              <a:buSzPts val="1900"/>
              <a:buChar char="●"/>
            </a:pPr>
            <a:r>
              <a:rPr b="1" lang="en-US" sz="1900">
                <a:solidFill>
                  <a:schemeClr val="dk2"/>
                </a:solidFill>
              </a:rPr>
              <a:t>How do Piotr’s workers’ rights change if he takes a job in Indianapolis</a:t>
            </a:r>
            <a:r>
              <a:rPr lang="en-US" sz="1900">
                <a:solidFill>
                  <a:schemeClr val="dk2"/>
                </a:solidFill>
              </a:rPr>
              <a:t>? </a:t>
            </a:r>
            <a:endParaRPr sz="25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8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Independent contractor v. employees </a:t>
            </a:r>
            <a:endParaRPr/>
          </a:p>
        </p:txBody>
      </p:sp>
      <p:sp>
        <p:nvSpPr>
          <p:cNvPr id="476" name="Google Shape;476;p82"/>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05000"/>
              </a:lnSpc>
              <a:spcBef>
                <a:spcPts val="0"/>
              </a:spcBef>
              <a:spcAft>
                <a:spcPts val="0"/>
              </a:spcAft>
              <a:buSzPts val="1800"/>
              <a:buChar char="●"/>
            </a:pPr>
            <a:r>
              <a:rPr lang="en-US" sz="1665"/>
              <a:t>An independent contractor is a worker who makes arrangement with a customer or client, brings her own equipment, sets her own work schedule, and carries her own insurance. </a:t>
            </a:r>
            <a:endParaRPr/>
          </a:p>
          <a:p>
            <a:pPr indent="-342900" lvl="0" marL="457200" rtl="0" algn="l">
              <a:lnSpc>
                <a:spcPct val="105000"/>
              </a:lnSpc>
              <a:spcBef>
                <a:spcPts val="0"/>
              </a:spcBef>
              <a:spcAft>
                <a:spcPts val="0"/>
              </a:spcAft>
              <a:buSzPts val="1800"/>
              <a:buChar char="●"/>
            </a:pPr>
            <a:r>
              <a:rPr i="1" lang="en-US" sz="1665">
                <a:solidFill>
                  <a:schemeClr val="accent3"/>
                </a:solidFill>
              </a:rPr>
              <a:t>For example: a plumber, a computer tech, an accountant, a nanny, a hair stylist, or house cleaner. These workers often work on their own as their own bosses. </a:t>
            </a:r>
            <a:endParaRPr/>
          </a:p>
          <a:p>
            <a:pPr indent="-342900" lvl="0" marL="457200" rtl="0" algn="l">
              <a:lnSpc>
                <a:spcPct val="105000"/>
              </a:lnSpc>
              <a:spcBef>
                <a:spcPts val="0"/>
              </a:spcBef>
              <a:spcAft>
                <a:spcPts val="0"/>
              </a:spcAft>
              <a:buSzPts val="1800"/>
              <a:buChar char="●"/>
            </a:pPr>
            <a:r>
              <a:rPr lang="en-US" sz="1665">
                <a:solidFill>
                  <a:schemeClr val="dk1"/>
                </a:solidFill>
              </a:rPr>
              <a:t>Piotr is an employee, not an independent contractor, and is entitled to Workers Compensation (Illinois Department of Labor). </a:t>
            </a:r>
            <a:endParaRPr/>
          </a:p>
          <a:p>
            <a:pPr indent="-228600" lvl="0" marL="457200" rtl="0" algn="l">
              <a:lnSpc>
                <a:spcPct val="105000"/>
              </a:lnSpc>
              <a:spcBef>
                <a:spcPts val="0"/>
              </a:spcBef>
              <a:spcAft>
                <a:spcPts val="0"/>
              </a:spcAft>
              <a:buSzPts val="1800"/>
              <a:buNone/>
            </a:pPr>
            <a:r>
              <a:t/>
            </a:r>
            <a:endParaRPr sz="1665"/>
          </a:p>
          <a:p>
            <a:pPr indent="-228600" lvl="0" marL="457200" rtl="0" algn="l">
              <a:lnSpc>
                <a:spcPct val="105000"/>
              </a:lnSpc>
              <a:spcBef>
                <a:spcPts val="0"/>
              </a:spcBef>
              <a:spcAft>
                <a:spcPts val="0"/>
              </a:spcAft>
              <a:buSzPts val="1800"/>
              <a:buNone/>
            </a:pPr>
            <a:r>
              <a:t/>
            </a:r>
            <a:endParaRPr sz="1665"/>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8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Misclassification </a:t>
            </a:r>
            <a:endParaRPr/>
          </a:p>
        </p:txBody>
      </p:sp>
      <p:sp>
        <p:nvSpPr>
          <p:cNvPr id="482" name="Google Shape;482;p83"/>
          <p:cNvSpPr txBox="1"/>
          <p:nvPr>
            <p:ph idx="1" type="body"/>
          </p:nvPr>
        </p:nvSpPr>
        <p:spPr>
          <a:xfrm>
            <a:off x="2410112" y="1324303"/>
            <a:ext cx="6321600" cy="3273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sz="1600"/>
              <a:t>An employer claims their worker is an independent contractor, when legally she should be an employee. </a:t>
            </a:r>
            <a:endParaRPr/>
          </a:p>
          <a:p>
            <a:pPr indent="-342900" lvl="0" marL="457200" rtl="0" algn="l">
              <a:lnSpc>
                <a:spcPct val="115000"/>
              </a:lnSpc>
              <a:spcBef>
                <a:spcPts val="0"/>
              </a:spcBef>
              <a:spcAft>
                <a:spcPts val="0"/>
              </a:spcAft>
              <a:buSzPts val="1800"/>
              <a:buChar char="●"/>
            </a:pPr>
            <a:r>
              <a:rPr i="1" lang="en-US" sz="1600">
                <a:solidFill>
                  <a:schemeClr val="accent3"/>
                </a:solidFill>
              </a:rPr>
              <a:t>Ex: A cleaning agency classifies its workers as independent contractors, even though the company sets the work schedules and provides the cleaning equipment. </a:t>
            </a:r>
            <a:endParaRPr/>
          </a:p>
          <a:p>
            <a:pPr indent="-342900" lvl="0" marL="457200" rtl="0" algn="l">
              <a:lnSpc>
                <a:spcPct val="115000"/>
              </a:lnSpc>
              <a:spcBef>
                <a:spcPts val="0"/>
              </a:spcBef>
              <a:spcAft>
                <a:spcPts val="0"/>
              </a:spcAft>
              <a:buSzPts val="1800"/>
              <a:buChar char="●"/>
            </a:pPr>
            <a:r>
              <a:rPr lang="en-US" sz="1600"/>
              <a:t>If the workers are called independent contractors, the company does not have to follow many important workers’ rights laws.</a:t>
            </a:r>
            <a:endParaRPr/>
          </a:p>
          <a:p>
            <a:pPr indent="-342900" lvl="0" marL="457200" rtl="0" algn="l">
              <a:lnSpc>
                <a:spcPct val="115000"/>
              </a:lnSpc>
              <a:spcBef>
                <a:spcPts val="0"/>
              </a:spcBef>
              <a:spcAft>
                <a:spcPts val="0"/>
              </a:spcAft>
              <a:buSzPts val="1800"/>
              <a:buChar char="●"/>
            </a:pPr>
            <a:r>
              <a:rPr lang="en-US" sz="1600"/>
              <a:t>They do not pay overtime or benefits such unemployment compensation and workers’ compensation. </a:t>
            </a:r>
            <a:endParaRPr/>
          </a:p>
          <a:p>
            <a:pPr indent="-342900" lvl="0" marL="457200" rtl="0" algn="l">
              <a:lnSpc>
                <a:spcPct val="115000"/>
              </a:lnSpc>
              <a:spcBef>
                <a:spcPts val="0"/>
              </a:spcBef>
              <a:spcAft>
                <a:spcPts val="0"/>
              </a:spcAft>
              <a:buSzPts val="1800"/>
              <a:buChar char="●"/>
            </a:pPr>
            <a:r>
              <a:rPr lang="en-US" sz="1600"/>
              <a:t>They also do not make deductions for taxes or Social Security.</a:t>
            </a:r>
            <a:endParaRPr/>
          </a:p>
          <a:p>
            <a:pPr indent="-342900" lvl="0" marL="457200" rtl="0" algn="l">
              <a:lnSpc>
                <a:spcPct val="115000"/>
              </a:lnSpc>
              <a:spcBef>
                <a:spcPts val="0"/>
              </a:spcBef>
              <a:spcAft>
                <a:spcPts val="0"/>
              </a:spcAft>
              <a:buSzPts val="1800"/>
              <a:buChar char="●"/>
            </a:pPr>
            <a:r>
              <a:rPr b="1" lang="en-US" sz="1600">
                <a:solidFill>
                  <a:schemeClr val="accent3"/>
                </a:solidFill>
              </a:rPr>
              <a:t>The worker loses money and the protections of labor laws.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66"/>
          <p:cNvPicPr preferRelativeResize="0"/>
          <p:nvPr/>
        </p:nvPicPr>
        <p:blipFill rotWithShape="1">
          <a:blip r:embed="rId3">
            <a:alphaModFix/>
          </a:blip>
          <a:srcRect b="0" l="0" r="0" t="0"/>
          <a:stretch/>
        </p:blipFill>
        <p:spPr>
          <a:xfrm>
            <a:off x="188539" y="3548623"/>
            <a:ext cx="2662285" cy="1241700"/>
          </a:xfrm>
          <a:prstGeom prst="rect">
            <a:avLst/>
          </a:prstGeom>
          <a:noFill/>
          <a:ln>
            <a:noFill/>
          </a:ln>
        </p:spPr>
      </p:pic>
      <p:sp>
        <p:nvSpPr>
          <p:cNvPr id="347" name="Google Shape;347;p66"/>
          <p:cNvSpPr txBox="1"/>
          <p:nvPr/>
        </p:nvSpPr>
        <p:spPr>
          <a:xfrm>
            <a:off x="251925" y="240850"/>
            <a:ext cx="4488900" cy="32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n-US" sz="1700">
                <a:solidFill>
                  <a:schemeClr val="dk1"/>
                </a:solidFill>
              </a:rPr>
              <a:t>About me..</a:t>
            </a:r>
            <a:endParaRPr b="1" sz="1700">
              <a:solidFill>
                <a:schemeClr val="dk1"/>
              </a:solidFill>
            </a:endParaRPr>
          </a:p>
          <a:p>
            <a:pPr indent="0" lvl="0" marL="0" rtl="0" algn="l">
              <a:spcBef>
                <a:spcPts val="0"/>
              </a:spcBef>
              <a:spcAft>
                <a:spcPts val="0"/>
              </a:spcAft>
              <a:buClr>
                <a:schemeClr val="dk1"/>
              </a:buClr>
              <a:buSzPts val="1800"/>
              <a:buFont typeface="Arial"/>
              <a:buNone/>
            </a:pPr>
            <a:r>
              <a:rPr lang="en-US" sz="1250">
                <a:solidFill>
                  <a:srgbClr val="61737D"/>
                </a:solidFill>
                <a:highlight>
                  <a:srgbClr val="FEFEFE"/>
                </a:highlight>
              </a:rPr>
              <a:t>I</a:t>
            </a:r>
            <a:r>
              <a:rPr lang="en-US" sz="1350">
                <a:solidFill>
                  <a:schemeClr val="dk1"/>
                </a:solidFill>
                <a:highlight>
                  <a:srgbClr val="FEFEFE"/>
                </a:highlight>
              </a:rPr>
              <a:t> </a:t>
            </a:r>
            <a:r>
              <a:rPr lang="en-US" sz="1250">
                <a:solidFill>
                  <a:schemeClr val="dk1"/>
                </a:solidFill>
                <a:highlight>
                  <a:srgbClr val="FEFEFE"/>
                </a:highlight>
              </a:rPr>
              <a:t>am an economic researcher focused on issues affecting U.S. workers, especially low-wage workers, families and communities. I am particularly interested in policy issues pertaining to low-wage labor markets including minimum wages, paid sick leave, fair scheduling legislation and efforts to combat wage theft. </a:t>
            </a:r>
            <a:endParaRPr sz="1250">
              <a:solidFill>
                <a:schemeClr val="dk1"/>
              </a:solidFill>
              <a:highlight>
                <a:srgbClr val="FEFEFE"/>
              </a:highlight>
            </a:endParaRPr>
          </a:p>
          <a:p>
            <a:pPr indent="0" lvl="0" marL="0" rtl="0" algn="l">
              <a:spcBef>
                <a:spcPts val="0"/>
              </a:spcBef>
              <a:spcAft>
                <a:spcPts val="0"/>
              </a:spcAft>
              <a:buNone/>
            </a:pPr>
            <a:r>
              <a:t/>
            </a:r>
            <a:endParaRPr sz="1250">
              <a:solidFill>
                <a:schemeClr val="dk1"/>
              </a:solidFill>
              <a:highlight>
                <a:srgbClr val="FEFEFE"/>
              </a:highlight>
            </a:endParaRPr>
          </a:p>
          <a:p>
            <a:pPr indent="0" lvl="0" marL="0" rtl="0" algn="l">
              <a:spcBef>
                <a:spcPts val="0"/>
              </a:spcBef>
              <a:spcAft>
                <a:spcPts val="0"/>
              </a:spcAft>
              <a:buNone/>
            </a:pPr>
            <a:r>
              <a:rPr lang="en-US" sz="1250">
                <a:solidFill>
                  <a:schemeClr val="dk1"/>
                </a:solidFill>
                <a:highlight>
                  <a:srgbClr val="FEFEFE"/>
                </a:highlight>
              </a:rPr>
              <a:t>In addition to my research, I direct and teach in the </a:t>
            </a:r>
            <a:r>
              <a:rPr i="1" lang="en-US" sz="1250">
                <a:solidFill>
                  <a:schemeClr val="dk1"/>
                </a:solidFill>
                <a:highlight>
                  <a:srgbClr val="FEFEFE"/>
                </a:highlight>
              </a:rPr>
              <a:t>Worker Rights Project,</a:t>
            </a:r>
            <a:r>
              <a:rPr lang="en-US" sz="1250">
                <a:solidFill>
                  <a:schemeClr val="dk1"/>
                </a:solidFill>
                <a:highlight>
                  <a:srgbClr val="FEFEFE"/>
                </a:highlight>
              </a:rPr>
              <a:t> a U of I initiative that provides bilingual (Spanish-English) workers’ rights training for low-wage workers. In collaboration with the Chicago Jobs Council, I also conduct train-the-trainer courses for frontline providers of workforce development programs in the Chicagoland area.</a:t>
            </a:r>
            <a:endParaRPr sz="1250">
              <a:solidFill>
                <a:schemeClr val="dk1"/>
              </a:solidFill>
              <a:highlight>
                <a:srgbClr val="FEFEFE"/>
              </a:highlight>
            </a:endParaRPr>
          </a:p>
          <a:p>
            <a:pPr indent="0" lvl="0" marL="0" marR="0" rtl="0" algn="l">
              <a:lnSpc>
                <a:spcPct val="100000"/>
              </a:lnSpc>
              <a:spcBef>
                <a:spcPts val="0"/>
              </a:spcBef>
              <a:spcAft>
                <a:spcPts val="0"/>
              </a:spcAft>
              <a:buClr>
                <a:srgbClr val="000000"/>
              </a:buClr>
              <a:buSzPts val="1800"/>
              <a:buFont typeface="Arial"/>
              <a:buNone/>
            </a:pPr>
            <a:r>
              <a:t/>
            </a:r>
            <a:endParaRPr sz="1800"/>
          </a:p>
        </p:txBody>
      </p:sp>
      <p:pic>
        <p:nvPicPr>
          <p:cNvPr id="348" name="Google Shape;348;p66"/>
          <p:cNvPicPr preferRelativeResize="0"/>
          <p:nvPr/>
        </p:nvPicPr>
        <p:blipFill>
          <a:blip r:embed="rId4">
            <a:alphaModFix/>
          </a:blip>
          <a:stretch>
            <a:fillRect/>
          </a:stretch>
        </p:blipFill>
        <p:spPr>
          <a:xfrm>
            <a:off x="3007213" y="3728825"/>
            <a:ext cx="1408401" cy="1061504"/>
          </a:xfrm>
          <a:prstGeom prst="rect">
            <a:avLst/>
          </a:prstGeom>
          <a:noFill/>
          <a:ln>
            <a:noFill/>
          </a:ln>
        </p:spPr>
      </p:pic>
      <p:pic>
        <p:nvPicPr>
          <p:cNvPr id="349" name="Google Shape;349;p66"/>
          <p:cNvPicPr preferRelativeResize="0"/>
          <p:nvPr/>
        </p:nvPicPr>
        <p:blipFill>
          <a:blip r:embed="rId5">
            <a:alphaModFix/>
          </a:blip>
          <a:stretch>
            <a:fillRect/>
          </a:stretch>
        </p:blipFill>
        <p:spPr>
          <a:xfrm>
            <a:off x="4740750" y="3677953"/>
            <a:ext cx="1090550" cy="1163250"/>
          </a:xfrm>
          <a:prstGeom prst="rect">
            <a:avLst/>
          </a:prstGeom>
          <a:noFill/>
          <a:ln>
            <a:noFill/>
          </a:ln>
        </p:spPr>
      </p:pic>
      <p:pic>
        <p:nvPicPr>
          <p:cNvPr id="350" name="Google Shape;350;p66"/>
          <p:cNvPicPr preferRelativeResize="0"/>
          <p:nvPr/>
        </p:nvPicPr>
        <p:blipFill>
          <a:blip r:embed="rId6">
            <a:alphaModFix/>
          </a:blip>
          <a:stretch>
            <a:fillRect/>
          </a:stretch>
        </p:blipFill>
        <p:spPr>
          <a:xfrm>
            <a:off x="6419850" y="1546500"/>
            <a:ext cx="2317016" cy="3243823"/>
          </a:xfrm>
          <a:prstGeom prst="rect">
            <a:avLst/>
          </a:prstGeom>
          <a:noFill/>
          <a:ln>
            <a:noFill/>
          </a:ln>
        </p:spPr>
      </p:pic>
      <p:sp>
        <p:nvSpPr>
          <p:cNvPr id="351" name="Google Shape;351;p66"/>
          <p:cNvSpPr txBox="1"/>
          <p:nvPr/>
        </p:nvSpPr>
        <p:spPr>
          <a:xfrm>
            <a:off x="4572000" y="192000"/>
            <a:ext cx="4146300" cy="1369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800"/>
              <a:buFont typeface="Arial"/>
              <a:buNone/>
            </a:pPr>
            <a:r>
              <a:rPr b="1" lang="en-US" sz="1700">
                <a:solidFill>
                  <a:schemeClr val="dk1"/>
                </a:solidFill>
              </a:rPr>
              <a:t>Alison Dickson</a:t>
            </a:r>
            <a:endParaRPr b="1" sz="1700">
              <a:solidFill>
                <a:schemeClr val="dk1"/>
              </a:solidFill>
            </a:endParaRPr>
          </a:p>
          <a:p>
            <a:pPr indent="0" lvl="0" marL="0" rtl="0" algn="r">
              <a:spcBef>
                <a:spcPts val="0"/>
              </a:spcBef>
              <a:spcAft>
                <a:spcPts val="0"/>
              </a:spcAft>
              <a:buClr>
                <a:schemeClr val="dk1"/>
              </a:buClr>
              <a:buSzPts val="1800"/>
              <a:buFont typeface="Arial"/>
              <a:buNone/>
            </a:pPr>
            <a:r>
              <a:rPr i="1" lang="en-US" sz="1500">
                <a:solidFill>
                  <a:schemeClr val="dk1"/>
                </a:solidFill>
              </a:rPr>
              <a:t>Senior Instructor</a:t>
            </a:r>
            <a:r>
              <a:rPr lang="en-US" sz="1100">
                <a:solidFill>
                  <a:schemeClr val="dk1"/>
                </a:solidFill>
              </a:rPr>
              <a:t>, </a:t>
            </a:r>
            <a:r>
              <a:rPr lang="en-US" sz="1500">
                <a:solidFill>
                  <a:schemeClr val="dk1"/>
                </a:solidFill>
              </a:rPr>
              <a:t>Labor Education Program,</a:t>
            </a:r>
            <a:endParaRPr sz="1500">
              <a:solidFill>
                <a:schemeClr val="dk1"/>
              </a:solidFill>
            </a:endParaRPr>
          </a:p>
          <a:p>
            <a:pPr indent="0" lvl="0" marL="0" rtl="0" algn="r">
              <a:spcBef>
                <a:spcPts val="0"/>
              </a:spcBef>
              <a:spcAft>
                <a:spcPts val="0"/>
              </a:spcAft>
              <a:buClr>
                <a:schemeClr val="dk1"/>
              </a:buClr>
              <a:buSzPts val="1800"/>
              <a:buFont typeface="Arial"/>
              <a:buNone/>
            </a:pPr>
            <a:r>
              <a:rPr lang="en-US" sz="1500">
                <a:solidFill>
                  <a:schemeClr val="dk1"/>
                </a:solidFill>
              </a:rPr>
              <a:t>School of Labor and Employment Relations</a:t>
            </a:r>
            <a:endParaRPr sz="1500">
              <a:solidFill>
                <a:schemeClr val="dk1"/>
              </a:solidFill>
            </a:endParaRPr>
          </a:p>
          <a:p>
            <a:pPr indent="0" lvl="0" marL="0" rtl="0" algn="r">
              <a:spcBef>
                <a:spcPts val="0"/>
              </a:spcBef>
              <a:spcAft>
                <a:spcPts val="0"/>
              </a:spcAft>
              <a:buClr>
                <a:schemeClr val="dk1"/>
              </a:buClr>
              <a:buSzPts val="1800"/>
              <a:buFont typeface="Arial"/>
              <a:buNone/>
            </a:pPr>
            <a:r>
              <a:rPr lang="en-US" sz="1500">
                <a:solidFill>
                  <a:schemeClr val="dk1"/>
                </a:solidFill>
              </a:rPr>
              <a:t>University of Illinois at Urbana-Champaign</a:t>
            </a:r>
            <a:endParaRPr sz="1500">
              <a:solidFill>
                <a:schemeClr val="dk1"/>
              </a:solidFill>
            </a:endParaRPr>
          </a:p>
          <a:p>
            <a:pPr indent="0" lvl="0" marL="0" rtl="0" algn="r">
              <a:spcBef>
                <a:spcPts val="0"/>
              </a:spcBef>
              <a:spcAft>
                <a:spcPts val="0"/>
              </a:spcAft>
              <a:buClr>
                <a:schemeClr val="dk1"/>
              </a:buClr>
              <a:buSzPts val="1800"/>
              <a:buFont typeface="Arial"/>
              <a:buNone/>
            </a:pPr>
            <a:r>
              <a:rPr lang="en-US" sz="1500" u="sng">
                <a:solidFill>
                  <a:schemeClr val="accent5"/>
                </a:solidFill>
                <a:hlinkClick r:id="rId7">
                  <a:extLst>
                    <a:ext uri="{A12FA001-AC4F-418D-AE19-62706E023703}">
                      <ahyp:hlinkClr val="tx"/>
                    </a:ext>
                  </a:extLst>
                </a:hlinkClick>
              </a:rPr>
              <a:t>aquesada@illinois.edu</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8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Workers’ compensation </a:t>
            </a:r>
            <a:endParaRPr/>
          </a:p>
        </p:txBody>
      </p:sp>
      <p:sp>
        <p:nvSpPr>
          <p:cNvPr id="488" name="Google Shape;488;p84"/>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An insurance system that all employers must carry to cover employees who are injured on the job. </a:t>
            </a:r>
            <a:endParaRPr/>
          </a:p>
          <a:p>
            <a:pPr indent="-342900" lvl="0" marL="457200" rtl="0" algn="l">
              <a:lnSpc>
                <a:spcPct val="115000"/>
              </a:lnSpc>
              <a:spcBef>
                <a:spcPts val="0"/>
              </a:spcBef>
              <a:spcAft>
                <a:spcPts val="0"/>
              </a:spcAft>
              <a:buSzPts val="1800"/>
              <a:buChar char="●"/>
            </a:pPr>
            <a:r>
              <a:rPr lang="en-US"/>
              <a:t>Workers’ compensation (or workers’ comp) covers all work-related injuries, regardless of fault. </a:t>
            </a:r>
            <a:endParaRPr/>
          </a:p>
          <a:p>
            <a:pPr indent="-342900" lvl="0" marL="457200" rtl="0" algn="l">
              <a:lnSpc>
                <a:spcPct val="115000"/>
              </a:lnSpc>
              <a:spcBef>
                <a:spcPts val="0"/>
              </a:spcBef>
              <a:spcAft>
                <a:spcPts val="0"/>
              </a:spcAft>
              <a:buSzPts val="1800"/>
              <a:buChar char="●"/>
            </a:pPr>
            <a:r>
              <a:rPr lang="en-US">
                <a:solidFill>
                  <a:schemeClr val="dk1"/>
                </a:solidFill>
              </a:rPr>
              <a:t>Piotr is an employee and is entitled to workers’ comp. In Illinois, workers comp is a “no-fault” system and pays for 100% of medical bills (Illinois Workers’ Compensation Commission). </a:t>
            </a:r>
            <a:endParaRPr/>
          </a:p>
          <a:p>
            <a:pPr indent="0" lvl="0" marL="1143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8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Wage theft </a:t>
            </a:r>
            <a:endParaRPr/>
          </a:p>
        </p:txBody>
      </p:sp>
      <p:sp>
        <p:nvSpPr>
          <p:cNvPr id="494" name="Google Shape;494;p85"/>
          <p:cNvSpPr txBox="1"/>
          <p:nvPr>
            <p:ph idx="1" type="body"/>
          </p:nvPr>
        </p:nvSpPr>
        <p:spPr>
          <a:xfrm>
            <a:off x="2410112" y="1324303"/>
            <a:ext cx="6321600" cy="3273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Wage theft, or non-payment of wages, is illegal. </a:t>
            </a:r>
            <a:endParaRPr/>
          </a:p>
          <a:p>
            <a:pPr indent="-342900" lvl="0" marL="457200" rtl="0" algn="l">
              <a:lnSpc>
                <a:spcPct val="115000"/>
              </a:lnSpc>
              <a:spcBef>
                <a:spcPts val="0"/>
              </a:spcBef>
              <a:spcAft>
                <a:spcPts val="0"/>
              </a:spcAft>
              <a:buSzPts val="1800"/>
              <a:buChar char="●"/>
            </a:pPr>
            <a:r>
              <a:rPr lang="en-US"/>
              <a:t>If your employer refuses to pay you the wages you are owed, s/he is violating federal and state wage laws. </a:t>
            </a:r>
            <a:endParaRPr/>
          </a:p>
          <a:p>
            <a:pPr indent="-342900" lvl="0" marL="457200" rtl="0" algn="l">
              <a:lnSpc>
                <a:spcPct val="115000"/>
              </a:lnSpc>
              <a:spcBef>
                <a:spcPts val="0"/>
              </a:spcBef>
              <a:spcAft>
                <a:spcPts val="0"/>
              </a:spcAft>
              <a:buSzPts val="1800"/>
              <a:buChar char="●"/>
            </a:pPr>
            <a:r>
              <a:rPr b="1" lang="en-US">
                <a:solidFill>
                  <a:schemeClr val="accent3"/>
                </a:solidFill>
              </a:rPr>
              <a:t>You have the legal right to be paid for your work regardless of your documentation status. </a:t>
            </a:r>
            <a:endParaRPr/>
          </a:p>
          <a:p>
            <a:pPr indent="0" lvl="0" marL="114300" rtl="0" algn="l">
              <a:lnSpc>
                <a:spcPct val="115000"/>
              </a:lnSpc>
              <a:spcBef>
                <a:spcPts val="0"/>
              </a:spcBef>
              <a:spcAft>
                <a:spcPts val="0"/>
              </a:spcAft>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8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Piotr</a:t>
            </a:r>
            <a:r>
              <a:rPr lang="en-US">
                <a:solidFill>
                  <a:schemeClr val="accent3"/>
                </a:solidFill>
              </a:rPr>
              <a:t>’s documenting strategies…</a:t>
            </a:r>
            <a:endParaRPr/>
          </a:p>
        </p:txBody>
      </p:sp>
      <p:sp>
        <p:nvSpPr>
          <p:cNvPr id="500" name="Google Shape;500;p86"/>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Record of work hours (CALENDAR)</a:t>
            </a:r>
            <a:endParaRPr/>
          </a:p>
          <a:p>
            <a:pPr indent="-342900" lvl="0" marL="457200" rtl="0" algn="l">
              <a:lnSpc>
                <a:spcPct val="115000"/>
              </a:lnSpc>
              <a:spcBef>
                <a:spcPts val="0"/>
              </a:spcBef>
              <a:spcAft>
                <a:spcPts val="0"/>
              </a:spcAft>
              <a:buSzPts val="1800"/>
              <a:buChar char="●"/>
            </a:pPr>
            <a:r>
              <a:rPr lang="en-US"/>
              <a:t>Address of worksite/home owners’ contact  info </a:t>
            </a:r>
            <a:r>
              <a:rPr lang="en-US"/>
              <a:t>(JOURNAL/PHONE)</a:t>
            </a:r>
            <a:endParaRPr/>
          </a:p>
          <a:p>
            <a:pPr indent="-342900" lvl="0" marL="457200" rtl="0" algn="l">
              <a:lnSpc>
                <a:spcPct val="115000"/>
              </a:lnSpc>
              <a:spcBef>
                <a:spcPts val="0"/>
              </a:spcBef>
              <a:spcAft>
                <a:spcPts val="0"/>
              </a:spcAft>
              <a:buSzPts val="1800"/>
              <a:buChar char="●"/>
            </a:pPr>
            <a:r>
              <a:rPr lang="en-US"/>
              <a:t>Collecting coworkers contact info (JOURNAL/PHONE)</a:t>
            </a:r>
            <a:endParaRPr/>
          </a:p>
          <a:p>
            <a:pPr indent="-342900" lvl="0" marL="457200" rtl="0" algn="l">
              <a:lnSpc>
                <a:spcPct val="115000"/>
              </a:lnSpc>
              <a:spcBef>
                <a:spcPts val="0"/>
              </a:spcBef>
              <a:spcAft>
                <a:spcPts val="0"/>
              </a:spcAft>
              <a:buSzPts val="1800"/>
              <a:buChar char="●"/>
            </a:pPr>
            <a:r>
              <a:rPr lang="en-US"/>
              <a:t>Photos of contractor license plate number (PHONE)</a:t>
            </a:r>
            <a:endParaRPr/>
          </a:p>
          <a:p>
            <a:pPr indent="-342900" lvl="0" marL="457200" rtl="0" algn="l">
              <a:lnSpc>
                <a:spcPct val="115000"/>
              </a:lnSpc>
              <a:spcBef>
                <a:spcPts val="0"/>
              </a:spcBef>
              <a:spcAft>
                <a:spcPts val="0"/>
              </a:spcAft>
              <a:buSzPts val="1800"/>
              <a:buChar char="●"/>
            </a:pPr>
            <a:r>
              <a:rPr lang="en-US"/>
              <a:t>Hospital records; workers’ comp forms (JOURNAL)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87"/>
          <p:cNvSpPr txBox="1"/>
          <p:nvPr>
            <p:ph type="title"/>
          </p:nvPr>
        </p:nvSpPr>
        <p:spPr>
          <a:xfrm>
            <a:off x="283100" y="1190899"/>
            <a:ext cx="6244200" cy="3356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1200"/>
              </a:spcBef>
              <a:spcAft>
                <a:spcPts val="0"/>
              </a:spcAft>
              <a:buNone/>
            </a:pPr>
            <a:r>
              <a:rPr lang="en-US" sz="3000"/>
              <a:t>Jeremy waits tables at an Olive Italiano restaurant in Peoria. His shifts starts at 11:00 am, but his manager insists he arrive by 10:45 am so that his station is ready for the lunch service.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rPr lang="en-US" sz="3000"/>
              <a:t>Is Olive Italiano required to pay Jeremy for this extra 15 minutes?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SzPct val="160000"/>
              <a:buNone/>
            </a:pPr>
            <a:r>
              <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88"/>
          <p:cNvSpPr txBox="1"/>
          <p:nvPr>
            <p:ph type="title"/>
          </p:nvPr>
        </p:nvSpPr>
        <p:spPr>
          <a:xfrm>
            <a:off x="367500" y="191265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YES</a:t>
            </a:r>
            <a:endParaRPr/>
          </a:p>
        </p:txBody>
      </p:sp>
      <p:sp>
        <p:nvSpPr>
          <p:cNvPr id="511" name="Google Shape;511;p88"/>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400" u="sng"/>
              <a:t>Issue areas</a:t>
            </a:r>
            <a:endParaRPr/>
          </a:p>
          <a:p>
            <a:pPr indent="0" lvl="0" marL="114300" rtl="0" algn="l">
              <a:lnSpc>
                <a:spcPct val="115000"/>
              </a:lnSpc>
              <a:spcBef>
                <a:spcPts val="0"/>
              </a:spcBef>
              <a:spcAft>
                <a:spcPts val="0"/>
              </a:spcAft>
              <a:buSzPts val="1800"/>
              <a:buNone/>
            </a:pPr>
            <a:r>
              <a:t/>
            </a:r>
            <a:endParaRPr b="1"/>
          </a:p>
          <a:p>
            <a:pPr indent="0" lvl="0" marL="114300" rtl="0" algn="l">
              <a:lnSpc>
                <a:spcPct val="115000"/>
              </a:lnSpc>
              <a:spcBef>
                <a:spcPts val="0"/>
              </a:spcBef>
              <a:spcAft>
                <a:spcPts val="0"/>
              </a:spcAft>
              <a:buSzPts val="1800"/>
              <a:buNone/>
            </a:pPr>
            <a:r>
              <a:rPr b="1" lang="en-US"/>
              <a:t>Wage theft</a:t>
            </a:r>
            <a:r>
              <a:rPr lang="en-US"/>
              <a:t> (off-the-clock work)</a:t>
            </a:r>
            <a:endParaRPr/>
          </a:p>
          <a:p>
            <a:pPr indent="0" lvl="0" marL="114300" rtl="0" algn="l">
              <a:lnSpc>
                <a:spcPct val="115000"/>
              </a:lnSpc>
              <a:spcBef>
                <a:spcPts val="0"/>
              </a:spcBef>
              <a:spcAft>
                <a:spcPts val="0"/>
              </a:spcAft>
              <a:buSzPts val="1800"/>
              <a:buNone/>
            </a:pPr>
            <a:r>
              <a:t/>
            </a:r>
            <a:endParaRPr/>
          </a:p>
          <a:p>
            <a:pPr indent="0" lvl="0" marL="0" rtl="0" algn="l">
              <a:spcBef>
                <a:spcPts val="0"/>
              </a:spcBef>
              <a:spcAft>
                <a:spcPts val="0"/>
              </a:spcAft>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8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i="1" lang="en-US"/>
              <a:t>Common forms of wage theft…</a:t>
            </a:r>
            <a:endParaRPr/>
          </a:p>
        </p:txBody>
      </p:sp>
      <p:sp>
        <p:nvSpPr>
          <p:cNvPr id="517" name="Google Shape;517;p89"/>
          <p:cNvSpPr txBox="1"/>
          <p:nvPr>
            <p:ph idx="1" type="body"/>
          </p:nvPr>
        </p:nvSpPr>
        <p:spPr>
          <a:xfrm>
            <a:off x="2410112" y="1303282"/>
            <a:ext cx="6311738" cy="3981165"/>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US"/>
              <a:t>Fail to pay overtime </a:t>
            </a:r>
            <a:endParaRPr/>
          </a:p>
          <a:p>
            <a:pPr indent="-342900" lvl="0" marL="457200" rtl="0" algn="l">
              <a:lnSpc>
                <a:spcPct val="115000"/>
              </a:lnSpc>
              <a:spcBef>
                <a:spcPts val="0"/>
              </a:spcBef>
              <a:spcAft>
                <a:spcPts val="0"/>
              </a:spcAft>
              <a:buSzPts val="1800"/>
              <a:buChar char="●"/>
            </a:pPr>
            <a:r>
              <a:rPr lang="en-US"/>
              <a:t>Violate minimum wage laws </a:t>
            </a:r>
            <a:endParaRPr/>
          </a:p>
          <a:p>
            <a:pPr indent="-342900" lvl="0" marL="457200" rtl="0" algn="l">
              <a:lnSpc>
                <a:spcPct val="115000"/>
              </a:lnSpc>
              <a:spcBef>
                <a:spcPts val="0"/>
              </a:spcBef>
              <a:spcAft>
                <a:spcPts val="0"/>
              </a:spcAft>
              <a:buSzPts val="1800"/>
              <a:buChar char="●"/>
            </a:pPr>
            <a:r>
              <a:rPr lang="en-US"/>
              <a:t>Misclassify employees </a:t>
            </a:r>
            <a:endParaRPr/>
          </a:p>
          <a:p>
            <a:pPr indent="-342900" lvl="0" marL="457200" rtl="0" algn="l">
              <a:lnSpc>
                <a:spcPct val="115000"/>
              </a:lnSpc>
              <a:spcBef>
                <a:spcPts val="0"/>
              </a:spcBef>
              <a:spcAft>
                <a:spcPts val="0"/>
              </a:spcAft>
              <a:buSzPts val="1800"/>
              <a:buChar char="●"/>
            </a:pPr>
            <a:r>
              <a:rPr lang="en-US"/>
              <a:t>Take illegal deductions from paychecks </a:t>
            </a:r>
            <a:endParaRPr/>
          </a:p>
          <a:p>
            <a:pPr indent="-342900" lvl="0" marL="457200" rtl="0" algn="l">
              <a:lnSpc>
                <a:spcPct val="115000"/>
              </a:lnSpc>
              <a:spcBef>
                <a:spcPts val="0"/>
              </a:spcBef>
              <a:spcAft>
                <a:spcPts val="0"/>
              </a:spcAft>
              <a:buSzPts val="1800"/>
              <a:buChar char="●"/>
            </a:pPr>
            <a:r>
              <a:rPr lang="en-US"/>
              <a:t>Require workers to work for no pay, or “off the clock” </a:t>
            </a:r>
            <a:endParaRPr/>
          </a:p>
          <a:p>
            <a:pPr indent="-342900" lvl="0" marL="457200" rtl="0" algn="l">
              <a:lnSpc>
                <a:spcPct val="115000"/>
              </a:lnSpc>
              <a:spcBef>
                <a:spcPts val="0"/>
              </a:spcBef>
              <a:spcAft>
                <a:spcPts val="0"/>
              </a:spcAft>
              <a:buSzPts val="1800"/>
              <a:buChar char="●"/>
            </a:pPr>
            <a:r>
              <a:rPr lang="en-US"/>
              <a:t>Steal workers’ tips </a:t>
            </a:r>
            <a:endParaRPr/>
          </a:p>
          <a:p>
            <a:pPr indent="-342900" lvl="0" marL="457200" rtl="0" algn="l">
              <a:lnSpc>
                <a:spcPct val="115000"/>
              </a:lnSpc>
              <a:spcBef>
                <a:spcPts val="0"/>
              </a:spcBef>
              <a:spcAft>
                <a:spcPts val="0"/>
              </a:spcAft>
              <a:buSzPts val="1800"/>
              <a:buChar char="●"/>
            </a:pPr>
            <a:r>
              <a:rPr lang="en-US"/>
              <a:t>Not pay workers for training </a:t>
            </a:r>
            <a:endParaRPr/>
          </a:p>
          <a:p>
            <a:pPr indent="-342900" lvl="0" marL="457200" rtl="0" algn="l">
              <a:lnSpc>
                <a:spcPct val="115000"/>
              </a:lnSpc>
              <a:spcBef>
                <a:spcPts val="0"/>
              </a:spcBef>
              <a:spcAft>
                <a:spcPts val="0"/>
              </a:spcAft>
              <a:buSzPts val="1800"/>
              <a:buChar char="●"/>
            </a:pPr>
            <a:r>
              <a:rPr lang="en-US"/>
              <a:t>Not pay out or allow accrued vacation/sick time </a:t>
            </a:r>
            <a:endParaRPr/>
          </a:p>
          <a:p>
            <a:pPr indent="-342900" lvl="0" marL="457200" rtl="0" algn="l">
              <a:lnSpc>
                <a:spcPct val="115000"/>
              </a:lnSpc>
              <a:spcBef>
                <a:spcPts val="0"/>
              </a:spcBef>
              <a:spcAft>
                <a:spcPts val="0"/>
              </a:spcAft>
              <a:buSzPts val="1800"/>
              <a:buChar char="●"/>
            </a:pPr>
            <a:r>
              <a:rPr lang="en-US"/>
              <a:t>Pay with checks that bounce </a:t>
            </a:r>
            <a:endParaRPr/>
          </a:p>
          <a:p>
            <a:pPr indent="-342900" lvl="0" marL="457200" rtl="0" algn="l">
              <a:lnSpc>
                <a:spcPct val="115000"/>
              </a:lnSpc>
              <a:spcBef>
                <a:spcPts val="0"/>
              </a:spcBef>
              <a:spcAft>
                <a:spcPts val="0"/>
              </a:spcAft>
              <a:buSzPts val="1800"/>
              <a:buChar char="●"/>
            </a:pPr>
            <a:r>
              <a:rPr lang="en-US"/>
              <a:t>Suddenly close a business without paying a final check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9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i="1" lang="en-US"/>
              <a:t>At-risk for wage theft…</a:t>
            </a:r>
            <a:endParaRPr/>
          </a:p>
        </p:txBody>
      </p:sp>
      <p:sp>
        <p:nvSpPr>
          <p:cNvPr id="523" name="Google Shape;523;p90"/>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Young workers</a:t>
            </a:r>
            <a:endParaRPr/>
          </a:p>
          <a:p>
            <a:pPr indent="-342900" lvl="0" marL="457200" rtl="0" algn="l">
              <a:lnSpc>
                <a:spcPct val="115000"/>
              </a:lnSpc>
              <a:spcBef>
                <a:spcPts val="0"/>
              </a:spcBef>
              <a:spcAft>
                <a:spcPts val="0"/>
              </a:spcAft>
              <a:buSzPts val="1800"/>
              <a:buChar char="●"/>
            </a:pPr>
            <a:r>
              <a:rPr lang="en-US"/>
              <a:t>Immigrant workers, especially those who are undocumented</a:t>
            </a:r>
            <a:endParaRPr/>
          </a:p>
          <a:p>
            <a:pPr indent="-342900" lvl="0" marL="457200" rtl="0" algn="l">
              <a:lnSpc>
                <a:spcPct val="115000"/>
              </a:lnSpc>
              <a:spcBef>
                <a:spcPts val="0"/>
              </a:spcBef>
              <a:spcAft>
                <a:spcPts val="0"/>
              </a:spcAft>
              <a:buSzPts val="1800"/>
              <a:buChar char="●"/>
            </a:pPr>
            <a:r>
              <a:rPr lang="en-US"/>
              <a:t>Returning citizens/ex-offenders</a:t>
            </a:r>
            <a:endParaRPr/>
          </a:p>
          <a:p>
            <a:pPr indent="-342900" lvl="0" marL="457200" rtl="0" algn="l">
              <a:lnSpc>
                <a:spcPct val="115000"/>
              </a:lnSpc>
              <a:spcBef>
                <a:spcPts val="0"/>
              </a:spcBef>
              <a:spcAft>
                <a:spcPts val="0"/>
              </a:spcAft>
              <a:buSzPts val="1800"/>
              <a:buChar char="●"/>
            </a:pPr>
            <a:r>
              <a:rPr lang="en-US"/>
              <a:t>POC in general</a:t>
            </a:r>
            <a:endParaRPr/>
          </a:p>
          <a:p>
            <a:pPr indent="-342900" lvl="0" marL="457200" rtl="0" algn="l">
              <a:lnSpc>
                <a:spcPct val="115000"/>
              </a:lnSpc>
              <a:spcBef>
                <a:spcPts val="0"/>
              </a:spcBef>
              <a:spcAft>
                <a:spcPts val="0"/>
              </a:spcAft>
              <a:buSzPts val="1800"/>
              <a:buChar char="●"/>
            </a:pPr>
            <a:r>
              <a:rPr lang="en-US"/>
              <a:t>Women; working mothers</a:t>
            </a:r>
            <a:endParaRPr/>
          </a:p>
          <a:p>
            <a:pPr indent="-342900" lvl="0" marL="457200" rtl="0" algn="l">
              <a:lnSpc>
                <a:spcPct val="115000"/>
              </a:lnSpc>
              <a:spcBef>
                <a:spcPts val="0"/>
              </a:spcBef>
              <a:spcAft>
                <a:spcPts val="0"/>
              </a:spcAft>
              <a:buSzPts val="1800"/>
              <a:buChar char="●"/>
            </a:pPr>
            <a:r>
              <a:rPr lang="en-US"/>
              <a:t>Certain industries maintain a culture of wage theft (car washes, temp work, non-union construction, domestic work).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48000">
              <a:schemeClr val="lt1"/>
            </a:gs>
            <a:gs pos="74000">
              <a:srgbClr val="5EB9FF"/>
            </a:gs>
            <a:gs pos="83000">
              <a:srgbClr val="5EB9FF"/>
            </a:gs>
            <a:gs pos="100000">
              <a:srgbClr val="93D0FF"/>
            </a:gs>
          </a:gsLst>
          <a:lin ang="5400000" scaled="0"/>
        </a:gradFill>
      </p:bgPr>
    </p:bg>
    <p:spTree>
      <p:nvGrpSpPr>
        <p:cNvPr id="527" name="Shape 527"/>
        <p:cNvGrpSpPr/>
        <p:nvPr/>
      </p:nvGrpSpPr>
      <p:grpSpPr>
        <a:xfrm>
          <a:off x="0" y="0"/>
          <a:ext cx="0" cy="0"/>
          <a:chOff x="0" y="0"/>
          <a:chExt cx="0" cy="0"/>
        </a:xfrm>
      </p:grpSpPr>
      <p:pic>
        <p:nvPicPr>
          <p:cNvPr id="528" name="Google Shape;528;p91"/>
          <p:cNvPicPr preferRelativeResize="0"/>
          <p:nvPr/>
        </p:nvPicPr>
        <p:blipFill rotWithShape="1">
          <a:blip r:embed="rId3">
            <a:alphaModFix/>
          </a:blip>
          <a:srcRect b="0" l="0" r="0" t="0"/>
          <a:stretch/>
        </p:blipFill>
        <p:spPr>
          <a:xfrm>
            <a:off x="2844350" y="373381"/>
            <a:ext cx="3241140" cy="4396737"/>
          </a:xfrm>
          <a:prstGeom prst="rect">
            <a:avLst/>
          </a:prstGeom>
          <a:noFill/>
          <a:ln cap="flat" cmpd="sng" w="50800">
            <a:solidFill>
              <a:schemeClr val="accent1"/>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9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Jeremy’s documenting strategies…</a:t>
            </a:r>
            <a:endParaRPr/>
          </a:p>
        </p:txBody>
      </p:sp>
      <p:sp>
        <p:nvSpPr>
          <p:cNvPr id="534" name="Google Shape;534;p92"/>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Record of work hours (CALENDAR)</a:t>
            </a:r>
            <a:endParaRPr/>
          </a:p>
          <a:p>
            <a:pPr indent="-342900" lvl="0" marL="457200" rtl="0" algn="l">
              <a:lnSpc>
                <a:spcPct val="115000"/>
              </a:lnSpc>
              <a:spcBef>
                <a:spcPts val="0"/>
              </a:spcBef>
              <a:spcAft>
                <a:spcPts val="0"/>
              </a:spcAft>
              <a:buSzPts val="1800"/>
              <a:buChar char="●"/>
            </a:pPr>
            <a:r>
              <a:rPr lang="en-US"/>
              <a:t>Check stubs (FOLDER)</a:t>
            </a:r>
            <a:endParaRPr/>
          </a:p>
          <a:p>
            <a:pPr indent="-342900" lvl="0" marL="457200" rtl="0" algn="l">
              <a:lnSpc>
                <a:spcPct val="115000"/>
              </a:lnSpc>
              <a:spcBef>
                <a:spcPts val="0"/>
              </a:spcBef>
              <a:spcAft>
                <a:spcPts val="0"/>
              </a:spcAft>
              <a:buSzPts val="1800"/>
              <a:buChar char="●"/>
            </a:pPr>
            <a:r>
              <a:rPr lang="en-US"/>
              <a:t>Journal of tips received (JOURNAL)</a:t>
            </a:r>
            <a:endParaRPr/>
          </a:p>
          <a:p>
            <a:pPr indent="-342900" lvl="0" marL="457200" rtl="0" algn="l">
              <a:lnSpc>
                <a:spcPct val="115000"/>
              </a:lnSpc>
              <a:spcBef>
                <a:spcPts val="0"/>
              </a:spcBef>
              <a:spcAft>
                <a:spcPts val="0"/>
              </a:spcAft>
              <a:buSzPts val="1800"/>
              <a:buChar char="●"/>
            </a:pPr>
            <a:r>
              <a:rPr lang="en-US"/>
              <a:t>Collecting coworkers contact info (JOURNAL/PHONE)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93"/>
          <p:cNvSpPr txBox="1"/>
          <p:nvPr>
            <p:ph type="title"/>
          </p:nvPr>
        </p:nvSpPr>
        <p:spPr>
          <a:xfrm>
            <a:off x="283100" y="3470075"/>
            <a:ext cx="6244200" cy="10773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1200"/>
              </a:spcBef>
              <a:spcAft>
                <a:spcPts val="0"/>
              </a:spcAft>
              <a:buNone/>
            </a:pPr>
            <a:r>
              <a:rPr lang="en-US" sz="2777"/>
              <a:t>A global pandemic plus polar vortex mean that most of Olive Italiano’s business has switched to take-out orders. Jeremy no longer has tables to wait and is helping package customer orders . </a:t>
            </a:r>
            <a:endParaRPr sz="2777"/>
          </a:p>
          <a:p>
            <a:pPr indent="0" lvl="0" marL="0" rtl="0" algn="l">
              <a:lnSpc>
                <a:spcPct val="90000"/>
              </a:lnSpc>
              <a:spcBef>
                <a:spcPts val="1200"/>
              </a:spcBef>
              <a:spcAft>
                <a:spcPts val="0"/>
              </a:spcAft>
              <a:buNone/>
            </a:pPr>
            <a:r>
              <a:rPr lang="en-US" sz="2777"/>
              <a:t>Before the pandemic, Jeremy was paid a tipped sub-minimum wage in addition to his tips. Can his employer continue doing this now?</a:t>
            </a:r>
            <a:r>
              <a:rPr lang="en-US" sz="2888"/>
              <a:t> </a:t>
            </a:r>
            <a:r>
              <a:rPr lang="en-US" sz="3000"/>
              <a:t>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SzPct val="160000"/>
              <a:buNone/>
            </a:pPr>
            <a:r>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67"/>
          <p:cNvSpPr txBox="1"/>
          <p:nvPr>
            <p:ph type="title"/>
          </p:nvPr>
        </p:nvSpPr>
        <p:spPr>
          <a:xfrm>
            <a:off x="1715946" y="458149"/>
            <a:ext cx="5712107" cy="420787"/>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172169"/>
              </a:buClr>
              <a:buSzPts val="3000"/>
              <a:buFont typeface="Times New Roman"/>
              <a:buNone/>
            </a:pPr>
            <a:r>
              <a:rPr b="0" lang="en-US" sz="3000">
                <a:latin typeface="Arial"/>
                <a:ea typeface="Arial"/>
                <a:cs typeface="Arial"/>
                <a:sym typeface="Arial"/>
              </a:rPr>
              <a:t>Agenda</a:t>
            </a:r>
            <a:endParaRPr b="0" sz="3000">
              <a:latin typeface="Arial"/>
              <a:ea typeface="Arial"/>
              <a:cs typeface="Arial"/>
              <a:sym typeface="Arial"/>
            </a:endParaRPr>
          </a:p>
        </p:txBody>
      </p:sp>
      <p:sp>
        <p:nvSpPr>
          <p:cNvPr id="357" name="Google Shape;357;p67"/>
          <p:cNvSpPr txBox="1"/>
          <p:nvPr>
            <p:ph idx="1" type="body"/>
          </p:nvPr>
        </p:nvSpPr>
        <p:spPr>
          <a:xfrm>
            <a:off x="628650" y="1107756"/>
            <a:ext cx="7886700" cy="3525936"/>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115000"/>
              </a:lnSpc>
              <a:spcBef>
                <a:spcPts val="0"/>
              </a:spcBef>
              <a:spcAft>
                <a:spcPts val="0"/>
              </a:spcAft>
              <a:buNone/>
            </a:pPr>
            <a:r>
              <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The changing nature of work</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Connecting workers’ rights to job training programs</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Workers’ rights 101 </a:t>
            </a:r>
            <a:endParaRPr sz="1800">
              <a:solidFill>
                <a:schemeClr val="dk1"/>
              </a:solidFill>
              <a:latin typeface="Lato"/>
              <a:ea typeface="Lato"/>
              <a:cs typeface="Lato"/>
              <a:sym typeface="Lato"/>
            </a:endParaRPr>
          </a:p>
          <a:p>
            <a:pPr indent="-317500" lvl="1" marL="914400" rtl="0" algn="l">
              <a:lnSpc>
                <a:spcPct val="115000"/>
              </a:lnSpc>
              <a:spcBef>
                <a:spcPts val="0"/>
              </a:spcBef>
              <a:spcAft>
                <a:spcPts val="0"/>
              </a:spcAft>
              <a:buClr>
                <a:schemeClr val="dk1"/>
              </a:buClr>
              <a:buSzPts val="1400"/>
              <a:buFont typeface="Lato"/>
              <a:buChar char="○"/>
            </a:pPr>
            <a:r>
              <a:rPr lang="en-US" sz="1800">
                <a:solidFill>
                  <a:schemeClr val="dk1"/>
                </a:solidFill>
                <a:latin typeface="Lato"/>
                <a:ea typeface="Lato"/>
                <a:cs typeface="Lato"/>
                <a:sym typeface="Lato"/>
              </a:rPr>
              <a:t>Wage theft</a:t>
            </a:r>
            <a:endParaRPr>
              <a:solidFill>
                <a:schemeClr val="dk1"/>
              </a:solidFill>
              <a:latin typeface="Lato"/>
              <a:ea typeface="Lato"/>
              <a:cs typeface="Lato"/>
              <a:sym typeface="Lato"/>
            </a:endParaRPr>
          </a:p>
          <a:p>
            <a:pPr indent="-317500" lvl="1" marL="914400" rtl="0" algn="l">
              <a:lnSpc>
                <a:spcPct val="115000"/>
              </a:lnSpc>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M</a:t>
            </a:r>
            <a:r>
              <a:rPr lang="en-US" sz="1800">
                <a:solidFill>
                  <a:schemeClr val="dk1"/>
                </a:solidFill>
                <a:latin typeface="Lato"/>
                <a:ea typeface="Lato"/>
                <a:cs typeface="Lato"/>
                <a:sym typeface="Lato"/>
              </a:rPr>
              <a:t>inimum wages differences</a:t>
            </a:r>
            <a:endParaRPr sz="1800">
              <a:solidFill>
                <a:schemeClr val="dk1"/>
              </a:solidFill>
              <a:latin typeface="Lato"/>
              <a:ea typeface="Lato"/>
              <a:cs typeface="Lato"/>
              <a:sym typeface="Lato"/>
            </a:endParaRPr>
          </a:p>
          <a:p>
            <a:pPr indent="-317500" lvl="1" marL="914400" rtl="0" algn="l">
              <a:lnSpc>
                <a:spcPct val="115000"/>
              </a:lnSpc>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Misclassification</a:t>
            </a:r>
            <a:endParaRPr>
              <a:solidFill>
                <a:schemeClr val="dk1"/>
              </a:solidFill>
              <a:latin typeface="Lato"/>
              <a:ea typeface="Lato"/>
              <a:cs typeface="Lato"/>
              <a:sym typeface="Lato"/>
            </a:endParaRPr>
          </a:p>
          <a:p>
            <a:pPr indent="-317500" lvl="1" marL="914400" rtl="0" algn="l">
              <a:lnSpc>
                <a:spcPct val="115000"/>
              </a:lnSpc>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Workers’ comp</a:t>
            </a:r>
            <a:endParaRPr>
              <a:solidFill>
                <a:schemeClr val="dk1"/>
              </a:solidFill>
              <a:latin typeface="Lato"/>
              <a:ea typeface="Lato"/>
              <a:cs typeface="Lato"/>
              <a:sym typeface="Lato"/>
            </a:endParaRPr>
          </a:p>
          <a:p>
            <a:pPr indent="-317500" lvl="1" marL="914400" rtl="0" algn="l">
              <a:lnSpc>
                <a:spcPct val="115000"/>
              </a:lnSpc>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D</a:t>
            </a:r>
            <a:r>
              <a:rPr lang="en-US" sz="1800">
                <a:solidFill>
                  <a:schemeClr val="dk1"/>
                </a:solidFill>
                <a:latin typeface="Lato"/>
                <a:ea typeface="Lato"/>
                <a:cs typeface="Lato"/>
                <a:sym typeface="Lato"/>
              </a:rPr>
              <a:t>iscriminatio</a:t>
            </a:r>
            <a:r>
              <a:rPr lang="en-US">
                <a:solidFill>
                  <a:schemeClr val="dk1"/>
                </a:solidFill>
                <a:latin typeface="Lato"/>
                <a:ea typeface="Lato"/>
                <a:cs typeface="Lato"/>
                <a:sym typeface="Lato"/>
              </a:rPr>
              <a:t>n</a:t>
            </a:r>
            <a:r>
              <a:rPr lang="en-US"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Documenting strategies</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Takeaways and final questions</a:t>
            </a:r>
            <a:endParaRPr sz="18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1"/>
              </a:solidFill>
              <a:latin typeface="Lato"/>
              <a:ea typeface="Lato"/>
              <a:cs typeface="Lato"/>
              <a:sym typeface="Lato"/>
            </a:endParaRPr>
          </a:p>
        </p:txBody>
      </p:sp>
      <p:sp>
        <p:nvSpPr>
          <p:cNvPr id="358" name="Google Shape;358;p67"/>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94"/>
          <p:cNvSpPr txBox="1"/>
          <p:nvPr>
            <p:ph type="title"/>
          </p:nvPr>
        </p:nvSpPr>
        <p:spPr>
          <a:xfrm>
            <a:off x="367500" y="191265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Depends</a:t>
            </a:r>
            <a:endParaRPr/>
          </a:p>
        </p:txBody>
      </p:sp>
      <p:sp>
        <p:nvSpPr>
          <p:cNvPr id="545" name="Google Shape;545;p94"/>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400" u="sng"/>
              <a:t>Issue areas</a:t>
            </a:r>
            <a:endParaRPr/>
          </a:p>
          <a:p>
            <a:pPr indent="0" lvl="0" marL="114300" rtl="0" algn="l">
              <a:lnSpc>
                <a:spcPct val="115000"/>
              </a:lnSpc>
              <a:spcBef>
                <a:spcPts val="0"/>
              </a:spcBef>
              <a:spcAft>
                <a:spcPts val="0"/>
              </a:spcAft>
              <a:buSzPts val="1800"/>
              <a:buNone/>
            </a:pPr>
            <a:r>
              <a:rPr lang="en-US" sz="1800"/>
              <a:t>Minimum wage differences</a:t>
            </a:r>
            <a:endParaRPr sz="1800"/>
          </a:p>
          <a:p>
            <a:pPr indent="0" lvl="0" marL="114300" rtl="0" algn="l">
              <a:lnSpc>
                <a:spcPct val="115000"/>
              </a:lnSpc>
              <a:spcBef>
                <a:spcPts val="0"/>
              </a:spcBef>
              <a:spcAft>
                <a:spcPts val="0"/>
              </a:spcAft>
              <a:buSzPts val="1800"/>
              <a:buNone/>
            </a:pPr>
            <a:r>
              <a:rPr lang="en-US"/>
              <a:t>Wage theft</a:t>
            </a:r>
            <a:endParaRPr/>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9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Minimum wages</a:t>
            </a:r>
            <a:endParaRPr/>
          </a:p>
        </p:txBody>
      </p:sp>
      <p:sp>
        <p:nvSpPr>
          <p:cNvPr id="551" name="Google Shape;551;p9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Minimum wage is the lowest amount per hour an employer can pay a worker. The federal minimum wage is $7.25 and sets the floor for US workers.</a:t>
            </a:r>
            <a:endParaRPr/>
          </a:p>
          <a:p>
            <a:pPr indent="-342900" lvl="0" marL="457200" rtl="0" algn="l">
              <a:lnSpc>
                <a:spcPct val="115000"/>
              </a:lnSpc>
              <a:spcBef>
                <a:spcPts val="0"/>
              </a:spcBef>
              <a:spcAft>
                <a:spcPts val="0"/>
              </a:spcAft>
              <a:buSzPts val="1800"/>
              <a:buChar char="●"/>
            </a:pPr>
            <a:r>
              <a:rPr lang="en-US"/>
              <a:t>Minimum wage levels vary by state, county, city, and even by occupation. Local and state governments have passed their own minimum wage laws. </a:t>
            </a:r>
            <a:endParaRPr/>
          </a:p>
          <a:p>
            <a:pPr indent="-342900" lvl="0" marL="457200" rtl="0" algn="l">
              <a:lnSpc>
                <a:spcPct val="115000"/>
              </a:lnSpc>
              <a:spcBef>
                <a:spcPts val="0"/>
              </a:spcBef>
              <a:spcAft>
                <a:spcPts val="0"/>
              </a:spcAft>
              <a:buClr>
                <a:schemeClr val="dk1"/>
              </a:buClr>
              <a:buSzPts val="1800"/>
              <a:buChar char="●"/>
            </a:pPr>
            <a:r>
              <a:rPr lang="en-US">
                <a:solidFill>
                  <a:schemeClr val="dk1"/>
                </a:solidFill>
              </a:rPr>
              <a:t>There are also sub-minimum wages for workers under 18, tipped workers, and some workers with disabilities. </a:t>
            </a:r>
            <a:endParaRPr>
              <a:solidFill>
                <a:schemeClr val="dk1"/>
              </a:solidFill>
            </a:endParaRPr>
          </a:p>
          <a:p>
            <a:pPr indent="0" lvl="0" marL="2286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96"/>
          <p:cNvSpPr txBox="1"/>
          <p:nvPr>
            <p:ph type="title"/>
          </p:nvPr>
        </p:nvSpPr>
        <p:spPr>
          <a:xfrm rot="5400000">
            <a:off x="6229867" y="2341903"/>
            <a:ext cx="4011826" cy="70131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91A000"/>
                </a:solidFill>
              </a:rPr>
              <a:t>2021 Minimum wages</a:t>
            </a:r>
            <a:endParaRPr/>
          </a:p>
        </p:txBody>
      </p:sp>
      <p:sp>
        <p:nvSpPr>
          <p:cNvPr id="557" name="Google Shape;557;p96"/>
          <p:cNvSpPr txBox="1"/>
          <p:nvPr>
            <p:ph idx="1" type="body"/>
          </p:nvPr>
        </p:nvSpPr>
        <p:spPr>
          <a:xfrm>
            <a:off x="451950" y="297725"/>
            <a:ext cx="4332300" cy="48459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b="1" lang="en-US" sz="1700" u="sng">
                <a:solidFill>
                  <a:srgbClr val="EF8600"/>
                </a:solidFill>
              </a:rPr>
              <a:t>CITY OF CHICAGO</a:t>
            </a:r>
            <a:endParaRPr sz="1700">
              <a:solidFill>
                <a:srgbClr val="EF8600"/>
              </a:solidFill>
            </a:endParaRPr>
          </a:p>
          <a:p>
            <a:pPr indent="0" lvl="0" marL="139700" rtl="0" algn="l">
              <a:lnSpc>
                <a:spcPct val="115000"/>
              </a:lnSpc>
              <a:spcBef>
                <a:spcPts val="0"/>
              </a:spcBef>
              <a:spcAft>
                <a:spcPts val="0"/>
              </a:spcAft>
              <a:buSzPts val="1400"/>
              <a:buNone/>
            </a:pPr>
            <a:r>
              <a:rPr b="1" lang="en-US" sz="1700"/>
              <a:t>$14.00/hour ($15 after 7/1/21)</a:t>
            </a:r>
            <a:endParaRPr sz="1300"/>
          </a:p>
          <a:p>
            <a:pPr indent="0" lvl="0" marL="139700" rtl="0" algn="l">
              <a:lnSpc>
                <a:spcPct val="115000"/>
              </a:lnSpc>
              <a:spcBef>
                <a:spcPts val="0"/>
              </a:spcBef>
              <a:spcAft>
                <a:spcPts val="0"/>
              </a:spcAft>
              <a:buSzPts val="1400"/>
              <a:buNone/>
            </a:pPr>
            <a:r>
              <a:rPr lang="en-US" sz="1700"/>
              <a:t>$21.00/overtime hours</a:t>
            </a:r>
            <a:endParaRPr sz="1300"/>
          </a:p>
          <a:p>
            <a:pPr indent="0" lvl="0" marL="139700" rtl="0" algn="l">
              <a:lnSpc>
                <a:spcPct val="115000"/>
              </a:lnSpc>
              <a:spcBef>
                <a:spcPts val="0"/>
              </a:spcBef>
              <a:spcAft>
                <a:spcPts val="0"/>
              </a:spcAft>
              <a:buSzPts val="1400"/>
              <a:buNone/>
            </a:pPr>
            <a:r>
              <a:rPr lang="en-US" sz="1700"/>
              <a:t>$8.40/tipped wage</a:t>
            </a:r>
            <a:endParaRPr sz="1700"/>
          </a:p>
          <a:p>
            <a:pPr indent="0" lvl="0" marL="139700" rtl="0" algn="l">
              <a:lnSpc>
                <a:spcPct val="115000"/>
              </a:lnSpc>
              <a:spcBef>
                <a:spcPts val="0"/>
              </a:spcBef>
              <a:spcAft>
                <a:spcPts val="0"/>
              </a:spcAft>
              <a:buSzPts val="1400"/>
              <a:buNone/>
            </a:pPr>
            <a:r>
              <a:rPr b="1" lang="en-US" sz="1700"/>
              <a:t>$10.00/YOUTH*</a:t>
            </a:r>
            <a:endParaRPr b="1" sz="1700"/>
          </a:p>
          <a:p>
            <a:pPr indent="0" lvl="0" marL="139700" rtl="0" algn="l">
              <a:lnSpc>
                <a:spcPct val="115000"/>
              </a:lnSpc>
              <a:spcBef>
                <a:spcPts val="0"/>
              </a:spcBef>
              <a:spcAft>
                <a:spcPts val="0"/>
              </a:spcAft>
              <a:buSzPts val="1400"/>
              <a:buNone/>
            </a:pPr>
            <a:r>
              <a:t/>
            </a:r>
            <a:endParaRPr sz="1700"/>
          </a:p>
          <a:p>
            <a:pPr indent="0" lvl="0" marL="139700" rtl="0" algn="l">
              <a:lnSpc>
                <a:spcPct val="115000"/>
              </a:lnSpc>
              <a:spcBef>
                <a:spcPts val="0"/>
              </a:spcBef>
              <a:spcAft>
                <a:spcPts val="0"/>
              </a:spcAft>
              <a:buSzPts val="1400"/>
              <a:buNone/>
            </a:pPr>
            <a:r>
              <a:rPr b="1" lang="en-US" sz="1700" u="sng">
                <a:solidFill>
                  <a:schemeClr val="accent5"/>
                </a:solidFill>
              </a:rPr>
              <a:t>COOK COUNTY</a:t>
            </a:r>
            <a:endParaRPr sz="1700">
              <a:solidFill>
                <a:schemeClr val="accent5"/>
              </a:solidFill>
            </a:endParaRPr>
          </a:p>
          <a:p>
            <a:pPr indent="0" lvl="0" marL="139700" rtl="0" algn="l">
              <a:lnSpc>
                <a:spcPct val="115000"/>
              </a:lnSpc>
              <a:spcBef>
                <a:spcPts val="0"/>
              </a:spcBef>
              <a:spcAft>
                <a:spcPts val="0"/>
              </a:spcAft>
              <a:buSzPts val="1400"/>
              <a:buNone/>
            </a:pPr>
            <a:r>
              <a:rPr b="1" lang="en-US" sz="1700"/>
              <a:t>$13.00/hour**</a:t>
            </a:r>
            <a:endParaRPr sz="1300"/>
          </a:p>
          <a:p>
            <a:pPr indent="0" lvl="0" marL="139700" rtl="0" algn="l">
              <a:lnSpc>
                <a:spcPct val="115000"/>
              </a:lnSpc>
              <a:spcBef>
                <a:spcPts val="0"/>
              </a:spcBef>
              <a:spcAft>
                <a:spcPts val="0"/>
              </a:spcAft>
              <a:buSzPts val="1400"/>
              <a:buNone/>
            </a:pPr>
            <a:r>
              <a:rPr lang="en-US" sz="1700"/>
              <a:t>$19.50/overtime hours</a:t>
            </a:r>
            <a:endParaRPr sz="1300"/>
          </a:p>
          <a:p>
            <a:pPr indent="0" lvl="0" marL="139700" rtl="0" algn="l">
              <a:lnSpc>
                <a:spcPct val="115000"/>
              </a:lnSpc>
              <a:spcBef>
                <a:spcPts val="0"/>
              </a:spcBef>
              <a:spcAft>
                <a:spcPts val="0"/>
              </a:spcAft>
              <a:buSzPts val="1400"/>
              <a:buNone/>
            </a:pPr>
            <a:r>
              <a:rPr lang="en-US" sz="1700"/>
              <a:t>$6.60/tipped wage</a:t>
            </a:r>
            <a:endParaRPr sz="1300"/>
          </a:p>
          <a:p>
            <a:pPr indent="0" lvl="0" marL="0" rtl="0" algn="l">
              <a:spcBef>
                <a:spcPts val="0"/>
              </a:spcBef>
              <a:spcAft>
                <a:spcPts val="0"/>
              </a:spcAft>
              <a:buNone/>
            </a:pPr>
            <a:r>
              <a:t/>
            </a:r>
            <a:endParaRPr b="1" sz="950">
              <a:solidFill>
                <a:schemeClr val="dk1"/>
              </a:solidFill>
              <a:highlight>
                <a:srgbClr val="FFFFFF"/>
              </a:highlight>
            </a:endParaRPr>
          </a:p>
          <a:p>
            <a:pPr indent="0" lvl="0" marL="0" rtl="0" algn="l">
              <a:spcBef>
                <a:spcPts val="800"/>
              </a:spcBef>
              <a:spcAft>
                <a:spcPts val="0"/>
              </a:spcAft>
              <a:buNone/>
            </a:pPr>
            <a:r>
              <a:rPr b="1" lang="en-US" sz="1100">
                <a:solidFill>
                  <a:schemeClr val="dk1"/>
                </a:solidFill>
                <a:highlight>
                  <a:srgbClr val="FFFFFF"/>
                </a:highlight>
              </a:rPr>
              <a:t>*Beginning, January 1, 2020, if a worker under 18 works more than 650 hours for the employer during any calendar year, they must be paid the regular (over 18 wage).  </a:t>
            </a:r>
            <a:r>
              <a:rPr lang="en-US" sz="1100"/>
              <a:t> </a:t>
            </a:r>
            <a:endParaRPr sz="1100"/>
          </a:p>
          <a:p>
            <a:pPr indent="0" lvl="0" marL="0" rtl="0" algn="l">
              <a:lnSpc>
                <a:spcPct val="115000"/>
              </a:lnSpc>
              <a:spcBef>
                <a:spcPts val="800"/>
              </a:spcBef>
              <a:spcAft>
                <a:spcPts val="0"/>
              </a:spcAft>
              <a:buSzPts val="1400"/>
              <a:buNone/>
            </a:pPr>
            <a:r>
              <a:rPr lang="en-US" sz="1100"/>
              <a:t>**</a:t>
            </a:r>
            <a:r>
              <a:rPr i="1" lang="en-US" sz="1100"/>
              <a:t>Many Cook County municipalities have opted-out of the minimum wage increase. They are still subject to the Illinois minimum wage increases. </a:t>
            </a:r>
            <a:endParaRPr i="1" sz="1100"/>
          </a:p>
          <a:p>
            <a:pPr indent="0" lvl="0" marL="139700" rtl="0" algn="l">
              <a:lnSpc>
                <a:spcPct val="115000"/>
              </a:lnSpc>
              <a:spcBef>
                <a:spcPts val="0"/>
              </a:spcBef>
              <a:spcAft>
                <a:spcPts val="0"/>
              </a:spcAft>
              <a:buSzPts val="1400"/>
              <a:buNone/>
            </a:pPr>
            <a:r>
              <a:t/>
            </a:r>
            <a:endParaRPr i="1" sz="1100"/>
          </a:p>
        </p:txBody>
      </p:sp>
      <p:sp>
        <p:nvSpPr>
          <p:cNvPr id="558" name="Google Shape;558;p96"/>
          <p:cNvSpPr txBox="1"/>
          <p:nvPr>
            <p:ph idx="2" type="body"/>
          </p:nvPr>
        </p:nvSpPr>
        <p:spPr>
          <a:xfrm>
            <a:off x="4832400" y="297725"/>
            <a:ext cx="3052800" cy="42711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b="1" lang="en-US" sz="1700" u="sng">
                <a:solidFill>
                  <a:srgbClr val="0077B3"/>
                </a:solidFill>
              </a:rPr>
              <a:t>ILLINOIS (outside Cook)</a:t>
            </a:r>
            <a:endParaRPr sz="1700">
              <a:solidFill>
                <a:srgbClr val="0077B3"/>
              </a:solidFill>
            </a:endParaRPr>
          </a:p>
          <a:p>
            <a:pPr indent="0" lvl="0" marL="139700" rtl="0" algn="l">
              <a:lnSpc>
                <a:spcPct val="115000"/>
              </a:lnSpc>
              <a:spcBef>
                <a:spcPts val="0"/>
              </a:spcBef>
              <a:spcAft>
                <a:spcPts val="0"/>
              </a:spcAft>
              <a:buSzPts val="1400"/>
              <a:buNone/>
            </a:pPr>
            <a:r>
              <a:rPr b="1" lang="en-US" sz="1700"/>
              <a:t>$11.00/hour (after 1/1/21)</a:t>
            </a:r>
            <a:endParaRPr sz="1700"/>
          </a:p>
          <a:p>
            <a:pPr indent="0" lvl="0" marL="139700" rtl="0" algn="l">
              <a:lnSpc>
                <a:spcPct val="115000"/>
              </a:lnSpc>
              <a:spcBef>
                <a:spcPts val="0"/>
              </a:spcBef>
              <a:spcAft>
                <a:spcPts val="0"/>
              </a:spcAft>
              <a:buSzPts val="1400"/>
              <a:buNone/>
            </a:pPr>
            <a:r>
              <a:rPr lang="en-US" sz="1700"/>
              <a:t>$6.60/tipped wage</a:t>
            </a:r>
            <a:endParaRPr sz="1700"/>
          </a:p>
          <a:p>
            <a:pPr indent="0" lvl="0" marL="139700" rtl="0" algn="l">
              <a:lnSpc>
                <a:spcPct val="115000"/>
              </a:lnSpc>
              <a:spcBef>
                <a:spcPts val="0"/>
              </a:spcBef>
              <a:spcAft>
                <a:spcPts val="0"/>
              </a:spcAft>
              <a:buSzPts val="1400"/>
              <a:buNone/>
            </a:pPr>
            <a:r>
              <a:rPr b="1" lang="en-US" sz="1700"/>
              <a:t>$8.50/YOUTH</a:t>
            </a:r>
            <a:endParaRPr b="1" sz="1700"/>
          </a:p>
          <a:p>
            <a:pPr indent="0" lvl="0" marL="139700" rtl="0" algn="l">
              <a:lnSpc>
                <a:spcPct val="115000"/>
              </a:lnSpc>
              <a:spcBef>
                <a:spcPts val="0"/>
              </a:spcBef>
              <a:spcAft>
                <a:spcPts val="0"/>
              </a:spcAft>
              <a:buSzPts val="1400"/>
              <a:buNone/>
            </a:pPr>
            <a:r>
              <a:rPr lang="en-US"/>
              <a:t> </a:t>
            </a:r>
            <a:endParaRPr/>
          </a:p>
          <a:p>
            <a:pPr indent="0" lvl="0" marL="139700" rtl="0" algn="l">
              <a:lnSpc>
                <a:spcPct val="115000"/>
              </a:lnSpc>
              <a:spcBef>
                <a:spcPts val="0"/>
              </a:spcBef>
              <a:spcAft>
                <a:spcPts val="0"/>
              </a:spcAft>
              <a:buSzPts val="1400"/>
              <a:buNone/>
            </a:pPr>
            <a:r>
              <a:rPr b="1" lang="en-US" u="sng"/>
              <a:t>INDIANA</a:t>
            </a:r>
            <a:endParaRPr/>
          </a:p>
          <a:p>
            <a:pPr indent="0" lvl="0" marL="139700" rtl="0" algn="l">
              <a:lnSpc>
                <a:spcPct val="115000"/>
              </a:lnSpc>
              <a:spcBef>
                <a:spcPts val="0"/>
              </a:spcBef>
              <a:spcAft>
                <a:spcPts val="0"/>
              </a:spcAft>
              <a:buSzPts val="1400"/>
              <a:buNone/>
            </a:pPr>
            <a:r>
              <a:rPr lang="en-US"/>
              <a:t>$7.25/hour</a:t>
            </a:r>
            <a:endParaRPr/>
          </a:p>
          <a:p>
            <a:pPr indent="0" lvl="0" marL="139700" rtl="0" algn="l">
              <a:lnSpc>
                <a:spcPct val="115000"/>
              </a:lnSpc>
              <a:spcBef>
                <a:spcPts val="0"/>
              </a:spcBef>
              <a:spcAft>
                <a:spcPts val="0"/>
              </a:spcAft>
              <a:buSzPts val="1400"/>
              <a:buNone/>
            </a:pPr>
            <a:r>
              <a:rPr lang="en-US"/>
              <a:t>$2.13/tipped wage</a:t>
            </a:r>
            <a:endParaRPr/>
          </a:p>
          <a:p>
            <a:pPr indent="0" lvl="0" marL="139700" rtl="0" algn="l">
              <a:lnSpc>
                <a:spcPct val="115000"/>
              </a:lnSpc>
              <a:spcBef>
                <a:spcPts val="0"/>
              </a:spcBef>
              <a:spcAft>
                <a:spcPts val="0"/>
              </a:spcAft>
              <a:buSzPts val="1400"/>
              <a:buNone/>
            </a:pPr>
            <a:r>
              <a:rPr lang="en-US"/>
              <a:t> </a:t>
            </a:r>
            <a:endParaRPr/>
          </a:p>
          <a:p>
            <a:pPr indent="0" lvl="0" marL="139700" rtl="0" algn="l">
              <a:lnSpc>
                <a:spcPct val="115000"/>
              </a:lnSpc>
              <a:spcBef>
                <a:spcPts val="0"/>
              </a:spcBef>
              <a:spcAft>
                <a:spcPts val="0"/>
              </a:spcAft>
              <a:buSzPts val="1400"/>
              <a:buNone/>
            </a:pPr>
            <a:r>
              <a:rPr b="1" lang="en-US" u="sng"/>
              <a:t>WISCONSIN</a:t>
            </a:r>
            <a:endParaRPr/>
          </a:p>
          <a:p>
            <a:pPr indent="0" lvl="0" marL="139700" rtl="0" algn="l">
              <a:lnSpc>
                <a:spcPct val="115000"/>
              </a:lnSpc>
              <a:spcBef>
                <a:spcPts val="0"/>
              </a:spcBef>
              <a:spcAft>
                <a:spcPts val="0"/>
              </a:spcAft>
              <a:buSzPts val="1400"/>
              <a:buNone/>
            </a:pPr>
            <a:r>
              <a:rPr lang="en-US"/>
              <a:t>$7.25/hour</a:t>
            </a:r>
            <a:endParaRPr/>
          </a:p>
          <a:p>
            <a:pPr indent="0" lvl="0" marL="139700" rtl="0" algn="l">
              <a:lnSpc>
                <a:spcPct val="115000"/>
              </a:lnSpc>
              <a:spcBef>
                <a:spcPts val="0"/>
              </a:spcBef>
              <a:spcAft>
                <a:spcPts val="0"/>
              </a:spcAft>
              <a:buSzPts val="1400"/>
              <a:buNone/>
            </a:pPr>
            <a:r>
              <a:rPr lang="en-US"/>
              <a:t>$2.13/tipped wage</a:t>
            </a:r>
            <a:endParaRPr/>
          </a:p>
          <a:p>
            <a:pPr indent="0" lvl="0" marL="139700" rtl="0" algn="l">
              <a:lnSpc>
                <a:spcPct val="115000"/>
              </a:lnSpc>
              <a:spcBef>
                <a:spcPts val="0"/>
              </a:spcBef>
              <a:spcAft>
                <a:spcPts val="0"/>
              </a:spcAft>
              <a:buSzPts val="1400"/>
              <a:buNone/>
            </a:pPr>
            <a:r>
              <a:rPr lang="en-US"/>
              <a:t> </a:t>
            </a:r>
            <a:endParaRPr/>
          </a:p>
          <a:p>
            <a:pPr indent="0" lvl="0" marL="139700" rtl="0" algn="l">
              <a:lnSpc>
                <a:spcPct val="115000"/>
              </a:lnSpc>
              <a:spcBef>
                <a:spcPts val="0"/>
              </a:spcBef>
              <a:spcAft>
                <a:spcPts val="0"/>
              </a:spcAft>
              <a:buSzPts val="1400"/>
              <a:buNone/>
            </a:pPr>
            <a:r>
              <a:rPr b="1" lang="en-US" u="sng"/>
              <a:t>IOWA</a:t>
            </a:r>
            <a:endParaRPr/>
          </a:p>
          <a:p>
            <a:pPr indent="0" lvl="0" marL="139700" rtl="0" algn="l">
              <a:lnSpc>
                <a:spcPct val="115000"/>
              </a:lnSpc>
              <a:spcBef>
                <a:spcPts val="0"/>
              </a:spcBef>
              <a:spcAft>
                <a:spcPts val="0"/>
              </a:spcAft>
              <a:buSzPts val="1400"/>
              <a:buNone/>
            </a:pPr>
            <a:r>
              <a:rPr lang="en-US"/>
              <a:t>$7.25/hour</a:t>
            </a:r>
            <a:endParaRPr/>
          </a:p>
          <a:p>
            <a:pPr indent="0" lvl="0" marL="139700" rtl="0" algn="l">
              <a:lnSpc>
                <a:spcPct val="115000"/>
              </a:lnSpc>
              <a:spcBef>
                <a:spcPts val="0"/>
              </a:spcBef>
              <a:spcAft>
                <a:spcPts val="0"/>
              </a:spcAft>
              <a:buSzPts val="1400"/>
              <a:buNone/>
            </a:pPr>
            <a:r>
              <a:rPr lang="en-US"/>
              <a:t>$4.35/tipped wage</a:t>
            </a:r>
            <a:endParaRPr/>
          </a:p>
          <a:p>
            <a:pPr indent="-228600" lvl="0" marL="457200" rtl="0" algn="l">
              <a:lnSpc>
                <a:spcPct val="115000"/>
              </a:lnSpc>
              <a:spcBef>
                <a:spcPts val="0"/>
              </a:spcBef>
              <a:spcAft>
                <a:spcPts val="0"/>
              </a:spcAft>
              <a:buSzPts val="14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9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Jeremy’</a:t>
            </a:r>
            <a:r>
              <a:rPr lang="en-US">
                <a:solidFill>
                  <a:schemeClr val="accent3"/>
                </a:solidFill>
              </a:rPr>
              <a:t>s documenting strategies…</a:t>
            </a:r>
            <a:endParaRPr/>
          </a:p>
        </p:txBody>
      </p:sp>
      <p:sp>
        <p:nvSpPr>
          <p:cNvPr id="564" name="Google Shape;564;p9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Record of work hours</a:t>
            </a:r>
            <a:endParaRPr/>
          </a:p>
          <a:p>
            <a:pPr indent="-342900" lvl="0" marL="457200" rtl="0" algn="l">
              <a:lnSpc>
                <a:spcPct val="115000"/>
              </a:lnSpc>
              <a:spcBef>
                <a:spcPts val="0"/>
              </a:spcBef>
              <a:spcAft>
                <a:spcPts val="0"/>
              </a:spcAft>
              <a:buSzPts val="1800"/>
              <a:buChar char="●"/>
            </a:pPr>
            <a:r>
              <a:rPr lang="en-US"/>
              <a:t>Check stubs</a:t>
            </a:r>
            <a:endParaRPr/>
          </a:p>
          <a:p>
            <a:pPr indent="-342900" lvl="0" marL="457200" rtl="0" algn="l">
              <a:lnSpc>
                <a:spcPct val="115000"/>
              </a:lnSpc>
              <a:spcBef>
                <a:spcPts val="0"/>
              </a:spcBef>
              <a:spcAft>
                <a:spcPts val="0"/>
              </a:spcAft>
              <a:buSzPts val="1800"/>
              <a:buChar char="●"/>
            </a:pPr>
            <a:r>
              <a:rPr lang="en-US"/>
              <a:t>Journal of tips received</a:t>
            </a:r>
            <a:endParaRPr/>
          </a:p>
          <a:p>
            <a:pPr indent="-342900" lvl="0" marL="457200" rtl="0" algn="l">
              <a:lnSpc>
                <a:spcPct val="115000"/>
              </a:lnSpc>
              <a:spcBef>
                <a:spcPts val="0"/>
              </a:spcBef>
              <a:spcAft>
                <a:spcPts val="0"/>
              </a:spcAft>
              <a:buSzPts val="1800"/>
              <a:buChar char="●"/>
            </a:pPr>
            <a:r>
              <a:rPr lang="en-US"/>
              <a:t>Collecting coworkers contact info</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98"/>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rmAutofit/>
          </a:bodyPr>
          <a:lstStyle/>
          <a:p>
            <a:pPr indent="0" lvl="0" marL="457200" rtl="0" algn="l">
              <a:lnSpc>
                <a:spcPct val="90000"/>
              </a:lnSpc>
              <a:spcBef>
                <a:spcPts val="1200"/>
              </a:spcBef>
              <a:spcAft>
                <a:spcPts val="0"/>
              </a:spcAft>
              <a:buSzPts val="4800"/>
              <a:buNone/>
            </a:pPr>
            <a:r>
              <a:rPr lang="en-US" sz="2340"/>
              <a:t>Brianna is 7-months pregnant and works as a cashier at Dollar Commander in Kankakee. Her OB/GYN says she cannot be on her feet for an 8-hour shift. </a:t>
            </a:r>
            <a:br>
              <a:rPr lang="en-US" sz="2340"/>
            </a:br>
            <a:br>
              <a:rPr lang="en-US" sz="2340"/>
            </a:br>
            <a:r>
              <a:rPr lang="en-US" sz="2340"/>
              <a:t>Can she be fired for not being able to stand and operate her cash register? </a:t>
            </a:r>
            <a:endParaRPr/>
          </a:p>
          <a:p>
            <a:pPr indent="0" lvl="0" marL="457200" rtl="0" algn="l">
              <a:lnSpc>
                <a:spcPct val="90000"/>
              </a:lnSpc>
              <a:spcBef>
                <a:spcPts val="1200"/>
              </a:spcBef>
              <a:spcAft>
                <a:spcPts val="0"/>
              </a:spcAft>
              <a:buSzPts val="4800"/>
              <a:buNone/>
            </a:pPr>
            <a:r>
              <a:rPr lang="en-US" sz="2340"/>
              <a:t> </a:t>
            </a:r>
            <a:endParaRPr/>
          </a:p>
          <a:p>
            <a:pPr indent="0" lvl="0" marL="0" rtl="0" algn="l">
              <a:lnSpc>
                <a:spcPct val="90000"/>
              </a:lnSpc>
              <a:spcBef>
                <a:spcPts val="1200"/>
              </a:spcBef>
              <a:spcAft>
                <a:spcPts val="0"/>
              </a:spcAft>
              <a:buSzPts val="4800"/>
              <a:buNone/>
            </a:pPr>
            <a:r>
              <a:t/>
            </a:r>
            <a:endParaRPr sz="234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99"/>
          <p:cNvSpPr txBox="1"/>
          <p:nvPr>
            <p:ph type="title"/>
          </p:nvPr>
        </p:nvSpPr>
        <p:spPr>
          <a:xfrm>
            <a:off x="356990" y="182982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NO</a:t>
            </a:r>
            <a:endParaRPr/>
          </a:p>
        </p:txBody>
      </p:sp>
      <p:sp>
        <p:nvSpPr>
          <p:cNvPr id="575" name="Google Shape;575;p99"/>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800" u="sng"/>
              <a:t>Potential issue areas</a:t>
            </a:r>
            <a:endParaRPr/>
          </a:p>
          <a:p>
            <a:pPr indent="0" lvl="0" marL="114300" rtl="0" algn="l">
              <a:lnSpc>
                <a:spcPct val="115000"/>
              </a:lnSpc>
              <a:spcBef>
                <a:spcPts val="0"/>
              </a:spcBef>
              <a:spcAft>
                <a:spcPts val="0"/>
              </a:spcAft>
              <a:buSzPts val="1800"/>
              <a:buNone/>
            </a:pPr>
            <a:r>
              <a:rPr lang="en-US" sz="2000"/>
              <a:t>Discrimination</a:t>
            </a:r>
            <a:endParaRPr/>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10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Accommodations</a:t>
            </a:r>
            <a:endParaRPr/>
          </a:p>
        </p:txBody>
      </p:sp>
      <p:sp>
        <p:nvSpPr>
          <p:cNvPr id="581" name="Google Shape;581;p100"/>
          <p:cNvSpPr txBox="1"/>
          <p:nvPr>
            <p:ph idx="1" type="body"/>
          </p:nvPr>
        </p:nvSpPr>
        <p:spPr>
          <a:xfrm>
            <a:off x="2410112" y="1313793"/>
            <a:ext cx="6155819" cy="3253757"/>
          </a:xfrm>
          <a:prstGeom prst="rect">
            <a:avLst/>
          </a:prstGeom>
          <a:noFill/>
          <a:ln>
            <a:noFill/>
          </a:ln>
        </p:spPr>
        <p:txBody>
          <a:bodyPr anchorCtr="0" anchor="t" bIns="91425" lIns="91425" spcFirstLastPara="1" rIns="91425" wrap="square" tIns="91425">
            <a:normAutofit/>
          </a:bodyPr>
          <a:lstStyle/>
          <a:p>
            <a:pPr indent="-342900" lvl="0" marL="457200" rtl="0" algn="l">
              <a:lnSpc>
                <a:spcPct val="105000"/>
              </a:lnSpc>
              <a:spcBef>
                <a:spcPts val="0"/>
              </a:spcBef>
              <a:spcAft>
                <a:spcPts val="0"/>
              </a:spcAft>
              <a:buSzPts val="1800"/>
              <a:buChar char="●"/>
            </a:pPr>
            <a:r>
              <a:rPr lang="en-US" sz="1665"/>
              <a:t>An accommodation is a change in a working situation to improve a worker’s ability to do job. </a:t>
            </a:r>
            <a:endParaRPr/>
          </a:p>
          <a:p>
            <a:pPr indent="-342900" lvl="0" marL="457200" rtl="0" algn="l">
              <a:lnSpc>
                <a:spcPct val="105000"/>
              </a:lnSpc>
              <a:spcBef>
                <a:spcPts val="0"/>
              </a:spcBef>
              <a:spcAft>
                <a:spcPts val="0"/>
              </a:spcAft>
              <a:buSzPts val="1800"/>
              <a:buChar char="●"/>
            </a:pPr>
            <a:r>
              <a:rPr i="1" lang="en-US" sz="1665">
                <a:solidFill>
                  <a:schemeClr val="accent3"/>
                </a:solidFill>
              </a:rPr>
              <a:t>Examples: making aisles on work floor wide enough for a worker in a wheelchair, changing work schedule for a worker over 40 years old (age related), or enabling a pregnant worker to have more seated work time to avoid back stress.  </a:t>
            </a:r>
            <a:endParaRPr/>
          </a:p>
          <a:p>
            <a:pPr indent="-342900" lvl="0" marL="457200" rtl="0" algn="l">
              <a:lnSpc>
                <a:spcPct val="105000"/>
              </a:lnSpc>
              <a:spcBef>
                <a:spcPts val="0"/>
              </a:spcBef>
              <a:spcAft>
                <a:spcPts val="0"/>
              </a:spcAft>
              <a:buSzPts val="1800"/>
              <a:buChar char="●"/>
            </a:pPr>
            <a:r>
              <a:rPr lang="en-US" sz="1665"/>
              <a:t>Under the Illinois Pregnancy Accommodation Law (Public Law 098-1050), employers must allow pregnant women who want to work during pregnancy reasonable job accommodations, such as to take more frequent bathroom breaks or to get help with heavy work or limit lifting. </a:t>
            </a:r>
            <a:endParaRPr/>
          </a:p>
          <a:p>
            <a:pPr indent="0" lvl="0" marL="114300" rtl="0" algn="l">
              <a:lnSpc>
                <a:spcPct val="105000"/>
              </a:lnSpc>
              <a:spcBef>
                <a:spcPts val="0"/>
              </a:spcBef>
              <a:spcAft>
                <a:spcPts val="0"/>
              </a:spcAft>
              <a:buSzPts val="1800"/>
              <a:buNone/>
            </a:pPr>
            <a:r>
              <a:t/>
            </a:r>
            <a:endParaRPr sz="1665"/>
          </a:p>
          <a:p>
            <a:pPr indent="-228600" lvl="0" marL="457200" rtl="0" algn="l">
              <a:lnSpc>
                <a:spcPct val="105000"/>
              </a:lnSpc>
              <a:spcBef>
                <a:spcPts val="0"/>
              </a:spcBef>
              <a:spcAft>
                <a:spcPts val="0"/>
              </a:spcAft>
              <a:buSzPts val="1800"/>
              <a:buNone/>
            </a:pPr>
            <a:r>
              <a:t/>
            </a:r>
            <a:endParaRPr sz="1665"/>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10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Illegal discrimination</a:t>
            </a:r>
            <a:endParaRPr/>
          </a:p>
        </p:txBody>
      </p:sp>
      <p:sp>
        <p:nvSpPr>
          <p:cNvPr id="587" name="Google Shape;587;p10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solidFill>
                  <a:schemeClr val="dk1"/>
                </a:solidFill>
              </a:rPr>
              <a:t>Brianna must be accommodated and given a chair/have her register lowered. Alternatively, she could rotate her work with another position where she does not need to be on her feet for 8 hours (Equal Employment Opportunity Commission; Illinois Department of Human Rights). </a:t>
            </a:r>
            <a:endParaRPr u="sng">
              <a:solidFill>
                <a:schemeClr val="hlink"/>
              </a:solidFill>
              <a:hlinkClick r:id="rId3"/>
            </a:endParaRPr>
          </a:p>
          <a:p>
            <a:pPr indent="-342900" lvl="0" marL="457200" rtl="0" algn="l">
              <a:lnSpc>
                <a:spcPct val="115000"/>
              </a:lnSpc>
              <a:spcBef>
                <a:spcPts val="0"/>
              </a:spcBef>
              <a:spcAft>
                <a:spcPts val="0"/>
              </a:spcAft>
              <a:buSzPts val="1800"/>
              <a:buChar char="●"/>
            </a:pPr>
            <a:r>
              <a:rPr lang="en-US" u="sng">
                <a:solidFill>
                  <a:schemeClr val="hlink"/>
                </a:solidFill>
                <a:hlinkClick r:id="rId4"/>
              </a:rPr>
              <a:t>https://www.youtube.com/watch?v=zBIjVXHl1aA</a:t>
            </a:r>
            <a:endParaRPr/>
          </a:p>
          <a:p>
            <a:pPr indent="-228600" lvl="0" marL="4572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10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Briana’s documenting strategies…</a:t>
            </a:r>
            <a:endParaRPr/>
          </a:p>
        </p:txBody>
      </p:sp>
      <p:sp>
        <p:nvSpPr>
          <p:cNvPr id="593" name="Google Shape;593;p102"/>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Record of work hours</a:t>
            </a:r>
            <a:endParaRPr/>
          </a:p>
          <a:p>
            <a:pPr indent="-342900" lvl="0" marL="457200" rtl="0" algn="l">
              <a:lnSpc>
                <a:spcPct val="115000"/>
              </a:lnSpc>
              <a:spcBef>
                <a:spcPts val="0"/>
              </a:spcBef>
              <a:spcAft>
                <a:spcPts val="0"/>
              </a:spcAft>
              <a:buSzPts val="1800"/>
              <a:buChar char="●"/>
            </a:pPr>
            <a:r>
              <a:rPr lang="en-US"/>
              <a:t>Personnel file/past incidents</a:t>
            </a:r>
            <a:endParaRPr/>
          </a:p>
          <a:p>
            <a:pPr indent="-342900" lvl="0" marL="457200" rtl="0" algn="l">
              <a:lnSpc>
                <a:spcPct val="115000"/>
              </a:lnSpc>
              <a:spcBef>
                <a:spcPts val="0"/>
              </a:spcBef>
              <a:spcAft>
                <a:spcPts val="0"/>
              </a:spcAft>
              <a:buSzPts val="1800"/>
              <a:buChar char="●"/>
            </a:pPr>
            <a:r>
              <a:rPr lang="en-US"/>
              <a:t>Journaling incidents with discriminatory behavior/comments (DATE, TIMES, </a:t>
            </a:r>
            <a:br>
              <a:rPr lang="en-US"/>
            </a:br>
            <a:r>
              <a:rPr lang="en-US"/>
              <a:t>EVENT with factual info, WITNESSES)</a:t>
            </a:r>
            <a:endParaRPr/>
          </a:p>
          <a:p>
            <a:pPr indent="-342900" lvl="0" marL="457200" rtl="0" algn="l">
              <a:lnSpc>
                <a:spcPct val="115000"/>
              </a:lnSpc>
              <a:spcBef>
                <a:spcPts val="0"/>
              </a:spcBef>
              <a:spcAft>
                <a:spcPts val="0"/>
              </a:spcAft>
              <a:buSzPts val="1800"/>
              <a:buChar char="●"/>
            </a:pPr>
            <a:r>
              <a:rPr lang="en-US"/>
              <a:t>Collecting coworkers contact info to prove different treatment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03"/>
          <p:cNvSpPr txBox="1"/>
          <p:nvPr>
            <p:ph type="title"/>
          </p:nvPr>
        </p:nvSpPr>
        <p:spPr>
          <a:xfrm>
            <a:off x="776775" y="1794975"/>
            <a:ext cx="6686400" cy="23430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US" sz="2400"/>
              <a:t>Melanie has a felony conviction from 15 years ago for stealing some clothes from a store. </a:t>
            </a:r>
            <a:endParaRPr sz="2400"/>
          </a:p>
          <a:p>
            <a:pPr indent="0" lvl="0" marL="0" rtl="0" algn="l">
              <a:lnSpc>
                <a:spcPct val="115000"/>
              </a:lnSpc>
              <a:spcBef>
                <a:spcPts val="1200"/>
              </a:spcBef>
              <a:spcAft>
                <a:spcPts val="0"/>
              </a:spcAft>
              <a:buClr>
                <a:schemeClr val="dk2"/>
              </a:buClr>
              <a:buSzPts val="1100"/>
              <a:buFont typeface="Arial"/>
              <a:buNone/>
            </a:pPr>
            <a:r>
              <a:rPr lang="en-US" sz="2400"/>
              <a:t>She has been out of work for awhile and feels that she never receives call backs from her job applications because of her criminal record. Is this legal?</a:t>
            </a:r>
            <a:r>
              <a:rPr b="0" lang="en-US" sz="2400">
                <a:latin typeface="Arial"/>
                <a:ea typeface="Arial"/>
                <a:cs typeface="Arial"/>
                <a:sym typeface="Arial"/>
              </a:rPr>
              <a:t> </a:t>
            </a:r>
            <a:endParaRPr b="0" sz="2400">
              <a:latin typeface="Arial"/>
              <a:ea typeface="Arial"/>
              <a:cs typeface="Arial"/>
              <a:sym typeface="Arial"/>
            </a:endParaRPr>
          </a:p>
          <a:p>
            <a:pPr indent="0" lvl="0" marL="457200" rtl="0" algn="l">
              <a:lnSpc>
                <a:spcPct val="115000"/>
              </a:lnSpc>
              <a:spcBef>
                <a:spcPts val="1200"/>
              </a:spcBef>
              <a:spcAft>
                <a:spcPts val="0"/>
              </a:spcAft>
              <a:buClr>
                <a:schemeClr val="dk2"/>
              </a:buClr>
              <a:buSzPts val="1100"/>
              <a:buFont typeface="Arial"/>
              <a:buNone/>
            </a:pPr>
            <a:r>
              <a:t/>
            </a:r>
            <a:endParaRPr b="0" sz="2400">
              <a:solidFill>
                <a:schemeClr val="dk2"/>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8"/>
          <p:cNvSpPr txBox="1"/>
          <p:nvPr>
            <p:ph type="title"/>
          </p:nvPr>
        </p:nvSpPr>
        <p:spPr>
          <a:xfrm>
            <a:off x="1715946" y="458149"/>
            <a:ext cx="5712000" cy="420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172169"/>
              </a:buClr>
              <a:buSzPts val="3000"/>
              <a:buFont typeface="Times New Roman"/>
              <a:buNone/>
            </a:pPr>
            <a:r>
              <a:rPr b="0" lang="en-US" sz="3000">
                <a:latin typeface="Arial"/>
                <a:ea typeface="Arial"/>
                <a:cs typeface="Arial"/>
                <a:sym typeface="Arial"/>
              </a:rPr>
              <a:t>Housekeeping</a:t>
            </a:r>
            <a:endParaRPr b="0" sz="3000">
              <a:latin typeface="Arial"/>
              <a:ea typeface="Arial"/>
              <a:cs typeface="Arial"/>
              <a:sym typeface="Arial"/>
            </a:endParaRPr>
          </a:p>
        </p:txBody>
      </p:sp>
      <p:sp>
        <p:nvSpPr>
          <p:cNvPr id="364" name="Google Shape;364;p68"/>
          <p:cNvSpPr txBox="1"/>
          <p:nvPr>
            <p:ph idx="1" type="body"/>
          </p:nvPr>
        </p:nvSpPr>
        <p:spPr>
          <a:xfrm>
            <a:off x="628650" y="1107756"/>
            <a:ext cx="7886700" cy="3525900"/>
          </a:xfrm>
          <a:prstGeom prst="rect">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Please ask questions in chat box as well as </a:t>
            </a:r>
            <a:r>
              <a:rPr lang="en-US" sz="1800">
                <a:solidFill>
                  <a:schemeClr val="dk1"/>
                </a:solidFill>
                <a:latin typeface="Lato"/>
                <a:ea typeface="Lato"/>
                <a:cs typeface="Lato"/>
                <a:sym typeface="Lato"/>
              </a:rPr>
              <a:t>email me questions after the session</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Please turn on your camera if you would like</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PLEASE keep in mind that we are all navigating challenging and varying working situations with children, other dependents and animals sometimes interrupting our work despite our best intentions. </a:t>
            </a:r>
            <a:endParaRPr sz="18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t/>
            </a:r>
            <a:endParaRPr sz="18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1"/>
              </a:solidFill>
              <a:latin typeface="Lato"/>
              <a:ea typeface="Lato"/>
              <a:cs typeface="Lato"/>
              <a:sym typeface="Lato"/>
            </a:endParaRPr>
          </a:p>
        </p:txBody>
      </p:sp>
      <p:sp>
        <p:nvSpPr>
          <p:cNvPr id="365" name="Google Shape;365;p68"/>
          <p:cNvSpPr txBox="1"/>
          <p:nvPr>
            <p:ph idx="12" type="sldNum"/>
          </p:nvPr>
        </p:nvSpPr>
        <p:spPr>
          <a:xfrm>
            <a:off x="6457950" y="486251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104"/>
          <p:cNvSpPr txBox="1"/>
          <p:nvPr>
            <p:ph type="title"/>
          </p:nvPr>
        </p:nvSpPr>
        <p:spPr>
          <a:xfrm>
            <a:off x="356990" y="182982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NO</a:t>
            </a:r>
            <a:endParaRPr/>
          </a:p>
        </p:txBody>
      </p:sp>
      <p:sp>
        <p:nvSpPr>
          <p:cNvPr id="604" name="Google Shape;604;p104"/>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800" u="sng"/>
              <a:t>Potential issue areas</a:t>
            </a:r>
            <a:endParaRPr sz="2800" u="sng"/>
          </a:p>
          <a:p>
            <a:pPr indent="0" lvl="0" marL="114300" rtl="0" algn="l">
              <a:lnSpc>
                <a:spcPct val="115000"/>
              </a:lnSpc>
              <a:spcBef>
                <a:spcPts val="0"/>
              </a:spcBef>
              <a:spcAft>
                <a:spcPts val="0"/>
              </a:spcAft>
              <a:buSzPts val="1800"/>
              <a:buNone/>
            </a:pPr>
            <a:r>
              <a:rPr lang="en-US" sz="2500"/>
              <a:t>Ban the Box</a:t>
            </a:r>
            <a:endParaRPr sz="2500"/>
          </a:p>
          <a:p>
            <a:pPr indent="0" lvl="0" marL="114300" rtl="0" algn="l">
              <a:lnSpc>
                <a:spcPct val="115000"/>
              </a:lnSpc>
              <a:spcBef>
                <a:spcPts val="0"/>
              </a:spcBef>
              <a:spcAft>
                <a:spcPts val="0"/>
              </a:spcAft>
              <a:buSzPts val="1800"/>
              <a:buNone/>
            </a:pPr>
            <a:r>
              <a:t/>
            </a:r>
            <a:endParaRPr/>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0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US" sz="2900">
                <a:latin typeface="Lato"/>
                <a:ea typeface="Lato"/>
                <a:cs typeface="Lato"/>
                <a:sym typeface="Lato"/>
              </a:rPr>
              <a:t>Final thoughts… </a:t>
            </a:r>
            <a:endParaRPr sz="4100"/>
          </a:p>
        </p:txBody>
      </p:sp>
      <p:sp>
        <p:nvSpPr>
          <p:cNvPr id="610" name="Google Shape;610;p105"/>
          <p:cNvSpPr txBox="1"/>
          <p:nvPr>
            <p:ph idx="1" type="body"/>
          </p:nvPr>
        </p:nvSpPr>
        <p:spPr>
          <a:xfrm>
            <a:off x="1635425" y="1211350"/>
            <a:ext cx="7086300" cy="33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36550" lvl="1" marL="914400" rtl="0" algn="l">
              <a:spcBef>
                <a:spcPts val="1600"/>
              </a:spcBef>
              <a:spcAft>
                <a:spcPts val="0"/>
              </a:spcAft>
              <a:buSzPts val="1700"/>
              <a:buChar char="○"/>
            </a:pPr>
            <a:r>
              <a:rPr lang="en-US" sz="1700"/>
              <a:t>What workers’ rights issues do you think most affect your clients/jobseekers?</a:t>
            </a:r>
            <a:endParaRPr sz="1700"/>
          </a:p>
          <a:p>
            <a:pPr indent="-336550" lvl="1" marL="914400" rtl="0" algn="l">
              <a:spcBef>
                <a:spcPts val="0"/>
              </a:spcBef>
              <a:spcAft>
                <a:spcPts val="0"/>
              </a:spcAft>
              <a:buSzPts val="1700"/>
              <a:buChar char="○"/>
            </a:pPr>
            <a:r>
              <a:rPr lang="en-US" sz="1700"/>
              <a:t>Are there areas in your day-to-day programming where you think you could include workers’ rights information? Be specific.</a:t>
            </a:r>
            <a:endParaRPr sz="1700"/>
          </a:p>
          <a:p>
            <a:pPr indent="-336550" lvl="1" marL="914400" rtl="0" algn="l">
              <a:spcBef>
                <a:spcPts val="0"/>
              </a:spcBef>
              <a:spcAft>
                <a:spcPts val="0"/>
              </a:spcAft>
              <a:buSzPts val="1700"/>
              <a:buChar char="○"/>
            </a:pPr>
            <a:r>
              <a:rPr lang="en-US" sz="1700"/>
              <a:t>Do you have any concerns or reservations about talking about these issues in the context of workforce development work?</a:t>
            </a:r>
            <a:endParaRPr sz="1700"/>
          </a:p>
          <a:p>
            <a:pPr indent="0" lvl="0" marL="45720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10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t>Thank you!</a:t>
            </a:r>
            <a:endParaRPr/>
          </a:p>
        </p:txBody>
      </p:sp>
      <p:sp>
        <p:nvSpPr>
          <p:cNvPr id="616" name="Google Shape;616;p10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a:t>Alison Dickson</a:t>
            </a:r>
            <a:endParaRPr/>
          </a:p>
          <a:p>
            <a:pPr indent="0" lvl="0" marL="0" rtl="0" algn="l">
              <a:lnSpc>
                <a:spcPct val="115000"/>
              </a:lnSpc>
              <a:spcBef>
                <a:spcPts val="0"/>
              </a:spcBef>
              <a:spcAft>
                <a:spcPts val="0"/>
              </a:spcAft>
              <a:buSzPts val="1800"/>
              <a:buNone/>
            </a:pPr>
            <a:r>
              <a:rPr lang="en-US"/>
              <a:t>Labor Education Program</a:t>
            </a:r>
            <a:endParaRPr/>
          </a:p>
          <a:p>
            <a:pPr indent="0" lvl="0" marL="0" rtl="0" algn="l">
              <a:lnSpc>
                <a:spcPct val="115000"/>
              </a:lnSpc>
              <a:spcBef>
                <a:spcPts val="0"/>
              </a:spcBef>
              <a:spcAft>
                <a:spcPts val="0"/>
              </a:spcAft>
              <a:buSzPts val="1800"/>
              <a:buNone/>
            </a:pPr>
            <a:r>
              <a:rPr lang="en-US"/>
              <a:t>School of Labor and Employment Relations</a:t>
            </a:r>
            <a:endParaRPr/>
          </a:p>
          <a:p>
            <a:pPr indent="0" lvl="0" marL="0" rtl="0" algn="l">
              <a:lnSpc>
                <a:spcPct val="115000"/>
              </a:lnSpc>
              <a:spcBef>
                <a:spcPts val="0"/>
              </a:spcBef>
              <a:spcAft>
                <a:spcPts val="0"/>
              </a:spcAft>
              <a:buSzPts val="1800"/>
              <a:buNone/>
            </a:pPr>
            <a:r>
              <a:rPr lang="en-US" u="sng">
                <a:solidFill>
                  <a:schemeClr val="hlink"/>
                </a:solidFill>
                <a:hlinkClick r:id="rId3"/>
              </a:rPr>
              <a:t>aquesada@Illinois.edu</a:t>
            </a:r>
            <a:endParaRPr/>
          </a:p>
          <a:p>
            <a:pPr indent="0" lvl="0" marL="0" rtl="0" algn="l">
              <a:lnSpc>
                <a:spcPct val="115000"/>
              </a:lnSpc>
              <a:spcBef>
                <a:spcPts val="0"/>
              </a:spcBef>
              <a:spcAft>
                <a:spcPts val="0"/>
              </a:spcAft>
              <a:buSzPts val="1800"/>
              <a:buNone/>
            </a:pPr>
            <a:r>
              <a:t/>
            </a:r>
            <a:endParaRPr/>
          </a:p>
        </p:txBody>
      </p:sp>
      <p:pic>
        <p:nvPicPr>
          <p:cNvPr descr="A picture containing text&#10;&#10;Description automatically generated" id="617" name="Google Shape;617;p106"/>
          <p:cNvPicPr preferRelativeResize="0"/>
          <p:nvPr/>
        </p:nvPicPr>
        <p:blipFill rotWithShape="1">
          <a:blip r:embed="rId4">
            <a:alphaModFix/>
          </a:blip>
          <a:srcRect b="0" l="0" r="0" t="0"/>
          <a:stretch/>
        </p:blipFill>
        <p:spPr>
          <a:xfrm>
            <a:off x="628650" y="3807458"/>
            <a:ext cx="3174482" cy="8252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As you are listening today, </a:t>
            </a:r>
            <a:br>
              <a:rPr lang="en-US"/>
            </a:br>
            <a:r>
              <a:rPr lang="en-US"/>
              <a:t>write down a… </a:t>
            </a:r>
            <a:endParaRPr/>
          </a:p>
        </p:txBody>
      </p:sp>
      <p:sp>
        <p:nvSpPr>
          <p:cNvPr id="371" name="Google Shape;371;p69"/>
          <p:cNvSpPr txBox="1"/>
          <p:nvPr>
            <p:ph idx="1" type="body"/>
          </p:nvPr>
        </p:nvSpPr>
        <p:spPr>
          <a:xfrm>
            <a:off x="2410112" y="1784194"/>
            <a:ext cx="6321600" cy="2813981"/>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Arial"/>
              <a:buAutoNum type="arabicPeriod"/>
            </a:pPr>
            <a:r>
              <a:rPr b="1" lang="en-US" sz="2000">
                <a:solidFill>
                  <a:schemeClr val="accent5"/>
                </a:solidFill>
              </a:rPr>
              <a:t>Quotation</a:t>
            </a:r>
            <a:r>
              <a:rPr b="1" lang="en-US" sz="2000"/>
              <a:t> </a:t>
            </a:r>
            <a:r>
              <a:rPr lang="en-US" sz="2000"/>
              <a:t>(something I’ve said) that stands out</a:t>
            </a:r>
            <a:endParaRPr sz="2000"/>
          </a:p>
          <a:p>
            <a:pPr indent="-355600" lvl="0" marL="457200" rtl="0" algn="l">
              <a:lnSpc>
                <a:spcPct val="115000"/>
              </a:lnSpc>
              <a:spcBef>
                <a:spcPts val="0"/>
              </a:spcBef>
              <a:spcAft>
                <a:spcPts val="0"/>
              </a:spcAft>
              <a:buSzPts val="2000"/>
              <a:buFont typeface="Arial"/>
              <a:buAutoNum type="arabicPeriod"/>
            </a:pPr>
            <a:r>
              <a:rPr b="1" lang="en-US" sz="2000">
                <a:solidFill>
                  <a:schemeClr val="accent5"/>
                </a:solidFill>
              </a:rPr>
              <a:t>Question(s)</a:t>
            </a:r>
            <a:r>
              <a:rPr lang="en-US" sz="2000">
                <a:solidFill>
                  <a:schemeClr val="accent5"/>
                </a:solidFill>
              </a:rPr>
              <a:t> </a:t>
            </a:r>
            <a:r>
              <a:rPr lang="en-US" sz="2000"/>
              <a:t>you have</a:t>
            </a:r>
            <a:endParaRPr sz="2000"/>
          </a:p>
          <a:p>
            <a:pPr indent="-355600" lvl="0" marL="457200" rtl="0" algn="l">
              <a:lnSpc>
                <a:spcPct val="115000"/>
              </a:lnSpc>
              <a:spcBef>
                <a:spcPts val="0"/>
              </a:spcBef>
              <a:spcAft>
                <a:spcPts val="0"/>
              </a:spcAft>
              <a:buSzPts val="2000"/>
              <a:buFont typeface="Arial"/>
              <a:buAutoNum type="arabicPeriod"/>
            </a:pPr>
            <a:r>
              <a:rPr b="1" lang="en-US" sz="2000">
                <a:solidFill>
                  <a:schemeClr val="accent5"/>
                </a:solidFill>
              </a:rPr>
              <a:t>Talking point</a:t>
            </a:r>
            <a:r>
              <a:rPr lang="en-US" sz="2000">
                <a:solidFill>
                  <a:schemeClr val="accent5"/>
                </a:solidFill>
              </a:rPr>
              <a:t> </a:t>
            </a:r>
            <a:r>
              <a:rPr lang="en-US" sz="2000"/>
              <a:t>that you might want to bring up with a colleague later</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5" name="Shape 375"/>
        <p:cNvGrpSpPr/>
        <p:nvPr/>
      </p:nvGrpSpPr>
      <p:grpSpPr>
        <a:xfrm>
          <a:off x="0" y="0"/>
          <a:ext cx="0" cy="0"/>
          <a:chOff x="0" y="0"/>
          <a:chExt cx="0" cy="0"/>
        </a:xfrm>
      </p:grpSpPr>
      <p:pic>
        <p:nvPicPr>
          <p:cNvPr id="376" name="Google Shape;376;p70"/>
          <p:cNvPicPr preferRelativeResize="0"/>
          <p:nvPr/>
        </p:nvPicPr>
        <p:blipFill rotWithShape="1">
          <a:blip r:embed="rId4">
            <a:alphaModFix/>
          </a:blip>
          <a:srcRect b="0" l="0" r="0" t="0"/>
          <a:stretch/>
        </p:blipFill>
        <p:spPr>
          <a:xfrm>
            <a:off x="3976650" y="330292"/>
            <a:ext cx="5167350" cy="4714421"/>
          </a:xfrm>
          <a:prstGeom prst="rect">
            <a:avLst/>
          </a:prstGeom>
          <a:noFill/>
          <a:ln>
            <a:noFill/>
          </a:ln>
        </p:spPr>
      </p:pic>
      <p:pic>
        <p:nvPicPr>
          <p:cNvPr descr="Piece of duct tape sticking a note to the slide" id="377" name="Google Shape;377;p70"/>
          <p:cNvPicPr preferRelativeResize="0"/>
          <p:nvPr/>
        </p:nvPicPr>
        <p:blipFill rotWithShape="1">
          <a:blip r:embed="rId5">
            <a:alphaModFix/>
          </a:blip>
          <a:srcRect b="10011" l="9243" r="2117" t="5926"/>
          <a:stretch/>
        </p:blipFill>
        <p:spPr>
          <a:xfrm rot="124767">
            <a:off x="5122442" y="89503"/>
            <a:ext cx="2515615" cy="720615"/>
          </a:xfrm>
          <a:prstGeom prst="rect">
            <a:avLst/>
          </a:prstGeom>
          <a:noFill/>
          <a:ln>
            <a:noFill/>
          </a:ln>
        </p:spPr>
      </p:pic>
      <p:sp>
        <p:nvSpPr>
          <p:cNvPr id="378" name="Google Shape;378;p70"/>
          <p:cNvSpPr txBox="1"/>
          <p:nvPr/>
        </p:nvSpPr>
        <p:spPr>
          <a:xfrm>
            <a:off x="4127116" y="693399"/>
            <a:ext cx="4584000" cy="7461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2"/>
                </a:solidFill>
                <a:latin typeface="Raleway"/>
                <a:ea typeface="Raleway"/>
                <a:cs typeface="Raleway"/>
                <a:sym typeface="Raleway"/>
              </a:rPr>
              <a:t>Why teach workers’ rights?</a:t>
            </a:r>
            <a:endParaRPr b="1" i="0" sz="2400" u="none" cap="none" strike="noStrike">
              <a:solidFill>
                <a:schemeClr val="lt2"/>
              </a:solidFill>
              <a:latin typeface="Raleway"/>
              <a:ea typeface="Raleway"/>
              <a:cs typeface="Raleway"/>
              <a:sym typeface="Raleway"/>
            </a:endParaRPr>
          </a:p>
        </p:txBody>
      </p:sp>
      <p:sp>
        <p:nvSpPr>
          <p:cNvPr id="379" name="Google Shape;379;p70"/>
          <p:cNvSpPr txBox="1"/>
          <p:nvPr>
            <p:ph idx="4294967295" type="body"/>
          </p:nvPr>
        </p:nvSpPr>
        <p:spPr>
          <a:xfrm>
            <a:off x="4295575" y="1140525"/>
            <a:ext cx="4247100" cy="333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200">
              <a:solidFill>
                <a:schemeClr val="dk2"/>
              </a:solidFill>
              <a:latin typeface="Raleway"/>
              <a:ea typeface="Raleway"/>
              <a:cs typeface="Raleway"/>
              <a:sym typeface="Raleway"/>
            </a:endParaRPr>
          </a:p>
          <a:p>
            <a:pPr indent="-317500" lvl="0" marL="457200" rtl="0" algn="l">
              <a:lnSpc>
                <a:spcPct val="115000"/>
              </a:lnSpc>
              <a:spcBef>
                <a:spcPts val="1600"/>
              </a:spcBef>
              <a:spcAft>
                <a:spcPts val="0"/>
              </a:spcAft>
              <a:buClr>
                <a:schemeClr val="dk1"/>
              </a:buClr>
              <a:buSzPts val="1400"/>
              <a:buFont typeface="Raleway"/>
              <a:buChar char="➔"/>
            </a:pPr>
            <a:r>
              <a:rPr b="1" lang="en-US" sz="1400">
                <a:solidFill>
                  <a:schemeClr val="dk1"/>
                </a:solidFill>
                <a:latin typeface="Raleway"/>
                <a:ea typeface="Raleway"/>
                <a:cs typeface="Raleway"/>
                <a:sym typeface="Raleway"/>
              </a:rPr>
              <a:t>Epidemic of wage theft</a:t>
            </a:r>
            <a:br>
              <a:rPr lang="en-US" sz="1400">
                <a:latin typeface="Raleway"/>
                <a:ea typeface="Raleway"/>
                <a:cs typeface="Raleway"/>
                <a:sym typeface="Raleway"/>
              </a:rPr>
            </a:br>
            <a:r>
              <a:rPr lang="en-US" sz="1200">
                <a:latin typeface="Raleway"/>
                <a:ea typeface="Raleway"/>
                <a:cs typeface="Raleway"/>
                <a:sym typeface="Raleway"/>
              </a:rPr>
              <a:t>$7.3 million/week stolen from low-wage workers in Cook County (2009)</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b="1" lang="en-US" sz="1400">
                <a:solidFill>
                  <a:schemeClr val="dk1"/>
                </a:solidFill>
                <a:latin typeface="Raleway"/>
                <a:ea typeface="Raleway"/>
                <a:cs typeface="Raleway"/>
                <a:sym typeface="Raleway"/>
              </a:rPr>
              <a:t>Lack of education</a:t>
            </a:r>
            <a:br>
              <a:rPr lang="en-US" sz="1400">
                <a:latin typeface="Raleway"/>
                <a:ea typeface="Raleway"/>
                <a:cs typeface="Raleway"/>
                <a:sym typeface="Raleway"/>
              </a:rPr>
            </a:br>
            <a:r>
              <a:rPr lang="en-US" sz="1200">
                <a:latin typeface="Raleway"/>
                <a:ea typeface="Raleway"/>
                <a:cs typeface="Raleway"/>
                <a:sym typeface="Raleway"/>
              </a:rPr>
              <a:t>Workers do not learn this information anywhere else - not in high school, not on the job - only when they have a problem</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b="1" lang="en-US" sz="1400">
                <a:solidFill>
                  <a:schemeClr val="dk1"/>
                </a:solidFill>
                <a:latin typeface="Raleway"/>
                <a:ea typeface="Raleway"/>
                <a:cs typeface="Raleway"/>
                <a:sym typeface="Raleway"/>
              </a:rPr>
              <a:t>Confusing patchwork of laws		      </a:t>
            </a:r>
            <a:r>
              <a:rPr lang="en-US" sz="1200">
                <a:latin typeface="Raleway"/>
                <a:ea typeface="Raleway"/>
                <a:cs typeface="Raleway"/>
                <a:sym typeface="Raleway"/>
              </a:rPr>
              <a:t>                            Different minimum wages, paid sick leave and anti-discrimination laws based on where you work	</a:t>
            </a:r>
            <a:endParaRPr sz="1200">
              <a:latin typeface="Raleway"/>
              <a:ea typeface="Raleway"/>
              <a:cs typeface="Raleway"/>
              <a:sym typeface="Raleway"/>
            </a:endParaRPr>
          </a:p>
          <a:p>
            <a:pPr indent="0" lvl="0" marL="457200" rtl="0" algn="l">
              <a:lnSpc>
                <a:spcPct val="115000"/>
              </a:lnSpc>
              <a:spcBef>
                <a:spcPts val="1000"/>
              </a:spcBef>
              <a:spcAft>
                <a:spcPts val="0"/>
              </a:spcAft>
              <a:buSzPts val="1800"/>
              <a:buNone/>
            </a:pPr>
            <a:r>
              <a:t/>
            </a:r>
            <a:endParaRPr b="1" sz="1400">
              <a:solidFill>
                <a:schemeClr val="dk1"/>
              </a:solidFill>
              <a:latin typeface="Raleway"/>
              <a:ea typeface="Raleway"/>
              <a:cs typeface="Raleway"/>
              <a:sym typeface="Raleway"/>
            </a:endParaRPr>
          </a:p>
          <a:p>
            <a:pPr indent="0" lvl="0" marL="457200" rtl="0" algn="l">
              <a:lnSpc>
                <a:spcPct val="115000"/>
              </a:lnSpc>
              <a:spcBef>
                <a:spcPts val="1000"/>
              </a:spcBef>
              <a:spcAft>
                <a:spcPts val="0"/>
              </a:spcAft>
              <a:buSzPts val="1800"/>
              <a:buNone/>
            </a:pPr>
            <a:r>
              <a:t/>
            </a:r>
            <a:endParaRPr b="1" sz="1400">
              <a:solidFill>
                <a:schemeClr val="dk1"/>
              </a:solidFill>
              <a:latin typeface="Raleway"/>
              <a:ea typeface="Raleway"/>
              <a:cs typeface="Raleway"/>
              <a:sym typeface="Raleway"/>
            </a:endParaRPr>
          </a:p>
          <a:p>
            <a:pPr indent="0" lvl="0" marL="457200" rtl="0" algn="l">
              <a:lnSpc>
                <a:spcPct val="115000"/>
              </a:lnSpc>
              <a:spcBef>
                <a:spcPts val="1000"/>
              </a:spcBef>
              <a:spcAft>
                <a:spcPts val="0"/>
              </a:spcAft>
              <a:buSzPts val="1800"/>
              <a:buNone/>
            </a:pPr>
            <a:r>
              <a:t/>
            </a:r>
            <a:endParaRPr b="1" sz="1400">
              <a:solidFill>
                <a:schemeClr val="dk1"/>
              </a:solidFill>
              <a:latin typeface="Raleway"/>
              <a:ea typeface="Raleway"/>
              <a:cs typeface="Raleway"/>
              <a:sym typeface="Raleway"/>
            </a:endParaRPr>
          </a:p>
          <a:p>
            <a:pPr indent="0" lvl="0" marL="457200" rtl="0" algn="l">
              <a:lnSpc>
                <a:spcPct val="115000"/>
              </a:lnSpc>
              <a:spcBef>
                <a:spcPts val="1000"/>
              </a:spcBef>
              <a:spcAft>
                <a:spcPts val="0"/>
              </a:spcAft>
              <a:buSzPts val="1800"/>
              <a:buNone/>
            </a:pPr>
            <a:r>
              <a:t/>
            </a:r>
            <a:endParaRPr sz="1200">
              <a:latin typeface="Raleway"/>
              <a:ea typeface="Raleway"/>
              <a:cs typeface="Raleway"/>
              <a:sym typeface="Raleway"/>
            </a:endParaRPr>
          </a:p>
          <a:p>
            <a:pPr indent="0" lvl="0" marL="457200" rtl="0" algn="l">
              <a:lnSpc>
                <a:spcPct val="115000"/>
              </a:lnSpc>
              <a:spcBef>
                <a:spcPts val="1000"/>
              </a:spcBef>
              <a:spcAft>
                <a:spcPts val="1000"/>
              </a:spcAft>
              <a:buSzPts val="1800"/>
              <a:buNone/>
            </a:pPr>
            <a:r>
              <a:t/>
            </a:r>
            <a:endParaRPr sz="1200">
              <a:solidFill>
                <a:schemeClr val="dk2"/>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83" name="Shape 383"/>
        <p:cNvGrpSpPr/>
        <p:nvPr/>
      </p:nvGrpSpPr>
      <p:grpSpPr>
        <a:xfrm>
          <a:off x="0" y="0"/>
          <a:ext cx="0" cy="0"/>
          <a:chOff x="0" y="0"/>
          <a:chExt cx="0" cy="0"/>
        </a:xfrm>
      </p:grpSpPr>
      <p:sp>
        <p:nvSpPr>
          <p:cNvPr id="384" name="Google Shape;384;p71"/>
          <p:cNvSpPr txBox="1"/>
          <p:nvPr>
            <p:ph type="title"/>
          </p:nvPr>
        </p:nvSpPr>
        <p:spPr>
          <a:xfrm>
            <a:off x="188350" y="4279550"/>
            <a:ext cx="6680400" cy="6156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SzPts val="990"/>
              <a:buNone/>
            </a:pPr>
            <a:r>
              <a:rPr lang="en-US" sz="2750">
                <a:solidFill>
                  <a:schemeClr val="dk1"/>
                </a:solidFill>
                <a:highlight>
                  <a:srgbClr val="E6F150"/>
                </a:highlight>
                <a:latin typeface="Calibri"/>
                <a:ea typeface="Calibri"/>
                <a:cs typeface="Calibri"/>
                <a:sym typeface="Calibri"/>
              </a:rPr>
              <a:t>… the compounding intersections between degraded work and negative social and economic and health/life outcomes </a:t>
            </a:r>
            <a:endParaRPr sz="2750">
              <a:solidFill>
                <a:schemeClr val="dk1"/>
              </a:solidFill>
              <a:highlight>
                <a:srgbClr val="E6F150"/>
              </a:highlight>
              <a:latin typeface="Calibri"/>
              <a:ea typeface="Calibri"/>
              <a:cs typeface="Calibri"/>
              <a:sym typeface="Calibri"/>
            </a:endParaRPr>
          </a:p>
        </p:txBody>
      </p:sp>
      <p:sp>
        <p:nvSpPr>
          <p:cNvPr id="385" name="Google Shape;385;p71"/>
          <p:cNvSpPr txBox="1"/>
          <p:nvPr/>
        </p:nvSpPr>
        <p:spPr>
          <a:xfrm>
            <a:off x="2977250" y="2558500"/>
            <a:ext cx="2162700" cy="173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500">
                <a:solidFill>
                  <a:schemeClr val="dk1"/>
                </a:solidFill>
                <a:latin typeface="Calibri"/>
                <a:ea typeface="Calibri"/>
                <a:cs typeface="Calibri"/>
                <a:sym typeface="Calibri"/>
              </a:rPr>
              <a:t>Lack of awareness/education of workers’ rights</a:t>
            </a:r>
            <a:endParaRPr b="1" sz="1500">
              <a:solidFill>
                <a:schemeClr val="dk1"/>
              </a:solidFill>
              <a:latin typeface="Calibri"/>
              <a:ea typeface="Calibri"/>
              <a:cs typeface="Calibri"/>
              <a:sym typeface="Calibri"/>
            </a:endParaRPr>
          </a:p>
          <a:p>
            <a:pPr indent="0" lvl="0" marL="0" rtl="0" algn="l">
              <a:spcBef>
                <a:spcPts val="0"/>
              </a:spcBef>
              <a:spcAft>
                <a:spcPts val="0"/>
              </a:spcAft>
              <a:buNone/>
            </a:pPr>
            <a:r>
              <a:t/>
            </a:r>
            <a:endParaRPr b="1">
              <a:solidFill>
                <a:schemeClr val="dk1"/>
              </a:solidFill>
              <a:latin typeface="Calibri"/>
              <a:ea typeface="Calibri"/>
              <a:cs typeface="Calibri"/>
              <a:sym typeface="Calibri"/>
            </a:endParaRPr>
          </a:p>
          <a:p>
            <a:pPr indent="0" lvl="0" marL="0" rtl="0" algn="l">
              <a:spcBef>
                <a:spcPts val="0"/>
              </a:spcBef>
              <a:spcAft>
                <a:spcPts val="0"/>
              </a:spcAft>
              <a:buNone/>
            </a:pPr>
            <a:r>
              <a:t/>
            </a:r>
            <a:endParaRPr b="1">
              <a:solidFill>
                <a:schemeClr val="dk1"/>
              </a:solidFill>
              <a:latin typeface="Calibri"/>
              <a:ea typeface="Calibri"/>
              <a:cs typeface="Calibri"/>
              <a:sym typeface="Calibri"/>
            </a:endParaRPr>
          </a:p>
          <a:p>
            <a:pPr indent="0" lvl="0" marL="0" rtl="0" algn="l">
              <a:spcBef>
                <a:spcPts val="0"/>
              </a:spcBef>
              <a:spcAft>
                <a:spcPts val="0"/>
              </a:spcAft>
              <a:buNone/>
            </a:pPr>
            <a:r>
              <a:t/>
            </a:r>
            <a:endParaRPr b="1">
              <a:solidFill>
                <a:schemeClr val="dk1"/>
              </a:solidFill>
              <a:latin typeface="Calibri"/>
              <a:ea typeface="Calibri"/>
              <a:cs typeface="Calibri"/>
              <a:sym typeface="Calibri"/>
            </a:endParaRPr>
          </a:p>
          <a:p>
            <a:pPr indent="0" lvl="0" marL="0" rtl="0" algn="l">
              <a:spcBef>
                <a:spcPts val="0"/>
              </a:spcBef>
              <a:spcAft>
                <a:spcPts val="0"/>
              </a:spcAft>
              <a:buNone/>
            </a:pPr>
            <a:r>
              <a:t/>
            </a:r>
            <a:endParaRPr b="1">
              <a:solidFill>
                <a:schemeClr val="dk1"/>
              </a:solidFill>
              <a:latin typeface="Calibri"/>
              <a:ea typeface="Calibri"/>
              <a:cs typeface="Calibri"/>
              <a:sym typeface="Calibri"/>
            </a:endParaRPr>
          </a:p>
        </p:txBody>
      </p:sp>
      <p:sp>
        <p:nvSpPr>
          <p:cNvPr id="386" name="Google Shape;386;p71"/>
          <p:cNvSpPr txBox="1"/>
          <p:nvPr/>
        </p:nvSpPr>
        <p:spPr>
          <a:xfrm>
            <a:off x="5154550" y="1268825"/>
            <a:ext cx="1703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accent5"/>
                </a:solidFill>
                <a:latin typeface="Calibri"/>
                <a:ea typeface="Calibri"/>
                <a:cs typeface="Calibri"/>
                <a:sym typeface="Calibri"/>
              </a:rPr>
              <a:t>Racism</a:t>
            </a:r>
            <a:endParaRPr b="1">
              <a:solidFill>
                <a:schemeClr val="accent5"/>
              </a:solidFill>
              <a:latin typeface="Calibri"/>
              <a:ea typeface="Calibri"/>
              <a:cs typeface="Calibri"/>
              <a:sym typeface="Calibri"/>
            </a:endParaRPr>
          </a:p>
        </p:txBody>
      </p:sp>
      <p:sp>
        <p:nvSpPr>
          <p:cNvPr id="387" name="Google Shape;387;p71"/>
          <p:cNvSpPr txBox="1"/>
          <p:nvPr/>
        </p:nvSpPr>
        <p:spPr>
          <a:xfrm>
            <a:off x="2789750" y="2158300"/>
            <a:ext cx="208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dk1"/>
                </a:solidFill>
                <a:latin typeface="Calibri"/>
                <a:ea typeface="Calibri"/>
                <a:cs typeface="Calibri"/>
                <a:sym typeface="Calibri"/>
              </a:rPr>
              <a:t>Wage theft</a:t>
            </a:r>
            <a:endParaRPr b="1">
              <a:solidFill>
                <a:schemeClr val="dk1"/>
              </a:solidFill>
              <a:latin typeface="Calibri"/>
              <a:ea typeface="Calibri"/>
              <a:cs typeface="Calibri"/>
              <a:sym typeface="Calibri"/>
            </a:endParaRPr>
          </a:p>
        </p:txBody>
      </p:sp>
      <p:sp>
        <p:nvSpPr>
          <p:cNvPr id="388" name="Google Shape;388;p71"/>
          <p:cNvSpPr txBox="1"/>
          <p:nvPr/>
        </p:nvSpPr>
        <p:spPr>
          <a:xfrm>
            <a:off x="6030450" y="185050"/>
            <a:ext cx="2555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dk1"/>
                </a:solidFill>
                <a:latin typeface="Calibri"/>
                <a:ea typeface="Calibri"/>
                <a:cs typeface="Calibri"/>
                <a:sym typeface="Calibri"/>
              </a:rPr>
              <a:t>Worker injuries and illness</a:t>
            </a:r>
            <a:endParaRPr b="1">
              <a:solidFill>
                <a:schemeClr val="dk1"/>
              </a:solidFill>
              <a:latin typeface="Calibri"/>
              <a:ea typeface="Calibri"/>
              <a:cs typeface="Calibri"/>
              <a:sym typeface="Calibri"/>
            </a:endParaRPr>
          </a:p>
        </p:txBody>
      </p:sp>
      <p:sp>
        <p:nvSpPr>
          <p:cNvPr id="389" name="Google Shape;389;p71"/>
          <p:cNvSpPr txBox="1"/>
          <p:nvPr/>
        </p:nvSpPr>
        <p:spPr>
          <a:xfrm>
            <a:off x="2171875" y="436850"/>
            <a:ext cx="19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accent5"/>
                </a:solidFill>
                <a:latin typeface="Calibri"/>
                <a:ea typeface="Calibri"/>
                <a:cs typeface="Calibri"/>
                <a:sym typeface="Calibri"/>
              </a:rPr>
              <a:t>Xenophobia</a:t>
            </a:r>
            <a:endParaRPr b="1">
              <a:solidFill>
                <a:schemeClr val="accent5"/>
              </a:solidFill>
              <a:latin typeface="Calibri"/>
              <a:ea typeface="Calibri"/>
              <a:cs typeface="Calibri"/>
              <a:sym typeface="Calibri"/>
            </a:endParaRPr>
          </a:p>
        </p:txBody>
      </p:sp>
      <p:sp>
        <p:nvSpPr>
          <p:cNvPr id="390" name="Google Shape;390;p71"/>
          <p:cNvSpPr txBox="1"/>
          <p:nvPr/>
        </p:nvSpPr>
        <p:spPr>
          <a:xfrm>
            <a:off x="556150" y="2953775"/>
            <a:ext cx="1989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accent5"/>
                </a:solidFill>
                <a:latin typeface="Calibri"/>
                <a:ea typeface="Calibri"/>
                <a:cs typeface="Calibri"/>
                <a:sym typeface="Calibri"/>
              </a:rPr>
              <a:t>Gender-based workplace VIOLENCE</a:t>
            </a:r>
            <a:endParaRPr b="1">
              <a:solidFill>
                <a:schemeClr val="accent5"/>
              </a:solidFill>
              <a:latin typeface="Calibri"/>
              <a:ea typeface="Calibri"/>
              <a:cs typeface="Calibri"/>
              <a:sym typeface="Calibri"/>
            </a:endParaRPr>
          </a:p>
        </p:txBody>
      </p:sp>
      <p:sp>
        <p:nvSpPr>
          <p:cNvPr id="391" name="Google Shape;391;p71"/>
          <p:cNvSpPr txBox="1"/>
          <p:nvPr/>
        </p:nvSpPr>
        <p:spPr>
          <a:xfrm>
            <a:off x="4692700" y="3218925"/>
            <a:ext cx="19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dk1"/>
                </a:solidFill>
                <a:latin typeface="Calibri"/>
                <a:ea typeface="Calibri"/>
                <a:cs typeface="Calibri"/>
                <a:sym typeface="Calibri"/>
              </a:rPr>
              <a:t>Misclassification</a:t>
            </a:r>
            <a:endParaRPr b="1">
              <a:solidFill>
                <a:schemeClr val="dk1"/>
              </a:solidFill>
              <a:latin typeface="Calibri"/>
              <a:ea typeface="Calibri"/>
              <a:cs typeface="Calibri"/>
              <a:sym typeface="Calibri"/>
            </a:endParaRPr>
          </a:p>
        </p:txBody>
      </p:sp>
      <p:sp>
        <p:nvSpPr>
          <p:cNvPr id="392" name="Google Shape;392;p71"/>
          <p:cNvSpPr txBox="1"/>
          <p:nvPr/>
        </p:nvSpPr>
        <p:spPr>
          <a:xfrm>
            <a:off x="7073450" y="1440913"/>
            <a:ext cx="19893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500">
                <a:solidFill>
                  <a:schemeClr val="accent5"/>
                </a:solidFill>
                <a:latin typeface="Calibri"/>
                <a:ea typeface="Calibri"/>
                <a:cs typeface="Calibri"/>
                <a:sym typeface="Calibri"/>
              </a:rPr>
              <a:t>Lack of policies to support working parents and caregivers</a:t>
            </a:r>
            <a:endParaRPr b="1" sz="1500">
              <a:solidFill>
                <a:schemeClr val="accent5"/>
              </a:solidFill>
              <a:latin typeface="Calibri"/>
              <a:ea typeface="Calibri"/>
              <a:cs typeface="Calibri"/>
              <a:sym typeface="Calibri"/>
            </a:endParaRPr>
          </a:p>
        </p:txBody>
      </p:sp>
      <p:sp>
        <p:nvSpPr>
          <p:cNvPr id="393" name="Google Shape;393;p71"/>
          <p:cNvSpPr txBox="1"/>
          <p:nvPr/>
        </p:nvSpPr>
        <p:spPr>
          <a:xfrm>
            <a:off x="5337600" y="2576350"/>
            <a:ext cx="2555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dk1"/>
                </a:solidFill>
                <a:latin typeface="Calibri"/>
                <a:ea typeface="Calibri"/>
                <a:cs typeface="Calibri"/>
                <a:sym typeface="Calibri"/>
              </a:rPr>
              <a:t>Underfunded regulatory regimes/lack of enforcement</a:t>
            </a:r>
            <a:endParaRPr b="1">
              <a:solidFill>
                <a:schemeClr val="dk1"/>
              </a:solidFill>
              <a:latin typeface="Calibri"/>
              <a:ea typeface="Calibri"/>
              <a:cs typeface="Calibri"/>
              <a:sym typeface="Calibri"/>
            </a:endParaRPr>
          </a:p>
        </p:txBody>
      </p:sp>
      <p:sp>
        <p:nvSpPr>
          <p:cNvPr id="394" name="Google Shape;394;p71"/>
          <p:cNvSpPr txBox="1"/>
          <p:nvPr/>
        </p:nvSpPr>
        <p:spPr>
          <a:xfrm>
            <a:off x="4270963" y="599800"/>
            <a:ext cx="2104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accent5"/>
                </a:solidFill>
                <a:latin typeface="Calibri"/>
                <a:ea typeface="Calibri"/>
                <a:cs typeface="Calibri"/>
                <a:sym typeface="Calibri"/>
              </a:rPr>
              <a:t>Growing income inequality</a:t>
            </a:r>
            <a:endParaRPr b="1">
              <a:solidFill>
                <a:schemeClr val="accent5"/>
              </a:solidFill>
              <a:latin typeface="Calibri"/>
              <a:ea typeface="Calibri"/>
              <a:cs typeface="Calibri"/>
              <a:sym typeface="Calibri"/>
            </a:endParaRPr>
          </a:p>
        </p:txBody>
      </p:sp>
      <p:sp>
        <p:nvSpPr>
          <p:cNvPr id="395" name="Google Shape;395;p71"/>
          <p:cNvSpPr txBox="1"/>
          <p:nvPr/>
        </p:nvSpPr>
        <p:spPr>
          <a:xfrm>
            <a:off x="7834200" y="3636550"/>
            <a:ext cx="1449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dk1"/>
                </a:solidFill>
                <a:latin typeface="Calibri"/>
                <a:ea typeface="Calibri"/>
                <a:cs typeface="Calibri"/>
                <a:sym typeface="Calibri"/>
              </a:rPr>
              <a:t>Expansion of anti-worker legislation </a:t>
            </a:r>
            <a:endParaRPr b="1">
              <a:solidFill>
                <a:schemeClr val="dk1"/>
              </a:solidFill>
              <a:latin typeface="Calibri"/>
              <a:ea typeface="Calibri"/>
              <a:cs typeface="Calibri"/>
              <a:sym typeface="Calibri"/>
            </a:endParaRPr>
          </a:p>
        </p:txBody>
      </p:sp>
      <p:sp>
        <p:nvSpPr>
          <p:cNvPr id="396" name="Google Shape;396;p71"/>
          <p:cNvSpPr txBox="1"/>
          <p:nvPr/>
        </p:nvSpPr>
        <p:spPr>
          <a:xfrm>
            <a:off x="188350" y="189650"/>
            <a:ext cx="216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dk1"/>
                </a:solidFill>
                <a:latin typeface="Calibri"/>
                <a:ea typeface="Calibri"/>
                <a:cs typeface="Calibri"/>
                <a:sym typeface="Calibri"/>
              </a:rPr>
              <a:t>Growth of non-standard, temporary and gig  work</a:t>
            </a:r>
            <a:endParaRPr b="1">
              <a:solidFill>
                <a:schemeClr val="dk1"/>
              </a:solidFill>
              <a:latin typeface="Calibri"/>
              <a:ea typeface="Calibri"/>
              <a:cs typeface="Calibri"/>
              <a:sym typeface="Calibri"/>
            </a:endParaRPr>
          </a:p>
        </p:txBody>
      </p:sp>
      <p:sp>
        <p:nvSpPr>
          <p:cNvPr id="397" name="Google Shape;397;p71"/>
          <p:cNvSpPr txBox="1"/>
          <p:nvPr/>
        </p:nvSpPr>
        <p:spPr>
          <a:xfrm>
            <a:off x="5154554" y="1722450"/>
            <a:ext cx="1581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accent5"/>
                </a:solidFill>
                <a:latin typeface="Calibri"/>
                <a:ea typeface="Calibri"/>
                <a:cs typeface="Calibri"/>
                <a:sym typeface="Calibri"/>
              </a:rPr>
              <a:t>Gender discrimination</a:t>
            </a:r>
            <a:endParaRPr b="1">
              <a:solidFill>
                <a:schemeClr val="accent5"/>
              </a:solidFill>
              <a:latin typeface="Calibri"/>
              <a:ea typeface="Calibri"/>
              <a:cs typeface="Calibri"/>
              <a:sym typeface="Calibri"/>
            </a:endParaRPr>
          </a:p>
        </p:txBody>
      </p:sp>
      <p:sp>
        <p:nvSpPr>
          <p:cNvPr id="398" name="Google Shape;398;p71"/>
          <p:cNvSpPr txBox="1"/>
          <p:nvPr/>
        </p:nvSpPr>
        <p:spPr>
          <a:xfrm>
            <a:off x="7115600" y="3062263"/>
            <a:ext cx="1905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accent5"/>
                </a:solidFill>
                <a:latin typeface="Calibri"/>
                <a:ea typeface="Calibri"/>
                <a:cs typeface="Calibri"/>
                <a:sym typeface="Calibri"/>
              </a:rPr>
              <a:t>Homophobia</a:t>
            </a:r>
            <a:endParaRPr b="1">
              <a:solidFill>
                <a:schemeClr val="accent5"/>
              </a:solidFill>
              <a:latin typeface="Calibri"/>
              <a:ea typeface="Calibri"/>
              <a:cs typeface="Calibri"/>
              <a:sym typeface="Calibri"/>
            </a:endParaRPr>
          </a:p>
        </p:txBody>
      </p:sp>
      <p:sp>
        <p:nvSpPr>
          <p:cNvPr id="399" name="Google Shape;399;p71"/>
          <p:cNvSpPr txBox="1"/>
          <p:nvPr/>
        </p:nvSpPr>
        <p:spPr>
          <a:xfrm>
            <a:off x="3520000" y="854150"/>
            <a:ext cx="1172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accent5"/>
                </a:solidFill>
                <a:latin typeface="Calibri"/>
                <a:ea typeface="Calibri"/>
                <a:cs typeface="Calibri"/>
                <a:sym typeface="Calibri"/>
              </a:rPr>
              <a:t>Ableism</a:t>
            </a:r>
            <a:endParaRPr b="1">
              <a:solidFill>
                <a:schemeClr val="accent5"/>
              </a:solidFill>
              <a:latin typeface="Calibri"/>
              <a:ea typeface="Calibri"/>
              <a:cs typeface="Calibri"/>
              <a:sym typeface="Calibri"/>
            </a:endParaRPr>
          </a:p>
        </p:txBody>
      </p:sp>
      <p:sp>
        <p:nvSpPr>
          <p:cNvPr id="400" name="Google Shape;400;p71"/>
          <p:cNvSpPr txBox="1"/>
          <p:nvPr/>
        </p:nvSpPr>
        <p:spPr>
          <a:xfrm>
            <a:off x="64850" y="1572150"/>
            <a:ext cx="2724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500">
                <a:solidFill>
                  <a:schemeClr val="dk1"/>
                </a:solidFill>
                <a:latin typeface="Calibri"/>
                <a:ea typeface="Calibri"/>
                <a:cs typeface="Calibri"/>
                <a:sym typeface="Calibri"/>
              </a:rPr>
              <a:t>Unstable, unpredictable and inadequate work hours</a:t>
            </a:r>
            <a:endParaRPr b="1" sz="1500">
              <a:solidFill>
                <a:schemeClr val="dk1"/>
              </a:solidFill>
              <a:latin typeface="Calibri"/>
              <a:ea typeface="Calibri"/>
              <a:cs typeface="Calibri"/>
              <a:sym typeface="Calibri"/>
            </a:endParaRPr>
          </a:p>
        </p:txBody>
      </p:sp>
      <p:sp>
        <p:nvSpPr>
          <p:cNvPr id="401" name="Google Shape;401;p71"/>
          <p:cNvSpPr txBox="1"/>
          <p:nvPr/>
        </p:nvSpPr>
        <p:spPr>
          <a:xfrm>
            <a:off x="275050" y="2250500"/>
            <a:ext cx="1989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accent5"/>
                </a:solidFill>
                <a:latin typeface="Calibri"/>
                <a:ea typeface="Calibri"/>
                <a:cs typeface="Calibri"/>
                <a:sym typeface="Calibri"/>
              </a:rPr>
              <a:t>Healthcare and benefits tied to employment </a:t>
            </a:r>
            <a:endParaRPr b="1">
              <a:solidFill>
                <a:schemeClr val="accent5"/>
              </a:solidFill>
              <a:latin typeface="Calibri"/>
              <a:ea typeface="Calibri"/>
              <a:cs typeface="Calibri"/>
              <a:sym typeface="Calibri"/>
            </a:endParaRPr>
          </a:p>
        </p:txBody>
      </p:sp>
      <p:sp>
        <p:nvSpPr>
          <p:cNvPr id="402" name="Google Shape;402;p71"/>
          <p:cNvSpPr txBox="1"/>
          <p:nvPr/>
        </p:nvSpPr>
        <p:spPr>
          <a:xfrm>
            <a:off x="2789750" y="1518650"/>
            <a:ext cx="236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dk1"/>
                </a:solidFill>
                <a:latin typeface="Calibri"/>
                <a:ea typeface="Calibri"/>
                <a:cs typeface="Calibri"/>
                <a:sym typeface="Calibri"/>
              </a:rPr>
              <a:t>Growing divide between wages and productivity</a:t>
            </a:r>
            <a:endParaRPr>
              <a:solidFill>
                <a:schemeClr val="dk1"/>
              </a:solidFill>
            </a:endParaRPr>
          </a:p>
        </p:txBody>
      </p:sp>
      <p:sp>
        <p:nvSpPr>
          <p:cNvPr id="403" name="Google Shape;403;p71"/>
          <p:cNvSpPr txBox="1"/>
          <p:nvPr/>
        </p:nvSpPr>
        <p:spPr>
          <a:xfrm>
            <a:off x="6030450" y="553775"/>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500">
                <a:solidFill>
                  <a:schemeClr val="dk1"/>
                </a:solidFill>
                <a:latin typeface="Calibri"/>
                <a:ea typeface="Calibri"/>
                <a:cs typeface="Calibri"/>
                <a:sym typeface="Calibri"/>
              </a:rPr>
              <a:t>Declining union density</a:t>
            </a:r>
            <a:endParaRPr>
              <a:solidFill>
                <a:schemeClr val="dk1"/>
              </a:solidFill>
            </a:endParaRPr>
          </a:p>
        </p:txBody>
      </p:sp>
      <p:sp>
        <p:nvSpPr>
          <p:cNvPr id="404" name="Google Shape;404;p71"/>
          <p:cNvSpPr txBox="1"/>
          <p:nvPr/>
        </p:nvSpPr>
        <p:spPr>
          <a:xfrm>
            <a:off x="3174450" y="4250"/>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500">
                <a:solidFill>
                  <a:schemeClr val="dk1"/>
                </a:solidFill>
                <a:latin typeface="Calibri"/>
                <a:ea typeface="Calibri"/>
                <a:cs typeface="Calibri"/>
                <a:sym typeface="Calibri"/>
              </a:rPr>
              <a:t>Inadequate paid time off</a:t>
            </a:r>
            <a:endParaRPr>
              <a:solidFill>
                <a:schemeClr val="dk1"/>
              </a:solidFill>
            </a:endParaRPr>
          </a:p>
        </p:txBody>
      </p:sp>
      <p:sp>
        <p:nvSpPr>
          <p:cNvPr id="405" name="Google Shape;405;p71"/>
          <p:cNvSpPr txBox="1"/>
          <p:nvPr/>
        </p:nvSpPr>
        <p:spPr>
          <a:xfrm>
            <a:off x="6592700" y="3569375"/>
            <a:ext cx="15813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accent5"/>
                </a:solidFill>
                <a:latin typeface="Calibri"/>
                <a:ea typeface="Calibri"/>
                <a:cs typeface="Calibri"/>
                <a:sym typeface="Calibri"/>
              </a:rPr>
              <a:t>Mass incarceration and legal discrimination against formerly incarcerated</a:t>
            </a:r>
            <a:endParaRPr b="1">
              <a:solidFill>
                <a:schemeClr val="accent5"/>
              </a:solidFill>
              <a:latin typeface="Calibri"/>
              <a:ea typeface="Calibri"/>
              <a:cs typeface="Calibri"/>
              <a:sym typeface="Calibri"/>
            </a:endParaRPr>
          </a:p>
        </p:txBody>
      </p:sp>
      <p:sp>
        <p:nvSpPr>
          <p:cNvPr id="406" name="Google Shape;406;p71"/>
          <p:cNvSpPr txBox="1"/>
          <p:nvPr/>
        </p:nvSpPr>
        <p:spPr>
          <a:xfrm>
            <a:off x="275050" y="935200"/>
            <a:ext cx="30000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300">
                <a:highlight>
                  <a:srgbClr val="E6F150"/>
                </a:highlight>
                <a:latin typeface="Calibri"/>
                <a:ea typeface="Calibri"/>
                <a:cs typeface="Calibri"/>
                <a:sym typeface="Calibri"/>
              </a:rPr>
              <a:t>INSTABILITY</a:t>
            </a:r>
            <a:endParaRPr>
              <a:highlight>
                <a:srgbClr val="E6F150"/>
              </a:highlight>
            </a:endParaRPr>
          </a:p>
        </p:txBody>
      </p:sp>
      <p:sp>
        <p:nvSpPr>
          <p:cNvPr id="407" name="Google Shape;407;p71"/>
          <p:cNvSpPr txBox="1"/>
          <p:nvPr/>
        </p:nvSpPr>
        <p:spPr>
          <a:xfrm>
            <a:off x="6355500" y="2251463"/>
            <a:ext cx="30000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300">
                <a:highlight>
                  <a:srgbClr val="E6F150"/>
                </a:highlight>
                <a:latin typeface="Calibri"/>
                <a:ea typeface="Calibri"/>
                <a:cs typeface="Calibri"/>
                <a:sym typeface="Calibri"/>
              </a:rPr>
              <a:t>INSECURITY</a:t>
            </a:r>
            <a:endParaRPr>
              <a:highlight>
                <a:srgbClr val="E6F150"/>
              </a:highlight>
            </a:endParaRPr>
          </a:p>
        </p:txBody>
      </p:sp>
      <p:sp>
        <p:nvSpPr>
          <p:cNvPr id="408" name="Google Shape;408;p71"/>
          <p:cNvSpPr txBox="1"/>
          <p:nvPr/>
        </p:nvSpPr>
        <p:spPr>
          <a:xfrm>
            <a:off x="6465325" y="95373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Employer labor violations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2" name="Shape 412"/>
        <p:cNvGrpSpPr/>
        <p:nvPr/>
      </p:nvGrpSpPr>
      <p:grpSpPr>
        <a:xfrm>
          <a:off x="0" y="0"/>
          <a:ext cx="0" cy="0"/>
          <a:chOff x="0" y="0"/>
          <a:chExt cx="0" cy="0"/>
        </a:xfrm>
      </p:grpSpPr>
      <p:pic>
        <p:nvPicPr>
          <p:cNvPr id="413" name="Google Shape;413;p72"/>
          <p:cNvPicPr preferRelativeResize="0"/>
          <p:nvPr/>
        </p:nvPicPr>
        <p:blipFill rotWithShape="1">
          <a:blip r:embed="rId4">
            <a:alphaModFix/>
          </a:blip>
          <a:srcRect b="0" l="0" r="0" t="0"/>
          <a:stretch/>
        </p:blipFill>
        <p:spPr>
          <a:xfrm>
            <a:off x="4028446" y="0"/>
            <a:ext cx="4956026" cy="4879285"/>
          </a:xfrm>
          <a:prstGeom prst="rect">
            <a:avLst/>
          </a:prstGeom>
          <a:noFill/>
          <a:ln>
            <a:noFill/>
          </a:ln>
        </p:spPr>
      </p:pic>
      <p:pic>
        <p:nvPicPr>
          <p:cNvPr descr="Piece of duct tape sticking a note to the slide" id="414" name="Google Shape;414;p72"/>
          <p:cNvPicPr preferRelativeResize="0"/>
          <p:nvPr/>
        </p:nvPicPr>
        <p:blipFill rotWithShape="1">
          <a:blip r:embed="rId5">
            <a:alphaModFix/>
          </a:blip>
          <a:srcRect b="10011" l="9244" r="2118" t="5926"/>
          <a:stretch/>
        </p:blipFill>
        <p:spPr>
          <a:xfrm rot="134628">
            <a:off x="5299963" y="178611"/>
            <a:ext cx="2412997" cy="745651"/>
          </a:xfrm>
          <a:prstGeom prst="rect">
            <a:avLst/>
          </a:prstGeom>
          <a:noFill/>
          <a:ln>
            <a:noFill/>
          </a:ln>
        </p:spPr>
      </p:pic>
      <p:sp>
        <p:nvSpPr>
          <p:cNvPr id="415" name="Google Shape;415;p72"/>
          <p:cNvSpPr txBox="1"/>
          <p:nvPr/>
        </p:nvSpPr>
        <p:spPr>
          <a:xfrm>
            <a:off x="4506971" y="1015395"/>
            <a:ext cx="3999000" cy="772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2"/>
                </a:solidFill>
                <a:latin typeface="Raleway"/>
                <a:ea typeface="Raleway"/>
                <a:cs typeface="Raleway"/>
                <a:sym typeface="Raleway"/>
              </a:rPr>
              <a:t>Why connect with </a:t>
            </a:r>
            <a:endParaRPr b="1" i="0" sz="2400" u="none" cap="none" strike="noStrike">
              <a:solidFill>
                <a:schemeClr val="lt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2"/>
                </a:solidFill>
                <a:latin typeface="Raleway"/>
                <a:ea typeface="Raleway"/>
                <a:cs typeface="Raleway"/>
                <a:sym typeface="Raleway"/>
              </a:rPr>
              <a:t>workforce development?</a:t>
            </a:r>
            <a:endParaRPr b="1" i="0" sz="2400" u="none" cap="none" strike="noStrike">
              <a:solidFill>
                <a:schemeClr val="lt2"/>
              </a:solidFill>
              <a:latin typeface="Raleway"/>
              <a:ea typeface="Raleway"/>
              <a:cs typeface="Raleway"/>
              <a:sym typeface="Raleway"/>
            </a:endParaRPr>
          </a:p>
        </p:txBody>
      </p:sp>
      <p:sp>
        <p:nvSpPr>
          <p:cNvPr id="416" name="Google Shape;416;p72"/>
          <p:cNvSpPr txBox="1"/>
          <p:nvPr>
            <p:ph idx="4294967295" type="body"/>
          </p:nvPr>
        </p:nvSpPr>
        <p:spPr>
          <a:xfrm>
            <a:off x="4506959" y="1450000"/>
            <a:ext cx="3999000" cy="316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200">
              <a:solidFill>
                <a:schemeClr val="dk2"/>
              </a:solidFill>
              <a:latin typeface="Raleway"/>
              <a:ea typeface="Raleway"/>
              <a:cs typeface="Raleway"/>
              <a:sym typeface="Raleway"/>
            </a:endParaRPr>
          </a:p>
          <a:p>
            <a:pPr indent="-317500" lvl="0" marL="457200" rtl="0" algn="l">
              <a:lnSpc>
                <a:spcPct val="115000"/>
              </a:lnSpc>
              <a:spcBef>
                <a:spcPts val="1600"/>
              </a:spcBef>
              <a:spcAft>
                <a:spcPts val="0"/>
              </a:spcAft>
              <a:buClr>
                <a:schemeClr val="dk1"/>
              </a:buClr>
              <a:buSzPts val="1400"/>
              <a:buFont typeface="Raleway"/>
              <a:buChar char="➔"/>
            </a:pPr>
            <a:r>
              <a:rPr b="1" lang="en-US" sz="1400">
                <a:solidFill>
                  <a:schemeClr val="dk1"/>
                </a:solidFill>
                <a:latin typeface="Raleway"/>
                <a:ea typeface="Raleway"/>
                <a:cs typeface="Raleway"/>
                <a:sym typeface="Raleway"/>
              </a:rPr>
              <a:t>Job readiness</a:t>
            </a:r>
            <a:br>
              <a:rPr lang="en-US" sz="1400">
                <a:latin typeface="Raleway"/>
                <a:ea typeface="Raleway"/>
                <a:cs typeface="Raleway"/>
                <a:sym typeface="Raleway"/>
              </a:rPr>
            </a:br>
            <a:r>
              <a:rPr lang="en-US" sz="1200">
                <a:latin typeface="Raleway"/>
                <a:ea typeface="Raleway"/>
                <a:cs typeface="Raleway"/>
                <a:sym typeface="Raleway"/>
              </a:rPr>
              <a:t>Part of being “job ready” is knowing your rights as a worker</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b="1" lang="en-US" sz="1400">
                <a:solidFill>
                  <a:schemeClr val="dk1"/>
                </a:solidFill>
                <a:latin typeface="Raleway"/>
                <a:ea typeface="Raleway"/>
                <a:cs typeface="Raleway"/>
                <a:sym typeface="Raleway"/>
              </a:rPr>
              <a:t>Financial literacy</a:t>
            </a:r>
            <a:br>
              <a:rPr lang="en-US" sz="1400">
                <a:latin typeface="Raleway"/>
                <a:ea typeface="Raleway"/>
                <a:cs typeface="Raleway"/>
                <a:sym typeface="Raleway"/>
              </a:rPr>
            </a:br>
            <a:r>
              <a:rPr lang="en-US" sz="1200">
                <a:latin typeface="Raleway"/>
                <a:ea typeface="Raleway"/>
                <a:cs typeface="Raleway"/>
                <a:sym typeface="Raleway"/>
              </a:rPr>
              <a:t>Protecting against wage theft and other workplace violations helps workers earn more $ and better support their families</a:t>
            </a:r>
            <a:endParaRPr sz="1200">
              <a:latin typeface="Raleway"/>
              <a:ea typeface="Raleway"/>
              <a:cs typeface="Raleway"/>
              <a:sym typeface="Raleway"/>
            </a:endParaRPr>
          </a:p>
          <a:p>
            <a:pPr indent="-317500" lvl="0" marL="457200" rtl="0" algn="l">
              <a:lnSpc>
                <a:spcPct val="115000"/>
              </a:lnSpc>
              <a:spcBef>
                <a:spcPts val="1000"/>
              </a:spcBef>
              <a:spcAft>
                <a:spcPts val="1000"/>
              </a:spcAft>
              <a:buClr>
                <a:schemeClr val="dk1"/>
              </a:buClr>
              <a:buSzPts val="1400"/>
              <a:buFont typeface="Raleway"/>
              <a:buChar char="➔"/>
            </a:pPr>
            <a:r>
              <a:rPr b="1" lang="en-US" sz="1400">
                <a:solidFill>
                  <a:schemeClr val="dk1"/>
                </a:solidFill>
                <a:latin typeface="Raleway"/>
                <a:ea typeface="Raleway"/>
                <a:cs typeface="Raleway"/>
                <a:sym typeface="Raleway"/>
              </a:rPr>
              <a:t>Perfect partnership</a:t>
            </a:r>
            <a:br>
              <a:rPr lang="en-US" sz="1400">
                <a:latin typeface="Raleway"/>
                <a:ea typeface="Raleway"/>
                <a:cs typeface="Raleway"/>
                <a:sym typeface="Raleway"/>
              </a:rPr>
            </a:br>
            <a:r>
              <a:rPr lang="en-US" sz="1200">
                <a:latin typeface="Raleway"/>
                <a:ea typeface="Raleway"/>
                <a:cs typeface="Raleway"/>
                <a:sym typeface="Raleway"/>
              </a:rPr>
              <a:t>Low-wage workers + mission-driven CBOs + career focused education</a:t>
            </a:r>
            <a:endParaRPr sz="1200">
              <a:solidFill>
                <a:schemeClr val="dk2"/>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73"/>
          <p:cNvSpPr txBox="1"/>
          <p:nvPr>
            <p:ph type="title"/>
          </p:nvPr>
        </p:nvSpPr>
        <p:spPr>
          <a:xfrm>
            <a:off x="254990" y="153183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0" i="1" lang="en-US" sz="2400">
                <a:solidFill>
                  <a:schemeClr val="dk2"/>
                </a:solidFill>
              </a:rPr>
              <a:t>For a lot more information:</a:t>
            </a:r>
            <a:br>
              <a:rPr b="0" i="1" lang="en-US" sz="2400">
                <a:solidFill>
                  <a:schemeClr val="dk2"/>
                </a:solidFill>
              </a:rPr>
            </a:br>
            <a:br>
              <a:rPr b="0" i="1" lang="en-US" sz="2400">
                <a:solidFill>
                  <a:schemeClr val="dk2"/>
                </a:solidFill>
              </a:rPr>
            </a:br>
            <a:r>
              <a:rPr b="0" lang="en-US" sz="2800">
                <a:solidFill>
                  <a:schemeClr val="dk1"/>
                </a:solidFill>
              </a:rPr>
              <a:t>Illinois workers’ rights curriculum for FREE download!</a:t>
            </a:r>
            <a:endParaRPr b="0" sz="2400">
              <a:solidFill>
                <a:schemeClr val="dk1"/>
              </a:solidFill>
            </a:endParaRPr>
          </a:p>
        </p:txBody>
      </p:sp>
      <p:pic>
        <p:nvPicPr>
          <p:cNvPr id="422" name="Google Shape;422;p73"/>
          <p:cNvPicPr preferRelativeResize="0"/>
          <p:nvPr/>
        </p:nvPicPr>
        <p:blipFill rotWithShape="1">
          <a:blip r:embed="rId3">
            <a:alphaModFix/>
          </a:blip>
          <a:srcRect b="14354" l="0" r="0" t="0"/>
          <a:stretch/>
        </p:blipFill>
        <p:spPr>
          <a:xfrm>
            <a:off x="4572000" y="0"/>
            <a:ext cx="4572001" cy="5143499"/>
          </a:xfrm>
          <a:prstGeom prst="rect">
            <a:avLst/>
          </a:prstGeom>
          <a:noFill/>
          <a:ln>
            <a:noFill/>
          </a:ln>
        </p:spPr>
      </p:pic>
      <p:sp>
        <p:nvSpPr>
          <p:cNvPr id="423" name="Google Shape;423;p73"/>
          <p:cNvSpPr txBox="1"/>
          <p:nvPr/>
        </p:nvSpPr>
        <p:spPr>
          <a:xfrm>
            <a:off x="254990" y="3611670"/>
            <a:ext cx="4045199" cy="9438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Raleway"/>
                <a:ea typeface="Raleway"/>
                <a:cs typeface="Raleway"/>
                <a:sym typeface="Raleway"/>
              </a:rPr>
              <a:t>3rd edition available for download!!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80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4"/>
              </a:rPr>
              <a:t>https://cjc.net/frontline-focus/tools-frontline-staff/</a:t>
            </a:r>
            <a:endParaRPr b="1" i="0" sz="1600" u="none" cap="none" strike="noStrike">
              <a:solidFill>
                <a:schemeClr val="dk1"/>
              </a:solidFill>
              <a:latin typeface="Raleway"/>
              <a:ea typeface="Raleway"/>
              <a:cs typeface="Raleway"/>
              <a:sym typeface="Raleway"/>
            </a:endParaRPr>
          </a:p>
          <a:p>
            <a:pPr indent="0" lvl="0" marL="0" marR="0" rtl="0" algn="l">
              <a:lnSpc>
                <a:spcPct val="100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7D85835-A429-4575-933D-2974A579078E}"/>
</file>

<file path=customXml/itemProps2.xml><?xml version="1.0" encoding="utf-8"?>
<ds:datastoreItem xmlns:ds="http://schemas.openxmlformats.org/officeDocument/2006/customXml" ds:itemID="{1E993629-0067-453F-BF8F-C620CE372B15}"/>
</file>

<file path=customXml/itemProps3.xml><?xml version="1.0" encoding="utf-8"?>
<ds:datastoreItem xmlns:ds="http://schemas.openxmlformats.org/officeDocument/2006/customXml" ds:itemID="{21F264CE-5DA1-4631-89C2-E3FB59E26365}"/>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