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46" r:id="rId5"/>
    <p:sldMasterId id="2147483847" r:id="rId6"/>
    <p:sldMasterId id="2147483848" r:id="rId7"/>
    <p:sldMasterId id="2147483849" r:id="rId8"/>
    <p:sldMasterId id="2147483850" r:id="rId9"/>
    <p:sldMasterId id="214748385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Lst>
  <p:sldSz cy="5143500" cx="9144000"/>
  <p:notesSz cx="6858000" cy="9144000"/>
  <p:embeddedFontLst>
    <p:embeddedFont>
      <p:font typeface="Asap Condensed SemiBold"/>
      <p:regular r:id="rId44"/>
      <p:bold r:id="rId45"/>
      <p:italic r:id="rId46"/>
      <p:boldItalic r:id="rId47"/>
    </p:embeddedFont>
    <p:embeddedFont>
      <p:font typeface="Asap"/>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5795D3-13F5-4D47-AE01-3FBF7AFD9230}">
  <a:tblStyle styleId="{C05795D3-13F5-4D47-AE01-3FBF7AFD9230}" styleName="Table_0">
    <a:wholeTbl>
      <a:tcTxStyle b="off" i="off">
        <a:font>
          <a:latin typeface="Asap"/>
          <a:ea typeface="Asap"/>
          <a:cs typeface="Asap"/>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1"/>
          </a:solidFill>
        </a:fill>
      </a:tcStyle>
    </a:wholeTbl>
    <a:band1H>
      <a:tcTxStyle/>
      <a:tcStyle>
        <a:fill>
          <a:solidFill>
            <a:srgbClr val="CAD5E1"/>
          </a:solidFill>
        </a:fill>
      </a:tcStyle>
    </a:band1H>
    <a:band2H>
      <a:tcTxStyle/>
    </a:band2H>
    <a:band1V>
      <a:tcTxStyle/>
      <a:tcStyle>
        <a:fill>
          <a:solidFill>
            <a:srgbClr val="CAD5E1"/>
          </a:solidFill>
        </a:fill>
      </a:tcStyle>
    </a:band1V>
    <a:band2V>
      <a:tcTxStyle/>
    </a:band2V>
    <a:lastCol>
      <a:tcTxStyle b="on" i="off">
        <a:font>
          <a:latin typeface="Asap"/>
          <a:ea typeface="Asap"/>
          <a:cs typeface="Asap"/>
        </a:font>
        <a:schemeClr val="lt1"/>
      </a:tcTxStyle>
      <a:tcStyle>
        <a:fill>
          <a:solidFill>
            <a:schemeClr val="accent1"/>
          </a:solidFill>
        </a:fill>
      </a:tcStyle>
    </a:lastCol>
    <a:firstCol>
      <a:tcTxStyle b="on" i="off">
        <a:font>
          <a:latin typeface="Asap"/>
          <a:ea typeface="Asap"/>
          <a:cs typeface="Asap"/>
        </a:font>
        <a:schemeClr val="lt1"/>
      </a:tcTxStyle>
      <a:tcStyle>
        <a:fill>
          <a:solidFill>
            <a:schemeClr val="accent1"/>
          </a:solidFill>
        </a:fill>
      </a:tcStyle>
    </a:firstCol>
    <a:lastRow>
      <a:tcTxStyle b="on" i="off">
        <a:font>
          <a:latin typeface="Asap"/>
          <a:ea typeface="Asap"/>
          <a:cs typeface="Asap"/>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sap"/>
          <a:ea typeface="Asap"/>
          <a:cs typeface="Asap"/>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28.xml"/><Relationship Id="rId26" Type="http://schemas.openxmlformats.org/officeDocument/2006/relationships/slide" Target="slides/slide15.xml"/><Relationship Id="rId13" Type="http://schemas.openxmlformats.org/officeDocument/2006/relationships/slide" Target="slides/slide2.xml"/><Relationship Id="rId18" Type="http://schemas.openxmlformats.org/officeDocument/2006/relationships/slide" Target="slides/slide7.xml"/><Relationship Id="rId42" Type="http://schemas.openxmlformats.org/officeDocument/2006/relationships/slide" Target="slides/slide31.xml"/><Relationship Id="rId47" Type="http://schemas.openxmlformats.org/officeDocument/2006/relationships/font" Target="fonts/AsapCondensedSemiBold-boldItalic.fntdata"/><Relationship Id="rId34" Type="http://schemas.openxmlformats.org/officeDocument/2006/relationships/slide" Target="slides/slide23.xml"/><Relationship Id="rId21" Type="http://schemas.openxmlformats.org/officeDocument/2006/relationships/slide" Target="slides/slide10.xml"/><Relationship Id="rId50" Type="http://schemas.openxmlformats.org/officeDocument/2006/relationships/font" Target="fonts/Asap-italic.fntdata"/><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slide" Target="slides/slide18.xml"/><Relationship Id="rId16" Type="http://schemas.openxmlformats.org/officeDocument/2006/relationships/slide" Target="slides/slide5.xml"/><Relationship Id="rId40" Type="http://schemas.openxmlformats.org/officeDocument/2006/relationships/slide" Target="slides/slide29.xml"/><Relationship Id="rId45" Type="http://schemas.openxmlformats.org/officeDocument/2006/relationships/font" Target="fonts/AsapCondensedSemiBold-bold.fntdata"/><Relationship Id="rId32" Type="http://schemas.openxmlformats.org/officeDocument/2006/relationships/slide" Target="slides/slide21.xml"/><Relationship Id="rId37" Type="http://schemas.openxmlformats.org/officeDocument/2006/relationships/slide" Target="slides/slide26.xml"/><Relationship Id="rId24" Type="http://schemas.openxmlformats.org/officeDocument/2006/relationships/slide" Target="slides/slide13.xml"/><Relationship Id="rId11"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Master" Target="slideMasters/slideMaster1.xml"/><Relationship Id="rId44" Type="http://schemas.openxmlformats.org/officeDocument/2006/relationships/font" Target="fonts/AsapCondensedSemiBold-regular.fntdata"/><Relationship Id="rId31" Type="http://schemas.openxmlformats.org/officeDocument/2006/relationships/slide" Target="slides/slide20.xml"/><Relationship Id="rId10" Type="http://schemas.openxmlformats.org/officeDocument/2006/relationships/slideMaster" Target="slideMasters/slideMaster6.xml"/><Relationship Id="rId19" Type="http://schemas.openxmlformats.org/officeDocument/2006/relationships/slide" Target="slides/slide8.xml"/><Relationship Id="rId52" Type="http://schemas.openxmlformats.org/officeDocument/2006/relationships/customXml" Target="../customXml/item1.xml"/><Relationship Id="rId43" Type="http://schemas.openxmlformats.org/officeDocument/2006/relationships/slide" Target="slides/slide32.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Asap-regular.fntdata"/><Relationship Id="rId30" Type="http://schemas.openxmlformats.org/officeDocument/2006/relationships/slide" Target="slides/slide19.xml"/><Relationship Id="rId35" Type="http://schemas.openxmlformats.org/officeDocument/2006/relationships/slide" Target="slides/slide24.xml"/><Relationship Id="rId22" Type="http://schemas.openxmlformats.org/officeDocument/2006/relationships/slide" Target="slides/slide11.xml"/><Relationship Id="rId27" Type="http://schemas.openxmlformats.org/officeDocument/2006/relationships/slide" Target="slides/slide16.xml"/><Relationship Id="rId14" Type="http://schemas.openxmlformats.org/officeDocument/2006/relationships/slide" Target="slides/slide3.xml"/><Relationship Id="rId8" Type="http://schemas.openxmlformats.org/officeDocument/2006/relationships/slideMaster" Target="slideMasters/slideMaster4.xml"/><Relationship Id="rId51" Type="http://schemas.openxmlformats.org/officeDocument/2006/relationships/font" Target="fonts/Asap-boldItalic.fntdata"/><Relationship Id="rId3" Type="http://schemas.openxmlformats.org/officeDocument/2006/relationships/presProps" Target="presProps.xml"/><Relationship Id="rId46" Type="http://schemas.openxmlformats.org/officeDocument/2006/relationships/font" Target="fonts/AsapCondensedSemiBold-italic.fntdata"/><Relationship Id="rId33" Type="http://schemas.openxmlformats.org/officeDocument/2006/relationships/slide" Target="slides/slide22.xml"/><Relationship Id="rId38" Type="http://schemas.openxmlformats.org/officeDocument/2006/relationships/slide" Target="slides/slide27.xml"/><Relationship Id="rId25" Type="http://schemas.openxmlformats.org/officeDocument/2006/relationships/slide" Target="slides/slide14.xml"/><Relationship Id="rId12" Type="http://schemas.openxmlformats.org/officeDocument/2006/relationships/slide" Target="slides/slide1.xml"/><Relationship Id="rId17" Type="http://schemas.openxmlformats.org/officeDocument/2006/relationships/slide" Target="slides/slide6.xml"/><Relationship Id="rId41" Type="http://schemas.openxmlformats.org/officeDocument/2006/relationships/slide" Target="slides/slide30.xml"/><Relationship Id="rId20" Type="http://schemas.openxmlformats.org/officeDocument/2006/relationships/slide" Target="slides/slide9.xml"/><Relationship Id="rId54" Type="http://schemas.openxmlformats.org/officeDocument/2006/relationships/customXml" Target="../customXml/item3.xml"/><Relationship Id="rId1" Type="http://schemas.openxmlformats.org/officeDocument/2006/relationships/theme" Target="theme/theme6.xml"/><Relationship Id="rId6" Type="http://schemas.openxmlformats.org/officeDocument/2006/relationships/slideMaster" Target="slideMasters/slideMaster2.xml"/><Relationship Id="rId49" Type="http://schemas.openxmlformats.org/officeDocument/2006/relationships/font" Target="fonts/Asap-bold.fntdata"/><Relationship Id="rId36" Type="http://schemas.openxmlformats.org/officeDocument/2006/relationships/slide" Target="slides/slide25.xml"/><Relationship Id="rId23" Type="http://schemas.openxmlformats.org/officeDocument/2006/relationships/slide" Target="slides/slide12.xml"/><Relationship Id="rId28" Type="http://schemas.openxmlformats.org/officeDocument/2006/relationships/slide" Target="slides/slide17.xml"/><Relationship Id="rId15"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ef11a7deaa_0_296: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0" name="Google Shape;1200;gef11a7deaa_0_296: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01" name="Google Shape;1201;gef11a7deaa_0_296: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ef11a7deaa_0_5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ef11a7deaa_0_5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ef11a7deaa_0_4379: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a:solidFill>
                  <a:schemeClr val="dk1"/>
                </a:solidFill>
              </a:rPr>
              <a:t>Career Exploration is when students move into a more engaged, rather than passive experience exploring career pathways. During Career Awareness, students might have taken surveys, watched videos and had conversations with their teachers to start reflecting and thinking about what they are interested in. Career Exploration is their opportunity to engage directly with industry experts.</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318" name="Google Shape;1318;gef11a7deaa_0_4379: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ef11a7deaa_0_4695: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6" name="Google Shape;1326;gef11a7deaa_0_4695: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292100" lvl="0" marL="457200" rtl="0" algn="l">
              <a:lnSpc>
                <a:spcPct val="100000"/>
              </a:lnSpc>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Virtual - this might be in small breakout rooms, so need to make sure have enough guest speakers available to facilitate each room</a:t>
            </a:r>
            <a:endParaRPr sz="1000">
              <a:solidFill>
                <a:srgbClr val="000000"/>
              </a:solidFill>
              <a:latin typeface="Arial"/>
              <a:ea typeface="Arial"/>
              <a:cs typeface="Arial"/>
              <a:sym typeface="Arial"/>
            </a:endParaRPr>
          </a:p>
          <a:p>
            <a:pPr indent="-292100" lvl="0" marL="457200" rtl="0" algn="l">
              <a:lnSpc>
                <a:spcPct val="100000"/>
              </a:lnSpc>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College students can provide valuable insight to students since they may have recently been in their place and can speak directly to the current pathway towards a career</a:t>
            </a:r>
            <a:endParaRPr sz="1000">
              <a:solidFill>
                <a:srgbClr val="000000"/>
              </a:solidFill>
              <a:latin typeface="Arial"/>
              <a:ea typeface="Arial"/>
              <a:cs typeface="Arial"/>
              <a:sym typeface="Arial"/>
            </a:endParaRPr>
          </a:p>
          <a:p>
            <a:pPr indent="-292100" lvl="0" marL="457200" rtl="0" algn="l">
              <a:lnSpc>
                <a:spcPct val="100000"/>
              </a:lnSpc>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Virtual - have another industry expert monitor the chat to address questions throughout</a:t>
            </a:r>
            <a:endParaRPr sz="1000">
              <a:solidFill>
                <a:srgbClr val="000000"/>
              </a:solidFill>
              <a:latin typeface="Arial"/>
              <a:ea typeface="Arial"/>
              <a:cs typeface="Arial"/>
              <a:sym typeface="Arial"/>
            </a:endParaRPr>
          </a:p>
        </p:txBody>
      </p:sp>
      <p:sp>
        <p:nvSpPr>
          <p:cNvPr id="1327" name="Google Shape;1327;gef11a7deaa_0_4695: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ef11a7deaa_0_4996: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3" name="Google Shape;1333;gef11a7deaa_0_4996: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4" name="Google Shape;1334;gef11a7deaa_0_4996: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ef11a7deaa_0_4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probing questions, and template can be used to guide workshops within your own community</a:t>
            </a:r>
            <a:endParaRPr/>
          </a:p>
        </p:txBody>
      </p:sp>
      <p:sp>
        <p:nvSpPr>
          <p:cNvPr id="1341" name="Google Shape;1341;gef11a7deaa_0_4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ef11a7deaa_0_4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ef11a7deaa_0_4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ef11a7deaa_0_973: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gef11a7deaa_0_973: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ef11a7deaa_0_978: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gef11a7deaa_0_978: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ef11a7deaa_0_983: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gef11a7deaa_0_983: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ef11a7deaa_0_1004: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8" name="Google Shape;1388;gef11a7deaa_0_1004: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9" name="Google Shape;1389;gef11a7deaa_0_1004: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f554c86c49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gf554c86c4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ef11a7deaa_0_1011: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gef11a7deaa_0_1011: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ef11a7deaa_0_1016: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gef11a7deaa_0_1016: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ef11a7deaa_0_4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ef11a7deaa_0_4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ef11a7deaa_0_1725: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3" name="Google Shape;1413;gef11a7deaa_0_1725: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4" name="Google Shape;1414;gef11a7deaa_0_1725: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ef11a7deaa_0_1767: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gef11a7deaa_0_1767: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ef11a7deaa_0_1772: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gef11a7deaa_0_1772: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ef11a7deaa_0_1799: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gef11a7deaa_0_1799: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ef11a7deaa_0_1824: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gef11a7deaa_0_1824: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ef11a7deaa_0_1804: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0" name="Google Shape;1480;gef11a7deaa_0_1804: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Resource of talent – by the time participants complete a CDE they have likely taken career-focused coursework and completed previous WBL experiences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50/50 – 50% tasks, 50% PD and skill development opportunities</a:t>
            </a:r>
            <a:endParaRPr/>
          </a:p>
        </p:txBody>
      </p:sp>
      <p:sp>
        <p:nvSpPr>
          <p:cNvPr id="1481" name="Google Shape;1481;gef11a7deaa_0_1804: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ef11a7deaa_0_1777: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gef11a7deaa_0_1777: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ec01efd43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ec01efd43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ef11a7deaa_0_1784:notes"/>
          <p:cNvSpPr txBox="1"/>
          <p:nvPr>
            <p:ph idx="1" type="body"/>
          </p:nvPr>
        </p:nvSpPr>
        <p:spPr>
          <a:xfrm>
            <a:off x="685800" y="4400551"/>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gef11a7deaa_0_1784: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ef11a7deaa_0_53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gef11a7deaa_0_5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ef11a7deaa_0_5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ef11a7deaa_0_5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ef11a7deaa_0_2577:notes"/>
          <p:cNvSpPr txBox="1"/>
          <p:nvPr>
            <p:ph idx="1" type="body"/>
          </p:nvPr>
        </p:nvSpPr>
        <p:spPr>
          <a:xfrm>
            <a:off x="685802" y="4400552"/>
            <a:ext cx="54867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gef11a7deaa_0_2577:notes"/>
          <p:cNvSpPr/>
          <p:nvPr>
            <p:ph idx="2" type="sldImg"/>
          </p:nvPr>
        </p:nvSpPr>
        <p:spPr>
          <a:xfrm>
            <a:off x="650207" y="1143000"/>
            <a:ext cx="55578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ef11a7deaa_0_2639:notes"/>
          <p:cNvSpPr/>
          <p:nvPr>
            <p:ph idx="2" type="sldImg"/>
          </p:nvPr>
        </p:nvSpPr>
        <p:spPr>
          <a:xfrm>
            <a:off x="703505" y="1143000"/>
            <a:ext cx="5452500" cy="30855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ef11a7deaa_0_2639:notes"/>
          <p:cNvSpPr txBox="1"/>
          <p:nvPr>
            <p:ph idx="1" type="body"/>
          </p:nvPr>
        </p:nvSpPr>
        <p:spPr>
          <a:xfrm>
            <a:off x="685801"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gef11a7deaa_0_2639:notes"/>
          <p:cNvSpPr txBox="1"/>
          <p:nvPr>
            <p:ph idx="12" type="sldNum"/>
          </p:nvPr>
        </p:nvSpPr>
        <p:spPr>
          <a:xfrm>
            <a:off x="3884614" y="8685214"/>
            <a:ext cx="2971800" cy="4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ef11a7deaa_0_5298: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0" name="Google Shape;1240;gef11a7deaa_0_5298: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1" name="Google Shape;1241;gef11a7deaa_0_5298: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ef11a7deaa_0_2568:notes"/>
          <p:cNvSpPr/>
          <p:nvPr>
            <p:ph idx="2" type="sldImg"/>
          </p:nvPr>
        </p:nvSpPr>
        <p:spPr>
          <a:xfrm>
            <a:off x="703505" y="1143000"/>
            <a:ext cx="5452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2" name="Google Shape;1282;gef11a7deaa_0_2568:notes"/>
          <p:cNvSpPr txBox="1"/>
          <p:nvPr>
            <p:ph idx="1" type="body"/>
          </p:nvPr>
        </p:nvSpPr>
        <p:spPr>
          <a:xfrm>
            <a:off x="685801" y="4400550"/>
            <a:ext cx="5486400" cy="36006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1283" name="Google Shape;1283;gef11a7deaa_0_2568:notes"/>
          <p:cNvSpPr txBox="1"/>
          <p:nvPr>
            <p:ph idx="12" type="sldNum"/>
          </p:nvPr>
        </p:nvSpPr>
        <p:spPr>
          <a:xfrm>
            <a:off x="3884614" y="8685214"/>
            <a:ext cx="2971800" cy="459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ef11a7deaa_0_4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ef11a7deaa_0_4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ef11a7deaa_0_5655:notes"/>
          <p:cNvSpPr/>
          <p:nvPr>
            <p:ph idx="2" type="sldImg"/>
          </p:nvPr>
        </p:nvSpPr>
        <p:spPr>
          <a:xfrm>
            <a:off x="2271713" y="1143000"/>
            <a:ext cx="2314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7" name="Google Shape;1297;gef11a7deaa_0_5655:notes"/>
          <p:cNvSpPr txBox="1"/>
          <p:nvPr>
            <p:ph idx="1" type="body"/>
          </p:nvPr>
        </p:nvSpPr>
        <p:spPr>
          <a:xfrm>
            <a:off x="685800" y="4400551"/>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8" name="Google Shape;1298;gef11a7deaa_0_5655:notes"/>
          <p:cNvSpPr txBox="1"/>
          <p:nvPr>
            <p:ph idx="12" type="sldNum"/>
          </p:nvPr>
        </p:nvSpPr>
        <p:spPr>
          <a:xfrm>
            <a:off x="3884414" y="8684684"/>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8.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p:cSld name="4.4 2-Column">
    <p:spTree>
      <p:nvGrpSpPr>
        <p:cNvPr id="622" name="Shape 622"/>
        <p:cNvGrpSpPr/>
        <p:nvPr/>
      </p:nvGrpSpPr>
      <p:grpSpPr>
        <a:xfrm>
          <a:off x="0" y="0"/>
          <a:ext cx="0" cy="0"/>
          <a:chOff x="0" y="0"/>
          <a:chExt cx="0" cy="0"/>
        </a:xfrm>
      </p:grpSpPr>
      <p:sp>
        <p:nvSpPr>
          <p:cNvPr id="623" name="Google Shape;623;p104"/>
          <p:cNvSpPr/>
          <p:nvPr/>
        </p:nvSpPr>
        <p:spPr>
          <a:xfrm>
            <a:off x="1"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624" name="Google Shape;624;p104"/>
          <p:cNvSpPr txBox="1"/>
          <p:nvPr>
            <p:ph idx="1" type="body"/>
          </p:nvPr>
        </p:nvSpPr>
        <p:spPr>
          <a:xfrm>
            <a:off x="438172" y="342900"/>
            <a:ext cx="39054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5" name="Google Shape;625;p104"/>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 name="Google Shape;626;p104"/>
          <p:cNvSpPr txBox="1"/>
          <p:nvPr>
            <p:ph idx="12" type="sldNum"/>
          </p:nvPr>
        </p:nvSpPr>
        <p:spPr>
          <a:xfrm>
            <a:off x="211325" y="4797017"/>
            <a:ext cx="360300" cy="355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27" name="Google Shape;627;p104"/>
          <p:cNvSpPr txBox="1"/>
          <p:nvPr>
            <p:ph idx="11" type="ftr"/>
          </p:nvPr>
        </p:nvSpPr>
        <p:spPr>
          <a:xfrm>
            <a:off x="618117" y="4796260"/>
            <a:ext cx="6554100" cy="34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 Flipped">
  <p:cSld name="4.4 2-Column - Flipped">
    <p:spTree>
      <p:nvGrpSpPr>
        <p:cNvPr id="628" name="Shape 628"/>
        <p:cNvGrpSpPr/>
        <p:nvPr/>
      </p:nvGrpSpPr>
      <p:grpSpPr>
        <a:xfrm>
          <a:off x="0" y="0"/>
          <a:ext cx="0" cy="0"/>
          <a:chOff x="0" y="0"/>
          <a:chExt cx="0" cy="0"/>
        </a:xfrm>
      </p:grpSpPr>
      <p:sp>
        <p:nvSpPr>
          <p:cNvPr id="629" name="Google Shape;629;p105"/>
          <p:cNvSpPr/>
          <p:nvPr/>
        </p:nvSpPr>
        <p:spPr>
          <a:xfrm>
            <a:off x="4572000"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630" name="Google Shape;630;p105"/>
          <p:cNvSpPr txBox="1"/>
          <p:nvPr>
            <p:ph idx="1" type="body"/>
          </p:nvPr>
        </p:nvSpPr>
        <p:spPr>
          <a:xfrm>
            <a:off x="438172" y="342900"/>
            <a:ext cx="39054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1" name="Google Shape;631;p105"/>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2" name="Google Shape;632;p105"/>
          <p:cNvSpPr txBox="1"/>
          <p:nvPr>
            <p:ph idx="12" type="sldNum"/>
          </p:nvPr>
        </p:nvSpPr>
        <p:spPr>
          <a:xfrm>
            <a:off x="211325" y="4797017"/>
            <a:ext cx="360300" cy="355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33" name="Google Shape;633;p105"/>
          <p:cNvSpPr txBox="1"/>
          <p:nvPr>
            <p:ph idx="11" type="ftr"/>
          </p:nvPr>
        </p:nvSpPr>
        <p:spPr>
          <a:xfrm>
            <a:off x="618117" y="4796260"/>
            <a:ext cx="6554100" cy="34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634" name="Google Shape;634;p105"/>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w/ Headers">
  <p:cSld name="4.4 2-Column w/ Headers">
    <p:spTree>
      <p:nvGrpSpPr>
        <p:cNvPr id="635" name="Shape 635"/>
        <p:cNvGrpSpPr/>
        <p:nvPr/>
      </p:nvGrpSpPr>
      <p:grpSpPr>
        <a:xfrm>
          <a:off x="0" y="0"/>
          <a:ext cx="0" cy="0"/>
          <a:chOff x="0" y="0"/>
          <a:chExt cx="0" cy="0"/>
        </a:xfrm>
      </p:grpSpPr>
      <p:sp>
        <p:nvSpPr>
          <p:cNvPr id="636" name="Google Shape;636;p106"/>
          <p:cNvSpPr/>
          <p:nvPr/>
        </p:nvSpPr>
        <p:spPr>
          <a:xfrm>
            <a:off x="1"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637" name="Google Shape;637;p106"/>
          <p:cNvSpPr txBox="1"/>
          <p:nvPr>
            <p:ph type="title"/>
          </p:nvPr>
        </p:nvSpPr>
        <p:spPr>
          <a:xfrm>
            <a:off x="342900" y="273844"/>
            <a:ext cx="41148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Asap Condensed SemiBold"/>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8" name="Google Shape;638;p10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39" name="Google Shape;639;p10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0" name="Google Shape;640;p106"/>
          <p:cNvSpPr txBox="1"/>
          <p:nvPr>
            <p:ph idx="1" type="body"/>
          </p:nvPr>
        </p:nvSpPr>
        <p:spPr>
          <a:xfrm>
            <a:off x="342901" y="1028700"/>
            <a:ext cx="41148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1" name="Google Shape;641;p106"/>
          <p:cNvSpPr txBox="1"/>
          <p:nvPr>
            <p:ph idx="2" type="body"/>
          </p:nvPr>
        </p:nvSpPr>
        <p:spPr>
          <a:xfrm>
            <a:off x="4628636" y="1028700"/>
            <a:ext cx="41721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2" name="Google Shape;642;p106"/>
          <p:cNvSpPr txBox="1"/>
          <p:nvPr>
            <p:ph idx="3" type="body"/>
          </p:nvPr>
        </p:nvSpPr>
        <p:spPr>
          <a:xfrm>
            <a:off x="4629150" y="273844"/>
            <a:ext cx="4172100" cy="7503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2700"/>
              <a:buNone/>
              <a:defRPr sz="27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w/ Headers - Flipped">
  <p:cSld name="4.4 2-Column w/ Headers - Flipped">
    <p:spTree>
      <p:nvGrpSpPr>
        <p:cNvPr id="643" name="Shape 643"/>
        <p:cNvGrpSpPr/>
        <p:nvPr/>
      </p:nvGrpSpPr>
      <p:grpSpPr>
        <a:xfrm>
          <a:off x="0" y="0"/>
          <a:ext cx="0" cy="0"/>
          <a:chOff x="0" y="0"/>
          <a:chExt cx="0" cy="0"/>
        </a:xfrm>
      </p:grpSpPr>
      <p:sp>
        <p:nvSpPr>
          <p:cNvPr id="644" name="Google Shape;644;p107"/>
          <p:cNvSpPr/>
          <p:nvPr/>
        </p:nvSpPr>
        <p:spPr>
          <a:xfrm>
            <a:off x="4577912"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645" name="Google Shape;645;p107"/>
          <p:cNvSpPr txBox="1"/>
          <p:nvPr>
            <p:ph type="title"/>
          </p:nvPr>
        </p:nvSpPr>
        <p:spPr>
          <a:xfrm>
            <a:off x="342900" y="273844"/>
            <a:ext cx="41148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2700"/>
              <a:buFont typeface="Asap Condensed SemiBold"/>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6" name="Google Shape;646;p107"/>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47" name="Google Shape;647;p107"/>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8" name="Google Shape;648;p107"/>
          <p:cNvSpPr txBox="1"/>
          <p:nvPr>
            <p:ph idx="1" type="body"/>
          </p:nvPr>
        </p:nvSpPr>
        <p:spPr>
          <a:xfrm>
            <a:off x="342901" y="1028700"/>
            <a:ext cx="41148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9" name="Google Shape;649;p107"/>
          <p:cNvSpPr txBox="1"/>
          <p:nvPr>
            <p:ph idx="2" type="body"/>
          </p:nvPr>
        </p:nvSpPr>
        <p:spPr>
          <a:xfrm>
            <a:off x="4743449" y="1028700"/>
            <a:ext cx="41694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 name="Google Shape;650;p107"/>
          <p:cNvSpPr txBox="1"/>
          <p:nvPr/>
        </p:nvSpPr>
        <p:spPr>
          <a:xfrm>
            <a:off x="4746147" y="273844"/>
            <a:ext cx="4169400" cy="7497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2700"/>
              <a:buFont typeface="Asap Condensed SemiBold"/>
              <a:buNone/>
            </a:pPr>
            <a:r>
              <a:rPr lang="en" sz="2700">
                <a:solidFill>
                  <a:schemeClr val="lt1"/>
                </a:solidFill>
                <a:latin typeface="Asap Condensed SemiBold"/>
                <a:ea typeface="Asap Condensed SemiBold"/>
                <a:cs typeface="Asap Condensed SemiBold"/>
                <a:sym typeface="Asap Condensed SemiBold"/>
              </a:rPr>
              <a:t>Click to edit Master title style</a:t>
            </a:r>
            <a:endParaRPr sz="1100"/>
          </a:p>
        </p:txBody>
      </p:sp>
      <p:pic>
        <p:nvPicPr>
          <p:cNvPr id="651" name="Google Shape;651;p107"/>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3-Column">
  <p:cSld name="5 3-Column">
    <p:spTree>
      <p:nvGrpSpPr>
        <p:cNvPr id="652" name="Shape 652"/>
        <p:cNvGrpSpPr/>
        <p:nvPr/>
      </p:nvGrpSpPr>
      <p:grpSpPr>
        <a:xfrm>
          <a:off x="0" y="0"/>
          <a:ext cx="0" cy="0"/>
          <a:chOff x="0" y="0"/>
          <a:chExt cx="0" cy="0"/>
        </a:xfrm>
      </p:grpSpPr>
      <p:sp>
        <p:nvSpPr>
          <p:cNvPr id="653" name="Google Shape;653;p108"/>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4" name="Google Shape;654;p108"/>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sz="700"/>
          </a:p>
        </p:txBody>
      </p:sp>
      <p:sp>
        <p:nvSpPr>
          <p:cNvPr id="655" name="Google Shape;655;p108"/>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656" name="Google Shape;656;p108"/>
          <p:cNvCxnSpPr/>
          <p:nvPr/>
        </p:nvCxnSpPr>
        <p:spPr>
          <a:xfrm>
            <a:off x="5925448" y="1084199"/>
            <a:ext cx="183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657" name="Google Shape;657;p108"/>
          <p:cNvCxnSpPr/>
          <p:nvPr/>
        </p:nvCxnSpPr>
        <p:spPr>
          <a:xfrm flipH="1">
            <a:off x="3171405" y="1084199"/>
            <a:ext cx="45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658" name="Google Shape;658;p108"/>
          <p:cNvCxnSpPr/>
          <p:nvPr/>
        </p:nvCxnSpPr>
        <p:spPr>
          <a:xfrm>
            <a:off x="8674990" y="1084199"/>
            <a:ext cx="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659" name="Google Shape;659;p108"/>
          <p:cNvCxnSpPr/>
          <p:nvPr/>
        </p:nvCxnSpPr>
        <p:spPr>
          <a:xfrm>
            <a:off x="426363" y="1084199"/>
            <a:ext cx="0" cy="3373500"/>
          </a:xfrm>
          <a:prstGeom prst="straightConnector1">
            <a:avLst/>
          </a:prstGeom>
          <a:noFill/>
          <a:ln cap="flat" cmpd="sng" w="28575">
            <a:solidFill>
              <a:schemeClr val="accent1"/>
            </a:solidFill>
            <a:prstDash val="solid"/>
            <a:miter lim="800000"/>
            <a:headEnd len="sm" w="sm" type="none"/>
            <a:tailEnd len="sm" w="sm" type="none"/>
          </a:ln>
        </p:spPr>
      </p:cxnSp>
      <p:sp>
        <p:nvSpPr>
          <p:cNvPr id="660" name="Google Shape;660;p108"/>
          <p:cNvSpPr txBox="1"/>
          <p:nvPr>
            <p:ph idx="1" type="body"/>
          </p:nvPr>
        </p:nvSpPr>
        <p:spPr>
          <a:xfrm>
            <a:off x="556082" y="1081913"/>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1" name="Google Shape;661;p108"/>
          <p:cNvSpPr txBox="1"/>
          <p:nvPr>
            <p:ph idx="2" type="body"/>
          </p:nvPr>
        </p:nvSpPr>
        <p:spPr>
          <a:xfrm>
            <a:off x="3321115" y="1091900"/>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2" name="Google Shape;662;p108"/>
          <p:cNvSpPr txBox="1"/>
          <p:nvPr>
            <p:ph idx="3" type="body"/>
          </p:nvPr>
        </p:nvSpPr>
        <p:spPr>
          <a:xfrm>
            <a:off x="6086149" y="1081913"/>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p:cSld name="5.1 3-Column">
    <p:spTree>
      <p:nvGrpSpPr>
        <p:cNvPr id="663" name="Shape 663"/>
        <p:cNvGrpSpPr/>
        <p:nvPr/>
      </p:nvGrpSpPr>
      <p:grpSpPr>
        <a:xfrm>
          <a:off x="0" y="0"/>
          <a:ext cx="0" cy="0"/>
          <a:chOff x="0" y="0"/>
          <a:chExt cx="0" cy="0"/>
        </a:xfrm>
      </p:grpSpPr>
      <p:sp>
        <p:nvSpPr>
          <p:cNvPr id="664" name="Google Shape;664;p10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5" name="Google Shape;665;p10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sz="700"/>
          </a:p>
        </p:txBody>
      </p:sp>
      <p:sp>
        <p:nvSpPr>
          <p:cNvPr id="666" name="Google Shape;666;p10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7" name="Google Shape;667;p109"/>
          <p:cNvSpPr txBox="1"/>
          <p:nvPr>
            <p:ph idx="1" type="body"/>
          </p:nvPr>
        </p:nvSpPr>
        <p:spPr>
          <a:xfrm>
            <a:off x="36260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8" name="Google Shape;668;p109"/>
          <p:cNvSpPr txBox="1"/>
          <p:nvPr>
            <p:ph idx="2" type="body"/>
          </p:nvPr>
        </p:nvSpPr>
        <p:spPr>
          <a:xfrm>
            <a:off x="3200401" y="1085850"/>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9" name="Google Shape;669;p109"/>
          <p:cNvSpPr txBox="1"/>
          <p:nvPr>
            <p:ph idx="3" type="body"/>
          </p:nvPr>
        </p:nvSpPr>
        <p:spPr>
          <a:xfrm>
            <a:off x="603819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 Gradient Heading">
  <p:cSld name="5.1 3-Column - Gradient Heading">
    <p:spTree>
      <p:nvGrpSpPr>
        <p:cNvPr id="670" name="Shape 670"/>
        <p:cNvGrpSpPr/>
        <p:nvPr/>
      </p:nvGrpSpPr>
      <p:grpSpPr>
        <a:xfrm>
          <a:off x="0" y="0"/>
          <a:ext cx="0" cy="0"/>
          <a:chOff x="0" y="0"/>
          <a:chExt cx="0" cy="0"/>
        </a:xfrm>
      </p:grpSpPr>
      <p:sp>
        <p:nvSpPr>
          <p:cNvPr id="671" name="Google Shape;671;p110"/>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672" name="Google Shape;672;p110"/>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3" name="Google Shape;673;p110"/>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74" name="Google Shape;674;p110"/>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5" name="Google Shape;675;p110"/>
          <p:cNvSpPr txBox="1"/>
          <p:nvPr>
            <p:ph idx="1" type="body"/>
          </p:nvPr>
        </p:nvSpPr>
        <p:spPr>
          <a:xfrm>
            <a:off x="362606" y="1297363"/>
            <a:ext cx="2743200" cy="30861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6" name="Google Shape;676;p110"/>
          <p:cNvSpPr txBox="1"/>
          <p:nvPr>
            <p:ph idx="2" type="body"/>
          </p:nvPr>
        </p:nvSpPr>
        <p:spPr>
          <a:xfrm>
            <a:off x="3200401" y="1307350"/>
            <a:ext cx="2743200" cy="30861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7" name="Google Shape;677;p110"/>
          <p:cNvSpPr txBox="1"/>
          <p:nvPr>
            <p:ph idx="3" type="body"/>
          </p:nvPr>
        </p:nvSpPr>
        <p:spPr>
          <a:xfrm>
            <a:off x="6038196" y="1297363"/>
            <a:ext cx="2743200" cy="30861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w/ Background" showMasterSp="0">
  <p:cSld name="5.1 3-Column w/ Background">
    <p:bg>
      <p:bgPr>
        <a:gradFill>
          <a:gsLst>
            <a:gs pos="0">
              <a:schemeClr val="accent3"/>
            </a:gs>
            <a:gs pos="24000">
              <a:schemeClr val="accent1"/>
            </a:gs>
            <a:gs pos="100000">
              <a:schemeClr val="dk2"/>
            </a:gs>
          </a:gsLst>
          <a:lin ang="13500032" scaled="0"/>
        </a:gradFill>
      </p:bgPr>
    </p:bg>
    <p:spTree>
      <p:nvGrpSpPr>
        <p:cNvPr id="678" name="Shape 678"/>
        <p:cNvGrpSpPr/>
        <p:nvPr/>
      </p:nvGrpSpPr>
      <p:grpSpPr>
        <a:xfrm>
          <a:off x="0" y="0"/>
          <a:ext cx="0" cy="0"/>
          <a:chOff x="0" y="0"/>
          <a:chExt cx="0" cy="0"/>
        </a:xfrm>
      </p:grpSpPr>
      <p:sp>
        <p:nvSpPr>
          <p:cNvPr id="679" name="Google Shape;679;p11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0" name="Google Shape;680;p111"/>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81" name="Google Shape;681;p111"/>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682" name="Google Shape;682;p111"/>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683" name="Google Shape;683;p111"/>
          <p:cNvSpPr txBox="1"/>
          <p:nvPr>
            <p:ph idx="1" type="body"/>
          </p:nvPr>
        </p:nvSpPr>
        <p:spPr>
          <a:xfrm>
            <a:off x="36260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4" name="Google Shape;684;p111"/>
          <p:cNvSpPr txBox="1"/>
          <p:nvPr>
            <p:ph idx="2" type="body"/>
          </p:nvPr>
        </p:nvSpPr>
        <p:spPr>
          <a:xfrm>
            <a:off x="3200401" y="1085850"/>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5" name="Google Shape;685;p111"/>
          <p:cNvSpPr txBox="1"/>
          <p:nvPr>
            <p:ph idx="3" type="body"/>
          </p:nvPr>
        </p:nvSpPr>
        <p:spPr>
          <a:xfrm>
            <a:off x="603819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ontent with Caption">
  <p:cSld name="6 Content with Caption">
    <p:spTree>
      <p:nvGrpSpPr>
        <p:cNvPr id="686" name="Shape 686"/>
        <p:cNvGrpSpPr/>
        <p:nvPr/>
      </p:nvGrpSpPr>
      <p:grpSpPr>
        <a:xfrm>
          <a:off x="0" y="0"/>
          <a:ext cx="0" cy="0"/>
          <a:chOff x="0" y="0"/>
          <a:chExt cx="0" cy="0"/>
        </a:xfrm>
      </p:grpSpPr>
      <p:sp>
        <p:nvSpPr>
          <p:cNvPr id="687" name="Google Shape;687;p112"/>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baseline="-25000"/>
          </a:p>
        </p:txBody>
      </p:sp>
      <p:sp>
        <p:nvSpPr>
          <p:cNvPr id="688" name="Google Shape;688;p112"/>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9" name="Google Shape;689;p112"/>
          <p:cNvSpPr txBox="1"/>
          <p:nvPr>
            <p:ph type="title"/>
          </p:nvPr>
        </p:nvSpPr>
        <p:spPr>
          <a:xfrm>
            <a:off x="457201" y="514350"/>
            <a:ext cx="2743200" cy="1028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Asap Condensed SemiBold"/>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0" name="Google Shape;690;p112"/>
          <p:cNvSpPr txBox="1"/>
          <p:nvPr>
            <p:ph idx="1" type="body"/>
          </p:nvPr>
        </p:nvSpPr>
        <p:spPr>
          <a:xfrm>
            <a:off x="457201" y="1600200"/>
            <a:ext cx="27432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691" name="Google Shape;691;p112"/>
          <p:cNvSpPr txBox="1"/>
          <p:nvPr>
            <p:ph idx="2" type="body"/>
          </p:nvPr>
        </p:nvSpPr>
        <p:spPr>
          <a:xfrm>
            <a:off x="3371850" y="514350"/>
            <a:ext cx="5315100" cy="38874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Content with Caption">
  <p:cSld name="6.1 Content with Caption">
    <p:spTree>
      <p:nvGrpSpPr>
        <p:cNvPr id="692" name="Shape 692"/>
        <p:cNvGrpSpPr/>
        <p:nvPr/>
      </p:nvGrpSpPr>
      <p:grpSpPr>
        <a:xfrm>
          <a:off x="0" y="0"/>
          <a:ext cx="0" cy="0"/>
          <a:chOff x="0" y="0"/>
          <a:chExt cx="0" cy="0"/>
        </a:xfrm>
      </p:grpSpPr>
      <p:sp>
        <p:nvSpPr>
          <p:cNvPr id="693" name="Google Shape;693;p113"/>
          <p:cNvSpPr/>
          <p:nvPr>
            <p:ph idx="2" type="pic"/>
          </p:nvPr>
        </p:nvSpPr>
        <p:spPr>
          <a:xfrm>
            <a:off x="0" y="0"/>
            <a:ext cx="3200400" cy="5143500"/>
          </a:xfrm>
          <a:prstGeom prst="rect">
            <a:avLst/>
          </a:prstGeom>
          <a:noFill/>
          <a:ln>
            <a:noFill/>
          </a:ln>
        </p:spPr>
      </p:sp>
      <p:sp>
        <p:nvSpPr>
          <p:cNvPr id="694" name="Google Shape;694;p113"/>
          <p:cNvSpPr txBox="1"/>
          <p:nvPr>
            <p:ph type="title"/>
          </p:nvPr>
        </p:nvSpPr>
        <p:spPr>
          <a:xfrm>
            <a:off x="3543300" y="770675"/>
            <a:ext cx="53151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5" name="Google Shape;695;p113"/>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baseline="-25000"/>
          </a:p>
        </p:txBody>
      </p:sp>
      <p:sp>
        <p:nvSpPr>
          <p:cNvPr id="696" name="Google Shape;696;p113"/>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7" name="Google Shape;697;p113"/>
          <p:cNvSpPr txBox="1"/>
          <p:nvPr>
            <p:ph idx="1" type="body"/>
          </p:nvPr>
        </p:nvSpPr>
        <p:spPr>
          <a:xfrm>
            <a:off x="3543300" y="1600200"/>
            <a:ext cx="53151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REV">
  <p:cSld name="2_6 Content with Caption REV">
    <p:spTree>
      <p:nvGrpSpPr>
        <p:cNvPr id="698" name="Shape 698"/>
        <p:cNvGrpSpPr/>
        <p:nvPr/>
      </p:nvGrpSpPr>
      <p:grpSpPr>
        <a:xfrm>
          <a:off x="0" y="0"/>
          <a:ext cx="0" cy="0"/>
          <a:chOff x="0" y="0"/>
          <a:chExt cx="0" cy="0"/>
        </a:xfrm>
      </p:grpSpPr>
      <p:sp>
        <p:nvSpPr>
          <p:cNvPr id="699" name="Google Shape;699;p114"/>
          <p:cNvSpPr/>
          <p:nvPr/>
        </p:nvSpPr>
        <p:spPr>
          <a:xfrm>
            <a:off x="594360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700" name="Google Shape;700;p114"/>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701" name="Google Shape;701;p114"/>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2" name="Google Shape;702;p114"/>
          <p:cNvSpPr txBox="1"/>
          <p:nvPr>
            <p:ph idx="1" type="body"/>
          </p:nvPr>
        </p:nvSpPr>
        <p:spPr>
          <a:xfrm>
            <a:off x="3429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pic>
        <p:nvPicPr>
          <p:cNvPr id="703" name="Google Shape;703;p114"/>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704" name="Google Shape;704;p114"/>
          <p:cNvSpPr txBox="1"/>
          <p:nvPr>
            <p:ph type="title"/>
          </p:nvPr>
        </p:nvSpPr>
        <p:spPr>
          <a:xfrm>
            <a:off x="6310466" y="514350"/>
            <a:ext cx="2514600" cy="1028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5" name="Google Shape;705;p114"/>
          <p:cNvSpPr txBox="1"/>
          <p:nvPr>
            <p:ph idx="2" type="body"/>
          </p:nvPr>
        </p:nvSpPr>
        <p:spPr>
          <a:xfrm>
            <a:off x="6310466" y="1600200"/>
            <a:ext cx="25146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dk1"/>
              </a:buClr>
              <a:buSzPts val="800"/>
              <a:buNone/>
              <a:defRPr sz="800"/>
            </a:lvl2pPr>
            <a:lvl3pPr indent="-228600" lvl="2" marL="1371600" rtl="0" algn="l">
              <a:lnSpc>
                <a:spcPct val="90000"/>
              </a:lnSpc>
              <a:spcBef>
                <a:spcPts val="400"/>
              </a:spcBef>
              <a:spcAft>
                <a:spcPts val="0"/>
              </a:spcAft>
              <a:buClr>
                <a:schemeClr val="dk1"/>
              </a:buClr>
              <a:buSzPts val="700"/>
              <a:buNone/>
              <a:defRPr sz="700"/>
            </a:lvl3pPr>
            <a:lvl4pPr indent="-228600" lvl="3" marL="1828800" rtl="0" algn="l">
              <a:lnSpc>
                <a:spcPct val="90000"/>
              </a:lnSpc>
              <a:spcBef>
                <a:spcPts val="400"/>
              </a:spcBef>
              <a:spcAft>
                <a:spcPts val="0"/>
              </a:spcAft>
              <a:buClr>
                <a:schemeClr val="dk1"/>
              </a:buClr>
              <a:buSzPts val="600"/>
              <a:buNone/>
              <a:defRPr sz="600"/>
            </a:lvl4pPr>
            <a:lvl5pPr indent="-228600" lvl="4" marL="2286000" rtl="0" algn="l">
              <a:lnSpc>
                <a:spcPct val="90000"/>
              </a:lnSpc>
              <a:spcBef>
                <a:spcPts val="400"/>
              </a:spcBef>
              <a:spcAft>
                <a:spcPts val="0"/>
              </a:spcAft>
              <a:buClr>
                <a:schemeClr val="dk1"/>
              </a:buClr>
              <a:buSzPts val="600"/>
              <a:buNone/>
              <a:defRPr sz="600"/>
            </a:lvl5pPr>
            <a:lvl6pPr indent="-228600" lvl="5" marL="2743200" rtl="0" algn="l">
              <a:lnSpc>
                <a:spcPct val="90000"/>
              </a:lnSpc>
              <a:spcBef>
                <a:spcPts val="400"/>
              </a:spcBef>
              <a:spcAft>
                <a:spcPts val="0"/>
              </a:spcAft>
              <a:buClr>
                <a:schemeClr val="dk1"/>
              </a:buClr>
              <a:buSzPts val="600"/>
              <a:buNone/>
              <a:defRPr sz="600"/>
            </a:lvl6pPr>
            <a:lvl7pPr indent="-228600" lvl="6" marL="3200400" rtl="0" algn="l">
              <a:lnSpc>
                <a:spcPct val="90000"/>
              </a:lnSpc>
              <a:spcBef>
                <a:spcPts val="400"/>
              </a:spcBef>
              <a:spcAft>
                <a:spcPts val="0"/>
              </a:spcAft>
              <a:buClr>
                <a:schemeClr val="dk1"/>
              </a:buClr>
              <a:buSzPts val="600"/>
              <a:buNone/>
              <a:defRPr sz="600"/>
            </a:lvl7pPr>
            <a:lvl8pPr indent="-228600" lvl="7" marL="3657600" rtl="0" algn="l">
              <a:lnSpc>
                <a:spcPct val="90000"/>
              </a:lnSpc>
              <a:spcBef>
                <a:spcPts val="400"/>
              </a:spcBef>
              <a:spcAft>
                <a:spcPts val="0"/>
              </a:spcAft>
              <a:buClr>
                <a:schemeClr val="dk1"/>
              </a:buClr>
              <a:buSzPts val="600"/>
              <a:buNone/>
              <a:defRPr sz="600"/>
            </a:lvl8pPr>
            <a:lvl9pPr indent="-228600" lvl="8" marL="4114800" rtl="0" algn="l">
              <a:lnSpc>
                <a:spcPct val="90000"/>
              </a:lnSpc>
              <a:spcBef>
                <a:spcPts val="400"/>
              </a:spcBef>
              <a:spcAft>
                <a:spcPts val="0"/>
              </a:spcAft>
              <a:buClr>
                <a:schemeClr val="dk1"/>
              </a:buClr>
              <a:buSzPts val="600"/>
              <a:buNone/>
              <a:defRPr sz="6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7 Content with Caption">
  <p:cSld name="2_7 Content with Caption">
    <p:spTree>
      <p:nvGrpSpPr>
        <p:cNvPr id="706" name="Shape 706"/>
        <p:cNvGrpSpPr/>
        <p:nvPr/>
      </p:nvGrpSpPr>
      <p:grpSpPr>
        <a:xfrm>
          <a:off x="0" y="0"/>
          <a:ext cx="0" cy="0"/>
          <a:chOff x="0" y="0"/>
          <a:chExt cx="0" cy="0"/>
        </a:xfrm>
      </p:grpSpPr>
      <p:sp>
        <p:nvSpPr>
          <p:cNvPr id="707" name="Google Shape;707;p115"/>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708" name="Google Shape;708;p115"/>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709" name="Google Shape;709;p115"/>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0" name="Google Shape;710;p115"/>
          <p:cNvSpPr txBox="1"/>
          <p:nvPr>
            <p:ph type="title"/>
          </p:nvPr>
        </p:nvSpPr>
        <p:spPr>
          <a:xfrm>
            <a:off x="381000" y="514350"/>
            <a:ext cx="2514600" cy="6288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11" name="Google Shape;711;p115"/>
          <p:cNvSpPr txBox="1"/>
          <p:nvPr>
            <p:ph idx="1" type="body"/>
          </p:nvPr>
        </p:nvSpPr>
        <p:spPr>
          <a:xfrm>
            <a:off x="35814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712" name="Google Shape;712;p115"/>
          <p:cNvSpPr/>
          <p:nvPr>
            <p:ph idx="2" type="pic"/>
          </p:nvPr>
        </p:nvSpPr>
        <p:spPr>
          <a:xfrm>
            <a:off x="400051" y="1257300"/>
            <a:ext cx="2991000" cy="3200400"/>
          </a:xfrm>
          <a:prstGeom prst="rect">
            <a:avLst/>
          </a:prstGeom>
          <a:no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7 Content with Caption REV">
  <p:cSld name="2_7 Content with Caption REV">
    <p:spTree>
      <p:nvGrpSpPr>
        <p:cNvPr id="713" name="Shape 713"/>
        <p:cNvGrpSpPr/>
        <p:nvPr/>
      </p:nvGrpSpPr>
      <p:grpSpPr>
        <a:xfrm>
          <a:off x="0" y="0"/>
          <a:ext cx="0" cy="0"/>
          <a:chOff x="0" y="0"/>
          <a:chExt cx="0" cy="0"/>
        </a:xfrm>
      </p:grpSpPr>
      <p:sp>
        <p:nvSpPr>
          <p:cNvPr id="714" name="Google Shape;714;p116"/>
          <p:cNvSpPr/>
          <p:nvPr/>
        </p:nvSpPr>
        <p:spPr>
          <a:xfrm>
            <a:off x="594360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715" name="Google Shape;715;p11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716" name="Google Shape;716;p11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7" name="Google Shape;717;p116"/>
          <p:cNvSpPr txBox="1"/>
          <p:nvPr>
            <p:ph type="title"/>
          </p:nvPr>
        </p:nvSpPr>
        <p:spPr>
          <a:xfrm>
            <a:off x="6286500" y="514350"/>
            <a:ext cx="2514600" cy="6288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18" name="Google Shape;718;p116"/>
          <p:cNvSpPr txBox="1"/>
          <p:nvPr>
            <p:ph idx="1" type="body"/>
          </p:nvPr>
        </p:nvSpPr>
        <p:spPr>
          <a:xfrm>
            <a:off x="3429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719" name="Google Shape;719;p116"/>
          <p:cNvSpPr/>
          <p:nvPr>
            <p:ph idx="2" type="pic"/>
          </p:nvPr>
        </p:nvSpPr>
        <p:spPr>
          <a:xfrm>
            <a:off x="5715000" y="1200150"/>
            <a:ext cx="3086100" cy="3200400"/>
          </a:xfrm>
          <a:prstGeom prst="rect">
            <a:avLst/>
          </a:prstGeom>
          <a:noFill/>
          <a:ln>
            <a:noFill/>
          </a:ln>
        </p:spPr>
      </p:sp>
      <p:pic>
        <p:nvPicPr>
          <p:cNvPr id="720" name="Google Shape;720;p116"/>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Logo Blank" showMasterSp="0">
  <p:cSld name="7.2 Logo Blank">
    <p:spTree>
      <p:nvGrpSpPr>
        <p:cNvPr id="721" name="Shape 721"/>
        <p:cNvGrpSpPr/>
        <p:nvPr/>
      </p:nvGrpSpPr>
      <p:grpSpPr>
        <a:xfrm>
          <a:off x="0" y="0"/>
          <a:ext cx="0" cy="0"/>
          <a:chOff x="0" y="0"/>
          <a:chExt cx="0" cy="0"/>
        </a:xfrm>
      </p:grpSpPr>
      <p:pic>
        <p:nvPicPr>
          <p:cNvPr id="722" name="Google Shape;722;p117"/>
          <p:cNvPicPr preferRelativeResize="0"/>
          <p:nvPr/>
        </p:nvPicPr>
        <p:blipFill rotWithShape="1">
          <a:blip r:embed="rId2">
            <a:alphaModFix/>
          </a:blip>
          <a:srcRect b="0" l="0" r="0" t="0"/>
          <a:stretch/>
        </p:blipFill>
        <p:spPr>
          <a:xfrm>
            <a:off x="8046671" y="4459330"/>
            <a:ext cx="958426" cy="57267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Totally Blank" showMasterSp="0">
  <p:cSld name="7.2 Totally Blank">
    <p:spTree>
      <p:nvGrpSpPr>
        <p:cNvPr id="723" name="Shape 723"/>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Logo Blank - Gradient" showMasterSp="0">
  <p:cSld name="7.3 Logo Blank - Gradient">
    <p:bg>
      <p:bgPr>
        <a:gradFill>
          <a:gsLst>
            <a:gs pos="0">
              <a:schemeClr val="accent3"/>
            </a:gs>
            <a:gs pos="33000">
              <a:schemeClr val="accent1"/>
            </a:gs>
            <a:gs pos="100000">
              <a:schemeClr val="dk2"/>
            </a:gs>
          </a:gsLst>
          <a:lin ang="3600008" scaled="0"/>
        </a:gradFill>
      </p:bgPr>
    </p:bg>
    <p:spTree>
      <p:nvGrpSpPr>
        <p:cNvPr id="724" name="Shape 724"/>
        <p:cNvGrpSpPr/>
        <p:nvPr/>
      </p:nvGrpSpPr>
      <p:grpSpPr>
        <a:xfrm>
          <a:off x="0" y="0"/>
          <a:ext cx="0" cy="0"/>
          <a:chOff x="0" y="0"/>
          <a:chExt cx="0" cy="0"/>
        </a:xfrm>
      </p:grpSpPr>
      <p:pic>
        <p:nvPicPr>
          <p:cNvPr id="725" name="Google Shape;725;p119"/>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Totally Blank - Gradient" showMasterSp="0">
  <p:cSld name="7.3 Totally Blank - Gradient">
    <p:bg>
      <p:bgPr>
        <a:gradFill>
          <a:gsLst>
            <a:gs pos="0">
              <a:schemeClr val="accent3"/>
            </a:gs>
            <a:gs pos="33000">
              <a:schemeClr val="accent1"/>
            </a:gs>
            <a:gs pos="100000">
              <a:schemeClr val="dk2"/>
            </a:gs>
          </a:gsLst>
          <a:lin ang="3600008" scaled="0"/>
        </a:gradFill>
      </p:bgPr>
    </p:bg>
    <p:spTree>
      <p:nvGrpSpPr>
        <p:cNvPr id="726" name="Shape 726"/>
        <p:cNvGrpSpPr/>
        <p:nvPr/>
      </p:nvGrpSpPr>
      <p:grpSpPr>
        <a:xfrm>
          <a:off x="0" y="0"/>
          <a:ext cx="0" cy="0"/>
          <a:chOff x="0" y="0"/>
          <a:chExt cx="0" cy="0"/>
        </a:xfrm>
      </p:grpSpPr>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7" name="Shape 727"/>
        <p:cNvGrpSpPr/>
        <p:nvPr/>
      </p:nvGrpSpPr>
      <p:grpSpPr>
        <a:xfrm>
          <a:off x="0" y="0"/>
          <a:ext cx="0" cy="0"/>
          <a:chOff x="0" y="0"/>
          <a:chExt cx="0" cy="0"/>
        </a:xfrm>
      </p:grpSpPr>
      <p:sp>
        <p:nvSpPr>
          <p:cNvPr id="728" name="Google Shape;728;p121"/>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SzPts val="3300"/>
              <a:buNone/>
              <a:defRPr/>
            </a:lvl1pPr>
            <a:lvl2pPr lvl="1" rtl="0" algn="ctr">
              <a:spcBef>
                <a:spcPts val="0"/>
              </a:spcBef>
              <a:spcAft>
                <a:spcPts val="0"/>
              </a:spcAft>
              <a:buSzPts val="1100"/>
              <a:buNone/>
              <a:defRPr/>
            </a:lvl2pPr>
            <a:lvl3pPr lvl="2" rtl="0" algn="ctr">
              <a:spcBef>
                <a:spcPts val="0"/>
              </a:spcBef>
              <a:spcAft>
                <a:spcPts val="0"/>
              </a:spcAft>
              <a:buSzPts val="1100"/>
              <a:buNone/>
              <a:defRPr/>
            </a:lvl3pPr>
            <a:lvl4pPr lvl="3" rtl="0" algn="ctr">
              <a:spcBef>
                <a:spcPts val="0"/>
              </a:spcBef>
              <a:spcAft>
                <a:spcPts val="0"/>
              </a:spcAft>
              <a:buSzPts val="1100"/>
              <a:buNone/>
              <a:defRPr/>
            </a:lvl4pPr>
            <a:lvl5pPr lvl="4" rtl="0" algn="ctr">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729" name="Google Shape;729;p121"/>
          <p:cNvSpPr txBox="1"/>
          <p:nvPr>
            <p:ph idx="1" type="body"/>
          </p:nvPr>
        </p:nvSpPr>
        <p:spPr>
          <a:xfrm>
            <a:off x="457200" y="1200152"/>
            <a:ext cx="4038600" cy="3394500"/>
          </a:xfrm>
          <a:prstGeom prst="rect">
            <a:avLst/>
          </a:prstGeom>
          <a:noFill/>
          <a:ln>
            <a:noFill/>
          </a:ln>
        </p:spPr>
        <p:txBody>
          <a:bodyPr anchorCtr="0" anchor="t" bIns="34275" lIns="68575" spcFirstLastPara="1" rIns="68575" wrap="square" tIns="34275">
            <a:no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298450" lvl="2" marL="1371600" rtl="0" algn="l">
              <a:spcBef>
                <a:spcPts val="200"/>
              </a:spcBef>
              <a:spcAft>
                <a:spcPts val="0"/>
              </a:spcAft>
              <a:buClr>
                <a:schemeClr val="dk1"/>
              </a:buClr>
              <a:buSzPts val="1100"/>
              <a:buChar char="•"/>
              <a:defRPr sz="11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730" name="Google Shape;730;p121"/>
          <p:cNvSpPr txBox="1"/>
          <p:nvPr>
            <p:ph idx="2" type="body"/>
          </p:nvPr>
        </p:nvSpPr>
        <p:spPr>
          <a:xfrm>
            <a:off x="4648200" y="1200152"/>
            <a:ext cx="4038600" cy="3394500"/>
          </a:xfrm>
          <a:prstGeom prst="rect">
            <a:avLst/>
          </a:prstGeom>
          <a:noFill/>
          <a:ln>
            <a:noFill/>
          </a:ln>
        </p:spPr>
        <p:txBody>
          <a:bodyPr anchorCtr="0" anchor="t" bIns="34275" lIns="68575" spcFirstLastPara="1" rIns="68575" wrap="square" tIns="34275">
            <a:no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298450" lvl="2" marL="1371600" rtl="0" algn="l">
              <a:spcBef>
                <a:spcPts val="200"/>
              </a:spcBef>
              <a:spcAft>
                <a:spcPts val="0"/>
              </a:spcAft>
              <a:buClr>
                <a:schemeClr val="dk1"/>
              </a:buClr>
              <a:buSzPts val="1100"/>
              <a:buChar char="•"/>
              <a:defRPr sz="11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731" name="Google Shape;731;p121"/>
          <p:cNvSpPr txBox="1"/>
          <p:nvPr>
            <p:ph idx="11" type="ftr"/>
          </p:nvPr>
        </p:nvSpPr>
        <p:spPr>
          <a:xfrm>
            <a:off x="3124200" y="4767265"/>
            <a:ext cx="28956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32" name="Google Shape;732;p121"/>
          <p:cNvSpPr txBox="1"/>
          <p:nvPr>
            <p:ph idx="12" type="sldNum"/>
          </p:nvPr>
        </p:nvSpPr>
        <p:spPr>
          <a:xfrm>
            <a:off x="6553200" y="4767265"/>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Slide" showMasterSp="0">
  <p:cSld name="1.1 Title Slide">
    <p:spTree>
      <p:nvGrpSpPr>
        <p:cNvPr id="740" name="Shape 740"/>
        <p:cNvGrpSpPr/>
        <p:nvPr/>
      </p:nvGrpSpPr>
      <p:grpSpPr>
        <a:xfrm>
          <a:off x="0" y="0"/>
          <a:ext cx="0" cy="0"/>
          <a:chOff x="0" y="0"/>
          <a:chExt cx="0" cy="0"/>
        </a:xfrm>
      </p:grpSpPr>
      <p:sp>
        <p:nvSpPr>
          <p:cNvPr id="741" name="Google Shape;741;p123"/>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rial"/>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2" name="Google Shape;742;p123"/>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1" i="0" sz="2100">
                <a:solidFill>
                  <a:schemeClr val="accent1"/>
                </a:solidFill>
                <a:latin typeface="Arial"/>
                <a:ea typeface="Arial"/>
                <a:cs typeface="Arial"/>
                <a:sym typeface="Arial"/>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743" name="Google Shape;743;p123"/>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44" name="Google Shape;744;p123"/>
          <p:cNvSpPr/>
          <p:nvPr/>
        </p:nvSpPr>
        <p:spPr>
          <a:xfrm>
            <a:off x="5257800" y="1885950"/>
            <a:ext cx="3901440" cy="1372783"/>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745" name="Google Shape;745;p123"/>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
        <p:nvSpPr>
          <p:cNvPr id="746" name="Google Shape;746;p123"/>
          <p:cNvSpPr/>
          <p:nvPr>
            <p:ph idx="2" type="pic"/>
          </p:nvPr>
        </p:nvSpPr>
        <p:spPr>
          <a:xfrm>
            <a:off x="5257800" y="0"/>
            <a:ext cx="2057400" cy="1885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7" name="Google Shape;747;p123"/>
          <p:cNvSpPr/>
          <p:nvPr>
            <p:ph idx="3" type="pic"/>
          </p:nvPr>
        </p:nvSpPr>
        <p:spPr>
          <a:xfrm>
            <a:off x="7315200" y="0"/>
            <a:ext cx="1828800" cy="19005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8" name="Google Shape;748;p123"/>
          <p:cNvSpPr/>
          <p:nvPr>
            <p:ph idx="4" type="pic"/>
          </p:nvPr>
        </p:nvSpPr>
        <p:spPr>
          <a:xfrm>
            <a:off x="5257800" y="3257550"/>
            <a:ext cx="3886200" cy="1885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 2-Column">
  <p:cSld name="4.8 2-Column">
    <p:spTree>
      <p:nvGrpSpPr>
        <p:cNvPr id="749" name="Shape 749"/>
        <p:cNvGrpSpPr/>
        <p:nvPr/>
      </p:nvGrpSpPr>
      <p:grpSpPr>
        <a:xfrm>
          <a:off x="0" y="0"/>
          <a:ext cx="0" cy="0"/>
          <a:chOff x="0" y="0"/>
          <a:chExt cx="0" cy="0"/>
        </a:xfrm>
      </p:grpSpPr>
      <p:sp>
        <p:nvSpPr>
          <p:cNvPr id="750" name="Google Shape;750;p124"/>
          <p:cNvSpPr/>
          <p:nvPr/>
        </p:nvSpPr>
        <p:spPr>
          <a:xfrm>
            <a:off x="6343649" y="11912"/>
            <a:ext cx="2818200" cy="5131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51" name="Google Shape;751;p124"/>
          <p:cNvSpPr txBox="1"/>
          <p:nvPr>
            <p:ph idx="1" type="body"/>
          </p:nvPr>
        </p:nvSpPr>
        <p:spPr>
          <a:xfrm>
            <a:off x="438172" y="342900"/>
            <a:ext cx="55056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solidFill>
                  <a:schemeClr val="dk1"/>
                </a:solidFill>
              </a:defRPr>
            </a:lvl1pPr>
            <a:lvl2pPr indent="-228600" lvl="1" marL="914400" rtl="0" algn="l">
              <a:lnSpc>
                <a:spcPct val="90000"/>
              </a:lnSpc>
              <a:spcBef>
                <a:spcPts val="400"/>
              </a:spcBef>
              <a:spcAft>
                <a:spcPts val="0"/>
              </a:spcAft>
              <a:buClr>
                <a:schemeClr val="lt1"/>
              </a:buClr>
              <a:buSzPts val="1800"/>
              <a:buNone/>
              <a:defRPr>
                <a:solidFill>
                  <a:schemeClr val="lt1"/>
                </a:solidFill>
              </a:defRPr>
            </a:lvl2pPr>
            <a:lvl3pPr indent="-228600" lvl="2" marL="1371600" rtl="0" algn="l">
              <a:lnSpc>
                <a:spcPct val="90000"/>
              </a:lnSpc>
              <a:spcBef>
                <a:spcPts val="400"/>
              </a:spcBef>
              <a:spcAft>
                <a:spcPts val="0"/>
              </a:spcAft>
              <a:buClr>
                <a:schemeClr val="lt1"/>
              </a:buClr>
              <a:buSzPts val="1800"/>
              <a:buNone/>
              <a:defRPr>
                <a:solidFill>
                  <a:schemeClr val="lt1"/>
                </a:solidFill>
              </a:defRPr>
            </a:lvl3pPr>
            <a:lvl4pPr indent="-228600" lvl="3" marL="1828800" rtl="0" algn="l">
              <a:lnSpc>
                <a:spcPct val="90000"/>
              </a:lnSpc>
              <a:spcBef>
                <a:spcPts val="400"/>
              </a:spcBef>
              <a:spcAft>
                <a:spcPts val="0"/>
              </a:spcAft>
              <a:buClr>
                <a:schemeClr val="lt1"/>
              </a:buClr>
              <a:buSzPts val="1800"/>
              <a:buNone/>
              <a:defRPr>
                <a:solidFill>
                  <a:schemeClr val="lt1"/>
                </a:solidFill>
              </a:defRPr>
            </a:lvl4pPr>
            <a:lvl5pPr indent="-228600" lvl="4" marL="2286000" rtl="0" algn="l">
              <a:lnSpc>
                <a:spcPct val="90000"/>
              </a:lnSpc>
              <a:spcBef>
                <a:spcPts val="400"/>
              </a:spcBef>
              <a:spcAft>
                <a:spcPts val="0"/>
              </a:spcAft>
              <a:buClr>
                <a:schemeClr val="lt1"/>
              </a:buClr>
              <a:buSzPts val="18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2" name="Google Shape;752;p124"/>
          <p:cNvSpPr txBox="1"/>
          <p:nvPr>
            <p:ph idx="2" type="body"/>
          </p:nvPr>
        </p:nvSpPr>
        <p:spPr>
          <a:xfrm>
            <a:off x="6629400" y="342900"/>
            <a:ext cx="20757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3" name="Google Shape;753;p124"/>
          <p:cNvSpPr txBox="1"/>
          <p:nvPr>
            <p:ph idx="12" type="sldNum"/>
          </p:nvPr>
        </p:nvSpPr>
        <p:spPr>
          <a:xfrm>
            <a:off x="211325" y="4797017"/>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700">
                <a:solidFill>
                  <a:schemeClr val="accent2"/>
                </a:solidFill>
                <a:latin typeface="Arial"/>
                <a:ea typeface="Arial"/>
                <a:cs typeface="Arial"/>
                <a:sym typeface="Arial"/>
              </a:defRPr>
            </a:lvl1pPr>
            <a:lvl2pPr indent="0" lvl="1" marL="0" marR="0" rtl="0" algn="r">
              <a:spcBef>
                <a:spcPts val="0"/>
              </a:spcBef>
              <a:buNone/>
              <a:defRPr b="0" sz="700">
                <a:solidFill>
                  <a:schemeClr val="accent2"/>
                </a:solidFill>
                <a:latin typeface="Arial"/>
                <a:ea typeface="Arial"/>
                <a:cs typeface="Arial"/>
                <a:sym typeface="Arial"/>
              </a:defRPr>
            </a:lvl2pPr>
            <a:lvl3pPr indent="0" lvl="2" marL="0" marR="0" rtl="0" algn="r">
              <a:spcBef>
                <a:spcPts val="0"/>
              </a:spcBef>
              <a:buNone/>
              <a:defRPr b="0" sz="700">
                <a:solidFill>
                  <a:schemeClr val="accent2"/>
                </a:solidFill>
                <a:latin typeface="Arial"/>
                <a:ea typeface="Arial"/>
                <a:cs typeface="Arial"/>
                <a:sym typeface="Arial"/>
              </a:defRPr>
            </a:lvl3pPr>
            <a:lvl4pPr indent="0" lvl="3" marL="0" marR="0" rtl="0" algn="r">
              <a:spcBef>
                <a:spcPts val="0"/>
              </a:spcBef>
              <a:buNone/>
              <a:defRPr b="0" sz="700">
                <a:solidFill>
                  <a:schemeClr val="accent2"/>
                </a:solidFill>
                <a:latin typeface="Arial"/>
                <a:ea typeface="Arial"/>
                <a:cs typeface="Arial"/>
                <a:sym typeface="Arial"/>
              </a:defRPr>
            </a:lvl4pPr>
            <a:lvl5pPr indent="0" lvl="4" marL="0" marR="0" rtl="0" algn="r">
              <a:spcBef>
                <a:spcPts val="0"/>
              </a:spcBef>
              <a:buNone/>
              <a:defRPr b="0" sz="700">
                <a:solidFill>
                  <a:schemeClr val="accent2"/>
                </a:solidFill>
                <a:latin typeface="Arial"/>
                <a:ea typeface="Arial"/>
                <a:cs typeface="Arial"/>
                <a:sym typeface="Arial"/>
              </a:defRPr>
            </a:lvl5pPr>
            <a:lvl6pPr indent="0" lvl="5" marL="0" marR="0" rtl="0" algn="r">
              <a:spcBef>
                <a:spcPts val="0"/>
              </a:spcBef>
              <a:buNone/>
              <a:defRPr b="0" sz="700">
                <a:solidFill>
                  <a:schemeClr val="accent2"/>
                </a:solidFill>
                <a:latin typeface="Arial"/>
                <a:ea typeface="Arial"/>
                <a:cs typeface="Arial"/>
                <a:sym typeface="Arial"/>
              </a:defRPr>
            </a:lvl6pPr>
            <a:lvl7pPr indent="0" lvl="6" marL="0" marR="0" rtl="0" algn="r">
              <a:spcBef>
                <a:spcPts val="0"/>
              </a:spcBef>
              <a:buNone/>
              <a:defRPr b="0" sz="700">
                <a:solidFill>
                  <a:schemeClr val="accent2"/>
                </a:solidFill>
                <a:latin typeface="Arial"/>
                <a:ea typeface="Arial"/>
                <a:cs typeface="Arial"/>
                <a:sym typeface="Arial"/>
              </a:defRPr>
            </a:lvl7pPr>
            <a:lvl8pPr indent="0" lvl="7" marL="0" marR="0" rtl="0" algn="r">
              <a:spcBef>
                <a:spcPts val="0"/>
              </a:spcBef>
              <a:buNone/>
              <a:defRPr b="0" sz="700">
                <a:solidFill>
                  <a:schemeClr val="accent2"/>
                </a:solidFill>
                <a:latin typeface="Arial"/>
                <a:ea typeface="Arial"/>
                <a:cs typeface="Arial"/>
                <a:sym typeface="Arial"/>
              </a:defRPr>
            </a:lvl8pPr>
            <a:lvl9pPr indent="0" lvl="8" marL="0" marR="0" rtl="0" algn="r">
              <a:spcBef>
                <a:spcPts val="0"/>
              </a:spcBef>
              <a:buNone/>
              <a:defRPr b="0" sz="7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54" name="Google Shape;754;p124"/>
          <p:cNvSpPr txBox="1"/>
          <p:nvPr>
            <p:ph idx="11" type="ftr"/>
          </p:nvPr>
        </p:nvSpPr>
        <p:spPr>
          <a:xfrm>
            <a:off x="618117" y="4796260"/>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7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Title Slide" showMasterSp="0">
  <p:cSld name="1_1 Title Slide">
    <p:spTree>
      <p:nvGrpSpPr>
        <p:cNvPr id="57" name="Shape 57"/>
        <p:cNvGrpSpPr/>
        <p:nvPr/>
      </p:nvGrpSpPr>
      <p:grpSpPr>
        <a:xfrm>
          <a:off x="0" y="0"/>
          <a:ext cx="0" cy="0"/>
          <a:chOff x="0" y="0"/>
          <a:chExt cx="0" cy="0"/>
        </a:xfrm>
      </p:grpSpPr>
      <p:sp>
        <p:nvSpPr>
          <p:cNvPr id="58" name="Google Shape;58;p14"/>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4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750"/>
              </a:spcBef>
              <a:spcAft>
                <a:spcPts val="0"/>
              </a:spcAft>
              <a:buSzPts val="2000"/>
              <a:buNone/>
              <a:defRPr b="1" i="0" sz="2100">
                <a:solidFill>
                  <a:schemeClr val="accent1"/>
                </a:solidFill>
                <a:latin typeface="Arial"/>
                <a:ea typeface="Arial"/>
                <a:cs typeface="Arial"/>
                <a:sym typeface="Arial"/>
              </a:defRPr>
            </a:lvl1pPr>
            <a:lvl2pPr lvl="1" rtl="0" algn="l">
              <a:lnSpc>
                <a:spcPct val="90000"/>
              </a:lnSpc>
              <a:spcBef>
                <a:spcPts val="375"/>
              </a:spcBef>
              <a:spcAft>
                <a:spcPts val="0"/>
              </a:spcAft>
              <a:buSzPts val="2000"/>
              <a:buChar char="•"/>
              <a:defRPr/>
            </a:lvl2pPr>
            <a:lvl3pPr lvl="2" rtl="0" algn="l">
              <a:lnSpc>
                <a:spcPct val="90000"/>
              </a:lnSpc>
              <a:spcBef>
                <a:spcPts val="375"/>
              </a:spcBef>
              <a:spcAft>
                <a:spcPts val="0"/>
              </a:spcAft>
              <a:buSzPts val="2000"/>
              <a:buChar char="•"/>
              <a:defRPr/>
            </a:lvl3pPr>
            <a:lvl4pPr lvl="3" rtl="0" algn="l">
              <a:lnSpc>
                <a:spcPct val="90000"/>
              </a:lnSpc>
              <a:spcBef>
                <a:spcPts val="375"/>
              </a:spcBef>
              <a:spcAft>
                <a:spcPts val="0"/>
              </a:spcAft>
              <a:buSzPts val="2000"/>
              <a:buChar char="•"/>
              <a:defRPr/>
            </a:lvl4pPr>
            <a:lvl5pPr lvl="4" rtl="0" algn="l">
              <a:lnSpc>
                <a:spcPct val="90000"/>
              </a:lnSpc>
              <a:spcBef>
                <a:spcPts val="375"/>
              </a:spcBef>
              <a:spcAft>
                <a:spcPts val="0"/>
              </a:spcAft>
              <a:buSzPts val="2000"/>
              <a:buChar char="•"/>
              <a:defRPr/>
            </a:lvl5pPr>
            <a:lvl6pPr lvl="5" rtl="0" algn="l">
              <a:lnSpc>
                <a:spcPct val="90000"/>
              </a:lnSpc>
              <a:spcBef>
                <a:spcPts val="375"/>
              </a:spcBef>
              <a:spcAft>
                <a:spcPts val="0"/>
              </a:spcAft>
              <a:buSzPts val="1350"/>
              <a:buChar char="•"/>
              <a:defRPr/>
            </a:lvl6pPr>
            <a:lvl7pPr lvl="6" rtl="0" algn="l">
              <a:lnSpc>
                <a:spcPct val="90000"/>
              </a:lnSpc>
              <a:spcBef>
                <a:spcPts val="375"/>
              </a:spcBef>
              <a:spcAft>
                <a:spcPts val="0"/>
              </a:spcAft>
              <a:buSzPts val="1350"/>
              <a:buChar char="•"/>
              <a:defRPr/>
            </a:lvl7pPr>
            <a:lvl8pPr lvl="7" rtl="0" algn="l">
              <a:lnSpc>
                <a:spcPct val="90000"/>
              </a:lnSpc>
              <a:spcBef>
                <a:spcPts val="375"/>
              </a:spcBef>
              <a:spcAft>
                <a:spcPts val="0"/>
              </a:spcAft>
              <a:buSzPts val="1350"/>
              <a:buChar char="•"/>
              <a:defRPr/>
            </a:lvl8pPr>
            <a:lvl9pPr lvl="8" rtl="0" algn="l">
              <a:lnSpc>
                <a:spcPct val="90000"/>
              </a:lnSpc>
              <a:spcBef>
                <a:spcPts val="375"/>
              </a:spcBef>
              <a:spcAft>
                <a:spcPts val="0"/>
              </a:spcAft>
              <a:buSzPts val="1350"/>
              <a:buChar char="•"/>
              <a:defRPr/>
            </a:lvl9pPr>
          </a:lstStyle>
          <a:p/>
        </p:txBody>
      </p:sp>
      <p:sp>
        <p:nvSpPr>
          <p:cNvPr id="60" name="Google Shape;60;p14"/>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61" name="Google Shape;61;p14"/>
          <p:cNvSpPr/>
          <p:nvPr/>
        </p:nvSpPr>
        <p:spPr>
          <a:xfrm>
            <a:off x="5257800" y="0"/>
            <a:ext cx="387096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lt2"/>
              </a:gs>
            </a:gsLst>
            <a:lin ang="3600008" scaled="0"/>
          </a:gra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pic>
        <p:nvPicPr>
          <p:cNvPr id="62" name="Google Shape;62;p14"/>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Totally Blank Gradient" showMasterSp="0">
  <p:cSld name="7.3 Totally Blank Gradient">
    <p:bg>
      <p:bgPr>
        <a:gradFill>
          <a:gsLst>
            <a:gs pos="0">
              <a:schemeClr val="accent3"/>
            </a:gs>
            <a:gs pos="33000">
              <a:schemeClr val="accent1"/>
            </a:gs>
            <a:gs pos="100000">
              <a:schemeClr val="dk2"/>
            </a:gs>
          </a:gsLst>
          <a:lin ang="3600008" scaled="0"/>
        </a:gradFill>
      </p:bgPr>
    </p:bg>
    <p:spTree>
      <p:nvGrpSpPr>
        <p:cNvPr id="755" name="Shape 755"/>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p:cSld name="3 1-Column">
    <p:spTree>
      <p:nvGrpSpPr>
        <p:cNvPr id="756" name="Shape 756"/>
        <p:cNvGrpSpPr/>
        <p:nvPr/>
      </p:nvGrpSpPr>
      <p:grpSpPr>
        <a:xfrm>
          <a:off x="0" y="0"/>
          <a:ext cx="0" cy="0"/>
          <a:chOff x="0" y="0"/>
          <a:chExt cx="0" cy="0"/>
        </a:xfrm>
      </p:grpSpPr>
      <p:sp>
        <p:nvSpPr>
          <p:cNvPr id="757" name="Google Shape;757;p126"/>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8" name="Google Shape;758;p126"/>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9" name="Google Shape;759;p126"/>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0" name="Google Shape;760;p126"/>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Content with Caption">
  <p:cSld name="1_6.1 Content with Caption">
    <p:spTree>
      <p:nvGrpSpPr>
        <p:cNvPr id="761" name="Shape 761"/>
        <p:cNvGrpSpPr/>
        <p:nvPr/>
      </p:nvGrpSpPr>
      <p:grpSpPr>
        <a:xfrm>
          <a:off x="0" y="0"/>
          <a:ext cx="0" cy="0"/>
          <a:chOff x="0" y="0"/>
          <a:chExt cx="0" cy="0"/>
        </a:xfrm>
      </p:grpSpPr>
      <p:sp>
        <p:nvSpPr>
          <p:cNvPr id="762" name="Google Shape;762;p127"/>
          <p:cNvSpPr txBox="1"/>
          <p:nvPr>
            <p:ph type="title"/>
          </p:nvPr>
        </p:nvSpPr>
        <p:spPr>
          <a:xfrm>
            <a:off x="3543300" y="514350"/>
            <a:ext cx="5315100" cy="1028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3" name="Google Shape;763;p127"/>
          <p:cNvSpPr txBox="1"/>
          <p:nvPr>
            <p:ph idx="1" type="body"/>
          </p:nvPr>
        </p:nvSpPr>
        <p:spPr>
          <a:xfrm>
            <a:off x="3543300" y="1600200"/>
            <a:ext cx="53151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764" name="Google Shape;764;p127"/>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1pPr>
            <a:lvl2pPr indent="0" lvl="1"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2pPr>
            <a:lvl3pPr indent="0" lvl="2"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3pPr>
            <a:lvl4pPr indent="0" lvl="3"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4pPr>
            <a:lvl5pPr indent="0" lvl="4"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5pPr>
            <a:lvl6pPr indent="0" lvl="5"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6pPr>
            <a:lvl7pPr indent="0" lvl="6"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7pPr>
            <a:lvl8pPr indent="0" lvl="7"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8pPr>
            <a:lvl9pPr indent="0" lvl="8" marL="0" marR="0" rtl="0" algn="r">
              <a:spcBef>
                <a:spcPts val="0"/>
              </a:spcBef>
              <a:spcAft>
                <a:spcPts val="0"/>
              </a:spcAft>
              <a:buClr>
                <a:schemeClr val="accent2"/>
              </a:buClr>
              <a:buSzPts val="900"/>
              <a:buFont typeface="Arial"/>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5" name="Google Shape;765;p127"/>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2"/>
              </a:buClr>
              <a:buSzPts val="1100"/>
              <a:buFont typeface="Arial"/>
              <a:buNone/>
              <a:defRPr sz="900">
                <a:solidFill>
                  <a:schemeClr val="accent2"/>
                </a:solidFill>
              </a:defRPr>
            </a:lvl1pPr>
            <a:lvl2pPr lvl="1" rtl="0" algn="l">
              <a:spcBef>
                <a:spcPts val="0"/>
              </a:spcBef>
              <a:spcAft>
                <a:spcPts val="0"/>
              </a:spcAft>
              <a:buClr>
                <a:schemeClr val="dk1"/>
              </a:buClr>
              <a:buSzPts val="1100"/>
              <a:buFont typeface="Arial"/>
              <a:buNone/>
              <a:defRPr/>
            </a:lvl2pPr>
            <a:lvl3pPr lvl="2" rtl="0" algn="l">
              <a:spcBef>
                <a:spcPts val="0"/>
              </a:spcBef>
              <a:spcAft>
                <a:spcPts val="0"/>
              </a:spcAft>
              <a:buClr>
                <a:schemeClr val="dk1"/>
              </a:buClr>
              <a:buSzPts val="1100"/>
              <a:buFont typeface="Arial"/>
              <a:buNone/>
              <a:defRPr/>
            </a:lvl3pPr>
            <a:lvl4pPr lvl="3" rtl="0" algn="l">
              <a:spcBef>
                <a:spcPts val="0"/>
              </a:spcBef>
              <a:spcAft>
                <a:spcPts val="0"/>
              </a:spcAft>
              <a:buClr>
                <a:schemeClr val="dk1"/>
              </a:buClr>
              <a:buSzPts val="1100"/>
              <a:buFont typeface="Arial"/>
              <a:buNone/>
              <a:defRPr/>
            </a:lvl4pPr>
            <a:lvl5pPr lvl="4" rtl="0" algn="l">
              <a:spcBef>
                <a:spcPts val="0"/>
              </a:spcBef>
              <a:spcAft>
                <a:spcPts val="0"/>
              </a:spcAft>
              <a:buClr>
                <a:schemeClr val="dk1"/>
              </a:buClr>
              <a:buSzPts val="1100"/>
              <a:buFont typeface="Arial"/>
              <a:buNone/>
              <a:defRPr/>
            </a:lvl5pPr>
            <a:lvl6pPr lvl="5" rtl="0" algn="l">
              <a:spcBef>
                <a:spcPts val="0"/>
              </a:spcBef>
              <a:spcAft>
                <a:spcPts val="0"/>
              </a:spcAft>
              <a:buClr>
                <a:schemeClr val="dk1"/>
              </a:buClr>
              <a:buSzPts val="1100"/>
              <a:buFont typeface="Arial"/>
              <a:buNone/>
              <a:defRPr/>
            </a:lvl6pPr>
            <a:lvl7pPr lvl="6" rtl="0" algn="l">
              <a:spcBef>
                <a:spcPts val="0"/>
              </a:spcBef>
              <a:spcAft>
                <a:spcPts val="0"/>
              </a:spcAft>
              <a:buClr>
                <a:schemeClr val="dk1"/>
              </a:buClr>
              <a:buSzPts val="1100"/>
              <a:buFont typeface="Arial"/>
              <a:buNone/>
              <a:defRPr/>
            </a:lvl7pPr>
            <a:lvl8pPr lvl="7" rtl="0" algn="l">
              <a:spcBef>
                <a:spcPts val="0"/>
              </a:spcBef>
              <a:spcAft>
                <a:spcPts val="0"/>
              </a:spcAft>
              <a:buClr>
                <a:schemeClr val="dk1"/>
              </a:buClr>
              <a:buSzPts val="1100"/>
              <a:buFont typeface="Arial"/>
              <a:buNone/>
              <a:defRPr/>
            </a:lvl8pPr>
            <a:lvl9pPr lvl="8" rtl="0" algn="l">
              <a:spcBef>
                <a:spcPts val="0"/>
              </a:spcBef>
              <a:spcAft>
                <a:spcPts val="0"/>
              </a:spcAft>
              <a:buClr>
                <a:schemeClr val="dk1"/>
              </a:buClr>
              <a:buSzPts val="1100"/>
              <a:buFont typeface="Arial"/>
              <a:buNone/>
              <a:defRPr/>
            </a:lvl9pPr>
          </a:lstStyle>
          <a:p/>
        </p:txBody>
      </p:sp>
      <p:sp>
        <p:nvSpPr>
          <p:cNvPr id="766" name="Google Shape;766;p127"/>
          <p:cNvSpPr/>
          <p:nvPr>
            <p:ph idx="2" type="pic"/>
          </p:nvPr>
        </p:nvSpPr>
        <p:spPr>
          <a:xfrm>
            <a:off x="0" y="0"/>
            <a:ext cx="3200400" cy="4629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Header w/ Picture" showMasterSp="0">
  <p:cSld name="2.2 Section Header w/ Picture">
    <p:bg>
      <p:bgPr>
        <a:solidFill>
          <a:schemeClr val="lt1"/>
        </a:solidFill>
      </p:bgPr>
    </p:bg>
    <p:spTree>
      <p:nvGrpSpPr>
        <p:cNvPr id="767" name="Shape 767"/>
        <p:cNvGrpSpPr/>
        <p:nvPr/>
      </p:nvGrpSpPr>
      <p:grpSpPr>
        <a:xfrm>
          <a:off x="0" y="0"/>
          <a:ext cx="0" cy="0"/>
          <a:chOff x="0" y="0"/>
          <a:chExt cx="0" cy="0"/>
        </a:xfrm>
      </p:grpSpPr>
      <p:sp>
        <p:nvSpPr>
          <p:cNvPr id="768" name="Google Shape;768;p128"/>
          <p:cNvSpPr/>
          <p:nvPr>
            <p:ph idx="2" type="pic"/>
          </p:nvPr>
        </p:nvSpPr>
        <p:spPr>
          <a:xfrm>
            <a:off x="146721" y="0"/>
            <a:ext cx="8997300" cy="5143500"/>
          </a:xfrm>
          <a:prstGeom prst="rect">
            <a:avLst/>
          </a:prstGeom>
          <a:solidFill>
            <a:schemeClr val="dk2"/>
          </a:solidFill>
          <a:ln>
            <a:noFill/>
          </a:ln>
        </p:spPr>
        <p:txBody>
          <a:bodyPr anchorCtr="1"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69" name="Google Shape;769;p128"/>
          <p:cNvSpPr txBox="1"/>
          <p:nvPr>
            <p:ph type="title"/>
          </p:nvPr>
        </p:nvSpPr>
        <p:spPr>
          <a:xfrm>
            <a:off x="288926" y="3244887"/>
            <a:ext cx="7826400" cy="6861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0" name="Google Shape;770;p128"/>
          <p:cNvSpPr txBox="1"/>
          <p:nvPr>
            <p:ph idx="12" type="sldNum"/>
          </p:nvPr>
        </p:nvSpPr>
        <p:spPr>
          <a:xfrm>
            <a:off x="288926" y="4745832"/>
            <a:ext cx="282600" cy="2130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1" sz="900">
                <a:solidFill>
                  <a:schemeClr val="lt1"/>
                </a:solidFill>
                <a:latin typeface="Arial"/>
                <a:ea typeface="Arial"/>
                <a:cs typeface="Arial"/>
                <a:sym typeface="Arial"/>
              </a:defRPr>
            </a:lvl1pPr>
            <a:lvl2pPr indent="0" lvl="1" marL="0" marR="0" rtl="0" algn="r">
              <a:spcBef>
                <a:spcPts val="0"/>
              </a:spcBef>
              <a:buNone/>
              <a:defRPr b="1" sz="900">
                <a:solidFill>
                  <a:schemeClr val="lt1"/>
                </a:solidFill>
                <a:latin typeface="Arial"/>
                <a:ea typeface="Arial"/>
                <a:cs typeface="Arial"/>
                <a:sym typeface="Arial"/>
              </a:defRPr>
            </a:lvl2pPr>
            <a:lvl3pPr indent="0" lvl="2" marL="0" marR="0" rtl="0" algn="r">
              <a:spcBef>
                <a:spcPts val="0"/>
              </a:spcBef>
              <a:buNone/>
              <a:defRPr b="1" sz="900">
                <a:solidFill>
                  <a:schemeClr val="lt1"/>
                </a:solidFill>
                <a:latin typeface="Arial"/>
                <a:ea typeface="Arial"/>
                <a:cs typeface="Arial"/>
                <a:sym typeface="Arial"/>
              </a:defRPr>
            </a:lvl3pPr>
            <a:lvl4pPr indent="0" lvl="3" marL="0" marR="0" rtl="0" algn="r">
              <a:spcBef>
                <a:spcPts val="0"/>
              </a:spcBef>
              <a:buNone/>
              <a:defRPr b="1" sz="900">
                <a:solidFill>
                  <a:schemeClr val="lt1"/>
                </a:solidFill>
                <a:latin typeface="Arial"/>
                <a:ea typeface="Arial"/>
                <a:cs typeface="Arial"/>
                <a:sym typeface="Arial"/>
              </a:defRPr>
            </a:lvl4pPr>
            <a:lvl5pPr indent="0" lvl="4" marL="0" marR="0" rtl="0" algn="r">
              <a:spcBef>
                <a:spcPts val="0"/>
              </a:spcBef>
              <a:buNone/>
              <a:defRPr b="1" sz="900">
                <a:solidFill>
                  <a:schemeClr val="lt1"/>
                </a:solidFill>
                <a:latin typeface="Arial"/>
                <a:ea typeface="Arial"/>
                <a:cs typeface="Arial"/>
                <a:sym typeface="Arial"/>
              </a:defRPr>
            </a:lvl5pPr>
            <a:lvl6pPr indent="0" lvl="5" marL="0" marR="0" rtl="0" algn="r">
              <a:spcBef>
                <a:spcPts val="0"/>
              </a:spcBef>
              <a:buNone/>
              <a:defRPr b="1" sz="900">
                <a:solidFill>
                  <a:schemeClr val="lt1"/>
                </a:solidFill>
                <a:latin typeface="Arial"/>
                <a:ea typeface="Arial"/>
                <a:cs typeface="Arial"/>
                <a:sym typeface="Arial"/>
              </a:defRPr>
            </a:lvl6pPr>
            <a:lvl7pPr indent="0" lvl="6" marL="0" marR="0" rtl="0" algn="r">
              <a:spcBef>
                <a:spcPts val="0"/>
              </a:spcBef>
              <a:buNone/>
              <a:defRPr b="1" sz="900">
                <a:solidFill>
                  <a:schemeClr val="lt1"/>
                </a:solidFill>
                <a:latin typeface="Arial"/>
                <a:ea typeface="Arial"/>
                <a:cs typeface="Arial"/>
                <a:sym typeface="Arial"/>
              </a:defRPr>
            </a:lvl7pPr>
            <a:lvl8pPr indent="0" lvl="7" marL="0" marR="0" rtl="0" algn="r">
              <a:spcBef>
                <a:spcPts val="0"/>
              </a:spcBef>
              <a:buNone/>
              <a:defRPr b="1" sz="900">
                <a:solidFill>
                  <a:schemeClr val="lt1"/>
                </a:solidFill>
                <a:latin typeface="Arial"/>
                <a:ea typeface="Arial"/>
                <a:cs typeface="Arial"/>
                <a:sym typeface="Arial"/>
              </a:defRPr>
            </a:lvl8pPr>
            <a:lvl9pPr indent="0" lvl="8" marL="0" marR="0" rtl="0" algn="r">
              <a:spcBef>
                <a:spcPts val="0"/>
              </a:spcBef>
              <a:buNone/>
              <a:defRPr b="1"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71" name="Google Shape;771;p128"/>
          <p:cNvSpPr txBox="1"/>
          <p:nvPr>
            <p:ph idx="11" type="ftr"/>
          </p:nvPr>
        </p:nvSpPr>
        <p:spPr>
          <a:xfrm>
            <a:off x="618116" y="4745075"/>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2" name="Google Shape;772;p128"/>
          <p:cNvSpPr/>
          <p:nvPr/>
        </p:nvSpPr>
        <p:spPr>
          <a:xfrm>
            <a:off x="0" y="0"/>
            <a:ext cx="15240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773" name="Google Shape;773;p128"/>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774" name="Google Shape;774;p128"/>
          <p:cNvSpPr txBox="1"/>
          <p:nvPr>
            <p:ph idx="1" type="subTitle"/>
          </p:nvPr>
        </p:nvSpPr>
        <p:spPr>
          <a:xfrm>
            <a:off x="288926" y="3930948"/>
            <a:ext cx="7826400" cy="7026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rial"/>
                <a:ea typeface="Arial"/>
                <a:cs typeface="Arial"/>
                <a:sym typeface="Aria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Blank w/ Title">
  <p:cSld name="7 Blank w/ Title">
    <p:spTree>
      <p:nvGrpSpPr>
        <p:cNvPr id="775" name="Shape 775"/>
        <p:cNvGrpSpPr/>
        <p:nvPr/>
      </p:nvGrpSpPr>
      <p:grpSpPr>
        <a:xfrm>
          <a:off x="0" y="0"/>
          <a:ext cx="0" cy="0"/>
          <a:chOff x="0" y="0"/>
          <a:chExt cx="0" cy="0"/>
        </a:xfrm>
      </p:grpSpPr>
      <p:sp>
        <p:nvSpPr>
          <p:cNvPr id="776" name="Google Shape;776;p129"/>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77" name="Google Shape;777;p129"/>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8" name="Google Shape;778;p129"/>
          <p:cNvSpPr txBox="1"/>
          <p:nvPr>
            <p:ph idx="1"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Totally Blank" showMasterSp="0" type="blank">
  <p:cSld name="BLANK">
    <p:spTree>
      <p:nvGrpSpPr>
        <p:cNvPr id="779" name="Shape 779"/>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Blank">
  <p:cSld name="7.1 Blank">
    <p:spTree>
      <p:nvGrpSpPr>
        <p:cNvPr id="780" name="Shape 780"/>
        <p:cNvGrpSpPr/>
        <p:nvPr/>
      </p:nvGrpSpPr>
      <p:grpSpPr>
        <a:xfrm>
          <a:off x="0" y="0"/>
          <a:ext cx="0" cy="0"/>
          <a:chOff x="0" y="0"/>
          <a:chExt cx="0" cy="0"/>
        </a:xfrm>
      </p:grpSpPr>
      <p:sp>
        <p:nvSpPr>
          <p:cNvPr id="781" name="Google Shape;781;p131"/>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82" name="Google Shape;782;p131"/>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showMasterSp="0">
  <p:cSld name="2.1 Section Header">
    <p:bg>
      <p:bgPr>
        <a:gradFill>
          <a:gsLst>
            <a:gs pos="0">
              <a:schemeClr val="accent3"/>
            </a:gs>
            <a:gs pos="33000">
              <a:schemeClr val="accent1"/>
            </a:gs>
            <a:gs pos="100000">
              <a:schemeClr val="dk2"/>
            </a:gs>
          </a:gsLst>
          <a:lin ang="3600008" scaled="0"/>
        </a:gradFill>
      </p:bgPr>
    </p:bg>
    <p:spTree>
      <p:nvGrpSpPr>
        <p:cNvPr id="783" name="Shape 783"/>
        <p:cNvGrpSpPr/>
        <p:nvPr/>
      </p:nvGrpSpPr>
      <p:grpSpPr>
        <a:xfrm>
          <a:off x="0" y="0"/>
          <a:ext cx="0" cy="0"/>
          <a:chOff x="0" y="0"/>
          <a:chExt cx="0" cy="0"/>
        </a:xfrm>
      </p:grpSpPr>
      <p:sp>
        <p:nvSpPr>
          <p:cNvPr id="784" name="Google Shape;784;p132"/>
          <p:cNvSpPr txBox="1"/>
          <p:nvPr>
            <p:ph type="title"/>
          </p:nvPr>
        </p:nvSpPr>
        <p:spPr>
          <a:xfrm>
            <a:off x="571481" y="1657350"/>
            <a:ext cx="7543800" cy="10455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5" name="Google Shape;785;p132"/>
          <p:cNvSpPr txBox="1"/>
          <p:nvPr>
            <p:ph idx="12" type="sldNum"/>
          </p:nvPr>
        </p:nvSpPr>
        <p:spPr>
          <a:xfrm>
            <a:off x="288926" y="4745832"/>
            <a:ext cx="282600" cy="2130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1" sz="900">
                <a:solidFill>
                  <a:schemeClr val="lt1"/>
                </a:solidFill>
                <a:latin typeface="Arial"/>
                <a:ea typeface="Arial"/>
                <a:cs typeface="Arial"/>
                <a:sym typeface="Arial"/>
              </a:defRPr>
            </a:lvl1pPr>
            <a:lvl2pPr indent="0" lvl="1" marL="0" marR="0" rtl="0" algn="r">
              <a:spcBef>
                <a:spcPts val="0"/>
              </a:spcBef>
              <a:buNone/>
              <a:defRPr b="1" sz="900">
                <a:solidFill>
                  <a:schemeClr val="lt1"/>
                </a:solidFill>
                <a:latin typeface="Arial"/>
                <a:ea typeface="Arial"/>
                <a:cs typeface="Arial"/>
                <a:sym typeface="Arial"/>
              </a:defRPr>
            </a:lvl2pPr>
            <a:lvl3pPr indent="0" lvl="2" marL="0" marR="0" rtl="0" algn="r">
              <a:spcBef>
                <a:spcPts val="0"/>
              </a:spcBef>
              <a:buNone/>
              <a:defRPr b="1" sz="900">
                <a:solidFill>
                  <a:schemeClr val="lt1"/>
                </a:solidFill>
                <a:latin typeface="Arial"/>
                <a:ea typeface="Arial"/>
                <a:cs typeface="Arial"/>
                <a:sym typeface="Arial"/>
              </a:defRPr>
            </a:lvl3pPr>
            <a:lvl4pPr indent="0" lvl="3" marL="0" marR="0" rtl="0" algn="r">
              <a:spcBef>
                <a:spcPts val="0"/>
              </a:spcBef>
              <a:buNone/>
              <a:defRPr b="1" sz="900">
                <a:solidFill>
                  <a:schemeClr val="lt1"/>
                </a:solidFill>
                <a:latin typeface="Arial"/>
                <a:ea typeface="Arial"/>
                <a:cs typeface="Arial"/>
                <a:sym typeface="Arial"/>
              </a:defRPr>
            </a:lvl4pPr>
            <a:lvl5pPr indent="0" lvl="4" marL="0" marR="0" rtl="0" algn="r">
              <a:spcBef>
                <a:spcPts val="0"/>
              </a:spcBef>
              <a:buNone/>
              <a:defRPr b="1" sz="900">
                <a:solidFill>
                  <a:schemeClr val="lt1"/>
                </a:solidFill>
                <a:latin typeface="Arial"/>
                <a:ea typeface="Arial"/>
                <a:cs typeface="Arial"/>
                <a:sym typeface="Arial"/>
              </a:defRPr>
            </a:lvl5pPr>
            <a:lvl6pPr indent="0" lvl="5" marL="0" marR="0" rtl="0" algn="r">
              <a:spcBef>
                <a:spcPts val="0"/>
              </a:spcBef>
              <a:buNone/>
              <a:defRPr b="1" sz="900">
                <a:solidFill>
                  <a:schemeClr val="lt1"/>
                </a:solidFill>
                <a:latin typeface="Arial"/>
                <a:ea typeface="Arial"/>
                <a:cs typeface="Arial"/>
                <a:sym typeface="Arial"/>
              </a:defRPr>
            </a:lvl6pPr>
            <a:lvl7pPr indent="0" lvl="6" marL="0" marR="0" rtl="0" algn="r">
              <a:spcBef>
                <a:spcPts val="0"/>
              </a:spcBef>
              <a:buNone/>
              <a:defRPr b="1" sz="900">
                <a:solidFill>
                  <a:schemeClr val="lt1"/>
                </a:solidFill>
                <a:latin typeface="Arial"/>
                <a:ea typeface="Arial"/>
                <a:cs typeface="Arial"/>
                <a:sym typeface="Arial"/>
              </a:defRPr>
            </a:lvl7pPr>
            <a:lvl8pPr indent="0" lvl="7" marL="0" marR="0" rtl="0" algn="r">
              <a:spcBef>
                <a:spcPts val="0"/>
              </a:spcBef>
              <a:buNone/>
              <a:defRPr b="1" sz="900">
                <a:solidFill>
                  <a:schemeClr val="lt1"/>
                </a:solidFill>
                <a:latin typeface="Arial"/>
                <a:ea typeface="Arial"/>
                <a:cs typeface="Arial"/>
                <a:sym typeface="Arial"/>
              </a:defRPr>
            </a:lvl8pPr>
            <a:lvl9pPr indent="0" lvl="8" marL="0" marR="0" rtl="0" algn="r">
              <a:spcBef>
                <a:spcPts val="0"/>
              </a:spcBef>
              <a:buNone/>
              <a:defRPr b="1"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86" name="Google Shape;786;p132"/>
          <p:cNvSpPr txBox="1"/>
          <p:nvPr>
            <p:ph idx="11" type="ftr"/>
          </p:nvPr>
        </p:nvSpPr>
        <p:spPr>
          <a:xfrm>
            <a:off x="618116" y="4745075"/>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7" name="Google Shape;787;p132"/>
          <p:cNvSpPr/>
          <p:nvPr/>
        </p:nvSpPr>
        <p:spPr>
          <a:xfrm>
            <a:off x="0" y="0"/>
            <a:ext cx="15240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788" name="Google Shape;788;p132"/>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789" name="Google Shape;789;p132"/>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rial"/>
                <a:ea typeface="Arial"/>
                <a:cs typeface="Arial"/>
                <a:sym typeface="Aria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p:cSld name="4 2-Column">
    <p:spTree>
      <p:nvGrpSpPr>
        <p:cNvPr id="790" name="Shape 790"/>
        <p:cNvGrpSpPr/>
        <p:nvPr/>
      </p:nvGrpSpPr>
      <p:grpSpPr>
        <a:xfrm>
          <a:off x="0" y="0"/>
          <a:ext cx="0" cy="0"/>
          <a:chOff x="0" y="0"/>
          <a:chExt cx="0" cy="0"/>
        </a:xfrm>
      </p:grpSpPr>
      <p:sp>
        <p:nvSpPr>
          <p:cNvPr id="791" name="Google Shape;791;p133"/>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2" name="Google Shape;792;p133"/>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3" name="Google Shape;793;p133"/>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94" name="Google Shape;794;p133"/>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5" name="Google Shape;795;p133"/>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ontent with Caption">
  <p:cSld name="6 Content with Caption">
    <p:spTree>
      <p:nvGrpSpPr>
        <p:cNvPr id="796" name="Shape 796"/>
        <p:cNvGrpSpPr/>
        <p:nvPr/>
      </p:nvGrpSpPr>
      <p:grpSpPr>
        <a:xfrm>
          <a:off x="0" y="0"/>
          <a:ext cx="0" cy="0"/>
          <a:chOff x="0" y="0"/>
          <a:chExt cx="0" cy="0"/>
        </a:xfrm>
      </p:grpSpPr>
      <p:sp>
        <p:nvSpPr>
          <p:cNvPr id="797" name="Google Shape;797;p134"/>
          <p:cNvSpPr txBox="1"/>
          <p:nvPr>
            <p:ph type="title"/>
          </p:nvPr>
        </p:nvSpPr>
        <p:spPr>
          <a:xfrm>
            <a:off x="457201" y="514350"/>
            <a:ext cx="2743200" cy="1028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8" name="Google Shape;798;p134"/>
          <p:cNvSpPr txBox="1"/>
          <p:nvPr>
            <p:ph idx="1" type="body"/>
          </p:nvPr>
        </p:nvSpPr>
        <p:spPr>
          <a:xfrm>
            <a:off x="457201" y="1600200"/>
            <a:ext cx="27432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799" name="Google Shape;799;p134"/>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00" name="Google Shape;800;p134"/>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1" name="Google Shape;801;p134"/>
          <p:cNvSpPr txBox="1"/>
          <p:nvPr>
            <p:ph idx="2" type="body"/>
          </p:nvPr>
        </p:nvSpPr>
        <p:spPr>
          <a:xfrm>
            <a:off x="3371850" y="514350"/>
            <a:ext cx="5315100" cy="38874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showMasterSp="0">
  <p:cSld name="2.1 Section Header">
    <p:bg>
      <p:bgPr>
        <a:gradFill>
          <a:gsLst>
            <a:gs pos="0">
              <a:schemeClr val="accent3"/>
            </a:gs>
            <a:gs pos="33000">
              <a:schemeClr val="accent1"/>
            </a:gs>
            <a:gs pos="100000">
              <a:schemeClr val="dk2"/>
            </a:gs>
          </a:gsLst>
          <a:lin ang="3600008" scaled="0"/>
        </a:gra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571481" y="1657352"/>
            <a:ext cx="7543800" cy="10455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5"/>
          <p:cNvSpPr/>
          <p:nvPr/>
        </p:nvSpPr>
        <p:spPr>
          <a:xfrm>
            <a:off x="0" y="0"/>
            <a:ext cx="12192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6" name="Google Shape;66;p15"/>
          <p:cNvSpPr txBox="1"/>
          <p:nvPr>
            <p:ph idx="1" type="subTitle"/>
          </p:nvPr>
        </p:nvSpPr>
        <p:spPr>
          <a:xfrm>
            <a:off x="571482" y="2702638"/>
            <a:ext cx="7543800" cy="1241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750"/>
              </a:spcBef>
              <a:spcAft>
                <a:spcPts val="0"/>
              </a:spcAft>
              <a:buClr>
                <a:schemeClr val="lt1"/>
              </a:buClr>
              <a:buSzPts val="2100"/>
              <a:buNone/>
              <a:defRPr sz="2100">
                <a:solidFill>
                  <a:schemeClr val="lt1"/>
                </a:solidFill>
                <a:latin typeface="Arial"/>
                <a:ea typeface="Arial"/>
                <a:cs typeface="Arial"/>
                <a:sym typeface="Arial"/>
              </a:defRPr>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pic>
        <p:nvPicPr>
          <p:cNvPr id="67" name="Google Shape;67;p15"/>
          <p:cNvPicPr preferRelativeResize="0"/>
          <p:nvPr/>
        </p:nvPicPr>
        <p:blipFill rotWithShape="1">
          <a:blip r:embed="rId2">
            <a:alphaModFix/>
          </a:blip>
          <a:srcRect b="0" l="0" r="0" t="0"/>
          <a:stretch/>
        </p:blipFill>
        <p:spPr>
          <a:xfrm>
            <a:off x="7657669" y="4426637"/>
            <a:ext cx="948388" cy="576072"/>
          </a:xfrm>
          <a:prstGeom prst="rect">
            <a:avLst/>
          </a:prstGeom>
          <a:noFill/>
          <a:ln>
            <a:noFill/>
          </a:ln>
        </p:spPr>
      </p:pic>
      <p:sp>
        <p:nvSpPr>
          <p:cNvPr id="68" name="Google Shape;68;p15"/>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5"/>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2 2-Column">
  <p:cSld name="4.52 2-Column">
    <p:spTree>
      <p:nvGrpSpPr>
        <p:cNvPr id="802" name="Shape 802"/>
        <p:cNvGrpSpPr/>
        <p:nvPr/>
      </p:nvGrpSpPr>
      <p:grpSpPr>
        <a:xfrm>
          <a:off x="0" y="0"/>
          <a:ext cx="0" cy="0"/>
          <a:chOff x="0" y="0"/>
          <a:chExt cx="0" cy="0"/>
        </a:xfrm>
      </p:grpSpPr>
      <p:sp>
        <p:nvSpPr>
          <p:cNvPr id="803" name="Google Shape;803;p135"/>
          <p:cNvSpPr/>
          <p:nvPr/>
        </p:nvSpPr>
        <p:spPr>
          <a:xfrm>
            <a:off x="-16328" y="11912"/>
            <a:ext cx="2874000" cy="5131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04" name="Google Shape;804;p135"/>
          <p:cNvSpPr txBox="1"/>
          <p:nvPr>
            <p:ph idx="1" type="body"/>
          </p:nvPr>
        </p:nvSpPr>
        <p:spPr>
          <a:xfrm>
            <a:off x="438172" y="342900"/>
            <a:ext cx="20766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lt1"/>
              </a:buClr>
              <a:buSzPts val="1800"/>
              <a:buNone/>
              <a:defRPr>
                <a:solidFill>
                  <a:schemeClr val="lt1"/>
                </a:solidFill>
              </a:defRPr>
            </a:lvl2pPr>
            <a:lvl3pPr indent="-228600" lvl="2" marL="1371600" rtl="0" algn="l">
              <a:lnSpc>
                <a:spcPct val="90000"/>
              </a:lnSpc>
              <a:spcBef>
                <a:spcPts val="400"/>
              </a:spcBef>
              <a:spcAft>
                <a:spcPts val="0"/>
              </a:spcAft>
              <a:buClr>
                <a:schemeClr val="lt1"/>
              </a:buClr>
              <a:buSzPts val="1800"/>
              <a:buNone/>
              <a:defRPr>
                <a:solidFill>
                  <a:schemeClr val="lt1"/>
                </a:solidFill>
              </a:defRPr>
            </a:lvl3pPr>
            <a:lvl4pPr indent="-228600" lvl="3" marL="1828800" rtl="0" algn="l">
              <a:lnSpc>
                <a:spcPct val="90000"/>
              </a:lnSpc>
              <a:spcBef>
                <a:spcPts val="400"/>
              </a:spcBef>
              <a:spcAft>
                <a:spcPts val="0"/>
              </a:spcAft>
              <a:buClr>
                <a:schemeClr val="lt1"/>
              </a:buClr>
              <a:buSzPts val="1800"/>
              <a:buNone/>
              <a:defRPr>
                <a:solidFill>
                  <a:schemeClr val="lt1"/>
                </a:solidFill>
              </a:defRPr>
            </a:lvl4pPr>
            <a:lvl5pPr indent="-228600" lvl="4" marL="2286000" rtl="0" algn="l">
              <a:lnSpc>
                <a:spcPct val="90000"/>
              </a:lnSpc>
              <a:spcBef>
                <a:spcPts val="400"/>
              </a:spcBef>
              <a:spcAft>
                <a:spcPts val="0"/>
              </a:spcAft>
              <a:buClr>
                <a:schemeClr val="lt1"/>
              </a:buClr>
              <a:buSzPts val="18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5" name="Google Shape;805;p135"/>
          <p:cNvSpPr txBox="1"/>
          <p:nvPr>
            <p:ph idx="2" type="body"/>
          </p:nvPr>
        </p:nvSpPr>
        <p:spPr>
          <a:xfrm>
            <a:off x="3200400" y="342900"/>
            <a:ext cx="55050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6" name="Google Shape;806;p135"/>
          <p:cNvSpPr txBox="1"/>
          <p:nvPr>
            <p:ph idx="12" type="sldNum"/>
          </p:nvPr>
        </p:nvSpPr>
        <p:spPr>
          <a:xfrm>
            <a:off x="211325" y="4797017"/>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700">
                <a:solidFill>
                  <a:schemeClr val="accent2"/>
                </a:solidFill>
                <a:latin typeface="Arial"/>
                <a:ea typeface="Arial"/>
                <a:cs typeface="Arial"/>
                <a:sym typeface="Arial"/>
              </a:defRPr>
            </a:lvl1pPr>
            <a:lvl2pPr indent="0" lvl="1" marL="0" marR="0" rtl="0" algn="r">
              <a:spcBef>
                <a:spcPts val="0"/>
              </a:spcBef>
              <a:buNone/>
              <a:defRPr b="0" sz="700">
                <a:solidFill>
                  <a:schemeClr val="accent2"/>
                </a:solidFill>
                <a:latin typeface="Arial"/>
                <a:ea typeface="Arial"/>
                <a:cs typeface="Arial"/>
                <a:sym typeface="Arial"/>
              </a:defRPr>
            </a:lvl2pPr>
            <a:lvl3pPr indent="0" lvl="2" marL="0" marR="0" rtl="0" algn="r">
              <a:spcBef>
                <a:spcPts val="0"/>
              </a:spcBef>
              <a:buNone/>
              <a:defRPr b="0" sz="700">
                <a:solidFill>
                  <a:schemeClr val="accent2"/>
                </a:solidFill>
                <a:latin typeface="Arial"/>
                <a:ea typeface="Arial"/>
                <a:cs typeface="Arial"/>
                <a:sym typeface="Arial"/>
              </a:defRPr>
            </a:lvl3pPr>
            <a:lvl4pPr indent="0" lvl="3" marL="0" marR="0" rtl="0" algn="r">
              <a:spcBef>
                <a:spcPts val="0"/>
              </a:spcBef>
              <a:buNone/>
              <a:defRPr b="0" sz="700">
                <a:solidFill>
                  <a:schemeClr val="accent2"/>
                </a:solidFill>
                <a:latin typeface="Arial"/>
                <a:ea typeface="Arial"/>
                <a:cs typeface="Arial"/>
                <a:sym typeface="Arial"/>
              </a:defRPr>
            </a:lvl4pPr>
            <a:lvl5pPr indent="0" lvl="4" marL="0" marR="0" rtl="0" algn="r">
              <a:spcBef>
                <a:spcPts val="0"/>
              </a:spcBef>
              <a:buNone/>
              <a:defRPr b="0" sz="700">
                <a:solidFill>
                  <a:schemeClr val="accent2"/>
                </a:solidFill>
                <a:latin typeface="Arial"/>
                <a:ea typeface="Arial"/>
                <a:cs typeface="Arial"/>
                <a:sym typeface="Arial"/>
              </a:defRPr>
            </a:lvl5pPr>
            <a:lvl6pPr indent="0" lvl="5" marL="0" marR="0" rtl="0" algn="r">
              <a:spcBef>
                <a:spcPts val="0"/>
              </a:spcBef>
              <a:buNone/>
              <a:defRPr b="0" sz="700">
                <a:solidFill>
                  <a:schemeClr val="accent2"/>
                </a:solidFill>
                <a:latin typeface="Arial"/>
                <a:ea typeface="Arial"/>
                <a:cs typeface="Arial"/>
                <a:sym typeface="Arial"/>
              </a:defRPr>
            </a:lvl6pPr>
            <a:lvl7pPr indent="0" lvl="6" marL="0" marR="0" rtl="0" algn="r">
              <a:spcBef>
                <a:spcPts val="0"/>
              </a:spcBef>
              <a:buNone/>
              <a:defRPr b="0" sz="700">
                <a:solidFill>
                  <a:schemeClr val="accent2"/>
                </a:solidFill>
                <a:latin typeface="Arial"/>
                <a:ea typeface="Arial"/>
                <a:cs typeface="Arial"/>
                <a:sym typeface="Arial"/>
              </a:defRPr>
            </a:lvl7pPr>
            <a:lvl8pPr indent="0" lvl="7" marL="0" marR="0" rtl="0" algn="r">
              <a:spcBef>
                <a:spcPts val="0"/>
              </a:spcBef>
              <a:buNone/>
              <a:defRPr b="0" sz="700">
                <a:solidFill>
                  <a:schemeClr val="accent2"/>
                </a:solidFill>
                <a:latin typeface="Arial"/>
                <a:ea typeface="Arial"/>
                <a:cs typeface="Arial"/>
                <a:sym typeface="Arial"/>
              </a:defRPr>
            </a:lvl8pPr>
            <a:lvl9pPr indent="0" lvl="8" marL="0" marR="0" rtl="0" algn="r">
              <a:spcBef>
                <a:spcPts val="0"/>
              </a:spcBef>
              <a:buNone/>
              <a:defRPr b="0" sz="7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07" name="Google Shape;807;p135"/>
          <p:cNvSpPr txBox="1"/>
          <p:nvPr>
            <p:ph idx="11" type="ftr"/>
          </p:nvPr>
        </p:nvSpPr>
        <p:spPr>
          <a:xfrm>
            <a:off x="618117" y="4796260"/>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7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p:cSld name="4.4 2-Column">
    <p:spTree>
      <p:nvGrpSpPr>
        <p:cNvPr id="808" name="Shape 808"/>
        <p:cNvGrpSpPr/>
        <p:nvPr/>
      </p:nvGrpSpPr>
      <p:grpSpPr>
        <a:xfrm>
          <a:off x="0" y="0"/>
          <a:ext cx="0" cy="0"/>
          <a:chOff x="0" y="0"/>
          <a:chExt cx="0" cy="0"/>
        </a:xfrm>
      </p:grpSpPr>
      <p:sp>
        <p:nvSpPr>
          <p:cNvPr id="809" name="Google Shape;809;p136"/>
          <p:cNvSpPr/>
          <p:nvPr/>
        </p:nvSpPr>
        <p:spPr>
          <a:xfrm>
            <a:off x="-16328" y="11912"/>
            <a:ext cx="4588500" cy="5131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10" name="Google Shape;810;p136"/>
          <p:cNvSpPr txBox="1"/>
          <p:nvPr>
            <p:ph idx="1" type="body"/>
          </p:nvPr>
        </p:nvSpPr>
        <p:spPr>
          <a:xfrm>
            <a:off x="438172" y="342900"/>
            <a:ext cx="39054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1" name="Google Shape;811;p136"/>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2" name="Google Shape;812;p136"/>
          <p:cNvSpPr txBox="1"/>
          <p:nvPr>
            <p:ph idx="12" type="sldNum"/>
          </p:nvPr>
        </p:nvSpPr>
        <p:spPr>
          <a:xfrm>
            <a:off x="211325" y="4797017"/>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700">
                <a:solidFill>
                  <a:schemeClr val="accent2"/>
                </a:solidFill>
                <a:latin typeface="Arial"/>
                <a:ea typeface="Arial"/>
                <a:cs typeface="Arial"/>
                <a:sym typeface="Arial"/>
              </a:defRPr>
            </a:lvl1pPr>
            <a:lvl2pPr indent="0" lvl="1" marL="0" marR="0" rtl="0" algn="r">
              <a:spcBef>
                <a:spcPts val="0"/>
              </a:spcBef>
              <a:buNone/>
              <a:defRPr b="0" sz="700">
                <a:solidFill>
                  <a:schemeClr val="accent2"/>
                </a:solidFill>
                <a:latin typeface="Arial"/>
                <a:ea typeface="Arial"/>
                <a:cs typeface="Arial"/>
                <a:sym typeface="Arial"/>
              </a:defRPr>
            </a:lvl2pPr>
            <a:lvl3pPr indent="0" lvl="2" marL="0" marR="0" rtl="0" algn="r">
              <a:spcBef>
                <a:spcPts val="0"/>
              </a:spcBef>
              <a:buNone/>
              <a:defRPr b="0" sz="700">
                <a:solidFill>
                  <a:schemeClr val="accent2"/>
                </a:solidFill>
                <a:latin typeface="Arial"/>
                <a:ea typeface="Arial"/>
                <a:cs typeface="Arial"/>
                <a:sym typeface="Arial"/>
              </a:defRPr>
            </a:lvl3pPr>
            <a:lvl4pPr indent="0" lvl="3" marL="0" marR="0" rtl="0" algn="r">
              <a:spcBef>
                <a:spcPts val="0"/>
              </a:spcBef>
              <a:buNone/>
              <a:defRPr b="0" sz="700">
                <a:solidFill>
                  <a:schemeClr val="accent2"/>
                </a:solidFill>
                <a:latin typeface="Arial"/>
                <a:ea typeface="Arial"/>
                <a:cs typeface="Arial"/>
                <a:sym typeface="Arial"/>
              </a:defRPr>
            </a:lvl4pPr>
            <a:lvl5pPr indent="0" lvl="4" marL="0" marR="0" rtl="0" algn="r">
              <a:spcBef>
                <a:spcPts val="0"/>
              </a:spcBef>
              <a:buNone/>
              <a:defRPr b="0" sz="700">
                <a:solidFill>
                  <a:schemeClr val="accent2"/>
                </a:solidFill>
                <a:latin typeface="Arial"/>
                <a:ea typeface="Arial"/>
                <a:cs typeface="Arial"/>
                <a:sym typeface="Arial"/>
              </a:defRPr>
            </a:lvl5pPr>
            <a:lvl6pPr indent="0" lvl="5" marL="0" marR="0" rtl="0" algn="r">
              <a:spcBef>
                <a:spcPts val="0"/>
              </a:spcBef>
              <a:buNone/>
              <a:defRPr b="0" sz="700">
                <a:solidFill>
                  <a:schemeClr val="accent2"/>
                </a:solidFill>
                <a:latin typeface="Arial"/>
                <a:ea typeface="Arial"/>
                <a:cs typeface="Arial"/>
                <a:sym typeface="Arial"/>
              </a:defRPr>
            </a:lvl6pPr>
            <a:lvl7pPr indent="0" lvl="6" marL="0" marR="0" rtl="0" algn="r">
              <a:spcBef>
                <a:spcPts val="0"/>
              </a:spcBef>
              <a:buNone/>
              <a:defRPr b="0" sz="700">
                <a:solidFill>
                  <a:schemeClr val="accent2"/>
                </a:solidFill>
                <a:latin typeface="Arial"/>
                <a:ea typeface="Arial"/>
                <a:cs typeface="Arial"/>
                <a:sym typeface="Arial"/>
              </a:defRPr>
            </a:lvl7pPr>
            <a:lvl8pPr indent="0" lvl="7" marL="0" marR="0" rtl="0" algn="r">
              <a:spcBef>
                <a:spcPts val="0"/>
              </a:spcBef>
              <a:buNone/>
              <a:defRPr b="0" sz="700">
                <a:solidFill>
                  <a:schemeClr val="accent2"/>
                </a:solidFill>
                <a:latin typeface="Arial"/>
                <a:ea typeface="Arial"/>
                <a:cs typeface="Arial"/>
                <a:sym typeface="Arial"/>
              </a:defRPr>
            </a:lvl8pPr>
            <a:lvl9pPr indent="0" lvl="8" marL="0" marR="0" rtl="0" algn="r">
              <a:spcBef>
                <a:spcPts val="0"/>
              </a:spcBef>
              <a:buNone/>
              <a:defRPr b="0" sz="7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13" name="Google Shape;813;p136"/>
          <p:cNvSpPr txBox="1"/>
          <p:nvPr>
            <p:ph idx="11" type="ftr"/>
          </p:nvPr>
        </p:nvSpPr>
        <p:spPr>
          <a:xfrm>
            <a:off x="618117" y="4796260"/>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7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showMasterSp="0">
  <p:cSld name="1 Title Slide">
    <p:spTree>
      <p:nvGrpSpPr>
        <p:cNvPr id="814" name="Shape 814"/>
        <p:cNvGrpSpPr/>
        <p:nvPr/>
      </p:nvGrpSpPr>
      <p:grpSpPr>
        <a:xfrm>
          <a:off x="0" y="0"/>
          <a:ext cx="0" cy="0"/>
          <a:chOff x="0" y="0"/>
          <a:chExt cx="0" cy="0"/>
        </a:xfrm>
      </p:grpSpPr>
      <p:sp>
        <p:nvSpPr>
          <p:cNvPr id="815" name="Google Shape;815;p137"/>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rial"/>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6" name="Google Shape;816;p137"/>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1" i="0" sz="2100">
                <a:solidFill>
                  <a:schemeClr val="accent1"/>
                </a:solidFill>
                <a:latin typeface="Arial"/>
                <a:ea typeface="Arial"/>
                <a:cs typeface="Arial"/>
                <a:sym typeface="Arial"/>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817" name="Google Shape;817;p137"/>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818" name="Google Shape;818;p137"/>
          <p:cNvSpPr/>
          <p:nvPr/>
        </p:nvSpPr>
        <p:spPr>
          <a:xfrm>
            <a:off x="5257800" y="0"/>
            <a:ext cx="390144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819" name="Google Shape;819;p137"/>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Slide" showMasterSp="0">
  <p:cSld name="1.2 Title Slide">
    <p:spTree>
      <p:nvGrpSpPr>
        <p:cNvPr id="820" name="Shape 820"/>
        <p:cNvGrpSpPr/>
        <p:nvPr/>
      </p:nvGrpSpPr>
      <p:grpSpPr>
        <a:xfrm>
          <a:off x="0" y="0"/>
          <a:ext cx="0" cy="0"/>
          <a:chOff x="0" y="0"/>
          <a:chExt cx="0" cy="0"/>
        </a:xfrm>
      </p:grpSpPr>
      <p:sp>
        <p:nvSpPr>
          <p:cNvPr id="821" name="Google Shape;821;p138"/>
          <p:cNvSpPr txBox="1"/>
          <p:nvPr>
            <p:ph type="ctrTitle"/>
          </p:nvPr>
        </p:nvSpPr>
        <p:spPr>
          <a:xfrm>
            <a:off x="457200" y="2426767"/>
            <a:ext cx="8229600" cy="9741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rial"/>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2" name="Google Shape;822;p138"/>
          <p:cNvSpPr txBox="1"/>
          <p:nvPr>
            <p:ph idx="1" type="subTitle"/>
          </p:nvPr>
        </p:nvSpPr>
        <p:spPr>
          <a:xfrm>
            <a:off x="457200" y="3550717"/>
            <a:ext cx="8229600" cy="4986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1" i="0" sz="2100">
                <a:solidFill>
                  <a:schemeClr val="accent1"/>
                </a:solidFill>
                <a:latin typeface="Arial"/>
                <a:ea typeface="Arial"/>
                <a:cs typeface="Arial"/>
                <a:sym typeface="Arial"/>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823" name="Google Shape;823;p138"/>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descr="A picture containing drawing, ball, game&#10;&#10;Description automatically generated" id="824" name="Google Shape;824;p138"/>
          <p:cNvPicPr preferRelativeResize="0"/>
          <p:nvPr/>
        </p:nvPicPr>
        <p:blipFill rotWithShape="1">
          <a:blip r:embed="rId2">
            <a:alphaModFix/>
          </a:blip>
          <a:srcRect b="0" l="0" r="0" t="0"/>
          <a:stretch/>
        </p:blipFill>
        <p:spPr>
          <a:xfrm>
            <a:off x="2960103" y="685800"/>
            <a:ext cx="3223795" cy="1184813"/>
          </a:xfrm>
          <a:prstGeom prst="rect">
            <a:avLst/>
          </a:prstGeom>
          <a:noFill/>
          <a:ln>
            <a:noFill/>
          </a:ln>
        </p:spPr>
      </p:pic>
      <p:sp>
        <p:nvSpPr>
          <p:cNvPr id="825" name="Google Shape;825;p138"/>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ection Header" type="title">
  <p:cSld name="TITLE">
    <p:spTree>
      <p:nvGrpSpPr>
        <p:cNvPr id="826" name="Shape 826"/>
        <p:cNvGrpSpPr/>
        <p:nvPr/>
      </p:nvGrpSpPr>
      <p:grpSpPr>
        <a:xfrm>
          <a:off x="0" y="0"/>
          <a:ext cx="0" cy="0"/>
          <a:chOff x="0" y="0"/>
          <a:chExt cx="0" cy="0"/>
        </a:xfrm>
      </p:grpSpPr>
      <p:sp>
        <p:nvSpPr>
          <p:cNvPr id="827" name="Google Shape;827;p13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3600"/>
              <a:buFont typeface="Arial"/>
              <a:buNone/>
              <a:defRPr sz="360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8" name="Google Shape;828;p13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29" name="Google Shape;829;p139"/>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0" name="Google Shape;830;p139"/>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1-Column w/ Background">
  <p:cSld name="3.1 1-Column w/ Background">
    <p:spTree>
      <p:nvGrpSpPr>
        <p:cNvPr id="831" name="Shape 831"/>
        <p:cNvGrpSpPr/>
        <p:nvPr/>
      </p:nvGrpSpPr>
      <p:grpSpPr>
        <a:xfrm>
          <a:off x="0" y="0"/>
          <a:ext cx="0" cy="0"/>
          <a:chOff x="0" y="0"/>
          <a:chExt cx="0" cy="0"/>
        </a:xfrm>
      </p:grpSpPr>
      <p:sp>
        <p:nvSpPr>
          <p:cNvPr id="832" name="Google Shape;832;p140"/>
          <p:cNvSpPr/>
          <p:nvPr/>
        </p:nvSpPr>
        <p:spPr>
          <a:xfrm>
            <a:off x="426362" y="960440"/>
            <a:ext cx="82788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33" name="Google Shape;833;p140"/>
          <p:cNvSpPr txBox="1"/>
          <p:nvPr>
            <p:ph idx="1" type="body"/>
          </p:nvPr>
        </p:nvSpPr>
        <p:spPr>
          <a:xfrm>
            <a:off x="685801" y="1096696"/>
            <a:ext cx="77547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lt2"/>
              </a:buClr>
              <a:buSzPts val="1800"/>
              <a:buFont typeface="Arial"/>
              <a:buChar char="•"/>
              <a:defRPr>
                <a:solidFill>
                  <a:schemeClr val="lt2"/>
                </a:solidFill>
              </a:defRPr>
            </a:lvl1pPr>
            <a:lvl2pPr indent="-342900" lvl="1" marL="914400" rtl="0" algn="l">
              <a:lnSpc>
                <a:spcPct val="100000"/>
              </a:lnSpc>
              <a:spcBef>
                <a:spcPts val="1200"/>
              </a:spcBef>
              <a:spcAft>
                <a:spcPts val="0"/>
              </a:spcAft>
              <a:buClr>
                <a:schemeClr val="lt2"/>
              </a:buClr>
              <a:buSzPts val="1800"/>
              <a:buChar char="•"/>
              <a:defRPr>
                <a:solidFill>
                  <a:schemeClr val="lt2"/>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4" name="Google Shape;834;p140"/>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5" name="Google Shape;835;p140"/>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6" name="Google Shape;836;p140"/>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p:cSld name="4.1 2-Column w/ Subtitles">
    <p:spTree>
      <p:nvGrpSpPr>
        <p:cNvPr id="837" name="Shape 837"/>
        <p:cNvGrpSpPr/>
        <p:nvPr/>
      </p:nvGrpSpPr>
      <p:grpSpPr>
        <a:xfrm>
          <a:off x="0" y="0"/>
          <a:ext cx="0" cy="0"/>
          <a:chOff x="0" y="0"/>
          <a:chExt cx="0" cy="0"/>
        </a:xfrm>
      </p:grpSpPr>
      <p:sp>
        <p:nvSpPr>
          <p:cNvPr id="838" name="Google Shape;838;p141"/>
          <p:cNvSpPr txBox="1"/>
          <p:nvPr>
            <p:ph idx="1" type="body"/>
          </p:nvPr>
        </p:nvSpPr>
        <p:spPr>
          <a:xfrm>
            <a:off x="438172" y="1543050"/>
            <a:ext cx="4076700" cy="28575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9" name="Google Shape;839;p141"/>
          <p:cNvSpPr txBox="1"/>
          <p:nvPr>
            <p:ph idx="2" type="body"/>
          </p:nvPr>
        </p:nvSpPr>
        <p:spPr>
          <a:xfrm>
            <a:off x="4628637" y="1543050"/>
            <a:ext cx="4076700" cy="28575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0" name="Google Shape;840;p141"/>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41" name="Google Shape;841;p141"/>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2" name="Google Shape;842;p141"/>
          <p:cNvSpPr txBox="1"/>
          <p:nvPr>
            <p:ph idx="3" type="body"/>
          </p:nvPr>
        </p:nvSpPr>
        <p:spPr>
          <a:xfrm>
            <a:off x="445316" y="895351"/>
            <a:ext cx="40767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3" name="Google Shape;843;p141"/>
          <p:cNvSpPr txBox="1"/>
          <p:nvPr>
            <p:ph idx="4" type="body"/>
          </p:nvPr>
        </p:nvSpPr>
        <p:spPr>
          <a:xfrm>
            <a:off x="4628637" y="895351"/>
            <a:ext cx="40701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4" name="Google Shape;844;p141"/>
          <p:cNvSpPr txBox="1"/>
          <p:nvPr>
            <p:ph idx="5"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75 2-Column">
  <p:cSld name="1_4.75 2-Column">
    <p:spTree>
      <p:nvGrpSpPr>
        <p:cNvPr id="845" name="Shape 845"/>
        <p:cNvGrpSpPr/>
        <p:nvPr/>
      </p:nvGrpSpPr>
      <p:grpSpPr>
        <a:xfrm>
          <a:off x="0" y="0"/>
          <a:ext cx="0" cy="0"/>
          <a:chOff x="0" y="0"/>
          <a:chExt cx="0" cy="0"/>
        </a:xfrm>
      </p:grpSpPr>
      <p:sp>
        <p:nvSpPr>
          <p:cNvPr id="846" name="Google Shape;846;p142"/>
          <p:cNvSpPr/>
          <p:nvPr/>
        </p:nvSpPr>
        <p:spPr>
          <a:xfrm>
            <a:off x="0" y="11912"/>
            <a:ext cx="6343800" cy="5131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47" name="Google Shape;847;p142"/>
          <p:cNvSpPr txBox="1"/>
          <p:nvPr>
            <p:ph idx="1" type="body"/>
          </p:nvPr>
        </p:nvSpPr>
        <p:spPr>
          <a:xfrm>
            <a:off x="438172" y="342900"/>
            <a:ext cx="55056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lt1"/>
              </a:buClr>
              <a:buSzPts val="1800"/>
              <a:buNone/>
              <a:defRPr>
                <a:solidFill>
                  <a:schemeClr val="lt1"/>
                </a:solidFill>
              </a:defRPr>
            </a:lvl2pPr>
            <a:lvl3pPr indent="-228600" lvl="2" marL="1371600" rtl="0" algn="l">
              <a:lnSpc>
                <a:spcPct val="90000"/>
              </a:lnSpc>
              <a:spcBef>
                <a:spcPts val="400"/>
              </a:spcBef>
              <a:spcAft>
                <a:spcPts val="0"/>
              </a:spcAft>
              <a:buClr>
                <a:schemeClr val="lt1"/>
              </a:buClr>
              <a:buSzPts val="1800"/>
              <a:buNone/>
              <a:defRPr>
                <a:solidFill>
                  <a:schemeClr val="lt1"/>
                </a:solidFill>
              </a:defRPr>
            </a:lvl3pPr>
            <a:lvl4pPr indent="-228600" lvl="3" marL="1828800" rtl="0" algn="l">
              <a:lnSpc>
                <a:spcPct val="90000"/>
              </a:lnSpc>
              <a:spcBef>
                <a:spcPts val="400"/>
              </a:spcBef>
              <a:spcAft>
                <a:spcPts val="0"/>
              </a:spcAft>
              <a:buClr>
                <a:schemeClr val="lt1"/>
              </a:buClr>
              <a:buSzPts val="1800"/>
              <a:buNone/>
              <a:defRPr>
                <a:solidFill>
                  <a:schemeClr val="lt1"/>
                </a:solidFill>
              </a:defRPr>
            </a:lvl4pPr>
            <a:lvl5pPr indent="-228600" lvl="4" marL="2286000" rtl="0" algn="l">
              <a:lnSpc>
                <a:spcPct val="90000"/>
              </a:lnSpc>
              <a:spcBef>
                <a:spcPts val="400"/>
              </a:spcBef>
              <a:spcAft>
                <a:spcPts val="0"/>
              </a:spcAft>
              <a:buClr>
                <a:schemeClr val="lt1"/>
              </a:buClr>
              <a:buSzPts val="18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8" name="Google Shape;848;p142"/>
          <p:cNvSpPr txBox="1"/>
          <p:nvPr>
            <p:ph idx="2" type="body"/>
          </p:nvPr>
        </p:nvSpPr>
        <p:spPr>
          <a:xfrm>
            <a:off x="6629400" y="342900"/>
            <a:ext cx="20757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9" name="Google Shape;849;p142"/>
          <p:cNvSpPr txBox="1"/>
          <p:nvPr>
            <p:ph idx="12" type="sldNum"/>
          </p:nvPr>
        </p:nvSpPr>
        <p:spPr>
          <a:xfrm>
            <a:off x="211325" y="4797017"/>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700">
                <a:solidFill>
                  <a:schemeClr val="accent2"/>
                </a:solidFill>
                <a:latin typeface="Arial"/>
                <a:ea typeface="Arial"/>
                <a:cs typeface="Arial"/>
                <a:sym typeface="Arial"/>
              </a:defRPr>
            </a:lvl1pPr>
            <a:lvl2pPr indent="0" lvl="1" marL="0" marR="0" rtl="0" algn="r">
              <a:spcBef>
                <a:spcPts val="0"/>
              </a:spcBef>
              <a:buNone/>
              <a:defRPr b="0" sz="700">
                <a:solidFill>
                  <a:schemeClr val="accent2"/>
                </a:solidFill>
                <a:latin typeface="Arial"/>
                <a:ea typeface="Arial"/>
                <a:cs typeface="Arial"/>
                <a:sym typeface="Arial"/>
              </a:defRPr>
            </a:lvl2pPr>
            <a:lvl3pPr indent="0" lvl="2" marL="0" marR="0" rtl="0" algn="r">
              <a:spcBef>
                <a:spcPts val="0"/>
              </a:spcBef>
              <a:buNone/>
              <a:defRPr b="0" sz="700">
                <a:solidFill>
                  <a:schemeClr val="accent2"/>
                </a:solidFill>
                <a:latin typeface="Arial"/>
                <a:ea typeface="Arial"/>
                <a:cs typeface="Arial"/>
                <a:sym typeface="Arial"/>
              </a:defRPr>
            </a:lvl3pPr>
            <a:lvl4pPr indent="0" lvl="3" marL="0" marR="0" rtl="0" algn="r">
              <a:spcBef>
                <a:spcPts val="0"/>
              </a:spcBef>
              <a:buNone/>
              <a:defRPr b="0" sz="700">
                <a:solidFill>
                  <a:schemeClr val="accent2"/>
                </a:solidFill>
                <a:latin typeface="Arial"/>
                <a:ea typeface="Arial"/>
                <a:cs typeface="Arial"/>
                <a:sym typeface="Arial"/>
              </a:defRPr>
            </a:lvl4pPr>
            <a:lvl5pPr indent="0" lvl="4" marL="0" marR="0" rtl="0" algn="r">
              <a:spcBef>
                <a:spcPts val="0"/>
              </a:spcBef>
              <a:buNone/>
              <a:defRPr b="0" sz="700">
                <a:solidFill>
                  <a:schemeClr val="accent2"/>
                </a:solidFill>
                <a:latin typeface="Arial"/>
                <a:ea typeface="Arial"/>
                <a:cs typeface="Arial"/>
                <a:sym typeface="Arial"/>
              </a:defRPr>
            </a:lvl5pPr>
            <a:lvl6pPr indent="0" lvl="5" marL="0" marR="0" rtl="0" algn="r">
              <a:spcBef>
                <a:spcPts val="0"/>
              </a:spcBef>
              <a:buNone/>
              <a:defRPr b="0" sz="700">
                <a:solidFill>
                  <a:schemeClr val="accent2"/>
                </a:solidFill>
                <a:latin typeface="Arial"/>
                <a:ea typeface="Arial"/>
                <a:cs typeface="Arial"/>
                <a:sym typeface="Arial"/>
              </a:defRPr>
            </a:lvl6pPr>
            <a:lvl7pPr indent="0" lvl="6" marL="0" marR="0" rtl="0" algn="r">
              <a:spcBef>
                <a:spcPts val="0"/>
              </a:spcBef>
              <a:buNone/>
              <a:defRPr b="0" sz="700">
                <a:solidFill>
                  <a:schemeClr val="accent2"/>
                </a:solidFill>
                <a:latin typeface="Arial"/>
                <a:ea typeface="Arial"/>
                <a:cs typeface="Arial"/>
                <a:sym typeface="Arial"/>
              </a:defRPr>
            </a:lvl7pPr>
            <a:lvl8pPr indent="0" lvl="7" marL="0" marR="0" rtl="0" algn="r">
              <a:spcBef>
                <a:spcPts val="0"/>
              </a:spcBef>
              <a:buNone/>
              <a:defRPr b="0" sz="700">
                <a:solidFill>
                  <a:schemeClr val="accent2"/>
                </a:solidFill>
                <a:latin typeface="Arial"/>
                <a:ea typeface="Arial"/>
                <a:cs typeface="Arial"/>
                <a:sym typeface="Arial"/>
              </a:defRPr>
            </a:lvl8pPr>
            <a:lvl9pPr indent="0" lvl="8" marL="0" marR="0" rtl="0" algn="r">
              <a:spcBef>
                <a:spcPts val="0"/>
              </a:spcBef>
              <a:buNone/>
              <a:defRPr b="0" sz="7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50" name="Google Shape;850;p142"/>
          <p:cNvSpPr txBox="1"/>
          <p:nvPr>
            <p:ph idx="11" type="ftr"/>
          </p:nvPr>
        </p:nvSpPr>
        <p:spPr>
          <a:xfrm>
            <a:off x="618117" y="4796260"/>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7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5 2-Column">
  <p:cSld name="4.85 2-Column">
    <p:spTree>
      <p:nvGrpSpPr>
        <p:cNvPr id="851" name="Shape 851"/>
        <p:cNvGrpSpPr/>
        <p:nvPr/>
      </p:nvGrpSpPr>
      <p:grpSpPr>
        <a:xfrm>
          <a:off x="0" y="0"/>
          <a:ext cx="0" cy="0"/>
          <a:chOff x="0" y="0"/>
          <a:chExt cx="0" cy="0"/>
        </a:xfrm>
      </p:grpSpPr>
      <p:sp>
        <p:nvSpPr>
          <p:cNvPr id="852" name="Google Shape;852;p143"/>
          <p:cNvSpPr/>
          <p:nvPr/>
        </p:nvSpPr>
        <p:spPr>
          <a:xfrm>
            <a:off x="2171699" y="11912"/>
            <a:ext cx="6990300" cy="5131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53" name="Google Shape;853;p143"/>
          <p:cNvSpPr txBox="1"/>
          <p:nvPr>
            <p:ph idx="1" type="body"/>
          </p:nvPr>
        </p:nvSpPr>
        <p:spPr>
          <a:xfrm>
            <a:off x="438172" y="342900"/>
            <a:ext cx="14478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solidFill>
                  <a:schemeClr val="dk1"/>
                </a:solidFill>
              </a:defRPr>
            </a:lvl1pPr>
            <a:lvl2pPr indent="-228600" lvl="1" marL="914400" rtl="0" algn="l">
              <a:lnSpc>
                <a:spcPct val="90000"/>
              </a:lnSpc>
              <a:spcBef>
                <a:spcPts val="400"/>
              </a:spcBef>
              <a:spcAft>
                <a:spcPts val="0"/>
              </a:spcAft>
              <a:buClr>
                <a:schemeClr val="lt1"/>
              </a:buClr>
              <a:buSzPts val="1800"/>
              <a:buNone/>
              <a:defRPr>
                <a:solidFill>
                  <a:schemeClr val="lt1"/>
                </a:solidFill>
              </a:defRPr>
            </a:lvl2pPr>
            <a:lvl3pPr indent="-228600" lvl="2" marL="1371600" rtl="0" algn="l">
              <a:lnSpc>
                <a:spcPct val="90000"/>
              </a:lnSpc>
              <a:spcBef>
                <a:spcPts val="400"/>
              </a:spcBef>
              <a:spcAft>
                <a:spcPts val="0"/>
              </a:spcAft>
              <a:buClr>
                <a:schemeClr val="lt1"/>
              </a:buClr>
              <a:buSzPts val="1800"/>
              <a:buNone/>
              <a:defRPr>
                <a:solidFill>
                  <a:schemeClr val="lt1"/>
                </a:solidFill>
              </a:defRPr>
            </a:lvl3pPr>
            <a:lvl4pPr indent="-228600" lvl="3" marL="1828800" rtl="0" algn="l">
              <a:lnSpc>
                <a:spcPct val="90000"/>
              </a:lnSpc>
              <a:spcBef>
                <a:spcPts val="400"/>
              </a:spcBef>
              <a:spcAft>
                <a:spcPts val="0"/>
              </a:spcAft>
              <a:buClr>
                <a:schemeClr val="lt1"/>
              </a:buClr>
              <a:buSzPts val="1800"/>
              <a:buNone/>
              <a:defRPr>
                <a:solidFill>
                  <a:schemeClr val="lt1"/>
                </a:solidFill>
              </a:defRPr>
            </a:lvl4pPr>
            <a:lvl5pPr indent="-228600" lvl="4" marL="2286000" rtl="0" algn="l">
              <a:lnSpc>
                <a:spcPct val="90000"/>
              </a:lnSpc>
              <a:spcBef>
                <a:spcPts val="400"/>
              </a:spcBef>
              <a:spcAft>
                <a:spcPts val="0"/>
              </a:spcAft>
              <a:buClr>
                <a:schemeClr val="lt1"/>
              </a:buClr>
              <a:buSzPts val="18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4" name="Google Shape;854;p143"/>
          <p:cNvSpPr txBox="1"/>
          <p:nvPr>
            <p:ph idx="2" type="body"/>
          </p:nvPr>
        </p:nvSpPr>
        <p:spPr>
          <a:xfrm>
            <a:off x="2628900" y="342900"/>
            <a:ext cx="60765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5" name="Google Shape;855;p143"/>
          <p:cNvSpPr txBox="1"/>
          <p:nvPr>
            <p:ph idx="12" type="sldNum"/>
          </p:nvPr>
        </p:nvSpPr>
        <p:spPr>
          <a:xfrm>
            <a:off x="211325" y="4797017"/>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700">
                <a:solidFill>
                  <a:schemeClr val="accent2"/>
                </a:solidFill>
                <a:latin typeface="Arial"/>
                <a:ea typeface="Arial"/>
                <a:cs typeface="Arial"/>
                <a:sym typeface="Arial"/>
              </a:defRPr>
            </a:lvl1pPr>
            <a:lvl2pPr indent="0" lvl="1" marL="0" marR="0" rtl="0" algn="r">
              <a:spcBef>
                <a:spcPts val="0"/>
              </a:spcBef>
              <a:buNone/>
              <a:defRPr b="0" sz="700">
                <a:solidFill>
                  <a:schemeClr val="accent2"/>
                </a:solidFill>
                <a:latin typeface="Arial"/>
                <a:ea typeface="Arial"/>
                <a:cs typeface="Arial"/>
                <a:sym typeface="Arial"/>
              </a:defRPr>
            </a:lvl2pPr>
            <a:lvl3pPr indent="0" lvl="2" marL="0" marR="0" rtl="0" algn="r">
              <a:spcBef>
                <a:spcPts val="0"/>
              </a:spcBef>
              <a:buNone/>
              <a:defRPr b="0" sz="700">
                <a:solidFill>
                  <a:schemeClr val="accent2"/>
                </a:solidFill>
                <a:latin typeface="Arial"/>
                <a:ea typeface="Arial"/>
                <a:cs typeface="Arial"/>
                <a:sym typeface="Arial"/>
              </a:defRPr>
            </a:lvl3pPr>
            <a:lvl4pPr indent="0" lvl="3" marL="0" marR="0" rtl="0" algn="r">
              <a:spcBef>
                <a:spcPts val="0"/>
              </a:spcBef>
              <a:buNone/>
              <a:defRPr b="0" sz="700">
                <a:solidFill>
                  <a:schemeClr val="accent2"/>
                </a:solidFill>
                <a:latin typeface="Arial"/>
                <a:ea typeface="Arial"/>
                <a:cs typeface="Arial"/>
                <a:sym typeface="Arial"/>
              </a:defRPr>
            </a:lvl4pPr>
            <a:lvl5pPr indent="0" lvl="4" marL="0" marR="0" rtl="0" algn="r">
              <a:spcBef>
                <a:spcPts val="0"/>
              </a:spcBef>
              <a:buNone/>
              <a:defRPr b="0" sz="700">
                <a:solidFill>
                  <a:schemeClr val="accent2"/>
                </a:solidFill>
                <a:latin typeface="Arial"/>
                <a:ea typeface="Arial"/>
                <a:cs typeface="Arial"/>
                <a:sym typeface="Arial"/>
              </a:defRPr>
            </a:lvl5pPr>
            <a:lvl6pPr indent="0" lvl="5" marL="0" marR="0" rtl="0" algn="r">
              <a:spcBef>
                <a:spcPts val="0"/>
              </a:spcBef>
              <a:buNone/>
              <a:defRPr b="0" sz="700">
                <a:solidFill>
                  <a:schemeClr val="accent2"/>
                </a:solidFill>
                <a:latin typeface="Arial"/>
                <a:ea typeface="Arial"/>
                <a:cs typeface="Arial"/>
                <a:sym typeface="Arial"/>
              </a:defRPr>
            </a:lvl6pPr>
            <a:lvl7pPr indent="0" lvl="6" marL="0" marR="0" rtl="0" algn="r">
              <a:spcBef>
                <a:spcPts val="0"/>
              </a:spcBef>
              <a:buNone/>
              <a:defRPr b="0" sz="700">
                <a:solidFill>
                  <a:schemeClr val="accent2"/>
                </a:solidFill>
                <a:latin typeface="Arial"/>
                <a:ea typeface="Arial"/>
                <a:cs typeface="Arial"/>
                <a:sym typeface="Arial"/>
              </a:defRPr>
            </a:lvl7pPr>
            <a:lvl8pPr indent="0" lvl="7" marL="0" marR="0" rtl="0" algn="r">
              <a:spcBef>
                <a:spcPts val="0"/>
              </a:spcBef>
              <a:buNone/>
              <a:defRPr b="0" sz="700">
                <a:solidFill>
                  <a:schemeClr val="accent2"/>
                </a:solidFill>
                <a:latin typeface="Arial"/>
                <a:ea typeface="Arial"/>
                <a:cs typeface="Arial"/>
                <a:sym typeface="Arial"/>
              </a:defRPr>
            </a:lvl8pPr>
            <a:lvl9pPr indent="0" lvl="8" marL="0" marR="0" rtl="0" algn="r">
              <a:spcBef>
                <a:spcPts val="0"/>
              </a:spcBef>
              <a:buNone/>
              <a:defRPr b="0" sz="7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56" name="Google Shape;856;p143"/>
          <p:cNvSpPr txBox="1"/>
          <p:nvPr>
            <p:ph idx="11" type="ftr"/>
          </p:nvPr>
        </p:nvSpPr>
        <p:spPr>
          <a:xfrm>
            <a:off x="618117" y="4796260"/>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7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 2-Column w/ Background">
  <p:cSld name="4.2 2-Column w/ Background">
    <p:spTree>
      <p:nvGrpSpPr>
        <p:cNvPr id="857" name="Shape 857"/>
        <p:cNvGrpSpPr/>
        <p:nvPr/>
      </p:nvGrpSpPr>
      <p:grpSpPr>
        <a:xfrm>
          <a:off x="0" y="0"/>
          <a:ext cx="0" cy="0"/>
          <a:chOff x="0" y="0"/>
          <a:chExt cx="0" cy="0"/>
        </a:xfrm>
      </p:grpSpPr>
      <p:sp>
        <p:nvSpPr>
          <p:cNvPr id="858" name="Google Shape;858;p144"/>
          <p:cNvSpPr/>
          <p:nvPr/>
        </p:nvSpPr>
        <p:spPr>
          <a:xfrm>
            <a:off x="4628638" y="1023145"/>
            <a:ext cx="40767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59" name="Google Shape;859;p144"/>
          <p:cNvSpPr/>
          <p:nvPr/>
        </p:nvSpPr>
        <p:spPr>
          <a:xfrm>
            <a:off x="438172" y="1028700"/>
            <a:ext cx="40767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60" name="Google Shape;860;p144"/>
          <p:cNvSpPr txBox="1"/>
          <p:nvPr>
            <p:ph idx="1" type="body"/>
          </p:nvPr>
        </p:nvSpPr>
        <p:spPr>
          <a:xfrm>
            <a:off x="571502" y="1138978"/>
            <a:ext cx="3805200" cy="31473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2"/>
              </a:buClr>
              <a:buSzPts val="1800"/>
              <a:buChar char="•"/>
              <a:defRPr>
                <a:solidFill>
                  <a:schemeClr val="lt2"/>
                </a:solidFill>
              </a:defRPr>
            </a:lvl1pPr>
            <a:lvl2pPr indent="-342900" lvl="1" marL="914400" rtl="0" algn="l">
              <a:lnSpc>
                <a:spcPct val="90000"/>
              </a:lnSpc>
              <a:spcBef>
                <a:spcPts val="400"/>
              </a:spcBef>
              <a:spcAft>
                <a:spcPts val="0"/>
              </a:spcAft>
              <a:buClr>
                <a:schemeClr val="lt2"/>
              </a:buClr>
              <a:buSzPts val="1800"/>
              <a:buChar char="•"/>
              <a:defRPr>
                <a:solidFill>
                  <a:schemeClr val="lt2"/>
                </a:solidFill>
              </a:defRPr>
            </a:lvl2pPr>
            <a:lvl3pPr indent="-342900" lvl="2" marL="1371600" rtl="0" algn="l">
              <a:lnSpc>
                <a:spcPct val="90000"/>
              </a:lnSpc>
              <a:spcBef>
                <a:spcPts val="400"/>
              </a:spcBef>
              <a:spcAft>
                <a:spcPts val="0"/>
              </a:spcAft>
              <a:buClr>
                <a:schemeClr val="lt2"/>
              </a:buClr>
              <a:buSzPts val="1800"/>
              <a:buChar char="•"/>
              <a:defRPr>
                <a:solidFill>
                  <a:schemeClr val="lt2"/>
                </a:solidFill>
              </a:defRPr>
            </a:lvl3pPr>
            <a:lvl4pPr indent="-342900" lvl="3" marL="1828800" rtl="0" algn="l">
              <a:lnSpc>
                <a:spcPct val="90000"/>
              </a:lnSpc>
              <a:spcBef>
                <a:spcPts val="400"/>
              </a:spcBef>
              <a:spcAft>
                <a:spcPts val="0"/>
              </a:spcAft>
              <a:buClr>
                <a:schemeClr val="lt2"/>
              </a:buClr>
              <a:buSzPts val="1800"/>
              <a:buChar char="•"/>
              <a:defRPr>
                <a:solidFill>
                  <a:schemeClr val="lt2"/>
                </a:solidFill>
              </a:defRPr>
            </a:lvl4pPr>
            <a:lvl5pPr indent="-342900" lvl="4" marL="2286000" rtl="0" algn="l">
              <a:lnSpc>
                <a:spcPct val="90000"/>
              </a:lnSpc>
              <a:spcBef>
                <a:spcPts val="400"/>
              </a:spcBef>
              <a:spcAft>
                <a:spcPts val="0"/>
              </a:spcAft>
              <a:buClr>
                <a:schemeClr val="lt2"/>
              </a:buClr>
              <a:buSzPts val="1800"/>
              <a:buChar char="•"/>
              <a:defRPr>
                <a:solidFill>
                  <a:schemeClr val="lt2"/>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1" name="Google Shape;861;p144"/>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62" name="Google Shape;862;p144"/>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3" name="Google Shape;863;p144"/>
          <p:cNvSpPr txBox="1"/>
          <p:nvPr>
            <p:ph idx="2" type="body"/>
          </p:nvPr>
        </p:nvSpPr>
        <p:spPr>
          <a:xfrm>
            <a:off x="4764398" y="1146543"/>
            <a:ext cx="3805200" cy="31473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2"/>
              </a:buClr>
              <a:buSzPts val="1800"/>
              <a:buChar char="•"/>
              <a:defRPr>
                <a:solidFill>
                  <a:schemeClr val="lt2"/>
                </a:solidFill>
              </a:defRPr>
            </a:lvl1pPr>
            <a:lvl2pPr indent="-342900" lvl="1" marL="914400" rtl="0" algn="l">
              <a:lnSpc>
                <a:spcPct val="90000"/>
              </a:lnSpc>
              <a:spcBef>
                <a:spcPts val="400"/>
              </a:spcBef>
              <a:spcAft>
                <a:spcPts val="0"/>
              </a:spcAft>
              <a:buClr>
                <a:schemeClr val="lt2"/>
              </a:buClr>
              <a:buSzPts val="1800"/>
              <a:buChar char="•"/>
              <a:defRPr>
                <a:solidFill>
                  <a:schemeClr val="lt2"/>
                </a:solidFill>
              </a:defRPr>
            </a:lvl2pPr>
            <a:lvl3pPr indent="-342900" lvl="2" marL="1371600" rtl="0" algn="l">
              <a:lnSpc>
                <a:spcPct val="90000"/>
              </a:lnSpc>
              <a:spcBef>
                <a:spcPts val="400"/>
              </a:spcBef>
              <a:spcAft>
                <a:spcPts val="0"/>
              </a:spcAft>
              <a:buClr>
                <a:schemeClr val="lt2"/>
              </a:buClr>
              <a:buSzPts val="1800"/>
              <a:buChar char="•"/>
              <a:defRPr>
                <a:solidFill>
                  <a:schemeClr val="lt2"/>
                </a:solidFill>
              </a:defRPr>
            </a:lvl3pPr>
            <a:lvl4pPr indent="-342900" lvl="3" marL="1828800" rtl="0" algn="l">
              <a:lnSpc>
                <a:spcPct val="90000"/>
              </a:lnSpc>
              <a:spcBef>
                <a:spcPts val="400"/>
              </a:spcBef>
              <a:spcAft>
                <a:spcPts val="0"/>
              </a:spcAft>
              <a:buClr>
                <a:schemeClr val="lt2"/>
              </a:buClr>
              <a:buSzPts val="1800"/>
              <a:buChar char="•"/>
              <a:defRPr>
                <a:solidFill>
                  <a:schemeClr val="lt2"/>
                </a:solidFill>
              </a:defRPr>
            </a:lvl4pPr>
            <a:lvl5pPr indent="-342900" lvl="4" marL="2286000" rtl="0" algn="l">
              <a:lnSpc>
                <a:spcPct val="90000"/>
              </a:lnSpc>
              <a:spcBef>
                <a:spcPts val="400"/>
              </a:spcBef>
              <a:spcAft>
                <a:spcPts val="0"/>
              </a:spcAft>
              <a:buClr>
                <a:schemeClr val="lt2"/>
              </a:buClr>
              <a:buSzPts val="1800"/>
              <a:buChar char="•"/>
              <a:defRPr>
                <a:solidFill>
                  <a:schemeClr val="lt2"/>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4" name="Google Shape;864;p144"/>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type="objTx">
  <p:cSld name="OBJECT_WITH_CAPTION_TEXT">
    <p:spTree>
      <p:nvGrpSpPr>
        <p:cNvPr id="70" name="Shape 70"/>
        <p:cNvGrpSpPr/>
        <p:nvPr/>
      </p:nvGrpSpPr>
      <p:grpSpPr>
        <a:xfrm>
          <a:off x="0" y="0"/>
          <a:ext cx="0" cy="0"/>
          <a:chOff x="0" y="0"/>
          <a:chExt cx="0" cy="0"/>
        </a:xfrm>
      </p:grpSpPr>
      <p:sp>
        <p:nvSpPr>
          <p:cNvPr id="71" name="Google Shape;71;p16"/>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 name="Google Shape;72;p16"/>
          <p:cNvSpPr txBox="1"/>
          <p:nvPr>
            <p:ph type="title"/>
          </p:nvPr>
        </p:nvSpPr>
        <p:spPr>
          <a:xfrm>
            <a:off x="381000" y="514350"/>
            <a:ext cx="2514600" cy="102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6"/>
          <p:cNvSpPr txBox="1"/>
          <p:nvPr>
            <p:ph idx="1" type="body"/>
          </p:nvPr>
        </p:nvSpPr>
        <p:spPr>
          <a:xfrm>
            <a:off x="3486150" y="514351"/>
            <a:ext cx="5200500" cy="3881400"/>
          </a:xfrm>
          <a:prstGeom prst="rect">
            <a:avLst/>
          </a:prstGeom>
          <a:noFill/>
          <a:ln>
            <a:noFill/>
          </a:ln>
        </p:spPr>
        <p:txBody>
          <a:bodyPr anchorCtr="0" anchor="ctr" bIns="45700" lIns="91425" spcFirstLastPara="1" rIns="91425" wrap="square" tIns="45700">
            <a:noAutofit/>
          </a:bodyPr>
          <a:lstStyle>
            <a:lvl1pPr indent="-355600" lvl="0" marL="457200" rtl="0" algn="l">
              <a:lnSpc>
                <a:spcPct val="90000"/>
              </a:lnSpc>
              <a:spcBef>
                <a:spcPts val="750"/>
              </a:spcBef>
              <a:spcAft>
                <a:spcPts val="0"/>
              </a:spcAft>
              <a:buClr>
                <a:schemeClr val="dk1"/>
              </a:buClr>
              <a:buSzPts val="2000"/>
              <a:buChar char="•"/>
              <a:defRPr/>
            </a:lvl1pPr>
            <a:lvl2pPr indent="-355600" lvl="1" marL="914400" rtl="0" algn="l">
              <a:lnSpc>
                <a:spcPct val="90000"/>
              </a:lnSpc>
              <a:spcBef>
                <a:spcPts val="375"/>
              </a:spcBef>
              <a:spcAft>
                <a:spcPts val="0"/>
              </a:spcAft>
              <a:buClr>
                <a:schemeClr val="dk1"/>
              </a:buClr>
              <a:buSzPts val="2000"/>
              <a:buChar char="•"/>
              <a:defRPr/>
            </a:lvl2pPr>
            <a:lvl3pPr indent="-355600" lvl="2" marL="1371600" rtl="0" algn="l">
              <a:lnSpc>
                <a:spcPct val="90000"/>
              </a:lnSpc>
              <a:spcBef>
                <a:spcPts val="375"/>
              </a:spcBef>
              <a:spcAft>
                <a:spcPts val="0"/>
              </a:spcAft>
              <a:buClr>
                <a:schemeClr val="dk1"/>
              </a:buClr>
              <a:buSzPts val="2000"/>
              <a:buChar char="•"/>
              <a:defRPr/>
            </a:lvl3pPr>
            <a:lvl4pPr indent="-355600" lvl="3" marL="1828800" rtl="0" algn="l">
              <a:lnSpc>
                <a:spcPct val="90000"/>
              </a:lnSpc>
              <a:spcBef>
                <a:spcPts val="375"/>
              </a:spcBef>
              <a:spcAft>
                <a:spcPts val="0"/>
              </a:spcAft>
              <a:buClr>
                <a:schemeClr val="dk1"/>
              </a:buClr>
              <a:buSzPts val="2000"/>
              <a:buChar char="•"/>
              <a:defRPr/>
            </a:lvl4pPr>
            <a:lvl5pPr indent="-355600" lvl="4" marL="2286000" rtl="0" algn="l">
              <a:lnSpc>
                <a:spcPct val="90000"/>
              </a:lnSpc>
              <a:spcBef>
                <a:spcPts val="375"/>
              </a:spcBef>
              <a:spcAft>
                <a:spcPts val="0"/>
              </a:spcAft>
              <a:buClr>
                <a:schemeClr val="dk1"/>
              </a:buClr>
              <a:buSzPts val="2000"/>
              <a:buChar char="•"/>
              <a:defRPr/>
            </a:lvl5pPr>
            <a:lvl6pPr indent="-323850" lvl="5" marL="2743200" rtl="0" algn="l">
              <a:lnSpc>
                <a:spcPct val="90000"/>
              </a:lnSpc>
              <a:spcBef>
                <a:spcPts val="375"/>
              </a:spcBef>
              <a:spcAft>
                <a:spcPts val="0"/>
              </a:spcAft>
              <a:buClr>
                <a:schemeClr val="dk1"/>
              </a:buClr>
              <a:buSzPts val="1500"/>
              <a:buChar char="•"/>
              <a:defRPr sz="1500"/>
            </a:lvl6pPr>
            <a:lvl7pPr indent="-323850" lvl="6" marL="3200400" rtl="0" algn="l">
              <a:lnSpc>
                <a:spcPct val="90000"/>
              </a:lnSpc>
              <a:spcBef>
                <a:spcPts val="375"/>
              </a:spcBef>
              <a:spcAft>
                <a:spcPts val="0"/>
              </a:spcAft>
              <a:buClr>
                <a:schemeClr val="dk1"/>
              </a:buClr>
              <a:buSzPts val="1500"/>
              <a:buChar char="•"/>
              <a:defRPr sz="1500"/>
            </a:lvl7pPr>
            <a:lvl8pPr indent="-323850" lvl="7" marL="3657600" rtl="0" algn="l">
              <a:lnSpc>
                <a:spcPct val="90000"/>
              </a:lnSpc>
              <a:spcBef>
                <a:spcPts val="375"/>
              </a:spcBef>
              <a:spcAft>
                <a:spcPts val="0"/>
              </a:spcAft>
              <a:buClr>
                <a:schemeClr val="dk1"/>
              </a:buClr>
              <a:buSzPts val="1500"/>
              <a:buChar char="•"/>
              <a:defRPr sz="1500"/>
            </a:lvl8pPr>
            <a:lvl9pPr indent="-323850" lvl="8" marL="4114800" rtl="0" algn="l">
              <a:lnSpc>
                <a:spcPct val="90000"/>
              </a:lnSpc>
              <a:spcBef>
                <a:spcPts val="375"/>
              </a:spcBef>
              <a:spcAft>
                <a:spcPts val="0"/>
              </a:spcAft>
              <a:buClr>
                <a:schemeClr val="dk1"/>
              </a:buClr>
              <a:buSzPts val="1500"/>
              <a:buChar char="•"/>
              <a:defRPr sz="1500"/>
            </a:lvl9pPr>
          </a:lstStyle>
          <a:p/>
        </p:txBody>
      </p:sp>
      <p:sp>
        <p:nvSpPr>
          <p:cNvPr id="74" name="Google Shape;74;p16"/>
          <p:cNvSpPr txBox="1"/>
          <p:nvPr>
            <p:ph idx="2" type="body"/>
          </p:nvPr>
        </p:nvSpPr>
        <p:spPr>
          <a:xfrm>
            <a:off x="381000" y="1600200"/>
            <a:ext cx="2514600" cy="28014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2000"/>
              <a:buNone/>
              <a:defRPr>
                <a:solidFill>
                  <a:schemeClr val="lt1"/>
                </a:solidFill>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75" name="Google Shape;75;p16"/>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6"/>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3-Column">
  <p:cSld name="5 3-Column">
    <p:spTree>
      <p:nvGrpSpPr>
        <p:cNvPr id="865" name="Shape 865"/>
        <p:cNvGrpSpPr/>
        <p:nvPr/>
      </p:nvGrpSpPr>
      <p:grpSpPr>
        <a:xfrm>
          <a:off x="0" y="0"/>
          <a:ext cx="0" cy="0"/>
          <a:chOff x="0" y="0"/>
          <a:chExt cx="0" cy="0"/>
        </a:xfrm>
      </p:grpSpPr>
      <p:sp>
        <p:nvSpPr>
          <p:cNvPr id="866" name="Google Shape;866;p145"/>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67" name="Google Shape;867;p145"/>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868" name="Google Shape;868;p145"/>
          <p:cNvCxnSpPr/>
          <p:nvPr/>
        </p:nvCxnSpPr>
        <p:spPr>
          <a:xfrm>
            <a:off x="5925448" y="914401"/>
            <a:ext cx="183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869" name="Google Shape;869;p145"/>
          <p:cNvCxnSpPr/>
          <p:nvPr/>
        </p:nvCxnSpPr>
        <p:spPr>
          <a:xfrm flipH="1">
            <a:off x="3171405" y="914401"/>
            <a:ext cx="45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870" name="Google Shape;870;p145"/>
          <p:cNvCxnSpPr/>
          <p:nvPr/>
        </p:nvCxnSpPr>
        <p:spPr>
          <a:xfrm>
            <a:off x="8674990" y="914401"/>
            <a:ext cx="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871" name="Google Shape;871;p145"/>
          <p:cNvCxnSpPr/>
          <p:nvPr/>
        </p:nvCxnSpPr>
        <p:spPr>
          <a:xfrm>
            <a:off x="426363" y="914401"/>
            <a:ext cx="0" cy="3373500"/>
          </a:xfrm>
          <a:prstGeom prst="straightConnector1">
            <a:avLst/>
          </a:prstGeom>
          <a:noFill/>
          <a:ln cap="flat" cmpd="sng" w="28575">
            <a:solidFill>
              <a:schemeClr val="accent1"/>
            </a:solidFill>
            <a:prstDash val="solid"/>
            <a:miter lim="800000"/>
            <a:headEnd len="sm" w="sm" type="none"/>
            <a:tailEnd len="sm" w="sm" type="none"/>
          </a:ln>
        </p:spPr>
      </p:cxnSp>
      <p:sp>
        <p:nvSpPr>
          <p:cNvPr id="872" name="Google Shape;872;p145"/>
          <p:cNvSpPr txBox="1"/>
          <p:nvPr>
            <p:ph idx="1" type="body"/>
          </p:nvPr>
        </p:nvSpPr>
        <p:spPr>
          <a:xfrm>
            <a:off x="556082" y="912114"/>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3" name="Google Shape;873;p145"/>
          <p:cNvSpPr txBox="1"/>
          <p:nvPr>
            <p:ph idx="2" type="body"/>
          </p:nvPr>
        </p:nvSpPr>
        <p:spPr>
          <a:xfrm>
            <a:off x="3321115" y="922102"/>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4" name="Google Shape;874;p145"/>
          <p:cNvSpPr txBox="1"/>
          <p:nvPr>
            <p:ph idx="3" type="body"/>
          </p:nvPr>
        </p:nvSpPr>
        <p:spPr>
          <a:xfrm>
            <a:off x="6086149" y="912114"/>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5" name="Google Shape;875;p145"/>
          <p:cNvSpPr txBox="1"/>
          <p:nvPr>
            <p:ph idx="4"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Content with Caption">
  <p:cSld name="6.1 Content with Caption">
    <p:spTree>
      <p:nvGrpSpPr>
        <p:cNvPr id="876" name="Shape 876"/>
        <p:cNvGrpSpPr/>
        <p:nvPr/>
      </p:nvGrpSpPr>
      <p:grpSpPr>
        <a:xfrm>
          <a:off x="0" y="0"/>
          <a:ext cx="0" cy="0"/>
          <a:chOff x="0" y="0"/>
          <a:chExt cx="0" cy="0"/>
        </a:xfrm>
      </p:grpSpPr>
      <p:sp>
        <p:nvSpPr>
          <p:cNvPr id="877" name="Google Shape;877;p146"/>
          <p:cNvSpPr txBox="1"/>
          <p:nvPr>
            <p:ph type="title"/>
          </p:nvPr>
        </p:nvSpPr>
        <p:spPr>
          <a:xfrm>
            <a:off x="3543300" y="514350"/>
            <a:ext cx="5315100" cy="1028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8" name="Google Shape;878;p146"/>
          <p:cNvSpPr txBox="1"/>
          <p:nvPr>
            <p:ph idx="1" type="body"/>
          </p:nvPr>
        </p:nvSpPr>
        <p:spPr>
          <a:xfrm>
            <a:off x="3543300" y="1600200"/>
            <a:ext cx="53151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79" name="Google Shape;879;p146"/>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80" name="Google Shape;880;p146"/>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1" name="Google Shape;881;p146"/>
          <p:cNvSpPr/>
          <p:nvPr>
            <p:ph idx="2" type="pic"/>
          </p:nvPr>
        </p:nvSpPr>
        <p:spPr>
          <a:xfrm>
            <a:off x="0" y="0"/>
            <a:ext cx="3200400" cy="4629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1">
  <p:cSld name="4 2-Column_1">
    <p:spTree>
      <p:nvGrpSpPr>
        <p:cNvPr id="882" name="Shape 882"/>
        <p:cNvGrpSpPr/>
        <p:nvPr/>
      </p:nvGrpSpPr>
      <p:grpSpPr>
        <a:xfrm>
          <a:off x="0" y="0"/>
          <a:ext cx="0" cy="0"/>
          <a:chOff x="0" y="0"/>
          <a:chExt cx="0" cy="0"/>
        </a:xfrm>
      </p:grpSpPr>
      <p:sp>
        <p:nvSpPr>
          <p:cNvPr id="883" name="Google Shape;883;p147"/>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4" name="Google Shape;884;p147"/>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5" name="Google Shape;885;p147"/>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86" name="Google Shape;886;p147"/>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87" name="Google Shape;887;p147"/>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3">
  <p:cSld name="4 2-Column_3">
    <p:spTree>
      <p:nvGrpSpPr>
        <p:cNvPr id="888" name="Shape 888"/>
        <p:cNvGrpSpPr/>
        <p:nvPr/>
      </p:nvGrpSpPr>
      <p:grpSpPr>
        <a:xfrm>
          <a:off x="0" y="0"/>
          <a:ext cx="0" cy="0"/>
          <a:chOff x="0" y="0"/>
          <a:chExt cx="0" cy="0"/>
        </a:xfrm>
      </p:grpSpPr>
      <p:sp>
        <p:nvSpPr>
          <p:cNvPr id="889" name="Google Shape;889;p148"/>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0" name="Google Shape;890;p148"/>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1" name="Google Shape;891;p148"/>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92" name="Google Shape;892;p148"/>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93" name="Google Shape;893;p148"/>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 Gradient Header">
  <p:cSld name="4.1 2-Column w/ Subtitles - Gradient Header">
    <p:spTree>
      <p:nvGrpSpPr>
        <p:cNvPr id="894" name="Shape 894"/>
        <p:cNvGrpSpPr/>
        <p:nvPr/>
      </p:nvGrpSpPr>
      <p:grpSpPr>
        <a:xfrm>
          <a:off x="0" y="0"/>
          <a:ext cx="0" cy="0"/>
          <a:chOff x="0" y="0"/>
          <a:chExt cx="0" cy="0"/>
        </a:xfrm>
      </p:grpSpPr>
      <p:sp>
        <p:nvSpPr>
          <p:cNvPr id="895" name="Google Shape;895;p149"/>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896" name="Google Shape;896;p14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7" name="Google Shape;897;p14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898" name="Google Shape;898;p14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9" name="Google Shape;899;p149"/>
          <p:cNvSpPr txBox="1"/>
          <p:nvPr>
            <p:ph idx="1" type="body"/>
          </p:nvPr>
        </p:nvSpPr>
        <p:spPr>
          <a:xfrm>
            <a:off x="353759" y="1776831"/>
            <a:ext cx="41040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0" name="Google Shape;900;p149"/>
          <p:cNvSpPr txBox="1"/>
          <p:nvPr>
            <p:ph idx="2" type="body"/>
          </p:nvPr>
        </p:nvSpPr>
        <p:spPr>
          <a:xfrm>
            <a:off x="4572000" y="1776831"/>
            <a:ext cx="42291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1" name="Google Shape;901;p149"/>
          <p:cNvSpPr txBox="1"/>
          <p:nvPr>
            <p:ph idx="3" type="body"/>
          </p:nvPr>
        </p:nvSpPr>
        <p:spPr>
          <a:xfrm>
            <a:off x="342901" y="1314450"/>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02" name="Google Shape;902;p149"/>
          <p:cNvSpPr txBox="1"/>
          <p:nvPr>
            <p:ph idx="4" type="body"/>
          </p:nvPr>
        </p:nvSpPr>
        <p:spPr>
          <a:xfrm>
            <a:off x="4572000" y="1314450"/>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Slide" showMasterSp="0">
  <p:cSld name="1.1 Title Slide">
    <p:spTree>
      <p:nvGrpSpPr>
        <p:cNvPr id="909" name="Shape 909"/>
        <p:cNvGrpSpPr/>
        <p:nvPr/>
      </p:nvGrpSpPr>
      <p:grpSpPr>
        <a:xfrm>
          <a:off x="0" y="0"/>
          <a:ext cx="0" cy="0"/>
          <a:chOff x="0" y="0"/>
          <a:chExt cx="0" cy="0"/>
        </a:xfrm>
      </p:grpSpPr>
      <p:sp>
        <p:nvSpPr>
          <p:cNvPr id="910" name="Google Shape;910;p151"/>
          <p:cNvSpPr txBox="1"/>
          <p:nvPr>
            <p:ph type="ctrTitle"/>
          </p:nvPr>
        </p:nvSpPr>
        <p:spPr>
          <a:xfrm>
            <a:off x="457200" y="1200151"/>
            <a:ext cx="45147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1" name="Google Shape;911;p151"/>
          <p:cNvSpPr txBox="1"/>
          <p:nvPr>
            <p:ph idx="1" type="subTitle"/>
          </p:nvPr>
        </p:nvSpPr>
        <p:spPr>
          <a:xfrm>
            <a:off x="457200" y="2922901"/>
            <a:ext cx="4514700" cy="11262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912" name="Google Shape;912;p151"/>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913" name="Google Shape;913;p151"/>
          <p:cNvSpPr/>
          <p:nvPr/>
        </p:nvSpPr>
        <p:spPr>
          <a:xfrm>
            <a:off x="5257800" y="1885950"/>
            <a:ext cx="3901440" cy="137106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914" name="Google Shape;914;p151"/>
          <p:cNvPicPr preferRelativeResize="0"/>
          <p:nvPr/>
        </p:nvPicPr>
        <p:blipFill rotWithShape="1">
          <a:blip r:embed="rId2">
            <a:alphaModFix/>
          </a:blip>
          <a:srcRect b="0" l="0" r="0" t="0"/>
          <a:stretch/>
        </p:blipFill>
        <p:spPr>
          <a:xfrm>
            <a:off x="6013505" y="2071983"/>
            <a:ext cx="2374789" cy="960120"/>
          </a:xfrm>
          <a:prstGeom prst="rect">
            <a:avLst/>
          </a:prstGeom>
          <a:noFill/>
          <a:ln>
            <a:noFill/>
          </a:ln>
        </p:spPr>
      </p:pic>
      <p:sp>
        <p:nvSpPr>
          <p:cNvPr id="915" name="Google Shape;915;p151"/>
          <p:cNvSpPr/>
          <p:nvPr>
            <p:ph idx="2" type="pic"/>
          </p:nvPr>
        </p:nvSpPr>
        <p:spPr>
          <a:xfrm>
            <a:off x="5257800" y="0"/>
            <a:ext cx="2057400" cy="1885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9pPr>
          </a:lstStyle>
          <a:p/>
        </p:txBody>
      </p:sp>
      <p:sp>
        <p:nvSpPr>
          <p:cNvPr id="916" name="Google Shape;916;p151"/>
          <p:cNvSpPr/>
          <p:nvPr>
            <p:ph idx="3" type="pic"/>
          </p:nvPr>
        </p:nvSpPr>
        <p:spPr>
          <a:xfrm>
            <a:off x="7315200" y="0"/>
            <a:ext cx="1828800" cy="1885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9pPr>
          </a:lstStyle>
          <a:p/>
        </p:txBody>
      </p:sp>
      <p:sp>
        <p:nvSpPr>
          <p:cNvPr id="917" name="Google Shape;917;p151"/>
          <p:cNvSpPr/>
          <p:nvPr>
            <p:ph idx="4" type="pic"/>
          </p:nvPr>
        </p:nvSpPr>
        <p:spPr>
          <a:xfrm>
            <a:off x="5257800" y="3257550"/>
            <a:ext cx="3886200" cy="1885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showMasterSp="0">
  <p:cSld name="1 Title Slide">
    <p:spTree>
      <p:nvGrpSpPr>
        <p:cNvPr id="918" name="Shape 918"/>
        <p:cNvGrpSpPr/>
        <p:nvPr/>
      </p:nvGrpSpPr>
      <p:grpSpPr>
        <a:xfrm>
          <a:off x="0" y="0"/>
          <a:ext cx="0" cy="0"/>
          <a:chOff x="0" y="0"/>
          <a:chExt cx="0" cy="0"/>
        </a:xfrm>
      </p:grpSpPr>
      <p:sp>
        <p:nvSpPr>
          <p:cNvPr id="919" name="Google Shape;919;p152"/>
          <p:cNvSpPr txBox="1"/>
          <p:nvPr>
            <p:ph type="ctrTitle"/>
          </p:nvPr>
        </p:nvSpPr>
        <p:spPr>
          <a:xfrm>
            <a:off x="457200" y="1200151"/>
            <a:ext cx="45147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0" name="Google Shape;920;p152"/>
          <p:cNvSpPr txBox="1"/>
          <p:nvPr>
            <p:ph idx="1" type="subTitle"/>
          </p:nvPr>
        </p:nvSpPr>
        <p:spPr>
          <a:xfrm>
            <a:off x="457200" y="2922901"/>
            <a:ext cx="4514700" cy="11262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921" name="Google Shape;921;p152"/>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922" name="Google Shape;922;p152"/>
          <p:cNvSpPr/>
          <p:nvPr/>
        </p:nvSpPr>
        <p:spPr>
          <a:xfrm>
            <a:off x="5257800" y="0"/>
            <a:ext cx="390144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923" name="Google Shape;923;p152"/>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Slide" showMasterSp="0">
  <p:cSld name="1.2 Title Slide">
    <p:spTree>
      <p:nvGrpSpPr>
        <p:cNvPr id="924" name="Shape 924"/>
        <p:cNvGrpSpPr/>
        <p:nvPr/>
      </p:nvGrpSpPr>
      <p:grpSpPr>
        <a:xfrm>
          <a:off x="0" y="0"/>
          <a:ext cx="0" cy="0"/>
          <a:chOff x="0" y="0"/>
          <a:chExt cx="0" cy="0"/>
        </a:xfrm>
      </p:grpSpPr>
      <p:sp>
        <p:nvSpPr>
          <p:cNvPr id="925" name="Google Shape;925;p153"/>
          <p:cNvSpPr txBox="1"/>
          <p:nvPr>
            <p:ph type="ctrTitle"/>
          </p:nvPr>
        </p:nvSpPr>
        <p:spPr>
          <a:xfrm>
            <a:off x="457200" y="2426767"/>
            <a:ext cx="8229600" cy="9738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6" name="Google Shape;926;p153"/>
          <p:cNvSpPr txBox="1"/>
          <p:nvPr>
            <p:ph idx="1" type="subTitle"/>
          </p:nvPr>
        </p:nvSpPr>
        <p:spPr>
          <a:xfrm>
            <a:off x="457200" y="3550717"/>
            <a:ext cx="8229600" cy="4986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927" name="Google Shape;927;p153"/>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descr="A picture containing drawing, ball, game&#10;&#10;Description automatically generated" id="928" name="Google Shape;928;p153"/>
          <p:cNvPicPr preferRelativeResize="0"/>
          <p:nvPr/>
        </p:nvPicPr>
        <p:blipFill rotWithShape="1">
          <a:blip r:embed="rId2">
            <a:alphaModFix/>
          </a:blip>
          <a:srcRect b="0" l="0" r="0" t="0"/>
          <a:stretch/>
        </p:blipFill>
        <p:spPr>
          <a:xfrm>
            <a:off x="2960103" y="685800"/>
            <a:ext cx="3223795" cy="1184813"/>
          </a:xfrm>
          <a:prstGeom prst="rect">
            <a:avLst/>
          </a:prstGeom>
          <a:noFill/>
          <a:ln>
            <a:noFill/>
          </a:ln>
        </p:spPr>
      </p:pic>
      <p:sp>
        <p:nvSpPr>
          <p:cNvPr id="929" name="Google Shape;929;p153"/>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showMasterSp="0">
  <p:cSld name="2.1 Section Header">
    <p:bg>
      <p:bgPr>
        <a:gradFill>
          <a:gsLst>
            <a:gs pos="0">
              <a:schemeClr val="accent3"/>
            </a:gs>
            <a:gs pos="33000">
              <a:schemeClr val="accent1"/>
            </a:gs>
            <a:gs pos="100000">
              <a:schemeClr val="dk2"/>
            </a:gs>
          </a:gsLst>
          <a:lin ang="3600008" scaled="0"/>
        </a:gradFill>
      </p:bgPr>
    </p:bg>
    <p:spTree>
      <p:nvGrpSpPr>
        <p:cNvPr id="930" name="Shape 930"/>
        <p:cNvGrpSpPr/>
        <p:nvPr/>
      </p:nvGrpSpPr>
      <p:grpSpPr>
        <a:xfrm>
          <a:off x="0" y="0"/>
          <a:ext cx="0" cy="0"/>
          <a:chOff x="0" y="0"/>
          <a:chExt cx="0" cy="0"/>
        </a:xfrm>
      </p:grpSpPr>
      <p:sp>
        <p:nvSpPr>
          <p:cNvPr id="931" name="Google Shape;931;p154"/>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2" name="Google Shape;932;p154"/>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33" name="Google Shape;933;p154"/>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34" name="Google Shape;934;p154"/>
          <p:cNvSpPr/>
          <p:nvPr/>
        </p:nvSpPr>
        <p:spPr>
          <a:xfrm>
            <a:off x="0" y="0"/>
            <a:ext cx="12192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935" name="Google Shape;935;p154"/>
          <p:cNvPicPr preferRelativeResize="0"/>
          <p:nvPr/>
        </p:nvPicPr>
        <p:blipFill rotWithShape="1">
          <a:blip r:embed="rId2">
            <a:alphaModFix/>
          </a:blip>
          <a:srcRect b="0" l="0" r="0" t="0"/>
          <a:stretch/>
        </p:blipFill>
        <p:spPr>
          <a:xfrm>
            <a:off x="8054491" y="4513680"/>
            <a:ext cx="857250" cy="520713"/>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Header w/ Picture" showMasterSp="0">
  <p:cSld name="2.2 Section Header w/ Picture">
    <p:bg>
      <p:bgPr>
        <a:solidFill>
          <a:schemeClr val="dk2"/>
        </a:solidFill>
      </p:bgPr>
    </p:bg>
    <p:spTree>
      <p:nvGrpSpPr>
        <p:cNvPr id="936" name="Shape 936"/>
        <p:cNvGrpSpPr/>
        <p:nvPr/>
      </p:nvGrpSpPr>
      <p:grpSpPr>
        <a:xfrm>
          <a:off x="0" y="0"/>
          <a:ext cx="0" cy="0"/>
          <a:chOff x="0" y="0"/>
          <a:chExt cx="0" cy="0"/>
        </a:xfrm>
      </p:grpSpPr>
      <p:sp>
        <p:nvSpPr>
          <p:cNvPr id="937" name="Google Shape;937;p155"/>
          <p:cNvSpPr txBox="1"/>
          <p:nvPr>
            <p:ph type="title"/>
          </p:nvPr>
        </p:nvSpPr>
        <p:spPr>
          <a:xfrm>
            <a:off x="571481" y="2914649"/>
            <a:ext cx="7543800" cy="11715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8" name="Google Shape;938;p155"/>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39" name="Google Shape;939;p155"/>
          <p:cNvSpPr txBox="1"/>
          <p:nvPr>
            <p:ph idx="1" type="subTitle"/>
          </p:nvPr>
        </p:nvSpPr>
        <p:spPr>
          <a:xfrm>
            <a:off x="571481" y="4217113"/>
            <a:ext cx="7543800" cy="383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40" name="Google Shape;940;p155"/>
          <p:cNvSpPr/>
          <p:nvPr/>
        </p:nvSpPr>
        <p:spPr>
          <a:xfrm>
            <a:off x="0" y="0"/>
            <a:ext cx="12192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941" name="Google Shape;941;p155"/>
          <p:cNvPicPr preferRelativeResize="0"/>
          <p:nvPr/>
        </p:nvPicPr>
        <p:blipFill rotWithShape="1">
          <a:blip r:embed="rId2">
            <a:alphaModFix/>
          </a:blip>
          <a:srcRect b="0" l="0" r="0" t="0"/>
          <a:stretch/>
        </p:blipFill>
        <p:spPr>
          <a:xfrm>
            <a:off x="8054491" y="4513680"/>
            <a:ext cx="857250" cy="5207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Blank" type="blank">
  <p:cSld name="BLANK">
    <p:spTree>
      <p:nvGrpSpPr>
        <p:cNvPr id="77" name="Shape 77"/>
        <p:cNvGrpSpPr/>
        <p:nvPr/>
      </p:nvGrpSpPr>
      <p:grpSpPr>
        <a:xfrm>
          <a:off x="0" y="0"/>
          <a:ext cx="0" cy="0"/>
          <a:chOff x="0" y="0"/>
          <a:chExt cx="0" cy="0"/>
        </a:xfrm>
      </p:grpSpPr>
      <p:sp>
        <p:nvSpPr>
          <p:cNvPr id="78" name="Google Shape;78;p17"/>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7"/>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ection Header">
  <p:cSld name="2 Section Header">
    <p:spTree>
      <p:nvGrpSpPr>
        <p:cNvPr id="942" name="Shape 942"/>
        <p:cNvGrpSpPr/>
        <p:nvPr/>
      </p:nvGrpSpPr>
      <p:grpSpPr>
        <a:xfrm>
          <a:off x="0" y="0"/>
          <a:ext cx="0" cy="0"/>
          <a:chOff x="0" y="0"/>
          <a:chExt cx="0" cy="0"/>
        </a:xfrm>
      </p:grpSpPr>
      <p:sp>
        <p:nvSpPr>
          <p:cNvPr id="943" name="Google Shape;943;p156"/>
          <p:cNvSpPr txBox="1"/>
          <p:nvPr>
            <p:ph type="title"/>
          </p:nvPr>
        </p:nvSpPr>
        <p:spPr>
          <a:xfrm>
            <a:off x="1143000" y="742951"/>
            <a:ext cx="6858000" cy="18288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3300"/>
              <a:buFont typeface="Asap Condensed SemiBold"/>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4" name="Google Shape;944;p156"/>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45" name="Google Shape;945;p15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accent1"/>
              </a:buClr>
              <a:buSzPts val="2100"/>
              <a:buNone/>
              <a:defRPr sz="2100">
                <a:solidFill>
                  <a:schemeClr val="accen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p:cSld name="3 1-Column">
    <p:spTree>
      <p:nvGrpSpPr>
        <p:cNvPr id="946" name="Shape 946"/>
        <p:cNvGrpSpPr/>
        <p:nvPr/>
      </p:nvGrpSpPr>
      <p:grpSpPr>
        <a:xfrm>
          <a:off x="0" y="0"/>
          <a:ext cx="0" cy="0"/>
          <a:chOff x="0" y="0"/>
          <a:chExt cx="0" cy="0"/>
        </a:xfrm>
      </p:grpSpPr>
      <p:sp>
        <p:nvSpPr>
          <p:cNvPr id="947" name="Google Shape;947;p157"/>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8" name="Google Shape;948;p157"/>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49" name="Google Shape;949;p157"/>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 Gradient Header">
  <p:cSld name="3 1-Column - Gradient Header">
    <p:spTree>
      <p:nvGrpSpPr>
        <p:cNvPr id="950" name="Shape 950"/>
        <p:cNvGrpSpPr/>
        <p:nvPr/>
      </p:nvGrpSpPr>
      <p:grpSpPr>
        <a:xfrm>
          <a:off x="0" y="0"/>
          <a:ext cx="0" cy="0"/>
          <a:chOff x="0" y="0"/>
          <a:chExt cx="0" cy="0"/>
        </a:xfrm>
      </p:grpSpPr>
      <p:sp>
        <p:nvSpPr>
          <p:cNvPr id="951" name="Google Shape;951;p158"/>
          <p:cNvSpPr/>
          <p:nvPr/>
        </p:nvSpPr>
        <p:spPr>
          <a:xfrm>
            <a:off x="0" y="1"/>
            <a:ext cx="9144000" cy="12000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952" name="Google Shape;952;p158"/>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3" name="Google Shape;953;p158"/>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54" name="Google Shape;954;p158"/>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w/ Headers">
  <p:cSld name="4.4 2-Column w/ Headers">
    <p:spTree>
      <p:nvGrpSpPr>
        <p:cNvPr id="955" name="Shape 955"/>
        <p:cNvGrpSpPr/>
        <p:nvPr/>
      </p:nvGrpSpPr>
      <p:grpSpPr>
        <a:xfrm>
          <a:off x="0" y="0"/>
          <a:ext cx="0" cy="0"/>
          <a:chOff x="0" y="0"/>
          <a:chExt cx="0" cy="0"/>
        </a:xfrm>
      </p:grpSpPr>
      <p:sp>
        <p:nvSpPr>
          <p:cNvPr id="956" name="Google Shape;956;p159"/>
          <p:cNvSpPr/>
          <p:nvPr/>
        </p:nvSpPr>
        <p:spPr>
          <a:xfrm>
            <a:off x="1"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957" name="Google Shape;957;p159"/>
          <p:cNvSpPr txBox="1"/>
          <p:nvPr>
            <p:ph type="title"/>
          </p:nvPr>
        </p:nvSpPr>
        <p:spPr>
          <a:xfrm>
            <a:off x="342900" y="273844"/>
            <a:ext cx="41148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Asap Condensed SemiBold"/>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8" name="Google Shape;958;p159"/>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59" name="Google Shape;959;p159"/>
          <p:cNvSpPr txBox="1"/>
          <p:nvPr>
            <p:ph idx="1" type="body"/>
          </p:nvPr>
        </p:nvSpPr>
        <p:spPr>
          <a:xfrm>
            <a:off x="342901" y="1028700"/>
            <a:ext cx="41148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960" name="Google Shape;960;p159"/>
          <p:cNvSpPr txBox="1"/>
          <p:nvPr>
            <p:ph idx="2" type="body"/>
          </p:nvPr>
        </p:nvSpPr>
        <p:spPr>
          <a:xfrm>
            <a:off x="4628636" y="1028700"/>
            <a:ext cx="4171800" cy="33720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1" name="Google Shape;961;p159"/>
          <p:cNvSpPr txBox="1"/>
          <p:nvPr>
            <p:ph idx="3" type="body"/>
          </p:nvPr>
        </p:nvSpPr>
        <p:spPr>
          <a:xfrm>
            <a:off x="4629150" y="273844"/>
            <a:ext cx="4172100" cy="750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2700"/>
              <a:buNone/>
              <a:defRPr sz="27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Line + Subtitles">
  <p:cSld name="4.1 2-Column w/ Line + Subtitles">
    <p:spTree>
      <p:nvGrpSpPr>
        <p:cNvPr id="962" name="Shape 962"/>
        <p:cNvGrpSpPr/>
        <p:nvPr/>
      </p:nvGrpSpPr>
      <p:grpSpPr>
        <a:xfrm>
          <a:off x="0" y="0"/>
          <a:ext cx="0" cy="0"/>
          <a:chOff x="0" y="0"/>
          <a:chExt cx="0" cy="0"/>
        </a:xfrm>
      </p:grpSpPr>
      <p:sp>
        <p:nvSpPr>
          <p:cNvPr id="963" name="Google Shape;963;p160"/>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4" name="Google Shape;964;p160"/>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65" name="Google Shape;965;p160"/>
          <p:cNvSpPr txBox="1"/>
          <p:nvPr>
            <p:ph idx="1" type="body"/>
          </p:nvPr>
        </p:nvSpPr>
        <p:spPr>
          <a:xfrm>
            <a:off x="342900" y="1548231"/>
            <a:ext cx="41160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6" name="Google Shape;966;p160"/>
          <p:cNvSpPr txBox="1"/>
          <p:nvPr>
            <p:ph idx="2" type="body"/>
          </p:nvPr>
        </p:nvSpPr>
        <p:spPr>
          <a:xfrm>
            <a:off x="4690802" y="1548231"/>
            <a:ext cx="41103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7" name="Google Shape;967;p160"/>
          <p:cNvSpPr txBox="1"/>
          <p:nvPr>
            <p:ph idx="3" type="body"/>
          </p:nvPr>
        </p:nvSpPr>
        <p:spPr>
          <a:xfrm>
            <a:off x="342901" y="1085850"/>
            <a:ext cx="41049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8" name="Google Shape;968;p160"/>
          <p:cNvSpPr txBox="1"/>
          <p:nvPr>
            <p:ph idx="4" type="body"/>
          </p:nvPr>
        </p:nvSpPr>
        <p:spPr>
          <a:xfrm>
            <a:off x="4690802" y="1085850"/>
            <a:ext cx="41127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cxnSp>
        <p:nvCxnSpPr>
          <p:cNvPr id="969" name="Google Shape;969;p160"/>
          <p:cNvCxnSpPr/>
          <p:nvPr/>
        </p:nvCxnSpPr>
        <p:spPr>
          <a:xfrm flipH="1">
            <a:off x="4567243" y="1084199"/>
            <a:ext cx="4500" cy="33735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Background" showMasterSp="0">
  <p:cSld name="4 2-Column w/ Background">
    <p:bg>
      <p:bgPr>
        <a:gradFill>
          <a:gsLst>
            <a:gs pos="0">
              <a:schemeClr val="accent3"/>
            </a:gs>
            <a:gs pos="24000">
              <a:schemeClr val="accent1"/>
            </a:gs>
            <a:gs pos="100000">
              <a:schemeClr val="dk2"/>
            </a:gs>
          </a:gsLst>
          <a:lin ang="13500032" scaled="0"/>
        </a:gradFill>
      </p:bgPr>
    </p:bg>
    <p:spTree>
      <p:nvGrpSpPr>
        <p:cNvPr id="970" name="Shape 970"/>
        <p:cNvGrpSpPr/>
        <p:nvPr/>
      </p:nvGrpSpPr>
      <p:grpSpPr>
        <a:xfrm>
          <a:off x="0" y="0"/>
          <a:ext cx="0" cy="0"/>
          <a:chOff x="0" y="0"/>
          <a:chExt cx="0" cy="0"/>
        </a:xfrm>
      </p:grpSpPr>
      <p:sp>
        <p:nvSpPr>
          <p:cNvPr id="971" name="Google Shape;971;p16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2" name="Google Shape;972;p161"/>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pic>
        <p:nvPicPr>
          <p:cNvPr id="973" name="Google Shape;973;p161"/>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974" name="Google Shape;974;p161"/>
          <p:cNvSpPr txBox="1"/>
          <p:nvPr>
            <p:ph idx="1" type="body"/>
          </p:nvPr>
        </p:nvSpPr>
        <p:spPr>
          <a:xfrm>
            <a:off x="342901" y="1297363"/>
            <a:ext cx="4172100" cy="31602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975" name="Google Shape;975;p161"/>
          <p:cNvSpPr txBox="1"/>
          <p:nvPr>
            <p:ph idx="2" type="body"/>
          </p:nvPr>
        </p:nvSpPr>
        <p:spPr>
          <a:xfrm>
            <a:off x="4628637" y="1297363"/>
            <a:ext cx="4172100" cy="31602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p:cSld name="4.4 2-Column">
    <p:spTree>
      <p:nvGrpSpPr>
        <p:cNvPr id="976" name="Shape 976"/>
        <p:cNvGrpSpPr/>
        <p:nvPr/>
      </p:nvGrpSpPr>
      <p:grpSpPr>
        <a:xfrm>
          <a:off x="0" y="0"/>
          <a:ext cx="0" cy="0"/>
          <a:chOff x="0" y="0"/>
          <a:chExt cx="0" cy="0"/>
        </a:xfrm>
      </p:grpSpPr>
      <p:sp>
        <p:nvSpPr>
          <p:cNvPr id="977" name="Google Shape;977;p162"/>
          <p:cNvSpPr/>
          <p:nvPr/>
        </p:nvSpPr>
        <p:spPr>
          <a:xfrm>
            <a:off x="1"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978" name="Google Shape;978;p162"/>
          <p:cNvSpPr txBox="1"/>
          <p:nvPr>
            <p:ph idx="1" type="body"/>
          </p:nvPr>
        </p:nvSpPr>
        <p:spPr>
          <a:xfrm>
            <a:off x="438172" y="342900"/>
            <a:ext cx="39051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979" name="Google Shape;979;p162"/>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0" name="Google Shape;980;p162"/>
          <p:cNvSpPr txBox="1"/>
          <p:nvPr>
            <p:ph idx="12" type="sldNum"/>
          </p:nvPr>
        </p:nvSpPr>
        <p:spPr>
          <a:xfrm>
            <a:off x="211325" y="4720817"/>
            <a:ext cx="360300" cy="3552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Content with Caption">
  <p:cSld name="6.1 Content with Caption">
    <p:spTree>
      <p:nvGrpSpPr>
        <p:cNvPr id="981" name="Shape 981"/>
        <p:cNvGrpSpPr/>
        <p:nvPr/>
      </p:nvGrpSpPr>
      <p:grpSpPr>
        <a:xfrm>
          <a:off x="0" y="0"/>
          <a:ext cx="0" cy="0"/>
          <a:chOff x="0" y="0"/>
          <a:chExt cx="0" cy="0"/>
        </a:xfrm>
      </p:grpSpPr>
      <p:sp>
        <p:nvSpPr>
          <p:cNvPr id="982" name="Google Shape;982;p163"/>
          <p:cNvSpPr txBox="1"/>
          <p:nvPr>
            <p:ph type="title"/>
          </p:nvPr>
        </p:nvSpPr>
        <p:spPr>
          <a:xfrm>
            <a:off x="3543300" y="770675"/>
            <a:ext cx="53151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3" name="Google Shape;983;p163"/>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baseline="-25000"/>
          </a:p>
        </p:txBody>
      </p:sp>
      <p:sp>
        <p:nvSpPr>
          <p:cNvPr id="984" name="Google Shape;984;p163"/>
          <p:cNvSpPr txBox="1"/>
          <p:nvPr>
            <p:ph idx="1" type="body"/>
          </p:nvPr>
        </p:nvSpPr>
        <p:spPr>
          <a:xfrm>
            <a:off x="3543300" y="1600200"/>
            <a:ext cx="53151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7 Content with Caption">
  <p:cSld name="2_7 Content with Caption">
    <p:spTree>
      <p:nvGrpSpPr>
        <p:cNvPr id="985" name="Shape 985"/>
        <p:cNvGrpSpPr/>
        <p:nvPr/>
      </p:nvGrpSpPr>
      <p:grpSpPr>
        <a:xfrm>
          <a:off x="0" y="0"/>
          <a:ext cx="0" cy="0"/>
          <a:chOff x="0" y="0"/>
          <a:chExt cx="0" cy="0"/>
        </a:xfrm>
      </p:grpSpPr>
      <p:sp>
        <p:nvSpPr>
          <p:cNvPr id="986" name="Google Shape;986;p164"/>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987" name="Google Shape;987;p164"/>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88" name="Google Shape;988;p164"/>
          <p:cNvSpPr txBox="1"/>
          <p:nvPr>
            <p:ph type="title"/>
          </p:nvPr>
        </p:nvSpPr>
        <p:spPr>
          <a:xfrm>
            <a:off x="381000" y="514350"/>
            <a:ext cx="2514600" cy="6285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9" name="Google Shape;989;p164"/>
          <p:cNvSpPr txBox="1"/>
          <p:nvPr>
            <p:ph idx="1" type="body"/>
          </p:nvPr>
        </p:nvSpPr>
        <p:spPr>
          <a:xfrm>
            <a:off x="35814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7 Content with Caption REV">
  <p:cSld name="2_7 Content with Caption REV">
    <p:spTree>
      <p:nvGrpSpPr>
        <p:cNvPr id="990" name="Shape 990"/>
        <p:cNvGrpSpPr/>
        <p:nvPr/>
      </p:nvGrpSpPr>
      <p:grpSpPr>
        <a:xfrm>
          <a:off x="0" y="0"/>
          <a:ext cx="0" cy="0"/>
          <a:chOff x="0" y="0"/>
          <a:chExt cx="0" cy="0"/>
        </a:xfrm>
      </p:grpSpPr>
      <p:sp>
        <p:nvSpPr>
          <p:cNvPr id="991" name="Google Shape;991;p165"/>
          <p:cNvSpPr/>
          <p:nvPr/>
        </p:nvSpPr>
        <p:spPr>
          <a:xfrm>
            <a:off x="594360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992" name="Google Shape;992;p165"/>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993" name="Google Shape;993;p165"/>
          <p:cNvSpPr txBox="1"/>
          <p:nvPr>
            <p:ph type="title"/>
          </p:nvPr>
        </p:nvSpPr>
        <p:spPr>
          <a:xfrm>
            <a:off x="6286500" y="514350"/>
            <a:ext cx="2514600" cy="6285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4" name="Google Shape;994;p165"/>
          <p:cNvSpPr txBox="1"/>
          <p:nvPr>
            <p:ph idx="1" type="body"/>
          </p:nvPr>
        </p:nvSpPr>
        <p:spPr>
          <a:xfrm>
            <a:off x="3429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pic>
        <p:nvPicPr>
          <p:cNvPr id="995" name="Google Shape;995;p165"/>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p:cSld name="4 2-Column">
    <p:spTree>
      <p:nvGrpSpPr>
        <p:cNvPr id="80" name="Shape 80"/>
        <p:cNvGrpSpPr/>
        <p:nvPr/>
      </p:nvGrpSpPr>
      <p:grpSpPr>
        <a:xfrm>
          <a:off x="0" y="0"/>
          <a:ext cx="0" cy="0"/>
          <a:chOff x="0" y="0"/>
          <a:chExt cx="0" cy="0"/>
        </a:xfrm>
      </p:grpSpPr>
      <p:sp>
        <p:nvSpPr>
          <p:cNvPr id="81" name="Google Shape;81;p18"/>
          <p:cNvSpPr txBox="1"/>
          <p:nvPr>
            <p:ph idx="1" type="body"/>
          </p:nvPr>
        </p:nvSpPr>
        <p:spPr>
          <a:xfrm>
            <a:off x="438172" y="1028700"/>
            <a:ext cx="4076700" cy="33720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82" name="Google Shape;82;p18"/>
          <p:cNvSpPr txBox="1"/>
          <p:nvPr>
            <p:ph idx="2" type="body"/>
          </p:nvPr>
        </p:nvSpPr>
        <p:spPr>
          <a:xfrm>
            <a:off x="4628638" y="1028700"/>
            <a:ext cx="4076700" cy="33720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83" name="Google Shape;83;p18"/>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8"/>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type="objTx">
  <p:cSld name="OBJECT_WITH_CAPTION_TEXT">
    <p:spTree>
      <p:nvGrpSpPr>
        <p:cNvPr id="996" name="Shape 996"/>
        <p:cNvGrpSpPr/>
        <p:nvPr/>
      </p:nvGrpSpPr>
      <p:grpSpPr>
        <a:xfrm>
          <a:off x="0" y="0"/>
          <a:ext cx="0" cy="0"/>
          <a:chOff x="0" y="0"/>
          <a:chExt cx="0" cy="0"/>
        </a:xfrm>
      </p:grpSpPr>
      <p:sp>
        <p:nvSpPr>
          <p:cNvPr id="997" name="Google Shape;997;p166"/>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998" name="Google Shape;998;p166"/>
          <p:cNvSpPr txBox="1"/>
          <p:nvPr>
            <p:ph type="title"/>
          </p:nvPr>
        </p:nvSpPr>
        <p:spPr>
          <a:xfrm>
            <a:off x="381000" y="514350"/>
            <a:ext cx="2514600" cy="1028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9" name="Google Shape;999;p166"/>
          <p:cNvSpPr txBox="1"/>
          <p:nvPr>
            <p:ph idx="1" type="body"/>
          </p:nvPr>
        </p:nvSpPr>
        <p:spPr>
          <a:xfrm>
            <a:off x="3486150" y="514351"/>
            <a:ext cx="52005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42900" lvl="5" marL="2743200" rtl="0" algn="l">
              <a:lnSpc>
                <a:spcPct val="90000"/>
              </a:lnSpc>
              <a:spcBef>
                <a:spcPts val="400"/>
              </a:spcBef>
              <a:spcAft>
                <a:spcPts val="0"/>
              </a:spcAft>
              <a:buClr>
                <a:schemeClr val="dk1"/>
              </a:buClr>
              <a:buSzPts val="1800"/>
              <a:buChar char="•"/>
              <a:defRPr/>
            </a:lvl6pPr>
            <a:lvl7pPr indent="-342900" lvl="6" marL="3200400" rtl="0" algn="l">
              <a:lnSpc>
                <a:spcPct val="90000"/>
              </a:lnSpc>
              <a:spcBef>
                <a:spcPts val="400"/>
              </a:spcBef>
              <a:spcAft>
                <a:spcPts val="0"/>
              </a:spcAft>
              <a:buClr>
                <a:schemeClr val="dk1"/>
              </a:buClr>
              <a:buSzPts val="1800"/>
              <a:buChar char="•"/>
              <a:defRPr/>
            </a:lvl7pPr>
            <a:lvl8pPr indent="-342900" lvl="7" marL="3657600" rtl="0" algn="l">
              <a:lnSpc>
                <a:spcPct val="90000"/>
              </a:lnSpc>
              <a:spcBef>
                <a:spcPts val="400"/>
              </a:spcBef>
              <a:spcAft>
                <a:spcPts val="0"/>
              </a:spcAft>
              <a:buClr>
                <a:schemeClr val="dk1"/>
              </a:buClr>
              <a:buSzPts val="1800"/>
              <a:buChar char="•"/>
              <a:defRPr/>
            </a:lvl8pPr>
            <a:lvl9pPr indent="-342900" lvl="8" marL="4114800" rtl="0" algn="l">
              <a:lnSpc>
                <a:spcPct val="90000"/>
              </a:lnSpc>
              <a:spcBef>
                <a:spcPts val="400"/>
              </a:spcBef>
              <a:spcAft>
                <a:spcPts val="0"/>
              </a:spcAft>
              <a:buClr>
                <a:schemeClr val="dk1"/>
              </a:buClr>
              <a:buSzPts val="1800"/>
              <a:buChar char="•"/>
              <a:defRPr/>
            </a:lvl9pPr>
          </a:lstStyle>
          <a:p/>
        </p:txBody>
      </p:sp>
      <p:sp>
        <p:nvSpPr>
          <p:cNvPr id="1000" name="Google Shape;1000;p166"/>
          <p:cNvSpPr txBox="1"/>
          <p:nvPr>
            <p:ph idx="2" type="body"/>
          </p:nvPr>
        </p:nvSpPr>
        <p:spPr>
          <a:xfrm>
            <a:off x="381000" y="1600200"/>
            <a:ext cx="25146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lt1"/>
              </a:buClr>
              <a:buSzPts val="1800"/>
              <a:buNone/>
              <a:defRPr>
                <a:solidFill>
                  <a:schemeClr val="lt1"/>
                </a:solidFill>
              </a:defRPr>
            </a:lvl2pPr>
            <a:lvl3pPr indent="-228600" lvl="2" marL="1371600" rtl="0" algn="l">
              <a:lnSpc>
                <a:spcPct val="90000"/>
              </a:lnSpc>
              <a:spcBef>
                <a:spcPts val="400"/>
              </a:spcBef>
              <a:spcAft>
                <a:spcPts val="0"/>
              </a:spcAft>
              <a:buClr>
                <a:schemeClr val="lt1"/>
              </a:buClr>
              <a:buSzPts val="1800"/>
              <a:buNone/>
              <a:defRPr>
                <a:solidFill>
                  <a:schemeClr val="lt1"/>
                </a:solidFill>
              </a:defRPr>
            </a:lvl3pPr>
            <a:lvl4pPr indent="-228600" lvl="3" marL="1828800" rtl="0" algn="l">
              <a:lnSpc>
                <a:spcPct val="90000"/>
              </a:lnSpc>
              <a:spcBef>
                <a:spcPts val="400"/>
              </a:spcBef>
              <a:spcAft>
                <a:spcPts val="0"/>
              </a:spcAft>
              <a:buClr>
                <a:schemeClr val="lt1"/>
              </a:buClr>
              <a:buSzPts val="1800"/>
              <a:buNone/>
              <a:defRPr>
                <a:solidFill>
                  <a:schemeClr val="lt1"/>
                </a:solidFill>
              </a:defRPr>
            </a:lvl4pPr>
            <a:lvl5pPr indent="-228600" lvl="4" marL="2286000" rtl="0" algn="l">
              <a:lnSpc>
                <a:spcPct val="90000"/>
              </a:lnSpc>
              <a:spcBef>
                <a:spcPts val="400"/>
              </a:spcBef>
              <a:spcAft>
                <a:spcPts val="0"/>
              </a:spcAft>
              <a:buClr>
                <a:schemeClr val="lt1"/>
              </a:buClr>
              <a:buSzPts val="1800"/>
              <a:buNone/>
              <a:defRPr>
                <a:solidFill>
                  <a:schemeClr val="lt1"/>
                </a:solidFill>
              </a:defRPr>
            </a:lvl5pPr>
            <a:lvl6pPr indent="-228600" lvl="5" marL="2743200" rtl="0" algn="l">
              <a:lnSpc>
                <a:spcPct val="90000"/>
              </a:lnSpc>
              <a:spcBef>
                <a:spcPts val="400"/>
              </a:spcBef>
              <a:spcAft>
                <a:spcPts val="0"/>
              </a:spcAft>
              <a:buClr>
                <a:schemeClr val="lt1"/>
              </a:buClr>
              <a:buSzPts val="1800"/>
              <a:buNone/>
              <a:defRPr>
                <a:solidFill>
                  <a:schemeClr val="lt1"/>
                </a:solidFill>
              </a:defRPr>
            </a:lvl6pPr>
            <a:lvl7pPr indent="-228600" lvl="6" marL="3200400" rtl="0" algn="l">
              <a:lnSpc>
                <a:spcPct val="90000"/>
              </a:lnSpc>
              <a:spcBef>
                <a:spcPts val="400"/>
              </a:spcBef>
              <a:spcAft>
                <a:spcPts val="0"/>
              </a:spcAft>
              <a:buClr>
                <a:schemeClr val="lt1"/>
              </a:buClr>
              <a:buSzPts val="1800"/>
              <a:buNone/>
              <a:defRPr>
                <a:solidFill>
                  <a:schemeClr val="lt1"/>
                </a:solidFill>
              </a:defRPr>
            </a:lvl7pPr>
            <a:lvl8pPr indent="-228600" lvl="7" marL="3657600" rtl="0" algn="l">
              <a:lnSpc>
                <a:spcPct val="90000"/>
              </a:lnSpc>
              <a:spcBef>
                <a:spcPts val="400"/>
              </a:spcBef>
              <a:spcAft>
                <a:spcPts val="0"/>
              </a:spcAft>
              <a:buClr>
                <a:schemeClr val="lt1"/>
              </a:buClr>
              <a:buSzPts val="1800"/>
              <a:buNone/>
              <a:defRPr>
                <a:solidFill>
                  <a:schemeClr val="lt1"/>
                </a:solidFill>
              </a:defRPr>
            </a:lvl8pPr>
            <a:lvl9pPr indent="-228600" lvl="8" marL="4114800" rtl="0" algn="l">
              <a:lnSpc>
                <a:spcPct val="90000"/>
              </a:lnSpc>
              <a:spcBef>
                <a:spcPts val="400"/>
              </a:spcBef>
              <a:spcAft>
                <a:spcPts val="0"/>
              </a:spcAft>
              <a:buClr>
                <a:schemeClr val="lt1"/>
              </a:buClr>
              <a:buSzPts val="1800"/>
              <a:buNone/>
              <a:defRPr>
                <a:solidFill>
                  <a:schemeClr val="lt1"/>
                </a:solidFill>
              </a:defRPr>
            </a:lvl9pPr>
          </a:lstStyle>
          <a:p/>
        </p:txBody>
      </p:sp>
      <p:sp>
        <p:nvSpPr>
          <p:cNvPr id="1001" name="Google Shape;1001;p166"/>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ontent with Caption">
  <p:cSld name="6 Content with Caption">
    <p:spTree>
      <p:nvGrpSpPr>
        <p:cNvPr id="1002" name="Shape 1002"/>
        <p:cNvGrpSpPr/>
        <p:nvPr/>
      </p:nvGrpSpPr>
      <p:grpSpPr>
        <a:xfrm>
          <a:off x="0" y="0"/>
          <a:ext cx="0" cy="0"/>
          <a:chOff x="0" y="0"/>
          <a:chExt cx="0" cy="0"/>
        </a:xfrm>
      </p:grpSpPr>
      <p:sp>
        <p:nvSpPr>
          <p:cNvPr id="1003" name="Google Shape;1003;p167"/>
          <p:cNvSpPr txBox="1"/>
          <p:nvPr>
            <p:ph idx="12" type="sldNum"/>
          </p:nvPr>
        </p:nvSpPr>
        <p:spPr>
          <a:xfrm>
            <a:off x="135125" y="4797526"/>
            <a:ext cx="360300" cy="2283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baseline="-25000"/>
          </a:p>
        </p:txBody>
      </p:sp>
      <p:sp>
        <p:nvSpPr>
          <p:cNvPr id="1004" name="Google Shape;1004;p167"/>
          <p:cNvSpPr txBox="1"/>
          <p:nvPr>
            <p:ph type="title"/>
          </p:nvPr>
        </p:nvSpPr>
        <p:spPr>
          <a:xfrm>
            <a:off x="457201" y="514350"/>
            <a:ext cx="2743200" cy="1028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3300"/>
              <a:buFont typeface="Asap Condensed SemiBold"/>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5" name="Google Shape;1005;p167"/>
          <p:cNvSpPr txBox="1"/>
          <p:nvPr>
            <p:ph idx="1" type="body"/>
          </p:nvPr>
        </p:nvSpPr>
        <p:spPr>
          <a:xfrm>
            <a:off x="457201" y="1600200"/>
            <a:ext cx="27432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800"/>
              <a:buNone/>
              <a:defRPr/>
            </a:lvl3pPr>
            <a:lvl4pPr indent="-228600" lvl="3" marL="1828800" rtl="0" algn="l">
              <a:lnSpc>
                <a:spcPct val="90000"/>
              </a:lnSpc>
              <a:spcBef>
                <a:spcPts val="400"/>
              </a:spcBef>
              <a:spcAft>
                <a:spcPts val="0"/>
              </a:spcAft>
              <a:buClr>
                <a:schemeClr val="dk1"/>
              </a:buClr>
              <a:buSzPts val="1800"/>
              <a:buNone/>
              <a:defRPr/>
            </a:lvl4pPr>
            <a:lvl5pPr indent="-228600" lvl="4" marL="2286000" rtl="0" algn="l">
              <a:lnSpc>
                <a:spcPct val="90000"/>
              </a:lnSpc>
              <a:spcBef>
                <a:spcPts val="400"/>
              </a:spcBef>
              <a:spcAft>
                <a:spcPts val="0"/>
              </a:spcAft>
              <a:buClr>
                <a:schemeClr val="dk1"/>
              </a:buClr>
              <a:buSzPts val="1800"/>
              <a:buNone/>
              <a:defRPr/>
            </a:lvl5pPr>
            <a:lvl6pPr indent="-228600" lvl="5" marL="2743200" rtl="0" algn="l">
              <a:lnSpc>
                <a:spcPct val="90000"/>
              </a:lnSpc>
              <a:spcBef>
                <a:spcPts val="400"/>
              </a:spcBef>
              <a:spcAft>
                <a:spcPts val="0"/>
              </a:spcAft>
              <a:buClr>
                <a:schemeClr val="dk1"/>
              </a:buClr>
              <a:buSzPts val="1800"/>
              <a:buNone/>
              <a:defRPr/>
            </a:lvl6pPr>
            <a:lvl7pPr indent="-228600" lvl="6" marL="3200400" rtl="0" algn="l">
              <a:lnSpc>
                <a:spcPct val="90000"/>
              </a:lnSpc>
              <a:spcBef>
                <a:spcPts val="400"/>
              </a:spcBef>
              <a:spcAft>
                <a:spcPts val="0"/>
              </a:spcAft>
              <a:buClr>
                <a:schemeClr val="dk1"/>
              </a:buClr>
              <a:buSzPts val="1800"/>
              <a:buNone/>
              <a:defRPr/>
            </a:lvl7pPr>
            <a:lvl8pPr indent="-228600" lvl="7" marL="3657600" rtl="0" algn="l">
              <a:lnSpc>
                <a:spcPct val="90000"/>
              </a:lnSpc>
              <a:spcBef>
                <a:spcPts val="400"/>
              </a:spcBef>
              <a:spcAft>
                <a:spcPts val="0"/>
              </a:spcAft>
              <a:buClr>
                <a:schemeClr val="dk1"/>
              </a:buClr>
              <a:buSzPts val="1800"/>
              <a:buNone/>
              <a:defRPr/>
            </a:lvl8pPr>
            <a:lvl9pPr indent="-228600" lvl="8" marL="4114800" rtl="0" algn="l">
              <a:lnSpc>
                <a:spcPct val="90000"/>
              </a:lnSpc>
              <a:spcBef>
                <a:spcPts val="400"/>
              </a:spcBef>
              <a:spcAft>
                <a:spcPts val="0"/>
              </a:spcAft>
              <a:buClr>
                <a:schemeClr val="dk1"/>
              </a:buClr>
              <a:buSzPts val="1800"/>
              <a:buNone/>
              <a:defRPr/>
            </a:lvl9pPr>
          </a:lstStyle>
          <a:p/>
        </p:txBody>
      </p:sp>
      <p:sp>
        <p:nvSpPr>
          <p:cNvPr id="1006" name="Google Shape;1006;p167"/>
          <p:cNvSpPr txBox="1"/>
          <p:nvPr>
            <p:ph idx="2" type="body"/>
          </p:nvPr>
        </p:nvSpPr>
        <p:spPr>
          <a:xfrm>
            <a:off x="3371850" y="514350"/>
            <a:ext cx="5314800" cy="3887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42900" lvl="5" marL="2743200" rtl="0" algn="l">
              <a:lnSpc>
                <a:spcPct val="90000"/>
              </a:lnSpc>
              <a:spcBef>
                <a:spcPts val="400"/>
              </a:spcBef>
              <a:spcAft>
                <a:spcPts val="0"/>
              </a:spcAft>
              <a:buClr>
                <a:schemeClr val="dk1"/>
              </a:buClr>
              <a:buSzPts val="1800"/>
              <a:buChar char="•"/>
              <a:defRPr/>
            </a:lvl6pPr>
            <a:lvl7pPr indent="-342900" lvl="6" marL="3200400" rtl="0" algn="l">
              <a:lnSpc>
                <a:spcPct val="90000"/>
              </a:lnSpc>
              <a:spcBef>
                <a:spcPts val="400"/>
              </a:spcBef>
              <a:spcAft>
                <a:spcPts val="0"/>
              </a:spcAft>
              <a:buClr>
                <a:schemeClr val="dk1"/>
              </a:buClr>
              <a:buSzPts val="1800"/>
              <a:buChar char="•"/>
              <a:defRPr/>
            </a:lvl7pPr>
            <a:lvl8pPr indent="-342900" lvl="7" marL="3657600" rtl="0" algn="l">
              <a:lnSpc>
                <a:spcPct val="90000"/>
              </a:lnSpc>
              <a:spcBef>
                <a:spcPts val="400"/>
              </a:spcBef>
              <a:spcAft>
                <a:spcPts val="0"/>
              </a:spcAft>
              <a:buClr>
                <a:schemeClr val="dk1"/>
              </a:buClr>
              <a:buSzPts val="1800"/>
              <a:buChar char="•"/>
              <a:defRPr/>
            </a:lvl8pPr>
            <a:lvl9pPr indent="-342900" lvl="8" marL="4114800" rtl="0" algn="l">
              <a:lnSpc>
                <a:spcPct val="90000"/>
              </a:lnSpc>
              <a:spcBef>
                <a:spcPts val="400"/>
              </a:spcBef>
              <a:spcAft>
                <a:spcPts val="0"/>
              </a:spcAft>
              <a:buClr>
                <a:schemeClr val="dk1"/>
              </a:buClr>
              <a:buSzPts val="1800"/>
              <a:buChar char="•"/>
              <a:defRPr/>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3-Column">
  <p:cSld name="5 3-Column">
    <p:spTree>
      <p:nvGrpSpPr>
        <p:cNvPr id="1007" name="Shape 1007"/>
        <p:cNvGrpSpPr/>
        <p:nvPr/>
      </p:nvGrpSpPr>
      <p:grpSpPr>
        <a:xfrm>
          <a:off x="0" y="0"/>
          <a:ext cx="0" cy="0"/>
          <a:chOff x="0" y="0"/>
          <a:chExt cx="0" cy="0"/>
        </a:xfrm>
      </p:grpSpPr>
      <p:sp>
        <p:nvSpPr>
          <p:cNvPr id="1008" name="Google Shape;1008;p168"/>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9" name="Google Shape;1009;p168"/>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cxnSp>
        <p:nvCxnSpPr>
          <p:cNvPr id="1010" name="Google Shape;1010;p168"/>
          <p:cNvCxnSpPr/>
          <p:nvPr/>
        </p:nvCxnSpPr>
        <p:spPr>
          <a:xfrm>
            <a:off x="5925448" y="1084199"/>
            <a:ext cx="183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1011" name="Google Shape;1011;p168"/>
          <p:cNvCxnSpPr/>
          <p:nvPr/>
        </p:nvCxnSpPr>
        <p:spPr>
          <a:xfrm flipH="1">
            <a:off x="3171405" y="1084199"/>
            <a:ext cx="45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1012" name="Google Shape;1012;p168"/>
          <p:cNvCxnSpPr/>
          <p:nvPr/>
        </p:nvCxnSpPr>
        <p:spPr>
          <a:xfrm>
            <a:off x="8674990" y="1084199"/>
            <a:ext cx="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1013" name="Google Shape;1013;p168"/>
          <p:cNvCxnSpPr/>
          <p:nvPr/>
        </p:nvCxnSpPr>
        <p:spPr>
          <a:xfrm>
            <a:off x="426363" y="1084199"/>
            <a:ext cx="0" cy="3373500"/>
          </a:xfrm>
          <a:prstGeom prst="straightConnector1">
            <a:avLst/>
          </a:prstGeom>
          <a:noFill/>
          <a:ln cap="flat" cmpd="sng" w="28575">
            <a:solidFill>
              <a:schemeClr val="accent1"/>
            </a:solidFill>
            <a:prstDash val="solid"/>
            <a:miter lim="800000"/>
            <a:headEnd len="sm" w="sm" type="none"/>
            <a:tailEnd len="sm" w="sm" type="none"/>
          </a:ln>
        </p:spPr>
      </p:cxnSp>
      <p:sp>
        <p:nvSpPr>
          <p:cNvPr id="1014" name="Google Shape;1014;p168"/>
          <p:cNvSpPr txBox="1"/>
          <p:nvPr>
            <p:ph idx="1" type="body"/>
          </p:nvPr>
        </p:nvSpPr>
        <p:spPr>
          <a:xfrm>
            <a:off x="556082" y="1081913"/>
            <a:ext cx="2483700" cy="3365700"/>
          </a:xfrm>
          <a:prstGeom prst="rect">
            <a:avLst/>
          </a:prstGeom>
          <a:noFill/>
          <a:ln>
            <a:noFill/>
          </a:ln>
        </p:spPr>
        <p:txBody>
          <a:bodyPr anchorCtr="0" anchor="t"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5" name="Google Shape;1015;p168"/>
          <p:cNvSpPr txBox="1"/>
          <p:nvPr>
            <p:ph idx="2" type="body"/>
          </p:nvPr>
        </p:nvSpPr>
        <p:spPr>
          <a:xfrm>
            <a:off x="3321115" y="1091900"/>
            <a:ext cx="2483700" cy="3365700"/>
          </a:xfrm>
          <a:prstGeom prst="rect">
            <a:avLst/>
          </a:prstGeom>
          <a:noFill/>
          <a:ln>
            <a:noFill/>
          </a:ln>
        </p:spPr>
        <p:txBody>
          <a:bodyPr anchorCtr="0" anchor="t"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6" name="Google Shape;1016;p168"/>
          <p:cNvSpPr txBox="1"/>
          <p:nvPr>
            <p:ph idx="3" type="body"/>
          </p:nvPr>
        </p:nvSpPr>
        <p:spPr>
          <a:xfrm>
            <a:off x="6086149" y="1081913"/>
            <a:ext cx="2483700" cy="3365700"/>
          </a:xfrm>
          <a:prstGeom prst="rect">
            <a:avLst/>
          </a:prstGeom>
          <a:noFill/>
          <a:ln>
            <a:noFill/>
          </a:ln>
        </p:spPr>
        <p:txBody>
          <a:bodyPr anchorCtr="0" anchor="t"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1-Column w/ Background" showMasterSp="0">
  <p:cSld name="3.1 1-Column w/ Background">
    <p:bg>
      <p:bgPr>
        <a:gradFill>
          <a:gsLst>
            <a:gs pos="0">
              <a:schemeClr val="accent3"/>
            </a:gs>
            <a:gs pos="24000">
              <a:schemeClr val="accent1"/>
            </a:gs>
            <a:gs pos="100000">
              <a:schemeClr val="dk2"/>
            </a:gs>
          </a:gsLst>
          <a:lin ang="13500032" scaled="0"/>
        </a:gradFill>
      </p:bgPr>
    </p:bg>
    <p:spTree>
      <p:nvGrpSpPr>
        <p:cNvPr id="1017" name="Shape 1017"/>
        <p:cNvGrpSpPr/>
        <p:nvPr/>
      </p:nvGrpSpPr>
      <p:grpSpPr>
        <a:xfrm>
          <a:off x="0" y="0"/>
          <a:ext cx="0" cy="0"/>
          <a:chOff x="0" y="0"/>
          <a:chExt cx="0" cy="0"/>
        </a:xfrm>
      </p:grpSpPr>
      <p:sp>
        <p:nvSpPr>
          <p:cNvPr id="1018" name="Google Shape;1018;p16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9" name="Google Shape;1019;p169"/>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20" name="Google Shape;1020;p169"/>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lt1"/>
              </a:buClr>
              <a:buSzPts val="1800"/>
              <a:buFont typeface="Arial"/>
              <a:buChar char="•"/>
              <a:defRPr>
                <a:solidFill>
                  <a:schemeClr val="lt1"/>
                </a:solidFill>
              </a:defRPr>
            </a:lvl1pPr>
            <a:lvl2pPr indent="-342900" lvl="1" marL="914400" rtl="0" algn="l">
              <a:lnSpc>
                <a:spcPct val="100000"/>
              </a:lnSpc>
              <a:spcBef>
                <a:spcPts val="1200"/>
              </a:spcBef>
              <a:spcAft>
                <a:spcPts val="0"/>
              </a:spcAft>
              <a:buClr>
                <a:schemeClr val="lt1"/>
              </a:buClr>
              <a:buSzPts val="1800"/>
              <a:buChar char="•"/>
              <a:defRPr>
                <a:solidFill>
                  <a:schemeClr val="lt1"/>
                </a:solidFill>
              </a:defRPr>
            </a:lvl2pPr>
            <a:lvl3pPr indent="-317500" lvl="2" marL="1371600" rtl="0" algn="l">
              <a:lnSpc>
                <a:spcPct val="90000"/>
              </a:lnSpc>
              <a:spcBef>
                <a:spcPts val="400"/>
              </a:spcBef>
              <a:spcAft>
                <a:spcPts val="0"/>
              </a:spcAft>
              <a:buClr>
                <a:schemeClr val="lt1"/>
              </a:buClr>
              <a:buSzPts val="14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pic>
        <p:nvPicPr>
          <p:cNvPr id="1021" name="Google Shape;1021;p169"/>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No Title w/ Line">
  <p:cSld name="4 2-Column, No Title w/ Line">
    <p:spTree>
      <p:nvGrpSpPr>
        <p:cNvPr id="1022" name="Shape 1022"/>
        <p:cNvGrpSpPr/>
        <p:nvPr/>
      </p:nvGrpSpPr>
      <p:grpSpPr>
        <a:xfrm>
          <a:off x="0" y="0"/>
          <a:ext cx="0" cy="0"/>
          <a:chOff x="0" y="0"/>
          <a:chExt cx="0" cy="0"/>
        </a:xfrm>
      </p:grpSpPr>
      <p:sp>
        <p:nvSpPr>
          <p:cNvPr id="1023" name="Google Shape;1023;p170"/>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24" name="Google Shape;1024;p170"/>
          <p:cNvSpPr txBox="1"/>
          <p:nvPr>
            <p:ph idx="1" type="body"/>
          </p:nvPr>
        </p:nvSpPr>
        <p:spPr>
          <a:xfrm>
            <a:off x="438172" y="400050"/>
            <a:ext cx="4019400" cy="400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5" name="Google Shape;1025;p170"/>
          <p:cNvSpPr txBox="1"/>
          <p:nvPr>
            <p:ph idx="2" type="body"/>
          </p:nvPr>
        </p:nvSpPr>
        <p:spPr>
          <a:xfrm>
            <a:off x="4676781" y="400050"/>
            <a:ext cx="4028400" cy="400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026" name="Google Shape;1026;p170"/>
          <p:cNvCxnSpPr/>
          <p:nvPr/>
        </p:nvCxnSpPr>
        <p:spPr>
          <a:xfrm>
            <a:off x="4567240" y="400050"/>
            <a:ext cx="0" cy="40578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Line">
  <p:cSld name="4 2-Column w/ Line">
    <p:spTree>
      <p:nvGrpSpPr>
        <p:cNvPr id="1027" name="Shape 1027"/>
        <p:cNvGrpSpPr/>
        <p:nvPr/>
      </p:nvGrpSpPr>
      <p:grpSpPr>
        <a:xfrm>
          <a:off x="0" y="0"/>
          <a:ext cx="0" cy="0"/>
          <a:chOff x="0" y="0"/>
          <a:chExt cx="0" cy="0"/>
        </a:xfrm>
      </p:grpSpPr>
      <p:sp>
        <p:nvSpPr>
          <p:cNvPr id="1028" name="Google Shape;1028;p17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9" name="Google Shape;1029;p171"/>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30" name="Google Shape;1030;p171"/>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1" name="Google Shape;1031;p171"/>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032" name="Google Shape;1032;p171"/>
          <p:cNvCxnSpPr/>
          <p:nvPr/>
        </p:nvCxnSpPr>
        <p:spPr>
          <a:xfrm flipH="1">
            <a:off x="4567243" y="1084199"/>
            <a:ext cx="4500" cy="33735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p:cSld name="4 2-Column">
    <p:spTree>
      <p:nvGrpSpPr>
        <p:cNvPr id="1033" name="Shape 1033"/>
        <p:cNvGrpSpPr/>
        <p:nvPr/>
      </p:nvGrpSpPr>
      <p:grpSpPr>
        <a:xfrm>
          <a:off x="0" y="0"/>
          <a:ext cx="0" cy="0"/>
          <a:chOff x="0" y="0"/>
          <a:chExt cx="0" cy="0"/>
        </a:xfrm>
      </p:grpSpPr>
      <p:sp>
        <p:nvSpPr>
          <p:cNvPr id="1034" name="Google Shape;1034;p172"/>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5" name="Google Shape;1035;p172"/>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36" name="Google Shape;1036;p172"/>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7" name="Google Shape;1037;p172"/>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 Gradient Header">
  <p:cSld name="4 2-Column - Gradient Header">
    <p:spTree>
      <p:nvGrpSpPr>
        <p:cNvPr id="1038" name="Shape 1038"/>
        <p:cNvGrpSpPr/>
        <p:nvPr/>
      </p:nvGrpSpPr>
      <p:grpSpPr>
        <a:xfrm>
          <a:off x="0" y="0"/>
          <a:ext cx="0" cy="0"/>
          <a:chOff x="0" y="0"/>
          <a:chExt cx="0" cy="0"/>
        </a:xfrm>
      </p:grpSpPr>
      <p:sp>
        <p:nvSpPr>
          <p:cNvPr id="1039" name="Google Shape;1039;p173"/>
          <p:cNvSpPr/>
          <p:nvPr/>
        </p:nvSpPr>
        <p:spPr>
          <a:xfrm>
            <a:off x="0" y="1"/>
            <a:ext cx="9144000" cy="12000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040" name="Google Shape;1040;p173"/>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1" name="Google Shape;1041;p173"/>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42" name="Google Shape;1042;p173"/>
          <p:cNvSpPr txBox="1"/>
          <p:nvPr>
            <p:ph idx="1" type="body"/>
          </p:nvPr>
        </p:nvSpPr>
        <p:spPr>
          <a:xfrm>
            <a:off x="438172" y="1354513"/>
            <a:ext cx="4076700" cy="31602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3" name="Google Shape;1043;p173"/>
          <p:cNvSpPr txBox="1"/>
          <p:nvPr>
            <p:ph idx="2" type="body"/>
          </p:nvPr>
        </p:nvSpPr>
        <p:spPr>
          <a:xfrm>
            <a:off x="4628637" y="1354513"/>
            <a:ext cx="4076700" cy="31602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p:cSld name="4.1 2-Column w/ Subtitles">
    <p:spTree>
      <p:nvGrpSpPr>
        <p:cNvPr id="1044" name="Shape 1044"/>
        <p:cNvGrpSpPr/>
        <p:nvPr/>
      </p:nvGrpSpPr>
      <p:grpSpPr>
        <a:xfrm>
          <a:off x="0" y="0"/>
          <a:ext cx="0" cy="0"/>
          <a:chOff x="0" y="0"/>
          <a:chExt cx="0" cy="0"/>
        </a:xfrm>
      </p:grpSpPr>
      <p:sp>
        <p:nvSpPr>
          <p:cNvPr id="1045" name="Google Shape;1045;p174"/>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6" name="Google Shape;1046;p174"/>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47" name="Google Shape;1047;p174"/>
          <p:cNvSpPr txBox="1"/>
          <p:nvPr>
            <p:ph idx="1" type="body"/>
          </p:nvPr>
        </p:nvSpPr>
        <p:spPr>
          <a:xfrm>
            <a:off x="353759" y="1543050"/>
            <a:ext cx="41040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8" name="Google Shape;1048;p174"/>
          <p:cNvSpPr txBox="1"/>
          <p:nvPr>
            <p:ph idx="2" type="body"/>
          </p:nvPr>
        </p:nvSpPr>
        <p:spPr>
          <a:xfrm>
            <a:off x="4572000" y="1543050"/>
            <a:ext cx="42291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9" name="Google Shape;1049;p174"/>
          <p:cNvSpPr txBox="1"/>
          <p:nvPr>
            <p:ph idx="3" type="body"/>
          </p:nvPr>
        </p:nvSpPr>
        <p:spPr>
          <a:xfrm>
            <a:off x="342901" y="1080669"/>
            <a:ext cx="41148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0" name="Google Shape;1050;p174"/>
          <p:cNvSpPr txBox="1"/>
          <p:nvPr>
            <p:ph idx="4" type="body"/>
          </p:nvPr>
        </p:nvSpPr>
        <p:spPr>
          <a:xfrm>
            <a:off x="4572000" y="1080669"/>
            <a:ext cx="42315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 Gradient Header">
  <p:cSld name="4.1 2-Column w/ Subtitles - Gradient Header">
    <p:spTree>
      <p:nvGrpSpPr>
        <p:cNvPr id="1051" name="Shape 1051"/>
        <p:cNvGrpSpPr/>
        <p:nvPr/>
      </p:nvGrpSpPr>
      <p:grpSpPr>
        <a:xfrm>
          <a:off x="0" y="0"/>
          <a:ext cx="0" cy="0"/>
          <a:chOff x="0" y="0"/>
          <a:chExt cx="0" cy="0"/>
        </a:xfrm>
      </p:grpSpPr>
      <p:sp>
        <p:nvSpPr>
          <p:cNvPr id="1052" name="Google Shape;1052;p175"/>
          <p:cNvSpPr/>
          <p:nvPr/>
        </p:nvSpPr>
        <p:spPr>
          <a:xfrm>
            <a:off x="0" y="1"/>
            <a:ext cx="9144000" cy="12000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053" name="Google Shape;1053;p175"/>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4" name="Google Shape;1054;p175"/>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55" name="Google Shape;1055;p175"/>
          <p:cNvSpPr txBox="1"/>
          <p:nvPr>
            <p:ph idx="1" type="body"/>
          </p:nvPr>
        </p:nvSpPr>
        <p:spPr>
          <a:xfrm>
            <a:off x="353759" y="1776831"/>
            <a:ext cx="41040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6" name="Google Shape;1056;p175"/>
          <p:cNvSpPr txBox="1"/>
          <p:nvPr>
            <p:ph idx="2" type="body"/>
          </p:nvPr>
        </p:nvSpPr>
        <p:spPr>
          <a:xfrm>
            <a:off x="4572000" y="1776831"/>
            <a:ext cx="42291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7" name="Google Shape;1057;p175"/>
          <p:cNvSpPr txBox="1"/>
          <p:nvPr>
            <p:ph idx="3" type="body"/>
          </p:nvPr>
        </p:nvSpPr>
        <p:spPr>
          <a:xfrm>
            <a:off x="342901" y="1314450"/>
            <a:ext cx="41148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8" name="Google Shape;1058;p175"/>
          <p:cNvSpPr txBox="1"/>
          <p:nvPr>
            <p:ph idx="4" type="body"/>
          </p:nvPr>
        </p:nvSpPr>
        <p:spPr>
          <a:xfrm>
            <a:off x="4572000" y="1314450"/>
            <a:ext cx="42315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1-Column w/ Background">
  <p:cSld name="3.1 1-Column w/ Background">
    <p:spTree>
      <p:nvGrpSpPr>
        <p:cNvPr id="86" name="Shape 86"/>
        <p:cNvGrpSpPr/>
        <p:nvPr/>
      </p:nvGrpSpPr>
      <p:grpSpPr>
        <a:xfrm>
          <a:off x="0" y="0"/>
          <a:ext cx="0" cy="0"/>
          <a:chOff x="0" y="0"/>
          <a:chExt cx="0" cy="0"/>
        </a:xfrm>
      </p:grpSpPr>
      <p:sp>
        <p:nvSpPr>
          <p:cNvPr id="87" name="Google Shape;87;p19"/>
          <p:cNvSpPr/>
          <p:nvPr/>
        </p:nvSpPr>
        <p:spPr>
          <a:xfrm>
            <a:off x="426363" y="960443"/>
            <a:ext cx="82791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88" name="Google Shape;88;p19"/>
          <p:cNvSpPr txBox="1"/>
          <p:nvPr>
            <p:ph idx="1" type="body"/>
          </p:nvPr>
        </p:nvSpPr>
        <p:spPr>
          <a:xfrm>
            <a:off x="685802" y="1096696"/>
            <a:ext cx="7754700" cy="3132600"/>
          </a:xfrm>
          <a:prstGeom prst="rect">
            <a:avLst/>
          </a:prstGeom>
          <a:noFill/>
          <a:ln>
            <a:noFill/>
          </a:ln>
        </p:spPr>
        <p:txBody>
          <a:bodyPr anchorCtr="0" anchor="ctr" bIns="45700" lIns="0" spcFirstLastPara="1" rIns="91425" wrap="square" tIns="45700">
            <a:noAutofit/>
          </a:bodyPr>
          <a:lstStyle>
            <a:lvl1pPr indent="-355600" lvl="0" marL="457200" rtl="0" algn="l">
              <a:lnSpc>
                <a:spcPct val="100000"/>
              </a:lnSpc>
              <a:spcBef>
                <a:spcPts val="750"/>
              </a:spcBef>
              <a:spcAft>
                <a:spcPts val="0"/>
              </a:spcAft>
              <a:buClr>
                <a:schemeClr val="lt2"/>
              </a:buClr>
              <a:buSzPts val="2000"/>
              <a:buFont typeface="Arial"/>
              <a:buChar char="•"/>
              <a:defRPr>
                <a:solidFill>
                  <a:schemeClr val="lt2"/>
                </a:solidFill>
              </a:defRPr>
            </a:lvl1pPr>
            <a:lvl2pPr indent="-355600" lvl="1" marL="914400" rtl="0" algn="l">
              <a:lnSpc>
                <a:spcPct val="100000"/>
              </a:lnSpc>
              <a:spcBef>
                <a:spcPts val="1200"/>
              </a:spcBef>
              <a:spcAft>
                <a:spcPts val="0"/>
              </a:spcAft>
              <a:buClr>
                <a:schemeClr val="lt2"/>
              </a:buClr>
              <a:buSzPts val="2000"/>
              <a:buChar char="•"/>
              <a:defRPr>
                <a:solidFill>
                  <a:schemeClr val="lt2"/>
                </a:solidFill>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89" name="Google Shape;89;p19"/>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9"/>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9"/>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w/ Background" showMasterSp="0">
  <p:cSld name="4.1 2-Column w/ Subtitles w/ Background">
    <p:bg>
      <p:bgPr>
        <a:gradFill>
          <a:gsLst>
            <a:gs pos="0">
              <a:schemeClr val="accent3"/>
            </a:gs>
            <a:gs pos="24000">
              <a:schemeClr val="accent1"/>
            </a:gs>
            <a:gs pos="100000">
              <a:schemeClr val="dk2"/>
            </a:gs>
          </a:gsLst>
          <a:lin ang="13500032" scaled="0"/>
        </a:gradFill>
      </p:bgPr>
    </p:bg>
    <p:spTree>
      <p:nvGrpSpPr>
        <p:cNvPr id="1059" name="Shape 1059"/>
        <p:cNvGrpSpPr/>
        <p:nvPr/>
      </p:nvGrpSpPr>
      <p:grpSpPr>
        <a:xfrm>
          <a:off x="0" y="0"/>
          <a:ext cx="0" cy="0"/>
          <a:chOff x="0" y="0"/>
          <a:chExt cx="0" cy="0"/>
        </a:xfrm>
      </p:grpSpPr>
      <p:sp>
        <p:nvSpPr>
          <p:cNvPr id="1060" name="Google Shape;1060;p176"/>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1" name="Google Shape;1061;p176"/>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pic>
        <p:nvPicPr>
          <p:cNvPr id="1062" name="Google Shape;1062;p176"/>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1063" name="Google Shape;1063;p176"/>
          <p:cNvSpPr txBox="1"/>
          <p:nvPr>
            <p:ph idx="1" type="body"/>
          </p:nvPr>
        </p:nvSpPr>
        <p:spPr>
          <a:xfrm>
            <a:off x="353759" y="1662531"/>
            <a:ext cx="4104000" cy="2852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1064" name="Google Shape;1064;p176"/>
          <p:cNvSpPr txBox="1"/>
          <p:nvPr>
            <p:ph idx="2" type="body"/>
          </p:nvPr>
        </p:nvSpPr>
        <p:spPr>
          <a:xfrm>
            <a:off x="4572000" y="1662531"/>
            <a:ext cx="4229100" cy="2852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1065" name="Google Shape;1065;p176"/>
          <p:cNvSpPr txBox="1"/>
          <p:nvPr>
            <p:ph idx="3" type="body"/>
          </p:nvPr>
        </p:nvSpPr>
        <p:spPr>
          <a:xfrm>
            <a:off x="342901" y="1200150"/>
            <a:ext cx="41148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100"/>
              <a:buNone/>
              <a:defRPr b="0" sz="2100">
                <a:solidFill>
                  <a:schemeClr val="l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lt1"/>
              </a:buClr>
              <a:buSzPts val="1500"/>
              <a:buNone/>
              <a:defRPr b="1" sz="1500">
                <a:solidFill>
                  <a:schemeClr val="lt1"/>
                </a:solidFill>
              </a:defRPr>
            </a:lvl2pPr>
            <a:lvl3pPr indent="-228600" lvl="2" marL="1371600" rtl="0" algn="l">
              <a:lnSpc>
                <a:spcPct val="90000"/>
              </a:lnSpc>
              <a:spcBef>
                <a:spcPts val="400"/>
              </a:spcBef>
              <a:spcAft>
                <a:spcPts val="0"/>
              </a:spcAft>
              <a:buClr>
                <a:schemeClr val="lt1"/>
              </a:buClr>
              <a:buSzPts val="1400"/>
              <a:buNone/>
              <a:defRPr b="1" sz="1400">
                <a:solidFill>
                  <a:schemeClr val="lt1"/>
                </a:solidFill>
              </a:defRPr>
            </a:lvl3pPr>
            <a:lvl4pPr indent="-228600" lvl="3" marL="1828800" rtl="0" algn="l">
              <a:lnSpc>
                <a:spcPct val="90000"/>
              </a:lnSpc>
              <a:spcBef>
                <a:spcPts val="400"/>
              </a:spcBef>
              <a:spcAft>
                <a:spcPts val="0"/>
              </a:spcAft>
              <a:buClr>
                <a:schemeClr val="lt1"/>
              </a:buClr>
              <a:buSzPts val="1200"/>
              <a:buNone/>
              <a:defRPr b="1" sz="1200">
                <a:solidFill>
                  <a:schemeClr val="lt1"/>
                </a:solidFill>
              </a:defRPr>
            </a:lvl4pPr>
            <a:lvl5pPr indent="-228600" lvl="4" marL="2286000" rtl="0" algn="l">
              <a:lnSpc>
                <a:spcPct val="90000"/>
              </a:lnSpc>
              <a:spcBef>
                <a:spcPts val="400"/>
              </a:spcBef>
              <a:spcAft>
                <a:spcPts val="0"/>
              </a:spcAft>
              <a:buClr>
                <a:schemeClr val="lt1"/>
              </a:buClr>
              <a:buSzPts val="1200"/>
              <a:buNone/>
              <a:defRPr b="1" sz="1200">
                <a:solidFill>
                  <a:schemeClr val="lt1"/>
                </a:solidFill>
              </a:defRPr>
            </a:lvl5pPr>
            <a:lvl6pPr indent="-228600" lvl="5" marL="2743200" rtl="0" algn="l">
              <a:lnSpc>
                <a:spcPct val="90000"/>
              </a:lnSpc>
              <a:spcBef>
                <a:spcPts val="400"/>
              </a:spcBef>
              <a:spcAft>
                <a:spcPts val="0"/>
              </a:spcAft>
              <a:buClr>
                <a:schemeClr val="lt1"/>
              </a:buClr>
              <a:buSzPts val="1200"/>
              <a:buNone/>
              <a:defRPr b="1" sz="1200">
                <a:solidFill>
                  <a:schemeClr val="lt1"/>
                </a:solidFill>
              </a:defRPr>
            </a:lvl6pPr>
            <a:lvl7pPr indent="-228600" lvl="6" marL="3200400" rtl="0" algn="l">
              <a:lnSpc>
                <a:spcPct val="90000"/>
              </a:lnSpc>
              <a:spcBef>
                <a:spcPts val="400"/>
              </a:spcBef>
              <a:spcAft>
                <a:spcPts val="0"/>
              </a:spcAft>
              <a:buClr>
                <a:schemeClr val="lt1"/>
              </a:buClr>
              <a:buSzPts val="1200"/>
              <a:buNone/>
              <a:defRPr b="1" sz="1200">
                <a:solidFill>
                  <a:schemeClr val="lt1"/>
                </a:solidFill>
              </a:defRPr>
            </a:lvl7pPr>
            <a:lvl8pPr indent="-228600" lvl="7" marL="3657600" rtl="0" algn="l">
              <a:lnSpc>
                <a:spcPct val="90000"/>
              </a:lnSpc>
              <a:spcBef>
                <a:spcPts val="400"/>
              </a:spcBef>
              <a:spcAft>
                <a:spcPts val="0"/>
              </a:spcAft>
              <a:buClr>
                <a:schemeClr val="lt1"/>
              </a:buClr>
              <a:buSzPts val="1200"/>
              <a:buNone/>
              <a:defRPr b="1" sz="1200">
                <a:solidFill>
                  <a:schemeClr val="lt1"/>
                </a:solidFill>
              </a:defRPr>
            </a:lvl8pPr>
            <a:lvl9pPr indent="-228600" lvl="8" marL="4114800" rtl="0" algn="l">
              <a:lnSpc>
                <a:spcPct val="90000"/>
              </a:lnSpc>
              <a:spcBef>
                <a:spcPts val="400"/>
              </a:spcBef>
              <a:spcAft>
                <a:spcPts val="0"/>
              </a:spcAft>
              <a:buClr>
                <a:schemeClr val="lt1"/>
              </a:buClr>
              <a:buSzPts val="1200"/>
              <a:buNone/>
              <a:defRPr b="1" sz="1200">
                <a:solidFill>
                  <a:schemeClr val="lt1"/>
                </a:solidFill>
              </a:defRPr>
            </a:lvl9pPr>
          </a:lstStyle>
          <a:p/>
        </p:txBody>
      </p:sp>
      <p:sp>
        <p:nvSpPr>
          <p:cNvPr id="1066" name="Google Shape;1066;p176"/>
          <p:cNvSpPr txBox="1"/>
          <p:nvPr>
            <p:ph idx="4" type="body"/>
          </p:nvPr>
        </p:nvSpPr>
        <p:spPr>
          <a:xfrm>
            <a:off x="4572000" y="1200150"/>
            <a:ext cx="4231500" cy="399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100"/>
              <a:buNone/>
              <a:defRPr b="0" sz="2100">
                <a:solidFill>
                  <a:schemeClr val="l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lt1"/>
              </a:buClr>
              <a:buSzPts val="1500"/>
              <a:buNone/>
              <a:defRPr b="1" sz="1500">
                <a:solidFill>
                  <a:schemeClr val="lt1"/>
                </a:solidFill>
              </a:defRPr>
            </a:lvl2pPr>
            <a:lvl3pPr indent="-228600" lvl="2" marL="1371600" rtl="0" algn="l">
              <a:lnSpc>
                <a:spcPct val="90000"/>
              </a:lnSpc>
              <a:spcBef>
                <a:spcPts val="400"/>
              </a:spcBef>
              <a:spcAft>
                <a:spcPts val="0"/>
              </a:spcAft>
              <a:buClr>
                <a:schemeClr val="lt1"/>
              </a:buClr>
              <a:buSzPts val="1400"/>
              <a:buNone/>
              <a:defRPr b="1" sz="1400">
                <a:solidFill>
                  <a:schemeClr val="lt1"/>
                </a:solidFill>
              </a:defRPr>
            </a:lvl3pPr>
            <a:lvl4pPr indent="-228600" lvl="3" marL="1828800" rtl="0" algn="l">
              <a:lnSpc>
                <a:spcPct val="90000"/>
              </a:lnSpc>
              <a:spcBef>
                <a:spcPts val="400"/>
              </a:spcBef>
              <a:spcAft>
                <a:spcPts val="0"/>
              </a:spcAft>
              <a:buClr>
                <a:schemeClr val="lt1"/>
              </a:buClr>
              <a:buSzPts val="1200"/>
              <a:buNone/>
              <a:defRPr b="1" sz="1200">
                <a:solidFill>
                  <a:schemeClr val="lt1"/>
                </a:solidFill>
              </a:defRPr>
            </a:lvl4pPr>
            <a:lvl5pPr indent="-228600" lvl="4" marL="2286000" rtl="0" algn="l">
              <a:lnSpc>
                <a:spcPct val="90000"/>
              </a:lnSpc>
              <a:spcBef>
                <a:spcPts val="400"/>
              </a:spcBef>
              <a:spcAft>
                <a:spcPts val="0"/>
              </a:spcAft>
              <a:buClr>
                <a:schemeClr val="lt1"/>
              </a:buClr>
              <a:buSzPts val="1200"/>
              <a:buNone/>
              <a:defRPr b="1" sz="1200">
                <a:solidFill>
                  <a:schemeClr val="lt1"/>
                </a:solidFill>
              </a:defRPr>
            </a:lvl5pPr>
            <a:lvl6pPr indent="-228600" lvl="5" marL="2743200" rtl="0" algn="l">
              <a:lnSpc>
                <a:spcPct val="90000"/>
              </a:lnSpc>
              <a:spcBef>
                <a:spcPts val="400"/>
              </a:spcBef>
              <a:spcAft>
                <a:spcPts val="0"/>
              </a:spcAft>
              <a:buClr>
                <a:schemeClr val="lt1"/>
              </a:buClr>
              <a:buSzPts val="1200"/>
              <a:buNone/>
              <a:defRPr b="1" sz="1200">
                <a:solidFill>
                  <a:schemeClr val="lt1"/>
                </a:solidFill>
              </a:defRPr>
            </a:lvl6pPr>
            <a:lvl7pPr indent="-228600" lvl="6" marL="3200400" rtl="0" algn="l">
              <a:lnSpc>
                <a:spcPct val="90000"/>
              </a:lnSpc>
              <a:spcBef>
                <a:spcPts val="400"/>
              </a:spcBef>
              <a:spcAft>
                <a:spcPts val="0"/>
              </a:spcAft>
              <a:buClr>
                <a:schemeClr val="lt1"/>
              </a:buClr>
              <a:buSzPts val="1200"/>
              <a:buNone/>
              <a:defRPr b="1" sz="1200">
                <a:solidFill>
                  <a:schemeClr val="lt1"/>
                </a:solidFill>
              </a:defRPr>
            </a:lvl7pPr>
            <a:lvl8pPr indent="-228600" lvl="7" marL="3657600" rtl="0" algn="l">
              <a:lnSpc>
                <a:spcPct val="90000"/>
              </a:lnSpc>
              <a:spcBef>
                <a:spcPts val="400"/>
              </a:spcBef>
              <a:spcAft>
                <a:spcPts val="0"/>
              </a:spcAft>
              <a:buClr>
                <a:schemeClr val="lt1"/>
              </a:buClr>
              <a:buSzPts val="1200"/>
              <a:buNone/>
              <a:defRPr b="1" sz="1200">
                <a:solidFill>
                  <a:schemeClr val="lt1"/>
                </a:solidFill>
              </a:defRPr>
            </a:lvl8pPr>
            <a:lvl9pPr indent="-228600" lvl="8" marL="4114800" rtl="0" algn="l">
              <a:lnSpc>
                <a:spcPct val="90000"/>
              </a:lnSpc>
              <a:spcBef>
                <a:spcPts val="400"/>
              </a:spcBef>
              <a:spcAft>
                <a:spcPts val="0"/>
              </a:spcAft>
              <a:buClr>
                <a:schemeClr val="lt1"/>
              </a:buClr>
              <a:buSzPts val="1200"/>
              <a:buNone/>
              <a:defRPr b="1" sz="1200">
                <a:solidFill>
                  <a:schemeClr val="lt1"/>
                </a:solidFill>
              </a:defRPr>
            </a:lvl9pPr>
          </a:lstStyl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 Flipped">
  <p:cSld name="4.4 2-Column - Flipped">
    <p:spTree>
      <p:nvGrpSpPr>
        <p:cNvPr id="1067" name="Shape 1067"/>
        <p:cNvGrpSpPr/>
        <p:nvPr/>
      </p:nvGrpSpPr>
      <p:grpSpPr>
        <a:xfrm>
          <a:off x="0" y="0"/>
          <a:ext cx="0" cy="0"/>
          <a:chOff x="0" y="0"/>
          <a:chExt cx="0" cy="0"/>
        </a:xfrm>
      </p:grpSpPr>
      <p:sp>
        <p:nvSpPr>
          <p:cNvPr id="1068" name="Google Shape;1068;p177"/>
          <p:cNvSpPr/>
          <p:nvPr/>
        </p:nvSpPr>
        <p:spPr>
          <a:xfrm>
            <a:off x="4572000"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069" name="Google Shape;1069;p177"/>
          <p:cNvSpPr txBox="1"/>
          <p:nvPr>
            <p:ph idx="1" type="body"/>
          </p:nvPr>
        </p:nvSpPr>
        <p:spPr>
          <a:xfrm>
            <a:off x="438172" y="342900"/>
            <a:ext cx="39051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0" name="Google Shape;1070;p177"/>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1071" name="Google Shape;1071;p177"/>
          <p:cNvSpPr txBox="1"/>
          <p:nvPr>
            <p:ph idx="12" type="sldNum"/>
          </p:nvPr>
        </p:nvSpPr>
        <p:spPr>
          <a:xfrm>
            <a:off x="211325" y="4720817"/>
            <a:ext cx="360300" cy="3552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pic>
        <p:nvPicPr>
          <p:cNvPr id="1072" name="Google Shape;1072;p177"/>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w/ Headers - Flipped">
  <p:cSld name="4.4 2-Column w/ Headers - Flipped">
    <p:spTree>
      <p:nvGrpSpPr>
        <p:cNvPr id="1073" name="Shape 1073"/>
        <p:cNvGrpSpPr/>
        <p:nvPr/>
      </p:nvGrpSpPr>
      <p:grpSpPr>
        <a:xfrm>
          <a:off x="0" y="0"/>
          <a:ext cx="0" cy="0"/>
          <a:chOff x="0" y="0"/>
          <a:chExt cx="0" cy="0"/>
        </a:xfrm>
      </p:grpSpPr>
      <p:sp>
        <p:nvSpPr>
          <p:cNvPr id="1074" name="Google Shape;1074;p178"/>
          <p:cNvSpPr/>
          <p:nvPr/>
        </p:nvSpPr>
        <p:spPr>
          <a:xfrm>
            <a:off x="4577912"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075" name="Google Shape;1075;p178"/>
          <p:cNvSpPr txBox="1"/>
          <p:nvPr>
            <p:ph type="title"/>
          </p:nvPr>
        </p:nvSpPr>
        <p:spPr>
          <a:xfrm>
            <a:off x="342900" y="273844"/>
            <a:ext cx="41148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2700"/>
              <a:buFont typeface="Asap Condensed SemiBold"/>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6" name="Google Shape;1076;p178"/>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77" name="Google Shape;1077;p178"/>
          <p:cNvSpPr txBox="1"/>
          <p:nvPr>
            <p:ph idx="1" type="body"/>
          </p:nvPr>
        </p:nvSpPr>
        <p:spPr>
          <a:xfrm>
            <a:off x="342901" y="1028700"/>
            <a:ext cx="41148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8" name="Google Shape;1078;p178"/>
          <p:cNvSpPr txBox="1"/>
          <p:nvPr>
            <p:ph idx="2" type="body"/>
          </p:nvPr>
        </p:nvSpPr>
        <p:spPr>
          <a:xfrm>
            <a:off x="4743449" y="1028700"/>
            <a:ext cx="41694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1079" name="Google Shape;1079;p178"/>
          <p:cNvSpPr txBox="1"/>
          <p:nvPr/>
        </p:nvSpPr>
        <p:spPr>
          <a:xfrm>
            <a:off x="4746147" y="273844"/>
            <a:ext cx="4169400" cy="749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2700"/>
              <a:buFont typeface="Asap Condensed SemiBold"/>
              <a:buNone/>
            </a:pPr>
            <a:r>
              <a:rPr lang="en" sz="2700">
                <a:solidFill>
                  <a:schemeClr val="lt1"/>
                </a:solidFill>
                <a:latin typeface="Asap Condensed SemiBold"/>
                <a:ea typeface="Asap Condensed SemiBold"/>
                <a:cs typeface="Asap Condensed SemiBold"/>
                <a:sym typeface="Asap Condensed SemiBold"/>
              </a:rPr>
              <a:t>Click to edit Master title style</a:t>
            </a:r>
            <a:endParaRPr sz="1100">
              <a:solidFill>
                <a:schemeClr val="lt1"/>
              </a:solidFill>
            </a:endParaRPr>
          </a:p>
        </p:txBody>
      </p:sp>
      <p:pic>
        <p:nvPicPr>
          <p:cNvPr id="1080" name="Google Shape;1080;p178"/>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p:cSld name="5.1 3-Column">
    <p:spTree>
      <p:nvGrpSpPr>
        <p:cNvPr id="1081" name="Shape 1081"/>
        <p:cNvGrpSpPr/>
        <p:nvPr/>
      </p:nvGrpSpPr>
      <p:grpSpPr>
        <a:xfrm>
          <a:off x="0" y="0"/>
          <a:ext cx="0" cy="0"/>
          <a:chOff x="0" y="0"/>
          <a:chExt cx="0" cy="0"/>
        </a:xfrm>
      </p:grpSpPr>
      <p:sp>
        <p:nvSpPr>
          <p:cNvPr id="1082" name="Google Shape;1082;p17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3" name="Google Shape;1083;p179"/>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084" name="Google Shape;1084;p179"/>
          <p:cNvSpPr txBox="1"/>
          <p:nvPr>
            <p:ph idx="1" type="body"/>
          </p:nvPr>
        </p:nvSpPr>
        <p:spPr>
          <a:xfrm>
            <a:off x="362606" y="1075862"/>
            <a:ext cx="2743200" cy="33720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5" name="Google Shape;1085;p179"/>
          <p:cNvSpPr txBox="1"/>
          <p:nvPr>
            <p:ph idx="2" type="body"/>
          </p:nvPr>
        </p:nvSpPr>
        <p:spPr>
          <a:xfrm>
            <a:off x="3200401" y="1085850"/>
            <a:ext cx="2743200" cy="33720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6" name="Google Shape;1086;p179"/>
          <p:cNvSpPr txBox="1"/>
          <p:nvPr>
            <p:ph idx="3" type="body"/>
          </p:nvPr>
        </p:nvSpPr>
        <p:spPr>
          <a:xfrm>
            <a:off x="6038196" y="1075862"/>
            <a:ext cx="2743200" cy="33720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 Gradient Heading">
  <p:cSld name="5.1 3-Column - Gradient Heading">
    <p:spTree>
      <p:nvGrpSpPr>
        <p:cNvPr id="1087" name="Shape 1087"/>
        <p:cNvGrpSpPr/>
        <p:nvPr/>
      </p:nvGrpSpPr>
      <p:grpSpPr>
        <a:xfrm>
          <a:off x="0" y="0"/>
          <a:ext cx="0" cy="0"/>
          <a:chOff x="0" y="0"/>
          <a:chExt cx="0" cy="0"/>
        </a:xfrm>
      </p:grpSpPr>
      <p:sp>
        <p:nvSpPr>
          <p:cNvPr id="1088" name="Google Shape;1088;p180"/>
          <p:cNvSpPr/>
          <p:nvPr/>
        </p:nvSpPr>
        <p:spPr>
          <a:xfrm>
            <a:off x="0" y="1"/>
            <a:ext cx="9144000" cy="12000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089" name="Google Shape;1089;p180"/>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0" name="Google Shape;1090;p180"/>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091" name="Google Shape;1091;p180"/>
          <p:cNvSpPr txBox="1"/>
          <p:nvPr>
            <p:ph idx="1" type="body"/>
          </p:nvPr>
        </p:nvSpPr>
        <p:spPr>
          <a:xfrm>
            <a:off x="362606" y="1297363"/>
            <a:ext cx="2743200" cy="30861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2" name="Google Shape;1092;p180"/>
          <p:cNvSpPr txBox="1"/>
          <p:nvPr>
            <p:ph idx="2" type="body"/>
          </p:nvPr>
        </p:nvSpPr>
        <p:spPr>
          <a:xfrm>
            <a:off x="3200401" y="1307350"/>
            <a:ext cx="2743200" cy="30861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3" name="Google Shape;1093;p180"/>
          <p:cNvSpPr txBox="1"/>
          <p:nvPr>
            <p:ph idx="3" type="body"/>
          </p:nvPr>
        </p:nvSpPr>
        <p:spPr>
          <a:xfrm>
            <a:off x="6038196" y="1297363"/>
            <a:ext cx="2743200" cy="30861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w/ Background" showMasterSp="0">
  <p:cSld name="5.1 3-Column w/ Background">
    <p:bg>
      <p:bgPr>
        <a:gradFill>
          <a:gsLst>
            <a:gs pos="0">
              <a:schemeClr val="accent3"/>
            </a:gs>
            <a:gs pos="24000">
              <a:schemeClr val="accent1"/>
            </a:gs>
            <a:gs pos="100000">
              <a:schemeClr val="dk2"/>
            </a:gs>
          </a:gsLst>
          <a:lin ang="13500032" scaled="0"/>
        </a:gradFill>
      </p:bgPr>
    </p:bg>
    <p:spTree>
      <p:nvGrpSpPr>
        <p:cNvPr id="1094" name="Shape 1094"/>
        <p:cNvGrpSpPr/>
        <p:nvPr/>
      </p:nvGrpSpPr>
      <p:grpSpPr>
        <a:xfrm>
          <a:off x="0" y="0"/>
          <a:ext cx="0" cy="0"/>
          <a:chOff x="0" y="0"/>
          <a:chExt cx="0" cy="0"/>
        </a:xfrm>
      </p:grpSpPr>
      <p:sp>
        <p:nvSpPr>
          <p:cNvPr id="1095" name="Google Shape;1095;p18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6" name="Google Shape;1096;p181"/>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pic>
        <p:nvPicPr>
          <p:cNvPr id="1097" name="Google Shape;1097;p181"/>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1098" name="Google Shape;1098;p181"/>
          <p:cNvSpPr txBox="1"/>
          <p:nvPr>
            <p:ph idx="1" type="body"/>
          </p:nvPr>
        </p:nvSpPr>
        <p:spPr>
          <a:xfrm>
            <a:off x="362606" y="1075862"/>
            <a:ext cx="2743200" cy="33720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lt1"/>
              </a:buClr>
              <a:buSzPts val="14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1099" name="Google Shape;1099;p181"/>
          <p:cNvSpPr txBox="1"/>
          <p:nvPr>
            <p:ph idx="2" type="body"/>
          </p:nvPr>
        </p:nvSpPr>
        <p:spPr>
          <a:xfrm>
            <a:off x="3200401" y="1085850"/>
            <a:ext cx="2743200" cy="33720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lt1"/>
              </a:buClr>
              <a:buSzPts val="14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
        <p:nvSpPr>
          <p:cNvPr id="1100" name="Google Shape;1100;p181"/>
          <p:cNvSpPr txBox="1"/>
          <p:nvPr>
            <p:ph idx="3" type="body"/>
          </p:nvPr>
        </p:nvSpPr>
        <p:spPr>
          <a:xfrm>
            <a:off x="6038196" y="1075862"/>
            <a:ext cx="2743200" cy="3372000"/>
          </a:xfrm>
          <a:prstGeom prst="rect">
            <a:avLst/>
          </a:prstGeom>
          <a:noFill/>
          <a:ln>
            <a:noFill/>
          </a:ln>
        </p:spPr>
        <p:txBody>
          <a:bodyPr anchorCtr="0" anchor="t"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lt1"/>
              </a:buClr>
              <a:buSzPts val="14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lt1"/>
              </a:buClr>
              <a:buSzPts val="1400"/>
              <a:buChar char="•"/>
              <a:defRPr>
                <a:solidFill>
                  <a:schemeClr val="lt1"/>
                </a:solidFill>
              </a:defRPr>
            </a:lvl6pPr>
            <a:lvl7pPr indent="-317500" lvl="6" marL="3200400" rtl="0" algn="l">
              <a:lnSpc>
                <a:spcPct val="90000"/>
              </a:lnSpc>
              <a:spcBef>
                <a:spcPts val="400"/>
              </a:spcBef>
              <a:spcAft>
                <a:spcPts val="0"/>
              </a:spcAft>
              <a:buClr>
                <a:schemeClr val="lt1"/>
              </a:buClr>
              <a:buSzPts val="1400"/>
              <a:buChar char="•"/>
              <a:defRPr>
                <a:solidFill>
                  <a:schemeClr val="lt1"/>
                </a:solidFill>
              </a:defRPr>
            </a:lvl7pPr>
            <a:lvl8pPr indent="-317500" lvl="7" marL="3657600" rtl="0" algn="l">
              <a:lnSpc>
                <a:spcPct val="90000"/>
              </a:lnSpc>
              <a:spcBef>
                <a:spcPts val="400"/>
              </a:spcBef>
              <a:spcAft>
                <a:spcPts val="0"/>
              </a:spcAft>
              <a:buClr>
                <a:schemeClr val="lt1"/>
              </a:buClr>
              <a:buSzPts val="1400"/>
              <a:buChar char="•"/>
              <a:defRPr>
                <a:solidFill>
                  <a:schemeClr val="lt1"/>
                </a:solidFill>
              </a:defRPr>
            </a:lvl8pPr>
            <a:lvl9pPr indent="-317500" lvl="8" marL="4114800" rtl="0" algn="l">
              <a:lnSpc>
                <a:spcPct val="90000"/>
              </a:lnSpc>
              <a:spcBef>
                <a:spcPts val="40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REV">
  <p:cSld name="2_6 Content with Caption REV">
    <p:spTree>
      <p:nvGrpSpPr>
        <p:cNvPr id="1101" name="Shape 1101"/>
        <p:cNvGrpSpPr/>
        <p:nvPr/>
      </p:nvGrpSpPr>
      <p:grpSpPr>
        <a:xfrm>
          <a:off x="0" y="0"/>
          <a:ext cx="0" cy="0"/>
          <a:chOff x="0" y="0"/>
          <a:chExt cx="0" cy="0"/>
        </a:xfrm>
      </p:grpSpPr>
      <p:sp>
        <p:nvSpPr>
          <p:cNvPr id="1102" name="Google Shape;1102;p182"/>
          <p:cNvSpPr/>
          <p:nvPr/>
        </p:nvSpPr>
        <p:spPr>
          <a:xfrm>
            <a:off x="594360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103" name="Google Shape;1103;p182"/>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
        <p:nvSpPr>
          <p:cNvPr id="1104" name="Google Shape;1104;p182"/>
          <p:cNvSpPr txBox="1"/>
          <p:nvPr>
            <p:ph idx="1" type="body"/>
          </p:nvPr>
        </p:nvSpPr>
        <p:spPr>
          <a:xfrm>
            <a:off x="3429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pic>
        <p:nvPicPr>
          <p:cNvPr id="1105" name="Google Shape;1105;p182"/>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1106" name="Google Shape;1106;p182"/>
          <p:cNvSpPr txBox="1"/>
          <p:nvPr>
            <p:ph type="title"/>
          </p:nvPr>
        </p:nvSpPr>
        <p:spPr>
          <a:xfrm>
            <a:off x="6310466" y="514350"/>
            <a:ext cx="2514600" cy="1028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7" name="Google Shape;1107;p182"/>
          <p:cNvSpPr txBox="1"/>
          <p:nvPr>
            <p:ph idx="2" type="body"/>
          </p:nvPr>
        </p:nvSpPr>
        <p:spPr>
          <a:xfrm>
            <a:off x="6310466" y="1600200"/>
            <a:ext cx="25146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lt1"/>
              </a:buClr>
              <a:buSzPts val="800"/>
              <a:buNone/>
              <a:defRPr sz="800">
                <a:solidFill>
                  <a:schemeClr val="lt1"/>
                </a:solidFill>
              </a:defRPr>
            </a:lvl2pPr>
            <a:lvl3pPr indent="-228600" lvl="2" marL="1371600" rtl="0" algn="l">
              <a:lnSpc>
                <a:spcPct val="90000"/>
              </a:lnSpc>
              <a:spcBef>
                <a:spcPts val="400"/>
              </a:spcBef>
              <a:spcAft>
                <a:spcPts val="0"/>
              </a:spcAft>
              <a:buClr>
                <a:schemeClr val="lt1"/>
              </a:buClr>
              <a:buSzPts val="700"/>
              <a:buNone/>
              <a:defRPr sz="700">
                <a:solidFill>
                  <a:schemeClr val="lt1"/>
                </a:solidFill>
              </a:defRPr>
            </a:lvl3pPr>
            <a:lvl4pPr indent="-228600" lvl="3" marL="1828800" rtl="0" algn="l">
              <a:lnSpc>
                <a:spcPct val="90000"/>
              </a:lnSpc>
              <a:spcBef>
                <a:spcPts val="400"/>
              </a:spcBef>
              <a:spcAft>
                <a:spcPts val="0"/>
              </a:spcAft>
              <a:buClr>
                <a:schemeClr val="lt1"/>
              </a:buClr>
              <a:buSzPts val="600"/>
              <a:buNone/>
              <a:defRPr sz="600">
                <a:solidFill>
                  <a:schemeClr val="lt1"/>
                </a:solidFill>
              </a:defRPr>
            </a:lvl4pPr>
            <a:lvl5pPr indent="-228600" lvl="4" marL="2286000" rtl="0" algn="l">
              <a:lnSpc>
                <a:spcPct val="90000"/>
              </a:lnSpc>
              <a:spcBef>
                <a:spcPts val="400"/>
              </a:spcBef>
              <a:spcAft>
                <a:spcPts val="0"/>
              </a:spcAft>
              <a:buClr>
                <a:schemeClr val="lt1"/>
              </a:buClr>
              <a:buSzPts val="600"/>
              <a:buNone/>
              <a:defRPr sz="600">
                <a:solidFill>
                  <a:schemeClr val="lt1"/>
                </a:solidFill>
              </a:defRPr>
            </a:lvl5pPr>
            <a:lvl6pPr indent="-228600" lvl="5" marL="2743200" rtl="0" algn="l">
              <a:lnSpc>
                <a:spcPct val="90000"/>
              </a:lnSpc>
              <a:spcBef>
                <a:spcPts val="400"/>
              </a:spcBef>
              <a:spcAft>
                <a:spcPts val="0"/>
              </a:spcAft>
              <a:buClr>
                <a:schemeClr val="lt1"/>
              </a:buClr>
              <a:buSzPts val="600"/>
              <a:buNone/>
              <a:defRPr sz="600">
                <a:solidFill>
                  <a:schemeClr val="lt1"/>
                </a:solidFill>
              </a:defRPr>
            </a:lvl6pPr>
            <a:lvl7pPr indent="-228600" lvl="6" marL="3200400" rtl="0" algn="l">
              <a:lnSpc>
                <a:spcPct val="90000"/>
              </a:lnSpc>
              <a:spcBef>
                <a:spcPts val="400"/>
              </a:spcBef>
              <a:spcAft>
                <a:spcPts val="0"/>
              </a:spcAft>
              <a:buClr>
                <a:schemeClr val="lt1"/>
              </a:buClr>
              <a:buSzPts val="600"/>
              <a:buNone/>
              <a:defRPr sz="600">
                <a:solidFill>
                  <a:schemeClr val="lt1"/>
                </a:solidFill>
              </a:defRPr>
            </a:lvl7pPr>
            <a:lvl8pPr indent="-228600" lvl="7" marL="3657600" rtl="0" algn="l">
              <a:lnSpc>
                <a:spcPct val="90000"/>
              </a:lnSpc>
              <a:spcBef>
                <a:spcPts val="400"/>
              </a:spcBef>
              <a:spcAft>
                <a:spcPts val="0"/>
              </a:spcAft>
              <a:buClr>
                <a:schemeClr val="lt1"/>
              </a:buClr>
              <a:buSzPts val="600"/>
              <a:buNone/>
              <a:defRPr sz="600">
                <a:solidFill>
                  <a:schemeClr val="lt1"/>
                </a:solidFill>
              </a:defRPr>
            </a:lvl8pPr>
            <a:lvl9pPr indent="-228600" lvl="8" marL="4114800" rtl="0" algn="l">
              <a:lnSpc>
                <a:spcPct val="90000"/>
              </a:lnSpc>
              <a:spcBef>
                <a:spcPts val="400"/>
              </a:spcBef>
              <a:spcAft>
                <a:spcPts val="0"/>
              </a:spcAft>
              <a:buClr>
                <a:schemeClr val="lt1"/>
              </a:buClr>
              <a:buSzPts val="600"/>
              <a:buNone/>
              <a:defRPr sz="600">
                <a:solidFill>
                  <a:schemeClr val="lt1"/>
                </a:solidFill>
              </a:defRPr>
            </a:lvl9pPr>
          </a:lstStyl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Blank w/ Title">
  <p:cSld name="7 Blank w/ Title">
    <p:spTree>
      <p:nvGrpSpPr>
        <p:cNvPr id="1108" name="Shape 1108"/>
        <p:cNvGrpSpPr/>
        <p:nvPr/>
      </p:nvGrpSpPr>
      <p:grpSpPr>
        <a:xfrm>
          <a:off x="0" y="0"/>
          <a:ext cx="0" cy="0"/>
          <a:chOff x="0" y="0"/>
          <a:chExt cx="0" cy="0"/>
        </a:xfrm>
      </p:grpSpPr>
      <p:sp>
        <p:nvSpPr>
          <p:cNvPr id="1109" name="Google Shape;1109;p183"/>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0" name="Google Shape;1110;p183"/>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Blank" type="blank">
  <p:cSld name="BLANK">
    <p:spTree>
      <p:nvGrpSpPr>
        <p:cNvPr id="1111" name="Shape 1111"/>
        <p:cNvGrpSpPr/>
        <p:nvPr/>
      </p:nvGrpSpPr>
      <p:grpSpPr>
        <a:xfrm>
          <a:off x="0" y="0"/>
          <a:ext cx="0" cy="0"/>
          <a:chOff x="0" y="0"/>
          <a:chExt cx="0" cy="0"/>
        </a:xfrm>
      </p:grpSpPr>
      <p:sp>
        <p:nvSpPr>
          <p:cNvPr id="1112" name="Google Shape;1112;p184"/>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lvl="0" rtl="0">
              <a:buNone/>
              <a:defRPr baseline="-25000"/>
            </a:lvl1pPr>
            <a:lvl2pPr lvl="1" rtl="0">
              <a:buNone/>
              <a:defRPr baseline="-25000"/>
            </a:lvl2pPr>
            <a:lvl3pPr lvl="2" rtl="0">
              <a:buNone/>
              <a:defRPr baseline="-25000"/>
            </a:lvl3pPr>
            <a:lvl4pPr lvl="3" rtl="0">
              <a:buNone/>
              <a:defRPr baseline="-25000"/>
            </a:lvl4pPr>
            <a:lvl5pPr lvl="4" rtl="0">
              <a:buNone/>
              <a:defRPr baseline="-25000"/>
            </a:lvl5pPr>
            <a:lvl6pPr lvl="5" rtl="0">
              <a:buNone/>
              <a:defRPr baseline="-25000"/>
            </a:lvl6pPr>
            <a:lvl7pPr lvl="6" rtl="0">
              <a:buNone/>
              <a:defRPr baseline="-25000"/>
            </a:lvl7pPr>
            <a:lvl8pPr lvl="7" rtl="0">
              <a:buNone/>
              <a:defRPr baseline="-25000"/>
            </a:lvl8pPr>
            <a:lvl9pPr lvl="8" rtl="0">
              <a:buNone/>
              <a:defRPr baseline="-250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Logo Blank" showMasterSp="0">
  <p:cSld name="7.2 Logo Blank">
    <p:spTree>
      <p:nvGrpSpPr>
        <p:cNvPr id="1113" name="Shape 1113"/>
        <p:cNvGrpSpPr/>
        <p:nvPr/>
      </p:nvGrpSpPr>
      <p:grpSpPr>
        <a:xfrm>
          <a:off x="0" y="0"/>
          <a:ext cx="0" cy="0"/>
          <a:chOff x="0" y="0"/>
          <a:chExt cx="0" cy="0"/>
        </a:xfrm>
      </p:grpSpPr>
      <p:pic>
        <p:nvPicPr>
          <p:cNvPr id="1114" name="Google Shape;1114;p185"/>
          <p:cNvPicPr preferRelativeResize="0"/>
          <p:nvPr/>
        </p:nvPicPr>
        <p:blipFill rotWithShape="1">
          <a:blip r:embed="rId2">
            <a:alphaModFix/>
          </a:blip>
          <a:srcRect b="0" l="0" r="0" t="0"/>
          <a:stretch/>
        </p:blipFill>
        <p:spPr>
          <a:xfrm>
            <a:off x="8046671" y="4459330"/>
            <a:ext cx="958426" cy="57267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p:cSld name="3 1-Column">
    <p:spTree>
      <p:nvGrpSpPr>
        <p:cNvPr id="92" name="Shape 92"/>
        <p:cNvGrpSpPr/>
        <p:nvPr/>
      </p:nvGrpSpPr>
      <p:grpSpPr>
        <a:xfrm>
          <a:off x="0" y="0"/>
          <a:ext cx="0" cy="0"/>
          <a:chOff x="0" y="0"/>
          <a:chExt cx="0" cy="0"/>
        </a:xfrm>
      </p:grpSpPr>
      <p:sp>
        <p:nvSpPr>
          <p:cNvPr id="93" name="Google Shape;93;p20"/>
          <p:cNvSpPr txBox="1"/>
          <p:nvPr>
            <p:ph idx="1" type="body"/>
          </p:nvPr>
        </p:nvSpPr>
        <p:spPr>
          <a:xfrm>
            <a:off x="438172" y="971551"/>
            <a:ext cx="8267100" cy="3257700"/>
          </a:xfrm>
          <a:prstGeom prst="rect">
            <a:avLst/>
          </a:prstGeom>
          <a:noFill/>
          <a:ln>
            <a:noFill/>
          </a:ln>
        </p:spPr>
        <p:txBody>
          <a:bodyPr anchorCtr="0" anchor="ctr" bIns="45700" lIns="0" spcFirstLastPara="1" rIns="91425" wrap="square" tIns="45700">
            <a:noAutofit/>
          </a:bodyPr>
          <a:lstStyle>
            <a:lvl1pPr indent="-355600" lvl="0" marL="457200" rtl="0" algn="l">
              <a:lnSpc>
                <a:spcPct val="100000"/>
              </a:lnSpc>
              <a:spcBef>
                <a:spcPts val="750"/>
              </a:spcBef>
              <a:spcAft>
                <a:spcPts val="0"/>
              </a:spcAft>
              <a:buClr>
                <a:schemeClr val="dk1"/>
              </a:buClr>
              <a:buSzPts val="2000"/>
              <a:buFont typeface="Arial"/>
              <a:buChar char="•"/>
              <a:defRPr/>
            </a:lvl1pPr>
            <a:lvl2pPr indent="-355600" lvl="1" marL="914400" rtl="0" algn="l">
              <a:lnSpc>
                <a:spcPct val="100000"/>
              </a:lnSpc>
              <a:spcBef>
                <a:spcPts val="1200"/>
              </a:spcBef>
              <a:spcAft>
                <a:spcPts val="0"/>
              </a:spcAft>
              <a:buClr>
                <a:schemeClr val="dk1"/>
              </a:buClr>
              <a:buSzPts val="20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94" name="Google Shape;94;p20"/>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20"/>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20"/>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Totally Blank" showMasterSp="0">
  <p:cSld name="7.2 Totally Blank">
    <p:spTree>
      <p:nvGrpSpPr>
        <p:cNvPr id="1115" name="Shape 1115"/>
        <p:cNvGrpSpPr/>
        <p:nvPr/>
      </p:nvGrpSpPr>
      <p:grpSpPr>
        <a:xfrm>
          <a:off x="0" y="0"/>
          <a:ext cx="0" cy="0"/>
          <a:chOff x="0" y="0"/>
          <a:chExt cx="0" cy="0"/>
        </a:xfrm>
      </p:grpSpPr>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Logo Blank - Gradient" showMasterSp="0">
  <p:cSld name="7.3 Logo Blank - Gradient">
    <p:bg>
      <p:bgPr>
        <a:gradFill>
          <a:gsLst>
            <a:gs pos="0">
              <a:schemeClr val="accent3"/>
            </a:gs>
            <a:gs pos="33000">
              <a:schemeClr val="accent1"/>
            </a:gs>
            <a:gs pos="100000">
              <a:schemeClr val="dk2"/>
            </a:gs>
          </a:gsLst>
          <a:lin ang="3600008" scaled="0"/>
        </a:gradFill>
      </p:bgPr>
    </p:bg>
    <p:spTree>
      <p:nvGrpSpPr>
        <p:cNvPr id="1116" name="Shape 1116"/>
        <p:cNvGrpSpPr/>
        <p:nvPr/>
      </p:nvGrpSpPr>
      <p:grpSpPr>
        <a:xfrm>
          <a:off x="0" y="0"/>
          <a:ext cx="0" cy="0"/>
          <a:chOff x="0" y="0"/>
          <a:chExt cx="0" cy="0"/>
        </a:xfrm>
      </p:grpSpPr>
      <p:pic>
        <p:nvPicPr>
          <p:cNvPr id="1117" name="Google Shape;1117;p187"/>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Totally Blank - Gradient" showMasterSp="0">
  <p:cSld name="7.3 Totally Blank - Gradient">
    <p:bg>
      <p:bgPr>
        <a:gradFill>
          <a:gsLst>
            <a:gs pos="0">
              <a:schemeClr val="accent3"/>
            </a:gs>
            <a:gs pos="33000">
              <a:schemeClr val="accent1"/>
            </a:gs>
            <a:gs pos="100000">
              <a:schemeClr val="dk2"/>
            </a:gs>
          </a:gsLst>
          <a:lin ang="3600008" scaled="0"/>
        </a:gradFill>
      </p:bgPr>
    </p:bg>
    <p:spTree>
      <p:nvGrpSpPr>
        <p:cNvPr id="1118" name="Shape 1118"/>
        <p:cNvGrpSpPr/>
        <p:nvPr/>
      </p:nvGrpSpPr>
      <p:grpSpPr>
        <a:xfrm>
          <a:off x="0" y="0"/>
          <a:ext cx="0" cy="0"/>
          <a:chOff x="0" y="0"/>
          <a:chExt cx="0" cy="0"/>
        </a:xfrm>
      </p:grpSpPr>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1-Column">
  <p:cSld name="1_3 1-Column">
    <p:spTree>
      <p:nvGrpSpPr>
        <p:cNvPr id="1119" name="Shape 1119"/>
        <p:cNvGrpSpPr/>
        <p:nvPr/>
      </p:nvGrpSpPr>
      <p:grpSpPr>
        <a:xfrm>
          <a:off x="0" y="0"/>
          <a:ext cx="0" cy="0"/>
          <a:chOff x="0" y="0"/>
          <a:chExt cx="0" cy="0"/>
        </a:xfrm>
      </p:grpSpPr>
      <p:sp>
        <p:nvSpPr>
          <p:cNvPr id="1120" name="Google Shape;1120;p189"/>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1" name="Google Shape;1121;p189"/>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7 Blank w/ Title">
  <p:cSld name="1_7 Blank w/ Title">
    <p:spTree>
      <p:nvGrpSpPr>
        <p:cNvPr id="1122" name="Shape 1122"/>
        <p:cNvGrpSpPr/>
        <p:nvPr/>
      </p:nvGrpSpPr>
      <p:grpSpPr>
        <a:xfrm>
          <a:off x="0" y="0"/>
          <a:ext cx="0" cy="0"/>
          <a:chOff x="0" y="0"/>
          <a:chExt cx="0" cy="0"/>
        </a:xfrm>
      </p:grpSpPr>
      <p:sp>
        <p:nvSpPr>
          <p:cNvPr id="1123" name="Google Shape;1123;p190"/>
          <p:cNvSpPr txBox="1"/>
          <p:nvPr>
            <p:ph idx="1"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 2-Column">
  <p:cSld name="4.8 2-Column">
    <p:spTree>
      <p:nvGrpSpPr>
        <p:cNvPr id="1124" name="Shape 1124"/>
        <p:cNvGrpSpPr/>
        <p:nvPr/>
      </p:nvGrpSpPr>
      <p:grpSpPr>
        <a:xfrm>
          <a:off x="0" y="0"/>
          <a:ext cx="0" cy="0"/>
          <a:chOff x="0" y="0"/>
          <a:chExt cx="0" cy="0"/>
        </a:xfrm>
      </p:grpSpPr>
      <p:sp>
        <p:nvSpPr>
          <p:cNvPr id="1125" name="Google Shape;1125;p191"/>
          <p:cNvSpPr/>
          <p:nvPr/>
        </p:nvSpPr>
        <p:spPr>
          <a:xfrm>
            <a:off x="6343649" y="11912"/>
            <a:ext cx="2818200" cy="5131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26" name="Google Shape;1126;p191"/>
          <p:cNvSpPr txBox="1"/>
          <p:nvPr>
            <p:ph idx="1" type="body"/>
          </p:nvPr>
        </p:nvSpPr>
        <p:spPr>
          <a:xfrm>
            <a:off x="438172" y="342900"/>
            <a:ext cx="55056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solidFill>
                  <a:schemeClr val="dk1"/>
                </a:solidFill>
              </a:defRPr>
            </a:lvl1pPr>
            <a:lvl2pPr indent="-228600" lvl="1" marL="914400" rtl="0" algn="l">
              <a:lnSpc>
                <a:spcPct val="90000"/>
              </a:lnSpc>
              <a:spcBef>
                <a:spcPts val="400"/>
              </a:spcBef>
              <a:spcAft>
                <a:spcPts val="0"/>
              </a:spcAft>
              <a:buClr>
                <a:schemeClr val="lt1"/>
              </a:buClr>
              <a:buSzPts val="1800"/>
              <a:buNone/>
              <a:defRPr>
                <a:solidFill>
                  <a:schemeClr val="lt1"/>
                </a:solidFill>
              </a:defRPr>
            </a:lvl2pPr>
            <a:lvl3pPr indent="-228600" lvl="2" marL="1371600" rtl="0" algn="l">
              <a:lnSpc>
                <a:spcPct val="90000"/>
              </a:lnSpc>
              <a:spcBef>
                <a:spcPts val="400"/>
              </a:spcBef>
              <a:spcAft>
                <a:spcPts val="0"/>
              </a:spcAft>
              <a:buClr>
                <a:schemeClr val="lt1"/>
              </a:buClr>
              <a:buSzPts val="1800"/>
              <a:buNone/>
              <a:defRPr>
                <a:solidFill>
                  <a:schemeClr val="lt1"/>
                </a:solidFill>
              </a:defRPr>
            </a:lvl3pPr>
            <a:lvl4pPr indent="-228600" lvl="3" marL="1828800" rtl="0" algn="l">
              <a:lnSpc>
                <a:spcPct val="90000"/>
              </a:lnSpc>
              <a:spcBef>
                <a:spcPts val="400"/>
              </a:spcBef>
              <a:spcAft>
                <a:spcPts val="0"/>
              </a:spcAft>
              <a:buClr>
                <a:schemeClr val="lt1"/>
              </a:buClr>
              <a:buSzPts val="1800"/>
              <a:buNone/>
              <a:defRPr>
                <a:solidFill>
                  <a:schemeClr val="lt1"/>
                </a:solidFill>
              </a:defRPr>
            </a:lvl4pPr>
            <a:lvl5pPr indent="-228600" lvl="4" marL="2286000" rtl="0" algn="l">
              <a:lnSpc>
                <a:spcPct val="90000"/>
              </a:lnSpc>
              <a:spcBef>
                <a:spcPts val="400"/>
              </a:spcBef>
              <a:spcAft>
                <a:spcPts val="0"/>
              </a:spcAft>
              <a:buClr>
                <a:schemeClr val="lt1"/>
              </a:buClr>
              <a:buSzPts val="18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7" name="Google Shape;1127;p191"/>
          <p:cNvSpPr txBox="1"/>
          <p:nvPr>
            <p:ph idx="2" type="body"/>
          </p:nvPr>
        </p:nvSpPr>
        <p:spPr>
          <a:xfrm>
            <a:off x="6629400" y="342900"/>
            <a:ext cx="2075700" cy="40578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8" name="Google Shape;1128;p191"/>
          <p:cNvSpPr txBox="1"/>
          <p:nvPr>
            <p:ph idx="12" type="sldNum"/>
          </p:nvPr>
        </p:nvSpPr>
        <p:spPr>
          <a:xfrm>
            <a:off x="211325" y="4797017"/>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700">
                <a:solidFill>
                  <a:schemeClr val="accent2"/>
                </a:solidFill>
                <a:latin typeface="Arial"/>
                <a:ea typeface="Arial"/>
                <a:cs typeface="Arial"/>
                <a:sym typeface="Arial"/>
              </a:defRPr>
            </a:lvl1pPr>
            <a:lvl2pPr indent="0" lvl="1" marL="0" marR="0" rtl="0" algn="r">
              <a:spcBef>
                <a:spcPts val="0"/>
              </a:spcBef>
              <a:buNone/>
              <a:defRPr b="0" sz="700">
                <a:solidFill>
                  <a:schemeClr val="accent2"/>
                </a:solidFill>
                <a:latin typeface="Arial"/>
                <a:ea typeface="Arial"/>
                <a:cs typeface="Arial"/>
                <a:sym typeface="Arial"/>
              </a:defRPr>
            </a:lvl2pPr>
            <a:lvl3pPr indent="0" lvl="2" marL="0" marR="0" rtl="0" algn="r">
              <a:spcBef>
                <a:spcPts val="0"/>
              </a:spcBef>
              <a:buNone/>
              <a:defRPr b="0" sz="700">
                <a:solidFill>
                  <a:schemeClr val="accent2"/>
                </a:solidFill>
                <a:latin typeface="Arial"/>
                <a:ea typeface="Arial"/>
                <a:cs typeface="Arial"/>
                <a:sym typeface="Arial"/>
              </a:defRPr>
            </a:lvl3pPr>
            <a:lvl4pPr indent="0" lvl="3" marL="0" marR="0" rtl="0" algn="r">
              <a:spcBef>
                <a:spcPts val="0"/>
              </a:spcBef>
              <a:buNone/>
              <a:defRPr b="0" sz="700">
                <a:solidFill>
                  <a:schemeClr val="accent2"/>
                </a:solidFill>
                <a:latin typeface="Arial"/>
                <a:ea typeface="Arial"/>
                <a:cs typeface="Arial"/>
                <a:sym typeface="Arial"/>
              </a:defRPr>
            </a:lvl4pPr>
            <a:lvl5pPr indent="0" lvl="4" marL="0" marR="0" rtl="0" algn="r">
              <a:spcBef>
                <a:spcPts val="0"/>
              </a:spcBef>
              <a:buNone/>
              <a:defRPr b="0" sz="700">
                <a:solidFill>
                  <a:schemeClr val="accent2"/>
                </a:solidFill>
                <a:latin typeface="Arial"/>
                <a:ea typeface="Arial"/>
                <a:cs typeface="Arial"/>
                <a:sym typeface="Arial"/>
              </a:defRPr>
            </a:lvl5pPr>
            <a:lvl6pPr indent="0" lvl="5" marL="0" marR="0" rtl="0" algn="r">
              <a:spcBef>
                <a:spcPts val="0"/>
              </a:spcBef>
              <a:buNone/>
              <a:defRPr b="0" sz="700">
                <a:solidFill>
                  <a:schemeClr val="accent2"/>
                </a:solidFill>
                <a:latin typeface="Arial"/>
                <a:ea typeface="Arial"/>
                <a:cs typeface="Arial"/>
                <a:sym typeface="Arial"/>
              </a:defRPr>
            </a:lvl6pPr>
            <a:lvl7pPr indent="0" lvl="6" marL="0" marR="0" rtl="0" algn="r">
              <a:spcBef>
                <a:spcPts val="0"/>
              </a:spcBef>
              <a:buNone/>
              <a:defRPr b="0" sz="700">
                <a:solidFill>
                  <a:schemeClr val="accent2"/>
                </a:solidFill>
                <a:latin typeface="Arial"/>
                <a:ea typeface="Arial"/>
                <a:cs typeface="Arial"/>
                <a:sym typeface="Arial"/>
              </a:defRPr>
            </a:lvl7pPr>
            <a:lvl8pPr indent="0" lvl="7" marL="0" marR="0" rtl="0" algn="r">
              <a:spcBef>
                <a:spcPts val="0"/>
              </a:spcBef>
              <a:buNone/>
              <a:defRPr b="0" sz="700">
                <a:solidFill>
                  <a:schemeClr val="accent2"/>
                </a:solidFill>
                <a:latin typeface="Arial"/>
                <a:ea typeface="Arial"/>
                <a:cs typeface="Arial"/>
                <a:sym typeface="Arial"/>
              </a:defRPr>
            </a:lvl8pPr>
            <a:lvl9pPr indent="0" lvl="8" marL="0" marR="0" rtl="0" algn="r">
              <a:spcBef>
                <a:spcPts val="0"/>
              </a:spcBef>
              <a:buNone/>
              <a:defRPr b="0" sz="7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29" name="Google Shape;1129;p191"/>
          <p:cNvSpPr txBox="1"/>
          <p:nvPr>
            <p:ph idx="11" type="ftr"/>
          </p:nvPr>
        </p:nvSpPr>
        <p:spPr>
          <a:xfrm>
            <a:off x="618117" y="4796260"/>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7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1-Column w/ Background 1">
  <p:cSld name="3.1 1-Column w/ Background_1">
    <p:spTree>
      <p:nvGrpSpPr>
        <p:cNvPr id="1130" name="Shape 1130"/>
        <p:cNvGrpSpPr/>
        <p:nvPr/>
      </p:nvGrpSpPr>
      <p:grpSpPr>
        <a:xfrm>
          <a:off x="0" y="0"/>
          <a:ext cx="0" cy="0"/>
          <a:chOff x="0" y="0"/>
          <a:chExt cx="0" cy="0"/>
        </a:xfrm>
      </p:grpSpPr>
      <p:sp>
        <p:nvSpPr>
          <p:cNvPr id="1131" name="Google Shape;1131;p192"/>
          <p:cNvSpPr/>
          <p:nvPr/>
        </p:nvSpPr>
        <p:spPr>
          <a:xfrm>
            <a:off x="426362" y="960440"/>
            <a:ext cx="82788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32" name="Google Shape;1132;p192"/>
          <p:cNvSpPr txBox="1"/>
          <p:nvPr>
            <p:ph idx="1" type="body"/>
          </p:nvPr>
        </p:nvSpPr>
        <p:spPr>
          <a:xfrm>
            <a:off x="685801" y="1096696"/>
            <a:ext cx="77547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lt2"/>
              </a:buClr>
              <a:buSzPts val="1800"/>
              <a:buFont typeface="Arial"/>
              <a:buChar char="•"/>
              <a:defRPr>
                <a:solidFill>
                  <a:schemeClr val="lt2"/>
                </a:solidFill>
              </a:defRPr>
            </a:lvl1pPr>
            <a:lvl2pPr indent="-342900" lvl="1" marL="914400" rtl="0" algn="l">
              <a:lnSpc>
                <a:spcPct val="100000"/>
              </a:lnSpc>
              <a:spcBef>
                <a:spcPts val="1200"/>
              </a:spcBef>
              <a:spcAft>
                <a:spcPts val="0"/>
              </a:spcAft>
              <a:buClr>
                <a:schemeClr val="lt2"/>
              </a:buClr>
              <a:buSzPts val="1800"/>
              <a:buChar char="•"/>
              <a:defRPr>
                <a:solidFill>
                  <a:schemeClr val="lt2"/>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3" name="Google Shape;1133;p192"/>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4" name="Google Shape;1134;p192"/>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35" name="Google Shape;1135;p192"/>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1">
  <p:cSld name="4 2-Column_1">
    <p:spTree>
      <p:nvGrpSpPr>
        <p:cNvPr id="1136" name="Shape 1136"/>
        <p:cNvGrpSpPr/>
        <p:nvPr/>
      </p:nvGrpSpPr>
      <p:grpSpPr>
        <a:xfrm>
          <a:off x="0" y="0"/>
          <a:ext cx="0" cy="0"/>
          <a:chOff x="0" y="0"/>
          <a:chExt cx="0" cy="0"/>
        </a:xfrm>
      </p:grpSpPr>
      <p:sp>
        <p:nvSpPr>
          <p:cNvPr id="1137" name="Google Shape;1137;p193"/>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8" name="Google Shape;1138;p193"/>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9" name="Google Shape;1139;p193"/>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40" name="Google Shape;1140;p193"/>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141" name="Google Shape;1141;p193"/>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1">
  <p:cSld name="3 1-Column_1">
    <p:spTree>
      <p:nvGrpSpPr>
        <p:cNvPr id="1142" name="Shape 1142"/>
        <p:cNvGrpSpPr/>
        <p:nvPr/>
      </p:nvGrpSpPr>
      <p:grpSpPr>
        <a:xfrm>
          <a:off x="0" y="0"/>
          <a:ext cx="0" cy="0"/>
          <a:chOff x="0" y="0"/>
          <a:chExt cx="0" cy="0"/>
        </a:xfrm>
      </p:grpSpPr>
      <p:sp>
        <p:nvSpPr>
          <p:cNvPr id="1143" name="Google Shape;1143;p194"/>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4" name="Google Shape;1144;p194"/>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5" name="Google Shape;1145;p194"/>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46" name="Google Shape;1146;p194"/>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2">
  <p:cSld name="3 1-Column_2">
    <p:spTree>
      <p:nvGrpSpPr>
        <p:cNvPr id="1147" name="Shape 1147"/>
        <p:cNvGrpSpPr/>
        <p:nvPr/>
      </p:nvGrpSpPr>
      <p:grpSpPr>
        <a:xfrm>
          <a:off x="0" y="0"/>
          <a:ext cx="0" cy="0"/>
          <a:chOff x="0" y="0"/>
          <a:chExt cx="0" cy="0"/>
        </a:xfrm>
      </p:grpSpPr>
      <p:sp>
        <p:nvSpPr>
          <p:cNvPr id="1148" name="Google Shape;1148;p195"/>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9" name="Google Shape;1149;p195"/>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0" name="Google Shape;1150;p195"/>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1" name="Google Shape;1151;p195"/>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3-Column">
  <p:cSld name="5 3-Column">
    <p:spTree>
      <p:nvGrpSpPr>
        <p:cNvPr id="97" name="Shape 97"/>
        <p:cNvGrpSpPr/>
        <p:nvPr/>
      </p:nvGrpSpPr>
      <p:grpSpPr>
        <a:xfrm>
          <a:off x="0" y="0"/>
          <a:ext cx="0" cy="0"/>
          <a:chOff x="0" y="0"/>
          <a:chExt cx="0" cy="0"/>
        </a:xfrm>
      </p:grpSpPr>
      <p:sp>
        <p:nvSpPr>
          <p:cNvPr id="98" name="Google Shape;98;p21"/>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21"/>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00" name="Google Shape;100;p21"/>
          <p:cNvCxnSpPr/>
          <p:nvPr/>
        </p:nvCxnSpPr>
        <p:spPr>
          <a:xfrm>
            <a:off x="5925449" y="914402"/>
            <a:ext cx="183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101" name="Google Shape;101;p21"/>
          <p:cNvCxnSpPr/>
          <p:nvPr/>
        </p:nvCxnSpPr>
        <p:spPr>
          <a:xfrm flipH="1">
            <a:off x="3171405" y="914402"/>
            <a:ext cx="45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102" name="Google Shape;102;p21"/>
          <p:cNvCxnSpPr/>
          <p:nvPr/>
        </p:nvCxnSpPr>
        <p:spPr>
          <a:xfrm>
            <a:off x="8674990" y="914402"/>
            <a:ext cx="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103" name="Google Shape;103;p21"/>
          <p:cNvCxnSpPr/>
          <p:nvPr/>
        </p:nvCxnSpPr>
        <p:spPr>
          <a:xfrm>
            <a:off x="426363" y="914402"/>
            <a:ext cx="0" cy="3373500"/>
          </a:xfrm>
          <a:prstGeom prst="straightConnector1">
            <a:avLst/>
          </a:prstGeom>
          <a:noFill/>
          <a:ln cap="flat" cmpd="sng" w="28575">
            <a:solidFill>
              <a:schemeClr val="accent1"/>
            </a:solidFill>
            <a:prstDash val="solid"/>
            <a:miter lim="800000"/>
            <a:headEnd len="sm" w="sm" type="none"/>
            <a:tailEnd len="sm" w="sm" type="none"/>
          </a:ln>
        </p:spPr>
      </p:cxnSp>
      <p:sp>
        <p:nvSpPr>
          <p:cNvPr id="104" name="Google Shape;104;p21"/>
          <p:cNvSpPr txBox="1"/>
          <p:nvPr>
            <p:ph idx="1" type="body"/>
          </p:nvPr>
        </p:nvSpPr>
        <p:spPr>
          <a:xfrm>
            <a:off x="556082" y="912114"/>
            <a:ext cx="2483700" cy="3365700"/>
          </a:xfrm>
          <a:prstGeom prst="rect">
            <a:avLst/>
          </a:prstGeom>
          <a:noFill/>
          <a:ln>
            <a:noFill/>
          </a:ln>
        </p:spPr>
        <p:txBody>
          <a:bodyPr anchorCtr="0" anchor="ctr" bIns="45700" lIns="0" spcFirstLastPara="1" rIns="91425" wrap="square" tIns="45700">
            <a:noAutofit/>
          </a:bodyPr>
          <a:lstStyle>
            <a:lvl1pPr indent="-355600" lvl="0" marL="457200" rtl="0" algn="l">
              <a:lnSpc>
                <a:spcPct val="100000"/>
              </a:lnSpc>
              <a:spcBef>
                <a:spcPts val="750"/>
              </a:spcBef>
              <a:spcAft>
                <a:spcPts val="0"/>
              </a:spcAft>
              <a:buClr>
                <a:schemeClr val="dk1"/>
              </a:buClr>
              <a:buSzPts val="2000"/>
              <a:buChar char="•"/>
              <a:defRPr/>
            </a:lvl1pPr>
            <a:lvl2pPr indent="-355600" lvl="1" marL="914400" rtl="0" algn="l">
              <a:lnSpc>
                <a:spcPct val="100000"/>
              </a:lnSpc>
              <a:spcBef>
                <a:spcPts val="1200"/>
              </a:spcBef>
              <a:spcAft>
                <a:spcPts val="0"/>
              </a:spcAft>
              <a:buClr>
                <a:schemeClr val="dk1"/>
              </a:buClr>
              <a:buSzPts val="20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5" name="Google Shape;105;p21"/>
          <p:cNvSpPr txBox="1"/>
          <p:nvPr>
            <p:ph idx="2" type="body"/>
          </p:nvPr>
        </p:nvSpPr>
        <p:spPr>
          <a:xfrm>
            <a:off x="3321116" y="922102"/>
            <a:ext cx="2483700" cy="3365700"/>
          </a:xfrm>
          <a:prstGeom prst="rect">
            <a:avLst/>
          </a:prstGeom>
          <a:noFill/>
          <a:ln>
            <a:noFill/>
          </a:ln>
        </p:spPr>
        <p:txBody>
          <a:bodyPr anchorCtr="0" anchor="ctr" bIns="45700" lIns="0" spcFirstLastPara="1" rIns="91425" wrap="square" tIns="45700">
            <a:noAutofit/>
          </a:bodyPr>
          <a:lstStyle>
            <a:lvl1pPr indent="-355600" lvl="0" marL="457200" rtl="0" algn="l">
              <a:lnSpc>
                <a:spcPct val="100000"/>
              </a:lnSpc>
              <a:spcBef>
                <a:spcPts val="750"/>
              </a:spcBef>
              <a:spcAft>
                <a:spcPts val="0"/>
              </a:spcAft>
              <a:buClr>
                <a:schemeClr val="dk1"/>
              </a:buClr>
              <a:buSzPts val="2000"/>
              <a:buChar char="•"/>
              <a:defRPr/>
            </a:lvl1pPr>
            <a:lvl2pPr indent="-355600" lvl="1" marL="914400" rtl="0" algn="l">
              <a:lnSpc>
                <a:spcPct val="100000"/>
              </a:lnSpc>
              <a:spcBef>
                <a:spcPts val="1200"/>
              </a:spcBef>
              <a:spcAft>
                <a:spcPts val="0"/>
              </a:spcAft>
              <a:buClr>
                <a:schemeClr val="dk1"/>
              </a:buClr>
              <a:buSzPts val="20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6" name="Google Shape;106;p21"/>
          <p:cNvSpPr txBox="1"/>
          <p:nvPr>
            <p:ph idx="3" type="body"/>
          </p:nvPr>
        </p:nvSpPr>
        <p:spPr>
          <a:xfrm>
            <a:off x="6086150" y="912114"/>
            <a:ext cx="2483700" cy="3365700"/>
          </a:xfrm>
          <a:prstGeom prst="rect">
            <a:avLst/>
          </a:prstGeom>
          <a:noFill/>
          <a:ln>
            <a:noFill/>
          </a:ln>
        </p:spPr>
        <p:txBody>
          <a:bodyPr anchorCtr="0" anchor="ctr" bIns="45700" lIns="0" spcFirstLastPara="1" rIns="91425" wrap="square" tIns="45700">
            <a:noAutofit/>
          </a:bodyPr>
          <a:lstStyle>
            <a:lvl1pPr indent="-355600" lvl="0" marL="457200" rtl="0" algn="l">
              <a:lnSpc>
                <a:spcPct val="100000"/>
              </a:lnSpc>
              <a:spcBef>
                <a:spcPts val="750"/>
              </a:spcBef>
              <a:spcAft>
                <a:spcPts val="0"/>
              </a:spcAft>
              <a:buClr>
                <a:schemeClr val="dk1"/>
              </a:buClr>
              <a:buSzPts val="2000"/>
              <a:buChar char="•"/>
              <a:defRPr/>
            </a:lvl1pPr>
            <a:lvl2pPr indent="-355600" lvl="1" marL="914400" rtl="0" algn="l">
              <a:lnSpc>
                <a:spcPct val="100000"/>
              </a:lnSpc>
              <a:spcBef>
                <a:spcPts val="1200"/>
              </a:spcBef>
              <a:spcAft>
                <a:spcPts val="0"/>
              </a:spcAft>
              <a:buClr>
                <a:schemeClr val="dk1"/>
              </a:buClr>
              <a:buSzPts val="20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7" name="Google Shape;107;p21"/>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2">
  <p:cSld name="4 2-Column_2">
    <p:spTree>
      <p:nvGrpSpPr>
        <p:cNvPr id="1152" name="Shape 1152"/>
        <p:cNvGrpSpPr/>
        <p:nvPr/>
      </p:nvGrpSpPr>
      <p:grpSpPr>
        <a:xfrm>
          <a:off x="0" y="0"/>
          <a:ext cx="0" cy="0"/>
          <a:chOff x="0" y="0"/>
          <a:chExt cx="0" cy="0"/>
        </a:xfrm>
      </p:grpSpPr>
      <p:sp>
        <p:nvSpPr>
          <p:cNvPr id="1153" name="Google Shape;1153;p196"/>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4" name="Google Shape;1154;p196"/>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5" name="Google Shape;1155;p196"/>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6" name="Google Shape;1156;p196"/>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157" name="Google Shape;1157;p196"/>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3">
  <p:cSld name="3 1-Column_3">
    <p:spTree>
      <p:nvGrpSpPr>
        <p:cNvPr id="1158" name="Shape 1158"/>
        <p:cNvGrpSpPr/>
        <p:nvPr/>
      </p:nvGrpSpPr>
      <p:grpSpPr>
        <a:xfrm>
          <a:off x="0" y="0"/>
          <a:ext cx="0" cy="0"/>
          <a:chOff x="0" y="0"/>
          <a:chExt cx="0" cy="0"/>
        </a:xfrm>
      </p:grpSpPr>
      <p:sp>
        <p:nvSpPr>
          <p:cNvPr id="1159" name="Google Shape;1159;p197"/>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0" name="Google Shape;1160;p197"/>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1" name="Google Shape;1161;p197"/>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62" name="Google Shape;1162;p197"/>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3">
  <p:cSld name="4 2-Column_3">
    <p:spTree>
      <p:nvGrpSpPr>
        <p:cNvPr id="1163" name="Shape 1163"/>
        <p:cNvGrpSpPr/>
        <p:nvPr/>
      </p:nvGrpSpPr>
      <p:grpSpPr>
        <a:xfrm>
          <a:off x="0" y="0"/>
          <a:ext cx="0" cy="0"/>
          <a:chOff x="0" y="0"/>
          <a:chExt cx="0" cy="0"/>
        </a:xfrm>
      </p:grpSpPr>
      <p:sp>
        <p:nvSpPr>
          <p:cNvPr id="1164" name="Google Shape;1164;p198"/>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5" name="Google Shape;1165;p198"/>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6" name="Google Shape;1166;p198"/>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a:solidFill>
                  <a:schemeClr val="accent2"/>
                </a:solidFill>
                <a:latin typeface="Arial"/>
                <a:ea typeface="Arial"/>
                <a:cs typeface="Arial"/>
                <a:sym typeface="Arial"/>
              </a:defRPr>
            </a:lvl1pPr>
            <a:lvl2pPr indent="0" lvl="1" marL="0" marR="0" rtl="0" algn="r">
              <a:spcBef>
                <a:spcPts val="0"/>
              </a:spcBef>
              <a:buNone/>
              <a:defRPr b="0" sz="900">
                <a:solidFill>
                  <a:schemeClr val="accent2"/>
                </a:solidFill>
                <a:latin typeface="Arial"/>
                <a:ea typeface="Arial"/>
                <a:cs typeface="Arial"/>
                <a:sym typeface="Arial"/>
              </a:defRPr>
            </a:lvl2pPr>
            <a:lvl3pPr indent="0" lvl="2" marL="0" marR="0" rtl="0" algn="r">
              <a:spcBef>
                <a:spcPts val="0"/>
              </a:spcBef>
              <a:buNone/>
              <a:defRPr b="0" sz="900">
                <a:solidFill>
                  <a:schemeClr val="accent2"/>
                </a:solidFill>
                <a:latin typeface="Arial"/>
                <a:ea typeface="Arial"/>
                <a:cs typeface="Arial"/>
                <a:sym typeface="Arial"/>
              </a:defRPr>
            </a:lvl3pPr>
            <a:lvl4pPr indent="0" lvl="3" marL="0" marR="0" rtl="0" algn="r">
              <a:spcBef>
                <a:spcPts val="0"/>
              </a:spcBef>
              <a:buNone/>
              <a:defRPr b="0" sz="900">
                <a:solidFill>
                  <a:schemeClr val="accent2"/>
                </a:solidFill>
                <a:latin typeface="Arial"/>
                <a:ea typeface="Arial"/>
                <a:cs typeface="Arial"/>
                <a:sym typeface="Arial"/>
              </a:defRPr>
            </a:lvl4pPr>
            <a:lvl5pPr indent="0" lvl="4" marL="0" marR="0" rtl="0" algn="r">
              <a:spcBef>
                <a:spcPts val="0"/>
              </a:spcBef>
              <a:buNone/>
              <a:defRPr b="0" sz="900">
                <a:solidFill>
                  <a:schemeClr val="accent2"/>
                </a:solidFill>
                <a:latin typeface="Arial"/>
                <a:ea typeface="Arial"/>
                <a:cs typeface="Arial"/>
                <a:sym typeface="Arial"/>
              </a:defRPr>
            </a:lvl5pPr>
            <a:lvl6pPr indent="0" lvl="5" marL="0" marR="0" rtl="0" algn="r">
              <a:spcBef>
                <a:spcPts val="0"/>
              </a:spcBef>
              <a:buNone/>
              <a:defRPr b="0" sz="900">
                <a:solidFill>
                  <a:schemeClr val="accent2"/>
                </a:solidFill>
                <a:latin typeface="Arial"/>
                <a:ea typeface="Arial"/>
                <a:cs typeface="Arial"/>
                <a:sym typeface="Arial"/>
              </a:defRPr>
            </a:lvl6pPr>
            <a:lvl7pPr indent="0" lvl="6" marL="0" marR="0" rtl="0" algn="r">
              <a:spcBef>
                <a:spcPts val="0"/>
              </a:spcBef>
              <a:buNone/>
              <a:defRPr b="0" sz="900">
                <a:solidFill>
                  <a:schemeClr val="accent2"/>
                </a:solidFill>
                <a:latin typeface="Arial"/>
                <a:ea typeface="Arial"/>
                <a:cs typeface="Arial"/>
                <a:sym typeface="Arial"/>
              </a:defRPr>
            </a:lvl7pPr>
            <a:lvl8pPr indent="0" lvl="7" marL="0" marR="0" rtl="0" algn="r">
              <a:spcBef>
                <a:spcPts val="0"/>
              </a:spcBef>
              <a:buNone/>
              <a:defRPr b="0" sz="900">
                <a:solidFill>
                  <a:schemeClr val="accent2"/>
                </a:solidFill>
                <a:latin typeface="Arial"/>
                <a:ea typeface="Arial"/>
                <a:cs typeface="Arial"/>
                <a:sym typeface="Arial"/>
              </a:defRPr>
            </a:lvl8pPr>
            <a:lvl9pPr indent="0" lvl="8" marL="0" marR="0" rtl="0" algn="r">
              <a:spcBef>
                <a:spcPts val="0"/>
              </a:spcBef>
              <a:buNone/>
              <a:defRPr b="0"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67" name="Google Shape;1167;p198"/>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168" name="Google Shape;1168;p198"/>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800"/>
              <a:buNone/>
              <a:defRPr>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800"/>
              <a:buNone/>
              <a:defRPr>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800"/>
              <a:buNone/>
              <a:defRPr>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800"/>
              <a:buNone/>
              <a:defRPr>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69" name="Shape 1169"/>
        <p:cNvGrpSpPr/>
        <p:nvPr/>
      </p:nvGrpSpPr>
      <p:grpSpPr>
        <a:xfrm>
          <a:off x="0" y="0"/>
          <a:ext cx="0" cy="0"/>
          <a:chOff x="0" y="0"/>
          <a:chExt cx="0" cy="0"/>
        </a:xfrm>
      </p:grpSpPr>
      <p:sp>
        <p:nvSpPr>
          <p:cNvPr id="1170" name="Google Shape;1170;p199"/>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71" name="Google Shape;1171;p199"/>
          <p:cNvSpPr txBox="1"/>
          <p:nvPr>
            <p:ph idx="11" type="ftr"/>
          </p:nvPr>
        </p:nvSpPr>
        <p:spPr>
          <a:xfrm>
            <a:off x="3108960" y="4783455"/>
            <a:ext cx="2926200" cy="257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72" name="Google Shape;1172;p199"/>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3" name="Shape 1173"/>
        <p:cNvGrpSpPr/>
        <p:nvPr/>
      </p:nvGrpSpPr>
      <p:grpSpPr>
        <a:xfrm>
          <a:off x="0" y="0"/>
          <a:ext cx="0" cy="0"/>
          <a:chOff x="0" y="0"/>
          <a:chExt cx="0" cy="0"/>
        </a:xfrm>
      </p:grpSpPr>
      <p:sp>
        <p:nvSpPr>
          <p:cNvPr id="1174" name="Google Shape;1174;p200"/>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3300"/>
              <a:buNone/>
              <a:defRPr/>
            </a:lvl1pPr>
            <a:lvl2pPr lvl="1" rtl="0" algn="ctr">
              <a:spcBef>
                <a:spcPts val="0"/>
              </a:spcBef>
              <a:spcAft>
                <a:spcPts val="0"/>
              </a:spcAft>
              <a:buSzPts val="1100"/>
              <a:buNone/>
              <a:defRPr/>
            </a:lvl2pPr>
            <a:lvl3pPr lvl="2" rtl="0" algn="ctr">
              <a:spcBef>
                <a:spcPts val="0"/>
              </a:spcBef>
              <a:spcAft>
                <a:spcPts val="0"/>
              </a:spcAft>
              <a:buSzPts val="1100"/>
              <a:buNone/>
              <a:defRPr/>
            </a:lvl3pPr>
            <a:lvl4pPr lvl="3" rtl="0" algn="ctr">
              <a:spcBef>
                <a:spcPts val="0"/>
              </a:spcBef>
              <a:spcAft>
                <a:spcPts val="0"/>
              </a:spcAft>
              <a:buSzPts val="1100"/>
              <a:buNone/>
              <a:defRPr/>
            </a:lvl4pPr>
            <a:lvl5pPr lvl="4" rtl="0" algn="ctr">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1175" name="Google Shape;1175;p200"/>
          <p:cNvSpPr txBox="1"/>
          <p:nvPr>
            <p:ph idx="1" type="body"/>
          </p:nvPr>
        </p:nvSpPr>
        <p:spPr>
          <a:xfrm>
            <a:off x="457200" y="1200152"/>
            <a:ext cx="4038600" cy="3394500"/>
          </a:xfrm>
          <a:prstGeom prst="rect">
            <a:avLst/>
          </a:prstGeom>
          <a:noFill/>
          <a:ln>
            <a:noFill/>
          </a:ln>
        </p:spPr>
        <p:txBody>
          <a:bodyPr anchorCtr="0" anchor="t" bIns="34275" lIns="68575" spcFirstLastPara="1" rIns="68575" wrap="square" tIns="34275">
            <a:no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298450" lvl="2" marL="1371600" rtl="0" algn="l">
              <a:spcBef>
                <a:spcPts val="200"/>
              </a:spcBef>
              <a:spcAft>
                <a:spcPts val="0"/>
              </a:spcAft>
              <a:buClr>
                <a:schemeClr val="dk1"/>
              </a:buClr>
              <a:buSzPts val="1100"/>
              <a:buChar char="•"/>
              <a:defRPr sz="11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1176" name="Google Shape;1176;p200"/>
          <p:cNvSpPr txBox="1"/>
          <p:nvPr>
            <p:ph idx="2" type="body"/>
          </p:nvPr>
        </p:nvSpPr>
        <p:spPr>
          <a:xfrm>
            <a:off x="4648200" y="1200152"/>
            <a:ext cx="4038600" cy="3394500"/>
          </a:xfrm>
          <a:prstGeom prst="rect">
            <a:avLst/>
          </a:prstGeom>
          <a:noFill/>
          <a:ln>
            <a:noFill/>
          </a:ln>
        </p:spPr>
        <p:txBody>
          <a:bodyPr anchorCtr="0" anchor="t" bIns="34275" lIns="68575" spcFirstLastPara="1" rIns="68575" wrap="square" tIns="34275">
            <a:no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298450" lvl="2" marL="1371600" rtl="0" algn="l">
              <a:spcBef>
                <a:spcPts val="200"/>
              </a:spcBef>
              <a:spcAft>
                <a:spcPts val="0"/>
              </a:spcAft>
              <a:buClr>
                <a:schemeClr val="dk1"/>
              </a:buClr>
              <a:buSzPts val="1100"/>
              <a:buChar char="•"/>
              <a:defRPr sz="11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1177" name="Google Shape;1177;p200"/>
          <p:cNvSpPr txBox="1"/>
          <p:nvPr>
            <p:ph idx="11" type="ftr"/>
          </p:nvPr>
        </p:nvSpPr>
        <p:spPr>
          <a:xfrm>
            <a:off x="3124200" y="4767265"/>
            <a:ext cx="28956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178" name="Google Shape;1178;p200"/>
          <p:cNvSpPr txBox="1"/>
          <p:nvPr>
            <p:ph idx="12" type="sldNum"/>
          </p:nvPr>
        </p:nvSpPr>
        <p:spPr>
          <a:xfrm>
            <a:off x="6553200" y="4767265"/>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700"/>
              <a:buFont typeface="Calibri"/>
              <a:buNone/>
              <a:defRPr b="0" i="0" sz="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79" name="Shape 1179"/>
        <p:cNvGrpSpPr/>
        <p:nvPr/>
      </p:nvGrpSpPr>
      <p:grpSpPr>
        <a:xfrm>
          <a:off x="0" y="0"/>
          <a:ext cx="0" cy="0"/>
          <a:chOff x="0" y="0"/>
          <a:chExt cx="0" cy="0"/>
        </a:xfrm>
      </p:grpSpPr>
      <p:sp>
        <p:nvSpPr>
          <p:cNvPr id="1180" name="Google Shape;1180;p201"/>
          <p:cNvSpPr txBox="1"/>
          <p:nvPr>
            <p:ph type="title"/>
          </p:nvPr>
        </p:nvSpPr>
        <p:spPr>
          <a:xfrm>
            <a:off x="457200" y="400050"/>
            <a:ext cx="8229600" cy="571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1" name="Google Shape;1181;p201"/>
          <p:cNvSpPr txBox="1"/>
          <p:nvPr>
            <p:ph idx="1" type="body"/>
          </p:nvPr>
        </p:nvSpPr>
        <p:spPr>
          <a:xfrm>
            <a:off x="457200" y="971550"/>
            <a:ext cx="8229600" cy="38289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82" name="Google Shape;1182;p201"/>
          <p:cNvSpPr txBox="1"/>
          <p:nvPr/>
        </p:nvSpPr>
        <p:spPr>
          <a:xfrm>
            <a:off x="8686800" y="4857750"/>
            <a:ext cx="457200" cy="27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 sz="16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Title Slide" showMasterSp="0">
  <p:cSld name="1_1 Title Slide">
    <p:spTree>
      <p:nvGrpSpPr>
        <p:cNvPr id="1183" name="Shape 1183"/>
        <p:cNvGrpSpPr/>
        <p:nvPr/>
      </p:nvGrpSpPr>
      <p:grpSpPr>
        <a:xfrm>
          <a:off x="0" y="0"/>
          <a:ext cx="0" cy="0"/>
          <a:chOff x="0" y="0"/>
          <a:chExt cx="0" cy="0"/>
        </a:xfrm>
      </p:grpSpPr>
      <p:sp>
        <p:nvSpPr>
          <p:cNvPr id="1184" name="Google Shape;1184;p202"/>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4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5" name="Google Shape;1185;p202"/>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750"/>
              </a:spcBef>
              <a:spcAft>
                <a:spcPts val="0"/>
              </a:spcAft>
              <a:buSzPts val="2000"/>
              <a:buNone/>
              <a:defRPr b="1" i="0" sz="2100">
                <a:solidFill>
                  <a:schemeClr val="accent1"/>
                </a:solidFill>
                <a:latin typeface="Arial"/>
                <a:ea typeface="Arial"/>
                <a:cs typeface="Arial"/>
                <a:sym typeface="Arial"/>
              </a:defRPr>
            </a:lvl1pPr>
            <a:lvl2pPr lvl="1" rtl="0" algn="l">
              <a:lnSpc>
                <a:spcPct val="90000"/>
              </a:lnSpc>
              <a:spcBef>
                <a:spcPts val="375"/>
              </a:spcBef>
              <a:spcAft>
                <a:spcPts val="0"/>
              </a:spcAft>
              <a:buSzPts val="2000"/>
              <a:buChar char="•"/>
              <a:defRPr/>
            </a:lvl2pPr>
            <a:lvl3pPr lvl="2" rtl="0" algn="l">
              <a:lnSpc>
                <a:spcPct val="90000"/>
              </a:lnSpc>
              <a:spcBef>
                <a:spcPts val="375"/>
              </a:spcBef>
              <a:spcAft>
                <a:spcPts val="0"/>
              </a:spcAft>
              <a:buSzPts val="2000"/>
              <a:buChar char="•"/>
              <a:defRPr/>
            </a:lvl3pPr>
            <a:lvl4pPr lvl="3" rtl="0" algn="l">
              <a:lnSpc>
                <a:spcPct val="90000"/>
              </a:lnSpc>
              <a:spcBef>
                <a:spcPts val="375"/>
              </a:spcBef>
              <a:spcAft>
                <a:spcPts val="0"/>
              </a:spcAft>
              <a:buSzPts val="2000"/>
              <a:buChar char="•"/>
              <a:defRPr/>
            </a:lvl4pPr>
            <a:lvl5pPr lvl="4" rtl="0" algn="l">
              <a:lnSpc>
                <a:spcPct val="90000"/>
              </a:lnSpc>
              <a:spcBef>
                <a:spcPts val="375"/>
              </a:spcBef>
              <a:spcAft>
                <a:spcPts val="0"/>
              </a:spcAft>
              <a:buSzPts val="2000"/>
              <a:buChar char="•"/>
              <a:defRPr/>
            </a:lvl5pPr>
            <a:lvl6pPr lvl="5" rtl="0" algn="l">
              <a:lnSpc>
                <a:spcPct val="90000"/>
              </a:lnSpc>
              <a:spcBef>
                <a:spcPts val="375"/>
              </a:spcBef>
              <a:spcAft>
                <a:spcPts val="0"/>
              </a:spcAft>
              <a:buSzPts val="1350"/>
              <a:buChar char="•"/>
              <a:defRPr/>
            </a:lvl6pPr>
            <a:lvl7pPr lvl="6" rtl="0" algn="l">
              <a:lnSpc>
                <a:spcPct val="90000"/>
              </a:lnSpc>
              <a:spcBef>
                <a:spcPts val="375"/>
              </a:spcBef>
              <a:spcAft>
                <a:spcPts val="0"/>
              </a:spcAft>
              <a:buSzPts val="1350"/>
              <a:buChar char="•"/>
              <a:defRPr/>
            </a:lvl7pPr>
            <a:lvl8pPr lvl="7" rtl="0" algn="l">
              <a:lnSpc>
                <a:spcPct val="90000"/>
              </a:lnSpc>
              <a:spcBef>
                <a:spcPts val="375"/>
              </a:spcBef>
              <a:spcAft>
                <a:spcPts val="0"/>
              </a:spcAft>
              <a:buSzPts val="1350"/>
              <a:buChar char="•"/>
              <a:defRPr/>
            </a:lvl8pPr>
            <a:lvl9pPr lvl="8" rtl="0" algn="l">
              <a:lnSpc>
                <a:spcPct val="90000"/>
              </a:lnSpc>
              <a:spcBef>
                <a:spcPts val="375"/>
              </a:spcBef>
              <a:spcAft>
                <a:spcPts val="0"/>
              </a:spcAft>
              <a:buSzPts val="1350"/>
              <a:buChar char="•"/>
              <a:defRPr/>
            </a:lvl9pPr>
          </a:lstStyle>
          <a:p/>
        </p:txBody>
      </p:sp>
      <p:sp>
        <p:nvSpPr>
          <p:cNvPr id="1186" name="Google Shape;1186;p202"/>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187" name="Google Shape;1187;p202"/>
          <p:cNvSpPr/>
          <p:nvPr/>
        </p:nvSpPr>
        <p:spPr>
          <a:xfrm>
            <a:off x="5257800" y="0"/>
            <a:ext cx="387096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lt2"/>
              </a:gs>
            </a:gsLst>
            <a:lin ang="3600008" scaled="0"/>
          </a:gra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pic>
        <p:nvPicPr>
          <p:cNvPr id="1188" name="Google Shape;1188;p202"/>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89" name="Shape 1189"/>
        <p:cNvGrpSpPr/>
        <p:nvPr/>
      </p:nvGrpSpPr>
      <p:grpSpPr>
        <a:xfrm>
          <a:off x="0" y="0"/>
          <a:ext cx="0" cy="0"/>
          <a:chOff x="0" y="0"/>
          <a:chExt cx="0" cy="0"/>
        </a:xfrm>
      </p:grpSpPr>
      <p:sp>
        <p:nvSpPr>
          <p:cNvPr id="1190" name="Google Shape;1190;p20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203"/>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192" name="Google Shape;1192;p203"/>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1193" name="Google Shape;1193;p2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1194" name="Shape 1194"/>
        <p:cNvGrpSpPr/>
        <p:nvPr/>
      </p:nvGrpSpPr>
      <p:grpSpPr>
        <a:xfrm>
          <a:off x="0" y="0"/>
          <a:ext cx="0" cy="0"/>
          <a:chOff x="0" y="0"/>
          <a:chExt cx="0" cy="0"/>
        </a:xfrm>
      </p:grpSpPr>
      <p:sp>
        <p:nvSpPr>
          <p:cNvPr id="1195" name="Google Shape;1195;p204"/>
          <p:cNvSpPr txBox="1"/>
          <p:nvPr>
            <p:ph type="title"/>
          </p:nvPr>
        </p:nvSpPr>
        <p:spPr>
          <a:xfrm>
            <a:off x="251222" y="1"/>
            <a:ext cx="8641500" cy="657600"/>
          </a:xfrm>
          <a:prstGeom prst="rect">
            <a:avLst/>
          </a:prstGeom>
          <a:noFill/>
          <a:ln>
            <a:noFill/>
          </a:ln>
        </p:spPr>
        <p:txBody>
          <a:bodyPr anchorCtr="0" anchor="b" bIns="0" lIns="36000" spcFirstLastPara="1" rIns="36000" wrap="square" tIns="0">
            <a:noAutofit/>
          </a:bodyPr>
          <a:lstStyle>
            <a:lvl1pPr lvl="0" rtl="0" algn="l">
              <a:lnSpc>
                <a:spcPct val="90000"/>
              </a:lnSpc>
              <a:spcBef>
                <a:spcPts val="0"/>
              </a:spcBef>
              <a:spcAft>
                <a:spcPts val="0"/>
              </a:spcAft>
              <a:buClr>
                <a:srgbClr val="00A49A"/>
              </a:buClr>
              <a:buSzPts val="2400"/>
              <a:buFont typeface="Arial"/>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6" name="Google Shape;1196;p204"/>
          <p:cNvSpPr txBox="1"/>
          <p:nvPr>
            <p:ph idx="1" type="body"/>
          </p:nvPr>
        </p:nvSpPr>
        <p:spPr>
          <a:xfrm>
            <a:off x="257175" y="942975"/>
            <a:ext cx="8629500" cy="37434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gt;"/>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7" name="Google Shape;1197;p204"/>
          <p:cNvSpPr txBox="1"/>
          <p:nvPr>
            <p:ph idx="2" type="body"/>
          </p:nvPr>
        </p:nvSpPr>
        <p:spPr>
          <a:xfrm>
            <a:off x="251222" y="4708295"/>
            <a:ext cx="7663200" cy="392700"/>
          </a:xfrm>
          <a:prstGeom prst="rect">
            <a:avLst/>
          </a:prstGeom>
          <a:noFill/>
          <a:ln>
            <a:noFill/>
          </a:ln>
        </p:spPr>
        <p:txBody>
          <a:bodyPr anchorCtr="0" anchor="b" bIns="45700" lIns="45700" spcFirstLastPara="1" rIns="45700" wrap="square" tIns="45700">
            <a:noAutofit/>
          </a:bodyPr>
          <a:lstStyle>
            <a:lvl1pPr indent="-228600" lvl="0" marL="457200" marR="0" rtl="0" algn="l">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00"/>
              </a:spcBef>
              <a:spcAft>
                <a:spcPts val="0"/>
              </a:spcAft>
              <a:buClr>
                <a:schemeClr val="dk1"/>
              </a:buClr>
              <a:buSzPts val="1600"/>
              <a:buFont typeface="Arial"/>
              <a:buChar char="&gt;"/>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56">
          <p15:clr>
            <a:srgbClr val="CCCCCC"/>
          </p15:clr>
        </p15:guide>
        <p15:guide id="2" pos="5604">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2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2"/>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11" name="Google Shape;111;p22"/>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112" name="Google Shape;11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p23"/>
          <p:cNvSpPr txBox="1"/>
          <p:nvPr>
            <p:ph type="title"/>
          </p:nvPr>
        </p:nvSpPr>
        <p:spPr>
          <a:xfrm>
            <a:off x="381000" y="273847"/>
            <a:ext cx="8382000" cy="6978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40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23"/>
          <p:cNvSpPr txBox="1"/>
          <p:nvPr>
            <p:ph idx="1" type="body"/>
          </p:nvPr>
        </p:nvSpPr>
        <p:spPr>
          <a:xfrm>
            <a:off x="381000" y="1081510"/>
            <a:ext cx="8382000" cy="3243900"/>
          </a:xfrm>
          <a:prstGeom prst="rect">
            <a:avLst/>
          </a:prstGeom>
          <a:noFill/>
          <a:ln>
            <a:noFill/>
          </a:ln>
        </p:spPr>
        <p:txBody>
          <a:bodyPr anchorCtr="0" anchor="t" bIns="45700" lIns="91425" spcFirstLastPara="1" rIns="91425" wrap="square" tIns="45700">
            <a:noAutofit/>
          </a:bodyPr>
          <a:lstStyle>
            <a:lvl1pPr indent="-355600" lvl="0" marL="457200" rtl="0" algn="l">
              <a:lnSpc>
                <a:spcPct val="90000"/>
              </a:lnSpc>
              <a:spcBef>
                <a:spcPts val="750"/>
              </a:spcBef>
              <a:spcAft>
                <a:spcPts val="0"/>
              </a:spcAft>
              <a:buSzPts val="2000"/>
              <a:buChar char="•"/>
              <a:defRPr/>
            </a:lvl1pPr>
            <a:lvl2pPr indent="-355600" lvl="1" marL="914400" rtl="0" algn="l">
              <a:lnSpc>
                <a:spcPct val="90000"/>
              </a:lnSpc>
              <a:spcBef>
                <a:spcPts val="375"/>
              </a:spcBef>
              <a:spcAft>
                <a:spcPts val="0"/>
              </a:spcAft>
              <a:buSzPts val="2000"/>
              <a:buChar char="•"/>
              <a:defRPr/>
            </a:lvl2pPr>
            <a:lvl3pPr indent="-355600" lvl="2" marL="1371600" rtl="0" algn="l">
              <a:lnSpc>
                <a:spcPct val="90000"/>
              </a:lnSpc>
              <a:spcBef>
                <a:spcPts val="375"/>
              </a:spcBef>
              <a:spcAft>
                <a:spcPts val="0"/>
              </a:spcAft>
              <a:buSzPts val="2000"/>
              <a:buChar char="•"/>
              <a:defRPr/>
            </a:lvl3pPr>
            <a:lvl4pPr indent="-355600" lvl="3" marL="1828800" rtl="0" algn="l">
              <a:lnSpc>
                <a:spcPct val="90000"/>
              </a:lnSpc>
              <a:spcBef>
                <a:spcPts val="375"/>
              </a:spcBef>
              <a:spcAft>
                <a:spcPts val="0"/>
              </a:spcAft>
              <a:buSzPts val="2000"/>
              <a:buChar char="•"/>
              <a:defRPr/>
            </a:lvl4pPr>
            <a:lvl5pPr indent="-355600" lvl="4" marL="2286000" rtl="0" algn="l">
              <a:lnSpc>
                <a:spcPct val="90000"/>
              </a:lnSpc>
              <a:spcBef>
                <a:spcPts val="375"/>
              </a:spcBef>
              <a:spcAft>
                <a:spcPts val="0"/>
              </a:spcAft>
              <a:buSzPts val="2000"/>
              <a:buChar char="•"/>
              <a:defRPr/>
            </a:lvl5pPr>
            <a:lvl6pPr indent="-314325" lvl="5" marL="2743200" rtl="0" algn="l">
              <a:lnSpc>
                <a:spcPct val="90000"/>
              </a:lnSpc>
              <a:spcBef>
                <a:spcPts val="375"/>
              </a:spcBef>
              <a:spcAft>
                <a:spcPts val="0"/>
              </a:spcAft>
              <a:buSzPts val="1350"/>
              <a:buChar char="•"/>
              <a:defRPr/>
            </a:lvl6pPr>
            <a:lvl7pPr indent="-314325" lvl="6" marL="3200400" rtl="0" algn="l">
              <a:lnSpc>
                <a:spcPct val="90000"/>
              </a:lnSpc>
              <a:spcBef>
                <a:spcPts val="375"/>
              </a:spcBef>
              <a:spcAft>
                <a:spcPts val="0"/>
              </a:spcAft>
              <a:buSzPts val="1350"/>
              <a:buChar char="•"/>
              <a:defRPr/>
            </a:lvl7pPr>
            <a:lvl8pPr indent="-314325" lvl="7" marL="3657600" rtl="0" algn="l">
              <a:lnSpc>
                <a:spcPct val="90000"/>
              </a:lnSpc>
              <a:spcBef>
                <a:spcPts val="375"/>
              </a:spcBef>
              <a:spcAft>
                <a:spcPts val="0"/>
              </a:spcAft>
              <a:buSzPts val="1350"/>
              <a:buChar char="•"/>
              <a:defRPr/>
            </a:lvl8pPr>
            <a:lvl9pPr indent="-314325" lvl="8" marL="4114800" rtl="0" algn="l">
              <a:lnSpc>
                <a:spcPct val="90000"/>
              </a:lnSpc>
              <a:spcBef>
                <a:spcPts val="375"/>
              </a:spcBef>
              <a:spcAft>
                <a:spcPts val="0"/>
              </a:spcAft>
              <a:buSzPts val="1350"/>
              <a:buChar char="•"/>
              <a:defRPr/>
            </a:lvl9pPr>
          </a:lstStyle>
          <a:p/>
        </p:txBody>
      </p:sp>
      <p:sp>
        <p:nvSpPr>
          <p:cNvPr id="116" name="Google Shape;116;p23"/>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7" name="Google Shape;117;p23"/>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23"/>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SzPts val="900"/>
              <a:buNone/>
              <a:defRPr>
                <a:solidFill>
                  <a:srgbClr val="B71E42"/>
                </a:solidFill>
              </a:defRPr>
            </a:lvl1pPr>
            <a:lvl2pPr indent="0" lvl="1" marL="0" rtl="0" algn="r">
              <a:lnSpc>
                <a:spcPct val="100000"/>
              </a:lnSpc>
              <a:spcBef>
                <a:spcPts val="0"/>
              </a:spcBef>
              <a:spcAft>
                <a:spcPts val="0"/>
              </a:spcAft>
              <a:buSzPts val="900"/>
              <a:buNone/>
              <a:defRPr>
                <a:solidFill>
                  <a:srgbClr val="B71E42"/>
                </a:solidFill>
              </a:defRPr>
            </a:lvl2pPr>
            <a:lvl3pPr indent="0" lvl="2" marL="0" rtl="0" algn="r">
              <a:lnSpc>
                <a:spcPct val="100000"/>
              </a:lnSpc>
              <a:spcBef>
                <a:spcPts val="0"/>
              </a:spcBef>
              <a:spcAft>
                <a:spcPts val="0"/>
              </a:spcAft>
              <a:buSzPts val="900"/>
              <a:buNone/>
              <a:defRPr>
                <a:solidFill>
                  <a:srgbClr val="B71E42"/>
                </a:solidFill>
              </a:defRPr>
            </a:lvl3pPr>
            <a:lvl4pPr indent="0" lvl="3" marL="0" rtl="0" algn="r">
              <a:lnSpc>
                <a:spcPct val="100000"/>
              </a:lnSpc>
              <a:spcBef>
                <a:spcPts val="0"/>
              </a:spcBef>
              <a:spcAft>
                <a:spcPts val="0"/>
              </a:spcAft>
              <a:buSzPts val="900"/>
              <a:buNone/>
              <a:defRPr>
                <a:solidFill>
                  <a:srgbClr val="B71E42"/>
                </a:solidFill>
              </a:defRPr>
            </a:lvl4pPr>
            <a:lvl5pPr indent="0" lvl="4" marL="0" rtl="0" algn="r">
              <a:lnSpc>
                <a:spcPct val="100000"/>
              </a:lnSpc>
              <a:spcBef>
                <a:spcPts val="0"/>
              </a:spcBef>
              <a:spcAft>
                <a:spcPts val="0"/>
              </a:spcAft>
              <a:buSzPts val="900"/>
              <a:buNone/>
              <a:defRPr>
                <a:solidFill>
                  <a:srgbClr val="B71E42"/>
                </a:solidFill>
              </a:defRPr>
            </a:lvl5pPr>
            <a:lvl6pPr indent="0" lvl="5" marL="0" rtl="0" algn="r">
              <a:lnSpc>
                <a:spcPct val="100000"/>
              </a:lnSpc>
              <a:spcBef>
                <a:spcPts val="0"/>
              </a:spcBef>
              <a:spcAft>
                <a:spcPts val="0"/>
              </a:spcAft>
              <a:buSzPts val="900"/>
              <a:buNone/>
              <a:defRPr>
                <a:solidFill>
                  <a:srgbClr val="B71E42"/>
                </a:solidFill>
              </a:defRPr>
            </a:lvl6pPr>
            <a:lvl7pPr indent="0" lvl="6" marL="0" rtl="0" algn="r">
              <a:lnSpc>
                <a:spcPct val="100000"/>
              </a:lnSpc>
              <a:spcBef>
                <a:spcPts val="0"/>
              </a:spcBef>
              <a:spcAft>
                <a:spcPts val="0"/>
              </a:spcAft>
              <a:buSzPts val="900"/>
              <a:buNone/>
              <a:defRPr>
                <a:solidFill>
                  <a:srgbClr val="B71E42"/>
                </a:solidFill>
              </a:defRPr>
            </a:lvl7pPr>
            <a:lvl8pPr indent="0" lvl="7" marL="0" rtl="0" algn="r">
              <a:lnSpc>
                <a:spcPct val="100000"/>
              </a:lnSpc>
              <a:spcBef>
                <a:spcPts val="0"/>
              </a:spcBef>
              <a:spcAft>
                <a:spcPts val="0"/>
              </a:spcAft>
              <a:buSzPts val="900"/>
              <a:buNone/>
              <a:defRPr>
                <a:solidFill>
                  <a:srgbClr val="B71E42"/>
                </a:solidFill>
              </a:defRPr>
            </a:lvl8pPr>
            <a:lvl9pPr indent="0" lvl="8" marL="0" rtl="0" algn="r">
              <a:lnSpc>
                <a:spcPct val="100000"/>
              </a:lnSpc>
              <a:spcBef>
                <a:spcPts val="0"/>
              </a:spcBef>
              <a:spcAft>
                <a:spcPts val="0"/>
              </a:spcAft>
              <a:buSzPts val="900"/>
              <a:buNone/>
              <a:defRPr>
                <a:solidFill>
                  <a:srgbClr val="B71E42"/>
                </a:solidFill>
              </a:defRPr>
            </a:lvl9pPr>
          </a:lstStyle>
          <a:p>
            <a:pPr indent="0" lvl="0" marL="0" rtl="0" algn="r">
              <a:spcBef>
                <a:spcPts val="0"/>
              </a:spcBef>
              <a:spcAft>
                <a:spcPts val="0"/>
              </a:spcAft>
              <a:buNone/>
            </a:pPr>
            <a:fld id="{00000000-1234-1234-1234-123412341234}" type="slidenum">
              <a:rPr lang="en"/>
              <a:t>‹#›</a:t>
            </a:fld>
            <a:endParaRPr/>
          </a:p>
        </p:txBody>
      </p:sp>
      <p:cxnSp>
        <p:nvCxnSpPr>
          <p:cNvPr id="119" name="Google Shape;119;p23"/>
          <p:cNvCxnSpPr/>
          <p:nvPr/>
        </p:nvCxnSpPr>
        <p:spPr>
          <a:xfrm>
            <a:off x="1090423" y="1385316"/>
            <a:ext cx="7205700" cy="0"/>
          </a:xfrm>
          <a:prstGeom prst="straightConnector1">
            <a:avLst/>
          </a:prstGeom>
          <a:noFill/>
          <a:ln cap="flat" cmpd="sng" w="31750">
            <a:solidFill>
              <a:schemeClr val="accent1"/>
            </a:solidFill>
            <a:prstDash val="solid"/>
            <a:round/>
            <a:headEnd len="sm" w="sm" type="none"/>
            <a:tailEnd len="sm" w="sm" type="none"/>
          </a:ln>
          <a:effectLst>
            <a:outerShdw blurRad="40000" rotWithShape="0" dir="5400000" dist="23000">
              <a:srgbClr val="000000">
                <a:alpha val="34900"/>
              </a:srgbClr>
            </a:outerShdw>
          </a:effectLst>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showMasterSp="0">
  <p:cSld name="1 Title Slide">
    <p:spTree>
      <p:nvGrpSpPr>
        <p:cNvPr id="120" name="Shape 120"/>
        <p:cNvGrpSpPr/>
        <p:nvPr/>
      </p:nvGrpSpPr>
      <p:grpSpPr>
        <a:xfrm>
          <a:off x="0" y="0"/>
          <a:ext cx="0" cy="0"/>
          <a:chOff x="0" y="0"/>
          <a:chExt cx="0" cy="0"/>
        </a:xfrm>
      </p:grpSpPr>
      <p:sp>
        <p:nvSpPr>
          <p:cNvPr id="121" name="Google Shape;121;p24"/>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81818"/>
              </a:lnSpc>
              <a:spcBef>
                <a:spcPts val="0"/>
              </a:spcBef>
              <a:spcAft>
                <a:spcPts val="0"/>
              </a:spcAft>
              <a:buClr>
                <a:schemeClr val="dk2"/>
              </a:buClr>
              <a:buSzPts val="4400"/>
              <a:buFont typeface="Arial"/>
              <a:buNone/>
              <a:defRPr sz="4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24"/>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750"/>
              </a:spcBef>
              <a:spcAft>
                <a:spcPts val="0"/>
              </a:spcAft>
              <a:buClr>
                <a:schemeClr val="accent1"/>
              </a:buClr>
              <a:buSzPts val="2800"/>
              <a:buNone/>
              <a:defRPr b="1" i="0" sz="2800">
                <a:solidFill>
                  <a:schemeClr val="accent1"/>
                </a:solidFill>
                <a:latin typeface="Arial"/>
                <a:ea typeface="Arial"/>
                <a:cs typeface="Arial"/>
                <a:sym typeface="Arial"/>
              </a:defRPr>
            </a:lvl1pPr>
            <a:lvl2pPr lvl="1" rtl="0" algn="l">
              <a:lnSpc>
                <a:spcPct val="90000"/>
              </a:lnSpc>
              <a:spcBef>
                <a:spcPts val="375"/>
              </a:spcBef>
              <a:spcAft>
                <a:spcPts val="0"/>
              </a:spcAft>
              <a:buClr>
                <a:schemeClr val="dk1"/>
              </a:buClr>
              <a:buSzPts val="1800"/>
              <a:buChar char="•"/>
              <a:defRPr/>
            </a:lvl2pPr>
            <a:lvl3pPr lvl="2" rtl="0" algn="l">
              <a:lnSpc>
                <a:spcPct val="90000"/>
              </a:lnSpc>
              <a:spcBef>
                <a:spcPts val="375"/>
              </a:spcBef>
              <a:spcAft>
                <a:spcPts val="0"/>
              </a:spcAft>
              <a:buClr>
                <a:schemeClr val="dk1"/>
              </a:buClr>
              <a:buSzPts val="1800"/>
              <a:buChar char="•"/>
              <a:defRPr/>
            </a:lvl3pPr>
            <a:lvl4pPr lvl="3" rtl="0" algn="l">
              <a:lnSpc>
                <a:spcPct val="90000"/>
              </a:lnSpc>
              <a:spcBef>
                <a:spcPts val="375"/>
              </a:spcBef>
              <a:spcAft>
                <a:spcPts val="0"/>
              </a:spcAft>
              <a:buClr>
                <a:schemeClr val="dk1"/>
              </a:buClr>
              <a:buSzPts val="1800"/>
              <a:buChar char="•"/>
              <a:defRPr/>
            </a:lvl4pPr>
            <a:lvl5pPr lvl="4" rtl="0" algn="l">
              <a:lnSpc>
                <a:spcPct val="90000"/>
              </a:lnSpc>
              <a:spcBef>
                <a:spcPts val="375"/>
              </a:spcBef>
              <a:spcAft>
                <a:spcPts val="0"/>
              </a:spcAft>
              <a:buClr>
                <a:schemeClr val="dk1"/>
              </a:buClr>
              <a:buSzPts val="1800"/>
              <a:buChar char="•"/>
              <a:defRPr/>
            </a:lvl5pPr>
            <a:lvl6pPr lvl="5" rtl="0" algn="l">
              <a:lnSpc>
                <a:spcPct val="90000"/>
              </a:lnSpc>
              <a:spcBef>
                <a:spcPts val="375"/>
              </a:spcBef>
              <a:spcAft>
                <a:spcPts val="0"/>
              </a:spcAft>
              <a:buClr>
                <a:schemeClr val="dk1"/>
              </a:buClr>
              <a:buSzPts val="1800"/>
              <a:buChar char="•"/>
              <a:defRPr/>
            </a:lvl6pPr>
            <a:lvl7pPr lvl="6" rtl="0" algn="l">
              <a:lnSpc>
                <a:spcPct val="90000"/>
              </a:lnSpc>
              <a:spcBef>
                <a:spcPts val="375"/>
              </a:spcBef>
              <a:spcAft>
                <a:spcPts val="0"/>
              </a:spcAft>
              <a:buClr>
                <a:schemeClr val="dk1"/>
              </a:buClr>
              <a:buSzPts val="1800"/>
              <a:buChar char="•"/>
              <a:defRPr/>
            </a:lvl7pPr>
            <a:lvl8pPr lvl="7" rtl="0" algn="l">
              <a:lnSpc>
                <a:spcPct val="90000"/>
              </a:lnSpc>
              <a:spcBef>
                <a:spcPts val="375"/>
              </a:spcBef>
              <a:spcAft>
                <a:spcPts val="0"/>
              </a:spcAft>
              <a:buClr>
                <a:schemeClr val="dk1"/>
              </a:buClr>
              <a:buSzPts val="1800"/>
              <a:buChar char="•"/>
              <a:defRPr/>
            </a:lvl8pPr>
            <a:lvl9pPr lvl="8" rtl="0" algn="l">
              <a:lnSpc>
                <a:spcPct val="90000"/>
              </a:lnSpc>
              <a:spcBef>
                <a:spcPts val="375"/>
              </a:spcBef>
              <a:spcAft>
                <a:spcPts val="0"/>
              </a:spcAft>
              <a:buClr>
                <a:schemeClr val="dk1"/>
              </a:buClr>
              <a:buSzPts val="1800"/>
              <a:buChar char="•"/>
              <a:defRPr/>
            </a:lvl9pPr>
          </a:lstStyle>
          <a:p/>
        </p:txBody>
      </p:sp>
      <p:sp>
        <p:nvSpPr>
          <p:cNvPr id="123" name="Google Shape;123;p24"/>
          <p:cNvSpPr/>
          <p:nvPr/>
        </p:nvSpPr>
        <p:spPr>
          <a:xfrm>
            <a:off x="4574287"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4" name="Google Shape;124;p24"/>
          <p:cNvSpPr/>
          <p:nvPr/>
        </p:nvSpPr>
        <p:spPr>
          <a:xfrm>
            <a:off x="5257800" y="0"/>
            <a:ext cx="387096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pic>
        <p:nvPicPr>
          <p:cNvPr descr="A picture containing drawing&#10;&#10;Description automatically generated" id="125" name="Google Shape;125;p24"/>
          <p:cNvPicPr preferRelativeResize="0"/>
          <p:nvPr/>
        </p:nvPicPr>
        <p:blipFill rotWithShape="1">
          <a:blip r:embed="rId2">
            <a:alphaModFix/>
          </a:blip>
          <a:srcRect b="0" l="0" r="0" t="0"/>
          <a:stretch/>
        </p:blipFill>
        <p:spPr>
          <a:xfrm>
            <a:off x="5480326" y="2084195"/>
            <a:ext cx="2580861" cy="104343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Slide" showMasterSp="0">
  <p:cSld name="1.2 Title Slide">
    <p:spTree>
      <p:nvGrpSpPr>
        <p:cNvPr id="126" name="Shape 126"/>
        <p:cNvGrpSpPr/>
        <p:nvPr/>
      </p:nvGrpSpPr>
      <p:grpSpPr>
        <a:xfrm>
          <a:off x="0" y="0"/>
          <a:ext cx="0" cy="0"/>
          <a:chOff x="0" y="0"/>
          <a:chExt cx="0" cy="0"/>
        </a:xfrm>
      </p:grpSpPr>
      <p:sp>
        <p:nvSpPr>
          <p:cNvPr id="127" name="Google Shape;127;p25"/>
          <p:cNvSpPr txBox="1"/>
          <p:nvPr>
            <p:ph type="ctrTitle"/>
          </p:nvPr>
        </p:nvSpPr>
        <p:spPr>
          <a:xfrm>
            <a:off x="457200" y="2426767"/>
            <a:ext cx="8229600" cy="974100"/>
          </a:xfrm>
          <a:prstGeom prst="rect">
            <a:avLst/>
          </a:prstGeom>
          <a:noFill/>
          <a:ln>
            <a:noFill/>
          </a:ln>
        </p:spPr>
        <p:txBody>
          <a:bodyPr anchorCtr="0" anchor="b" bIns="0" lIns="0" spcFirstLastPara="1" rIns="0" wrap="square" tIns="0">
            <a:noAutofit/>
          </a:bodyPr>
          <a:lstStyle>
            <a:lvl1pPr lvl="0" rtl="0" algn="ctr">
              <a:lnSpc>
                <a:spcPct val="75000"/>
              </a:lnSpc>
              <a:spcBef>
                <a:spcPts val="0"/>
              </a:spcBef>
              <a:spcAft>
                <a:spcPts val="0"/>
              </a:spcAft>
              <a:buClr>
                <a:schemeClr val="dk2"/>
              </a:buClr>
              <a:buSzPts val="4800"/>
              <a:buFont typeface="Arial"/>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25"/>
          <p:cNvSpPr txBox="1"/>
          <p:nvPr>
            <p:ph idx="1" type="subTitle"/>
          </p:nvPr>
        </p:nvSpPr>
        <p:spPr>
          <a:xfrm>
            <a:off x="457200" y="3550719"/>
            <a:ext cx="8229600" cy="498600"/>
          </a:xfrm>
          <a:prstGeom prst="rect">
            <a:avLst/>
          </a:prstGeom>
          <a:noFill/>
          <a:ln>
            <a:noFill/>
          </a:ln>
        </p:spPr>
        <p:txBody>
          <a:bodyPr anchorCtr="0" anchor="t" bIns="0" lIns="0" spcFirstLastPara="1" rIns="0" wrap="square" tIns="0">
            <a:noAutofit/>
          </a:bodyPr>
          <a:lstStyle>
            <a:lvl1pPr lvl="0" rtl="0" algn="ctr">
              <a:lnSpc>
                <a:spcPct val="90000"/>
              </a:lnSpc>
              <a:spcBef>
                <a:spcPts val="750"/>
              </a:spcBef>
              <a:spcAft>
                <a:spcPts val="0"/>
              </a:spcAft>
              <a:buClr>
                <a:schemeClr val="accent1"/>
              </a:buClr>
              <a:buSzPts val="2800"/>
              <a:buNone/>
              <a:defRPr b="1" i="0" sz="2800">
                <a:solidFill>
                  <a:schemeClr val="accent1"/>
                </a:solidFill>
                <a:latin typeface="Arial"/>
                <a:ea typeface="Arial"/>
                <a:cs typeface="Arial"/>
                <a:sym typeface="Arial"/>
              </a:defRPr>
            </a:lvl1pPr>
            <a:lvl2pPr lvl="1" rtl="0" algn="l">
              <a:lnSpc>
                <a:spcPct val="90000"/>
              </a:lnSpc>
              <a:spcBef>
                <a:spcPts val="375"/>
              </a:spcBef>
              <a:spcAft>
                <a:spcPts val="0"/>
              </a:spcAft>
              <a:buClr>
                <a:schemeClr val="dk1"/>
              </a:buClr>
              <a:buSzPts val="1800"/>
              <a:buChar char="•"/>
              <a:defRPr/>
            </a:lvl2pPr>
            <a:lvl3pPr lvl="2" rtl="0" algn="l">
              <a:lnSpc>
                <a:spcPct val="90000"/>
              </a:lnSpc>
              <a:spcBef>
                <a:spcPts val="375"/>
              </a:spcBef>
              <a:spcAft>
                <a:spcPts val="0"/>
              </a:spcAft>
              <a:buClr>
                <a:schemeClr val="dk1"/>
              </a:buClr>
              <a:buSzPts val="1800"/>
              <a:buChar char="•"/>
              <a:defRPr/>
            </a:lvl3pPr>
            <a:lvl4pPr lvl="3" rtl="0" algn="l">
              <a:lnSpc>
                <a:spcPct val="90000"/>
              </a:lnSpc>
              <a:spcBef>
                <a:spcPts val="375"/>
              </a:spcBef>
              <a:spcAft>
                <a:spcPts val="0"/>
              </a:spcAft>
              <a:buClr>
                <a:schemeClr val="dk1"/>
              </a:buClr>
              <a:buSzPts val="1800"/>
              <a:buChar char="•"/>
              <a:defRPr/>
            </a:lvl4pPr>
            <a:lvl5pPr lvl="4" rtl="0" algn="l">
              <a:lnSpc>
                <a:spcPct val="90000"/>
              </a:lnSpc>
              <a:spcBef>
                <a:spcPts val="375"/>
              </a:spcBef>
              <a:spcAft>
                <a:spcPts val="0"/>
              </a:spcAft>
              <a:buClr>
                <a:schemeClr val="dk1"/>
              </a:buClr>
              <a:buSzPts val="1800"/>
              <a:buChar char="•"/>
              <a:defRPr/>
            </a:lvl5pPr>
            <a:lvl6pPr lvl="5" rtl="0" algn="l">
              <a:lnSpc>
                <a:spcPct val="90000"/>
              </a:lnSpc>
              <a:spcBef>
                <a:spcPts val="375"/>
              </a:spcBef>
              <a:spcAft>
                <a:spcPts val="0"/>
              </a:spcAft>
              <a:buClr>
                <a:schemeClr val="dk1"/>
              </a:buClr>
              <a:buSzPts val="1800"/>
              <a:buChar char="•"/>
              <a:defRPr/>
            </a:lvl6pPr>
            <a:lvl7pPr lvl="6" rtl="0" algn="l">
              <a:lnSpc>
                <a:spcPct val="90000"/>
              </a:lnSpc>
              <a:spcBef>
                <a:spcPts val="375"/>
              </a:spcBef>
              <a:spcAft>
                <a:spcPts val="0"/>
              </a:spcAft>
              <a:buClr>
                <a:schemeClr val="dk1"/>
              </a:buClr>
              <a:buSzPts val="1800"/>
              <a:buChar char="•"/>
              <a:defRPr/>
            </a:lvl7pPr>
            <a:lvl8pPr lvl="7" rtl="0" algn="l">
              <a:lnSpc>
                <a:spcPct val="90000"/>
              </a:lnSpc>
              <a:spcBef>
                <a:spcPts val="375"/>
              </a:spcBef>
              <a:spcAft>
                <a:spcPts val="0"/>
              </a:spcAft>
              <a:buClr>
                <a:schemeClr val="dk1"/>
              </a:buClr>
              <a:buSzPts val="1800"/>
              <a:buChar char="•"/>
              <a:defRPr/>
            </a:lvl8pPr>
            <a:lvl9pPr lvl="8" rtl="0" algn="l">
              <a:lnSpc>
                <a:spcPct val="90000"/>
              </a:lnSpc>
              <a:spcBef>
                <a:spcPts val="375"/>
              </a:spcBef>
              <a:spcAft>
                <a:spcPts val="0"/>
              </a:spcAft>
              <a:buClr>
                <a:schemeClr val="dk1"/>
              </a:buClr>
              <a:buSzPts val="1800"/>
              <a:buChar char="•"/>
              <a:defRPr/>
            </a:lvl9pPr>
          </a:lstStyle>
          <a:p/>
        </p:txBody>
      </p:sp>
      <p:sp>
        <p:nvSpPr>
          <p:cNvPr id="129" name="Google Shape;129;p25"/>
          <p:cNvSpPr/>
          <p:nvPr/>
        </p:nvSpPr>
        <p:spPr>
          <a:xfrm>
            <a:off x="4574287"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0" name="Google Shape;130;p25"/>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pic>
        <p:nvPicPr>
          <p:cNvPr descr="A picture containing drawing, ball, game&#10;&#10;Description automatically generated" id="131" name="Google Shape;131;p25"/>
          <p:cNvPicPr preferRelativeResize="0"/>
          <p:nvPr/>
        </p:nvPicPr>
        <p:blipFill rotWithShape="1">
          <a:blip r:embed="rId2">
            <a:alphaModFix/>
          </a:blip>
          <a:srcRect b="0" l="0" r="0" t="0"/>
          <a:stretch/>
        </p:blipFill>
        <p:spPr>
          <a:xfrm>
            <a:off x="2422804" y="685802"/>
            <a:ext cx="3223792" cy="11848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Header w/ Picture" showMasterSp="0">
  <p:cSld name="2.2 Section Header w/ Picture">
    <p:bg>
      <p:bgPr>
        <a:solidFill>
          <a:schemeClr val="lt1"/>
        </a:solidFill>
      </p:bgPr>
    </p:bg>
    <p:spTree>
      <p:nvGrpSpPr>
        <p:cNvPr id="132" name="Shape 132"/>
        <p:cNvGrpSpPr/>
        <p:nvPr/>
      </p:nvGrpSpPr>
      <p:grpSpPr>
        <a:xfrm>
          <a:off x="0" y="0"/>
          <a:ext cx="0" cy="0"/>
          <a:chOff x="0" y="0"/>
          <a:chExt cx="0" cy="0"/>
        </a:xfrm>
      </p:grpSpPr>
      <p:sp>
        <p:nvSpPr>
          <p:cNvPr id="133" name="Google Shape;133;p26"/>
          <p:cNvSpPr/>
          <p:nvPr>
            <p:ph idx="2" type="pic"/>
          </p:nvPr>
        </p:nvSpPr>
        <p:spPr>
          <a:xfrm>
            <a:off x="146722" y="0"/>
            <a:ext cx="8997300" cy="5143500"/>
          </a:xfrm>
          <a:prstGeom prst="rect">
            <a:avLst/>
          </a:prstGeom>
          <a:solidFill>
            <a:schemeClr val="dk2"/>
          </a:solidFill>
          <a:ln>
            <a:noFill/>
          </a:ln>
        </p:spPr>
        <p:txBody>
          <a:bodyPr anchorCtr="1" anchor="ctr" bIns="45700" lIns="91425" spcFirstLastPara="1" rIns="91425" wrap="square" tIns="45700">
            <a:noAutofit/>
          </a:bodyPr>
          <a:lstStyle>
            <a:lvl1pPr lvl="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34" name="Google Shape;134;p26"/>
          <p:cNvSpPr txBox="1"/>
          <p:nvPr>
            <p:ph type="title"/>
          </p:nvPr>
        </p:nvSpPr>
        <p:spPr>
          <a:xfrm>
            <a:off x="571481" y="3244887"/>
            <a:ext cx="7543800" cy="6861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p26"/>
          <p:cNvSpPr/>
          <p:nvPr/>
        </p:nvSpPr>
        <p:spPr>
          <a:xfrm>
            <a:off x="0" y="0"/>
            <a:ext cx="12192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36" name="Google Shape;136;p26"/>
          <p:cNvSpPr txBox="1"/>
          <p:nvPr>
            <p:ph idx="1" type="subTitle"/>
          </p:nvPr>
        </p:nvSpPr>
        <p:spPr>
          <a:xfrm>
            <a:off x="571482" y="3930948"/>
            <a:ext cx="7543800" cy="7026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750"/>
              </a:spcBef>
              <a:spcAft>
                <a:spcPts val="0"/>
              </a:spcAft>
              <a:buClr>
                <a:schemeClr val="lt1"/>
              </a:buClr>
              <a:buSzPts val="2100"/>
              <a:buNone/>
              <a:defRPr sz="2100">
                <a:solidFill>
                  <a:schemeClr val="lt1"/>
                </a:solidFill>
                <a:latin typeface="Arial"/>
                <a:ea typeface="Arial"/>
                <a:cs typeface="Arial"/>
                <a:sym typeface="Arial"/>
              </a:defRPr>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pic>
        <p:nvPicPr>
          <p:cNvPr id="137" name="Google Shape;137;p26"/>
          <p:cNvPicPr preferRelativeResize="0"/>
          <p:nvPr/>
        </p:nvPicPr>
        <p:blipFill rotWithShape="1">
          <a:blip r:embed="rId2">
            <a:alphaModFix/>
          </a:blip>
          <a:srcRect b="0" l="0" r="0" t="0"/>
          <a:stretch/>
        </p:blipFill>
        <p:spPr>
          <a:xfrm>
            <a:off x="7657669" y="4426637"/>
            <a:ext cx="948388" cy="576072"/>
          </a:xfrm>
          <a:prstGeom prst="rect">
            <a:avLst/>
          </a:prstGeom>
          <a:noFill/>
          <a:ln>
            <a:noFill/>
          </a:ln>
        </p:spPr>
      </p:pic>
      <p:sp>
        <p:nvSpPr>
          <p:cNvPr id="138" name="Google Shape;138;p26"/>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26"/>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ection Header" type="title">
  <p:cSld name="TITLE">
    <p:spTree>
      <p:nvGrpSpPr>
        <p:cNvPr id="140" name="Shape 140"/>
        <p:cNvGrpSpPr/>
        <p:nvPr/>
      </p:nvGrpSpPr>
      <p:grpSpPr>
        <a:xfrm>
          <a:off x="0" y="0"/>
          <a:ext cx="0" cy="0"/>
          <a:chOff x="0" y="0"/>
          <a:chExt cx="0" cy="0"/>
        </a:xfrm>
      </p:grpSpPr>
      <p:sp>
        <p:nvSpPr>
          <p:cNvPr id="141" name="Google Shape;141;p2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2"/>
              </a:buClr>
              <a:buSzPts val="4800"/>
              <a:buFont typeface="Arial"/>
              <a:buNone/>
              <a:defRPr sz="48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27"/>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750"/>
              </a:spcBef>
              <a:spcAft>
                <a:spcPts val="0"/>
              </a:spcAft>
              <a:buClr>
                <a:schemeClr val="accent1"/>
              </a:buClr>
              <a:buSzPts val="2800"/>
              <a:buNone/>
              <a:defRPr sz="2800">
                <a:solidFill>
                  <a:schemeClr val="accent1"/>
                </a:solidFill>
                <a:latin typeface="Arial"/>
                <a:ea typeface="Arial"/>
                <a:cs typeface="Arial"/>
                <a:sym typeface="Arial"/>
              </a:defRPr>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143" name="Google Shape;143;p27"/>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7"/>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p:cSld name="4.1 2-Column w/ Subtitles">
    <p:spTree>
      <p:nvGrpSpPr>
        <p:cNvPr id="145" name="Shape 145"/>
        <p:cNvGrpSpPr/>
        <p:nvPr/>
      </p:nvGrpSpPr>
      <p:grpSpPr>
        <a:xfrm>
          <a:off x="0" y="0"/>
          <a:ext cx="0" cy="0"/>
          <a:chOff x="0" y="0"/>
          <a:chExt cx="0" cy="0"/>
        </a:xfrm>
      </p:grpSpPr>
      <p:sp>
        <p:nvSpPr>
          <p:cNvPr id="146" name="Google Shape;146;p28"/>
          <p:cNvSpPr txBox="1"/>
          <p:nvPr>
            <p:ph idx="1" type="body"/>
          </p:nvPr>
        </p:nvSpPr>
        <p:spPr>
          <a:xfrm>
            <a:off x="438172" y="1543050"/>
            <a:ext cx="4076700" cy="2857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7" name="Google Shape;147;p28"/>
          <p:cNvSpPr txBox="1"/>
          <p:nvPr>
            <p:ph idx="2" type="body"/>
          </p:nvPr>
        </p:nvSpPr>
        <p:spPr>
          <a:xfrm>
            <a:off x="4628638" y="1543050"/>
            <a:ext cx="4076700" cy="2857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8" name="Google Shape;148;p28"/>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28"/>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0" name="Google Shape;150;p28"/>
          <p:cNvSpPr txBox="1"/>
          <p:nvPr>
            <p:ph idx="3" type="body"/>
          </p:nvPr>
        </p:nvSpPr>
        <p:spPr>
          <a:xfrm>
            <a:off x="445317" y="895351"/>
            <a:ext cx="4076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Clr>
                <a:schemeClr val="accent1"/>
              </a:buClr>
              <a:buSzPts val="2100"/>
              <a:buNone/>
              <a:defRPr b="0" sz="2100">
                <a:solidFill>
                  <a:schemeClr val="accent1"/>
                </a:solidFill>
                <a:latin typeface="Arial"/>
                <a:ea typeface="Arial"/>
                <a:cs typeface="Arial"/>
                <a:sym typeface="Arial"/>
              </a:defRPr>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151" name="Google Shape;151;p28"/>
          <p:cNvSpPr txBox="1"/>
          <p:nvPr>
            <p:ph idx="4" type="body"/>
          </p:nvPr>
        </p:nvSpPr>
        <p:spPr>
          <a:xfrm>
            <a:off x="4628637" y="895351"/>
            <a:ext cx="40701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Clr>
                <a:schemeClr val="accent1"/>
              </a:buClr>
              <a:buSzPts val="2100"/>
              <a:buNone/>
              <a:defRPr b="0" sz="2100">
                <a:solidFill>
                  <a:schemeClr val="accent1"/>
                </a:solidFill>
                <a:latin typeface="Arial"/>
                <a:ea typeface="Arial"/>
                <a:cs typeface="Arial"/>
                <a:sym typeface="Arial"/>
              </a:defRPr>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152" name="Google Shape;152;p28"/>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 2-Column w/ Background">
  <p:cSld name="4.2 2-Column w/ Background">
    <p:spTree>
      <p:nvGrpSpPr>
        <p:cNvPr id="153" name="Shape 153"/>
        <p:cNvGrpSpPr/>
        <p:nvPr/>
      </p:nvGrpSpPr>
      <p:grpSpPr>
        <a:xfrm>
          <a:off x="0" y="0"/>
          <a:ext cx="0" cy="0"/>
          <a:chOff x="0" y="0"/>
          <a:chExt cx="0" cy="0"/>
        </a:xfrm>
      </p:grpSpPr>
      <p:sp>
        <p:nvSpPr>
          <p:cNvPr id="154" name="Google Shape;154;p29"/>
          <p:cNvSpPr/>
          <p:nvPr/>
        </p:nvSpPr>
        <p:spPr>
          <a:xfrm>
            <a:off x="4628638" y="1023147"/>
            <a:ext cx="40767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5" name="Google Shape;155;p29"/>
          <p:cNvSpPr/>
          <p:nvPr/>
        </p:nvSpPr>
        <p:spPr>
          <a:xfrm>
            <a:off x="438172" y="1028702"/>
            <a:ext cx="4076700" cy="3382800"/>
          </a:xfrm>
          <a:prstGeom prst="rect">
            <a:avLst/>
          </a:prstGeom>
          <a:gradFill>
            <a:gsLst>
              <a:gs pos="0">
                <a:schemeClr val="accent3"/>
              </a:gs>
              <a:gs pos="24000">
                <a:schemeClr val="accent1"/>
              </a:gs>
              <a:gs pos="100000">
                <a:schemeClr val="dk2"/>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6" name="Google Shape;156;p29"/>
          <p:cNvSpPr txBox="1"/>
          <p:nvPr>
            <p:ph idx="1" type="body"/>
          </p:nvPr>
        </p:nvSpPr>
        <p:spPr>
          <a:xfrm>
            <a:off x="571502" y="1138978"/>
            <a:ext cx="3805200" cy="3147300"/>
          </a:xfrm>
          <a:prstGeom prst="rect">
            <a:avLst/>
          </a:prstGeom>
          <a:noFill/>
          <a:ln>
            <a:noFill/>
          </a:ln>
        </p:spPr>
        <p:txBody>
          <a:bodyPr anchorCtr="0" anchor="ctr" bIns="45700" lIns="91425" spcFirstLastPara="1" rIns="91425" wrap="square" tIns="45700">
            <a:noAutofit/>
          </a:bodyPr>
          <a:lstStyle>
            <a:lvl1pPr indent="-355600" lvl="0" marL="457200" rtl="0" algn="l">
              <a:lnSpc>
                <a:spcPct val="90000"/>
              </a:lnSpc>
              <a:spcBef>
                <a:spcPts val="750"/>
              </a:spcBef>
              <a:spcAft>
                <a:spcPts val="0"/>
              </a:spcAft>
              <a:buClr>
                <a:schemeClr val="lt2"/>
              </a:buClr>
              <a:buSzPts val="2000"/>
              <a:buChar char="•"/>
              <a:defRPr>
                <a:solidFill>
                  <a:schemeClr val="lt2"/>
                </a:solidFill>
              </a:defRPr>
            </a:lvl1pPr>
            <a:lvl2pPr indent="-355600" lvl="1" marL="914400" rtl="0" algn="l">
              <a:lnSpc>
                <a:spcPct val="90000"/>
              </a:lnSpc>
              <a:spcBef>
                <a:spcPts val="375"/>
              </a:spcBef>
              <a:spcAft>
                <a:spcPts val="0"/>
              </a:spcAft>
              <a:buClr>
                <a:schemeClr val="lt2"/>
              </a:buClr>
              <a:buSzPts val="2000"/>
              <a:buChar char="•"/>
              <a:defRPr>
                <a:solidFill>
                  <a:schemeClr val="lt2"/>
                </a:solidFill>
              </a:defRPr>
            </a:lvl2pPr>
            <a:lvl3pPr indent="-355600" lvl="2" marL="1371600" rtl="0" algn="l">
              <a:lnSpc>
                <a:spcPct val="90000"/>
              </a:lnSpc>
              <a:spcBef>
                <a:spcPts val="375"/>
              </a:spcBef>
              <a:spcAft>
                <a:spcPts val="0"/>
              </a:spcAft>
              <a:buClr>
                <a:schemeClr val="lt2"/>
              </a:buClr>
              <a:buSzPts val="2000"/>
              <a:buChar char="•"/>
              <a:defRPr>
                <a:solidFill>
                  <a:schemeClr val="lt2"/>
                </a:solidFill>
              </a:defRPr>
            </a:lvl3pPr>
            <a:lvl4pPr indent="-355600" lvl="3" marL="1828800" rtl="0" algn="l">
              <a:lnSpc>
                <a:spcPct val="90000"/>
              </a:lnSpc>
              <a:spcBef>
                <a:spcPts val="375"/>
              </a:spcBef>
              <a:spcAft>
                <a:spcPts val="0"/>
              </a:spcAft>
              <a:buClr>
                <a:schemeClr val="lt2"/>
              </a:buClr>
              <a:buSzPts val="2000"/>
              <a:buChar char="•"/>
              <a:defRPr>
                <a:solidFill>
                  <a:schemeClr val="lt2"/>
                </a:solidFill>
              </a:defRPr>
            </a:lvl4pPr>
            <a:lvl5pPr indent="-355600" lvl="4" marL="2286000" rtl="0" algn="l">
              <a:lnSpc>
                <a:spcPct val="90000"/>
              </a:lnSpc>
              <a:spcBef>
                <a:spcPts val="375"/>
              </a:spcBef>
              <a:spcAft>
                <a:spcPts val="0"/>
              </a:spcAft>
              <a:buClr>
                <a:schemeClr val="lt2"/>
              </a:buClr>
              <a:buSzPts val="2000"/>
              <a:buChar char="•"/>
              <a:defRPr>
                <a:solidFill>
                  <a:schemeClr val="lt2"/>
                </a:solidFil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7" name="Google Shape;157;p29"/>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8" name="Google Shape;158;p29"/>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29"/>
          <p:cNvSpPr txBox="1"/>
          <p:nvPr>
            <p:ph idx="2" type="body"/>
          </p:nvPr>
        </p:nvSpPr>
        <p:spPr>
          <a:xfrm>
            <a:off x="4764398" y="1146543"/>
            <a:ext cx="3805200" cy="3147300"/>
          </a:xfrm>
          <a:prstGeom prst="rect">
            <a:avLst/>
          </a:prstGeom>
          <a:noFill/>
          <a:ln>
            <a:noFill/>
          </a:ln>
        </p:spPr>
        <p:txBody>
          <a:bodyPr anchorCtr="0" anchor="ctr" bIns="45700" lIns="91425" spcFirstLastPara="1" rIns="91425" wrap="square" tIns="45700">
            <a:noAutofit/>
          </a:bodyPr>
          <a:lstStyle>
            <a:lvl1pPr indent="-355600" lvl="0" marL="457200" rtl="0" algn="l">
              <a:lnSpc>
                <a:spcPct val="90000"/>
              </a:lnSpc>
              <a:spcBef>
                <a:spcPts val="750"/>
              </a:spcBef>
              <a:spcAft>
                <a:spcPts val="0"/>
              </a:spcAft>
              <a:buClr>
                <a:schemeClr val="lt2"/>
              </a:buClr>
              <a:buSzPts val="2000"/>
              <a:buChar char="•"/>
              <a:defRPr>
                <a:solidFill>
                  <a:schemeClr val="lt2"/>
                </a:solidFill>
              </a:defRPr>
            </a:lvl1pPr>
            <a:lvl2pPr indent="-355600" lvl="1" marL="914400" rtl="0" algn="l">
              <a:lnSpc>
                <a:spcPct val="90000"/>
              </a:lnSpc>
              <a:spcBef>
                <a:spcPts val="375"/>
              </a:spcBef>
              <a:spcAft>
                <a:spcPts val="0"/>
              </a:spcAft>
              <a:buClr>
                <a:schemeClr val="lt2"/>
              </a:buClr>
              <a:buSzPts val="2000"/>
              <a:buChar char="•"/>
              <a:defRPr>
                <a:solidFill>
                  <a:schemeClr val="lt2"/>
                </a:solidFill>
              </a:defRPr>
            </a:lvl2pPr>
            <a:lvl3pPr indent="-355600" lvl="2" marL="1371600" rtl="0" algn="l">
              <a:lnSpc>
                <a:spcPct val="90000"/>
              </a:lnSpc>
              <a:spcBef>
                <a:spcPts val="375"/>
              </a:spcBef>
              <a:spcAft>
                <a:spcPts val="0"/>
              </a:spcAft>
              <a:buClr>
                <a:schemeClr val="lt2"/>
              </a:buClr>
              <a:buSzPts val="2000"/>
              <a:buChar char="•"/>
              <a:defRPr>
                <a:solidFill>
                  <a:schemeClr val="lt2"/>
                </a:solidFill>
              </a:defRPr>
            </a:lvl3pPr>
            <a:lvl4pPr indent="-355600" lvl="3" marL="1828800" rtl="0" algn="l">
              <a:lnSpc>
                <a:spcPct val="90000"/>
              </a:lnSpc>
              <a:spcBef>
                <a:spcPts val="375"/>
              </a:spcBef>
              <a:spcAft>
                <a:spcPts val="0"/>
              </a:spcAft>
              <a:buClr>
                <a:schemeClr val="lt2"/>
              </a:buClr>
              <a:buSzPts val="2000"/>
              <a:buChar char="•"/>
              <a:defRPr>
                <a:solidFill>
                  <a:schemeClr val="lt2"/>
                </a:solidFill>
              </a:defRPr>
            </a:lvl4pPr>
            <a:lvl5pPr indent="-355600" lvl="4" marL="2286000" rtl="0" algn="l">
              <a:lnSpc>
                <a:spcPct val="90000"/>
              </a:lnSpc>
              <a:spcBef>
                <a:spcPts val="375"/>
              </a:spcBef>
              <a:spcAft>
                <a:spcPts val="0"/>
              </a:spcAft>
              <a:buClr>
                <a:schemeClr val="lt2"/>
              </a:buClr>
              <a:buSzPts val="2000"/>
              <a:buChar char="•"/>
              <a:defRPr>
                <a:solidFill>
                  <a:schemeClr val="lt2"/>
                </a:solidFil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60" name="Google Shape;160;p29"/>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Content with Caption">
  <p:cSld name="6.1 Content with Caption">
    <p:spTree>
      <p:nvGrpSpPr>
        <p:cNvPr id="161" name="Shape 161"/>
        <p:cNvGrpSpPr/>
        <p:nvPr/>
      </p:nvGrpSpPr>
      <p:grpSpPr>
        <a:xfrm>
          <a:off x="0" y="0"/>
          <a:ext cx="0" cy="0"/>
          <a:chOff x="0" y="0"/>
          <a:chExt cx="0" cy="0"/>
        </a:xfrm>
      </p:grpSpPr>
      <p:sp>
        <p:nvSpPr>
          <p:cNvPr id="162" name="Google Shape;162;p30"/>
          <p:cNvSpPr txBox="1"/>
          <p:nvPr>
            <p:ph type="title"/>
          </p:nvPr>
        </p:nvSpPr>
        <p:spPr>
          <a:xfrm>
            <a:off x="3543300" y="514350"/>
            <a:ext cx="5314800" cy="102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3" name="Google Shape;163;p30"/>
          <p:cNvSpPr txBox="1"/>
          <p:nvPr>
            <p:ph idx="1" type="body"/>
          </p:nvPr>
        </p:nvSpPr>
        <p:spPr>
          <a:xfrm>
            <a:off x="3543300" y="1600200"/>
            <a:ext cx="5314800" cy="28014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dk1"/>
              </a:buClr>
              <a:buSzPts val="2000"/>
              <a:buNone/>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164" name="Google Shape;164;p30"/>
          <p:cNvSpPr txBox="1"/>
          <p:nvPr>
            <p:ph idx="12" type="sldNum"/>
          </p:nvPr>
        </p:nvSpPr>
        <p:spPr>
          <a:xfrm>
            <a:off x="211324" y="4797015"/>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5" name="Google Shape;165;p30"/>
          <p:cNvSpPr txBox="1"/>
          <p:nvPr>
            <p:ph idx="11" type="ftr"/>
          </p:nvPr>
        </p:nvSpPr>
        <p:spPr>
          <a:xfrm>
            <a:off x="618116" y="4796258"/>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30"/>
          <p:cNvSpPr/>
          <p:nvPr>
            <p:ph idx="2" type="pic"/>
          </p:nvPr>
        </p:nvSpPr>
        <p:spPr>
          <a:xfrm>
            <a:off x="0" y="0"/>
            <a:ext cx="3200400" cy="4629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ontent with Caption">
  <p:cSld name="6 Content with Caption">
    <p:spTree>
      <p:nvGrpSpPr>
        <p:cNvPr id="167" name="Shape 167"/>
        <p:cNvGrpSpPr/>
        <p:nvPr/>
      </p:nvGrpSpPr>
      <p:grpSpPr>
        <a:xfrm>
          <a:off x="0" y="0"/>
          <a:ext cx="0" cy="0"/>
          <a:chOff x="0" y="0"/>
          <a:chExt cx="0" cy="0"/>
        </a:xfrm>
      </p:grpSpPr>
      <p:sp>
        <p:nvSpPr>
          <p:cNvPr id="168" name="Google Shape;168;p31"/>
          <p:cNvSpPr txBox="1"/>
          <p:nvPr>
            <p:ph type="title"/>
          </p:nvPr>
        </p:nvSpPr>
        <p:spPr>
          <a:xfrm>
            <a:off x="457201" y="514350"/>
            <a:ext cx="2743200" cy="102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p31"/>
          <p:cNvSpPr txBox="1"/>
          <p:nvPr>
            <p:ph idx="1" type="body"/>
          </p:nvPr>
        </p:nvSpPr>
        <p:spPr>
          <a:xfrm>
            <a:off x="3486150" y="514351"/>
            <a:ext cx="5200500" cy="3881400"/>
          </a:xfrm>
          <a:prstGeom prst="rect">
            <a:avLst/>
          </a:prstGeom>
          <a:noFill/>
          <a:ln>
            <a:noFill/>
          </a:ln>
        </p:spPr>
        <p:txBody>
          <a:bodyPr anchorCtr="0" anchor="ctr" bIns="45700" lIns="91425" spcFirstLastPara="1" rIns="91425" wrap="square" tIns="45700">
            <a:noAutofit/>
          </a:bodyPr>
          <a:lstStyle>
            <a:lvl1pPr indent="-355600" lvl="0" marL="457200" rtl="0" algn="l">
              <a:lnSpc>
                <a:spcPct val="90000"/>
              </a:lnSpc>
              <a:spcBef>
                <a:spcPts val="750"/>
              </a:spcBef>
              <a:spcAft>
                <a:spcPts val="0"/>
              </a:spcAft>
              <a:buClr>
                <a:schemeClr val="dk1"/>
              </a:buClr>
              <a:buSzPts val="2000"/>
              <a:buChar char="•"/>
              <a:defRPr/>
            </a:lvl1pPr>
            <a:lvl2pPr indent="-355600" lvl="1" marL="914400" rtl="0" algn="l">
              <a:lnSpc>
                <a:spcPct val="90000"/>
              </a:lnSpc>
              <a:spcBef>
                <a:spcPts val="375"/>
              </a:spcBef>
              <a:spcAft>
                <a:spcPts val="0"/>
              </a:spcAft>
              <a:buClr>
                <a:schemeClr val="dk1"/>
              </a:buClr>
              <a:buSzPts val="2000"/>
              <a:buChar char="•"/>
              <a:defRPr/>
            </a:lvl2pPr>
            <a:lvl3pPr indent="-355600" lvl="2" marL="1371600" rtl="0" algn="l">
              <a:lnSpc>
                <a:spcPct val="90000"/>
              </a:lnSpc>
              <a:spcBef>
                <a:spcPts val="375"/>
              </a:spcBef>
              <a:spcAft>
                <a:spcPts val="0"/>
              </a:spcAft>
              <a:buClr>
                <a:schemeClr val="dk1"/>
              </a:buClr>
              <a:buSzPts val="2000"/>
              <a:buChar char="•"/>
              <a:defRPr/>
            </a:lvl3pPr>
            <a:lvl4pPr indent="-355600" lvl="3" marL="1828800" rtl="0" algn="l">
              <a:lnSpc>
                <a:spcPct val="90000"/>
              </a:lnSpc>
              <a:spcBef>
                <a:spcPts val="375"/>
              </a:spcBef>
              <a:spcAft>
                <a:spcPts val="0"/>
              </a:spcAft>
              <a:buClr>
                <a:schemeClr val="dk1"/>
              </a:buClr>
              <a:buSzPts val="2000"/>
              <a:buChar char="•"/>
              <a:defRPr/>
            </a:lvl4pPr>
            <a:lvl5pPr indent="-355600" lvl="4" marL="2286000" rtl="0" algn="l">
              <a:lnSpc>
                <a:spcPct val="90000"/>
              </a:lnSpc>
              <a:spcBef>
                <a:spcPts val="375"/>
              </a:spcBef>
              <a:spcAft>
                <a:spcPts val="0"/>
              </a:spcAft>
              <a:buClr>
                <a:schemeClr val="dk1"/>
              </a:buClr>
              <a:buSzPts val="2000"/>
              <a:buChar char="•"/>
              <a:defRPr/>
            </a:lvl5pPr>
            <a:lvl6pPr indent="-323850" lvl="5" marL="2743200" rtl="0" algn="l">
              <a:lnSpc>
                <a:spcPct val="90000"/>
              </a:lnSpc>
              <a:spcBef>
                <a:spcPts val="375"/>
              </a:spcBef>
              <a:spcAft>
                <a:spcPts val="0"/>
              </a:spcAft>
              <a:buClr>
                <a:schemeClr val="dk1"/>
              </a:buClr>
              <a:buSzPts val="1500"/>
              <a:buChar char="•"/>
              <a:defRPr sz="1500"/>
            </a:lvl6pPr>
            <a:lvl7pPr indent="-323850" lvl="6" marL="3200400" rtl="0" algn="l">
              <a:lnSpc>
                <a:spcPct val="90000"/>
              </a:lnSpc>
              <a:spcBef>
                <a:spcPts val="375"/>
              </a:spcBef>
              <a:spcAft>
                <a:spcPts val="0"/>
              </a:spcAft>
              <a:buClr>
                <a:schemeClr val="dk1"/>
              </a:buClr>
              <a:buSzPts val="1500"/>
              <a:buChar char="•"/>
              <a:defRPr sz="1500"/>
            </a:lvl7pPr>
            <a:lvl8pPr indent="-323850" lvl="7" marL="3657600" rtl="0" algn="l">
              <a:lnSpc>
                <a:spcPct val="90000"/>
              </a:lnSpc>
              <a:spcBef>
                <a:spcPts val="375"/>
              </a:spcBef>
              <a:spcAft>
                <a:spcPts val="0"/>
              </a:spcAft>
              <a:buClr>
                <a:schemeClr val="dk1"/>
              </a:buClr>
              <a:buSzPts val="1500"/>
              <a:buChar char="•"/>
              <a:defRPr sz="1500"/>
            </a:lvl8pPr>
            <a:lvl9pPr indent="-323850" lvl="8" marL="4114800" rtl="0" algn="l">
              <a:lnSpc>
                <a:spcPct val="90000"/>
              </a:lnSpc>
              <a:spcBef>
                <a:spcPts val="375"/>
              </a:spcBef>
              <a:spcAft>
                <a:spcPts val="0"/>
              </a:spcAft>
              <a:buClr>
                <a:schemeClr val="dk1"/>
              </a:buClr>
              <a:buSzPts val="1500"/>
              <a:buChar char="•"/>
              <a:defRPr sz="1500"/>
            </a:lvl9pPr>
          </a:lstStyle>
          <a:p/>
        </p:txBody>
      </p:sp>
      <p:sp>
        <p:nvSpPr>
          <p:cNvPr id="170" name="Google Shape;170;p31"/>
          <p:cNvSpPr txBox="1"/>
          <p:nvPr>
            <p:ph idx="2" type="body"/>
          </p:nvPr>
        </p:nvSpPr>
        <p:spPr>
          <a:xfrm>
            <a:off x="457201" y="1600200"/>
            <a:ext cx="2743200" cy="28014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dk1"/>
              </a:buClr>
              <a:buSzPts val="2000"/>
              <a:buNone/>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171" name="Google Shape;171;p31"/>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2" name="Google Shape;172;p31"/>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Blank w/ Title">
  <p:cSld name="7 Blank w/ Title">
    <p:spTree>
      <p:nvGrpSpPr>
        <p:cNvPr id="173" name="Shape 173"/>
        <p:cNvGrpSpPr/>
        <p:nvPr/>
      </p:nvGrpSpPr>
      <p:grpSpPr>
        <a:xfrm>
          <a:off x="0" y="0"/>
          <a:ext cx="0" cy="0"/>
          <a:chOff x="0" y="0"/>
          <a:chExt cx="0" cy="0"/>
        </a:xfrm>
      </p:grpSpPr>
      <p:sp>
        <p:nvSpPr>
          <p:cNvPr id="174" name="Google Shape;174;p32"/>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32"/>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900">
                <a:solidFill>
                  <a:schemeClr val="accen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p32"/>
          <p:cNvSpPr txBox="1"/>
          <p:nvPr>
            <p:ph type="title"/>
          </p:nvPr>
        </p:nvSpPr>
        <p:spPr>
          <a:xfrm>
            <a:off x="438150" y="285750"/>
            <a:ext cx="8267100" cy="583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Totally Blank" showMasterSp="0">
  <p:cSld name="7.2 Totally Blank">
    <p:spTree>
      <p:nvGrpSpPr>
        <p:cNvPr id="177" name="Shape 17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Totally Blank - Gradient" showMasterSp="0">
  <p:cSld name="7.3 Totally Blank - Gradient">
    <p:bg>
      <p:bgPr>
        <a:gradFill>
          <a:gsLst>
            <a:gs pos="0">
              <a:schemeClr val="accent3"/>
            </a:gs>
            <a:gs pos="33000">
              <a:schemeClr val="accent1"/>
            </a:gs>
            <a:gs pos="100000">
              <a:schemeClr val="dk2"/>
            </a:gs>
          </a:gsLst>
          <a:lin ang="3600008" scaled="0"/>
        </a:gradFill>
      </p:bgPr>
    </p:bg>
    <p:spTree>
      <p:nvGrpSpPr>
        <p:cNvPr id="178" name="Shape 17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showMasterSp="0">
  <p:cSld name="1 Title Slide">
    <p:spTree>
      <p:nvGrpSpPr>
        <p:cNvPr id="186" name="Shape 186"/>
        <p:cNvGrpSpPr/>
        <p:nvPr/>
      </p:nvGrpSpPr>
      <p:grpSpPr>
        <a:xfrm>
          <a:off x="0" y="0"/>
          <a:ext cx="0" cy="0"/>
          <a:chOff x="0" y="0"/>
          <a:chExt cx="0" cy="0"/>
        </a:xfrm>
      </p:grpSpPr>
      <p:sp>
        <p:nvSpPr>
          <p:cNvPr id="187" name="Google Shape;187;p36"/>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8" name="Google Shape;188;p36"/>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189" name="Google Shape;189;p36"/>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190" name="Google Shape;190;p36"/>
          <p:cNvSpPr/>
          <p:nvPr/>
        </p:nvSpPr>
        <p:spPr>
          <a:xfrm>
            <a:off x="5257800" y="0"/>
            <a:ext cx="390144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191" name="Google Shape;191;p36"/>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showMasterSp="0">
  <p:cSld name="2.1 Section Header">
    <p:bg>
      <p:bgPr>
        <a:gradFill>
          <a:gsLst>
            <a:gs pos="0">
              <a:schemeClr val="accent3"/>
            </a:gs>
            <a:gs pos="33000">
              <a:schemeClr val="accent1"/>
            </a:gs>
            <a:gs pos="100000">
              <a:schemeClr val="dk2"/>
            </a:gs>
          </a:gsLst>
          <a:lin ang="3600008" scaled="0"/>
        </a:gradFill>
      </p:bgPr>
    </p:bg>
    <p:spTree>
      <p:nvGrpSpPr>
        <p:cNvPr id="192" name="Shape 192"/>
        <p:cNvGrpSpPr/>
        <p:nvPr/>
      </p:nvGrpSpPr>
      <p:grpSpPr>
        <a:xfrm>
          <a:off x="0" y="0"/>
          <a:ext cx="0" cy="0"/>
          <a:chOff x="0" y="0"/>
          <a:chExt cx="0" cy="0"/>
        </a:xfrm>
      </p:grpSpPr>
      <p:sp>
        <p:nvSpPr>
          <p:cNvPr id="193" name="Google Shape;193;p37"/>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4" name="Google Shape;194;p37"/>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37"/>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7"/>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7" name="Google Shape;197;p37"/>
          <p:cNvSpPr/>
          <p:nvPr/>
        </p:nvSpPr>
        <p:spPr>
          <a:xfrm>
            <a:off x="0" y="0"/>
            <a:ext cx="15240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198" name="Google Shape;198;p37"/>
          <p:cNvPicPr preferRelativeResize="0"/>
          <p:nvPr/>
        </p:nvPicPr>
        <p:blipFill rotWithShape="1">
          <a:blip r:embed="rId2">
            <a:alphaModFix/>
          </a:blip>
          <a:srcRect b="0" l="0" r="0" t="0"/>
          <a:stretch/>
        </p:blipFill>
        <p:spPr>
          <a:xfrm>
            <a:off x="8054491" y="4513680"/>
            <a:ext cx="857250" cy="52071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1-Column">
  <p:cSld name="1_3 1-Column">
    <p:spTree>
      <p:nvGrpSpPr>
        <p:cNvPr id="199" name="Shape 199"/>
        <p:cNvGrpSpPr/>
        <p:nvPr/>
      </p:nvGrpSpPr>
      <p:grpSpPr>
        <a:xfrm>
          <a:off x="0" y="0"/>
          <a:ext cx="0" cy="0"/>
          <a:chOff x="0" y="0"/>
          <a:chExt cx="0" cy="0"/>
        </a:xfrm>
      </p:grpSpPr>
      <p:sp>
        <p:nvSpPr>
          <p:cNvPr id="200" name="Google Shape;200;p38"/>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 name="Google Shape;201;p38"/>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2" name="Google Shape;202;p38"/>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8"/>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type="objTx">
  <p:cSld name="OBJECT_WITH_CAPTION_TEXT">
    <p:spTree>
      <p:nvGrpSpPr>
        <p:cNvPr id="204" name="Shape 204"/>
        <p:cNvGrpSpPr/>
        <p:nvPr/>
      </p:nvGrpSpPr>
      <p:grpSpPr>
        <a:xfrm>
          <a:off x="0" y="0"/>
          <a:ext cx="0" cy="0"/>
          <a:chOff x="0" y="0"/>
          <a:chExt cx="0" cy="0"/>
        </a:xfrm>
      </p:grpSpPr>
      <p:sp>
        <p:nvSpPr>
          <p:cNvPr id="205" name="Google Shape;205;p39"/>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206" name="Google Shape;206;p39"/>
          <p:cNvSpPr txBox="1"/>
          <p:nvPr>
            <p:ph type="title"/>
          </p:nvPr>
        </p:nvSpPr>
        <p:spPr>
          <a:xfrm>
            <a:off x="381000" y="514350"/>
            <a:ext cx="2514600" cy="1028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7" name="Google Shape;207;p39"/>
          <p:cNvSpPr txBox="1"/>
          <p:nvPr>
            <p:ph idx="1" type="body"/>
          </p:nvPr>
        </p:nvSpPr>
        <p:spPr>
          <a:xfrm>
            <a:off x="3486150" y="514351"/>
            <a:ext cx="52008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208" name="Google Shape;208;p39"/>
          <p:cNvSpPr txBox="1"/>
          <p:nvPr>
            <p:ph idx="2" type="body"/>
          </p:nvPr>
        </p:nvSpPr>
        <p:spPr>
          <a:xfrm>
            <a:off x="381000" y="1600200"/>
            <a:ext cx="25146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dk1"/>
              </a:buClr>
              <a:buSzPts val="800"/>
              <a:buNone/>
              <a:defRPr sz="800"/>
            </a:lvl2pPr>
            <a:lvl3pPr indent="-228600" lvl="2" marL="1371600" rtl="0" algn="l">
              <a:lnSpc>
                <a:spcPct val="90000"/>
              </a:lnSpc>
              <a:spcBef>
                <a:spcPts val="400"/>
              </a:spcBef>
              <a:spcAft>
                <a:spcPts val="0"/>
              </a:spcAft>
              <a:buClr>
                <a:schemeClr val="dk1"/>
              </a:buClr>
              <a:buSzPts val="700"/>
              <a:buNone/>
              <a:defRPr sz="700"/>
            </a:lvl3pPr>
            <a:lvl4pPr indent="-228600" lvl="3" marL="1828800" rtl="0" algn="l">
              <a:lnSpc>
                <a:spcPct val="90000"/>
              </a:lnSpc>
              <a:spcBef>
                <a:spcPts val="400"/>
              </a:spcBef>
              <a:spcAft>
                <a:spcPts val="0"/>
              </a:spcAft>
              <a:buClr>
                <a:schemeClr val="dk1"/>
              </a:buClr>
              <a:buSzPts val="600"/>
              <a:buNone/>
              <a:defRPr sz="600"/>
            </a:lvl4pPr>
            <a:lvl5pPr indent="-228600" lvl="4" marL="2286000" rtl="0" algn="l">
              <a:lnSpc>
                <a:spcPct val="90000"/>
              </a:lnSpc>
              <a:spcBef>
                <a:spcPts val="400"/>
              </a:spcBef>
              <a:spcAft>
                <a:spcPts val="0"/>
              </a:spcAft>
              <a:buClr>
                <a:schemeClr val="dk1"/>
              </a:buClr>
              <a:buSzPts val="600"/>
              <a:buNone/>
              <a:defRPr sz="600"/>
            </a:lvl5pPr>
            <a:lvl6pPr indent="-228600" lvl="5" marL="2743200" rtl="0" algn="l">
              <a:lnSpc>
                <a:spcPct val="90000"/>
              </a:lnSpc>
              <a:spcBef>
                <a:spcPts val="400"/>
              </a:spcBef>
              <a:spcAft>
                <a:spcPts val="0"/>
              </a:spcAft>
              <a:buClr>
                <a:schemeClr val="dk1"/>
              </a:buClr>
              <a:buSzPts val="600"/>
              <a:buNone/>
              <a:defRPr sz="600"/>
            </a:lvl6pPr>
            <a:lvl7pPr indent="-228600" lvl="6" marL="3200400" rtl="0" algn="l">
              <a:lnSpc>
                <a:spcPct val="90000"/>
              </a:lnSpc>
              <a:spcBef>
                <a:spcPts val="400"/>
              </a:spcBef>
              <a:spcAft>
                <a:spcPts val="0"/>
              </a:spcAft>
              <a:buClr>
                <a:schemeClr val="dk1"/>
              </a:buClr>
              <a:buSzPts val="600"/>
              <a:buNone/>
              <a:defRPr sz="600"/>
            </a:lvl7pPr>
            <a:lvl8pPr indent="-228600" lvl="7" marL="3657600" rtl="0" algn="l">
              <a:lnSpc>
                <a:spcPct val="90000"/>
              </a:lnSpc>
              <a:spcBef>
                <a:spcPts val="400"/>
              </a:spcBef>
              <a:spcAft>
                <a:spcPts val="0"/>
              </a:spcAft>
              <a:buClr>
                <a:schemeClr val="dk1"/>
              </a:buClr>
              <a:buSzPts val="600"/>
              <a:buNone/>
              <a:defRPr sz="600"/>
            </a:lvl8pPr>
            <a:lvl9pPr indent="-228600" lvl="8" marL="4114800" rtl="0" algn="l">
              <a:lnSpc>
                <a:spcPct val="90000"/>
              </a:lnSpc>
              <a:spcBef>
                <a:spcPts val="400"/>
              </a:spcBef>
              <a:spcAft>
                <a:spcPts val="0"/>
              </a:spcAft>
              <a:buClr>
                <a:schemeClr val="dk1"/>
              </a:buClr>
              <a:buSzPts val="600"/>
              <a:buNone/>
              <a:defRPr sz="600"/>
            </a:lvl9pPr>
          </a:lstStyle>
          <a:p/>
        </p:txBody>
      </p:sp>
      <p:sp>
        <p:nvSpPr>
          <p:cNvPr id="209" name="Google Shape;209;p3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10" name="Google Shape;210;p3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Line">
  <p:cSld name="4 2-Column w/ Line">
    <p:spTree>
      <p:nvGrpSpPr>
        <p:cNvPr id="211" name="Shape 211"/>
        <p:cNvGrpSpPr/>
        <p:nvPr/>
      </p:nvGrpSpPr>
      <p:grpSpPr>
        <a:xfrm>
          <a:off x="0" y="0"/>
          <a:ext cx="0" cy="0"/>
          <a:chOff x="0" y="0"/>
          <a:chExt cx="0" cy="0"/>
        </a:xfrm>
      </p:grpSpPr>
      <p:sp>
        <p:nvSpPr>
          <p:cNvPr id="212" name="Google Shape;212;p40"/>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3" name="Google Shape;213;p40"/>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14" name="Google Shape;214;p40"/>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5" name="Google Shape;215;p40"/>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6" name="Google Shape;216;p40"/>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17" name="Google Shape;217;p40"/>
          <p:cNvCxnSpPr/>
          <p:nvPr/>
        </p:nvCxnSpPr>
        <p:spPr>
          <a:xfrm flipH="1">
            <a:off x="4567243" y="1084199"/>
            <a:ext cx="4500" cy="33735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2-Column">
  <p:cSld name="1_4 2-Column">
    <p:spTree>
      <p:nvGrpSpPr>
        <p:cNvPr id="218" name="Shape 218"/>
        <p:cNvGrpSpPr/>
        <p:nvPr/>
      </p:nvGrpSpPr>
      <p:grpSpPr>
        <a:xfrm>
          <a:off x="0" y="0"/>
          <a:ext cx="0" cy="0"/>
          <a:chOff x="0" y="0"/>
          <a:chExt cx="0" cy="0"/>
        </a:xfrm>
      </p:grpSpPr>
      <p:sp>
        <p:nvSpPr>
          <p:cNvPr id="219" name="Google Shape;219;p41"/>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41"/>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 name="Google Shape;221;p41"/>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22" name="Google Shape;222;p41"/>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41"/>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Totally Blank" showMasterSp="0" type="blank">
  <p:cSld name="BLANK">
    <p:spTree>
      <p:nvGrpSpPr>
        <p:cNvPr id="224" name="Shape 2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p:cSld name="3 1-Column">
    <p:spTree>
      <p:nvGrpSpPr>
        <p:cNvPr id="225" name="Shape 225"/>
        <p:cNvGrpSpPr/>
        <p:nvPr/>
      </p:nvGrpSpPr>
      <p:grpSpPr>
        <a:xfrm>
          <a:off x="0" y="0"/>
          <a:ext cx="0" cy="0"/>
          <a:chOff x="0" y="0"/>
          <a:chExt cx="0" cy="0"/>
        </a:xfrm>
      </p:grpSpPr>
      <p:sp>
        <p:nvSpPr>
          <p:cNvPr id="226" name="Google Shape;226;p43"/>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7" name="Google Shape;227;p43"/>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28" name="Google Shape;228;p43"/>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9" name="Google Shape;229;p43"/>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 Gradient Header">
  <p:cSld name="3 1-Column - Gradient Header">
    <p:spTree>
      <p:nvGrpSpPr>
        <p:cNvPr id="230" name="Shape 230"/>
        <p:cNvGrpSpPr/>
        <p:nvPr/>
      </p:nvGrpSpPr>
      <p:grpSpPr>
        <a:xfrm>
          <a:off x="0" y="0"/>
          <a:ext cx="0" cy="0"/>
          <a:chOff x="0" y="0"/>
          <a:chExt cx="0" cy="0"/>
        </a:xfrm>
      </p:grpSpPr>
      <p:sp>
        <p:nvSpPr>
          <p:cNvPr id="231" name="Google Shape;231;p44"/>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232" name="Google Shape;232;p44"/>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3" name="Google Shape;233;p44"/>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34" name="Google Shape;234;p44"/>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5" name="Google Shape;235;p44"/>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Slide" showMasterSp="0">
  <p:cSld name="1.1 Title Slide">
    <p:spTree>
      <p:nvGrpSpPr>
        <p:cNvPr id="236" name="Shape 236"/>
        <p:cNvGrpSpPr/>
        <p:nvPr/>
      </p:nvGrpSpPr>
      <p:grpSpPr>
        <a:xfrm>
          <a:off x="0" y="0"/>
          <a:ext cx="0" cy="0"/>
          <a:chOff x="0" y="0"/>
          <a:chExt cx="0" cy="0"/>
        </a:xfrm>
      </p:grpSpPr>
      <p:sp>
        <p:nvSpPr>
          <p:cNvPr id="237" name="Google Shape;237;p45"/>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8" name="Google Shape;238;p45"/>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239" name="Google Shape;239;p45"/>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240" name="Google Shape;240;p45"/>
          <p:cNvSpPr/>
          <p:nvPr/>
        </p:nvSpPr>
        <p:spPr>
          <a:xfrm>
            <a:off x="5257800" y="1885950"/>
            <a:ext cx="3901440" cy="1372783"/>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241" name="Google Shape;241;p45"/>
          <p:cNvPicPr preferRelativeResize="0"/>
          <p:nvPr/>
        </p:nvPicPr>
        <p:blipFill rotWithShape="1">
          <a:blip r:embed="rId2">
            <a:alphaModFix/>
          </a:blip>
          <a:srcRect b="0" l="0" r="0" t="0"/>
          <a:stretch/>
        </p:blipFill>
        <p:spPr>
          <a:xfrm>
            <a:off x="6013505" y="2071983"/>
            <a:ext cx="2374790" cy="960120"/>
          </a:xfrm>
          <a:prstGeom prst="rect">
            <a:avLst/>
          </a:prstGeom>
          <a:noFill/>
          <a:ln>
            <a:noFill/>
          </a:ln>
        </p:spPr>
      </p:pic>
      <p:sp>
        <p:nvSpPr>
          <p:cNvPr id="242" name="Google Shape;242;p45"/>
          <p:cNvSpPr/>
          <p:nvPr>
            <p:ph idx="2" type="pic"/>
          </p:nvPr>
        </p:nvSpPr>
        <p:spPr>
          <a:xfrm>
            <a:off x="5257800" y="0"/>
            <a:ext cx="2057400" cy="1885800"/>
          </a:xfrm>
          <a:prstGeom prst="rect">
            <a:avLst/>
          </a:prstGeom>
          <a:noFill/>
          <a:ln>
            <a:noFill/>
          </a:ln>
        </p:spPr>
      </p:sp>
      <p:sp>
        <p:nvSpPr>
          <p:cNvPr id="243" name="Google Shape;243;p45"/>
          <p:cNvSpPr/>
          <p:nvPr>
            <p:ph idx="3" type="pic"/>
          </p:nvPr>
        </p:nvSpPr>
        <p:spPr>
          <a:xfrm>
            <a:off x="7315200" y="0"/>
            <a:ext cx="1828800" cy="1885800"/>
          </a:xfrm>
          <a:prstGeom prst="rect">
            <a:avLst/>
          </a:prstGeom>
          <a:noFill/>
          <a:ln>
            <a:noFill/>
          </a:ln>
        </p:spPr>
      </p:sp>
      <p:sp>
        <p:nvSpPr>
          <p:cNvPr id="244" name="Google Shape;244;p45"/>
          <p:cNvSpPr/>
          <p:nvPr>
            <p:ph idx="4" type="pic"/>
          </p:nvPr>
        </p:nvSpPr>
        <p:spPr>
          <a:xfrm>
            <a:off x="5257800" y="3257550"/>
            <a:ext cx="3886200" cy="18858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Slide" showMasterSp="0">
  <p:cSld name="1.2 Title Slide">
    <p:spTree>
      <p:nvGrpSpPr>
        <p:cNvPr id="245" name="Shape 245"/>
        <p:cNvGrpSpPr/>
        <p:nvPr/>
      </p:nvGrpSpPr>
      <p:grpSpPr>
        <a:xfrm>
          <a:off x="0" y="0"/>
          <a:ext cx="0" cy="0"/>
          <a:chOff x="0" y="0"/>
          <a:chExt cx="0" cy="0"/>
        </a:xfrm>
      </p:grpSpPr>
      <p:sp>
        <p:nvSpPr>
          <p:cNvPr id="246" name="Google Shape;246;p46"/>
          <p:cNvSpPr txBox="1"/>
          <p:nvPr>
            <p:ph type="ctrTitle"/>
          </p:nvPr>
        </p:nvSpPr>
        <p:spPr>
          <a:xfrm>
            <a:off x="457200" y="2426767"/>
            <a:ext cx="8229600" cy="9741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7" name="Google Shape;247;p46"/>
          <p:cNvSpPr txBox="1"/>
          <p:nvPr>
            <p:ph idx="1" type="subTitle"/>
          </p:nvPr>
        </p:nvSpPr>
        <p:spPr>
          <a:xfrm>
            <a:off x="457200" y="3550717"/>
            <a:ext cx="8229600" cy="4986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248" name="Google Shape;248;p46"/>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descr="A picture containing drawing, ball, game&#10;&#10;Description automatically generated" id="249" name="Google Shape;249;p46"/>
          <p:cNvPicPr preferRelativeResize="0"/>
          <p:nvPr/>
        </p:nvPicPr>
        <p:blipFill rotWithShape="1">
          <a:blip r:embed="rId2">
            <a:alphaModFix/>
          </a:blip>
          <a:srcRect b="0" l="0" r="0" t="0"/>
          <a:stretch/>
        </p:blipFill>
        <p:spPr>
          <a:xfrm>
            <a:off x="2960103" y="685800"/>
            <a:ext cx="3223795" cy="1184813"/>
          </a:xfrm>
          <a:prstGeom prst="rect">
            <a:avLst/>
          </a:prstGeom>
          <a:noFill/>
          <a:ln>
            <a:noFill/>
          </a:ln>
        </p:spPr>
      </p:pic>
      <p:sp>
        <p:nvSpPr>
          <p:cNvPr id="250" name="Google Shape;250;p46"/>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ection Header">
  <p:cSld name="2 Section Header">
    <p:spTree>
      <p:nvGrpSpPr>
        <p:cNvPr id="251" name="Shape 251"/>
        <p:cNvGrpSpPr/>
        <p:nvPr/>
      </p:nvGrpSpPr>
      <p:grpSpPr>
        <a:xfrm>
          <a:off x="0" y="0"/>
          <a:ext cx="0" cy="0"/>
          <a:chOff x="0" y="0"/>
          <a:chExt cx="0" cy="0"/>
        </a:xfrm>
      </p:grpSpPr>
      <p:sp>
        <p:nvSpPr>
          <p:cNvPr id="252" name="Google Shape;252;p47"/>
          <p:cNvSpPr txBox="1"/>
          <p:nvPr>
            <p:ph type="title"/>
          </p:nvPr>
        </p:nvSpPr>
        <p:spPr>
          <a:xfrm>
            <a:off x="1143000" y="742951"/>
            <a:ext cx="6858000" cy="18288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2"/>
              </a:buClr>
              <a:buSzPts val="3300"/>
              <a:buFont typeface="Asap Condensed SemiBold"/>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3" name="Google Shape;253;p47"/>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47"/>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5" name="Google Shape;255;p4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1"/>
              </a:buClr>
              <a:buSzPts val="2100"/>
              <a:buNone/>
              <a:defRPr sz="2100">
                <a:solidFill>
                  <a:schemeClr val="accen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Header w/ Picture" showMasterSp="0">
  <p:cSld name="2.2 Section Header w/ Picture">
    <p:bg>
      <p:bgPr>
        <a:solidFill>
          <a:schemeClr val="dk2"/>
        </a:solidFill>
      </p:bgPr>
    </p:bg>
    <p:spTree>
      <p:nvGrpSpPr>
        <p:cNvPr id="256" name="Shape 256"/>
        <p:cNvGrpSpPr/>
        <p:nvPr/>
      </p:nvGrpSpPr>
      <p:grpSpPr>
        <a:xfrm>
          <a:off x="0" y="0"/>
          <a:ext cx="0" cy="0"/>
          <a:chOff x="0" y="0"/>
          <a:chExt cx="0" cy="0"/>
        </a:xfrm>
      </p:grpSpPr>
      <p:sp>
        <p:nvSpPr>
          <p:cNvPr id="257" name="Google Shape;257;p48"/>
          <p:cNvSpPr/>
          <p:nvPr>
            <p:ph idx="2" type="pic"/>
          </p:nvPr>
        </p:nvSpPr>
        <p:spPr>
          <a:xfrm>
            <a:off x="146721" y="0"/>
            <a:ext cx="8997300" cy="5143500"/>
          </a:xfrm>
          <a:prstGeom prst="rect">
            <a:avLst/>
          </a:prstGeom>
          <a:solidFill>
            <a:schemeClr val="dk2"/>
          </a:solidFill>
          <a:ln>
            <a:noFill/>
          </a:ln>
        </p:spPr>
      </p:sp>
      <p:sp>
        <p:nvSpPr>
          <p:cNvPr id="258" name="Google Shape;258;p48"/>
          <p:cNvSpPr txBox="1"/>
          <p:nvPr>
            <p:ph type="title"/>
          </p:nvPr>
        </p:nvSpPr>
        <p:spPr>
          <a:xfrm>
            <a:off x="571481" y="2914649"/>
            <a:ext cx="7543800" cy="11715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9" name="Google Shape;259;p48"/>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60" name="Google Shape;260;p48"/>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1" name="Google Shape;261;p48"/>
          <p:cNvSpPr txBox="1"/>
          <p:nvPr>
            <p:ph idx="1" type="subTitle"/>
          </p:nvPr>
        </p:nvSpPr>
        <p:spPr>
          <a:xfrm>
            <a:off x="571481" y="4217113"/>
            <a:ext cx="7543800" cy="383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2" name="Google Shape;262;p48"/>
          <p:cNvSpPr/>
          <p:nvPr/>
        </p:nvSpPr>
        <p:spPr>
          <a:xfrm>
            <a:off x="0" y="0"/>
            <a:ext cx="15240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263" name="Google Shape;263;p48"/>
          <p:cNvPicPr preferRelativeResize="0"/>
          <p:nvPr/>
        </p:nvPicPr>
        <p:blipFill rotWithShape="1">
          <a:blip r:embed="rId2">
            <a:alphaModFix/>
          </a:blip>
          <a:srcRect b="0" l="0" r="0" t="0"/>
          <a:stretch/>
        </p:blipFill>
        <p:spPr>
          <a:xfrm>
            <a:off x="8054491" y="4513680"/>
            <a:ext cx="857250" cy="52071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1-Column w/ Background" showMasterSp="0">
  <p:cSld name="3.1 1-Column w/ Background">
    <p:bg>
      <p:bgPr>
        <a:gradFill>
          <a:gsLst>
            <a:gs pos="0">
              <a:schemeClr val="accent3"/>
            </a:gs>
            <a:gs pos="24000">
              <a:schemeClr val="accent1"/>
            </a:gs>
            <a:gs pos="100000">
              <a:schemeClr val="dk2"/>
            </a:gs>
          </a:gsLst>
          <a:lin ang="13500032" scaled="0"/>
        </a:gradFill>
      </p:bgPr>
    </p:bg>
    <p:spTree>
      <p:nvGrpSpPr>
        <p:cNvPr id="264" name="Shape 264"/>
        <p:cNvGrpSpPr/>
        <p:nvPr/>
      </p:nvGrpSpPr>
      <p:grpSpPr>
        <a:xfrm>
          <a:off x="0" y="0"/>
          <a:ext cx="0" cy="0"/>
          <a:chOff x="0" y="0"/>
          <a:chExt cx="0" cy="0"/>
        </a:xfrm>
      </p:grpSpPr>
      <p:sp>
        <p:nvSpPr>
          <p:cNvPr id="265" name="Google Shape;265;p4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6" name="Google Shape;266;p4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67" name="Google Shape;267;p4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8" name="Google Shape;268;p49"/>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lt1"/>
              </a:buClr>
              <a:buSzPts val="1800"/>
              <a:buFont typeface="Arial"/>
              <a:buChar char="•"/>
              <a:defRPr>
                <a:solidFill>
                  <a:schemeClr val="lt1"/>
                </a:solidFill>
              </a:defRPr>
            </a:lvl1pPr>
            <a:lvl2pPr indent="-342900" lvl="1" marL="914400" rtl="0" algn="l">
              <a:lnSpc>
                <a:spcPct val="100000"/>
              </a:lnSpc>
              <a:spcBef>
                <a:spcPts val="1200"/>
              </a:spcBef>
              <a:spcAft>
                <a:spcPts val="0"/>
              </a:spcAft>
              <a:buClr>
                <a:schemeClr val="lt1"/>
              </a:buClr>
              <a:buSzPts val="1800"/>
              <a:buChar char="•"/>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69" name="Google Shape;269;p49"/>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No Title w/ Line">
  <p:cSld name="4 2-Column, No Title w/ Line">
    <p:spTree>
      <p:nvGrpSpPr>
        <p:cNvPr id="270" name="Shape 270"/>
        <p:cNvGrpSpPr/>
        <p:nvPr/>
      </p:nvGrpSpPr>
      <p:grpSpPr>
        <a:xfrm>
          <a:off x="0" y="0"/>
          <a:ext cx="0" cy="0"/>
          <a:chOff x="0" y="0"/>
          <a:chExt cx="0" cy="0"/>
        </a:xfrm>
      </p:grpSpPr>
      <p:sp>
        <p:nvSpPr>
          <p:cNvPr id="271" name="Google Shape;271;p50"/>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50"/>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3" name="Google Shape;273;p50"/>
          <p:cNvSpPr txBox="1"/>
          <p:nvPr>
            <p:ph idx="1" type="body"/>
          </p:nvPr>
        </p:nvSpPr>
        <p:spPr>
          <a:xfrm>
            <a:off x="438172" y="400050"/>
            <a:ext cx="4019700" cy="400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4" name="Google Shape;274;p50"/>
          <p:cNvSpPr txBox="1"/>
          <p:nvPr>
            <p:ph idx="2" type="body"/>
          </p:nvPr>
        </p:nvSpPr>
        <p:spPr>
          <a:xfrm>
            <a:off x="4676781" y="400050"/>
            <a:ext cx="4028700" cy="400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75" name="Google Shape;275;p50"/>
          <p:cNvCxnSpPr/>
          <p:nvPr/>
        </p:nvCxnSpPr>
        <p:spPr>
          <a:xfrm>
            <a:off x="4567240" y="400050"/>
            <a:ext cx="0" cy="40578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p:cSld name="4 2-Column">
    <p:spTree>
      <p:nvGrpSpPr>
        <p:cNvPr id="276" name="Shape 276"/>
        <p:cNvGrpSpPr/>
        <p:nvPr/>
      </p:nvGrpSpPr>
      <p:grpSpPr>
        <a:xfrm>
          <a:off x="0" y="0"/>
          <a:ext cx="0" cy="0"/>
          <a:chOff x="0" y="0"/>
          <a:chExt cx="0" cy="0"/>
        </a:xfrm>
      </p:grpSpPr>
      <p:sp>
        <p:nvSpPr>
          <p:cNvPr id="277" name="Google Shape;277;p5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8" name="Google Shape;278;p51"/>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51"/>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51"/>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1" name="Google Shape;281;p51"/>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 Gradient Header">
  <p:cSld name="4 2-Column - Gradient Header">
    <p:spTree>
      <p:nvGrpSpPr>
        <p:cNvPr id="282" name="Shape 282"/>
        <p:cNvGrpSpPr/>
        <p:nvPr/>
      </p:nvGrpSpPr>
      <p:grpSpPr>
        <a:xfrm>
          <a:off x="0" y="0"/>
          <a:ext cx="0" cy="0"/>
          <a:chOff x="0" y="0"/>
          <a:chExt cx="0" cy="0"/>
        </a:xfrm>
      </p:grpSpPr>
      <p:sp>
        <p:nvSpPr>
          <p:cNvPr id="283" name="Google Shape;283;p52"/>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284" name="Google Shape;284;p52"/>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5" name="Google Shape;285;p52"/>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52"/>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7" name="Google Shape;287;p52"/>
          <p:cNvSpPr txBox="1"/>
          <p:nvPr>
            <p:ph idx="1" type="body"/>
          </p:nvPr>
        </p:nvSpPr>
        <p:spPr>
          <a:xfrm>
            <a:off x="438172" y="1354513"/>
            <a:ext cx="4076700" cy="316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8" name="Google Shape;288;p52"/>
          <p:cNvSpPr txBox="1"/>
          <p:nvPr>
            <p:ph idx="2" type="body"/>
          </p:nvPr>
        </p:nvSpPr>
        <p:spPr>
          <a:xfrm>
            <a:off x="4628637" y="1354513"/>
            <a:ext cx="4076700" cy="316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Background" showMasterSp="0">
  <p:cSld name="4 2-Column w/ Background">
    <p:bg>
      <p:bgPr>
        <a:gradFill>
          <a:gsLst>
            <a:gs pos="0">
              <a:schemeClr val="accent3"/>
            </a:gs>
            <a:gs pos="24000">
              <a:schemeClr val="accent1"/>
            </a:gs>
            <a:gs pos="100000">
              <a:schemeClr val="dk2"/>
            </a:gs>
          </a:gsLst>
          <a:lin ang="13500032" scaled="0"/>
        </a:gradFill>
      </p:bgPr>
    </p:bg>
    <p:spTree>
      <p:nvGrpSpPr>
        <p:cNvPr id="289" name="Shape 289"/>
        <p:cNvGrpSpPr/>
        <p:nvPr/>
      </p:nvGrpSpPr>
      <p:grpSpPr>
        <a:xfrm>
          <a:off x="0" y="0"/>
          <a:ext cx="0" cy="0"/>
          <a:chOff x="0" y="0"/>
          <a:chExt cx="0" cy="0"/>
        </a:xfrm>
      </p:grpSpPr>
      <p:sp>
        <p:nvSpPr>
          <p:cNvPr id="290" name="Google Shape;290;p53"/>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53"/>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92" name="Google Shape;292;p53"/>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293" name="Google Shape;293;p53"/>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294" name="Google Shape;294;p53"/>
          <p:cNvSpPr txBox="1"/>
          <p:nvPr>
            <p:ph idx="1" type="body"/>
          </p:nvPr>
        </p:nvSpPr>
        <p:spPr>
          <a:xfrm>
            <a:off x="342901" y="1297363"/>
            <a:ext cx="4172100" cy="31605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5" name="Google Shape;295;p53"/>
          <p:cNvSpPr txBox="1"/>
          <p:nvPr>
            <p:ph idx="2" type="body"/>
          </p:nvPr>
        </p:nvSpPr>
        <p:spPr>
          <a:xfrm>
            <a:off x="4628637" y="1297363"/>
            <a:ext cx="4172100" cy="31605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p:cSld name="4.1 2-Column w/ Subtitles">
    <p:spTree>
      <p:nvGrpSpPr>
        <p:cNvPr id="296" name="Shape 296"/>
        <p:cNvGrpSpPr/>
        <p:nvPr/>
      </p:nvGrpSpPr>
      <p:grpSpPr>
        <a:xfrm>
          <a:off x="0" y="0"/>
          <a:ext cx="0" cy="0"/>
          <a:chOff x="0" y="0"/>
          <a:chExt cx="0" cy="0"/>
        </a:xfrm>
      </p:grpSpPr>
      <p:sp>
        <p:nvSpPr>
          <p:cNvPr id="297" name="Google Shape;297;p54"/>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8" name="Google Shape;298;p54"/>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54"/>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0" name="Google Shape;300;p54"/>
          <p:cNvSpPr txBox="1"/>
          <p:nvPr>
            <p:ph idx="1" type="body"/>
          </p:nvPr>
        </p:nvSpPr>
        <p:spPr>
          <a:xfrm>
            <a:off x="353759" y="1543050"/>
            <a:ext cx="41040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1" name="Google Shape;301;p54"/>
          <p:cNvSpPr txBox="1"/>
          <p:nvPr>
            <p:ph idx="2" type="body"/>
          </p:nvPr>
        </p:nvSpPr>
        <p:spPr>
          <a:xfrm>
            <a:off x="4572000" y="1543050"/>
            <a:ext cx="42291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2" name="Google Shape;302;p54"/>
          <p:cNvSpPr txBox="1"/>
          <p:nvPr>
            <p:ph idx="3" type="body"/>
          </p:nvPr>
        </p:nvSpPr>
        <p:spPr>
          <a:xfrm>
            <a:off x="342901" y="1080669"/>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03" name="Google Shape;303;p54"/>
          <p:cNvSpPr txBox="1"/>
          <p:nvPr>
            <p:ph idx="4" type="body"/>
          </p:nvPr>
        </p:nvSpPr>
        <p:spPr>
          <a:xfrm>
            <a:off x="4572000" y="1080669"/>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Line + Subtitles">
  <p:cSld name="4.1 2-Column w/ Line + Subtitles">
    <p:spTree>
      <p:nvGrpSpPr>
        <p:cNvPr id="304" name="Shape 304"/>
        <p:cNvGrpSpPr/>
        <p:nvPr/>
      </p:nvGrpSpPr>
      <p:grpSpPr>
        <a:xfrm>
          <a:off x="0" y="0"/>
          <a:ext cx="0" cy="0"/>
          <a:chOff x="0" y="0"/>
          <a:chExt cx="0" cy="0"/>
        </a:xfrm>
      </p:grpSpPr>
      <p:sp>
        <p:nvSpPr>
          <p:cNvPr id="305" name="Google Shape;305;p55"/>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6" name="Google Shape;306;p55"/>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07" name="Google Shape;307;p55"/>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8" name="Google Shape;308;p55"/>
          <p:cNvSpPr txBox="1"/>
          <p:nvPr>
            <p:ph idx="1" type="body"/>
          </p:nvPr>
        </p:nvSpPr>
        <p:spPr>
          <a:xfrm>
            <a:off x="342900" y="1548231"/>
            <a:ext cx="41160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55"/>
          <p:cNvSpPr txBox="1"/>
          <p:nvPr>
            <p:ph idx="2" type="body"/>
          </p:nvPr>
        </p:nvSpPr>
        <p:spPr>
          <a:xfrm>
            <a:off x="4690802" y="1548231"/>
            <a:ext cx="41103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55"/>
          <p:cNvSpPr txBox="1"/>
          <p:nvPr>
            <p:ph idx="3" type="body"/>
          </p:nvPr>
        </p:nvSpPr>
        <p:spPr>
          <a:xfrm>
            <a:off x="342901" y="1085850"/>
            <a:ext cx="41046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11" name="Google Shape;311;p55"/>
          <p:cNvSpPr txBox="1"/>
          <p:nvPr>
            <p:ph idx="4" type="body"/>
          </p:nvPr>
        </p:nvSpPr>
        <p:spPr>
          <a:xfrm>
            <a:off x="4690802" y="1085850"/>
            <a:ext cx="41127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cxnSp>
        <p:nvCxnSpPr>
          <p:cNvPr id="312" name="Google Shape;312;p55"/>
          <p:cNvCxnSpPr/>
          <p:nvPr/>
        </p:nvCxnSpPr>
        <p:spPr>
          <a:xfrm flipH="1">
            <a:off x="4567243" y="1084199"/>
            <a:ext cx="4500" cy="33735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 Gradient Header">
  <p:cSld name="4.1 2-Column w/ Subtitles - Gradient Header">
    <p:spTree>
      <p:nvGrpSpPr>
        <p:cNvPr id="313" name="Shape 313"/>
        <p:cNvGrpSpPr/>
        <p:nvPr/>
      </p:nvGrpSpPr>
      <p:grpSpPr>
        <a:xfrm>
          <a:off x="0" y="0"/>
          <a:ext cx="0" cy="0"/>
          <a:chOff x="0" y="0"/>
          <a:chExt cx="0" cy="0"/>
        </a:xfrm>
      </p:grpSpPr>
      <p:sp>
        <p:nvSpPr>
          <p:cNvPr id="314" name="Google Shape;314;p56"/>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315" name="Google Shape;315;p56"/>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6" name="Google Shape;316;p5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17" name="Google Shape;317;p5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56"/>
          <p:cNvSpPr txBox="1"/>
          <p:nvPr>
            <p:ph idx="1" type="body"/>
          </p:nvPr>
        </p:nvSpPr>
        <p:spPr>
          <a:xfrm>
            <a:off x="353759" y="1776831"/>
            <a:ext cx="41040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 name="Google Shape;319;p56"/>
          <p:cNvSpPr txBox="1"/>
          <p:nvPr>
            <p:ph idx="2" type="body"/>
          </p:nvPr>
        </p:nvSpPr>
        <p:spPr>
          <a:xfrm>
            <a:off x="4572000" y="1776831"/>
            <a:ext cx="42291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56"/>
          <p:cNvSpPr txBox="1"/>
          <p:nvPr>
            <p:ph idx="3" type="body"/>
          </p:nvPr>
        </p:nvSpPr>
        <p:spPr>
          <a:xfrm>
            <a:off x="342901" y="1314450"/>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21" name="Google Shape;321;p56"/>
          <p:cNvSpPr txBox="1"/>
          <p:nvPr>
            <p:ph idx="4" type="body"/>
          </p:nvPr>
        </p:nvSpPr>
        <p:spPr>
          <a:xfrm>
            <a:off x="4572000" y="1314450"/>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w/ Background" showMasterSp="0">
  <p:cSld name="4.1 2-Column w/ Subtitles w/ Background">
    <p:bg>
      <p:bgPr>
        <a:gradFill>
          <a:gsLst>
            <a:gs pos="0">
              <a:schemeClr val="accent3"/>
            </a:gs>
            <a:gs pos="24000">
              <a:schemeClr val="accent1"/>
            </a:gs>
            <a:gs pos="100000">
              <a:schemeClr val="dk2"/>
            </a:gs>
          </a:gsLst>
          <a:lin ang="13500032" scaled="0"/>
        </a:gradFill>
      </p:bgPr>
    </p:bg>
    <p:spTree>
      <p:nvGrpSpPr>
        <p:cNvPr id="322" name="Shape 322"/>
        <p:cNvGrpSpPr/>
        <p:nvPr/>
      </p:nvGrpSpPr>
      <p:grpSpPr>
        <a:xfrm>
          <a:off x="0" y="0"/>
          <a:ext cx="0" cy="0"/>
          <a:chOff x="0" y="0"/>
          <a:chExt cx="0" cy="0"/>
        </a:xfrm>
      </p:grpSpPr>
      <p:sp>
        <p:nvSpPr>
          <p:cNvPr id="323" name="Google Shape;323;p57"/>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4" name="Google Shape;324;p57"/>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57"/>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326" name="Google Shape;326;p57"/>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327" name="Google Shape;327;p57"/>
          <p:cNvSpPr txBox="1"/>
          <p:nvPr>
            <p:ph idx="1" type="body"/>
          </p:nvPr>
        </p:nvSpPr>
        <p:spPr>
          <a:xfrm>
            <a:off x="353759" y="1662531"/>
            <a:ext cx="4104000" cy="2852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 name="Google Shape;328;p57"/>
          <p:cNvSpPr txBox="1"/>
          <p:nvPr>
            <p:ph idx="2" type="body"/>
          </p:nvPr>
        </p:nvSpPr>
        <p:spPr>
          <a:xfrm>
            <a:off x="4572000" y="1662531"/>
            <a:ext cx="4229100" cy="2852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 name="Google Shape;329;p57"/>
          <p:cNvSpPr txBox="1"/>
          <p:nvPr>
            <p:ph idx="3" type="body"/>
          </p:nvPr>
        </p:nvSpPr>
        <p:spPr>
          <a:xfrm>
            <a:off x="342901" y="1200150"/>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100"/>
              <a:buNone/>
              <a:defRPr b="0" sz="2100">
                <a:solidFill>
                  <a:schemeClr val="l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0" name="Google Shape;330;p57"/>
          <p:cNvSpPr txBox="1"/>
          <p:nvPr>
            <p:ph idx="4" type="body"/>
          </p:nvPr>
        </p:nvSpPr>
        <p:spPr>
          <a:xfrm>
            <a:off x="4572000" y="1200150"/>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100"/>
              <a:buNone/>
              <a:defRPr b="0" sz="2100">
                <a:solidFill>
                  <a:schemeClr val="l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p:cSld name="4.4 2-Column">
    <p:spTree>
      <p:nvGrpSpPr>
        <p:cNvPr id="331" name="Shape 331"/>
        <p:cNvGrpSpPr/>
        <p:nvPr/>
      </p:nvGrpSpPr>
      <p:grpSpPr>
        <a:xfrm>
          <a:off x="0" y="0"/>
          <a:ext cx="0" cy="0"/>
          <a:chOff x="0" y="0"/>
          <a:chExt cx="0" cy="0"/>
        </a:xfrm>
      </p:grpSpPr>
      <p:sp>
        <p:nvSpPr>
          <p:cNvPr id="332" name="Google Shape;332;p58"/>
          <p:cNvSpPr/>
          <p:nvPr/>
        </p:nvSpPr>
        <p:spPr>
          <a:xfrm>
            <a:off x="1"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333" name="Google Shape;333;p58"/>
          <p:cNvSpPr txBox="1"/>
          <p:nvPr>
            <p:ph idx="1" type="body"/>
          </p:nvPr>
        </p:nvSpPr>
        <p:spPr>
          <a:xfrm>
            <a:off x="438172" y="342900"/>
            <a:ext cx="39054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 name="Google Shape;334;p58"/>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 name="Google Shape;335;p58"/>
          <p:cNvSpPr txBox="1"/>
          <p:nvPr>
            <p:ph idx="12" type="sldNum"/>
          </p:nvPr>
        </p:nvSpPr>
        <p:spPr>
          <a:xfrm>
            <a:off x="211325" y="4797017"/>
            <a:ext cx="360300" cy="355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36" name="Google Shape;336;p58"/>
          <p:cNvSpPr txBox="1"/>
          <p:nvPr>
            <p:ph idx="11" type="ftr"/>
          </p:nvPr>
        </p:nvSpPr>
        <p:spPr>
          <a:xfrm>
            <a:off x="618117" y="4796260"/>
            <a:ext cx="6554100" cy="34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 Flipped">
  <p:cSld name="4.4 2-Column - Flipped">
    <p:spTree>
      <p:nvGrpSpPr>
        <p:cNvPr id="337" name="Shape 337"/>
        <p:cNvGrpSpPr/>
        <p:nvPr/>
      </p:nvGrpSpPr>
      <p:grpSpPr>
        <a:xfrm>
          <a:off x="0" y="0"/>
          <a:ext cx="0" cy="0"/>
          <a:chOff x="0" y="0"/>
          <a:chExt cx="0" cy="0"/>
        </a:xfrm>
      </p:grpSpPr>
      <p:sp>
        <p:nvSpPr>
          <p:cNvPr id="338" name="Google Shape;338;p59"/>
          <p:cNvSpPr/>
          <p:nvPr/>
        </p:nvSpPr>
        <p:spPr>
          <a:xfrm>
            <a:off x="4572000"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339" name="Google Shape;339;p59"/>
          <p:cNvSpPr txBox="1"/>
          <p:nvPr>
            <p:ph idx="1" type="body"/>
          </p:nvPr>
        </p:nvSpPr>
        <p:spPr>
          <a:xfrm>
            <a:off x="438172" y="342900"/>
            <a:ext cx="39054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 name="Google Shape;340;p59"/>
          <p:cNvSpPr txBox="1"/>
          <p:nvPr>
            <p:ph idx="2" type="body"/>
          </p:nvPr>
        </p:nvSpPr>
        <p:spPr>
          <a:xfrm>
            <a:off x="4781573" y="342900"/>
            <a:ext cx="3923700" cy="40578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 name="Google Shape;341;p59"/>
          <p:cNvSpPr txBox="1"/>
          <p:nvPr>
            <p:ph idx="12" type="sldNum"/>
          </p:nvPr>
        </p:nvSpPr>
        <p:spPr>
          <a:xfrm>
            <a:off x="211325" y="4797017"/>
            <a:ext cx="360300" cy="355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59"/>
          <p:cNvSpPr txBox="1"/>
          <p:nvPr>
            <p:ph idx="11" type="ftr"/>
          </p:nvPr>
        </p:nvSpPr>
        <p:spPr>
          <a:xfrm>
            <a:off x="618117" y="4796260"/>
            <a:ext cx="6554100" cy="34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343" name="Google Shape;343;p59"/>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w/ Headers">
  <p:cSld name="4.4 2-Column w/ Headers">
    <p:spTree>
      <p:nvGrpSpPr>
        <p:cNvPr id="344" name="Shape 344"/>
        <p:cNvGrpSpPr/>
        <p:nvPr/>
      </p:nvGrpSpPr>
      <p:grpSpPr>
        <a:xfrm>
          <a:off x="0" y="0"/>
          <a:ext cx="0" cy="0"/>
          <a:chOff x="0" y="0"/>
          <a:chExt cx="0" cy="0"/>
        </a:xfrm>
      </p:grpSpPr>
      <p:sp>
        <p:nvSpPr>
          <p:cNvPr id="345" name="Google Shape;345;p60"/>
          <p:cNvSpPr/>
          <p:nvPr/>
        </p:nvSpPr>
        <p:spPr>
          <a:xfrm>
            <a:off x="1"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346" name="Google Shape;346;p60"/>
          <p:cNvSpPr txBox="1"/>
          <p:nvPr>
            <p:ph type="title"/>
          </p:nvPr>
        </p:nvSpPr>
        <p:spPr>
          <a:xfrm>
            <a:off x="342900" y="273844"/>
            <a:ext cx="41148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Asap Condensed SemiBold"/>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7" name="Google Shape;347;p60"/>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48" name="Google Shape;348;p60"/>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9" name="Google Shape;349;p60"/>
          <p:cNvSpPr txBox="1"/>
          <p:nvPr>
            <p:ph idx="1" type="body"/>
          </p:nvPr>
        </p:nvSpPr>
        <p:spPr>
          <a:xfrm>
            <a:off x="342901" y="1028700"/>
            <a:ext cx="41148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0" name="Google Shape;350;p60"/>
          <p:cNvSpPr txBox="1"/>
          <p:nvPr>
            <p:ph idx="2" type="body"/>
          </p:nvPr>
        </p:nvSpPr>
        <p:spPr>
          <a:xfrm>
            <a:off x="4628636" y="1028700"/>
            <a:ext cx="41721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 name="Google Shape;351;p60"/>
          <p:cNvSpPr txBox="1"/>
          <p:nvPr>
            <p:ph idx="3" type="body"/>
          </p:nvPr>
        </p:nvSpPr>
        <p:spPr>
          <a:xfrm>
            <a:off x="4629150" y="273844"/>
            <a:ext cx="4172100" cy="7503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2700"/>
              <a:buNone/>
              <a:defRPr sz="27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 2-Column w/ Headers - Flipped">
  <p:cSld name="4.4 2-Column w/ Headers - Flipped">
    <p:spTree>
      <p:nvGrpSpPr>
        <p:cNvPr id="352" name="Shape 352"/>
        <p:cNvGrpSpPr/>
        <p:nvPr/>
      </p:nvGrpSpPr>
      <p:grpSpPr>
        <a:xfrm>
          <a:off x="0" y="0"/>
          <a:ext cx="0" cy="0"/>
          <a:chOff x="0" y="0"/>
          <a:chExt cx="0" cy="0"/>
        </a:xfrm>
      </p:grpSpPr>
      <p:sp>
        <p:nvSpPr>
          <p:cNvPr id="353" name="Google Shape;353;p61"/>
          <p:cNvSpPr/>
          <p:nvPr/>
        </p:nvSpPr>
        <p:spPr>
          <a:xfrm>
            <a:off x="4577912" y="0"/>
            <a:ext cx="45720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354" name="Google Shape;354;p61"/>
          <p:cNvSpPr txBox="1"/>
          <p:nvPr>
            <p:ph type="title"/>
          </p:nvPr>
        </p:nvSpPr>
        <p:spPr>
          <a:xfrm>
            <a:off x="342900" y="273844"/>
            <a:ext cx="4114800" cy="749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2700"/>
              <a:buFont typeface="Asap Condensed SemiBold"/>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5" name="Google Shape;355;p61"/>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56" name="Google Shape;356;p61"/>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7" name="Google Shape;357;p61"/>
          <p:cNvSpPr txBox="1"/>
          <p:nvPr>
            <p:ph idx="1" type="body"/>
          </p:nvPr>
        </p:nvSpPr>
        <p:spPr>
          <a:xfrm>
            <a:off x="342901" y="1028700"/>
            <a:ext cx="41148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8" name="Google Shape;358;p61"/>
          <p:cNvSpPr txBox="1"/>
          <p:nvPr>
            <p:ph idx="2" type="body"/>
          </p:nvPr>
        </p:nvSpPr>
        <p:spPr>
          <a:xfrm>
            <a:off x="4743449" y="1028700"/>
            <a:ext cx="4169400" cy="33720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 name="Google Shape;359;p61"/>
          <p:cNvSpPr txBox="1"/>
          <p:nvPr/>
        </p:nvSpPr>
        <p:spPr>
          <a:xfrm>
            <a:off x="4746147" y="273844"/>
            <a:ext cx="4169400" cy="7497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2700"/>
              <a:buFont typeface="Asap Condensed SemiBold"/>
              <a:buNone/>
            </a:pPr>
            <a:r>
              <a:rPr lang="en" sz="2700">
                <a:solidFill>
                  <a:schemeClr val="lt1"/>
                </a:solidFill>
                <a:latin typeface="Asap Condensed SemiBold"/>
                <a:ea typeface="Asap Condensed SemiBold"/>
                <a:cs typeface="Asap Condensed SemiBold"/>
                <a:sym typeface="Asap Condensed SemiBold"/>
              </a:rPr>
              <a:t>Click to edit Master title style</a:t>
            </a:r>
            <a:endParaRPr sz="1100"/>
          </a:p>
        </p:txBody>
      </p:sp>
      <p:pic>
        <p:nvPicPr>
          <p:cNvPr id="360" name="Google Shape;360;p61"/>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3-Column">
  <p:cSld name="5 3-Column">
    <p:spTree>
      <p:nvGrpSpPr>
        <p:cNvPr id="361" name="Shape 361"/>
        <p:cNvGrpSpPr/>
        <p:nvPr/>
      </p:nvGrpSpPr>
      <p:grpSpPr>
        <a:xfrm>
          <a:off x="0" y="0"/>
          <a:ext cx="0" cy="0"/>
          <a:chOff x="0" y="0"/>
          <a:chExt cx="0" cy="0"/>
        </a:xfrm>
      </p:grpSpPr>
      <p:sp>
        <p:nvSpPr>
          <p:cNvPr id="362" name="Google Shape;362;p62"/>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3" name="Google Shape;363;p62"/>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sz="700"/>
          </a:p>
        </p:txBody>
      </p:sp>
      <p:sp>
        <p:nvSpPr>
          <p:cNvPr id="364" name="Google Shape;364;p62"/>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365" name="Google Shape;365;p62"/>
          <p:cNvCxnSpPr/>
          <p:nvPr/>
        </p:nvCxnSpPr>
        <p:spPr>
          <a:xfrm>
            <a:off x="5925448" y="1084199"/>
            <a:ext cx="183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366" name="Google Shape;366;p62"/>
          <p:cNvCxnSpPr/>
          <p:nvPr/>
        </p:nvCxnSpPr>
        <p:spPr>
          <a:xfrm flipH="1">
            <a:off x="3171405" y="1084199"/>
            <a:ext cx="450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367" name="Google Shape;367;p62"/>
          <p:cNvCxnSpPr/>
          <p:nvPr/>
        </p:nvCxnSpPr>
        <p:spPr>
          <a:xfrm>
            <a:off x="8674990" y="1084199"/>
            <a:ext cx="0" cy="3373500"/>
          </a:xfrm>
          <a:prstGeom prst="straightConnector1">
            <a:avLst/>
          </a:prstGeom>
          <a:noFill/>
          <a:ln cap="flat" cmpd="sng" w="28575">
            <a:solidFill>
              <a:schemeClr val="accent1"/>
            </a:solidFill>
            <a:prstDash val="solid"/>
            <a:miter lim="800000"/>
            <a:headEnd len="sm" w="sm" type="none"/>
            <a:tailEnd len="sm" w="sm" type="none"/>
          </a:ln>
        </p:spPr>
      </p:cxnSp>
      <p:cxnSp>
        <p:nvCxnSpPr>
          <p:cNvPr id="368" name="Google Shape;368;p62"/>
          <p:cNvCxnSpPr/>
          <p:nvPr/>
        </p:nvCxnSpPr>
        <p:spPr>
          <a:xfrm>
            <a:off x="426363" y="1084199"/>
            <a:ext cx="0" cy="3373500"/>
          </a:xfrm>
          <a:prstGeom prst="straightConnector1">
            <a:avLst/>
          </a:prstGeom>
          <a:noFill/>
          <a:ln cap="flat" cmpd="sng" w="28575">
            <a:solidFill>
              <a:schemeClr val="accent1"/>
            </a:solidFill>
            <a:prstDash val="solid"/>
            <a:miter lim="800000"/>
            <a:headEnd len="sm" w="sm" type="none"/>
            <a:tailEnd len="sm" w="sm" type="none"/>
          </a:ln>
        </p:spPr>
      </p:cxnSp>
      <p:sp>
        <p:nvSpPr>
          <p:cNvPr id="369" name="Google Shape;369;p62"/>
          <p:cNvSpPr txBox="1"/>
          <p:nvPr>
            <p:ph idx="1" type="body"/>
          </p:nvPr>
        </p:nvSpPr>
        <p:spPr>
          <a:xfrm>
            <a:off x="556082" y="1081913"/>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0" name="Google Shape;370;p62"/>
          <p:cNvSpPr txBox="1"/>
          <p:nvPr>
            <p:ph idx="2" type="body"/>
          </p:nvPr>
        </p:nvSpPr>
        <p:spPr>
          <a:xfrm>
            <a:off x="3321115" y="1091900"/>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1" name="Google Shape;371;p62"/>
          <p:cNvSpPr txBox="1"/>
          <p:nvPr>
            <p:ph idx="3" type="body"/>
          </p:nvPr>
        </p:nvSpPr>
        <p:spPr>
          <a:xfrm>
            <a:off x="6086149" y="1081913"/>
            <a:ext cx="2483700" cy="3365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p:cSld name="5.1 3-Column">
    <p:spTree>
      <p:nvGrpSpPr>
        <p:cNvPr id="372" name="Shape 372"/>
        <p:cNvGrpSpPr/>
        <p:nvPr/>
      </p:nvGrpSpPr>
      <p:grpSpPr>
        <a:xfrm>
          <a:off x="0" y="0"/>
          <a:ext cx="0" cy="0"/>
          <a:chOff x="0" y="0"/>
          <a:chExt cx="0" cy="0"/>
        </a:xfrm>
      </p:grpSpPr>
      <p:sp>
        <p:nvSpPr>
          <p:cNvPr id="373" name="Google Shape;373;p63"/>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4" name="Google Shape;374;p63"/>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sz="700"/>
          </a:p>
        </p:txBody>
      </p:sp>
      <p:sp>
        <p:nvSpPr>
          <p:cNvPr id="375" name="Google Shape;375;p63"/>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6" name="Google Shape;376;p63"/>
          <p:cNvSpPr txBox="1"/>
          <p:nvPr>
            <p:ph idx="1" type="body"/>
          </p:nvPr>
        </p:nvSpPr>
        <p:spPr>
          <a:xfrm>
            <a:off x="36260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7" name="Google Shape;377;p63"/>
          <p:cNvSpPr txBox="1"/>
          <p:nvPr>
            <p:ph idx="2" type="body"/>
          </p:nvPr>
        </p:nvSpPr>
        <p:spPr>
          <a:xfrm>
            <a:off x="3200401" y="1085850"/>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8" name="Google Shape;378;p63"/>
          <p:cNvSpPr txBox="1"/>
          <p:nvPr>
            <p:ph idx="3" type="body"/>
          </p:nvPr>
        </p:nvSpPr>
        <p:spPr>
          <a:xfrm>
            <a:off x="603819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 Gradient Heading">
  <p:cSld name="5.1 3-Column - Gradient Heading">
    <p:spTree>
      <p:nvGrpSpPr>
        <p:cNvPr id="379" name="Shape 379"/>
        <p:cNvGrpSpPr/>
        <p:nvPr/>
      </p:nvGrpSpPr>
      <p:grpSpPr>
        <a:xfrm>
          <a:off x="0" y="0"/>
          <a:ext cx="0" cy="0"/>
          <a:chOff x="0" y="0"/>
          <a:chExt cx="0" cy="0"/>
        </a:xfrm>
      </p:grpSpPr>
      <p:sp>
        <p:nvSpPr>
          <p:cNvPr id="380" name="Google Shape;380;p64"/>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381" name="Google Shape;381;p64"/>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2" name="Google Shape;382;p64"/>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64"/>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4" name="Google Shape;384;p64"/>
          <p:cNvSpPr txBox="1"/>
          <p:nvPr>
            <p:ph idx="1" type="body"/>
          </p:nvPr>
        </p:nvSpPr>
        <p:spPr>
          <a:xfrm>
            <a:off x="362606" y="1297363"/>
            <a:ext cx="2743200" cy="30861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5" name="Google Shape;385;p64"/>
          <p:cNvSpPr txBox="1"/>
          <p:nvPr>
            <p:ph idx="2" type="body"/>
          </p:nvPr>
        </p:nvSpPr>
        <p:spPr>
          <a:xfrm>
            <a:off x="3200401" y="1307350"/>
            <a:ext cx="2743200" cy="30861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 name="Google Shape;386;p64"/>
          <p:cNvSpPr txBox="1"/>
          <p:nvPr>
            <p:ph idx="3" type="body"/>
          </p:nvPr>
        </p:nvSpPr>
        <p:spPr>
          <a:xfrm>
            <a:off x="6038196" y="1297363"/>
            <a:ext cx="2743200" cy="30861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dk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 3-Column w/ Background" showMasterSp="0">
  <p:cSld name="5.1 3-Column w/ Background">
    <p:bg>
      <p:bgPr>
        <a:gradFill>
          <a:gsLst>
            <a:gs pos="0">
              <a:schemeClr val="accent3"/>
            </a:gs>
            <a:gs pos="24000">
              <a:schemeClr val="accent1"/>
            </a:gs>
            <a:gs pos="100000">
              <a:schemeClr val="dk2"/>
            </a:gs>
          </a:gsLst>
          <a:lin ang="13500032" scaled="0"/>
        </a:gradFill>
      </p:bgPr>
    </p:bg>
    <p:spTree>
      <p:nvGrpSpPr>
        <p:cNvPr id="387" name="Shape 387"/>
        <p:cNvGrpSpPr/>
        <p:nvPr/>
      </p:nvGrpSpPr>
      <p:grpSpPr>
        <a:xfrm>
          <a:off x="0" y="0"/>
          <a:ext cx="0" cy="0"/>
          <a:chOff x="0" y="0"/>
          <a:chExt cx="0" cy="0"/>
        </a:xfrm>
      </p:grpSpPr>
      <p:sp>
        <p:nvSpPr>
          <p:cNvPr id="388" name="Google Shape;388;p65"/>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9" name="Google Shape;389;p65"/>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390" name="Google Shape;390;p65"/>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391" name="Google Shape;391;p65"/>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392" name="Google Shape;392;p65"/>
          <p:cNvSpPr txBox="1"/>
          <p:nvPr>
            <p:ph idx="1" type="body"/>
          </p:nvPr>
        </p:nvSpPr>
        <p:spPr>
          <a:xfrm>
            <a:off x="36260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 name="Google Shape;393;p65"/>
          <p:cNvSpPr txBox="1"/>
          <p:nvPr>
            <p:ph idx="2" type="body"/>
          </p:nvPr>
        </p:nvSpPr>
        <p:spPr>
          <a:xfrm>
            <a:off x="3200401" y="1085850"/>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 name="Google Shape;394;p65"/>
          <p:cNvSpPr txBox="1"/>
          <p:nvPr>
            <p:ph idx="3" type="body"/>
          </p:nvPr>
        </p:nvSpPr>
        <p:spPr>
          <a:xfrm>
            <a:off x="6038196" y="1075862"/>
            <a:ext cx="2743200" cy="3372000"/>
          </a:xfrm>
          <a:prstGeom prst="rect">
            <a:avLst/>
          </a:prstGeom>
          <a:noFill/>
          <a:ln>
            <a:noFill/>
          </a:ln>
        </p:spPr>
        <p:txBody>
          <a:bodyPr anchorCtr="0" anchor="ctr" bIns="34275" lIns="0" spcFirstLastPara="1" rIns="68575" wrap="square" tIns="34275">
            <a:noAutofit/>
          </a:bodyPr>
          <a:lstStyle>
            <a:lvl1pPr indent="-228600" lvl="0" marL="457200" rtl="0" algn="l">
              <a:lnSpc>
                <a:spcPct val="100000"/>
              </a:lnSpc>
              <a:spcBef>
                <a:spcPts val="800"/>
              </a:spcBef>
              <a:spcAft>
                <a:spcPts val="0"/>
              </a:spcAft>
              <a:buClr>
                <a:schemeClr val="lt1"/>
              </a:buClr>
              <a:buSzPts val="1800"/>
              <a:buNone/>
              <a:defRPr>
                <a:solidFill>
                  <a:schemeClr val="lt1"/>
                </a:solidFill>
              </a:defRPr>
            </a:lvl1pPr>
            <a:lvl2pPr indent="-228600" lvl="1" marL="914400" rtl="0" algn="l">
              <a:lnSpc>
                <a:spcPct val="100000"/>
              </a:lnSpc>
              <a:spcBef>
                <a:spcPts val="1200"/>
              </a:spcBef>
              <a:spcAft>
                <a:spcPts val="0"/>
              </a:spcAft>
              <a:buClr>
                <a:schemeClr val="lt1"/>
              </a:buClr>
              <a:buSzPts val="1800"/>
              <a:buNone/>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ontent with Caption">
  <p:cSld name="6 Content with Caption">
    <p:spTree>
      <p:nvGrpSpPr>
        <p:cNvPr id="395" name="Shape 395"/>
        <p:cNvGrpSpPr/>
        <p:nvPr/>
      </p:nvGrpSpPr>
      <p:grpSpPr>
        <a:xfrm>
          <a:off x="0" y="0"/>
          <a:ext cx="0" cy="0"/>
          <a:chOff x="0" y="0"/>
          <a:chExt cx="0" cy="0"/>
        </a:xfrm>
      </p:grpSpPr>
      <p:sp>
        <p:nvSpPr>
          <p:cNvPr id="396" name="Google Shape;396;p6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baseline="-25000"/>
          </a:p>
        </p:txBody>
      </p:sp>
      <p:sp>
        <p:nvSpPr>
          <p:cNvPr id="397" name="Google Shape;397;p6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8" name="Google Shape;398;p66"/>
          <p:cNvSpPr txBox="1"/>
          <p:nvPr>
            <p:ph type="title"/>
          </p:nvPr>
        </p:nvSpPr>
        <p:spPr>
          <a:xfrm>
            <a:off x="457201" y="514350"/>
            <a:ext cx="2743200" cy="1028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Asap Condensed SemiBold"/>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9" name="Google Shape;399;p66"/>
          <p:cNvSpPr txBox="1"/>
          <p:nvPr>
            <p:ph idx="1" type="body"/>
          </p:nvPr>
        </p:nvSpPr>
        <p:spPr>
          <a:xfrm>
            <a:off x="457201" y="1600200"/>
            <a:ext cx="27432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00" name="Google Shape;400;p66"/>
          <p:cNvSpPr txBox="1"/>
          <p:nvPr>
            <p:ph idx="2" type="body"/>
          </p:nvPr>
        </p:nvSpPr>
        <p:spPr>
          <a:xfrm>
            <a:off x="3371850" y="514350"/>
            <a:ext cx="5315100" cy="38874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Content with Caption">
  <p:cSld name="6.1 Content with Caption">
    <p:spTree>
      <p:nvGrpSpPr>
        <p:cNvPr id="401" name="Shape 401"/>
        <p:cNvGrpSpPr/>
        <p:nvPr/>
      </p:nvGrpSpPr>
      <p:grpSpPr>
        <a:xfrm>
          <a:off x="0" y="0"/>
          <a:ext cx="0" cy="0"/>
          <a:chOff x="0" y="0"/>
          <a:chExt cx="0" cy="0"/>
        </a:xfrm>
      </p:grpSpPr>
      <p:sp>
        <p:nvSpPr>
          <p:cNvPr id="402" name="Google Shape;402;p67"/>
          <p:cNvSpPr/>
          <p:nvPr>
            <p:ph idx="2" type="pic"/>
          </p:nvPr>
        </p:nvSpPr>
        <p:spPr>
          <a:xfrm>
            <a:off x="0" y="0"/>
            <a:ext cx="3200400" cy="5143500"/>
          </a:xfrm>
          <a:prstGeom prst="rect">
            <a:avLst/>
          </a:prstGeom>
          <a:noFill/>
          <a:ln>
            <a:noFill/>
          </a:ln>
        </p:spPr>
      </p:sp>
      <p:sp>
        <p:nvSpPr>
          <p:cNvPr id="403" name="Google Shape;403;p67"/>
          <p:cNvSpPr txBox="1"/>
          <p:nvPr>
            <p:ph type="title"/>
          </p:nvPr>
        </p:nvSpPr>
        <p:spPr>
          <a:xfrm>
            <a:off x="3543300" y="770675"/>
            <a:ext cx="53151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4" name="Google Shape;404;p67"/>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baseline="-25000"/>
          </a:p>
        </p:txBody>
      </p:sp>
      <p:sp>
        <p:nvSpPr>
          <p:cNvPr id="405" name="Google Shape;405;p67"/>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6" name="Google Shape;406;p67"/>
          <p:cNvSpPr txBox="1"/>
          <p:nvPr>
            <p:ph idx="1" type="body"/>
          </p:nvPr>
        </p:nvSpPr>
        <p:spPr>
          <a:xfrm>
            <a:off x="3543300" y="1600200"/>
            <a:ext cx="53151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REV">
  <p:cSld name="2_6 Content with Caption REV">
    <p:spTree>
      <p:nvGrpSpPr>
        <p:cNvPr id="407" name="Shape 407"/>
        <p:cNvGrpSpPr/>
        <p:nvPr/>
      </p:nvGrpSpPr>
      <p:grpSpPr>
        <a:xfrm>
          <a:off x="0" y="0"/>
          <a:ext cx="0" cy="0"/>
          <a:chOff x="0" y="0"/>
          <a:chExt cx="0" cy="0"/>
        </a:xfrm>
      </p:grpSpPr>
      <p:sp>
        <p:nvSpPr>
          <p:cNvPr id="408" name="Google Shape;408;p68"/>
          <p:cNvSpPr/>
          <p:nvPr/>
        </p:nvSpPr>
        <p:spPr>
          <a:xfrm>
            <a:off x="594360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409" name="Google Shape;409;p68"/>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10" name="Google Shape;410;p68"/>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1" name="Google Shape;411;p68"/>
          <p:cNvSpPr txBox="1"/>
          <p:nvPr>
            <p:ph idx="1" type="body"/>
          </p:nvPr>
        </p:nvSpPr>
        <p:spPr>
          <a:xfrm>
            <a:off x="3429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pic>
        <p:nvPicPr>
          <p:cNvPr id="412" name="Google Shape;412;p68"/>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413" name="Google Shape;413;p68"/>
          <p:cNvSpPr txBox="1"/>
          <p:nvPr>
            <p:ph type="title"/>
          </p:nvPr>
        </p:nvSpPr>
        <p:spPr>
          <a:xfrm>
            <a:off x="6310466" y="514350"/>
            <a:ext cx="2514600" cy="1028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4" name="Google Shape;414;p68"/>
          <p:cNvSpPr txBox="1"/>
          <p:nvPr>
            <p:ph idx="2" type="body"/>
          </p:nvPr>
        </p:nvSpPr>
        <p:spPr>
          <a:xfrm>
            <a:off x="6310466" y="1600200"/>
            <a:ext cx="25146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dk1"/>
              </a:buClr>
              <a:buSzPts val="800"/>
              <a:buNone/>
              <a:defRPr sz="800"/>
            </a:lvl2pPr>
            <a:lvl3pPr indent="-228600" lvl="2" marL="1371600" rtl="0" algn="l">
              <a:lnSpc>
                <a:spcPct val="90000"/>
              </a:lnSpc>
              <a:spcBef>
                <a:spcPts val="400"/>
              </a:spcBef>
              <a:spcAft>
                <a:spcPts val="0"/>
              </a:spcAft>
              <a:buClr>
                <a:schemeClr val="dk1"/>
              </a:buClr>
              <a:buSzPts val="700"/>
              <a:buNone/>
              <a:defRPr sz="700"/>
            </a:lvl3pPr>
            <a:lvl4pPr indent="-228600" lvl="3" marL="1828800" rtl="0" algn="l">
              <a:lnSpc>
                <a:spcPct val="90000"/>
              </a:lnSpc>
              <a:spcBef>
                <a:spcPts val="400"/>
              </a:spcBef>
              <a:spcAft>
                <a:spcPts val="0"/>
              </a:spcAft>
              <a:buClr>
                <a:schemeClr val="dk1"/>
              </a:buClr>
              <a:buSzPts val="600"/>
              <a:buNone/>
              <a:defRPr sz="600"/>
            </a:lvl4pPr>
            <a:lvl5pPr indent="-228600" lvl="4" marL="2286000" rtl="0" algn="l">
              <a:lnSpc>
                <a:spcPct val="90000"/>
              </a:lnSpc>
              <a:spcBef>
                <a:spcPts val="400"/>
              </a:spcBef>
              <a:spcAft>
                <a:spcPts val="0"/>
              </a:spcAft>
              <a:buClr>
                <a:schemeClr val="dk1"/>
              </a:buClr>
              <a:buSzPts val="600"/>
              <a:buNone/>
              <a:defRPr sz="600"/>
            </a:lvl5pPr>
            <a:lvl6pPr indent="-228600" lvl="5" marL="2743200" rtl="0" algn="l">
              <a:lnSpc>
                <a:spcPct val="90000"/>
              </a:lnSpc>
              <a:spcBef>
                <a:spcPts val="400"/>
              </a:spcBef>
              <a:spcAft>
                <a:spcPts val="0"/>
              </a:spcAft>
              <a:buClr>
                <a:schemeClr val="dk1"/>
              </a:buClr>
              <a:buSzPts val="600"/>
              <a:buNone/>
              <a:defRPr sz="600"/>
            </a:lvl6pPr>
            <a:lvl7pPr indent="-228600" lvl="6" marL="3200400" rtl="0" algn="l">
              <a:lnSpc>
                <a:spcPct val="90000"/>
              </a:lnSpc>
              <a:spcBef>
                <a:spcPts val="400"/>
              </a:spcBef>
              <a:spcAft>
                <a:spcPts val="0"/>
              </a:spcAft>
              <a:buClr>
                <a:schemeClr val="dk1"/>
              </a:buClr>
              <a:buSzPts val="600"/>
              <a:buNone/>
              <a:defRPr sz="600"/>
            </a:lvl7pPr>
            <a:lvl8pPr indent="-228600" lvl="7" marL="3657600" rtl="0" algn="l">
              <a:lnSpc>
                <a:spcPct val="90000"/>
              </a:lnSpc>
              <a:spcBef>
                <a:spcPts val="400"/>
              </a:spcBef>
              <a:spcAft>
                <a:spcPts val="0"/>
              </a:spcAft>
              <a:buClr>
                <a:schemeClr val="dk1"/>
              </a:buClr>
              <a:buSzPts val="600"/>
              <a:buNone/>
              <a:defRPr sz="600"/>
            </a:lvl8pPr>
            <a:lvl9pPr indent="-228600" lvl="8" marL="4114800" rtl="0" algn="l">
              <a:lnSpc>
                <a:spcPct val="90000"/>
              </a:lnSpc>
              <a:spcBef>
                <a:spcPts val="400"/>
              </a:spcBef>
              <a:spcAft>
                <a:spcPts val="0"/>
              </a:spcAft>
              <a:buClr>
                <a:schemeClr val="dk1"/>
              </a:buClr>
              <a:buSzPts val="600"/>
              <a:buNone/>
              <a:defRPr sz="6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7 Content with Caption">
  <p:cSld name="2_7 Content with Caption">
    <p:spTree>
      <p:nvGrpSpPr>
        <p:cNvPr id="415" name="Shape 415"/>
        <p:cNvGrpSpPr/>
        <p:nvPr/>
      </p:nvGrpSpPr>
      <p:grpSpPr>
        <a:xfrm>
          <a:off x="0" y="0"/>
          <a:ext cx="0" cy="0"/>
          <a:chOff x="0" y="0"/>
          <a:chExt cx="0" cy="0"/>
        </a:xfrm>
      </p:grpSpPr>
      <p:sp>
        <p:nvSpPr>
          <p:cNvPr id="416" name="Google Shape;416;p69"/>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417" name="Google Shape;417;p6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18" name="Google Shape;418;p6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9" name="Google Shape;419;p69"/>
          <p:cNvSpPr txBox="1"/>
          <p:nvPr>
            <p:ph type="title"/>
          </p:nvPr>
        </p:nvSpPr>
        <p:spPr>
          <a:xfrm>
            <a:off x="381000" y="514350"/>
            <a:ext cx="2514600" cy="6288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0" name="Google Shape;420;p69"/>
          <p:cNvSpPr txBox="1"/>
          <p:nvPr>
            <p:ph idx="1" type="body"/>
          </p:nvPr>
        </p:nvSpPr>
        <p:spPr>
          <a:xfrm>
            <a:off x="35814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421" name="Google Shape;421;p69"/>
          <p:cNvSpPr/>
          <p:nvPr>
            <p:ph idx="2" type="pic"/>
          </p:nvPr>
        </p:nvSpPr>
        <p:spPr>
          <a:xfrm>
            <a:off x="400051" y="1257300"/>
            <a:ext cx="2991000" cy="3200400"/>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7 Content with Caption REV">
  <p:cSld name="2_7 Content with Caption REV">
    <p:spTree>
      <p:nvGrpSpPr>
        <p:cNvPr id="422" name="Shape 422"/>
        <p:cNvGrpSpPr/>
        <p:nvPr/>
      </p:nvGrpSpPr>
      <p:grpSpPr>
        <a:xfrm>
          <a:off x="0" y="0"/>
          <a:ext cx="0" cy="0"/>
          <a:chOff x="0" y="0"/>
          <a:chExt cx="0" cy="0"/>
        </a:xfrm>
      </p:grpSpPr>
      <p:sp>
        <p:nvSpPr>
          <p:cNvPr id="423" name="Google Shape;423;p70"/>
          <p:cNvSpPr/>
          <p:nvPr/>
        </p:nvSpPr>
        <p:spPr>
          <a:xfrm>
            <a:off x="594360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424" name="Google Shape;424;p70"/>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25" name="Google Shape;425;p70"/>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6" name="Google Shape;426;p70"/>
          <p:cNvSpPr txBox="1"/>
          <p:nvPr>
            <p:ph type="title"/>
          </p:nvPr>
        </p:nvSpPr>
        <p:spPr>
          <a:xfrm>
            <a:off x="6286500" y="514350"/>
            <a:ext cx="2514600" cy="6288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7" name="Google Shape;427;p70"/>
          <p:cNvSpPr txBox="1"/>
          <p:nvPr>
            <p:ph idx="1" type="body"/>
          </p:nvPr>
        </p:nvSpPr>
        <p:spPr>
          <a:xfrm>
            <a:off x="342900" y="514351"/>
            <a:ext cx="51054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428" name="Google Shape;428;p70"/>
          <p:cNvSpPr/>
          <p:nvPr>
            <p:ph idx="2" type="pic"/>
          </p:nvPr>
        </p:nvSpPr>
        <p:spPr>
          <a:xfrm>
            <a:off x="5715000" y="1200150"/>
            <a:ext cx="3086100" cy="3200400"/>
          </a:xfrm>
          <a:prstGeom prst="rect">
            <a:avLst/>
          </a:prstGeom>
          <a:noFill/>
          <a:ln>
            <a:noFill/>
          </a:ln>
        </p:spPr>
      </p:sp>
      <p:pic>
        <p:nvPicPr>
          <p:cNvPr id="429" name="Google Shape;429;p70"/>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Blank w/ Title">
  <p:cSld name="7 Blank w/ Title">
    <p:spTree>
      <p:nvGrpSpPr>
        <p:cNvPr id="430" name="Shape 430"/>
        <p:cNvGrpSpPr/>
        <p:nvPr/>
      </p:nvGrpSpPr>
      <p:grpSpPr>
        <a:xfrm>
          <a:off x="0" y="0"/>
          <a:ext cx="0" cy="0"/>
          <a:chOff x="0" y="0"/>
          <a:chExt cx="0" cy="0"/>
        </a:xfrm>
      </p:grpSpPr>
      <p:sp>
        <p:nvSpPr>
          <p:cNvPr id="431" name="Google Shape;431;p7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2" name="Google Shape;432;p71"/>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sz="700"/>
          </a:p>
        </p:txBody>
      </p:sp>
      <p:sp>
        <p:nvSpPr>
          <p:cNvPr id="433" name="Google Shape;433;p71"/>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Blank">
  <p:cSld name="7.1 Blank">
    <p:spTree>
      <p:nvGrpSpPr>
        <p:cNvPr id="434" name="Shape 434"/>
        <p:cNvGrpSpPr/>
        <p:nvPr/>
      </p:nvGrpSpPr>
      <p:grpSpPr>
        <a:xfrm>
          <a:off x="0" y="0"/>
          <a:ext cx="0" cy="0"/>
          <a:chOff x="0" y="0"/>
          <a:chExt cx="0" cy="0"/>
        </a:xfrm>
      </p:grpSpPr>
      <p:sp>
        <p:nvSpPr>
          <p:cNvPr id="435" name="Google Shape;435;p72"/>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36" name="Google Shape;436;p72"/>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Logo Blank" showMasterSp="0">
  <p:cSld name="7.2 Logo Blank">
    <p:spTree>
      <p:nvGrpSpPr>
        <p:cNvPr id="437" name="Shape 437"/>
        <p:cNvGrpSpPr/>
        <p:nvPr/>
      </p:nvGrpSpPr>
      <p:grpSpPr>
        <a:xfrm>
          <a:off x="0" y="0"/>
          <a:ext cx="0" cy="0"/>
          <a:chOff x="0" y="0"/>
          <a:chExt cx="0" cy="0"/>
        </a:xfrm>
      </p:grpSpPr>
      <p:pic>
        <p:nvPicPr>
          <p:cNvPr id="438" name="Google Shape;438;p73"/>
          <p:cNvPicPr preferRelativeResize="0"/>
          <p:nvPr/>
        </p:nvPicPr>
        <p:blipFill rotWithShape="1">
          <a:blip r:embed="rId2">
            <a:alphaModFix/>
          </a:blip>
          <a:srcRect b="0" l="0" r="0" t="0"/>
          <a:stretch/>
        </p:blipFill>
        <p:spPr>
          <a:xfrm>
            <a:off x="8046671" y="4459330"/>
            <a:ext cx="958426" cy="57267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Logo Blank - Gradient" showMasterSp="0">
  <p:cSld name="7.3 Logo Blank - Gradient">
    <p:bg>
      <p:bgPr>
        <a:gradFill>
          <a:gsLst>
            <a:gs pos="0">
              <a:schemeClr val="accent3"/>
            </a:gs>
            <a:gs pos="33000">
              <a:schemeClr val="accent1"/>
            </a:gs>
            <a:gs pos="100000">
              <a:schemeClr val="dk2"/>
            </a:gs>
          </a:gsLst>
          <a:lin ang="3600008" scaled="0"/>
        </a:gradFill>
      </p:bgPr>
    </p:bg>
    <p:spTree>
      <p:nvGrpSpPr>
        <p:cNvPr id="439" name="Shape 439"/>
        <p:cNvGrpSpPr/>
        <p:nvPr/>
      </p:nvGrpSpPr>
      <p:grpSpPr>
        <a:xfrm>
          <a:off x="0" y="0"/>
          <a:ext cx="0" cy="0"/>
          <a:chOff x="0" y="0"/>
          <a:chExt cx="0" cy="0"/>
        </a:xfrm>
      </p:grpSpPr>
      <p:pic>
        <p:nvPicPr>
          <p:cNvPr id="440" name="Google Shape;440;p74"/>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Totally Blank - Gradient" showMasterSp="0">
  <p:cSld name="7.3 Totally Blank - Gradient">
    <p:bg>
      <p:bgPr>
        <a:gradFill>
          <a:gsLst>
            <a:gs pos="0">
              <a:schemeClr val="accent3"/>
            </a:gs>
            <a:gs pos="33000">
              <a:schemeClr val="accent1"/>
            </a:gs>
            <a:gs pos="100000">
              <a:schemeClr val="dk2"/>
            </a:gs>
          </a:gsLst>
          <a:lin ang="3600008" scaled="0"/>
        </a:gradFill>
      </p:bgPr>
    </p:bg>
    <p:spTree>
      <p:nvGrpSpPr>
        <p:cNvPr id="441" name="Shape 441"/>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showMasterSp="0">
  <p:cSld name="1 Title Slide">
    <p:spTree>
      <p:nvGrpSpPr>
        <p:cNvPr id="449" name="Shape 449"/>
        <p:cNvGrpSpPr/>
        <p:nvPr/>
      </p:nvGrpSpPr>
      <p:grpSpPr>
        <a:xfrm>
          <a:off x="0" y="0"/>
          <a:ext cx="0" cy="0"/>
          <a:chOff x="0" y="0"/>
          <a:chExt cx="0" cy="0"/>
        </a:xfrm>
      </p:grpSpPr>
      <p:sp>
        <p:nvSpPr>
          <p:cNvPr id="450" name="Google Shape;450;p77"/>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1" name="Google Shape;451;p77"/>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452" name="Google Shape;452;p77"/>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453" name="Google Shape;453;p77"/>
          <p:cNvSpPr/>
          <p:nvPr/>
        </p:nvSpPr>
        <p:spPr>
          <a:xfrm>
            <a:off x="5257800" y="0"/>
            <a:ext cx="3901440" cy="5143198"/>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454" name="Google Shape;454;p77"/>
          <p:cNvPicPr preferRelativeResize="0"/>
          <p:nvPr/>
        </p:nvPicPr>
        <p:blipFill rotWithShape="1">
          <a:blip r:embed="rId2">
            <a:alphaModFix/>
          </a:blip>
          <a:srcRect b="0" l="0" r="0" t="0"/>
          <a:stretch/>
        </p:blipFill>
        <p:spPr>
          <a:xfrm>
            <a:off x="5918346" y="2053217"/>
            <a:ext cx="2565110" cy="103706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showMasterSp="0">
  <p:cSld name="2.1 Section Header">
    <p:bg>
      <p:bgPr>
        <a:gradFill>
          <a:gsLst>
            <a:gs pos="0">
              <a:schemeClr val="accent3"/>
            </a:gs>
            <a:gs pos="33000">
              <a:schemeClr val="accent1"/>
            </a:gs>
            <a:gs pos="100000">
              <a:schemeClr val="dk2"/>
            </a:gs>
          </a:gsLst>
          <a:lin ang="3600008" scaled="0"/>
        </a:gradFill>
      </p:bgPr>
    </p:bg>
    <p:spTree>
      <p:nvGrpSpPr>
        <p:cNvPr id="455" name="Shape 455"/>
        <p:cNvGrpSpPr/>
        <p:nvPr/>
      </p:nvGrpSpPr>
      <p:grpSpPr>
        <a:xfrm>
          <a:off x="0" y="0"/>
          <a:ext cx="0" cy="0"/>
          <a:chOff x="0" y="0"/>
          <a:chExt cx="0" cy="0"/>
        </a:xfrm>
      </p:grpSpPr>
      <p:sp>
        <p:nvSpPr>
          <p:cNvPr id="456" name="Google Shape;456;p78"/>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7" name="Google Shape;457;p78"/>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58" name="Google Shape;458;p78"/>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9" name="Google Shape;459;p78"/>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60" name="Google Shape;460;p78"/>
          <p:cNvSpPr/>
          <p:nvPr/>
        </p:nvSpPr>
        <p:spPr>
          <a:xfrm>
            <a:off x="0" y="0"/>
            <a:ext cx="15240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461" name="Google Shape;461;p78"/>
          <p:cNvPicPr preferRelativeResize="0"/>
          <p:nvPr/>
        </p:nvPicPr>
        <p:blipFill rotWithShape="1">
          <a:blip r:embed="rId2">
            <a:alphaModFix/>
          </a:blip>
          <a:srcRect b="0" l="0" r="0" t="0"/>
          <a:stretch/>
        </p:blipFill>
        <p:spPr>
          <a:xfrm>
            <a:off x="8054491" y="4513680"/>
            <a:ext cx="857250" cy="52071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3 1-Column">
  <p:cSld name="2_3 1-Column">
    <p:spTree>
      <p:nvGrpSpPr>
        <p:cNvPr id="462" name="Shape 462"/>
        <p:cNvGrpSpPr/>
        <p:nvPr/>
      </p:nvGrpSpPr>
      <p:grpSpPr>
        <a:xfrm>
          <a:off x="0" y="0"/>
          <a:ext cx="0" cy="0"/>
          <a:chOff x="0" y="0"/>
          <a:chExt cx="0" cy="0"/>
        </a:xfrm>
      </p:grpSpPr>
      <p:sp>
        <p:nvSpPr>
          <p:cNvPr id="463" name="Google Shape;463;p79"/>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 name="Google Shape;464;p79"/>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5" name="Google Shape;465;p79"/>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66" name="Google Shape;466;p79"/>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1-Column">
  <p:cSld name="1_3 1-Column">
    <p:spTree>
      <p:nvGrpSpPr>
        <p:cNvPr id="467" name="Shape 467"/>
        <p:cNvGrpSpPr/>
        <p:nvPr/>
      </p:nvGrpSpPr>
      <p:grpSpPr>
        <a:xfrm>
          <a:off x="0" y="0"/>
          <a:ext cx="0" cy="0"/>
          <a:chOff x="0" y="0"/>
          <a:chExt cx="0" cy="0"/>
        </a:xfrm>
      </p:grpSpPr>
      <p:sp>
        <p:nvSpPr>
          <p:cNvPr id="468" name="Google Shape;468;p80"/>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 name="Google Shape;469;p80"/>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 name="Google Shape;470;p80"/>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71" name="Google Shape;471;p80"/>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2-Column">
  <p:cSld name="2_4 2-Column">
    <p:spTree>
      <p:nvGrpSpPr>
        <p:cNvPr id="472" name="Shape 472"/>
        <p:cNvGrpSpPr/>
        <p:nvPr/>
      </p:nvGrpSpPr>
      <p:grpSpPr>
        <a:xfrm>
          <a:off x="0" y="0"/>
          <a:ext cx="0" cy="0"/>
          <a:chOff x="0" y="0"/>
          <a:chExt cx="0" cy="0"/>
        </a:xfrm>
      </p:grpSpPr>
      <p:sp>
        <p:nvSpPr>
          <p:cNvPr id="473" name="Google Shape;473;p81"/>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4" name="Google Shape;474;p81"/>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 name="Google Shape;475;p81"/>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76" name="Google Shape;476;p81"/>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7" name="Google Shape;477;p81"/>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3 1-Column">
  <p:cSld name="3_3 1-Column">
    <p:spTree>
      <p:nvGrpSpPr>
        <p:cNvPr id="478" name="Shape 478"/>
        <p:cNvGrpSpPr/>
        <p:nvPr/>
      </p:nvGrpSpPr>
      <p:grpSpPr>
        <a:xfrm>
          <a:off x="0" y="0"/>
          <a:ext cx="0" cy="0"/>
          <a:chOff x="0" y="0"/>
          <a:chExt cx="0" cy="0"/>
        </a:xfrm>
      </p:grpSpPr>
      <p:sp>
        <p:nvSpPr>
          <p:cNvPr id="479" name="Google Shape;479;p82"/>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0" name="Google Shape;480;p82"/>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 name="Google Shape;481;p82"/>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82" name="Google Shape;482;p82"/>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2-Column">
  <p:cSld name="3_4 2-Column">
    <p:spTree>
      <p:nvGrpSpPr>
        <p:cNvPr id="483" name="Shape 483"/>
        <p:cNvGrpSpPr/>
        <p:nvPr/>
      </p:nvGrpSpPr>
      <p:grpSpPr>
        <a:xfrm>
          <a:off x="0" y="0"/>
          <a:ext cx="0" cy="0"/>
          <a:chOff x="0" y="0"/>
          <a:chExt cx="0" cy="0"/>
        </a:xfrm>
      </p:grpSpPr>
      <p:sp>
        <p:nvSpPr>
          <p:cNvPr id="484" name="Google Shape;484;p83"/>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 name="Google Shape;485;p83"/>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6" name="Google Shape;486;p83"/>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87" name="Google Shape;487;p83"/>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8" name="Google Shape;488;p83"/>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Blank" type="blank">
  <p:cSld name="BLANK">
    <p:spTree>
      <p:nvGrpSpPr>
        <p:cNvPr id="489" name="Shape 489"/>
        <p:cNvGrpSpPr/>
        <p:nvPr/>
      </p:nvGrpSpPr>
      <p:grpSpPr>
        <a:xfrm>
          <a:off x="0" y="0"/>
          <a:ext cx="0" cy="0"/>
          <a:chOff x="0" y="0"/>
          <a:chExt cx="0" cy="0"/>
        </a:xfrm>
      </p:grpSpPr>
      <p:sp>
        <p:nvSpPr>
          <p:cNvPr id="490" name="Google Shape;490;p84"/>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91" name="Google Shape;491;p84"/>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Content with Caption" type="objTx">
  <p:cSld name="OBJECT_WITH_CAPTION_TEXT">
    <p:spTree>
      <p:nvGrpSpPr>
        <p:cNvPr id="492" name="Shape 492"/>
        <p:cNvGrpSpPr/>
        <p:nvPr/>
      </p:nvGrpSpPr>
      <p:grpSpPr>
        <a:xfrm>
          <a:off x="0" y="0"/>
          <a:ext cx="0" cy="0"/>
          <a:chOff x="0" y="0"/>
          <a:chExt cx="0" cy="0"/>
        </a:xfrm>
      </p:grpSpPr>
      <p:sp>
        <p:nvSpPr>
          <p:cNvPr id="493" name="Google Shape;493;p85"/>
          <p:cNvSpPr/>
          <p:nvPr/>
        </p:nvSpPr>
        <p:spPr>
          <a:xfrm>
            <a:off x="1" y="0"/>
            <a:ext cx="3200400" cy="51435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494" name="Google Shape;494;p85"/>
          <p:cNvSpPr txBox="1"/>
          <p:nvPr>
            <p:ph type="title"/>
          </p:nvPr>
        </p:nvSpPr>
        <p:spPr>
          <a:xfrm>
            <a:off x="381000" y="514350"/>
            <a:ext cx="2514600" cy="1028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5" name="Google Shape;495;p85"/>
          <p:cNvSpPr txBox="1"/>
          <p:nvPr>
            <p:ph idx="1" type="body"/>
          </p:nvPr>
        </p:nvSpPr>
        <p:spPr>
          <a:xfrm>
            <a:off x="3486150" y="514351"/>
            <a:ext cx="5200800" cy="38814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dk1"/>
              </a:buClr>
              <a:buSzPts val="1800"/>
              <a:buChar char="•"/>
              <a:defRPr/>
            </a:lvl1pPr>
            <a:lvl2pPr indent="-342900" lvl="1" marL="914400" rtl="0" algn="l">
              <a:lnSpc>
                <a:spcPct val="90000"/>
              </a:lnSpc>
              <a:spcBef>
                <a:spcPts val="400"/>
              </a:spcBef>
              <a:spcAft>
                <a:spcPts val="0"/>
              </a:spcAft>
              <a:buClr>
                <a:schemeClr val="dk1"/>
              </a:buClr>
              <a:buSzPts val="1800"/>
              <a:buChar char="•"/>
              <a:defRPr/>
            </a:lvl2pPr>
            <a:lvl3pPr indent="-342900" lvl="2" marL="1371600" rtl="0" algn="l">
              <a:lnSpc>
                <a:spcPct val="90000"/>
              </a:lnSpc>
              <a:spcBef>
                <a:spcPts val="400"/>
              </a:spcBef>
              <a:spcAft>
                <a:spcPts val="0"/>
              </a:spcAft>
              <a:buClr>
                <a:schemeClr val="dk1"/>
              </a:buClr>
              <a:buSzPts val="1800"/>
              <a:buChar char="•"/>
              <a:defRPr/>
            </a:lvl3pPr>
            <a:lvl4pPr indent="-342900" lvl="3" marL="1828800" rtl="0" algn="l">
              <a:lnSpc>
                <a:spcPct val="90000"/>
              </a:lnSpc>
              <a:spcBef>
                <a:spcPts val="400"/>
              </a:spcBef>
              <a:spcAft>
                <a:spcPts val="0"/>
              </a:spcAft>
              <a:buClr>
                <a:schemeClr val="dk1"/>
              </a:buClr>
              <a:buSzPts val="1800"/>
              <a:buChar char="•"/>
              <a:defRPr/>
            </a:lvl4pPr>
            <a:lvl5pPr indent="-342900" lvl="4" marL="2286000" rtl="0" algn="l">
              <a:lnSpc>
                <a:spcPct val="90000"/>
              </a:lnSpc>
              <a:spcBef>
                <a:spcPts val="400"/>
              </a:spcBef>
              <a:spcAft>
                <a:spcPts val="0"/>
              </a:spcAft>
              <a:buClr>
                <a:schemeClr val="dk1"/>
              </a:buClr>
              <a:buSzPts val="1800"/>
              <a:buChar char="•"/>
              <a:defRPr/>
            </a:lvl5pPr>
            <a:lvl6pPr indent="-298450" lvl="5" marL="2743200" rtl="0" algn="l">
              <a:lnSpc>
                <a:spcPct val="90000"/>
              </a:lnSpc>
              <a:spcBef>
                <a:spcPts val="400"/>
              </a:spcBef>
              <a:spcAft>
                <a:spcPts val="0"/>
              </a:spcAft>
              <a:buClr>
                <a:schemeClr val="dk1"/>
              </a:buClr>
              <a:buSzPts val="1100"/>
              <a:buChar char="•"/>
              <a:defRPr sz="1100"/>
            </a:lvl6pPr>
            <a:lvl7pPr indent="-298450" lvl="6" marL="3200400" rtl="0" algn="l">
              <a:lnSpc>
                <a:spcPct val="90000"/>
              </a:lnSpc>
              <a:spcBef>
                <a:spcPts val="400"/>
              </a:spcBef>
              <a:spcAft>
                <a:spcPts val="0"/>
              </a:spcAft>
              <a:buClr>
                <a:schemeClr val="dk1"/>
              </a:buClr>
              <a:buSzPts val="1100"/>
              <a:buChar char="•"/>
              <a:defRPr sz="1100"/>
            </a:lvl7pPr>
            <a:lvl8pPr indent="-298450" lvl="7" marL="3657600" rtl="0" algn="l">
              <a:lnSpc>
                <a:spcPct val="90000"/>
              </a:lnSpc>
              <a:spcBef>
                <a:spcPts val="400"/>
              </a:spcBef>
              <a:spcAft>
                <a:spcPts val="0"/>
              </a:spcAft>
              <a:buClr>
                <a:schemeClr val="dk1"/>
              </a:buClr>
              <a:buSzPts val="1100"/>
              <a:buChar char="•"/>
              <a:defRPr sz="1100"/>
            </a:lvl8pPr>
            <a:lvl9pPr indent="-298450" lvl="8" marL="4114800" rtl="0" algn="l">
              <a:lnSpc>
                <a:spcPct val="90000"/>
              </a:lnSpc>
              <a:spcBef>
                <a:spcPts val="400"/>
              </a:spcBef>
              <a:spcAft>
                <a:spcPts val="0"/>
              </a:spcAft>
              <a:buClr>
                <a:schemeClr val="dk1"/>
              </a:buClr>
              <a:buSzPts val="1100"/>
              <a:buChar char="•"/>
              <a:defRPr sz="1100"/>
            </a:lvl9pPr>
          </a:lstStyle>
          <a:p/>
        </p:txBody>
      </p:sp>
      <p:sp>
        <p:nvSpPr>
          <p:cNvPr id="496" name="Google Shape;496;p85"/>
          <p:cNvSpPr txBox="1"/>
          <p:nvPr>
            <p:ph idx="2" type="body"/>
          </p:nvPr>
        </p:nvSpPr>
        <p:spPr>
          <a:xfrm>
            <a:off x="381000" y="1600200"/>
            <a:ext cx="2514600" cy="28014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a:solidFill>
                  <a:schemeClr val="lt1"/>
                </a:solidFill>
              </a:defRPr>
            </a:lvl1pPr>
            <a:lvl2pPr indent="-228600" lvl="1" marL="914400" rtl="0" algn="l">
              <a:lnSpc>
                <a:spcPct val="90000"/>
              </a:lnSpc>
              <a:spcBef>
                <a:spcPts val="400"/>
              </a:spcBef>
              <a:spcAft>
                <a:spcPts val="0"/>
              </a:spcAft>
              <a:buClr>
                <a:schemeClr val="dk1"/>
              </a:buClr>
              <a:buSzPts val="800"/>
              <a:buNone/>
              <a:defRPr sz="800"/>
            </a:lvl2pPr>
            <a:lvl3pPr indent="-228600" lvl="2" marL="1371600" rtl="0" algn="l">
              <a:lnSpc>
                <a:spcPct val="90000"/>
              </a:lnSpc>
              <a:spcBef>
                <a:spcPts val="400"/>
              </a:spcBef>
              <a:spcAft>
                <a:spcPts val="0"/>
              </a:spcAft>
              <a:buClr>
                <a:schemeClr val="dk1"/>
              </a:buClr>
              <a:buSzPts val="700"/>
              <a:buNone/>
              <a:defRPr sz="700"/>
            </a:lvl3pPr>
            <a:lvl4pPr indent="-228600" lvl="3" marL="1828800" rtl="0" algn="l">
              <a:lnSpc>
                <a:spcPct val="90000"/>
              </a:lnSpc>
              <a:spcBef>
                <a:spcPts val="400"/>
              </a:spcBef>
              <a:spcAft>
                <a:spcPts val="0"/>
              </a:spcAft>
              <a:buClr>
                <a:schemeClr val="dk1"/>
              </a:buClr>
              <a:buSzPts val="600"/>
              <a:buNone/>
              <a:defRPr sz="600"/>
            </a:lvl4pPr>
            <a:lvl5pPr indent="-228600" lvl="4" marL="2286000" rtl="0" algn="l">
              <a:lnSpc>
                <a:spcPct val="90000"/>
              </a:lnSpc>
              <a:spcBef>
                <a:spcPts val="400"/>
              </a:spcBef>
              <a:spcAft>
                <a:spcPts val="0"/>
              </a:spcAft>
              <a:buClr>
                <a:schemeClr val="dk1"/>
              </a:buClr>
              <a:buSzPts val="600"/>
              <a:buNone/>
              <a:defRPr sz="600"/>
            </a:lvl5pPr>
            <a:lvl6pPr indent="-228600" lvl="5" marL="2743200" rtl="0" algn="l">
              <a:lnSpc>
                <a:spcPct val="90000"/>
              </a:lnSpc>
              <a:spcBef>
                <a:spcPts val="400"/>
              </a:spcBef>
              <a:spcAft>
                <a:spcPts val="0"/>
              </a:spcAft>
              <a:buClr>
                <a:schemeClr val="dk1"/>
              </a:buClr>
              <a:buSzPts val="600"/>
              <a:buNone/>
              <a:defRPr sz="600"/>
            </a:lvl6pPr>
            <a:lvl7pPr indent="-228600" lvl="6" marL="3200400" rtl="0" algn="l">
              <a:lnSpc>
                <a:spcPct val="90000"/>
              </a:lnSpc>
              <a:spcBef>
                <a:spcPts val="400"/>
              </a:spcBef>
              <a:spcAft>
                <a:spcPts val="0"/>
              </a:spcAft>
              <a:buClr>
                <a:schemeClr val="dk1"/>
              </a:buClr>
              <a:buSzPts val="600"/>
              <a:buNone/>
              <a:defRPr sz="600"/>
            </a:lvl7pPr>
            <a:lvl8pPr indent="-228600" lvl="7" marL="3657600" rtl="0" algn="l">
              <a:lnSpc>
                <a:spcPct val="90000"/>
              </a:lnSpc>
              <a:spcBef>
                <a:spcPts val="400"/>
              </a:spcBef>
              <a:spcAft>
                <a:spcPts val="0"/>
              </a:spcAft>
              <a:buClr>
                <a:schemeClr val="dk1"/>
              </a:buClr>
              <a:buSzPts val="600"/>
              <a:buNone/>
              <a:defRPr sz="600"/>
            </a:lvl8pPr>
            <a:lvl9pPr indent="-228600" lvl="8" marL="4114800" rtl="0" algn="l">
              <a:lnSpc>
                <a:spcPct val="90000"/>
              </a:lnSpc>
              <a:spcBef>
                <a:spcPts val="400"/>
              </a:spcBef>
              <a:spcAft>
                <a:spcPts val="0"/>
              </a:spcAft>
              <a:buClr>
                <a:schemeClr val="dk1"/>
              </a:buClr>
              <a:buSzPts val="600"/>
              <a:buNone/>
              <a:defRPr sz="600"/>
            </a:lvl9pPr>
          </a:lstStyle>
          <a:p/>
        </p:txBody>
      </p:sp>
      <p:sp>
        <p:nvSpPr>
          <p:cNvPr id="497" name="Google Shape;497;p85"/>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98" name="Google Shape;498;p85"/>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Line">
  <p:cSld name="4 2-Column w/ Line">
    <p:spTree>
      <p:nvGrpSpPr>
        <p:cNvPr id="499" name="Shape 499"/>
        <p:cNvGrpSpPr/>
        <p:nvPr/>
      </p:nvGrpSpPr>
      <p:grpSpPr>
        <a:xfrm>
          <a:off x="0" y="0"/>
          <a:ext cx="0" cy="0"/>
          <a:chOff x="0" y="0"/>
          <a:chExt cx="0" cy="0"/>
        </a:xfrm>
      </p:grpSpPr>
      <p:sp>
        <p:nvSpPr>
          <p:cNvPr id="500" name="Google Shape;500;p86"/>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1" name="Google Shape;501;p8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02" name="Google Shape;502;p8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3" name="Google Shape;503;p86"/>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 name="Google Shape;504;p86"/>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05" name="Google Shape;505;p86"/>
          <p:cNvCxnSpPr/>
          <p:nvPr/>
        </p:nvCxnSpPr>
        <p:spPr>
          <a:xfrm flipH="1">
            <a:off x="4567243" y="1084199"/>
            <a:ext cx="4500" cy="33735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2-Column">
  <p:cSld name="1_4 2-Column">
    <p:spTree>
      <p:nvGrpSpPr>
        <p:cNvPr id="506" name="Shape 506"/>
        <p:cNvGrpSpPr/>
        <p:nvPr/>
      </p:nvGrpSpPr>
      <p:grpSpPr>
        <a:xfrm>
          <a:off x="0" y="0"/>
          <a:ext cx="0" cy="0"/>
          <a:chOff x="0" y="0"/>
          <a:chExt cx="0" cy="0"/>
        </a:xfrm>
      </p:grpSpPr>
      <p:sp>
        <p:nvSpPr>
          <p:cNvPr id="507" name="Google Shape;507;p87"/>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8" name="Google Shape;508;p87"/>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9" name="Google Shape;509;p87"/>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900">
                <a:solidFill>
                  <a:schemeClr val="accent2"/>
                </a:solidFill>
                <a:latin typeface="Asap"/>
                <a:ea typeface="Asap"/>
                <a:cs typeface="Asap"/>
                <a:sym typeface="Asap"/>
              </a:defRPr>
            </a:lvl1pPr>
            <a:lvl2pPr indent="0" lvl="1" marL="0" marR="0" rtl="0" algn="r">
              <a:spcBef>
                <a:spcPts val="0"/>
              </a:spcBef>
              <a:buNone/>
              <a:defRPr b="0" baseline="-25000" sz="900">
                <a:solidFill>
                  <a:schemeClr val="accent2"/>
                </a:solidFill>
                <a:latin typeface="Asap"/>
                <a:ea typeface="Asap"/>
                <a:cs typeface="Asap"/>
                <a:sym typeface="Asap"/>
              </a:defRPr>
            </a:lvl2pPr>
            <a:lvl3pPr indent="0" lvl="2" marL="0" marR="0" rtl="0" algn="r">
              <a:spcBef>
                <a:spcPts val="0"/>
              </a:spcBef>
              <a:buNone/>
              <a:defRPr b="0" baseline="-25000" sz="900">
                <a:solidFill>
                  <a:schemeClr val="accent2"/>
                </a:solidFill>
                <a:latin typeface="Asap"/>
                <a:ea typeface="Asap"/>
                <a:cs typeface="Asap"/>
                <a:sym typeface="Asap"/>
              </a:defRPr>
            </a:lvl3pPr>
            <a:lvl4pPr indent="0" lvl="3" marL="0" marR="0" rtl="0" algn="r">
              <a:spcBef>
                <a:spcPts val="0"/>
              </a:spcBef>
              <a:buNone/>
              <a:defRPr b="0" baseline="-25000" sz="900">
                <a:solidFill>
                  <a:schemeClr val="accent2"/>
                </a:solidFill>
                <a:latin typeface="Asap"/>
                <a:ea typeface="Asap"/>
                <a:cs typeface="Asap"/>
                <a:sym typeface="Asap"/>
              </a:defRPr>
            </a:lvl4pPr>
            <a:lvl5pPr indent="0" lvl="4" marL="0" marR="0" rtl="0" algn="r">
              <a:spcBef>
                <a:spcPts val="0"/>
              </a:spcBef>
              <a:buNone/>
              <a:defRPr b="0" baseline="-25000" sz="900">
                <a:solidFill>
                  <a:schemeClr val="accent2"/>
                </a:solidFill>
                <a:latin typeface="Asap"/>
                <a:ea typeface="Asap"/>
                <a:cs typeface="Asap"/>
                <a:sym typeface="Asap"/>
              </a:defRPr>
            </a:lvl5pPr>
            <a:lvl6pPr indent="0" lvl="5" marL="0" marR="0" rtl="0" algn="r">
              <a:spcBef>
                <a:spcPts val="0"/>
              </a:spcBef>
              <a:buNone/>
              <a:defRPr b="0" baseline="-25000" sz="900">
                <a:solidFill>
                  <a:schemeClr val="accent2"/>
                </a:solidFill>
                <a:latin typeface="Asap"/>
                <a:ea typeface="Asap"/>
                <a:cs typeface="Asap"/>
                <a:sym typeface="Asap"/>
              </a:defRPr>
            </a:lvl6pPr>
            <a:lvl7pPr indent="0" lvl="6" marL="0" marR="0" rtl="0" algn="r">
              <a:spcBef>
                <a:spcPts val="0"/>
              </a:spcBef>
              <a:buNone/>
              <a:defRPr b="0" baseline="-25000" sz="900">
                <a:solidFill>
                  <a:schemeClr val="accent2"/>
                </a:solidFill>
                <a:latin typeface="Asap"/>
                <a:ea typeface="Asap"/>
                <a:cs typeface="Asap"/>
                <a:sym typeface="Asap"/>
              </a:defRPr>
            </a:lvl7pPr>
            <a:lvl8pPr indent="0" lvl="7" marL="0" marR="0" rtl="0" algn="r">
              <a:spcBef>
                <a:spcPts val="0"/>
              </a:spcBef>
              <a:buNone/>
              <a:defRPr b="0" baseline="-25000" sz="900">
                <a:solidFill>
                  <a:schemeClr val="accent2"/>
                </a:solidFill>
                <a:latin typeface="Asap"/>
                <a:ea typeface="Asap"/>
                <a:cs typeface="Asap"/>
                <a:sym typeface="Asap"/>
              </a:defRPr>
            </a:lvl8pPr>
            <a:lvl9pPr indent="0" lvl="8" marL="0" marR="0" rtl="0" algn="r">
              <a:spcBef>
                <a:spcPts val="0"/>
              </a:spcBef>
              <a:buNone/>
              <a:defRPr b="0" baseline="-25000" sz="9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10" name="Google Shape;510;p87"/>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900">
                <a:solidFill>
                  <a:schemeClr val="accen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1" name="Google Shape;511;p87"/>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3300"/>
              <a:buNone/>
              <a:defRPr sz="3300">
                <a:solidFill>
                  <a:schemeClr val="dk2"/>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2pPr>
            <a:lvl3pPr indent="-228600" lvl="2" marL="13716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3pPr>
            <a:lvl4pPr indent="-228600" lvl="3" marL="18288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4pPr>
            <a:lvl5pPr indent="-228600" lvl="4" marL="2286000" rtl="0" algn="l">
              <a:lnSpc>
                <a:spcPct val="90000"/>
              </a:lnSpc>
              <a:spcBef>
                <a:spcPts val="400"/>
              </a:spcBef>
              <a:spcAft>
                <a:spcPts val="0"/>
              </a:spcAft>
              <a:buClr>
                <a:schemeClr val="dk1"/>
              </a:buClr>
              <a:buSzPts val="1800"/>
              <a:buNone/>
              <a:defRPr>
                <a:latin typeface="Asap Condensed SemiBold"/>
                <a:ea typeface="Asap Condensed SemiBold"/>
                <a:cs typeface="Asap Condensed SemiBold"/>
                <a:sym typeface="Asap Condensed SemiBold"/>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 Gradient Header">
  <p:cSld name="3 1-Column - Gradient Header">
    <p:spTree>
      <p:nvGrpSpPr>
        <p:cNvPr id="512" name="Shape 512"/>
        <p:cNvGrpSpPr/>
        <p:nvPr/>
      </p:nvGrpSpPr>
      <p:grpSpPr>
        <a:xfrm>
          <a:off x="0" y="0"/>
          <a:ext cx="0" cy="0"/>
          <a:chOff x="0" y="0"/>
          <a:chExt cx="0" cy="0"/>
        </a:xfrm>
      </p:grpSpPr>
      <p:sp>
        <p:nvSpPr>
          <p:cNvPr id="513" name="Google Shape;513;p88"/>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514" name="Google Shape;514;p88"/>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5" name="Google Shape;515;p88"/>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16" name="Google Shape;516;p88"/>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7" name="Google Shape;517;p88"/>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Blank w/ Title">
  <p:cSld name="7 Blank w/ Title">
    <p:spTree>
      <p:nvGrpSpPr>
        <p:cNvPr id="518" name="Shape 518"/>
        <p:cNvGrpSpPr/>
        <p:nvPr/>
      </p:nvGrpSpPr>
      <p:grpSpPr>
        <a:xfrm>
          <a:off x="0" y="0"/>
          <a:ext cx="0" cy="0"/>
          <a:chOff x="0" y="0"/>
          <a:chExt cx="0" cy="0"/>
        </a:xfrm>
      </p:grpSpPr>
      <p:sp>
        <p:nvSpPr>
          <p:cNvPr id="519" name="Google Shape;519;p8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0" name="Google Shape;520;p8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sz="700"/>
          </a:p>
        </p:txBody>
      </p:sp>
      <p:sp>
        <p:nvSpPr>
          <p:cNvPr id="521" name="Google Shape;521;p8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Slide" showMasterSp="0">
  <p:cSld name="1.1 Title Slide">
    <p:spTree>
      <p:nvGrpSpPr>
        <p:cNvPr id="522" name="Shape 522"/>
        <p:cNvGrpSpPr/>
        <p:nvPr/>
      </p:nvGrpSpPr>
      <p:grpSpPr>
        <a:xfrm>
          <a:off x="0" y="0"/>
          <a:ext cx="0" cy="0"/>
          <a:chOff x="0" y="0"/>
          <a:chExt cx="0" cy="0"/>
        </a:xfrm>
      </p:grpSpPr>
      <p:sp>
        <p:nvSpPr>
          <p:cNvPr id="523" name="Google Shape;523;p90"/>
          <p:cNvSpPr txBox="1"/>
          <p:nvPr>
            <p:ph type="ctrTitle"/>
          </p:nvPr>
        </p:nvSpPr>
        <p:spPr>
          <a:xfrm>
            <a:off x="457200" y="1200151"/>
            <a:ext cx="4515000" cy="16182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4" name="Google Shape;524;p90"/>
          <p:cNvSpPr txBox="1"/>
          <p:nvPr>
            <p:ph idx="1" type="subTitle"/>
          </p:nvPr>
        </p:nvSpPr>
        <p:spPr>
          <a:xfrm>
            <a:off x="457200" y="2922901"/>
            <a:ext cx="4515000" cy="11265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525" name="Google Shape;525;p90"/>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526" name="Google Shape;526;p90"/>
          <p:cNvSpPr/>
          <p:nvPr/>
        </p:nvSpPr>
        <p:spPr>
          <a:xfrm>
            <a:off x="5257800" y="1885950"/>
            <a:ext cx="3901440" cy="1372783"/>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527" name="Google Shape;527;p90"/>
          <p:cNvPicPr preferRelativeResize="0"/>
          <p:nvPr/>
        </p:nvPicPr>
        <p:blipFill rotWithShape="1">
          <a:blip r:embed="rId2">
            <a:alphaModFix/>
          </a:blip>
          <a:srcRect b="0" l="0" r="0" t="0"/>
          <a:stretch/>
        </p:blipFill>
        <p:spPr>
          <a:xfrm>
            <a:off x="6013505" y="2071983"/>
            <a:ext cx="2374790" cy="960120"/>
          </a:xfrm>
          <a:prstGeom prst="rect">
            <a:avLst/>
          </a:prstGeom>
          <a:noFill/>
          <a:ln>
            <a:noFill/>
          </a:ln>
        </p:spPr>
      </p:pic>
      <p:sp>
        <p:nvSpPr>
          <p:cNvPr id="528" name="Google Shape;528;p90"/>
          <p:cNvSpPr/>
          <p:nvPr>
            <p:ph idx="2" type="pic"/>
          </p:nvPr>
        </p:nvSpPr>
        <p:spPr>
          <a:xfrm>
            <a:off x="5257800" y="0"/>
            <a:ext cx="2057400" cy="1885800"/>
          </a:xfrm>
          <a:prstGeom prst="rect">
            <a:avLst/>
          </a:prstGeom>
          <a:noFill/>
          <a:ln>
            <a:noFill/>
          </a:ln>
        </p:spPr>
      </p:sp>
      <p:sp>
        <p:nvSpPr>
          <p:cNvPr id="529" name="Google Shape;529;p90"/>
          <p:cNvSpPr/>
          <p:nvPr>
            <p:ph idx="3" type="pic"/>
          </p:nvPr>
        </p:nvSpPr>
        <p:spPr>
          <a:xfrm>
            <a:off x="7315200" y="0"/>
            <a:ext cx="1828800" cy="1885800"/>
          </a:xfrm>
          <a:prstGeom prst="rect">
            <a:avLst/>
          </a:prstGeom>
          <a:noFill/>
          <a:ln>
            <a:noFill/>
          </a:ln>
        </p:spPr>
      </p:sp>
      <p:sp>
        <p:nvSpPr>
          <p:cNvPr id="530" name="Google Shape;530;p90"/>
          <p:cNvSpPr/>
          <p:nvPr>
            <p:ph idx="4" type="pic"/>
          </p:nvPr>
        </p:nvSpPr>
        <p:spPr>
          <a:xfrm>
            <a:off x="5257800" y="3257550"/>
            <a:ext cx="3886200" cy="1885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Slide" showMasterSp="0">
  <p:cSld name="1.2 Title Slide">
    <p:spTree>
      <p:nvGrpSpPr>
        <p:cNvPr id="531" name="Shape 531"/>
        <p:cNvGrpSpPr/>
        <p:nvPr/>
      </p:nvGrpSpPr>
      <p:grpSpPr>
        <a:xfrm>
          <a:off x="0" y="0"/>
          <a:ext cx="0" cy="0"/>
          <a:chOff x="0" y="0"/>
          <a:chExt cx="0" cy="0"/>
        </a:xfrm>
      </p:grpSpPr>
      <p:sp>
        <p:nvSpPr>
          <p:cNvPr id="532" name="Google Shape;532;p91"/>
          <p:cNvSpPr txBox="1"/>
          <p:nvPr>
            <p:ph type="ctrTitle"/>
          </p:nvPr>
        </p:nvSpPr>
        <p:spPr>
          <a:xfrm>
            <a:off x="457200" y="2426767"/>
            <a:ext cx="8229600" cy="9741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2"/>
              </a:buClr>
              <a:buSzPts val="3600"/>
              <a:buFont typeface="Asap Condensed SemiBold"/>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3" name="Google Shape;533;p91"/>
          <p:cNvSpPr txBox="1"/>
          <p:nvPr>
            <p:ph idx="1" type="subTitle"/>
          </p:nvPr>
        </p:nvSpPr>
        <p:spPr>
          <a:xfrm>
            <a:off x="457200" y="3550717"/>
            <a:ext cx="8229600" cy="498600"/>
          </a:xfrm>
          <a:prstGeom prst="rect">
            <a:avLst/>
          </a:prstGeom>
          <a:noFill/>
          <a:ln>
            <a:noFill/>
          </a:ln>
        </p:spPr>
        <p:txBody>
          <a:bodyPr anchorCtr="0" anchor="t" bIns="0" lIns="0" spcFirstLastPara="1" rIns="0" wrap="square" tIns="0">
            <a:noAutofit/>
          </a:bodyPr>
          <a:lstStyle>
            <a:lvl1pPr lvl="0" rtl="0" algn="ctr">
              <a:lnSpc>
                <a:spcPct val="90000"/>
              </a:lnSpc>
              <a:spcBef>
                <a:spcPts val="800"/>
              </a:spcBef>
              <a:spcAft>
                <a:spcPts val="0"/>
              </a:spcAft>
              <a:buClr>
                <a:schemeClr val="accent1"/>
              </a:buClr>
              <a:buSzPts val="2100"/>
              <a:buNone/>
              <a:defRPr b="0" i="0" sz="2100">
                <a:solidFill>
                  <a:schemeClr val="accent1"/>
                </a:solidFill>
                <a:latin typeface="Asap Condensed SemiBold"/>
                <a:ea typeface="Asap Condensed SemiBold"/>
                <a:cs typeface="Asap Condensed SemiBold"/>
                <a:sym typeface="Asap Condensed SemiBold"/>
              </a:defRPr>
            </a:lvl1pPr>
            <a:lvl2pPr lvl="1" rtl="0" algn="l">
              <a:lnSpc>
                <a:spcPct val="90000"/>
              </a:lnSpc>
              <a:spcBef>
                <a:spcPts val="400"/>
              </a:spcBef>
              <a:spcAft>
                <a:spcPts val="0"/>
              </a:spcAft>
              <a:buClr>
                <a:schemeClr val="dk1"/>
              </a:buClr>
              <a:buSzPts val="1400"/>
              <a:buChar char="•"/>
              <a:defRPr/>
            </a:lvl2pPr>
            <a:lvl3pPr lvl="2" rtl="0" algn="l">
              <a:lnSpc>
                <a:spcPct val="90000"/>
              </a:lnSpc>
              <a:spcBef>
                <a:spcPts val="400"/>
              </a:spcBef>
              <a:spcAft>
                <a:spcPts val="0"/>
              </a:spcAft>
              <a:buClr>
                <a:schemeClr val="dk1"/>
              </a:buClr>
              <a:buSzPts val="1400"/>
              <a:buChar char="•"/>
              <a:defRPr/>
            </a:lvl3pPr>
            <a:lvl4pPr lvl="3" rtl="0" algn="l">
              <a:lnSpc>
                <a:spcPct val="90000"/>
              </a:lnSpc>
              <a:spcBef>
                <a:spcPts val="400"/>
              </a:spcBef>
              <a:spcAft>
                <a:spcPts val="0"/>
              </a:spcAft>
              <a:buClr>
                <a:schemeClr val="dk1"/>
              </a:buClr>
              <a:buSzPts val="1400"/>
              <a:buChar char="•"/>
              <a:defRPr/>
            </a:lvl4pPr>
            <a:lvl5pPr lvl="4" rtl="0" algn="l">
              <a:lnSpc>
                <a:spcPct val="90000"/>
              </a:lnSpc>
              <a:spcBef>
                <a:spcPts val="400"/>
              </a:spcBef>
              <a:spcAft>
                <a:spcPts val="0"/>
              </a:spcAft>
              <a:buClr>
                <a:schemeClr val="dk1"/>
              </a:buClr>
              <a:buSzPts val="1400"/>
              <a:buChar char="•"/>
              <a:defRPr/>
            </a:lvl5pPr>
            <a:lvl6pPr lvl="5" rtl="0" algn="l">
              <a:lnSpc>
                <a:spcPct val="90000"/>
              </a:lnSpc>
              <a:spcBef>
                <a:spcPts val="400"/>
              </a:spcBef>
              <a:spcAft>
                <a:spcPts val="0"/>
              </a:spcAft>
              <a:buClr>
                <a:schemeClr val="dk1"/>
              </a:buClr>
              <a:buSzPts val="1400"/>
              <a:buChar char="•"/>
              <a:defRPr/>
            </a:lvl6pPr>
            <a:lvl7pPr lvl="6" rtl="0" algn="l">
              <a:lnSpc>
                <a:spcPct val="90000"/>
              </a:lnSpc>
              <a:spcBef>
                <a:spcPts val="400"/>
              </a:spcBef>
              <a:spcAft>
                <a:spcPts val="0"/>
              </a:spcAft>
              <a:buClr>
                <a:schemeClr val="dk1"/>
              </a:buClr>
              <a:buSzPts val="1400"/>
              <a:buChar char="•"/>
              <a:defRPr/>
            </a:lvl7pPr>
            <a:lvl8pPr lvl="7" rtl="0" algn="l">
              <a:lnSpc>
                <a:spcPct val="90000"/>
              </a:lnSpc>
              <a:spcBef>
                <a:spcPts val="400"/>
              </a:spcBef>
              <a:spcAft>
                <a:spcPts val="0"/>
              </a:spcAft>
              <a:buClr>
                <a:schemeClr val="dk1"/>
              </a:buClr>
              <a:buSzPts val="1400"/>
              <a:buChar char="•"/>
              <a:defRPr/>
            </a:lvl8pPr>
            <a:lvl9pPr lvl="8" rtl="0" algn="l">
              <a:lnSpc>
                <a:spcPct val="90000"/>
              </a:lnSpc>
              <a:spcBef>
                <a:spcPts val="400"/>
              </a:spcBef>
              <a:spcAft>
                <a:spcPts val="0"/>
              </a:spcAft>
              <a:buClr>
                <a:schemeClr val="dk1"/>
              </a:buClr>
              <a:buSzPts val="1400"/>
              <a:buChar char="•"/>
              <a:defRPr/>
            </a:lvl9pPr>
          </a:lstStyle>
          <a:p/>
        </p:txBody>
      </p:sp>
      <p:sp>
        <p:nvSpPr>
          <p:cNvPr id="534" name="Google Shape;534;p91"/>
          <p:cNvSpPr/>
          <p:nvPr/>
        </p:nvSpPr>
        <p:spPr>
          <a:xfrm>
            <a:off x="4574286" y="1975104"/>
            <a:ext cx="4569600" cy="1123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descr="A picture containing drawing, ball, game&#10;&#10;Description automatically generated" id="535" name="Google Shape;535;p91"/>
          <p:cNvPicPr preferRelativeResize="0"/>
          <p:nvPr/>
        </p:nvPicPr>
        <p:blipFill rotWithShape="1">
          <a:blip r:embed="rId2">
            <a:alphaModFix/>
          </a:blip>
          <a:srcRect b="0" l="0" r="0" t="0"/>
          <a:stretch/>
        </p:blipFill>
        <p:spPr>
          <a:xfrm>
            <a:off x="2960103" y="685800"/>
            <a:ext cx="3223795" cy="1184813"/>
          </a:xfrm>
          <a:prstGeom prst="rect">
            <a:avLst/>
          </a:prstGeom>
          <a:noFill/>
          <a:ln>
            <a:noFill/>
          </a:ln>
        </p:spPr>
      </p:pic>
      <p:sp>
        <p:nvSpPr>
          <p:cNvPr id="536" name="Google Shape;536;p91"/>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ection Header">
  <p:cSld name="2 Section Header">
    <p:spTree>
      <p:nvGrpSpPr>
        <p:cNvPr id="537" name="Shape 537"/>
        <p:cNvGrpSpPr/>
        <p:nvPr/>
      </p:nvGrpSpPr>
      <p:grpSpPr>
        <a:xfrm>
          <a:off x="0" y="0"/>
          <a:ext cx="0" cy="0"/>
          <a:chOff x="0" y="0"/>
          <a:chExt cx="0" cy="0"/>
        </a:xfrm>
      </p:grpSpPr>
      <p:sp>
        <p:nvSpPr>
          <p:cNvPr id="538" name="Google Shape;538;p92"/>
          <p:cNvSpPr txBox="1"/>
          <p:nvPr>
            <p:ph type="title"/>
          </p:nvPr>
        </p:nvSpPr>
        <p:spPr>
          <a:xfrm>
            <a:off x="1143000" y="742951"/>
            <a:ext cx="6858000" cy="18288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2"/>
              </a:buClr>
              <a:buSzPts val="3300"/>
              <a:buFont typeface="Asap Condensed SemiBold"/>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9" name="Google Shape;539;p92"/>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40" name="Google Shape;540;p92"/>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1" name="Google Shape;541;p9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1"/>
              </a:buClr>
              <a:buSzPts val="2100"/>
              <a:buNone/>
              <a:defRPr sz="2100">
                <a:solidFill>
                  <a:schemeClr val="accen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Header w/ Picture" showMasterSp="0">
  <p:cSld name="2.2 Section Header w/ Picture">
    <p:bg>
      <p:bgPr>
        <a:solidFill>
          <a:schemeClr val="dk2"/>
        </a:solidFill>
      </p:bgPr>
    </p:bg>
    <p:spTree>
      <p:nvGrpSpPr>
        <p:cNvPr id="542" name="Shape 542"/>
        <p:cNvGrpSpPr/>
        <p:nvPr/>
      </p:nvGrpSpPr>
      <p:grpSpPr>
        <a:xfrm>
          <a:off x="0" y="0"/>
          <a:ext cx="0" cy="0"/>
          <a:chOff x="0" y="0"/>
          <a:chExt cx="0" cy="0"/>
        </a:xfrm>
      </p:grpSpPr>
      <p:sp>
        <p:nvSpPr>
          <p:cNvPr id="543" name="Google Shape;543;p93"/>
          <p:cNvSpPr/>
          <p:nvPr>
            <p:ph idx="2" type="pic"/>
          </p:nvPr>
        </p:nvSpPr>
        <p:spPr>
          <a:xfrm>
            <a:off x="146721" y="0"/>
            <a:ext cx="8997300" cy="5143500"/>
          </a:xfrm>
          <a:prstGeom prst="rect">
            <a:avLst/>
          </a:prstGeom>
          <a:solidFill>
            <a:schemeClr val="dk2"/>
          </a:solidFill>
          <a:ln>
            <a:noFill/>
          </a:ln>
        </p:spPr>
      </p:sp>
      <p:sp>
        <p:nvSpPr>
          <p:cNvPr id="544" name="Google Shape;544;p93"/>
          <p:cNvSpPr txBox="1"/>
          <p:nvPr>
            <p:ph type="title"/>
          </p:nvPr>
        </p:nvSpPr>
        <p:spPr>
          <a:xfrm>
            <a:off x="571481" y="2914649"/>
            <a:ext cx="7543800" cy="11715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45" name="Google Shape;545;p93"/>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46" name="Google Shape;546;p93"/>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7" name="Google Shape;547;p93"/>
          <p:cNvSpPr txBox="1"/>
          <p:nvPr>
            <p:ph idx="1" type="subTitle"/>
          </p:nvPr>
        </p:nvSpPr>
        <p:spPr>
          <a:xfrm>
            <a:off x="571481" y="4217113"/>
            <a:ext cx="7543800" cy="383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Asap Condensed SemiBold"/>
                <a:ea typeface="Asap Condensed SemiBold"/>
                <a:cs typeface="Asap Condensed SemiBold"/>
                <a:sym typeface="Asap Condensed SemiBold"/>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48" name="Google Shape;548;p93"/>
          <p:cNvSpPr/>
          <p:nvPr/>
        </p:nvSpPr>
        <p:spPr>
          <a:xfrm>
            <a:off x="0" y="0"/>
            <a:ext cx="152400" cy="5143198"/>
          </a:xfrm>
          <a:custGeom>
            <a:rect b="b" l="l" r="r" t="t"/>
            <a:pathLst>
              <a:path extrusionOk="0" h="688975" w="12192000">
                <a:moveTo>
                  <a:pt x="0" y="688975"/>
                </a:moveTo>
                <a:lnTo>
                  <a:pt x="12192000" y="688975"/>
                </a:lnTo>
                <a:lnTo>
                  <a:pt x="12192000" y="0"/>
                </a:lnTo>
                <a:lnTo>
                  <a:pt x="0" y="0"/>
                </a:lnTo>
                <a:lnTo>
                  <a:pt x="0" y="688975"/>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pic>
        <p:nvPicPr>
          <p:cNvPr id="549" name="Google Shape;549;p93"/>
          <p:cNvPicPr preferRelativeResize="0"/>
          <p:nvPr/>
        </p:nvPicPr>
        <p:blipFill rotWithShape="1">
          <a:blip r:embed="rId2">
            <a:alphaModFix/>
          </a:blip>
          <a:srcRect b="0" l="0" r="0" t="0"/>
          <a:stretch/>
        </p:blipFill>
        <p:spPr>
          <a:xfrm>
            <a:off x="8054491" y="4513680"/>
            <a:ext cx="857250" cy="5207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Column">
  <p:cSld name="3 1-Column">
    <p:spTree>
      <p:nvGrpSpPr>
        <p:cNvPr id="550" name="Shape 550"/>
        <p:cNvGrpSpPr/>
        <p:nvPr/>
      </p:nvGrpSpPr>
      <p:grpSpPr>
        <a:xfrm>
          <a:off x="0" y="0"/>
          <a:ext cx="0" cy="0"/>
          <a:chOff x="0" y="0"/>
          <a:chExt cx="0" cy="0"/>
        </a:xfrm>
      </p:grpSpPr>
      <p:sp>
        <p:nvSpPr>
          <p:cNvPr id="551" name="Google Shape;551;p94"/>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52" name="Google Shape;552;p94"/>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53" name="Google Shape;553;p94"/>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4" name="Google Shape;554;p94"/>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dk1"/>
              </a:buClr>
              <a:buSzPts val="1800"/>
              <a:buFont typeface="Arial"/>
              <a:buChar char="•"/>
              <a:defRPr/>
            </a:lvl1pPr>
            <a:lvl2pPr indent="-342900" lvl="1" marL="914400" rtl="0" algn="l">
              <a:lnSpc>
                <a:spcPct val="100000"/>
              </a:lnSpc>
              <a:spcBef>
                <a:spcPts val="1200"/>
              </a:spcBef>
              <a:spcAft>
                <a:spcPts val="0"/>
              </a:spcAft>
              <a:buClr>
                <a:schemeClr val="dk1"/>
              </a:buClr>
              <a:buSzPts val="18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1-Column w/ Background" showMasterSp="0">
  <p:cSld name="3.1 1-Column w/ Background">
    <p:bg>
      <p:bgPr>
        <a:gradFill>
          <a:gsLst>
            <a:gs pos="0">
              <a:schemeClr val="accent3"/>
            </a:gs>
            <a:gs pos="24000">
              <a:schemeClr val="accent1"/>
            </a:gs>
            <a:gs pos="100000">
              <a:schemeClr val="dk2"/>
            </a:gs>
          </a:gsLst>
          <a:lin ang="13500032" scaled="0"/>
        </a:gradFill>
      </p:bgPr>
    </p:bg>
    <p:spTree>
      <p:nvGrpSpPr>
        <p:cNvPr id="555" name="Shape 555"/>
        <p:cNvGrpSpPr/>
        <p:nvPr/>
      </p:nvGrpSpPr>
      <p:grpSpPr>
        <a:xfrm>
          <a:off x="0" y="0"/>
          <a:ext cx="0" cy="0"/>
          <a:chOff x="0" y="0"/>
          <a:chExt cx="0" cy="0"/>
        </a:xfrm>
      </p:grpSpPr>
      <p:sp>
        <p:nvSpPr>
          <p:cNvPr id="556" name="Google Shape;556;p95"/>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57" name="Google Shape;557;p95"/>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58" name="Google Shape;558;p95"/>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9" name="Google Shape;559;p95"/>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lvl1pPr indent="-342900" lvl="0" marL="457200" rtl="0" algn="l">
              <a:lnSpc>
                <a:spcPct val="100000"/>
              </a:lnSpc>
              <a:spcBef>
                <a:spcPts val="800"/>
              </a:spcBef>
              <a:spcAft>
                <a:spcPts val="0"/>
              </a:spcAft>
              <a:buClr>
                <a:schemeClr val="lt1"/>
              </a:buClr>
              <a:buSzPts val="1800"/>
              <a:buFont typeface="Arial"/>
              <a:buChar char="•"/>
              <a:defRPr>
                <a:solidFill>
                  <a:schemeClr val="lt1"/>
                </a:solidFill>
              </a:defRPr>
            </a:lvl1pPr>
            <a:lvl2pPr indent="-342900" lvl="1" marL="914400" rtl="0" algn="l">
              <a:lnSpc>
                <a:spcPct val="100000"/>
              </a:lnSpc>
              <a:spcBef>
                <a:spcPts val="1200"/>
              </a:spcBef>
              <a:spcAft>
                <a:spcPts val="0"/>
              </a:spcAft>
              <a:buClr>
                <a:schemeClr val="lt1"/>
              </a:buClr>
              <a:buSzPts val="1800"/>
              <a:buChar char="•"/>
              <a:defRPr>
                <a:solidFill>
                  <a:schemeClr val="lt1"/>
                </a:solidFill>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560" name="Google Shape;560;p95"/>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No Title w/ Line">
  <p:cSld name="4 2-Column, No Title w/ Line">
    <p:spTree>
      <p:nvGrpSpPr>
        <p:cNvPr id="561" name="Shape 561"/>
        <p:cNvGrpSpPr/>
        <p:nvPr/>
      </p:nvGrpSpPr>
      <p:grpSpPr>
        <a:xfrm>
          <a:off x="0" y="0"/>
          <a:ext cx="0" cy="0"/>
          <a:chOff x="0" y="0"/>
          <a:chExt cx="0" cy="0"/>
        </a:xfrm>
      </p:grpSpPr>
      <p:sp>
        <p:nvSpPr>
          <p:cNvPr id="562" name="Google Shape;562;p9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63" name="Google Shape;563;p9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4" name="Google Shape;564;p96"/>
          <p:cNvSpPr txBox="1"/>
          <p:nvPr>
            <p:ph idx="1" type="body"/>
          </p:nvPr>
        </p:nvSpPr>
        <p:spPr>
          <a:xfrm>
            <a:off x="438172" y="400050"/>
            <a:ext cx="4019700" cy="400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 name="Google Shape;565;p96"/>
          <p:cNvSpPr txBox="1"/>
          <p:nvPr>
            <p:ph idx="2" type="body"/>
          </p:nvPr>
        </p:nvSpPr>
        <p:spPr>
          <a:xfrm>
            <a:off x="4676781" y="400050"/>
            <a:ext cx="4028700" cy="400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66" name="Google Shape;566;p96"/>
          <p:cNvCxnSpPr/>
          <p:nvPr/>
        </p:nvCxnSpPr>
        <p:spPr>
          <a:xfrm>
            <a:off x="4567240" y="400050"/>
            <a:ext cx="0" cy="40578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p:cSld name="4 2-Column">
    <p:spTree>
      <p:nvGrpSpPr>
        <p:cNvPr id="567" name="Shape 567"/>
        <p:cNvGrpSpPr/>
        <p:nvPr/>
      </p:nvGrpSpPr>
      <p:grpSpPr>
        <a:xfrm>
          <a:off x="0" y="0"/>
          <a:ext cx="0" cy="0"/>
          <a:chOff x="0" y="0"/>
          <a:chExt cx="0" cy="0"/>
        </a:xfrm>
      </p:grpSpPr>
      <p:sp>
        <p:nvSpPr>
          <p:cNvPr id="568" name="Google Shape;568;p97"/>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69" name="Google Shape;569;p97"/>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70" name="Google Shape;570;p97"/>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71" name="Google Shape;571;p97"/>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2" name="Google Shape;572;p97"/>
          <p:cNvSpPr txBox="1"/>
          <p:nvPr>
            <p:ph idx="2" type="body"/>
          </p:nvPr>
        </p:nvSpPr>
        <p:spPr>
          <a:xfrm>
            <a:off x="4628637" y="1028700"/>
            <a:ext cx="4076700" cy="33720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 Gradient Header">
  <p:cSld name="4 2-Column - Gradient Header">
    <p:spTree>
      <p:nvGrpSpPr>
        <p:cNvPr id="573" name="Shape 573"/>
        <p:cNvGrpSpPr/>
        <p:nvPr/>
      </p:nvGrpSpPr>
      <p:grpSpPr>
        <a:xfrm>
          <a:off x="0" y="0"/>
          <a:ext cx="0" cy="0"/>
          <a:chOff x="0" y="0"/>
          <a:chExt cx="0" cy="0"/>
        </a:xfrm>
      </p:grpSpPr>
      <p:sp>
        <p:nvSpPr>
          <p:cNvPr id="574" name="Google Shape;574;p98"/>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575" name="Google Shape;575;p98"/>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76" name="Google Shape;576;p98"/>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77" name="Google Shape;577;p98"/>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78" name="Google Shape;578;p98"/>
          <p:cNvSpPr txBox="1"/>
          <p:nvPr>
            <p:ph idx="1" type="body"/>
          </p:nvPr>
        </p:nvSpPr>
        <p:spPr>
          <a:xfrm>
            <a:off x="438172" y="1354513"/>
            <a:ext cx="4076700" cy="316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9" name="Google Shape;579;p98"/>
          <p:cNvSpPr txBox="1"/>
          <p:nvPr>
            <p:ph idx="2" type="body"/>
          </p:nvPr>
        </p:nvSpPr>
        <p:spPr>
          <a:xfrm>
            <a:off x="4628637" y="1354513"/>
            <a:ext cx="4076700" cy="3160500"/>
          </a:xfrm>
          <a:prstGeom prst="rect">
            <a:avLst/>
          </a:prstGeom>
          <a:noFill/>
          <a:ln>
            <a:noFill/>
          </a:ln>
        </p:spPr>
        <p:txBody>
          <a:bodyPr anchorCtr="0" anchor="ctr"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2-Column w/ Background" showMasterSp="0">
  <p:cSld name="4 2-Column w/ Background">
    <p:bg>
      <p:bgPr>
        <a:gradFill>
          <a:gsLst>
            <a:gs pos="0">
              <a:schemeClr val="accent3"/>
            </a:gs>
            <a:gs pos="24000">
              <a:schemeClr val="accent1"/>
            </a:gs>
            <a:gs pos="100000">
              <a:schemeClr val="dk2"/>
            </a:gs>
          </a:gsLst>
          <a:lin ang="13500032" scaled="0"/>
        </a:gradFill>
      </p:bgPr>
    </p:bg>
    <p:spTree>
      <p:nvGrpSpPr>
        <p:cNvPr id="580" name="Shape 580"/>
        <p:cNvGrpSpPr/>
        <p:nvPr/>
      </p:nvGrpSpPr>
      <p:grpSpPr>
        <a:xfrm>
          <a:off x="0" y="0"/>
          <a:ext cx="0" cy="0"/>
          <a:chOff x="0" y="0"/>
          <a:chExt cx="0" cy="0"/>
        </a:xfrm>
      </p:grpSpPr>
      <p:sp>
        <p:nvSpPr>
          <p:cNvPr id="581" name="Google Shape;581;p99"/>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2" name="Google Shape;582;p99"/>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83" name="Google Shape;583;p99"/>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584" name="Google Shape;584;p99"/>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585" name="Google Shape;585;p99"/>
          <p:cNvSpPr txBox="1"/>
          <p:nvPr>
            <p:ph idx="1" type="body"/>
          </p:nvPr>
        </p:nvSpPr>
        <p:spPr>
          <a:xfrm>
            <a:off x="342901" y="1297363"/>
            <a:ext cx="4172100" cy="31605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6" name="Google Shape;586;p99"/>
          <p:cNvSpPr txBox="1"/>
          <p:nvPr>
            <p:ph idx="2" type="body"/>
          </p:nvPr>
        </p:nvSpPr>
        <p:spPr>
          <a:xfrm>
            <a:off x="4628637" y="1297363"/>
            <a:ext cx="4172100" cy="3160500"/>
          </a:xfrm>
          <a:prstGeom prst="rect">
            <a:avLst/>
          </a:prstGeom>
          <a:noFill/>
          <a:ln>
            <a:noFill/>
          </a:ln>
        </p:spPr>
        <p:txBody>
          <a:bodyPr anchorCtr="0" anchor="ctr"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p:cSld name="4.1 2-Column w/ Subtitles">
    <p:spTree>
      <p:nvGrpSpPr>
        <p:cNvPr id="587" name="Shape 587"/>
        <p:cNvGrpSpPr/>
        <p:nvPr/>
      </p:nvGrpSpPr>
      <p:grpSpPr>
        <a:xfrm>
          <a:off x="0" y="0"/>
          <a:ext cx="0" cy="0"/>
          <a:chOff x="0" y="0"/>
          <a:chExt cx="0" cy="0"/>
        </a:xfrm>
      </p:grpSpPr>
      <p:sp>
        <p:nvSpPr>
          <p:cNvPr id="588" name="Google Shape;588;p100"/>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9" name="Google Shape;589;p100"/>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90" name="Google Shape;590;p100"/>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1" name="Google Shape;591;p100"/>
          <p:cNvSpPr txBox="1"/>
          <p:nvPr>
            <p:ph idx="1" type="body"/>
          </p:nvPr>
        </p:nvSpPr>
        <p:spPr>
          <a:xfrm>
            <a:off x="353759" y="1543050"/>
            <a:ext cx="41040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2" name="Google Shape;592;p100"/>
          <p:cNvSpPr txBox="1"/>
          <p:nvPr>
            <p:ph idx="2" type="body"/>
          </p:nvPr>
        </p:nvSpPr>
        <p:spPr>
          <a:xfrm>
            <a:off x="4572000" y="1543050"/>
            <a:ext cx="42291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3" name="Google Shape;593;p100"/>
          <p:cNvSpPr txBox="1"/>
          <p:nvPr>
            <p:ph idx="3" type="body"/>
          </p:nvPr>
        </p:nvSpPr>
        <p:spPr>
          <a:xfrm>
            <a:off x="342901" y="1080669"/>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94" name="Google Shape;594;p100"/>
          <p:cNvSpPr txBox="1"/>
          <p:nvPr>
            <p:ph idx="4" type="body"/>
          </p:nvPr>
        </p:nvSpPr>
        <p:spPr>
          <a:xfrm>
            <a:off x="4572000" y="1080669"/>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Line + Subtitles">
  <p:cSld name="4.1 2-Column w/ Line + Subtitles">
    <p:spTree>
      <p:nvGrpSpPr>
        <p:cNvPr id="595" name="Shape 595"/>
        <p:cNvGrpSpPr/>
        <p:nvPr/>
      </p:nvGrpSpPr>
      <p:grpSpPr>
        <a:xfrm>
          <a:off x="0" y="0"/>
          <a:ext cx="0" cy="0"/>
          <a:chOff x="0" y="0"/>
          <a:chExt cx="0" cy="0"/>
        </a:xfrm>
      </p:grpSpPr>
      <p:sp>
        <p:nvSpPr>
          <p:cNvPr id="596" name="Google Shape;596;p10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97" name="Google Shape;597;p101"/>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598" name="Google Shape;598;p101"/>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9" name="Google Shape;599;p101"/>
          <p:cNvSpPr txBox="1"/>
          <p:nvPr>
            <p:ph idx="1" type="body"/>
          </p:nvPr>
        </p:nvSpPr>
        <p:spPr>
          <a:xfrm>
            <a:off x="342900" y="1548231"/>
            <a:ext cx="41160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0" name="Google Shape;600;p101"/>
          <p:cNvSpPr txBox="1"/>
          <p:nvPr>
            <p:ph idx="2" type="body"/>
          </p:nvPr>
        </p:nvSpPr>
        <p:spPr>
          <a:xfrm>
            <a:off x="4690802" y="1548231"/>
            <a:ext cx="4110300" cy="2852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1" name="Google Shape;601;p101"/>
          <p:cNvSpPr txBox="1"/>
          <p:nvPr>
            <p:ph idx="3" type="body"/>
          </p:nvPr>
        </p:nvSpPr>
        <p:spPr>
          <a:xfrm>
            <a:off x="342901" y="1085850"/>
            <a:ext cx="41046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602" name="Google Shape;602;p101"/>
          <p:cNvSpPr txBox="1"/>
          <p:nvPr>
            <p:ph idx="4" type="body"/>
          </p:nvPr>
        </p:nvSpPr>
        <p:spPr>
          <a:xfrm>
            <a:off x="4690802" y="1085850"/>
            <a:ext cx="41127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cxnSp>
        <p:nvCxnSpPr>
          <p:cNvPr id="603" name="Google Shape;603;p101"/>
          <p:cNvCxnSpPr/>
          <p:nvPr/>
        </p:nvCxnSpPr>
        <p:spPr>
          <a:xfrm flipH="1">
            <a:off x="4567243" y="1084199"/>
            <a:ext cx="4500" cy="33735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 Gradient Header">
  <p:cSld name="4.1 2-Column w/ Subtitles - Gradient Header">
    <p:spTree>
      <p:nvGrpSpPr>
        <p:cNvPr id="604" name="Shape 604"/>
        <p:cNvGrpSpPr/>
        <p:nvPr/>
      </p:nvGrpSpPr>
      <p:grpSpPr>
        <a:xfrm>
          <a:off x="0" y="0"/>
          <a:ext cx="0" cy="0"/>
          <a:chOff x="0" y="0"/>
          <a:chExt cx="0" cy="0"/>
        </a:xfrm>
      </p:grpSpPr>
      <p:sp>
        <p:nvSpPr>
          <p:cNvPr id="605" name="Google Shape;605;p102"/>
          <p:cNvSpPr/>
          <p:nvPr/>
        </p:nvSpPr>
        <p:spPr>
          <a:xfrm>
            <a:off x="0" y="1"/>
            <a:ext cx="9144000" cy="1200300"/>
          </a:xfrm>
          <a:prstGeom prst="rect">
            <a:avLst/>
          </a:prstGeom>
          <a:gradFill>
            <a:gsLst>
              <a:gs pos="0">
                <a:schemeClr val="accent3"/>
              </a:gs>
              <a:gs pos="24000">
                <a:schemeClr val="accent1"/>
              </a:gs>
              <a:gs pos="100000">
                <a:schemeClr val="dk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606" name="Google Shape;606;p102"/>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07" name="Google Shape;607;p102"/>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accent2"/>
                </a:solidFill>
                <a:latin typeface="Asap"/>
                <a:ea typeface="Asap"/>
                <a:cs typeface="Asap"/>
                <a:sym typeface="Asap"/>
              </a:defRPr>
            </a:lvl1pPr>
            <a:lvl2pPr indent="0" lvl="1" marL="0" marR="0" rtl="0" algn="r">
              <a:spcBef>
                <a:spcPts val="0"/>
              </a:spcBef>
              <a:buNone/>
              <a:defRPr b="0" baseline="-25000" sz="700">
                <a:solidFill>
                  <a:schemeClr val="accent2"/>
                </a:solidFill>
                <a:latin typeface="Asap"/>
                <a:ea typeface="Asap"/>
                <a:cs typeface="Asap"/>
                <a:sym typeface="Asap"/>
              </a:defRPr>
            </a:lvl2pPr>
            <a:lvl3pPr indent="0" lvl="2" marL="0" marR="0" rtl="0" algn="r">
              <a:spcBef>
                <a:spcPts val="0"/>
              </a:spcBef>
              <a:buNone/>
              <a:defRPr b="0" baseline="-25000" sz="700">
                <a:solidFill>
                  <a:schemeClr val="accent2"/>
                </a:solidFill>
                <a:latin typeface="Asap"/>
                <a:ea typeface="Asap"/>
                <a:cs typeface="Asap"/>
                <a:sym typeface="Asap"/>
              </a:defRPr>
            </a:lvl3pPr>
            <a:lvl4pPr indent="0" lvl="3" marL="0" marR="0" rtl="0" algn="r">
              <a:spcBef>
                <a:spcPts val="0"/>
              </a:spcBef>
              <a:buNone/>
              <a:defRPr b="0" baseline="-25000" sz="700">
                <a:solidFill>
                  <a:schemeClr val="accent2"/>
                </a:solidFill>
                <a:latin typeface="Asap"/>
                <a:ea typeface="Asap"/>
                <a:cs typeface="Asap"/>
                <a:sym typeface="Asap"/>
              </a:defRPr>
            </a:lvl4pPr>
            <a:lvl5pPr indent="0" lvl="4" marL="0" marR="0" rtl="0" algn="r">
              <a:spcBef>
                <a:spcPts val="0"/>
              </a:spcBef>
              <a:buNone/>
              <a:defRPr b="0" baseline="-25000" sz="700">
                <a:solidFill>
                  <a:schemeClr val="accent2"/>
                </a:solidFill>
                <a:latin typeface="Asap"/>
                <a:ea typeface="Asap"/>
                <a:cs typeface="Asap"/>
                <a:sym typeface="Asap"/>
              </a:defRPr>
            </a:lvl5pPr>
            <a:lvl6pPr indent="0" lvl="5" marL="0" marR="0" rtl="0" algn="r">
              <a:spcBef>
                <a:spcPts val="0"/>
              </a:spcBef>
              <a:buNone/>
              <a:defRPr b="0" baseline="-25000" sz="700">
                <a:solidFill>
                  <a:schemeClr val="accent2"/>
                </a:solidFill>
                <a:latin typeface="Asap"/>
                <a:ea typeface="Asap"/>
                <a:cs typeface="Asap"/>
                <a:sym typeface="Asap"/>
              </a:defRPr>
            </a:lvl6pPr>
            <a:lvl7pPr indent="0" lvl="6" marL="0" marR="0" rtl="0" algn="r">
              <a:spcBef>
                <a:spcPts val="0"/>
              </a:spcBef>
              <a:buNone/>
              <a:defRPr b="0" baseline="-25000" sz="700">
                <a:solidFill>
                  <a:schemeClr val="accent2"/>
                </a:solidFill>
                <a:latin typeface="Asap"/>
                <a:ea typeface="Asap"/>
                <a:cs typeface="Asap"/>
                <a:sym typeface="Asap"/>
              </a:defRPr>
            </a:lvl7pPr>
            <a:lvl8pPr indent="0" lvl="7" marL="0" marR="0" rtl="0" algn="r">
              <a:spcBef>
                <a:spcPts val="0"/>
              </a:spcBef>
              <a:buNone/>
              <a:defRPr b="0" baseline="-25000" sz="700">
                <a:solidFill>
                  <a:schemeClr val="accent2"/>
                </a:solidFill>
                <a:latin typeface="Asap"/>
                <a:ea typeface="Asap"/>
                <a:cs typeface="Asap"/>
                <a:sym typeface="Asap"/>
              </a:defRPr>
            </a:lvl8pPr>
            <a:lvl9pPr indent="0" lvl="8" marL="0" marR="0" rtl="0" algn="r">
              <a:spcBef>
                <a:spcPts val="0"/>
              </a:spcBef>
              <a:buNone/>
              <a:defRPr b="0" baseline="-25000" sz="700">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08" name="Google Shape;608;p102"/>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9" name="Google Shape;609;p102"/>
          <p:cNvSpPr txBox="1"/>
          <p:nvPr>
            <p:ph idx="1" type="body"/>
          </p:nvPr>
        </p:nvSpPr>
        <p:spPr>
          <a:xfrm>
            <a:off x="353759" y="1776831"/>
            <a:ext cx="41040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0" name="Google Shape;610;p102"/>
          <p:cNvSpPr txBox="1"/>
          <p:nvPr>
            <p:ph idx="2" type="body"/>
          </p:nvPr>
        </p:nvSpPr>
        <p:spPr>
          <a:xfrm>
            <a:off x="4572000" y="1776831"/>
            <a:ext cx="4229100" cy="2738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1" name="Google Shape;611;p102"/>
          <p:cNvSpPr txBox="1"/>
          <p:nvPr>
            <p:ph idx="3" type="body"/>
          </p:nvPr>
        </p:nvSpPr>
        <p:spPr>
          <a:xfrm>
            <a:off x="342901" y="1314450"/>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612" name="Google Shape;612;p102"/>
          <p:cNvSpPr txBox="1"/>
          <p:nvPr>
            <p:ph idx="4" type="body"/>
          </p:nvPr>
        </p:nvSpPr>
        <p:spPr>
          <a:xfrm>
            <a:off x="4572000" y="1314450"/>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accent1"/>
              </a:buClr>
              <a:buSzPts val="2100"/>
              <a:buNone/>
              <a:defRPr b="0" sz="2100">
                <a:solidFill>
                  <a:schemeClr val="accen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2-Column w/ Subtitles w/ Background" showMasterSp="0">
  <p:cSld name="4.1 2-Column w/ Subtitles w/ Background">
    <p:bg>
      <p:bgPr>
        <a:gradFill>
          <a:gsLst>
            <a:gs pos="0">
              <a:schemeClr val="accent3"/>
            </a:gs>
            <a:gs pos="24000">
              <a:schemeClr val="accent1"/>
            </a:gs>
            <a:gs pos="100000">
              <a:schemeClr val="dk2"/>
            </a:gs>
          </a:gsLst>
          <a:lin ang="13500032" scaled="0"/>
        </a:gradFill>
      </p:bgPr>
    </p:bg>
    <p:spTree>
      <p:nvGrpSpPr>
        <p:cNvPr id="613" name="Shape 613"/>
        <p:cNvGrpSpPr/>
        <p:nvPr/>
      </p:nvGrpSpPr>
      <p:grpSpPr>
        <a:xfrm>
          <a:off x="0" y="0"/>
          <a:ext cx="0" cy="0"/>
          <a:chOff x="0" y="0"/>
          <a:chExt cx="0" cy="0"/>
        </a:xfrm>
      </p:grpSpPr>
      <p:sp>
        <p:nvSpPr>
          <p:cNvPr id="614" name="Google Shape;614;p103"/>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Asap Condensed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5" name="Google Shape;615;p103"/>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a:solidFill>
                  <a:schemeClr val="lt2"/>
                </a:solidFill>
                <a:latin typeface="Asap"/>
                <a:ea typeface="Asap"/>
                <a:cs typeface="Asap"/>
                <a:sym typeface="Asap"/>
              </a:defRPr>
            </a:lvl1pPr>
            <a:lvl2pPr indent="0" lvl="1" marL="0" marR="0" rtl="0" algn="r">
              <a:spcBef>
                <a:spcPts val="0"/>
              </a:spcBef>
              <a:buNone/>
              <a:defRPr b="0" baseline="-25000" sz="700">
                <a:solidFill>
                  <a:schemeClr val="lt2"/>
                </a:solidFill>
                <a:latin typeface="Asap"/>
                <a:ea typeface="Asap"/>
                <a:cs typeface="Asap"/>
                <a:sym typeface="Asap"/>
              </a:defRPr>
            </a:lvl2pPr>
            <a:lvl3pPr indent="0" lvl="2" marL="0" marR="0" rtl="0" algn="r">
              <a:spcBef>
                <a:spcPts val="0"/>
              </a:spcBef>
              <a:buNone/>
              <a:defRPr b="0" baseline="-25000" sz="700">
                <a:solidFill>
                  <a:schemeClr val="lt2"/>
                </a:solidFill>
                <a:latin typeface="Asap"/>
                <a:ea typeface="Asap"/>
                <a:cs typeface="Asap"/>
                <a:sym typeface="Asap"/>
              </a:defRPr>
            </a:lvl3pPr>
            <a:lvl4pPr indent="0" lvl="3" marL="0" marR="0" rtl="0" algn="r">
              <a:spcBef>
                <a:spcPts val="0"/>
              </a:spcBef>
              <a:buNone/>
              <a:defRPr b="0" baseline="-25000" sz="700">
                <a:solidFill>
                  <a:schemeClr val="lt2"/>
                </a:solidFill>
                <a:latin typeface="Asap"/>
                <a:ea typeface="Asap"/>
                <a:cs typeface="Asap"/>
                <a:sym typeface="Asap"/>
              </a:defRPr>
            </a:lvl4pPr>
            <a:lvl5pPr indent="0" lvl="4" marL="0" marR="0" rtl="0" algn="r">
              <a:spcBef>
                <a:spcPts val="0"/>
              </a:spcBef>
              <a:buNone/>
              <a:defRPr b="0" baseline="-25000" sz="700">
                <a:solidFill>
                  <a:schemeClr val="lt2"/>
                </a:solidFill>
                <a:latin typeface="Asap"/>
                <a:ea typeface="Asap"/>
                <a:cs typeface="Asap"/>
                <a:sym typeface="Asap"/>
              </a:defRPr>
            </a:lvl5pPr>
            <a:lvl6pPr indent="0" lvl="5" marL="0" marR="0" rtl="0" algn="r">
              <a:spcBef>
                <a:spcPts val="0"/>
              </a:spcBef>
              <a:buNone/>
              <a:defRPr b="0" baseline="-25000" sz="700">
                <a:solidFill>
                  <a:schemeClr val="lt2"/>
                </a:solidFill>
                <a:latin typeface="Asap"/>
                <a:ea typeface="Asap"/>
                <a:cs typeface="Asap"/>
                <a:sym typeface="Asap"/>
              </a:defRPr>
            </a:lvl6pPr>
            <a:lvl7pPr indent="0" lvl="6" marL="0" marR="0" rtl="0" algn="r">
              <a:spcBef>
                <a:spcPts val="0"/>
              </a:spcBef>
              <a:buNone/>
              <a:defRPr b="0" baseline="-25000" sz="700">
                <a:solidFill>
                  <a:schemeClr val="lt2"/>
                </a:solidFill>
                <a:latin typeface="Asap"/>
                <a:ea typeface="Asap"/>
                <a:cs typeface="Asap"/>
                <a:sym typeface="Asap"/>
              </a:defRPr>
            </a:lvl7pPr>
            <a:lvl8pPr indent="0" lvl="7" marL="0" marR="0" rtl="0" algn="r">
              <a:spcBef>
                <a:spcPts val="0"/>
              </a:spcBef>
              <a:buNone/>
              <a:defRPr b="0" baseline="-25000" sz="700">
                <a:solidFill>
                  <a:schemeClr val="lt2"/>
                </a:solidFill>
                <a:latin typeface="Asap"/>
                <a:ea typeface="Asap"/>
                <a:cs typeface="Asap"/>
                <a:sym typeface="Asap"/>
              </a:defRPr>
            </a:lvl8pPr>
            <a:lvl9pPr indent="0" lvl="8" marL="0" marR="0" rtl="0" algn="r">
              <a:spcBef>
                <a:spcPts val="0"/>
              </a:spcBef>
              <a:buNone/>
              <a:defRPr b="0" baseline="-25000" sz="700">
                <a:solidFill>
                  <a:schemeClr val="l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616" name="Google Shape;616;p103"/>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617" name="Google Shape;617;p103"/>
          <p:cNvPicPr preferRelativeResize="0"/>
          <p:nvPr/>
        </p:nvPicPr>
        <p:blipFill rotWithShape="1">
          <a:blip r:embed="rId2">
            <a:alphaModFix/>
          </a:blip>
          <a:srcRect b="0" l="0" r="0" t="0"/>
          <a:stretch/>
        </p:blipFill>
        <p:spPr>
          <a:xfrm>
            <a:off x="8054491" y="4459330"/>
            <a:ext cx="942787" cy="572670"/>
          </a:xfrm>
          <a:prstGeom prst="rect">
            <a:avLst/>
          </a:prstGeom>
          <a:noFill/>
          <a:ln>
            <a:noFill/>
          </a:ln>
        </p:spPr>
      </p:pic>
      <p:sp>
        <p:nvSpPr>
          <p:cNvPr id="618" name="Google Shape;618;p103"/>
          <p:cNvSpPr txBox="1"/>
          <p:nvPr>
            <p:ph idx="1" type="body"/>
          </p:nvPr>
        </p:nvSpPr>
        <p:spPr>
          <a:xfrm>
            <a:off x="353759" y="1662531"/>
            <a:ext cx="4104000" cy="2852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9" name="Google Shape;619;p103"/>
          <p:cNvSpPr txBox="1"/>
          <p:nvPr>
            <p:ph idx="2" type="body"/>
          </p:nvPr>
        </p:nvSpPr>
        <p:spPr>
          <a:xfrm>
            <a:off x="4572000" y="1662531"/>
            <a:ext cx="4229100" cy="28524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Clr>
                <a:schemeClr val="lt1"/>
              </a:buClr>
              <a:buSzPts val="18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42900" lvl="2" marL="1371600" rtl="0" algn="l">
              <a:lnSpc>
                <a:spcPct val="90000"/>
              </a:lnSpc>
              <a:spcBef>
                <a:spcPts val="400"/>
              </a:spcBef>
              <a:spcAft>
                <a:spcPts val="0"/>
              </a:spcAft>
              <a:buClr>
                <a:schemeClr val="lt1"/>
              </a:buClr>
              <a:buSzPts val="1800"/>
              <a:buChar char="•"/>
              <a:defRPr>
                <a:solidFill>
                  <a:schemeClr val="lt1"/>
                </a:solidFill>
              </a:defRPr>
            </a:lvl3pPr>
            <a:lvl4pPr indent="-342900" lvl="3" marL="1828800" rtl="0" algn="l">
              <a:lnSpc>
                <a:spcPct val="90000"/>
              </a:lnSpc>
              <a:spcBef>
                <a:spcPts val="400"/>
              </a:spcBef>
              <a:spcAft>
                <a:spcPts val="0"/>
              </a:spcAft>
              <a:buClr>
                <a:schemeClr val="lt1"/>
              </a:buClr>
              <a:buSzPts val="1800"/>
              <a:buChar char="•"/>
              <a:defRPr>
                <a:solidFill>
                  <a:schemeClr val="lt1"/>
                </a:solidFill>
              </a:defRPr>
            </a:lvl4pPr>
            <a:lvl5pPr indent="-342900" lvl="4" marL="2286000" rtl="0" algn="l">
              <a:lnSpc>
                <a:spcPct val="90000"/>
              </a:lnSpc>
              <a:spcBef>
                <a:spcPts val="400"/>
              </a:spcBef>
              <a:spcAft>
                <a:spcPts val="0"/>
              </a:spcAft>
              <a:buClr>
                <a:schemeClr val="lt1"/>
              </a:buClr>
              <a:buSzPts val="18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0" name="Google Shape;620;p103"/>
          <p:cNvSpPr txBox="1"/>
          <p:nvPr>
            <p:ph idx="3" type="body"/>
          </p:nvPr>
        </p:nvSpPr>
        <p:spPr>
          <a:xfrm>
            <a:off x="342901" y="1200150"/>
            <a:ext cx="41148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100"/>
              <a:buNone/>
              <a:defRPr b="0" sz="2100">
                <a:solidFill>
                  <a:schemeClr val="l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621" name="Google Shape;621;p103"/>
          <p:cNvSpPr txBox="1"/>
          <p:nvPr>
            <p:ph idx="4" type="body"/>
          </p:nvPr>
        </p:nvSpPr>
        <p:spPr>
          <a:xfrm>
            <a:off x="4572000" y="1200150"/>
            <a:ext cx="4231500" cy="400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100"/>
              <a:buNone/>
              <a:defRPr b="0" sz="2100">
                <a:solidFill>
                  <a:schemeClr val="lt1"/>
                </a:solidFill>
                <a:latin typeface="Asap Condensed SemiBold"/>
                <a:ea typeface="Asap Condensed SemiBold"/>
                <a:cs typeface="Asap Condensed SemiBold"/>
                <a:sym typeface="Asap Condensed SemiBold"/>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slideLayout" Target="../slideLayouts/slideLayout32.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23" Type="http://schemas.openxmlformats.org/officeDocument/2006/relationships/theme" Target="../theme/theme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71.xml"/><Relationship Id="rId20" Type="http://schemas.openxmlformats.org/officeDocument/2006/relationships/slideLayout" Target="../slideLayouts/slideLayout51.xml"/><Relationship Id="rId42" Type="http://schemas.openxmlformats.org/officeDocument/2006/relationships/theme" Target="../theme/theme7.xml"/><Relationship Id="rId41" Type="http://schemas.openxmlformats.org/officeDocument/2006/relationships/slideLayout" Target="../slideLayouts/slideLayout72.xml"/><Relationship Id="rId22" Type="http://schemas.openxmlformats.org/officeDocument/2006/relationships/slideLayout" Target="../slideLayouts/slideLayout53.xml"/><Relationship Id="rId21" Type="http://schemas.openxmlformats.org/officeDocument/2006/relationships/slideLayout" Target="../slideLayouts/slideLayout52.xml"/><Relationship Id="rId24" Type="http://schemas.openxmlformats.org/officeDocument/2006/relationships/slideLayout" Target="../slideLayouts/slideLayout55.xml"/><Relationship Id="rId23" Type="http://schemas.openxmlformats.org/officeDocument/2006/relationships/slideLayout" Target="../slideLayouts/slideLayout54.xml"/><Relationship Id="rId1" Type="http://schemas.openxmlformats.org/officeDocument/2006/relationships/image" Target="../media/image8.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26" Type="http://schemas.openxmlformats.org/officeDocument/2006/relationships/slideLayout" Target="../slideLayouts/slideLayout57.xml"/><Relationship Id="rId25" Type="http://schemas.openxmlformats.org/officeDocument/2006/relationships/slideLayout" Target="../slideLayouts/slideLayout56.xml"/><Relationship Id="rId28" Type="http://schemas.openxmlformats.org/officeDocument/2006/relationships/slideLayout" Target="../slideLayouts/slideLayout59.xml"/><Relationship Id="rId27" Type="http://schemas.openxmlformats.org/officeDocument/2006/relationships/slideLayout" Target="../slideLayouts/slideLayout58.xml"/><Relationship Id="rId5" Type="http://schemas.openxmlformats.org/officeDocument/2006/relationships/slideLayout" Target="../slideLayouts/slideLayout36.xml"/><Relationship Id="rId6" Type="http://schemas.openxmlformats.org/officeDocument/2006/relationships/slideLayout" Target="../slideLayouts/slideLayout37.xml"/><Relationship Id="rId29" Type="http://schemas.openxmlformats.org/officeDocument/2006/relationships/slideLayout" Target="../slideLayouts/slideLayout60.xml"/><Relationship Id="rId7" Type="http://schemas.openxmlformats.org/officeDocument/2006/relationships/slideLayout" Target="../slideLayouts/slideLayout38.xml"/><Relationship Id="rId8" Type="http://schemas.openxmlformats.org/officeDocument/2006/relationships/slideLayout" Target="../slideLayouts/slideLayout39.xml"/><Relationship Id="rId31" Type="http://schemas.openxmlformats.org/officeDocument/2006/relationships/slideLayout" Target="../slideLayouts/slideLayout62.xml"/><Relationship Id="rId30" Type="http://schemas.openxmlformats.org/officeDocument/2006/relationships/slideLayout" Target="../slideLayouts/slideLayout61.xml"/><Relationship Id="rId11" Type="http://schemas.openxmlformats.org/officeDocument/2006/relationships/slideLayout" Target="../slideLayouts/slideLayout42.xml"/><Relationship Id="rId33" Type="http://schemas.openxmlformats.org/officeDocument/2006/relationships/slideLayout" Target="../slideLayouts/slideLayout64.xml"/><Relationship Id="rId10" Type="http://schemas.openxmlformats.org/officeDocument/2006/relationships/slideLayout" Target="../slideLayouts/slideLayout41.xml"/><Relationship Id="rId32" Type="http://schemas.openxmlformats.org/officeDocument/2006/relationships/slideLayout" Target="../slideLayouts/slideLayout63.xml"/><Relationship Id="rId13" Type="http://schemas.openxmlformats.org/officeDocument/2006/relationships/slideLayout" Target="../slideLayouts/slideLayout44.xml"/><Relationship Id="rId35" Type="http://schemas.openxmlformats.org/officeDocument/2006/relationships/slideLayout" Target="../slideLayouts/slideLayout66.xml"/><Relationship Id="rId12" Type="http://schemas.openxmlformats.org/officeDocument/2006/relationships/slideLayout" Target="../slideLayouts/slideLayout43.xml"/><Relationship Id="rId34" Type="http://schemas.openxmlformats.org/officeDocument/2006/relationships/slideLayout" Target="../slideLayouts/slideLayout65.xml"/><Relationship Id="rId15" Type="http://schemas.openxmlformats.org/officeDocument/2006/relationships/slideLayout" Target="../slideLayouts/slideLayout46.xml"/><Relationship Id="rId37" Type="http://schemas.openxmlformats.org/officeDocument/2006/relationships/slideLayout" Target="../slideLayouts/slideLayout68.xml"/><Relationship Id="rId14" Type="http://schemas.openxmlformats.org/officeDocument/2006/relationships/slideLayout" Target="../slideLayouts/slideLayout45.xml"/><Relationship Id="rId36" Type="http://schemas.openxmlformats.org/officeDocument/2006/relationships/slideLayout" Target="../slideLayouts/slideLayout67.xml"/><Relationship Id="rId17" Type="http://schemas.openxmlformats.org/officeDocument/2006/relationships/slideLayout" Target="../slideLayouts/slideLayout48.xml"/><Relationship Id="rId39" Type="http://schemas.openxmlformats.org/officeDocument/2006/relationships/slideLayout" Target="../slideLayouts/slideLayout70.xml"/><Relationship Id="rId16" Type="http://schemas.openxmlformats.org/officeDocument/2006/relationships/slideLayout" Target="../slideLayouts/slideLayout47.xml"/><Relationship Id="rId38" Type="http://schemas.openxmlformats.org/officeDocument/2006/relationships/slideLayout" Target="../slideLayouts/slideLayout69.xml"/><Relationship Id="rId19" Type="http://schemas.openxmlformats.org/officeDocument/2006/relationships/slideLayout" Target="../slideLayouts/slideLayout50.xml"/><Relationship Id="rId1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11.xml"/><Relationship Id="rId20" Type="http://schemas.openxmlformats.org/officeDocument/2006/relationships/slideLayout" Target="../slideLayouts/slideLayout91.xml"/><Relationship Id="rId42" Type="http://schemas.openxmlformats.org/officeDocument/2006/relationships/slideLayout" Target="../slideLayouts/slideLayout113.xml"/><Relationship Id="rId41" Type="http://schemas.openxmlformats.org/officeDocument/2006/relationships/slideLayout" Target="../slideLayouts/slideLayout112.xml"/><Relationship Id="rId22" Type="http://schemas.openxmlformats.org/officeDocument/2006/relationships/slideLayout" Target="../slideLayouts/slideLayout93.xml"/><Relationship Id="rId44" Type="http://schemas.openxmlformats.org/officeDocument/2006/relationships/slideLayout" Target="../slideLayouts/slideLayout115.xml"/><Relationship Id="rId21" Type="http://schemas.openxmlformats.org/officeDocument/2006/relationships/slideLayout" Target="../slideLayouts/slideLayout92.xml"/><Relationship Id="rId43" Type="http://schemas.openxmlformats.org/officeDocument/2006/relationships/slideLayout" Target="../slideLayouts/slideLayout114.xml"/><Relationship Id="rId24" Type="http://schemas.openxmlformats.org/officeDocument/2006/relationships/slideLayout" Target="../slideLayouts/slideLayout95.xml"/><Relationship Id="rId46" Type="http://schemas.openxmlformats.org/officeDocument/2006/relationships/slideLayout" Target="../slideLayouts/slideLayout117.xml"/><Relationship Id="rId23" Type="http://schemas.openxmlformats.org/officeDocument/2006/relationships/slideLayout" Target="../slideLayouts/slideLayout94.xml"/><Relationship Id="rId45" Type="http://schemas.openxmlformats.org/officeDocument/2006/relationships/slideLayout" Target="../slideLayouts/slideLayout116.xml"/><Relationship Id="rId1" Type="http://schemas.openxmlformats.org/officeDocument/2006/relationships/image" Target="../media/image13.png"/><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26" Type="http://schemas.openxmlformats.org/officeDocument/2006/relationships/slideLayout" Target="../slideLayouts/slideLayout97.xml"/><Relationship Id="rId25" Type="http://schemas.openxmlformats.org/officeDocument/2006/relationships/slideLayout" Target="../slideLayouts/slideLayout96.xml"/><Relationship Id="rId47" Type="http://schemas.openxmlformats.org/officeDocument/2006/relationships/theme" Target="../theme/theme1.xml"/><Relationship Id="rId28" Type="http://schemas.openxmlformats.org/officeDocument/2006/relationships/slideLayout" Target="../slideLayouts/slideLayout99.xml"/><Relationship Id="rId27" Type="http://schemas.openxmlformats.org/officeDocument/2006/relationships/slideLayout" Target="../slideLayouts/slideLayout98.xml"/><Relationship Id="rId5" Type="http://schemas.openxmlformats.org/officeDocument/2006/relationships/slideLayout" Target="../slideLayouts/slideLayout76.xml"/><Relationship Id="rId6" Type="http://schemas.openxmlformats.org/officeDocument/2006/relationships/slideLayout" Target="../slideLayouts/slideLayout77.xml"/><Relationship Id="rId29" Type="http://schemas.openxmlformats.org/officeDocument/2006/relationships/slideLayout" Target="../slideLayouts/slideLayout100.xml"/><Relationship Id="rId7" Type="http://schemas.openxmlformats.org/officeDocument/2006/relationships/slideLayout" Target="../slideLayouts/slideLayout78.xml"/><Relationship Id="rId8" Type="http://schemas.openxmlformats.org/officeDocument/2006/relationships/slideLayout" Target="../slideLayouts/slideLayout79.xml"/><Relationship Id="rId31" Type="http://schemas.openxmlformats.org/officeDocument/2006/relationships/slideLayout" Target="../slideLayouts/slideLayout102.xml"/><Relationship Id="rId30" Type="http://schemas.openxmlformats.org/officeDocument/2006/relationships/slideLayout" Target="../slideLayouts/slideLayout101.xml"/><Relationship Id="rId11" Type="http://schemas.openxmlformats.org/officeDocument/2006/relationships/slideLayout" Target="../slideLayouts/slideLayout82.xml"/><Relationship Id="rId33" Type="http://schemas.openxmlformats.org/officeDocument/2006/relationships/slideLayout" Target="../slideLayouts/slideLayout104.xml"/><Relationship Id="rId10" Type="http://schemas.openxmlformats.org/officeDocument/2006/relationships/slideLayout" Target="../slideLayouts/slideLayout81.xml"/><Relationship Id="rId32" Type="http://schemas.openxmlformats.org/officeDocument/2006/relationships/slideLayout" Target="../slideLayouts/slideLayout103.xml"/><Relationship Id="rId13" Type="http://schemas.openxmlformats.org/officeDocument/2006/relationships/slideLayout" Target="../slideLayouts/slideLayout84.xml"/><Relationship Id="rId35" Type="http://schemas.openxmlformats.org/officeDocument/2006/relationships/slideLayout" Target="../slideLayouts/slideLayout106.xml"/><Relationship Id="rId12" Type="http://schemas.openxmlformats.org/officeDocument/2006/relationships/slideLayout" Target="../slideLayouts/slideLayout83.xml"/><Relationship Id="rId34" Type="http://schemas.openxmlformats.org/officeDocument/2006/relationships/slideLayout" Target="../slideLayouts/slideLayout105.xml"/><Relationship Id="rId15" Type="http://schemas.openxmlformats.org/officeDocument/2006/relationships/slideLayout" Target="../slideLayouts/slideLayout86.xml"/><Relationship Id="rId37" Type="http://schemas.openxmlformats.org/officeDocument/2006/relationships/slideLayout" Target="../slideLayouts/slideLayout108.xml"/><Relationship Id="rId14" Type="http://schemas.openxmlformats.org/officeDocument/2006/relationships/slideLayout" Target="../slideLayouts/slideLayout85.xml"/><Relationship Id="rId36" Type="http://schemas.openxmlformats.org/officeDocument/2006/relationships/slideLayout" Target="../slideLayouts/slideLayout107.xml"/><Relationship Id="rId17" Type="http://schemas.openxmlformats.org/officeDocument/2006/relationships/slideLayout" Target="../slideLayouts/slideLayout88.xml"/><Relationship Id="rId39" Type="http://schemas.openxmlformats.org/officeDocument/2006/relationships/slideLayout" Target="../slideLayouts/slideLayout110.xml"/><Relationship Id="rId16" Type="http://schemas.openxmlformats.org/officeDocument/2006/relationships/slideLayout" Target="../slideLayouts/slideLayout87.xml"/><Relationship Id="rId38" Type="http://schemas.openxmlformats.org/officeDocument/2006/relationships/slideLayout" Target="../slideLayouts/slideLayout109.xml"/><Relationship Id="rId19" Type="http://schemas.openxmlformats.org/officeDocument/2006/relationships/slideLayout" Target="../slideLayouts/slideLayout90.xml"/><Relationship Id="rId18"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36.xml"/><Relationship Id="rId22" Type="http://schemas.openxmlformats.org/officeDocument/2006/relationships/slideLayout" Target="../slideLayouts/slideLayout138.xml"/><Relationship Id="rId21" Type="http://schemas.openxmlformats.org/officeDocument/2006/relationships/slideLayout" Target="../slideLayouts/slideLayout137.xml"/><Relationship Id="rId24" Type="http://schemas.openxmlformats.org/officeDocument/2006/relationships/slideLayout" Target="../slideLayouts/slideLayout140.xml"/><Relationship Id="rId23" Type="http://schemas.openxmlformats.org/officeDocument/2006/relationships/slideLayout" Target="../slideLayouts/slideLayout139.xml"/><Relationship Id="rId1" Type="http://schemas.openxmlformats.org/officeDocument/2006/relationships/image" Target="../media/image17.png"/><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26" Type="http://schemas.openxmlformats.org/officeDocument/2006/relationships/slideLayout" Target="../slideLayouts/slideLayout142.xml"/><Relationship Id="rId25" Type="http://schemas.openxmlformats.org/officeDocument/2006/relationships/slideLayout" Target="../slideLayouts/slideLayout141.xml"/><Relationship Id="rId28" Type="http://schemas.openxmlformats.org/officeDocument/2006/relationships/slideLayout" Target="../slideLayouts/slideLayout144.xml"/><Relationship Id="rId27" Type="http://schemas.openxmlformats.org/officeDocument/2006/relationships/slideLayout" Target="../slideLayouts/slideLayout143.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29" Type="http://schemas.openxmlformats.org/officeDocument/2006/relationships/theme" Target="../theme/theme4.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11" Type="http://schemas.openxmlformats.org/officeDocument/2006/relationships/slideLayout" Target="../slideLayouts/slideLayout127.xml"/><Relationship Id="rId10" Type="http://schemas.openxmlformats.org/officeDocument/2006/relationships/slideLayout" Target="../slideLayouts/slideLayout126.xml"/><Relationship Id="rId13" Type="http://schemas.openxmlformats.org/officeDocument/2006/relationships/slideLayout" Target="../slideLayouts/slideLayout129.xml"/><Relationship Id="rId12" Type="http://schemas.openxmlformats.org/officeDocument/2006/relationships/slideLayout" Target="../slideLayouts/slideLayout128.xml"/><Relationship Id="rId15" Type="http://schemas.openxmlformats.org/officeDocument/2006/relationships/slideLayout" Target="../slideLayouts/slideLayout131.xml"/><Relationship Id="rId14" Type="http://schemas.openxmlformats.org/officeDocument/2006/relationships/slideLayout" Target="../slideLayouts/slideLayout130.xml"/><Relationship Id="rId17" Type="http://schemas.openxmlformats.org/officeDocument/2006/relationships/slideLayout" Target="../slideLayouts/slideLayout133.xml"/><Relationship Id="rId16" Type="http://schemas.openxmlformats.org/officeDocument/2006/relationships/slideLayout" Target="../slideLayouts/slideLayout132.xml"/><Relationship Id="rId19" Type="http://schemas.openxmlformats.org/officeDocument/2006/relationships/slideLayout" Target="../slideLayouts/slideLayout135.xml"/><Relationship Id="rId18" Type="http://schemas.openxmlformats.org/officeDocument/2006/relationships/slideLayout" Target="../slideLayouts/slideLayout134.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183.xml"/><Relationship Id="rId42" Type="http://schemas.openxmlformats.org/officeDocument/2006/relationships/slideLayout" Target="../slideLayouts/slideLayout185.xml"/><Relationship Id="rId41" Type="http://schemas.openxmlformats.org/officeDocument/2006/relationships/slideLayout" Target="../slideLayouts/slideLayout184.xml"/><Relationship Id="rId44" Type="http://schemas.openxmlformats.org/officeDocument/2006/relationships/slideLayout" Target="../slideLayouts/slideLayout187.xml"/><Relationship Id="rId43" Type="http://schemas.openxmlformats.org/officeDocument/2006/relationships/slideLayout" Target="../slideLayouts/slideLayout186.xml"/><Relationship Id="rId46" Type="http://schemas.openxmlformats.org/officeDocument/2006/relationships/slideLayout" Target="../slideLayouts/slideLayout189.xml"/><Relationship Id="rId45" Type="http://schemas.openxmlformats.org/officeDocument/2006/relationships/slideLayout" Target="../slideLayouts/slideLayout188.xml"/><Relationship Id="rId1" Type="http://schemas.openxmlformats.org/officeDocument/2006/relationships/image" Target="../media/image21.png"/><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48" Type="http://schemas.openxmlformats.org/officeDocument/2006/relationships/slideLayout" Target="../slideLayouts/slideLayout191.xml"/><Relationship Id="rId47" Type="http://schemas.openxmlformats.org/officeDocument/2006/relationships/slideLayout" Target="../slideLayouts/slideLayout190.xml"/><Relationship Id="rId49" Type="http://schemas.openxmlformats.org/officeDocument/2006/relationships/slideLayout" Target="../slideLayouts/slideLayout192.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31" Type="http://schemas.openxmlformats.org/officeDocument/2006/relationships/slideLayout" Target="../slideLayouts/slideLayout174.xml"/><Relationship Id="rId30" Type="http://schemas.openxmlformats.org/officeDocument/2006/relationships/slideLayout" Target="../slideLayouts/slideLayout173.xml"/><Relationship Id="rId33" Type="http://schemas.openxmlformats.org/officeDocument/2006/relationships/slideLayout" Target="../slideLayouts/slideLayout176.xml"/><Relationship Id="rId32" Type="http://schemas.openxmlformats.org/officeDocument/2006/relationships/slideLayout" Target="../slideLayouts/slideLayout175.xml"/><Relationship Id="rId35" Type="http://schemas.openxmlformats.org/officeDocument/2006/relationships/slideLayout" Target="../slideLayouts/slideLayout178.xml"/><Relationship Id="rId34" Type="http://schemas.openxmlformats.org/officeDocument/2006/relationships/slideLayout" Target="../slideLayouts/slideLayout177.xml"/><Relationship Id="rId37" Type="http://schemas.openxmlformats.org/officeDocument/2006/relationships/slideLayout" Target="../slideLayouts/slideLayout180.xml"/><Relationship Id="rId36" Type="http://schemas.openxmlformats.org/officeDocument/2006/relationships/slideLayout" Target="../slideLayouts/slideLayout179.xml"/><Relationship Id="rId39" Type="http://schemas.openxmlformats.org/officeDocument/2006/relationships/slideLayout" Target="../slideLayouts/slideLayout182.xml"/><Relationship Id="rId38" Type="http://schemas.openxmlformats.org/officeDocument/2006/relationships/slideLayout" Target="../slideLayouts/slideLayout181.xml"/><Relationship Id="rId20" Type="http://schemas.openxmlformats.org/officeDocument/2006/relationships/slideLayout" Target="../slideLayouts/slideLayout163.xml"/><Relationship Id="rId22" Type="http://schemas.openxmlformats.org/officeDocument/2006/relationships/slideLayout" Target="../slideLayouts/slideLayout165.xml"/><Relationship Id="rId21" Type="http://schemas.openxmlformats.org/officeDocument/2006/relationships/slideLayout" Target="../slideLayouts/slideLayout164.xml"/><Relationship Id="rId24" Type="http://schemas.openxmlformats.org/officeDocument/2006/relationships/slideLayout" Target="../slideLayouts/slideLayout167.xml"/><Relationship Id="rId23" Type="http://schemas.openxmlformats.org/officeDocument/2006/relationships/slideLayout" Target="../slideLayouts/slideLayout166.xml"/><Relationship Id="rId26" Type="http://schemas.openxmlformats.org/officeDocument/2006/relationships/slideLayout" Target="../slideLayouts/slideLayout169.xml"/><Relationship Id="rId25" Type="http://schemas.openxmlformats.org/officeDocument/2006/relationships/slideLayout" Target="../slideLayouts/slideLayout168.xml"/><Relationship Id="rId28" Type="http://schemas.openxmlformats.org/officeDocument/2006/relationships/slideLayout" Target="../slideLayouts/slideLayout171.xml"/><Relationship Id="rId27" Type="http://schemas.openxmlformats.org/officeDocument/2006/relationships/slideLayout" Target="../slideLayouts/slideLayout170.xml"/><Relationship Id="rId29" Type="http://schemas.openxmlformats.org/officeDocument/2006/relationships/slideLayout" Target="../slideLayouts/slideLayout172.xml"/><Relationship Id="rId51" Type="http://schemas.openxmlformats.org/officeDocument/2006/relationships/slideLayout" Target="../slideLayouts/slideLayout194.xml"/><Relationship Id="rId50" Type="http://schemas.openxmlformats.org/officeDocument/2006/relationships/slideLayout" Target="../slideLayouts/slideLayout193.xml"/><Relationship Id="rId53" Type="http://schemas.openxmlformats.org/officeDocument/2006/relationships/slideLayout" Target="../slideLayouts/slideLayout196.xml"/><Relationship Id="rId52" Type="http://schemas.openxmlformats.org/officeDocument/2006/relationships/slideLayout" Target="../slideLayouts/slideLayout195.xml"/><Relationship Id="rId11" Type="http://schemas.openxmlformats.org/officeDocument/2006/relationships/slideLayout" Target="../slideLayouts/slideLayout154.xml"/><Relationship Id="rId55" Type="http://schemas.openxmlformats.org/officeDocument/2006/relationships/slideLayout" Target="../slideLayouts/slideLayout198.xml"/><Relationship Id="rId10" Type="http://schemas.openxmlformats.org/officeDocument/2006/relationships/slideLayout" Target="../slideLayouts/slideLayout153.xml"/><Relationship Id="rId54" Type="http://schemas.openxmlformats.org/officeDocument/2006/relationships/slideLayout" Target="../slideLayouts/slideLayout197.xml"/><Relationship Id="rId13" Type="http://schemas.openxmlformats.org/officeDocument/2006/relationships/slideLayout" Target="../slideLayouts/slideLayout156.xml"/><Relationship Id="rId12" Type="http://schemas.openxmlformats.org/officeDocument/2006/relationships/slideLayout" Target="../slideLayouts/slideLayout155.xml"/><Relationship Id="rId56" Type="http://schemas.openxmlformats.org/officeDocument/2006/relationships/theme" Target="../theme/theme3.xml"/><Relationship Id="rId15" Type="http://schemas.openxmlformats.org/officeDocument/2006/relationships/slideLayout" Target="../slideLayouts/slideLayout158.xml"/><Relationship Id="rId14" Type="http://schemas.openxmlformats.org/officeDocument/2006/relationships/slideLayout" Target="../slideLayouts/slideLayout157.xml"/><Relationship Id="rId17" Type="http://schemas.openxmlformats.org/officeDocument/2006/relationships/slideLayout" Target="../slideLayouts/slideLayout160.xml"/><Relationship Id="rId16" Type="http://schemas.openxmlformats.org/officeDocument/2006/relationships/slideLayout" Target="../slideLayouts/slideLayout159.xml"/><Relationship Id="rId19" Type="http://schemas.openxmlformats.org/officeDocument/2006/relationships/slideLayout" Target="../slideLayouts/slideLayout162.xml"/><Relationship Id="rId18"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81000" y="273847"/>
            <a:ext cx="8382000" cy="6978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81000" y="1081510"/>
            <a:ext cx="8382000" cy="3243900"/>
          </a:xfrm>
          <a:prstGeom prst="rect">
            <a:avLst/>
          </a:prstGeom>
          <a:noFill/>
          <a:ln>
            <a:noFill/>
          </a:ln>
        </p:spPr>
        <p:txBody>
          <a:bodyPr anchorCtr="0" anchor="ctr"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53" name="Google Shape;53;p13"/>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4" name="Google Shape;54;p13"/>
          <p:cNvSpPr txBox="1"/>
          <p:nvPr>
            <p:ph idx="12" type="sldNum"/>
          </p:nvPr>
        </p:nvSpPr>
        <p:spPr>
          <a:xfrm>
            <a:off x="211325" y="4797016"/>
            <a:ext cx="360300" cy="232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idx="11" type="ftr"/>
          </p:nvPr>
        </p:nvSpPr>
        <p:spPr>
          <a:xfrm>
            <a:off x="618117" y="4796259"/>
            <a:ext cx="6554400" cy="227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descr="A picture containing monitor, bird, holding, dark&#10;&#10;Description automatically generated" id="56" name="Google Shape;56;p13"/>
          <p:cNvPicPr preferRelativeResize="0"/>
          <p:nvPr/>
        </p:nvPicPr>
        <p:blipFill rotWithShape="1">
          <a:blip r:embed="rId1">
            <a:alphaModFix/>
          </a:blip>
          <a:srcRect b="0" l="0" r="0" t="0"/>
          <a:stretch/>
        </p:blipFill>
        <p:spPr>
          <a:xfrm>
            <a:off x="7647181" y="4426637"/>
            <a:ext cx="964121" cy="576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35"/>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300"/>
              <a:buFont typeface="Asap Condensed SemiBold"/>
              <a:buNone/>
              <a:defRPr b="0" i="0" sz="3300" u="none" cap="none" strike="noStrike">
                <a:solidFill>
                  <a:schemeClr val="dk2"/>
                </a:solidFill>
                <a:latin typeface="Asap Condensed SemiBold"/>
                <a:ea typeface="Asap Condensed SemiBold"/>
                <a:cs typeface="Asap Condensed SemiBold"/>
                <a:sym typeface="Asap Condensed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1" name="Google Shape;181;p35"/>
          <p:cNvSpPr txBox="1"/>
          <p:nvPr>
            <p:ph idx="1" type="body"/>
          </p:nvPr>
        </p:nvSpPr>
        <p:spPr>
          <a:xfrm>
            <a:off x="342900" y="1193339"/>
            <a:ext cx="8458200" cy="3132000"/>
          </a:xfrm>
          <a:prstGeom prst="rect">
            <a:avLst/>
          </a:prstGeom>
          <a:noFill/>
          <a:ln>
            <a:noFill/>
          </a:ln>
        </p:spPr>
        <p:txBody>
          <a:bodyPr anchorCtr="0" anchor="ctr"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9pPr>
          </a:lstStyle>
          <a:p/>
        </p:txBody>
      </p:sp>
      <p:sp>
        <p:nvSpPr>
          <p:cNvPr id="182" name="Google Shape;182;p35"/>
          <p:cNvSpPr/>
          <p:nvPr/>
        </p:nvSpPr>
        <p:spPr>
          <a:xfrm>
            <a:off x="0" y="47434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183" name="Google Shape;183;p35"/>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u="none">
                <a:solidFill>
                  <a:schemeClr val="accent2"/>
                </a:solidFill>
                <a:latin typeface="Asap"/>
                <a:ea typeface="Asap"/>
                <a:cs typeface="Asap"/>
                <a:sym typeface="Asap"/>
              </a:defRPr>
            </a:lvl1pPr>
            <a:lvl2pPr indent="0" lvl="1" marL="0" marR="0" rtl="0" algn="r">
              <a:spcBef>
                <a:spcPts val="0"/>
              </a:spcBef>
              <a:buNone/>
              <a:defRPr b="0" baseline="-25000" sz="700" u="none">
                <a:solidFill>
                  <a:schemeClr val="accent2"/>
                </a:solidFill>
                <a:latin typeface="Asap"/>
                <a:ea typeface="Asap"/>
                <a:cs typeface="Asap"/>
                <a:sym typeface="Asap"/>
              </a:defRPr>
            </a:lvl2pPr>
            <a:lvl3pPr indent="0" lvl="2" marL="0" marR="0" rtl="0" algn="r">
              <a:spcBef>
                <a:spcPts val="0"/>
              </a:spcBef>
              <a:buNone/>
              <a:defRPr b="0" baseline="-25000" sz="700" u="none">
                <a:solidFill>
                  <a:schemeClr val="accent2"/>
                </a:solidFill>
                <a:latin typeface="Asap"/>
                <a:ea typeface="Asap"/>
                <a:cs typeface="Asap"/>
                <a:sym typeface="Asap"/>
              </a:defRPr>
            </a:lvl3pPr>
            <a:lvl4pPr indent="0" lvl="3" marL="0" marR="0" rtl="0" algn="r">
              <a:spcBef>
                <a:spcPts val="0"/>
              </a:spcBef>
              <a:buNone/>
              <a:defRPr b="0" baseline="-25000" sz="700" u="none">
                <a:solidFill>
                  <a:schemeClr val="accent2"/>
                </a:solidFill>
                <a:latin typeface="Asap"/>
                <a:ea typeface="Asap"/>
                <a:cs typeface="Asap"/>
                <a:sym typeface="Asap"/>
              </a:defRPr>
            </a:lvl4pPr>
            <a:lvl5pPr indent="0" lvl="4" marL="0" marR="0" rtl="0" algn="r">
              <a:spcBef>
                <a:spcPts val="0"/>
              </a:spcBef>
              <a:buNone/>
              <a:defRPr b="0" baseline="-25000" sz="700" u="none">
                <a:solidFill>
                  <a:schemeClr val="accent2"/>
                </a:solidFill>
                <a:latin typeface="Asap"/>
                <a:ea typeface="Asap"/>
                <a:cs typeface="Asap"/>
                <a:sym typeface="Asap"/>
              </a:defRPr>
            </a:lvl5pPr>
            <a:lvl6pPr indent="0" lvl="5" marL="0" marR="0" rtl="0" algn="r">
              <a:spcBef>
                <a:spcPts val="0"/>
              </a:spcBef>
              <a:buNone/>
              <a:defRPr b="0" baseline="-25000" sz="700" u="none">
                <a:solidFill>
                  <a:schemeClr val="accent2"/>
                </a:solidFill>
                <a:latin typeface="Asap"/>
                <a:ea typeface="Asap"/>
                <a:cs typeface="Asap"/>
                <a:sym typeface="Asap"/>
              </a:defRPr>
            </a:lvl6pPr>
            <a:lvl7pPr indent="0" lvl="6" marL="0" marR="0" rtl="0" algn="r">
              <a:spcBef>
                <a:spcPts val="0"/>
              </a:spcBef>
              <a:buNone/>
              <a:defRPr b="0" baseline="-25000" sz="700" u="none">
                <a:solidFill>
                  <a:schemeClr val="accent2"/>
                </a:solidFill>
                <a:latin typeface="Asap"/>
                <a:ea typeface="Asap"/>
                <a:cs typeface="Asap"/>
                <a:sym typeface="Asap"/>
              </a:defRPr>
            </a:lvl7pPr>
            <a:lvl8pPr indent="0" lvl="7" marL="0" marR="0" rtl="0" algn="r">
              <a:spcBef>
                <a:spcPts val="0"/>
              </a:spcBef>
              <a:buNone/>
              <a:defRPr b="0" baseline="-25000" sz="700" u="none">
                <a:solidFill>
                  <a:schemeClr val="accent2"/>
                </a:solidFill>
                <a:latin typeface="Asap"/>
                <a:ea typeface="Asap"/>
                <a:cs typeface="Asap"/>
                <a:sym typeface="Asap"/>
              </a:defRPr>
            </a:lvl8pPr>
            <a:lvl9pPr indent="0" lvl="8" marL="0" marR="0" rtl="0" algn="r">
              <a:spcBef>
                <a:spcPts val="0"/>
              </a:spcBef>
              <a:buNone/>
              <a:defRPr b="0" baseline="-25000" sz="700" u="none">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35"/>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aseline="-25000" sz="700">
                <a:solidFill>
                  <a:schemeClr val="accent2"/>
                </a:solidFill>
                <a:latin typeface="Asap"/>
                <a:ea typeface="Asap"/>
                <a:cs typeface="Asap"/>
                <a:sym typeface="Asap"/>
              </a:defRPr>
            </a:lvl1pPr>
            <a:lvl2pPr lvl="1" marR="0" rtl="0" algn="l">
              <a:spcBef>
                <a:spcPts val="0"/>
              </a:spcBef>
              <a:spcAft>
                <a:spcPts val="0"/>
              </a:spcAft>
              <a:buSzPts val="1100"/>
              <a:buNone/>
              <a:defRPr b="0" i="0" sz="1400" u="none" cap="none" strike="noStrike">
                <a:solidFill>
                  <a:schemeClr val="dk1"/>
                </a:solidFill>
                <a:latin typeface="Asap"/>
                <a:ea typeface="Asap"/>
                <a:cs typeface="Asap"/>
                <a:sym typeface="Asap"/>
              </a:defRPr>
            </a:lvl2pPr>
            <a:lvl3pPr lvl="2" marR="0" rtl="0" algn="l">
              <a:spcBef>
                <a:spcPts val="0"/>
              </a:spcBef>
              <a:spcAft>
                <a:spcPts val="0"/>
              </a:spcAft>
              <a:buSzPts val="1100"/>
              <a:buNone/>
              <a:defRPr b="0" i="0" sz="1400" u="none" cap="none" strike="noStrike">
                <a:solidFill>
                  <a:schemeClr val="dk1"/>
                </a:solidFill>
                <a:latin typeface="Asap"/>
                <a:ea typeface="Asap"/>
                <a:cs typeface="Asap"/>
                <a:sym typeface="Asap"/>
              </a:defRPr>
            </a:lvl3pPr>
            <a:lvl4pPr lvl="3" marR="0" rtl="0" algn="l">
              <a:spcBef>
                <a:spcPts val="0"/>
              </a:spcBef>
              <a:spcAft>
                <a:spcPts val="0"/>
              </a:spcAft>
              <a:buSzPts val="1100"/>
              <a:buNone/>
              <a:defRPr b="0" i="0" sz="1400" u="none" cap="none" strike="noStrike">
                <a:solidFill>
                  <a:schemeClr val="dk1"/>
                </a:solidFill>
                <a:latin typeface="Asap"/>
                <a:ea typeface="Asap"/>
                <a:cs typeface="Asap"/>
                <a:sym typeface="Asap"/>
              </a:defRPr>
            </a:lvl4pPr>
            <a:lvl5pPr lvl="4" marR="0" rtl="0" algn="l">
              <a:spcBef>
                <a:spcPts val="0"/>
              </a:spcBef>
              <a:spcAft>
                <a:spcPts val="0"/>
              </a:spcAft>
              <a:buSzPts val="1100"/>
              <a:buNone/>
              <a:defRPr b="0" i="0" sz="1400" u="none" cap="none" strike="noStrike">
                <a:solidFill>
                  <a:schemeClr val="dk1"/>
                </a:solidFill>
                <a:latin typeface="Asap"/>
                <a:ea typeface="Asap"/>
                <a:cs typeface="Asap"/>
                <a:sym typeface="Asap"/>
              </a:defRPr>
            </a:lvl5pPr>
            <a:lvl6pPr lvl="5" marR="0" rtl="0" algn="l">
              <a:spcBef>
                <a:spcPts val="0"/>
              </a:spcBef>
              <a:spcAft>
                <a:spcPts val="0"/>
              </a:spcAft>
              <a:buSzPts val="1100"/>
              <a:buNone/>
              <a:defRPr b="0" i="0" sz="1400" u="none" cap="none" strike="noStrike">
                <a:solidFill>
                  <a:schemeClr val="dk1"/>
                </a:solidFill>
                <a:latin typeface="Asap"/>
                <a:ea typeface="Asap"/>
                <a:cs typeface="Asap"/>
                <a:sym typeface="Asap"/>
              </a:defRPr>
            </a:lvl6pPr>
            <a:lvl7pPr lvl="6" marR="0" rtl="0" algn="l">
              <a:spcBef>
                <a:spcPts val="0"/>
              </a:spcBef>
              <a:spcAft>
                <a:spcPts val="0"/>
              </a:spcAft>
              <a:buSzPts val="1100"/>
              <a:buNone/>
              <a:defRPr b="0" i="0" sz="1400" u="none" cap="none" strike="noStrike">
                <a:solidFill>
                  <a:schemeClr val="dk1"/>
                </a:solidFill>
                <a:latin typeface="Asap"/>
                <a:ea typeface="Asap"/>
                <a:cs typeface="Asap"/>
                <a:sym typeface="Asap"/>
              </a:defRPr>
            </a:lvl7pPr>
            <a:lvl8pPr lvl="7" marR="0" rtl="0" algn="l">
              <a:spcBef>
                <a:spcPts val="0"/>
              </a:spcBef>
              <a:spcAft>
                <a:spcPts val="0"/>
              </a:spcAft>
              <a:buSzPts val="1100"/>
              <a:buNone/>
              <a:defRPr b="0" i="0" sz="1400" u="none" cap="none" strike="noStrike">
                <a:solidFill>
                  <a:schemeClr val="dk1"/>
                </a:solidFill>
                <a:latin typeface="Asap"/>
                <a:ea typeface="Asap"/>
                <a:cs typeface="Asap"/>
                <a:sym typeface="Asap"/>
              </a:defRPr>
            </a:lvl8pPr>
            <a:lvl9pPr lvl="8" marR="0" rtl="0" algn="l">
              <a:spcBef>
                <a:spcPts val="0"/>
              </a:spcBef>
              <a:spcAft>
                <a:spcPts val="0"/>
              </a:spcAft>
              <a:buSzPts val="1100"/>
              <a:buNone/>
              <a:defRPr b="0" i="0" sz="1400" u="none" cap="none" strike="noStrike">
                <a:solidFill>
                  <a:schemeClr val="dk1"/>
                </a:solidFill>
                <a:latin typeface="Asap"/>
                <a:ea typeface="Asap"/>
                <a:cs typeface="Asap"/>
                <a:sym typeface="Asap"/>
              </a:defRPr>
            </a:lvl9pPr>
          </a:lstStyle>
          <a:p/>
        </p:txBody>
      </p:sp>
      <p:pic>
        <p:nvPicPr>
          <p:cNvPr id="185" name="Google Shape;185;p35"/>
          <p:cNvPicPr preferRelativeResize="0"/>
          <p:nvPr/>
        </p:nvPicPr>
        <p:blipFill rotWithShape="1">
          <a:blip r:embed="rId1">
            <a:alphaModFix/>
          </a:blip>
          <a:srcRect b="0" l="0" r="0" t="0"/>
          <a:stretch/>
        </p:blipFill>
        <p:spPr>
          <a:xfrm>
            <a:off x="8046671" y="4513681"/>
            <a:ext cx="857250" cy="5122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 id="2147483719"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76"/>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300"/>
              <a:buFont typeface="Asap Condensed SemiBold"/>
              <a:buNone/>
              <a:defRPr b="0" i="0" sz="3300" u="none" cap="none" strike="noStrike">
                <a:solidFill>
                  <a:schemeClr val="dk2"/>
                </a:solidFill>
                <a:latin typeface="Asap Condensed SemiBold"/>
                <a:ea typeface="Asap Condensed SemiBold"/>
                <a:cs typeface="Asap Condensed SemiBold"/>
                <a:sym typeface="Asap Condensed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44" name="Google Shape;444;p76"/>
          <p:cNvSpPr txBox="1"/>
          <p:nvPr>
            <p:ph idx="1" type="body"/>
          </p:nvPr>
        </p:nvSpPr>
        <p:spPr>
          <a:xfrm>
            <a:off x="342900" y="1193339"/>
            <a:ext cx="8458200" cy="3132000"/>
          </a:xfrm>
          <a:prstGeom prst="rect">
            <a:avLst/>
          </a:prstGeom>
          <a:noFill/>
          <a:ln>
            <a:noFill/>
          </a:ln>
        </p:spPr>
        <p:txBody>
          <a:bodyPr anchorCtr="0" anchor="ctr"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sap"/>
                <a:ea typeface="Asap"/>
                <a:cs typeface="Asap"/>
                <a:sym typeface="Asap"/>
              </a:defRPr>
            </a:lvl9pPr>
          </a:lstStyle>
          <a:p/>
        </p:txBody>
      </p:sp>
      <p:sp>
        <p:nvSpPr>
          <p:cNvPr id="445" name="Google Shape;445;p76"/>
          <p:cNvSpPr/>
          <p:nvPr/>
        </p:nvSpPr>
        <p:spPr>
          <a:xfrm>
            <a:off x="0" y="47434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446" name="Google Shape;446;p76"/>
          <p:cNvSpPr txBox="1"/>
          <p:nvPr>
            <p:ph idx="12" type="sldNum"/>
          </p:nvPr>
        </p:nvSpPr>
        <p:spPr>
          <a:xfrm>
            <a:off x="211324" y="4797535"/>
            <a:ext cx="360300" cy="354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baseline="-25000" sz="700" u="none">
                <a:solidFill>
                  <a:schemeClr val="accent2"/>
                </a:solidFill>
                <a:latin typeface="Asap"/>
                <a:ea typeface="Asap"/>
                <a:cs typeface="Asap"/>
                <a:sym typeface="Asap"/>
              </a:defRPr>
            </a:lvl1pPr>
            <a:lvl2pPr indent="0" lvl="1" marL="0" marR="0" rtl="0" algn="r">
              <a:spcBef>
                <a:spcPts val="0"/>
              </a:spcBef>
              <a:buNone/>
              <a:defRPr b="0" baseline="-25000" sz="700" u="none">
                <a:solidFill>
                  <a:schemeClr val="accent2"/>
                </a:solidFill>
                <a:latin typeface="Asap"/>
                <a:ea typeface="Asap"/>
                <a:cs typeface="Asap"/>
                <a:sym typeface="Asap"/>
              </a:defRPr>
            </a:lvl2pPr>
            <a:lvl3pPr indent="0" lvl="2" marL="0" marR="0" rtl="0" algn="r">
              <a:spcBef>
                <a:spcPts val="0"/>
              </a:spcBef>
              <a:buNone/>
              <a:defRPr b="0" baseline="-25000" sz="700" u="none">
                <a:solidFill>
                  <a:schemeClr val="accent2"/>
                </a:solidFill>
                <a:latin typeface="Asap"/>
                <a:ea typeface="Asap"/>
                <a:cs typeface="Asap"/>
                <a:sym typeface="Asap"/>
              </a:defRPr>
            </a:lvl3pPr>
            <a:lvl4pPr indent="0" lvl="3" marL="0" marR="0" rtl="0" algn="r">
              <a:spcBef>
                <a:spcPts val="0"/>
              </a:spcBef>
              <a:buNone/>
              <a:defRPr b="0" baseline="-25000" sz="700" u="none">
                <a:solidFill>
                  <a:schemeClr val="accent2"/>
                </a:solidFill>
                <a:latin typeface="Asap"/>
                <a:ea typeface="Asap"/>
                <a:cs typeface="Asap"/>
                <a:sym typeface="Asap"/>
              </a:defRPr>
            </a:lvl4pPr>
            <a:lvl5pPr indent="0" lvl="4" marL="0" marR="0" rtl="0" algn="r">
              <a:spcBef>
                <a:spcPts val="0"/>
              </a:spcBef>
              <a:buNone/>
              <a:defRPr b="0" baseline="-25000" sz="700" u="none">
                <a:solidFill>
                  <a:schemeClr val="accent2"/>
                </a:solidFill>
                <a:latin typeface="Asap"/>
                <a:ea typeface="Asap"/>
                <a:cs typeface="Asap"/>
                <a:sym typeface="Asap"/>
              </a:defRPr>
            </a:lvl5pPr>
            <a:lvl6pPr indent="0" lvl="5" marL="0" marR="0" rtl="0" algn="r">
              <a:spcBef>
                <a:spcPts val="0"/>
              </a:spcBef>
              <a:buNone/>
              <a:defRPr b="0" baseline="-25000" sz="700" u="none">
                <a:solidFill>
                  <a:schemeClr val="accent2"/>
                </a:solidFill>
                <a:latin typeface="Asap"/>
                <a:ea typeface="Asap"/>
                <a:cs typeface="Asap"/>
                <a:sym typeface="Asap"/>
              </a:defRPr>
            </a:lvl6pPr>
            <a:lvl7pPr indent="0" lvl="6" marL="0" marR="0" rtl="0" algn="r">
              <a:spcBef>
                <a:spcPts val="0"/>
              </a:spcBef>
              <a:buNone/>
              <a:defRPr b="0" baseline="-25000" sz="700" u="none">
                <a:solidFill>
                  <a:schemeClr val="accent2"/>
                </a:solidFill>
                <a:latin typeface="Asap"/>
                <a:ea typeface="Asap"/>
                <a:cs typeface="Asap"/>
                <a:sym typeface="Asap"/>
              </a:defRPr>
            </a:lvl7pPr>
            <a:lvl8pPr indent="0" lvl="7" marL="0" marR="0" rtl="0" algn="r">
              <a:spcBef>
                <a:spcPts val="0"/>
              </a:spcBef>
              <a:buNone/>
              <a:defRPr b="0" baseline="-25000" sz="700" u="none">
                <a:solidFill>
                  <a:schemeClr val="accent2"/>
                </a:solidFill>
                <a:latin typeface="Asap"/>
                <a:ea typeface="Asap"/>
                <a:cs typeface="Asap"/>
                <a:sym typeface="Asap"/>
              </a:defRPr>
            </a:lvl8pPr>
            <a:lvl9pPr indent="0" lvl="8" marL="0" marR="0" rtl="0" algn="r">
              <a:spcBef>
                <a:spcPts val="0"/>
              </a:spcBef>
              <a:buNone/>
              <a:defRPr b="0" baseline="-25000" sz="700" u="none">
                <a:solidFill>
                  <a:schemeClr val="accent2"/>
                </a:solidFill>
                <a:latin typeface="Asap"/>
                <a:ea typeface="Asap"/>
                <a:cs typeface="Asap"/>
                <a:sym typeface="Asap"/>
              </a:defRPr>
            </a:lvl9pPr>
          </a:lstStyle>
          <a:p>
            <a:pPr indent="0" lvl="0" marL="0" rtl="0" algn="r">
              <a:spcBef>
                <a:spcPts val="0"/>
              </a:spcBef>
              <a:spcAft>
                <a:spcPts val="0"/>
              </a:spcAft>
              <a:buNone/>
            </a:pPr>
            <a:fld id="{00000000-1234-1234-1234-123412341234}" type="slidenum">
              <a:rPr lang="en"/>
              <a:t>‹#›</a:t>
            </a:fld>
            <a:endParaRPr/>
          </a:p>
        </p:txBody>
      </p:sp>
      <p:sp>
        <p:nvSpPr>
          <p:cNvPr id="447" name="Google Shape;447;p76"/>
          <p:cNvSpPr txBox="1"/>
          <p:nvPr>
            <p:ph idx="11" type="ftr"/>
          </p:nvPr>
        </p:nvSpPr>
        <p:spPr>
          <a:xfrm>
            <a:off x="618116" y="4796777"/>
            <a:ext cx="6554100" cy="3468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aseline="-25000" sz="700">
                <a:solidFill>
                  <a:schemeClr val="accent2"/>
                </a:solidFill>
                <a:latin typeface="Asap"/>
                <a:ea typeface="Asap"/>
                <a:cs typeface="Asap"/>
                <a:sym typeface="Asap"/>
              </a:defRPr>
            </a:lvl1pPr>
            <a:lvl2pPr lvl="1" marR="0" rtl="0" algn="l">
              <a:spcBef>
                <a:spcPts val="0"/>
              </a:spcBef>
              <a:spcAft>
                <a:spcPts val="0"/>
              </a:spcAft>
              <a:buSzPts val="1100"/>
              <a:buNone/>
              <a:defRPr b="0" i="0" sz="1400" u="none" cap="none" strike="noStrike">
                <a:solidFill>
                  <a:schemeClr val="dk1"/>
                </a:solidFill>
                <a:latin typeface="Asap"/>
                <a:ea typeface="Asap"/>
                <a:cs typeface="Asap"/>
                <a:sym typeface="Asap"/>
              </a:defRPr>
            </a:lvl2pPr>
            <a:lvl3pPr lvl="2" marR="0" rtl="0" algn="l">
              <a:spcBef>
                <a:spcPts val="0"/>
              </a:spcBef>
              <a:spcAft>
                <a:spcPts val="0"/>
              </a:spcAft>
              <a:buSzPts val="1100"/>
              <a:buNone/>
              <a:defRPr b="0" i="0" sz="1400" u="none" cap="none" strike="noStrike">
                <a:solidFill>
                  <a:schemeClr val="dk1"/>
                </a:solidFill>
                <a:latin typeface="Asap"/>
                <a:ea typeface="Asap"/>
                <a:cs typeface="Asap"/>
                <a:sym typeface="Asap"/>
              </a:defRPr>
            </a:lvl3pPr>
            <a:lvl4pPr lvl="3" marR="0" rtl="0" algn="l">
              <a:spcBef>
                <a:spcPts val="0"/>
              </a:spcBef>
              <a:spcAft>
                <a:spcPts val="0"/>
              </a:spcAft>
              <a:buSzPts val="1100"/>
              <a:buNone/>
              <a:defRPr b="0" i="0" sz="1400" u="none" cap="none" strike="noStrike">
                <a:solidFill>
                  <a:schemeClr val="dk1"/>
                </a:solidFill>
                <a:latin typeface="Asap"/>
                <a:ea typeface="Asap"/>
                <a:cs typeface="Asap"/>
                <a:sym typeface="Asap"/>
              </a:defRPr>
            </a:lvl4pPr>
            <a:lvl5pPr lvl="4" marR="0" rtl="0" algn="l">
              <a:spcBef>
                <a:spcPts val="0"/>
              </a:spcBef>
              <a:spcAft>
                <a:spcPts val="0"/>
              </a:spcAft>
              <a:buSzPts val="1100"/>
              <a:buNone/>
              <a:defRPr b="0" i="0" sz="1400" u="none" cap="none" strike="noStrike">
                <a:solidFill>
                  <a:schemeClr val="dk1"/>
                </a:solidFill>
                <a:latin typeface="Asap"/>
                <a:ea typeface="Asap"/>
                <a:cs typeface="Asap"/>
                <a:sym typeface="Asap"/>
              </a:defRPr>
            </a:lvl5pPr>
            <a:lvl6pPr lvl="5" marR="0" rtl="0" algn="l">
              <a:spcBef>
                <a:spcPts val="0"/>
              </a:spcBef>
              <a:spcAft>
                <a:spcPts val="0"/>
              </a:spcAft>
              <a:buSzPts val="1100"/>
              <a:buNone/>
              <a:defRPr b="0" i="0" sz="1400" u="none" cap="none" strike="noStrike">
                <a:solidFill>
                  <a:schemeClr val="dk1"/>
                </a:solidFill>
                <a:latin typeface="Asap"/>
                <a:ea typeface="Asap"/>
                <a:cs typeface="Asap"/>
                <a:sym typeface="Asap"/>
              </a:defRPr>
            </a:lvl6pPr>
            <a:lvl7pPr lvl="6" marR="0" rtl="0" algn="l">
              <a:spcBef>
                <a:spcPts val="0"/>
              </a:spcBef>
              <a:spcAft>
                <a:spcPts val="0"/>
              </a:spcAft>
              <a:buSzPts val="1100"/>
              <a:buNone/>
              <a:defRPr b="0" i="0" sz="1400" u="none" cap="none" strike="noStrike">
                <a:solidFill>
                  <a:schemeClr val="dk1"/>
                </a:solidFill>
                <a:latin typeface="Asap"/>
                <a:ea typeface="Asap"/>
                <a:cs typeface="Asap"/>
                <a:sym typeface="Asap"/>
              </a:defRPr>
            </a:lvl7pPr>
            <a:lvl8pPr lvl="7" marR="0" rtl="0" algn="l">
              <a:spcBef>
                <a:spcPts val="0"/>
              </a:spcBef>
              <a:spcAft>
                <a:spcPts val="0"/>
              </a:spcAft>
              <a:buSzPts val="1100"/>
              <a:buNone/>
              <a:defRPr b="0" i="0" sz="1400" u="none" cap="none" strike="noStrike">
                <a:solidFill>
                  <a:schemeClr val="dk1"/>
                </a:solidFill>
                <a:latin typeface="Asap"/>
                <a:ea typeface="Asap"/>
                <a:cs typeface="Asap"/>
                <a:sym typeface="Asap"/>
              </a:defRPr>
            </a:lvl8pPr>
            <a:lvl9pPr lvl="8" marR="0" rtl="0" algn="l">
              <a:spcBef>
                <a:spcPts val="0"/>
              </a:spcBef>
              <a:spcAft>
                <a:spcPts val="0"/>
              </a:spcAft>
              <a:buSzPts val="1100"/>
              <a:buNone/>
              <a:defRPr b="0" i="0" sz="1400" u="none" cap="none" strike="noStrike">
                <a:solidFill>
                  <a:schemeClr val="dk1"/>
                </a:solidFill>
                <a:latin typeface="Asap"/>
                <a:ea typeface="Asap"/>
                <a:cs typeface="Asap"/>
                <a:sym typeface="Asap"/>
              </a:defRPr>
            </a:lvl9pPr>
          </a:lstStyle>
          <a:p/>
        </p:txBody>
      </p:sp>
      <p:pic>
        <p:nvPicPr>
          <p:cNvPr id="448" name="Google Shape;448;p76"/>
          <p:cNvPicPr preferRelativeResize="0"/>
          <p:nvPr/>
        </p:nvPicPr>
        <p:blipFill rotWithShape="1">
          <a:blip r:embed="rId1">
            <a:alphaModFix/>
          </a:blip>
          <a:srcRect b="0" l="0" r="0" t="0"/>
          <a:stretch/>
        </p:blipFill>
        <p:spPr>
          <a:xfrm>
            <a:off x="8046671" y="4513681"/>
            <a:ext cx="857250" cy="5122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3" name="Shape 733"/>
        <p:cNvGrpSpPr/>
        <p:nvPr/>
      </p:nvGrpSpPr>
      <p:grpSpPr>
        <a:xfrm>
          <a:off x="0" y="0"/>
          <a:ext cx="0" cy="0"/>
          <a:chOff x="0" y="0"/>
          <a:chExt cx="0" cy="0"/>
        </a:xfrm>
      </p:grpSpPr>
      <p:sp>
        <p:nvSpPr>
          <p:cNvPr id="734" name="Google Shape;734;p1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35" name="Google Shape;735;p122"/>
          <p:cNvSpPr txBox="1"/>
          <p:nvPr>
            <p:ph idx="1" type="body"/>
          </p:nvPr>
        </p:nvSpPr>
        <p:spPr>
          <a:xfrm>
            <a:off x="628650" y="1369219"/>
            <a:ext cx="7886700" cy="2956200"/>
          </a:xfrm>
          <a:prstGeom prst="rect">
            <a:avLst/>
          </a:prstGeom>
          <a:noFill/>
          <a:ln>
            <a:noFill/>
          </a:ln>
        </p:spPr>
        <p:txBody>
          <a:bodyPr anchorCtr="0" anchor="ctr"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36" name="Google Shape;736;p122"/>
          <p:cNvSpPr/>
          <p:nvPr/>
        </p:nvSpPr>
        <p:spPr>
          <a:xfrm>
            <a:off x="0" y="46291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37" name="Google Shape;737;p122"/>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sz="900" u="none">
                <a:solidFill>
                  <a:schemeClr val="accent2"/>
                </a:solidFill>
                <a:latin typeface="Arial"/>
                <a:ea typeface="Arial"/>
                <a:cs typeface="Arial"/>
                <a:sym typeface="Arial"/>
              </a:defRPr>
            </a:lvl1pPr>
            <a:lvl2pPr indent="0" lvl="1" marL="0" marR="0" rtl="0" algn="r">
              <a:spcBef>
                <a:spcPts val="0"/>
              </a:spcBef>
              <a:buNone/>
              <a:defRPr b="0" sz="900" u="none">
                <a:solidFill>
                  <a:schemeClr val="accent2"/>
                </a:solidFill>
                <a:latin typeface="Arial"/>
                <a:ea typeface="Arial"/>
                <a:cs typeface="Arial"/>
                <a:sym typeface="Arial"/>
              </a:defRPr>
            </a:lvl2pPr>
            <a:lvl3pPr indent="0" lvl="2" marL="0" marR="0" rtl="0" algn="r">
              <a:spcBef>
                <a:spcPts val="0"/>
              </a:spcBef>
              <a:buNone/>
              <a:defRPr b="0" sz="900" u="none">
                <a:solidFill>
                  <a:schemeClr val="accent2"/>
                </a:solidFill>
                <a:latin typeface="Arial"/>
                <a:ea typeface="Arial"/>
                <a:cs typeface="Arial"/>
                <a:sym typeface="Arial"/>
              </a:defRPr>
            </a:lvl3pPr>
            <a:lvl4pPr indent="0" lvl="3" marL="0" marR="0" rtl="0" algn="r">
              <a:spcBef>
                <a:spcPts val="0"/>
              </a:spcBef>
              <a:buNone/>
              <a:defRPr b="0" sz="900" u="none">
                <a:solidFill>
                  <a:schemeClr val="accent2"/>
                </a:solidFill>
                <a:latin typeface="Arial"/>
                <a:ea typeface="Arial"/>
                <a:cs typeface="Arial"/>
                <a:sym typeface="Arial"/>
              </a:defRPr>
            </a:lvl4pPr>
            <a:lvl5pPr indent="0" lvl="4" marL="0" marR="0" rtl="0" algn="r">
              <a:spcBef>
                <a:spcPts val="0"/>
              </a:spcBef>
              <a:buNone/>
              <a:defRPr b="0" sz="900" u="none">
                <a:solidFill>
                  <a:schemeClr val="accent2"/>
                </a:solidFill>
                <a:latin typeface="Arial"/>
                <a:ea typeface="Arial"/>
                <a:cs typeface="Arial"/>
                <a:sym typeface="Arial"/>
              </a:defRPr>
            </a:lvl5pPr>
            <a:lvl6pPr indent="0" lvl="5" marL="0" marR="0" rtl="0" algn="r">
              <a:spcBef>
                <a:spcPts val="0"/>
              </a:spcBef>
              <a:buNone/>
              <a:defRPr b="0" sz="900" u="none">
                <a:solidFill>
                  <a:schemeClr val="accent2"/>
                </a:solidFill>
                <a:latin typeface="Arial"/>
                <a:ea typeface="Arial"/>
                <a:cs typeface="Arial"/>
                <a:sym typeface="Arial"/>
              </a:defRPr>
            </a:lvl6pPr>
            <a:lvl7pPr indent="0" lvl="6" marL="0" marR="0" rtl="0" algn="r">
              <a:spcBef>
                <a:spcPts val="0"/>
              </a:spcBef>
              <a:buNone/>
              <a:defRPr b="0" sz="900" u="none">
                <a:solidFill>
                  <a:schemeClr val="accent2"/>
                </a:solidFill>
                <a:latin typeface="Arial"/>
                <a:ea typeface="Arial"/>
                <a:cs typeface="Arial"/>
                <a:sym typeface="Arial"/>
              </a:defRPr>
            </a:lvl7pPr>
            <a:lvl8pPr indent="0" lvl="7" marL="0" marR="0" rtl="0" algn="r">
              <a:spcBef>
                <a:spcPts val="0"/>
              </a:spcBef>
              <a:buNone/>
              <a:defRPr b="0" sz="900" u="none">
                <a:solidFill>
                  <a:schemeClr val="accent2"/>
                </a:solidFill>
                <a:latin typeface="Arial"/>
                <a:ea typeface="Arial"/>
                <a:cs typeface="Arial"/>
                <a:sym typeface="Arial"/>
              </a:defRPr>
            </a:lvl8pPr>
            <a:lvl9pPr indent="0" lvl="8" marL="0" marR="0" rtl="0" algn="r">
              <a:spcBef>
                <a:spcPts val="0"/>
              </a:spcBef>
              <a:buNone/>
              <a:defRPr b="0" sz="900" u="non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8" name="Google Shape;738;p122"/>
          <p:cNvSpPr txBox="1"/>
          <p:nvPr>
            <p:ph idx="11" type="ftr"/>
          </p:nvPr>
        </p:nvSpPr>
        <p:spPr>
          <a:xfrm>
            <a:off x="618116" y="4796257"/>
            <a:ext cx="6554100" cy="2271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chemeClr val="accent2"/>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pic>
        <p:nvPicPr>
          <p:cNvPr id="739" name="Google Shape;739;p122"/>
          <p:cNvPicPr preferRelativeResize="0"/>
          <p:nvPr/>
        </p:nvPicPr>
        <p:blipFill rotWithShape="1">
          <a:blip r:embed="rId1">
            <a:alphaModFix/>
          </a:blip>
          <a:srcRect b="0" l="0" r="0" t="0"/>
          <a:stretch/>
        </p:blipFill>
        <p:spPr>
          <a:xfrm>
            <a:off x="8046671" y="4459330"/>
            <a:ext cx="958426" cy="5726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3" name="Shape 903"/>
        <p:cNvGrpSpPr/>
        <p:nvPr/>
      </p:nvGrpSpPr>
      <p:grpSpPr>
        <a:xfrm>
          <a:off x="0" y="0"/>
          <a:ext cx="0" cy="0"/>
          <a:chOff x="0" y="0"/>
          <a:chExt cx="0" cy="0"/>
        </a:xfrm>
      </p:grpSpPr>
      <p:sp>
        <p:nvSpPr>
          <p:cNvPr id="904" name="Google Shape;904;p150"/>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2"/>
              </a:buClr>
              <a:buSzPts val="3300"/>
              <a:buFont typeface="Asap Condensed SemiBold"/>
              <a:buNone/>
              <a:defRPr b="0" i="0" sz="3300" u="none" cap="none" strike="noStrike">
                <a:solidFill>
                  <a:schemeClr val="dk2"/>
                </a:solidFill>
                <a:latin typeface="Asap Condensed SemiBold"/>
                <a:ea typeface="Asap Condensed SemiBold"/>
                <a:cs typeface="Asap Condensed SemiBold"/>
                <a:sym typeface="Asap Condensed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05" name="Google Shape;905;p150"/>
          <p:cNvSpPr txBox="1"/>
          <p:nvPr>
            <p:ph idx="1" type="body"/>
          </p:nvPr>
        </p:nvSpPr>
        <p:spPr>
          <a:xfrm>
            <a:off x="342900" y="1193339"/>
            <a:ext cx="8458200" cy="3132000"/>
          </a:xfrm>
          <a:prstGeom prst="rect">
            <a:avLst/>
          </a:prstGeom>
          <a:noFill/>
          <a:ln>
            <a:noFill/>
          </a:ln>
        </p:spPr>
        <p:txBody>
          <a:bodyPr anchorCtr="0" anchor="ctr"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5pPr>
            <a:lvl6pPr indent="-342900" lvl="5" marL="27432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906" name="Google Shape;906;p150"/>
          <p:cNvSpPr/>
          <p:nvPr/>
        </p:nvSpPr>
        <p:spPr>
          <a:xfrm>
            <a:off x="0" y="4743450"/>
            <a:ext cx="9144000" cy="56840"/>
          </a:xfrm>
          <a:custGeom>
            <a:rect b="b" l="l" r="r" t="t"/>
            <a:pathLst>
              <a:path extrusionOk="0" h="688975" w="12192000">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dk2"/>
              </a:gs>
            </a:gsLst>
            <a:lin ang="3600008"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sap"/>
              <a:ea typeface="Asap"/>
              <a:cs typeface="Asap"/>
              <a:sym typeface="Asap"/>
            </a:endParaRPr>
          </a:p>
        </p:txBody>
      </p:sp>
      <p:sp>
        <p:nvSpPr>
          <p:cNvPr id="907" name="Google Shape;907;p150"/>
          <p:cNvSpPr txBox="1"/>
          <p:nvPr>
            <p:ph idx="12" type="sldNum"/>
          </p:nvPr>
        </p:nvSpPr>
        <p:spPr>
          <a:xfrm>
            <a:off x="211325" y="4797526"/>
            <a:ext cx="360300" cy="2283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baseline="-25000" sz="1100" u="none">
                <a:solidFill>
                  <a:schemeClr val="accent2"/>
                </a:solidFill>
                <a:latin typeface="Asap"/>
                <a:ea typeface="Asap"/>
                <a:cs typeface="Asap"/>
                <a:sym typeface="Asap"/>
              </a:defRPr>
            </a:lvl1pPr>
            <a:lvl2pPr indent="0" lvl="1" marL="0" marR="0" rtl="0" algn="ctr">
              <a:spcBef>
                <a:spcPts val="0"/>
              </a:spcBef>
              <a:buNone/>
              <a:defRPr b="0" baseline="-25000" sz="1100" u="none">
                <a:solidFill>
                  <a:schemeClr val="accent2"/>
                </a:solidFill>
                <a:latin typeface="Asap"/>
                <a:ea typeface="Asap"/>
                <a:cs typeface="Asap"/>
                <a:sym typeface="Asap"/>
              </a:defRPr>
            </a:lvl2pPr>
            <a:lvl3pPr indent="0" lvl="2" marL="0" marR="0" rtl="0" algn="ctr">
              <a:spcBef>
                <a:spcPts val="0"/>
              </a:spcBef>
              <a:buNone/>
              <a:defRPr b="0" baseline="-25000" sz="1100" u="none">
                <a:solidFill>
                  <a:schemeClr val="accent2"/>
                </a:solidFill>
                <a:latin typeface="Asap"/>
                <a:ea typeface="Asap"/>
                <a:cs typeface="Asap"/>
                <a:sym typeface="Asap"/>
              </a:defRPr>
            </a:lvl3pPr>
            <a:lvl4pPr indent="0" lvl="3" marL="0" marR="0" rtl="0" algn="ctr">
              <a:spcBef>
                <a:spcPts val="0"/>
              </a:spcBef>
              <a:buNone/>
              <a:defRPr b="0" baseline="-25000" sz="1100" u="none">
                <a:solidFill>
                  <a:schemeClr val="accent2"/>
                </a:solidFill>
                <a:latin typeface="Asap"/>
                <a:ea typeface="Asap"/>
                <a:cs typeface="Asap"/>
                <a:sym typeface="Asap"/>
              </a:defRPr>
            </a:lvl4pPr>
            <a:lvl5pPr indent="0" lvl="4" marL="0" marR="0" rtl="0" algn="ctr">
              <a:spcBef>
                <a:spcPts val="0"/>
              </a:spcBef>
              <a:buNone/>
              <a:defRPr b="0" baseline="-25000" sz="1100" u="none">
                <a:solidFill>
                  <a:schemeClr val="accent2"/>
                </a:solidFill>
                <a:latin typeface="Asap"/>
                <a:ea typeface="Asap"/>
                <a:cs typeface="Asap"/>
                <a:sym typeface="Asap"/>
              </a:defRPr>
            </a:lvl5pPr>
            <a:lvl6pPr indent="0" lvl="5" marL="0" marR="0" rtl="0" algn="ctr">
              <a:spcBef>
                <a:spcPts val="0"/>
              </a:spcBef>
              <a:buNone/>
              <a:defRPr b="0" baseline="-25000" sz="1100" u="none">
                <a:solidFill>
                  <a:schemeClr val="accent2"/>
                </a:solidFill>
                <a:latin typeface="Asap"/>
                <a:ea typeface="Asap"/>
                <a:cs typeface="Asap"/>
                <a:sym typeface="Asap"/>
              </a:defRPr>
            </a:lvl6pPr>
            <a:lvl7pPr indent="0" lvl="6" marL="0" marR="0" rtl="0" algn="ctr">
              <a:spcBef>
                <a:spcPts val="0"/>
              </a:spcBef>
              <a:buNone/>
              <a:defRPr b="0" baseline="-25000" sz="1100" u="none">
                <a:solidFill>
                  <a:schemeClr val="accent2"/>
                </a:solidFill>
                <a:latin typeface="Asap"/>
                <a:ea typeface="Asap"/>
                <a:cs typeface="Asap"/>
                <a:sym typeface="Asap"/>
              </a:defRPr>
            </a:lvl7pPr>
            <a:lvl8pPr indent="0" lvl="7" marL="0" marR="0" rtl="0" algn="ctr">
              <a:spcBef>
                <a:spcPts val="0"/>
              </a:spcBef>
              <a:buNone/>
              <a:defRPr b="0" baseline="-25000" sz="1100" u="none">
                <a:solidFill>
                  <a:schemeClr val="accent2"/>
                </a:solidFill>
                <a:latin typeface="Asap"/>
                <a:ea typeface="Asap"/>
                <a:cs typeface="Asap"/>
                <a:sym typeface="Asap"/>
              </a:defRPr>
            </a:lvl8pPr>
            <a:lvl9pPr indent="0" lvl="8" marL="0" marR="0" rtl="0" algn="ctr">
              <a:spcBef>
                <a:spcPts val="0"/>
              </a:spcBef>
              <a:buNone/>
              <a:defRPr b="0" baseline="-25000" sz="1100" u="none">
                <a:solidFill>
                  <a:schemeClr val="accent2"/>
                </a:solidFill>
                <a:latin typeface="Asap"/>
                <a:ea typeface="Asap"/>
                <a:cs typeface="Asap"/>
                <a:sym typeface="Asap"/>
              </a:defRPr>
            </a:lvl9pPr>
          </a:lstStyle>
          <a:p>
            <a:pPr indent="0" lvl="0" marL="0" rtl="0" algn="ctr">
              <a:spcBef>
                <a:spcPts val="0"/>
              </a:spcBef>
              <a:spcAft>
                <a:spcPts val="0"/>
              </a:spcAft>
              <a:buNone/>
            </a:pPr>
            <a:fld id="{00000000-1234-1234-1234-123412341234}" type="slidenum">
              <a:rPr lang="en"/>
              <a:t>‹#›</a:t>
            </a:fld>
            <a:endParaRPr/>
          </a:p>
        </p:txBody>
      </p:sp>
      <p:pic>
        <p:nvPicPr>
          <p:cNvPr id="908" name="Google Shape;908;p150"/>
          <p:cNvPicPr preferRelativeResize="0"/>
          <p:nvPr/>
        </p:nvPicPr>
        <p:blipFill rotWithShape="1">
          <a:blip r:embed="rId1">
            <a:alphaModFix/>
          </a:blip>
          <a:srcRect b="0" l="0" r="0" t="0"/>
          <a:stretch/>
        </p:blipFill>
        <p:spPr>
          <a:xfrm>
            <a:off x="8046671" y="4513681"/>
            <a:ext cx="857250" cy="5122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 id="2147483824" r:id="rId34"/>
    <p:sldLayoutId id="2147483825" r:id="rId35"/>
    <p:sldLayoutId id="2147483826" r:id="rId36"/>
    <p:sldLayoutId id="2147483827" r:id="rId37"/>
    <p:sldLayoutId id="2147483828" r:id="rId38"/>
    <p:sldLayoutId id="2147483829" r:id="rId39"/>
    <p:sldLayoutId id="2147483830" r:id="rId40"/>
    <p:sldLayoutId id="2147483831" r:id="rId41"/>
    <p:sldLayoutId id="2147483832" r:id="rId42"/>
    <p:sldLayoutId id="2147483833" r:id="rId43"/>
    <p:sldLayoutId id="2147483834" r:id="rId44"/>
    <p:sldLayoutId id="2147483835" r:id="rId45"/>
    <p:sldLayoutId id="2147483836" r:id="rId46"/>
    <p:sldLayoutId id="2147483837" r:id="rId47"/>
    <p:sldLayoutId id="2147483838" r:id="rId48"/>
    <p:sldLayoutId id="2147483839" r:id="rId49"/>
    <p:sldLayoutId id="2147483840" r:id="rId50"/>
    <p:sldLayoutId id="2147483841" r:id="rId51"/>
    <p:sldLayoutId id="2147483842" r:id="rId52"/>
    <p:sldLayoutId id="2147483843" r:id="rId53"/>
    <p:sldLayoutId id="2147483844" r:id="rId54"/>
    <p:sldLayoutId id="2147483845"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11.xml"/><Relationship Id="rId3" Type="http://schemas.openxmlformats.org/officeDocument/2006/relationships/hyperlink" Target="http://pwract.org/wp-content/uploads/2018/12/CP_Dictionary_11-13-18__FINAL.pdf" TargetMode="Externa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4.xml"/><Relationship Id="rId2" Type="http://schemas.openxmlformats.org/officeDocument/2006/relationships/notesSlide" Target="../notesSlides/notesSlide14.xml"/><Relationship Id="rId3" Type="http://schemas.openxmlformats.org/officeDocument/2006/relationships/hyperlink" Target="https://drive.google.com/file/d/1J8q7cbJ9czKZAzV5Q0v54TRfmA5v8ePg/view?usp=sharing" TargetMode="External"/><Relationship Id="rId4" Type="http://schemas.openxmlformats.org/officeDocument/2006/relationships/hyperlink" Target="https://drive.google.com/file/d/1J8q7cbJ9czKZAzV5Q0v54TRfmA5v8ePg/view?usp=sharing" TargetMode="External"/><Relationship Id="rId9" Type="http://schemas.openxmlformats.org/officeDocument/2006/relationships/hyperlink" Target="https://www.cps.edu/academics/work-based-learning/toolkit/site-visit/" TargetMode="External"/><Relationship Id="rId5" Type="http://schemas.openxmlformats.org/officeDocument/2006/relationships/hyperlink" Target="https://drive.google.com/file/d/1J8q7cbJ9czKZAzV5Q0v54TRfmA5v8ePg/view?usp=sharing" TargetMode="External"/><Relationship Id="rId6" Type="http://schemas.openxmlformats.org/officeDocument/2006/relationships/hyperlink" Target="https://www.cps.edu/academics/work-based-learning/toolkit/" TargetMode="External"/><Relationship Id="rId7" Type="http://schemas.openxmlformats.org/officeDocument/2006/relationships/hyperlink" Target="https://www.cps.edu/academics/work-based-learning/toolkit/career-day/" TargetMode="External"/><Relationship Id="rId8" Type="http://schemas.openxmlformats.org/officeDocument/2006/relationships/hyperlink" Target="https://www.cps.edu/academics/work-based-learning/toolkit/guest-speaker/" TargetMode="External"/><Relationship Id="rId20" Type="http://schemas.openxmlformats.org/officeDocument/2006/relationships/hyperlink" Target="https://www.youtube.com/watch?v=N4Q1R-yx_Y4" TargetMode="External"/><Relationship Id="rId11" Type="http://schemas.openxmlformats.org/officeDocument/2006/relationships/hyperlink" Target="https://www.cps.edu/academics/work-based-learning/toolkit/interview/" TargetMode="External"/><Relationship Id="rId10" Type="http://schemas.openxmlformats.org/officeDocument/2006/relationships/hyperlink" Target="https://www.cps.edu/academics/work-based-learning/toolkit/job-shadowing/" TargetMode="External"/><Relationship Id="rId13" Type="http://schemas.openxmlformats.org/officeDocument/2006/relationships/hyperlink" Target="https://youtu.be/RHnTkxGWhps" TargetMode="External"/><Relationship Id="rId12" Type="http://schemas.openxmlformats.org/officeDocument/2006/relationships/hyperlink" Target="https://drive.google.com/file/d/1H8yQ_0l7qwjnR9V62gDySLPEfW3bPgDA/view?usp=sharing" TargetMode="External"/><Relationship Id="rId15" Type="http://schemas.openxmlformats.org/officeDocument/2006/relationships/hyperlink" Target="https://drive.google.com/file/d/18Hz1FKa7Zd6r4EmqJJ_qbenR9X0fPb4U/view?usp=sharing" TargetMode="External"/><Relationship Id="rId14" Type="http://schemas.openxmlformats.org/officeDocument/2006/relationships/hyperlink" Target="https://docs.google.com/document/d/1gWnKe8f9X3TWIF0GKgiKHFyUcos1D4MV/edit?usp=sharing&amp;ouid=106440590936935532758&amp;rtpof=true&amp;sd=true" TargetMode="External"/><Relationship Id="rId17" Type="http://schemas.openxmlformats.org/officeDocument/2006/relationships/hyperlink" Target="https://edsystemsniu.org/resources/i-win-resources/" TargetMode="External"/><Relationship Id="rId16" Type="http://schemas.openxmlformats.org/officeDocument/2006/relationships/hyperlink" Target="https://edsystemsniu.org/resources/i-win-resources/" TargetMode="External"/><Relationship Id="rId19" Type="http://schemas.openxmlformats.org/officeDocument/2006/relationships/hyperlink" Target="https://www.youtube.com/watch?v=N4Q1R-yx_Y4" TargetMode="External"/><Relationship Id="rId18" Type="http://schemas.openxmlformats.org/officeDocument/2006/relationships/hyperlink" Target="https://youtu.be/AtBETS1IJl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hyperlink" Target="http://pwract.org/wp-content/uploads/2018/12/CP_Dictionary_11-13-18__FINAL.pdf" TargetMode="Externa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 Id="rId3" Type="http://schemas.openxmlformats.org/officeDocument/2006/relationships/hyperlink" Target="https://edsystemsniu.org/resources/i-win-resources/" TargetMode="External"/><Relationship Id="rId4" Type="http://schemas.openxmlformats.org/officeDocument/2006/relationships/hyperlink" Target="https://docs.google.com/document/d/1PdUTiR9ZihbaWF4ZuJYV23mD9lQOVufdxBA2-8ZG_yY/copy" TargetMode="External"/><Relationship Id="rId5"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1.xml"/><Relationship Id="rId3" Type="http://schemas.openxmlformats.org/officeDocument/2006/relationships/hyperlink" Target="https://www.60by25.org/wp-content/uploads/2021/02/60by25_2021-Conference-TBC.pdf" TargetMode="External"/><Relationship Id="rId4" Type="http://schemas.openxmlformats.org/officeDocument/2006/relationships/hyperlink" Target="https://www.youtube.com/watch?v=i63DNOpvDVE" TargetMode="External"/><Relationship Id="rId9" Type="http://schemas.openxmlformats.org/officeDocument/2006/relationships/hyperlink" Target="https://www.skillsusa.org/competitions/skillsusa-championships/contest-descriptions/" TargetMode="External"/><Relationship Id="rId5" Type="http://schemas.openxmlformats.org/officeDocument/2006/relationships/hyperlink" Target="https://www.cps.edu/academics/work-based-learning/toolkit/team-based-challenges/" TargetMode="External"/><Relationship Id="rId6" Type="http://schemas.openxmlformats.org/officeDocument/2006/relationships/hyperlink" Target="https://www.istcoalition.org/wp-content/uploads/PWR_IT_Guidebook_6.13.pdf" TargetMode="External"/><Relationship Id="rId7" Type="http://schemas.openxmlformats.org/officeDocument/2006/relationships/hyperlink" Target="https://www.pltw.org/experience-pltw/resources" TargetMode="External"/><Relationship Id="rId8" Type="http://schemas.openxmlformats.org/officeDocument/2006/relationships/hyperlink" Target="https://www.educatorsrising.org/what-we-offer/competiti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8.xml"/><Relationship Id="rId3"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9.xml"/><Relationship Id="rId3" Type="http://schemas.openxmlformats.org/officeDocument/2006/relationships/hyperlink" Target="http://pwract.org/wp-content/uploads/2018/12/CCPE-Framework-121618.pdf" TargetMode="External"/><Relationship Id="rId4" Type="http://schemas.openxmlformats.org/officeDocument/2006/relationships/hyperlink" Target="https://www.isbe.net/Documents/College-Career-Ready-Indicator.pdf" TargetMode="External"/><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0.xml"/><Relationship Id="rId3" Type="http://schemas.openxmlformats.org/officeDocument/2006/relationships/hyperlink" Target="https://edsystemsniu.org/resources/career-development-experience-toolki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31.xml"/><Relationship Id="rId3" Type="http://schemas.openxmlformats.org/officeDocument/2006/relationships/hyperlink" Target="https://edsystemsniu.org/wp-content/uploads/dlm_uploads/2021/06/CDE_CompanionPiece_061421.pdf" TargetMode="External"/><Relationship Id="rId4" Type="http://schemas.openxmlformats.org/officeDocument/2006/relationships/hyperlink" Target="https://youtu.be/trgXWL7YyCA" TargetMode="External"/><Relationship Id="rId5" Type="http://schemas.openxmlformats.org/officeDocument/2006/relationships/hyperlink" Target="https://docs.google.com/document/d/1okQichUQpuSB2iuLIutyreldOWvW1VrN/edit?usp=sharing&amp;ouid=106440590936935532758&amp;rtpof=true&amp;sd=true" TargetMode="External"/><Relationship Id="rId6" Type="http://schemas.openxmlformats.org/officeDocument/2006/relationships/hyperlink" Target="https://edsystemsniu.org/resources/i-win-resources/" TargetMode="External"/><Relationship Id="rId7" Type="http://schemas.openxmlformats.org/officeDocument/2006/relationships/hyperlink" Target="https://youtu.be/cW1rl3b_SGQ" TargetMode="External"/><Relationship Id="rId8" Type="http://schemas.openxmlformats.org/officeDocument/2006/relationships/hyperlink" Target="https://youtu.be/N4Q1R-yx_Y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3.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hyperlink" Target="http://pwract.org/wp-content/uploads/2020/05/PWR-Report-April2020-Fina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5.xml"/><Relationship Id="rId3" Type="http://schemas.openxmlformats.org/officeDocument/2006/relationships/hyperlink" Target="http://www.edsystemsniu.org/guides" TargetMode="External"/><Relationship Id="rId4" Type="http://schemas.openxmlformats.org/officeDocument/2006/relationships/image" Target="../media/image45.png"/><Relationship Id="rId5"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hyperlink" Target="https://edsystemsniu.org/resources/career-development-experience-toolkit/" TargetMode="External"/><Relationship Id="rId6" Type="http://schemas.openxmlformats.org/officeDocument/2006/relationships/hyperlink" Target="https://edsystemsniu.org/wp-content/uploads/2018/11/CP_Dictionary_11-13-18__FIN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hyperlink" Target="https://edsystemsniu.us8.list-manage.com/subscribe?u=af0cb83644a40347ff5dcac21&amp;id=46118b62a5" TargetMode="External"/><Relationship Id="rId5" Type="http://schemas.openxmlformats.org/officeDocument/2006/relationships/image" Target="../media/image37.png"/><Relationship Id="rId6" Type="http://schemas.openxmlformats.org/officeDocument/2006/relationships/image" Target="../media/image43.png"/><Relationship Id="rId7" Type="http://schemas.openxmlformats.org/officeDocument/2006/relationships/image" Target="../media/image27.jpg"/><Relationship Id="rId8" Type="http://schemas.openxmlformats.org/officeDocument/2006/relationships/hyperlink" Target="https://edsystemsniu.org/resources/i-win-resourc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205"/>
          <p:cNvSpPr txBox="1"/>
          <p:nvPr>
            <p:ph type="ctrTitle"/>
          </p:nvPr>
        </p:nvSpPr>
        <p:spPr>
          <a:xfrm>
            <a:off x="506718" y="2571748"/>
            <a:ext cx="4515000" cy="528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4000"/>
              <a:buNone/>
            </a:pPr>
            <a:r>
              <a:rPr b="1" lang="en" sz="3400">
                <a:latin typeface="Asap"/>
                <a:ea typeface="Asap"/>
                <a:cs typeface="Asap"/>
                <a:sym typeface="Asap"/>
              </a:rPr>
              <a:t>Work-based Learning Technical Assistance Session </a:t>
            </a:r>
            <a:endParaRPr b="1" sz="3400">
              <a:latin typeface="Asap"/>
              <a:ea typeface="Asap"/>
              <a:cs typeface="Asap"/>
              <a:sym typeface="Asap"/>
            </a:endParaRPr>
          </a:p>
          <a:p>
            <a:pPr indent="0" lvl="0" marL="0" rtl="0" algn="ctr">
              <a:spcBef>
                <a:spcPts val="0"/>
              </a:spcBef>
              <a:spcAft>
                <a:spcPts val="0"/>
              </a:spcAft>
              <a:buClr>
                <a:schemeClr val="dk1"/>
              </a:buClr>
              <a:buSzPts val="4000"/>
              <a:buFont typeface="Arial"/>
              <a:buNone/>
            </a:pPr>
            <a:r>
              <a:rPr i="1" lang="en" sz="1600">
                <a:solidFill>
                  <a:schemeClr val="accent1"/>
                </a:solidFill>
                <a:latin typeface="Asap"/>
                <a:ea typeface="Asap"/>
                <a:cs typeface="Asap"/>
                <a:sym typeface="Asap"/>
              </a:rPr>
              <a:t>JTED NOFO</a:t>
            </a:r>
            <a:r>
              <a:rPr b="1" lang="en" sz="3400">
                <a:latin typeface="Asap"/>
                <a:ea typeface="Asap"/>
                <a:cs typeface="Asap"/>
                <a:sym typeface="Asap"/>
              </a:rPr>
              <a:t> </a:t>
            </a:r>
            <a:endParaRPr b="1" sz="3400">
              <a:latin typeface="Asap"/>
              <a:ea typeface="Asap"/>
              <a:cs typeface="Asap"/>
              <a:sym typeface="Asap"/>
            </a:endParaRPr>
          </a:p>
        </p:txBody>
      </p:sp>
      <p:sp>
        <p:nvSpPr>
          <p:cNvPr id="1204" name="Google Shape;1204;p205"/>
          <p:cNvSpPr txBox="1"/>
          <p:nvPr>
            <p:ph idx="1" type="subTitle"/>
          </p:nvPr>
        </p:nvSpPr>
        <p:spPr>
          <a:xfrm>
            <a:off x="506718" y="3203273"/>
            <a:ext cx="4515000" cy="294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750"/>
              </a:spcBef>
              <a:spcAft>
                <a:spcPts val="0"/>
              </a:spcAft>
              <a:buSzPts val="2000"/>
              <a:buNone/>
            </a:pPr>
            <a:r>
              <a:rPr lang="en">
                <a:latin typeface="Asap"/>
                <a:ea typeface="Asap"/>
                <a:cs typeface="Asap"/>
                <a:sym typeface="Asap"/>
              </a:rPr>
              <a:t>October 4</a:t>
            </a:r>
            <a:r>
              <a:rPr lang="en">
                <a:latin typeface="Asap"/>
                <a:ea typeface="Asap"/>
                <a:cs typeface="Asap"/>
                <a:sym typeface="Asap"/>
              </a:rPr>
              <a:t>, 2021</a:t>
            </a:r>
            <a:endParaRPr>
              <a:latin typeface="Asap"/>
              <a:ea typeface="Asap"/>
              <a:cs typeface="Asap"/>
              <a:sym typeface="Asap"/>
            </a:endParaRPr>
          </a:p>
          <a:p>
            <a:pPr indent="0" lvl="0" marL="0" rtl="0" algn="ctr">
              <a:lnSpc>
                <a:spcPct val="90000"/>
              </a:lnSpc>
              <a:spcBef>
                <a:spcPts val="750"/>
              </a:spcBef>
              <a:spcAft>
                <a:spcPts val="0"/>
              </a:spcAft>
              <a:buSzPts val="2000"/>
              <a:buNone/>
            </a:pPr>
            <a:r>
              <a:t/>
            </a:r>
            <a:endParaRPr>
              <a:latin typeface="Asap"/>
              <a:ea typeface="Asap"/>
              <a:cs typeface="Asap"/>
              <a:sym typeface="Asap"/>
            </a:endParaRPr>
          </a:p>
          <a:p>
            <a:pPr indent="0" lvl="0" marL="0" rtl="0" algn="ctr">
              <a:lnSpc>
                <a:spcPct val="90000"/>
              </a:lnSpc>
              <a:spcBef>
                <a:spcPts val="750"/>
              </a:spcBef>
              <a:spcAft>
                <a:spcPts val="0"/>
              </a:spcAft>
              <a:buSzPts val="2000"/>
              <a:buNone/>
            </a:pPr>
            <a:r>
              <a:rPr b="0" lang="en" sz="1600">
                <a:latin typeface="Asap"/>
                <a:ea typeface="Asap"/>
                <a:cs typeface="Asap"/>
                <a:sym typeface="Asap"/>
              </a:rPr>
              <a:t>Heather Penczak, Policy &amp; Program Manager</a:t>
            </a:r>
            <a:endParaRPr b="0" sz="1600">
              <a:latin typeface="Asap"/>
              <a:ea typeface="Asap"/>
              <a:cs typeface="Asap"/>
              <a:sym typeface="Asap"/>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214"/>
          <p:cNvSpPr txBox="1"/>
          <p:nvPr>
            <p:ph type="title"/>
          </p:nvPr>
        </p:nvSpPr>
        <p:spPr>
          <a:xfrm>
            <a:off x="571481" y="1085851"/>
            <a:ext cx="7543800" cy="1485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Career Exploration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215"/>
          <p:cNvSpPr txBox="1"/>
          <p:nvPr>
            <p:ph type="title"/>
          </p:nvPr>
        </p:nvSpPr>
        <p:spPr>
          <a:xfrm>
            <a:off x="381000" y="514350"/>
            <a:ext cx="2514600" cy="382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700"/>
              <a:buFont typeface="Arial"/>
              <a:buNone/>
            </a:pPr>
            <a:r>
              <a:rPr b="1" lang="en"/>
              <a:t>Career Exploration</a:t>
            </a:r>
            <a:endParaRPr b="1"/>
          </a:p>
        </p:txBody>
      </p:sp>
      <p:sp>
        <p:nvSpPr>
          <p:cNvPr id="1321" name="Google Shape;1321;p215"/>
          <p:cNvSpPr txBox="1"/>
          <p:nvPr>
            <p:ph idx="1" type="body"/>
          </p:nvPr>
        </p:nvSpPr>
        <p:spPr>
          <a:xfrm>
            <a:off x="3486150" y="385763"/>
            <a:ext cx="5200500" cy="2911200"/>
          </a:xfrm>
          <a:prstGeom prst="rect">
            <a:avLst/>
          </a:prstGeom>
          <a:noFill/>
          <a:ln>
            <a:noFill/>
          </a:ln>
        </p:spPr>
        <p:txBody>
          <a:bodyPr anchorCtr="0" anchor="ctr" bIns="45700" lIns="91425" spcFirstLastPara="1" rIns="91425" wrap="square" tIns="45700">
            <a:noAutofit/>
          </a:bodyPr>
          <a:lstStyle/>
          <a:p>
            <a:pPr indent="0" lvl="0" marL="171450" rtl="0" algn="l">
              <a:lnSpc>
                <a:spcPct val="90000"/>
              </a:lnSpc>
              <a:spcBef>
                <a:spcPts val="0"/>
              </a:spcBef>
              <a:spcAft>
                <a:spcPts val="0"/>
              </a:spcAft>
              <a:buSzPts val="2000"/>
              <a:buNone/>
            </a:pPr>
            <a:r>
              <a:rPr lang="en"/>
              <a:t>From </a:t>
            </a:r>
            <a:r>
              <a:rPr lang="en" u="sng">
                <a:solidFill>
                  <a:schemeClr val="hlink"/>
                </a:solidFill>
                <a:hlinkClick r:id="rId3"/>
              </a:rPr>
              <a:t>Illinois Career Pathways Dictionary</a:t>
            </a:r>
            <a:r>
              <a:rPr lang="en"/>
              <a:t>:</a:t>
            </a:r>
            <a:endParaRPr/>
          </a:p>
          <a:p>
            <a:pPr indent="0" lvl="0" marL="171450" rtl="0" algn="l">
              <a:lnSpc>
                <a:spcPct val="90000"/>
              </a:lnSpc>
              <a:spcBef>
                <a:spcPts val="0"/>
              </a:spcBef>
              <a:spcAft>
                <a:spcPts val="0"/>
              </a:spcAft>
              <a:buSzPts val="2000"/>
              <a:buNone/>
            </a:pPr>
            <a:r>
              <a:t/>
            </a:r>
            <a:endParaRPr/>
          </a:p>
          <a:p>
            <a:pPr indent="0" lvl="0" marL="171450" rtl="0" algn="l">
              <a:lnSpc>
                <a:spcPct val="90000"/>
              </a:lnSpc>
              <a:spcBef>
                <a:spcPts val="0"/>
              </a:spcBef>
              <a:spcAft>
                <a:spcPts val="0"/>
              </a:spcAft>
              <a:buSzPts val="2000"/>
              <a:buNone/>
            </a:pPr>
            <a:r>
              <a:rPr i="1" lang="en"/>
              <a:t>An activity such as a job shadow, attendance at a career exposition, or employer site visit providing an individual with the ability to </a:t>
            </a:r>
            <a:r>
              <a:rPr b="1" i="1" lang="en"/>
              <a:t>engage directly with employers</a:t>
            </a:r>
            <a:r>
              <a:rPr i="1" lang="en"/>
              <a:t>, for the purpose of </a:t>
            </a:r>
            <a:r>
              <a:rPr b="1" i="1" lang="en"/>
              <a:t>gaining knowledge of one or more industry sectors or occupations</a:t>
            </a:r>
            <a:endParaRPr b="1" i="1"/>
          </a:p>
        </p:txBody>
      </p:sp>
      <p:pic>
        <p:nvPicPr>
          <p:cNvPr id="1322" name="Google Shape;1322;p215"/>
          <p:cNvPicPr preferRelativeResize="0"/>
          <p:nvPr/>
        </p:nvPicPr>
        <p:blipFill rotWithShape="1">
          <a:blip r:embed="rId4">
            <a:alphaModFix/>
          </a:blip>
          <a:srcRect b="0" l="0" r="0" t="0"/>
          <a:stretch/>
        </p:blipFill>
        <p:spPr>
          <a:xfrm>
            <a:off x="1259000" y="3296965"/>
            <a:ext cx="6858001" cy="1296570"/>
          </a:xfrm>
          <a:prstGeom prst="rect">
            <a:avLst/>
          </a:prstGeom>
          <a:noFill/>
          <a:ln>
            <a:noFill/>
          </a:ln>
        </p:spPr>
      </p:pic>
      <p:sp>
        <p:nvSpPr>
          <p:cNvPr id="1323" name="Google Shape;1323;p215"/>
          <p:cNvSpPr/>
          <p:nvPr/>
        </p:nvSpPr>
        <p:spPr>
          <a:xfrm>
            <a:off x="2186300" y="3493275"/>
            <a:ext cx="1000200" cy="7197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216"/>
          <p:cNvSpPr txBox="1"/>
          <p:nvPr>
            <p:ph idx="1" type="body"/>
          </p:nvPr>
        </p:nvSpPr>
        <p:spPr>
          <a:xfrm>
            <a:off x="685801" y="1096696"/>
            <a:ext cx="7754700" cy="3132600"/>
          </a:xfrm>
          <a:prstGeom prst="rect">
            <a:avLst/>
          </a:prstGeom>
          <a:noFill/>
          <a:ln>
            <a:noFill/>
          </a:ln>
        </p:spPr>
        <p:txBody>
          <a:bodyPr anchorCtr="0" anchor="ctr" bIns="45700" lIns="0" spcFirstLastPara="1" rIns="91425" wrap="square" tIns="45700">
            <a:noAutofit/>
          </a:bodyPr>
          <a:lstStyle/>
          <a:p>
            <a:pPr indent="-355600" lvl="0" marL="457200" rtl="0" algn="l">
              <a:lnSpc>
                <a:spcPct val="100000"/>
              </a:lnSpc>
              <a:spcBef>
                <a:spcPts val="750"/>
              </a:spcBef>
              <a:spcAft>
                <a:spcPts val="0"/>
              </a:spcAft>
              <a:buSzPts val="2000"/>
              <a:buChar char="★"/>
            </a:pPr>
            <a:r>
              <a:rPr b="1" lang="en"/>
              <a:t>Opportunities for participants to engage in small groups or one-on-one discussions with industry professionals</a:t>
            </a:r>
            <a:endParaRPr/>
          </a:p>
          <a:p>
            <a:pPr indent="-355600" lvl="0" marL="457200" rtl="0" algn="l">
              <a:lnSpc>
                <a:spcPct val="100000"/>
              </a:lnSpc>
              <a:spcBef>
                <a:spcPts val="1200"/>
              </a:spcBef>
              <a:spcAft>
                <a:spcPts val="0"/>
              </a:spcAft>
              <a:buSzPts val="2000"/>
              <a:buChar char="★"/>
            </a:pPr>
            <a:r>
              <a:rPr b="1" lang="en"/>
              <a:t>Engage youth who have experience in the industry area</a:t>
            </a:r>
            <a:endParaRPr/>
          </a:p>
          <a:p>
            <a:pPr indent="-355600" lvl="1" marL="914400" rtl="0" algn="l">
              <a:lnSpc>
                <a:spcPct val="100000"/>
              </a:lnSpc>
              <a:spcBef>
                <a:spcPts val="1200"/>
              </a:spcBef>
              <a:spcAft>
                <a:spcPts val="0"/>
              </a:spcAft>
              <a:buSzPts val="2000"/>
              <a:buChar char="★"/>
            </a:pPr>
            <a:r>
              <a:rPr b="1" lang="en"/>
              <a:t>College and/or high school students (alumni from school/at local postsecondary institutions)</a:t>
            </a:r>
            <a:endParaRPr>
              <a:solidFill>
                <a:srgbClr val="FFFFFF"/>
              </a:solidFill>
            </a:endParaRPr>
          </a:p>
          <a:p>
            <a:pPr indent="-355600" lvl="0" marL="457200" rtl="0" algn="l">
              <a:lnSpc>
                <a:spcPct val="100000"/>
              </a:lnSpc>
              <a:spcBef>
                <a:spcPts val="1200"/>
              </a:spcBef>
              <a:spcAft>
                <a:spcPts val="0"/>
              </a:spcAft>
              <a:buClr>
                <a:srgbClr val="FFFFFF"/>
              </a:buClr>
              <a:buSzPts val="2000"/>
              <a:buChar char="★"/>
            </a:pPr>
            <a:r>
              <a:rPr b="1" lang="en">
                <a:solidFill>
                  <a:srgbClr val="FFFFFF"/>
                </a:solidFill>
              </a:rPr>
              <a:t>Have industry experts (employers, staff, college faculty, students in postsecondary programs) facilitate a workshop and leave time for questions at the end </a:t>
            </a:r>
            <a:endParaRPr>
              <a:solidFill>
                <a:srgbClr val="FFFFFF"/>
              </a:solidFill>
            </a:endParaRPr>
          </a:p>
        </p:txBody>
      </p:sp>
      <p:sp>
        <p:nvSpPr>
          <p:cNvPr id="1330" name="Google Shape;1330;p216"/>
          <p:cNvSpPr txBox="1"/>
          <p:nvPr>
            <p:ph idx="4294967295" type="title"/>
          </p:nvPr>
        </p:nvSpPr>
        <p:spPr>
          <a:xfrm>
            <a:off x="342900" y="205383"/>
            <a:ext cx="8458200" cy="56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
              <a:t>Engagement with Industry Experts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217"/>
          <p:cNvSpPr txBox="1"/>
          <p:nvPr>
            <p:ph idx="1" type="body"/>
          </p:nvPr>
        </p:nvSpPr>
        <p:spPr>
          <a:xfrm>
            <a:off x="438175" y="1028700"/>
            <a:ext cx="5442300" cy="337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750"/>
              </a:spcBef>
              <a:spcAft>
                <a:spcPts val="0"/>
              </a:spcAft>
              <a:buSzPts val="1800"/>
              <a:buNone/>
            </a:pPr>
            <a:r>
              <a:rPr b="1" lang="en" sz="1800"/>
              <a:t>Before</a:t>
            </a:r>
            <a:endParaRPr b="1" sz="1800"/>
          </a:p>
          <a:p>
            <a:pPr indent="-342900" lvl="0" marL="457200" rtl="0" algn="l">
              <a:lnSpc>
                <a:spcPct val="90000"/>
              </a:lnSpc>
              <a:spcBef>
                <a:spcPts val="750"/>
              </a:spcBef>
              <a:spcAft>
                <a:spcPts val="0"/>
              </a:spcAft>
              <a:buSzPts val="1800"/>
              <a:buChar char="•"/>
            </a:pPr>
            <a:r>
              <a:rPr lang="en" sz="1800"/>
              <a:t>Youth research organizations/</a:t>
            </a:r>
            <a:r>
              <a:rPr lang="en"/>
              <a:t>individuals</a:t>
            </a:r>
            <a:endParaRPr sz="1800"/>
          </a:p>
          <a:p>
            <a:pPr indent="-342900" lvl="0" marL="457200" rtl="0" algn="l">
              <a:lnSpc>
                <a:spcPct val="90000"/>
              </a:lnSpc>
              <a:spcBef>
                <a:spcPts val="0"/>
              </a:spcBef>
              <a:spcAft>
                <a:spcPts val="0"/>
              </a:spcAft>
              <a:buSzPts val="1800"/>
              <a:buChar char="•"/>
            </a:pPr>
            <a:r>
              <a:rPr lang="en" sz="1800"/>
              <a:t>Develop questions to ask (specific and general)</a:t>
            </a:r>
            <a:endParaRPr sz="1800"/>
          </a:p>
          <a:p>
            <a:pPr indent="0" lvl="0" marL="0" rtl="0" algn="l">
              <a:lnSpc>
                <a:spcPct val="90000"/>
              </a:lnSpc>
              <a:spcBef>
                <a:spcPts val="750"/>
              </a:spcBef>
              <a:spcAft>
                <a:spcPts val="0"/>
              </a:spcAft>
              <a:buSzPts val="1800"/>
              <a:buNone/>
            </a:pPr>
            <a:r>
              <a:rPr b="1" lang="en" sz="1800"/>
              <a:t>During</a:t>
            </a:r>
            <a:endParaRPr b="1" sz="1800"/>
          </a:p>
          <a:p>
            <a:pPr indent="-342900" lvl="0" marL="457200" rtl="0" algn="l">
              <a:lnSpc>
                <a:spcPct val="90000"/>
              </a:lnSpc>
              <a:spcBef>
                <a:spcPts val="750"/>
              </a:spcBef>
              <a:spcAft>
                <a:spcPts val="0"/>
              </a:spcAft>
              <a:buSzPts val="1800"/>
              <a:buChar char="•"/>
            </a:pPr>
            <a:r>
              <a:rPr lang="en" sz="1800"/>
              <a:t>Coordinating staff help facilitate presentations/ interactions and encourage questions</a:t>
            </a:r>
            <a:endParaRPr sz="1800"/>
          </a:p>
          <a:p>
            <a:pPr indent="-342900" lvl="0" marL="457200" rtl="0" algn="l">
              <a:lnSpc>
                <a:spcPct val="90000"/>
              </a:lnSpc>
              <a:spcBef>
                <a:spcPts val="0"/>
              </a:spcBef>
              <a:spcAft>
                <a:spcPts val="0"/>
              </a:spcAft>
              <a:buSzPts val="1800"/>
              <a:buChar char="•"/>
            </a:pPr>
            <a:r>
              <a:rPr lang="en"/>
              <a:t>Determine how youth can continue to connect (LinkedIn, school email, etc.)</a:t>
            </a:r>
            <a:r>
              <a:rPr lang="en" sz="1800"/>
              <a:t> </a:t>
            </a:r>
            <a:endParaRPr sz="1800"/>
          </a:p>
          <a:p>
            <a:pPr indent="0" lvl="0" marL="0" rtl="0" algn="l">
              <a:lnSpc>
                <a:spcPct val="90000"/>
              </a:lnSpc>
              <a:spcBef>
                <a:spcPts val="750"/>
              </a:spcBef>
              <a:spcAft>
                <a:spcPts val="0"/>
              </a:spcAft>
              <a:buSzPts val="1800"/>
              <a:buNone/>
            </a:pPr>
            <a:r>
              <a:rPr b="1" lang="en" sz="1800"/>
              <a:t>After</a:t>
            </a:r>
            <a:endParaRPr b="1" sz="1800"/>
          </a:p>
          <a:p>
            <a:pPr indent="-342900" lvl="0" marL="457200" rtl="0" algn="l">
              <a:lnSpc>
                <a:spcPct val="90000"/>
              </a:lnSpc>
              <a:spcBef>
                <a:spcPts val="750"/>
              </a:spcBef>
              <a:spcAft>
                <a:spcPts val="0"/>
              </a:spcAft>
              <a:buSzPts val="1800"/>
              <a:buChar char="•"/>
            </a:pPr>
            <a:r>
              <a:rPr lang="en" sz="1800"/>
              <a:t>Reflect on experience - insights gained, questions they still have</a:t>
            </a:r>
            <a:endParaRPr sz="1800"/>
          </a:p>
          <a:p>
            <a:pPr indent="-342900" lvl="0" marL="457200" rtl="0" algn="l">
              <a:lnSpc>
                <a:spcPct val="90000"/>
              </a:lnSpc>
              <a:spcBef>
                <a:spcPts val="0"/>
              </a:spcBef>
              <a:spcAft>
                <a:spcPts val="0"/>
              </a:spcAft>
              <a:buSzPts val="1800"/>
              <a:buChar char="•"/>
            </a:pPr>
            <a:r>
              <a:rPr lang="en" sz="1800"/>
              <a:t>Postsecondary education/training discussions for career interest area(s)</a:t>
            </a:r>
            <a:endParaRPr sz="1800"/>
          </a:p>
        </p:txBody>
      </p:sp>
      <p:sp>
        <p:nvSpPr>
          <p:cNvPr id="1337" name="Google Shape;1337;p217"/>
          <p:cNvSpPr txBox="1"/>
          <p:nvPr>
            <p:ph type="title"/>
          </p:nvPr>
        </p:nvSpPr>
        <p:spPr>
          <a:xfrm>
            <a:off x="342900" y="205383"/>
            <a:ext cx="8458200" cy="56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
              <a:t>Meaningful Participant Engagement</a:t>
            </a:r>
            <a:endParaRPr/>
          </a:p>
        </p:txBody>
      </p:sp>
      <p:pic>
        <p:nvPicPr>
          <p:cNvPr id="1338" name="Google Shape;1338;p217"/>
          <p:cNvPicPr preferRelativeResize="0"/>
          <p:nvPr/>
        </p:nvPicPr>
        <p:blipFill rotWithShape="1">
          <a:blip r:embed="rId3">
            <a:alphaModFix/>
          </a:blip>
          <a:srcRect b="0" l="38114" r="0" t="0"/>
          <a:stretch/>
        </p:blipFill>
        <p:spPr>
          <a:xfrm>
            <a:off x="5981775" y="969138"/>
            <a:ext cx="2972849" cy="32052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21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en"/>
              <a:t>Career Exploration - Resources</a:t>
            </a:r>
            <a:endParaRPr/>
          </a:p>
        </p:txBody>
      </p:sp>
      <p:sp>
        <p:nvSpPr>
          <p:cNvPr id="1344" name="Google Shape;1344;p218"/>
          <p:cNvSpPr txBox="1"/>
          <p:nvPr>
            <p:ph idx="1" type="body"/>
          </p:nvPr>
        </p:nvSpPr>
        <p:spPr>
          <a:xfrm>
            <a:off x="457200" y="764850"/>
            <a:ext cx="8061000" cy="3613800"/>
          </a:xfrm>
          <a:prstGeom prst="rect">
            <a:avLst/>
          </a:prstGeom>
          <a:noFill/>
          <a:ln>
            <a:noFill/>
          </a:ln>
        </p:spPr>
        <p:txBody>
          <a:bodyPr anchorCtr="0" anchor="t" bIns="45700" lIns="91425" spcFirstLastPara="1" rIns="91425" wrap="square" tIns="45700">
            <a:noAutofit/>
          </a:bodyPr>
          <a:lstStyle/>
          <a:p>
            <a:pPr indent="-184150" lvl="0" marL="190500" rtl="0" algn="l">
              <a:spcBef>
                <a:spcPts val="444"/>
              </a:spcBef>
              <a:spcAft>
                <a:spcPts val="0"/>
              </a:spcAft>
              <a:buSzPts val="1500"/>
              <a:buChar char="•"/>
            </a:pPr>
            <a:r>
              <a:rPr lang="en" sz="1500" u="sng">
                <a:solidFill>
                  <a:schemeClr val="hlink"/>
                </a:solidFill>
                <a:hlinkClick r:id="rId3"/>
              </a:rPr>
              <a:t>JFF Career a</a:t>
            </a:r>
            <a:r>
              <a:rPr lang="en" sz="1500" u="sng">
                <a:solidFill>
                  <a:schemeClr val="hlink"/>
                </a:solidFill>
                <a:hlinkClick r:id="rId4"/>
              </a:rPr>
              <a:t>nd College Exploration Experiences: </a:t>
            </a:r>
            <a:r>
              <a:rPr lang="en" sz="1500" u="sng">
                <a:solidFill>
                  <a:schemeClr val="hlink"/>
                </a:solidFill>
                <a:hlinkClick r:id="rId5"/>
              </a:rPr>
              <a:t>Planning for Success</a:t>
            </a:r>
            <a:endParaRPr sz="1500"/>
          </a:p>
          <a:p>
            <a:pPr indent="0" lvl="0" marL="190500" rtl="0" algn="l">
              <a:spcBef>
                <a:spcPts val="444"/>
              </a:spcBef>
              <a:spcAft>
                <a:spcPts val="0"/>
              </a:spcAft>
              <a:buNone/>
            </a:pPr>
            <a:r>
              <a:t/>
            </a:r>
            <a:endParaRPr sz="1500"/>
          </a:p>
          <a:p>
            <a:pPr indent="-184150" lvl="0" marL="190500" rtl="0" algn="l">
              <a:spcBef>
                <a:spcPts val="444"/>
              </a:spcBef>
              <a:spcAft>
                <a:spcPts val="0"/>
              </a:spcAft>
              <a:buSzPts val="1500"/>
              <a:buChar char="•"/>
            </a:pPr>
            <a:r>
              <a:rPr lang="en" sz="1500" u="sng">
                <a:solidFill>
                  <a:schemeClr val="hlink"/>
                </a:solidFill>
                <a:hlinkClick r:id="rId6"/>
              </a:rPr>
              <a:t>Chicago Public Schools WBL Toolkit</a:t>
            </a:r>
            <a:r>
              <a:rPr lang="en" sz="1500"/>
              <a:t> - Checklists and implementation tools for</a:t>
            </a:r>
            <a:endParaRPr sz="1500"/>
          </a:p>
          <a:p>
            <a:pPr indent="-311150" lvl="1" marL="914400" rtl="0" algn="l">
              <a:spcBef>
                <a:spcPts val="300"/>
              </a:spcBef>
              <a:spcAft>
                <a:spcPts val="0"/>
              </a:spcAft>
              <a:buSzPts val="1300"/>
              <a:buChar char="•"/>
            </a:pPr>
            <a:r>
              <a:rPr lang="en" sz="1300" u="sng">
                <a:solidFill>
                  <a:schemeClr val="hlink"/>
                </a:solidFill>
                <a:hlinkClick r:id="rId7"/>
              </a:rPr>
              <a:t>Career Day</a:t>
            </a:r>
            <a:endParaRPr sz="1300"/>
          </a:p>
          <a:p>
            <a:pPr indent="-311150" lvl="1" marL="914400" rtl="0" algn="l">
              <a:spcBef>
                <a:spcPts val="300"/>
              </a:spcBef>
              <a:spcAft>
                <a:spcPts val="0"/>
              </a:spcAft>
              <a:buSzPts val="1300"/>
              <a:buChar char="•"/>
            </a:pPr>
            <a:r>
              <a:rPr lang="en" sz="1300" u="sng">
                <a:solidFill>
                  <a:schemeClr val="hlink"/>
                </a:solidFill>
                <a:hlinkClick r:id="rId8"/>
              </a:rPr>
              <a:t>Guest Speaker</a:t>
            </a:r>
            <a:endParaRPr sz="1300"/>
          </a:p>
          <a:p>
            <a:pPr indent="-311150" lvl="1" marL="914400" rtl="0" algn="l">
              <a:spcBef>
                <a:spcPts val="300"/>
              </a:spcBef>
              <a:spcAft>
                <a:spcPts val="0"/>
              </a:spcAft>
              <a:buSzPts val="1300"/>
              <a:buChar char="•"/>
            </a:pPr>
            <a:r>
              <a:rPr lang="en" sz="1300" u="sng">
                <a:solidFill>
                  <a:schemeClr val="hlink"/>
                </a:solidFill>
                <a:hlinkClick r:id="rId9"/>
              </a:rPr>
              <a:t>Site Visit</a:t>
            </a:r>
            <a:endParaRPr sz="1300"/>
          </a:p>
          <a:p>
            <a:pPr indent="-311150" lvl="1" marL="914400" rtl="0" algn="l">
              <a:spcBef>
                <a:spcPts val="300"/>
              </a:spcBef>
              <a:spcAft>
                <a:spcPts val="0"/>
              </a:spcAft>
              <a:buSzPts val="1300"/>
              <a:buChar char="•"/>
            </a:pPr>
            <a:r>
              <a:rPr lang="en" sz="1300" u="sng">
                <a:solidFill>
                  <a:schemeClr val="hlink"/>
                </a:solidFill>
                <a:hlinkClick r:id="rId10"/>
              </a:rPr>
              <a:t>Job Shadowing</a:t>
            </a:r>
            <a:endParaRPr sz="1300"/>
          </a:p>
          <a:p>
            <a:pPr indent="-311150" lvl="1" marL="914400" rtl="0" algn="l">
              <a:spcBef>
                <a:spcPts val="300"/>
              </a:spcBef>
              <a:spcAft>
                <a:spcPts val="0"/>
              </a:spcAft>
              <a:buSzPts val="1300"/>
              <a:buChar char="•"/>
            </a:pPr>
            <a:r>
              <a:rPr lang="en" sz="1300" u="sng">
                <a:solidFill>
                  <a:schemeClr val="hlink"/>
                </a:solidFill>
                <a:hlinkClick r:id="rId11"/>
              </a:rPr>
              <a:t>Informational Interview</a:t>
            </a:r>
            <a:endParaRPr sz="1300">
              <a:uFill>
                <a:noFill/>
              </a:uFill>
              <a:hlinkClick r:id="rId12"/>
            </a:endParaRPr>
          </a:p>
          <a:p>
            <a:pPr indent="0" lvl="0" marL="0" rtl="0" algn="l">
              <a:spcBef>
                <a:spcPts val="444"/>
              </a:spcBef>
              <a:spcAft>
                <a:spcPts val="0"/>
              </a:spcAft>
              <a:buNone/>
            </a:pPr>
            <a:r>
              <a:t/>
            </a:r>
            <a:endParaRPr sz="1500"/>
          </a:p>
          <a:p>
            <a:pPr indent="-184150" lvl="0" marL="190500" rtl="0" algn="l">
              <a:lnSpc>
                <a:spcPct val="100000"/>
              </a:lnSpc>
              <a:spcBef>
                <a:spcPts val="750"/>
              </a:spcBef>
              <a:spcAft>
                <a:spcPts val="0"/>
              </a:spcAft>
              <a:buSzPts val="1500"/>
              <a:buChar char="•"/>
            </a:pPr>
            <a:r>
              <a:rPr lang="en" sz="1500" u="sng">
                <a:solidFill>
                  <a:schemeClr val="hlink"/>
                </a:solidFill>
                <a:hlinkClick r:id="rId13"/>
              </a:rPr>
              <a:t>Overview recording</a:t>
            </a:r>
            <a:r>
              <a:rPr lang="en" sz="1500"/>
              <a:t>, Probing Questions </a:t>
            </a:r>
            <a:r>
              <a:rPr lang="en" sz="1500" u="sng">
                <a:solidFill>
                  <a:schemeClr val="hlink"/>
                </a:solidFill>
                <a:hlinkClick r:id="rId14"/>
              </a:rPr>
              <a:t>Design Template</a:t>
            </a:r>
            <a:r>
              <a:rPr lang="en" sz="1500"/>
              <a:t> and </a:t>
            </a:r>
            <a:r>
              <a:rPr lang="en" sz="1500" u="sng">
                <a:solidFill>
                  <a:schemeClr val="accent1"/>
                </a:solidFill>
                <a:hlinkClick r:id="rId15">
                  <a:extLst>
                    <a:ext uri="{A12FA001-AC4F-418D-AE19-62706E023703}">
                      <ahyp:hlinkClr val="tx"/>
                    </a:ext>
                  </a:extLst>
                </a:hlinkClick>
              </a:rPr>
              <a:t>Career Exploration Template</a:t>
            </a:r>
            <a:r>
              <a:rPr lang="en" sz="1500"/>
              <a:t>  for capturing “final” model</a:t>
            </a:r>
            <a:endParaRPr sz="1500"/>
          </a:p>
          <a:p>
            <a:pPr indent="0" lvl="0" marL="190500" rtl="0" algn="l">
              <a:lnSpc>
                <a:spcPct val="100000"/>
              </a:lnSpc>
              <a:spcBef>
                <a:spcPts val="750"/>
              </a:spcBef>
              <a:spcAft>
                <a:spcPts val="0"/>
              </a:spcAft>
              <a:buNone/>
            </a:pPr>
            <a:r>
              <a:t/>
            </a:r>
            <a:endParaRPr sz="1500">
              <a:uFill>
                <a:noFill/>
              </a:uFill>
              <a:hlinkClick r:id="rId16"/>
            </a:endParaRPr>
          </a:p>
          <a:p>
            <a:pPr indent="-184150" lvl="0" marL="190500" rtl="0" algn="l">
              <a:spcBef>
                <a:spcPts val="518"/>
              </a:spcBef>
              <a:spcAft>
                <a:spcPts val="0"/>
              </a:spcAft>
              <a:buClr>
                <a:schemeClr val="hlink"/>
              </a:buClr>
              <a:buSzPts val="1500"/>
              <a:buChar char="•"/>
            </a:pPr>
            <a:r>
              <a:rPr lang="en" sz="1500" u="sng">
                <a:solidFill>
                  <a:schemeClr val="hlink"/>
                </a:solidFill>
                <a:hlinkClick r:id="rId17"/>
              </a:rPr>
              <a:t>I-WIN Resource Hub</a:t>
            </a:r>
            <a:endParaRPr sz="1500"/>
          </a:p>
          <a:p>
            <a:pPr indent="-240030" lvl="1" marL="742950" rtl="0" algn="l">
              <a:spcBef>
                <a:spcPts val="444"/>
              </a:spcBef>
              <a:spcAft>
                <a:spcPts val="0"/>
              </a:spcAft>
              <a:buClr>
                <a:schemeClr val="dk1"/>
              </a:buClr>
              <a:buSzPts val="1500"/>
              <a:buChar char="•"/>
            </a:pPr>
            <a:r>
              <a:rPr lang="en" sz="1500"/>
              <a:t>Career Connect Washington </a:t>
            </a:r>
            <a:r>
              <a:rPr lang="en" sz="1500" u="sng">
                <a:solidFill>
                  <a:schemeClr val="hlink"/>
                </a:solidFill>
                <a:hlinkClick r:id="rId18"/>
              </a:rPr>
              <a:t>presentation</a:t>
            </a:r>
            <a:r>
              <a:rPr lang="en" sz="1500"/>
              <a:t> </a:t>
            </a:r>
            <a:endParaRPr sz="1500"/>
          </a:p>
          <a:p>
            <a:pPr indent="-240030" lvl="1" marL="742950" rtl="0" algn="l">
              <a:spcBef>
                <a:spcPts val="444"/>
              </a:spcBef>
              <a:spcAft>
                <a:spcPts val="0"/>
              </a:spcAft>
              <a:buClr>
                <a:schemeClr val="dk1"/>
              </a:buClr>
              <a:buSzPts val="1500"/>
              <a:buChar char="•"/>
            </a:pPr>
            <a:r>
              <a:rPr lang="en" sz="1500" u="sng">
                <a:solidFill>
                  <a:schemeClr val="hlink"/>
                </a:solidFill>
                <a:hlinkClick r:id="rId19"/>
              </a:rPr>
              <a:t>Networking Night and Virtual Career </a:t>
            </a:r>
            <a:r>
              <a:rPr lang="en" sz="1500" u="sng">
                <a:solidFill>
                  <a:schemeClr val="hlink"/>
                </a:solidFill>
                <a:hlinkClick r:id="rId20"/>
              </a:rPr>
              <a:t>Panels</a:t>
            </a:r>
            <a:endParaRPr sz="1500"/>
          </a:p>
          <a:p>
            <a:pPr indent="-178435" lvl="0" marL="342900" rtl="0" algn="l">
              <a:spcBef>
                <a:spcPts val="518"/>
              </a:spcBef>
              <a:spcAft>
                <a:spcPts val="0"/>
              </a:spcAft>
              <a:buClr>
                <a:schemeClr val="dk1"/>
              </a:buClr>
              <a:buSzPts val="2800"/>
              <a:buNone/>
            </a:pPr>
            <a:r>
              <a:t/>
            </a:r>
            <a:endParaRPr sz="1700"/>
          </a:p>
          <a:p>
            <a:pPr indent="-178435" lvl="0" marL="342900" rtl="0" algn="l">
              <a:spcBef>
                <a:spcPts val="518"/>
              </a:spcBef>
              <a:spcAft>
                <a:spcPts val="0"/>
              </a:spcAft>
              <a:buClr>
                <a:schemeClr val="dk1"/>
              </a:buClr>
              <a:buSzPts val="2800"/>
              <a:buNone/>
            </a:pPr>
            <a:r>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219"/>
          <p:cNvSpPr txBox="1"/>
          <p:nvPr>
            <p:ph type="title"/>
          </p:nvPr>
        </p:nvSpPr>
        <p:spPr>
          <a:xfrm>
            <a:off x="571481" y="1085851"/>
            <a:ext cx="7543800" cy="1485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Team-based Challenges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220"/>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lang="en"/>
              <a:t>Team-based Challenge</a:t>
            </a:r>
            <a:endParaRPr sz="2400"/>
          </a:p>
        </p:txBody>
      </p:sp>
      <p:sp>
        <p:nvSpPr>
          <p:cNvPr id="1355" name="Google Shape;1355;p220"/>
          <p:cNvSpPr txBox="1"/>
          <p:nvPr>
            <p:ph idx="1" type="body"/>
          </p:nvPr>
        </p:nvSpPr>
        <p:spPr>
          <a:xfrm>
            <a:off x="438450" y="947300"/>
            <a:ext cx="8267100" cy="2800200"/>
          </a:xfrm>
          <a:prstGeom prst="rect">
            <a:avLst/>
          </a:prstGeom>
          <a:noFill/>
          <a:ln>
            <a:noFill/>
          </a:ln>
        </p:spPr>
        <p:txBody>
          <a:bodyPr anchorCtr="0" anchor="ctr" bIns="34275" lIns="0" spcFirstLastPara="1" rIns="68575" wrap="square" tIns="34275">
            <a:noAutofit/>
          </a:bodyPr>
          <a:lstStyle/>
          <a:p>
            <a:pPr indent="0" lvl="0" marL="0" rtl="0" algn="l">
              <a:lnSpc>
                <a:spcPct val="100000"/>
              </a:lnSpc>
              <a:spcBef>
                <a:spcPts val="0"/>
              </a:spcBef>
              <a:spcAft>
                <a:spcPts val="0"/>
              </a:spcAft>
              <a:buClr>
                <a:schemeClr val="dk1"/>
              </a:buClr>
              <a:buSzPts val="2100"/>
              <a:buNone/>
            </a:pPr>
            <a:r>
              <a:rPr lang="en" sz="2100">
                <a:solidFill>
                  <a:schemeClr val="dk1"/>
                </a:solidFill>
              </a:rPr>
              <a:t>From the </a:t>
            </a:r>
            <a:r>
              <a:rPr lang="en" sz="2100" u="sng">
                <a:solidFill>
                  <a:schemeClr val="dk1"/>
                </a:solidFill>
                <a:hlinkClick r:id="rId3">
                  <a:extLst>
                    <a:ext uri="{A12FA001-AC4F-418D-AE19-62706E023703}">
                      <ahyp:hlinkClr val="tx"/>
                    </a:ext>
                  </a:extLst>
                </a:hlinkClick>
              </a:rPr>
              <a:t>Illinois Career Pathways Dictionary</a:t>
            </a:r>
            <a:r>
              <a:rPr lang="en" sz="2100">
                <a:solidFill>
                  <a:schemeClr val="dk1"/>
                </a:solidFill>
              </a:rPr>
              <a:t>:</a:t>
            </a:r>
            <a:endParaRPr/>
          </a:p>
          <a:p>
            <a:pPr indent="0" lvl="0" marL="0" rtl="0" algn="l">
              <a:lnSpc>
                <a:spcPct val="100000"/>
              </a:lnSpc>
              <a:spcBef>
                <a:spcPts val="2000"/>
              </a:spcBef>
              <a:spcAft>
                <a:spcPts val="0"/>
              </a:spcAft>
              <a:buClr>
                <a:schemeClr val="dk1"/>
              </a:buClr>
              <a:buSzPts val="2100"/>
              <a:buNone/>
            </a:pPr>
            <a:r>
              <a:rPr lang="en" sz="2100"/>
              <a:t>A group problem-based learning project relating to an individual’s career area of interest that involves a problem relating to employers within that area, including mentoring from adults with expertise in that area, and requires the individual to present the outcomes of the project.</a:t>
            </a:r>
            <a:endParaRPr/>
          </a:p>
        </p:txBody>
      </p:sp>
      <p:pic>
        <p:nvPicPr>
          <p:cNvPr id="1356" name="Google Shape;1356;p220"/>
          <p:cNvPicPr preferRelativeResize="0"/>
          <p:nvPr/>
        </p:nvPicPr>
        <p:blipFill rotWithShape="1">
          <a:blip r:embed="rId4">
            <a:alphaModFix/>
          </a:blip>
          <a:srcRect b="0" l="0" r="0" t="0"/>
          <a:stretch/>
        </p:blipFill>
        <p:spPr>
          <a:xfrm>
            <a:off x="1259000" y="3400565"/>
            <a:ext cx="6858001" cy="1296570"/>
          </a:xfrm>
          <a:prstGeom prst="rect">
            <a:avLst/>
          </a:prstGeom>
          <a:noFill/>
          <a:ln>
            <a:noFill/>
          </a:ln>
        </p:spPr>
      </p:pic>
      <p:sp>
        <p:nvSpPr>
          <p:cNvPr id="1357" name="Google Shape;1357;p220"/>
          <p:cNvSpPr/>
          <p:nvPr/>
        </p:nvSpPr>
        <p:spPr>
          <a:xfrm>
            <a:off x="3135850" y="3688999"/>
            <a:ext cx="1028700" cy="571500"/>
          </a:xfrm>
          <a:prstGeom prst="rect">
            <a:avLst/>
          </a:prstGeom>
          <a:noFill/>
          <a:ln cap="flat" cmpd="sng" w="76200">
            <a:solidFill>
              <a:srgbClr val="FF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Asap"/>
              <a:buNone/>
            </a:pPr>
            <a:r>
              <a:t/>
            </a:r>
            <a:endParaRPr sz="1400">
              <a:solidFill>
                <a:schemeClr val="dk1"/>
              </a:solidFill>
              <a:latin typeface="Asap"/>
              <a:ea typeface="Asap"/>
              <a:cs typeface="Asap"/>
              <a:sym typeface="Asap"/>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221"/>
          <p:cNvSpPr txBox="1"/>
          <p:nvPr>
            <p:ph type="title"/>
          </p:nvPr>
        </p:nvSpPr>
        <p:spPr>
          <a:xfrm>
            <a:off x="342900" y="2228850"/>
            <a:ext cx="2514600" cy="1028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00000"/>
              <a:buFont typeface="Asap Condensed SemiBold"/>
              <a:buNone/>
            </a:pPr>
            <a:r>
              <a:rPr lang="en"/>
              <a:t>Team-based Challenge Best Practices</a:t>
            </a:r>
            <a:endParaRPr/>
          </a:p>
        </p:txBody>
      </p:sp>
      <p:sp>
        <p:nvSpPr>
          <p:cNvPr id="1363" name="Google Shape;1363;p221"/>
          <p:cNvSpPr txBox="1"/>
          <p:nvPr>
            <p:ph idx="1" type="body"/>
          </p:nvPr>
        </p:nvSpPr>
        <p:spPr>
          <a:xfrm>
            <a:off x="3486150" y="514351"/>
            <a:ext cx="5200800" cy="3881400"/>
          </a:xfrm>
          <a:prstGeom prst="rect">
            <a:avLst/>
          </a:prstGeom>
          <a:noFill/>
          <a:ln>
            <a:noFill/>
          </a:ln>
        </p:spPr>
        <p:txBody>
          <a:bodyPr anchorCtr="0" anchor="ctr"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
              <a:t>‘Mentoring from adults with expertise” – consider employer partners as well as postsecondary partners, community-based organizations, families of youth, in-house staff</a:t>
            </a:r>
            <a:endParaRPr/>
          </a:p>
          <a:p>
            <a:pPr indent="-177800" lvl="0" marL="177800" rtl="0" algn="l">
              <a:lnSpc>
                <a:spcPct val="90000"/>
              </a:lnSpc>
              <a:spcBef>
                <a:spcPts val="800"/>
              </a:spcBef>
              <a:spcAft>
                <a:spcPts val="0"/>
              </a:spcAft>
              <a:buClr>
                <a:schemeClr val="dk1"/>
              </a:buClr>
              <a:buSzPts val="1800"/>
              <a:buChar char="•"/>
            </a:pPr>
            <a:r>
              <a:rPr lang="en"/>
              <a:t>Embedded within coursework</a:t>
            </a:r>
            <a:endParaRPr/>
          </a:p>
          <a:p>
            <a:pPr indent="-177800" lvl="1" marL="520700" rtl="0" algn="l">
              <a:lnSpc>
                <a:spcPct val="90000"/>
              </a:lnSpc>
              <a:spcBef>
                <a:spcPts val="400"/>
              </a:spcBef>
              <a:spcAft>
                <a:spcPts val="0"/>
              </a:spcAft>
              <a:buClr>
                <a:schemeClr val="dk1"/>
              </a:buClr>
              <a:buSzPts val="1800"/>
              <a:buChar char="•"/>
            </a:pPr>
            <a:r>
              <a:rPr lang="en"/>
              <a:t>Consider especially Intro level courses</a:t>
            </a:r>
            <a:endParaRPr/>
          </a:p>
          <a:p>
            <a:pPr indent="-177800" lvl="1" marL="520700" rtl="0" algn="l">
              <a:lnSpc>
                <a:spcPct val="90000"/>
              </a:lnSpc>
              <a:spcBef>
                <a:spcPts val="400"/>
              </a:spcBef>
              <a:spcAft>
                <a:spcPts val="0"/>
              </a:spcAft>
              <a:buClr>
                <a:schemeClr val="dk1"/>
              </a:buClr>
              <a:buSzPts val="1800"/>
              <a:buChar char="•"/>
            </a:pPr>
            <a:r>
              <a:rPr lang="en"/>
              <a:t>Dual credit opportunities</a:t>
            </a:r>
            <a:endParaRPr/>
          </a:p>
          <a:p>
            <a:pPr indent="-177800" lvl="0" marL="177800" rtl="0" algn="l">
              <a:lnSpc>
                <a:spcPct val="90000"/>
              </a:lnSpc>
              <a:spcBef>
                <a:spcPts val="800"/>
              </a:spcBef>
              <a:spcAft>
                <a:spcPts val="0"/>
              </a:spcAft>
              <a:buClr>
                <a:schemeClr val="dk1"/>
              </a:buClr>
              <a:buSzPts val="1800"/>
              <a:buChar char="•"/>
            </a:pPr>
            <a:r>
              <a:rPr lang="en"/>
              <a:t>Connect with existing opportunities, models and resources of CTSOs and other extracurricular orgs, professional associations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222"/>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3300"/>
              <a:buFont typeface="Asap Condensed SemiBold"/>
              <a:buNone/>
            </a:pPr>
            <a:r>
              <a:rPr lang="en"/>
              <a:t>Student Experience</a:t>
            </a:r>
            <a:endParaRPr/>
          </a:p>
        </p:txBody>
      </p:sp>
      <p:sp>
        <p:nvSpPr>
          <p:cNvPr id="1369" name="Google Shape;1369;p222"/>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p>
            <a:pPr indent="-184150" lvl="0" marL="177800" rtl="0" algn="l">
              <a:lnSpc>
                <a:spcPct val="90000"/>
              </a:lnSpc>
              <a:spcBef>
                <a:spcPts val="0"/>
              </a:spcBef>
              <a:spcAft>
                <a:spcPts val="0"/>
              </a:spcAft>
              <a:buClr>
                <a:schemeClr val="dk1"/>
              </a:buClr>
              <a:buSzPts val="1700"/>
              <a:buChar char="•"/>
            </a:pPr>
            <a:r>
              <a:rPr lang="en" sz="1700"/>
              <a:t>Learning is driven by challenging, open-ended problems with no one “right” answer </a:t>
            </a:r>
            <a:endParaRPr/>
          </a:p>
          <a:p>
            <a:pPr indent="-184150" lvl="0" marL="177800" rtl="0" algn="l">
              <a:lnSpc>
                <a:spcPct val="90000"/>
              </a:lnSpc>
              <a:spcBef>
                <a:spcPts val="800"/>
              </a:spcBef>
              <a:spcAft>
                <a:spcPts val="0"/>
              </a:spcAft>
              <a:buClr>
                <a:schemeClr val="dk1"/>
              </a:buClr>
              <a:buSzPts val="1700"/>
              <a:buChar char="•"/>
            </a:pPr>
            <a:r>
              <a:rPr lang="en" sz="1700"/>
              <a:t>Students work as self-directed, active investigators and problem-solvers in small collaborative groups </a:t>
            </a:r>
            <a:endParaRPr sz="1700"/>
          </a:p>
          <a:p>
            <a:pPr indent="-184150" lvl="0" marL="177800" rtl="0" algn="l">
              <a:lnSpc>
                <a:spcPct val="90000"/>
              </a:lnSpc>
              <a:spcBef>
                <a:spcPts val="800"/>
              </a:spcBef>
              <a:spcAft>
                <a:spcPts val="0"/>
              </a:spcAft>
              <a:buClr>
                <a:schemeClr val="dk1"/>
              </a:buClr>
              <a:buSzPts val="1700"/>
              <a:buChar char="•"/>
            </a:pPr>
            <a:r>
              <a:rPr lang="en" sz="1700"/>
              <a:t>A key problem is identified and a solution is agreed upon and implemented </a:t>
            </a:r>
            <a:endParaRPr/>
          </a:p>
          <a:p>
            <a:pPr indent="-184150" lvl="0" marL="177800" rtl="0" algn="l">
              <a:lnSpc>
                <a:spcPct val="90000"/>
              </a:lnSpc>
              <a:spcBef>
                <a:spcPts val="800"/>
              </a:spcBef>
              <a:spcAft>
                <a:spcPts val="0"/>
              </a:spcAft>
              <a:buClr>
                <a:schemeClr val="dk1"/>
              </a:buClr>
              <a:buSzPts val="1700"/>
              <a:buChar char="•"/>
            </a:pPr>
            <a:r>
              <a:rPr lang="en" sz="1700"/>
              <a:t>Teachers adopt the role as facilitators of learning, guiding the learning process and promoting an environment of inquiry</a:t>
            </a:r>
            <a:endParaRPr/>
          </a:p>
        </p:txBody>
      </p:sp>
      <p:grpSp>
        <p:nvGrpSpPr>
          <p:cNvPr id="1370" name="Google Shape;1370;p222"/>
          <p:cNvGrpSpPr/>
          <p:nvPr/>
        </p:nvGrpSpPr>
        <p:grpSpPr>
          <a:xfrm>
            <a:off x="4972055" y="914749"/>
            <a:ext cx="3798684" cy="3004792"/>
            <a:chOff x="203236" y="-21706"/>
            <a:chExt cx="5064912" cy="4006389"/>
          </a:xfrm>
        </p:grpSpPr>
        <p:sp>
          <p:nvSpPr>
            <p:cNvPr id="1371" name="Google Shape;1371;p222"/>
            <p:cNvSpPr/>
            <p:nvPr/>
          </p:nvSpPr>
          <p:spPr>
            <a:xfrm>
              <a:off x="749824" y="-21706"/>
              <a:ext cx="3986700" cy="3986700"/>
            </a:xfrm>
            <a:custGeom>
              <a:rect b="b" l="l" r="r" t="t"/>
              <a:pathLst>
                <a:path extrusionOk="0" h="120000" w="120000">
                  <a:moveTo>
                    <a:pt x="78493" y="6699"/>
                  </a:moveTo>
                  <a:lnTo>
                    <a:pt x="78493" y="6699"/>
                  </a:lnTo>
                  <a:cubicBezTo>
                    <a:pt x="102776" y="15124"/>
                    <a:pt x="118295" y="38897"/>
                    <a:pt x="116237" y="64517"/>
                  </a:cubicBezTo>
                  <a:cubicBezTo>
                    <a:pt x="114179" y="90137"/>
                    <a:pt x="95065" y="111128"/>
                    <a:pt x="69748" y="115569"/>
                  </a:cubicBezTo>
                  <a:cubicBezTo>
                    <a:pt x="44432" y="120011"/>
                    <a:pt x="19314" y="106779"/>
                    <a:pt x="8659" y="83389"/>
                  </a:cubicBezTo>
                  <a:cubicBezTo>
                    <a:pt x="-1997" y="59999"/>
                    <a:pt x="4504" y="32363"/>
                    <a:pt x="24469" y="16176"/>
                  </a:cubicBezTo>
                  <a:lnTo>
                    <a:pt x="22482" y="13213"/>
                  </a:lnTo>
                  <a:lnTo>
                    <a:pt x="30428" y="15907"/>
                  </a:lnTo>
                  <a:lnTo>
                    <a:pt x="30178" y="24688"/>
                  </a:lnTo>
                  <a:lnTo>
                    <a:pt x="28192" y="21727"/>
                  </a:lnTo>
                  <a:lnTo>
                    <a:pt x="28192" y="21727"/>
                  </a:lnTo>
                  <a:cubicBezTo>
                    <a:pt x="10799" y="36182"/>
                    <a:pt x="5340" y="60548"/>
                    <a:pt x="14902" y="81042"/>
                  </a:cubicBezTo>
                  <a:cubicBezTo>
                    <a:pt x="24465" y="101537"/>
                    <a:pt x="46645" y="113006"/>
                    <a:pt x="68896" y="108964"/>
                  </a:cubicBezTo>
                  <a:cubicBezTo>
                    <a:pt x="91148" y="104921"/>
                    <a:pt x="107875" y="86382"/>
                    <a:pt x="109617" y="63834"/>
                  </a:cubicBezTo>
                  <a:cubicBezTo>
                    <a:pt x="111360" y="41285"/>
                    <a:pt x="97678" y="20397"/>
                    <a:pt x="76312" y="12984"/>
                  </a:cubicBezTo>
                  <a:close/>
                </a:path>
              </a:pathLst>
            </a:custGeom>
            <a:solidFill>
              <a:srgbClr val="CAE8E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2" name="Google Shape;1372;p222"/>
            <p:cNvSpPr/>
            <p:nvPr/>
          </p:nvSpPr>
          <p:spPr>
            <a:xfrm>
              <a:off x="1835050" y="530"/>
              <a:ext cx="1816200" cy="908100"/>
            </a:xfrm>
            <a:prstGeom prst="roundRect">
              <a:avLst>
                <a:gd fmla="val 16667" name="adj"/>
              </a:avLst>
            </a:prstGeom>
            <a:solidFill>
              <a:srgbClr val="2DBEBB"/>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3" name="Google Shape;1373;p222"/>
            <p:cNvSpPr txBox="1"/>
            <p:nvPr/>
          </p:nvSpPr>
          <p:spPr>
            <a:xfrm>
              <a:off x="1879382" y="44862"/>
              <a:ext cx="1727700" cy="819600"/>
            </a:xfrm>
            <a:prstGeom prst="rect">
              <a:avLst/>
            </a:prstGeom>
            <a:noFill/>
            <a:ln>
              <a:noFill/>
            </a:ln>
          </p:spPr>
          <p:txBody>
            <a:bodyPr anchorCtr="0" anchor="ctr" bIns="65725" lIns="65725" spcFirstLastPara="1" rIns="65725" wrap="square" tIns="65725">
              <a:noAutofit/>
            </a:bodyPr>
            <a:lstStyle/>
            <a:p>
              <a:pPr indent="0" lvl="0" marL="0" marR="0" rtl="0" algn="ctr">
                <a:lnSpc>
                  <a:spcPct val="90000"/>
                </a:lnSpc>
                <a:spcBef>
                  <a:spcPts val="0"/>
                </a:spcBef>
                <a:spcAft>
                  <a:spcPts val="0"/>
                </a:spcAft>
                <a:buNone/>
              </a:pPr>
              <a:r>
                <a:rPr lang="en" sz="1700">
                  <a:solidFill>
                    <a:schemeClr val="lt1"/>
                  </a:solidFill>
                  <a:latin typeface="Asap"/>
                  <a:ea typeface="Asap"/>
                  <a:cs typeface="Asap"/>
                  <a:sym typeface="Asap"/>
                </a:rPr>
                <a:t>Identify a Problem</a:t>
              </a:r>
              <a:endParaRPr sz="1700">
                <a:solidFill>
                  <a:schemeClr val="lt1"/>
                </a:solidFill>
                <a:latin typeface="Asap"/>
                <a:ea typeface="Asap"/>
                <a:cs typeface="Asap"/>
                <a:sym typeface="Asap"/>
              </a:endParaRPr>
            </a:p>
          </p:txBody>
        </p:sp>
        <p:sp>
          <p:nvSpPr>
            <p:cNvPr id="1374" name="Google Shape;1374;p222"/>
            <p:cNvSpPr/>
            <p:nvPr/>
          </p:nvSpPr>
          <p:spPr>
            <a:xfrm>
              <a:off x="3451948" y="1175275"/>
              <a:ext cx="1816200" cy="908100"/>
            </a:xfrm>
            <a:prstGeom prst="roundRect">
              <a:avLst>
                <a:gd fmla="val 16667" name="adj"/>
              </a:avLst>
            </a:prstGeom>
            <a:solidFill>
              <a:srgbClr val="1EA2AF"/>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5" name="Google Shape;1375;p222"/>
            <p:cNvSpPr txBox="1"/>
            <p:nvPr/>
          </p:nvSpPr>
          <p:spPr>
            <a:xfrm>
              <a:off x="3496280" y="1219607"/>
              <a:ext cx="1727700" cy="819600"/>
            </a:xfrm>
            <a:prstGeom prst="rect">
              <a:avLst/>
            </a:prstGeom>
            <a:noFill/>
            <a:ln>
              <a:noFill/>
            </a:ln>
          </p:spPr>
          <p:txBody>
            <a:bodyPr anchorCtr="0" anchor="ctr" bIns="65725" lIns="65725" spcFirstLastPara="1" rIns="65725" wrap="square" tIns="65725">
              <a:noAutofit/>
            </a:bodyPr>
            <a:lstStyle/>
            <a:p>
              <a:pPr indent="0" lvl="0" marL="0" marR="0" rtl="0" algn="ctr">
                <a:lnSpc>
                  <a:spcPct val="90000"/>
                </a:lnSpc>
                <a:spcBef>
                  <a:spcPts val="0"/>
                </a:spcBef>
                <a:spcAft>
                  <a:spcPts val="0"/>
                </a:spcAft>
                <a:buNone/>
              </a:pPr>
              <a:r>
                <a:rPr lang="en" sz="1700">
                  <a:solidFill>
                    <a:schemeClr val="lt1"/>
                  </a:solidFill>
                  <a:latin typeface="Asap"/>
                  <a:ea typeface="Asap"/>
                  <a:cs typeface="Asap"/>
                  <a:sym typeface="Asap"/>
                </a:rPr>
                <a:t>Research</a:t>
              </a:r>
              <a:endParaRPr sz="1700">
                <a:solidFill>
                  <a:schemeClr val="lt1"/>
                </a:solidFill>
                <a:latin typeface="Asap"/>
                <a:ea typeface="Asap"/>
                <a:cs typeface="Asap"/>
                <a:sym typeface="Asap"/>
              </a:endParaRPr>
            </a:p>
          </p:txBody>
        </p:sp>
        <p:sp>
          <p:nvSpPr>
            <p:cNvPr id="1376" name="Google Shape;1376;p222"/>
            <p:cNvSpPr/>
            <p:nvPr/>
          </p:nvSpPr>
          <p:spPr>
            <a:xfrm>
              <a:off x="3251227" y="2797237"/>
              <a:ext cx="1816200" cy="908100"/>
            </a:xfrm>
            <a:prstGeom prst="roundRect">
              <a:avLst>
                <a:gd fmla="val 16667" name="adj"/>
              </a:avLst>
            </a:prstGeom>
            <a:solidFill>
              <a:srgbClr val="11839E"/>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7" name="Google Shape;1377;p222"/>
            <p:cNvSpPr txBox="1"/>
            <p:nvPr/>
          </p:nvSpPr>
          <p:spPr>
            <a:xfrm>
              <a:off x="3295559" y="2841569"/>
              <a:ext cx="1727700" cy="819600"/>
            </a:xfrm>
            <a:prstGeom prst="rect">
              <a:avLst/>
            </a:prstGeom>
            <a:noFill/>
            <a:ln>
              <a:noFill/>
            </a:ln>
          </p:spPr>
          <p:txBody>
            <a:bodyPr anchorCtr="0" anchor="ctr" bIns="65725" lIns="65725" spcFirstLastPara="1" rIns="65725" wrap="square" tIns="65725">
              <a:noAutofit/>
            </a:bodyPr>
            <a:lstStyle/>
            <a:p>
              <a:pPr indent="0" lvl="0" marL="0" marR="0" rtl="0" algn="ctr">
                <a:lnSpc>
                  <a:spcPct val="90000"/>
                </a:lnSpc>
                <a:spcBef>
                  <a:spcPts val="0"/>
                </a:spcBef>
                <a:spcAft>
                  <a:spcPts val="0"/>
                </a:spcAft>
                <a:buNone/>
              </a:pPr>
              <a:r>
                <a:rPr lang="en" sz="1700">
                  <a:solidFill>
                    <a:schemeClr val="lt1"/>
                  </a:solidFill>
                  <a:latin typeface="Asap"/>
                  <a:ea typeface="Asap"/>
                  <a:cs typeface="Asap"/>
                  <a:sym typeface="Asap"/>
                </a:rPr>
                <a:t>Develop a Plan</a:t>
              </a:r>
              <a:endParaRPr sz="1700">
                <a:solidFill>
                  <a:schemeClr val="lt1"/>
                </a:solidFill>
                <a:latin typeface="Asap"/>
                <a:ea typeface="Asap"/>
                <a:cs typeface="Asap"/>
                <a:sym typeface="Asap"/>
              </a:endParaRPr>
            </a:p>
          </p:txBody>
        </p:sp>
        <p:sp>
          <p:nvSpPr>
            <p:cNvPr id="1378" name="Google Shape;1378;p222"/>
            <p:cNvSpPr/>
            <p:nvPr/>
          </p:nvSpPr>
          <p:spPr>
            <a:xfrm>
              <a:off x="449794" y="3076583"/>
              <a:ext cx="1816200" cy="908100"/>
            </a:xfrm>
            <a:prstGeom prst="roundRect">
              <a:avLst>
                <a:gd fmla="val 16667" name="adj"/>
              </a:avLst>
            </a:prstGeom>
            <a:solidFill>
              <a:srgbClr val="06648B"/>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9" name="Google Shape;1379;p222"/>
            <p:cNvSpPr txBox="1"/>
            <p:nvPr/>
          </p:nvSpPr>
          <p:spPr>
            <a:xfrm>
              <a:off x="494126" y="3120915"/>
              <a:ext cx="1727700" cy="819600"/>
            </a:xfrm>
            <a:prstGeom prst="rect">
              <a:avLst/>
            </a:prstGeom>
            <a:noFill/>
            <a:ln>
              <a:noFill/>
            </a:ln>
          </p:spPr>
          <p:txBody>
            <a:bodyPr anchorCtr="0" anchor="ctr" bIns="65725" lIns="65725" spcFirstLastPara="1" rIns="65725" wrap="square" tIns="65725">
              <a:noAutofit/>
            </a:bodyPr>
            <a:lstStyle/>
            <a:p>
              <a:pPr indent="0" lvl="0" marL="0" marR="0" rtl="0" algn="ctr">
                <a:lnSpc>
                  <a:spcPct val="90000"/>
                </a:lnSpc>
                <a:spcBef>
                  <a:spcPts val="0"/>
                </a:spcBef>
                <a:spcAft>
                  <a:spcPts val="0"/>
                </a:spcAft>
                <a:buNone/>
              </a:pPr>
              <a:r>
                <a:rPr lang="en" sz="1700">
                  <a:solidFill>
                    <a:schemeClr val="lt1"/>
                  </a:solidFill>
                  <a:latin typeface="Asap"/>
                  <a:ea typeface="Asap"/>
                  <a:cs typeface="Asap"/>
                  <a:sym typeface="Asap"/>
                </a:rPr>
                <a:t>Evaluate &amp; Re-examine</a:t>
              </a:r>
              <a:endParaRPr sz="1700">
                <a:solidFill>
                  <a:schemeClr val="lt1"/>
                </a:solidFill>
                <a:latin typeface="Asap"/>
                <a:ea typeface="Asap"/>
                <a:cs typeface="Asap"/>
                <a:sym typeface="Asap"/>
              </a:endParaRPr>
            </a:p>
          </p:txBody>
        </p:sp>
        <p:sp>
          <p:nvSpPr>
            <p:cNvPr id="1380" name="Google Shape;1380;p222"/>
            <p:cNvSpPr/>
            <p:nvPr/>
          </p:nvSpPr>
          <p:spPr>
            <a:xfrm>
              <a:off x="203236" y="1197035"/>
              <a:ext cx="1816200" cy="908100"/>
            </a:xfrm>
            <a:prstGeom prst="roundRect">
              <a:avLst>
                <a:gd fmla="val 16667" name="adj"/>
              </a:avLst>
            </a:prstGeom>
            <a:solidFill>
              <a:srgbClr val="004774"/>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1" name="Google Shape;1381;p222"/>
            <p:cNvSpPr txBox="1"/>
            <p:nvPr/>
          </p:nvSpPr>
          <p:spPr>
            <a:xfrm>
              <a:off x="247568" y="1241367"/>
              <a:ext cx="1727700" cy="819600"/>
            </a:xfrm>
            <a:prstGeom prst="rect">
              <a:avLst/>
            </a:prstGeom>
            <a:noFill/>
            <a:ln>
              <a:noFill/>
            </a:ln>
          </p:spPr>
          <p:txBody>
            <a:bodyPr anchorCtr="0" anchor="ctr" bIns="65725" lIns="65725" spcFirstLastPara="1" rIns="65725" wrap="square" tIns="65725">
              <a:noAutofit/>
            </a:bodyPr>
            <a:lstStyle/>
            <a:p>
              <a:pPr indent="0" lvl="0" marL="0" marR="0" rtl="0" algn="ctr">
                <a:lnSpc>
                  <a:spcPct val="90000"/>
                </a:lnSpc>
                <a:spcBef>
                  <a:spcPts val="0"/>
                </a:spcBef>
                <a:spcAft>
                  <a:spcPts val="0"/>
                </a:spcAft>
                <a:buNone/>
              </a:pPr>
              <a:r>
                <a:rPr lang="en" sz="1700">
                  <a:solidFill>
                    <a:schemeClr val="lt1"/>
                  </a:solidFill>
                  <a:latin typeface="Asap"/>
                  <a:ea typeface="Asap"/>
                  <a:cs typeface="Asap"/>
                  <a:sym typeface="Asap"/>
                </a:rPr>
                <a:t>Present &amp; Reflect</a:t>
              </a:r>
              <a:endParaRPr sz="1700">
                <a:solidFill>
                  <a:schemeClr val="lt1"/>
                </a:solidFill>
                <a:latin typeface="Asap"/>
                <a:ea typeface="Asap"/>
                <a:cs typeface="Asap"/>
                <a:sym typeface="Asap"/>
              </a:endParaRPr>
            </a:p>
          </p:txBody>
        </p:sp>
      </p:grpSp>
      <p:sp>
        <p:nvSpPr>
          <p:cNvPr id="1382" name="Google Shape;1382;p222"/>
          <p:cNvSpPr/>
          <p:nvPr/>
        </p:nvSpPr>
        <p:spPr>
          <a:xfrm>
            <a:off x="8001000" y="1543050"/>
            <a:ext cx="457200" cy="400200"/>
          </a:xfrm>
          <a:prstGeom prst="star5">
            <a:avLst>
              <a:gd fmla="val 19098" name="adj"/>
              <a:gd fmla="val 105146" name="hf"/>
              <a:gd fmla="val 110557" name="vf"/>
            </a:avLst>
          </a:prstGeom>
          <a:solidFill>
            <a:srgbClr val="FFFF00"/>
          </a:solidFill>
          <a:ln cap="flat" cmpd="sng" w="12700">
            <a:solidFill>
              <a:srgbClr val="0056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383" name="Google Shape;1383;p222"/>
          <p:cNvSpPr/>
          <p:nvPr/>
        </p:nvSpPr>
        <p:spPr>
          <a:xfrm>
            <a:off x="7086600" y="3486150"/>
            <a:ext cx="457200" cy="400200"/>
          </a:xfrm>
          <a:prstGeom prst="star5">
            <a:avLst>
              <a:gd fmla="val 19098" name="adj"/>
              <a:gd fmla="val 105146" name="hf"/>
              <a:gd fmla="val 110557" name="vf"/>
            </a:avLst>
          </a:prstGeom>
          <a:solidFill>
            <a:srgbClr val="FFFF00"/>
          </a:solidFill>
          <a:ln cap="flat" cmpd="sng" w="12700">
            <a:solidFill>
              <a:srgbClr val="0056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384" name="Google Shape;1384;p222"/>
          <p:cNvSpPr/>
          <p:nvPr/>
        </p:nvSpPr>
        <p:spPr>
          <a:xfrm>
            <a:off x="5305436" y="1543050"/>
            <a:ext cx="457200" cy="400200"/>
          </a:xfrm>
          <a:prstGeom prst="star5">
            <a:avLst>
              <a:gd fmla="val 19098" name="adj"/>
              <a:gd fmla="val 105146" name="hf"/>
              <a:gd fmla="val 110557" name="vf"/>
            </a:avLst>
          </a:prstGeom>
          <a:solidFill>
            <a:srgbClr val="FFFF00"/>
          </a:solidFill>
          <a:ln cap="flat" cmpd="sng" w="12700">
            <a:solidFill>
              <a:srgbClr val="0056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sp>
        <p:nvSpPr>
          <p:cNvPr id="1385" name="Google Shape;1385;p222"/>
          <p:cNvSpPr txBox="1"/>
          <p:nvPr/>
        </p:nvSpPr>
        <p:spPr>
          <a:xfrm>
            <a:off x="5886450" y="2714625"/>
            <a:ext cx="1428900" cy="428700"/>
          </a:xfrm>
          <a:prstGeom prst="rect">
            <a:avLst/>
          </a:prstGeom>
          <a:noFill/>
          <a:ln>
            <a:noFill/>
          </a:ln>
        </p:spPr>
        <p:txBody>
          <a:bodyPr anchorCtr="0" anchor="ctr" bIns="34275" lIns="68575" spcFirstLastPara="1" rIns="68575" wrap="square" tIns="34275">
            <a:normAutofit fontScale="70000"/>
          </a:bodyPr>
          <a:lstStyle/>
          <a:p>
            <a:pPr indent="0" lvl="0" marL="0" marR="0" rtl="0" algn="l">
              <a:spcBef>
                <a:spcPts val="0"/>
              </a:spcBef>
              <a:spcAft>
                <a:spcPts val="0"/>
              </a:spcAft>
              <a:buNone/>
            </a:pPr>
            <a:r>
              <a:rPr lang="en" sz="2700">
                <a:solidFill>
                  <a:srgbClr val="62BFFF"/>
                </a:solidFill>
                <a:latin typeface="Asap"/>
                <a:ea typeface="Asap"/>
                <a:cs typeface="Asap"/>
                <a:sym typeface="Asap"/>
              </a:rPr>
              <a:t>Implement?</a:t>
            </a:r>
            <a:endParaRPr sz="2700">
              <a:solidFill>
                <a:srgbClr val="62BFFF"/>
              </a:solidFill>
              <a:latin typeface="Asap"/>
              <a:ea typeface="Asap"/>
              <a:cs typeface="Asap"/>
              <a:sym typeface="Asap"/>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223"/>
          <p:cNvSpPr txBox="1"/>
          <p:nvPr>
            <p:ph idx="1" type="body"/>
          </p:nvPr>
        </p:nvSpPr>
        <p:spPr>
          <a:xfrm>
            <a:off x="4381522" y="1184699"/>
            <a:ext cx="4076700" cy="33720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t/>
            </a:r>
            <a:endParaRPr/>
          </a:p>
          <a:p>
            <a:pPr indent="-177800" lvl="0" marL="177800" rtl="0" algn="l">
              <a:lnSpc>
                <a:spcPct val="90000"/>
              </a:lnSpc>
              <a:spcBef>
                <a:spcPts val="800"/>
              </a:spcBef>
              <a:spcAft>
                <a:spcPts val="0"/>
              </a:spcAft>
              <a:buClr>
                <a:schemeClr val="dk1"/>
              </a:buClr>
              <a:buSzPts val="1800"/>
              <a:buChar char="•"/>
            </a:pPr>
            <a:r>
              <a:rPr lang="en"/>
              <a:t>Organized by College and Career Pathway Endorsement Area</a:t>
            </a:r>
            <a:endParaRPr/>
          </a:p>
          <a:p>
            <a:pPr indent="-177800" lvl="0" marL="177800" rtl="0" algn="l">
              <a:lnSpc>
                <a:spcPct val="90000"/>
              </a:lnSpc>
              <a:spcBef>
                <a:spcPts val="800"/>
              </a:spcBef>
              <a:spcAft>
                <a:spcPts val="0"/>
              </a:spcAft>
              <a:buClr>
                <a:schemeClr val="dk1"/>
              </a:buClr>
              <a:buSzPts val="1800"/>
              <a:buChar char="•"/>
            </a:pPr>
            <a:r>
              <a:rPr lang="en"/>
              <a:t>Includes ideas for inspiration and detailed models, along with a template for designing your own</a:t>
            </a:r>
            <a:endParaRPr/>
          </a:p>
          <a:p>
            <a:pPr indent="-177800" lvl="0" marL="177800" rtl="0" algn="l">
              <a:lnSpc>
                <a:spcPct val="90000"/>
              </a:lnSpc>
              <a:spcBef>
                <a:spcPts val="800"/>
              </a:spcBef>
              <a:spcAft>
                <a:spcPts val="0"/>
              </a:spcAft>
              <a:buClr>
                <a:schemeClr val="dk1"/>
              </a:buClr>
              <a:buSzPts val="1800"/>
              <a:buChar char="•"/>
            </a:pPr>
            <a:r>
              <a:rPr lang="en"/>
              <a:t>Resource bank and materials available on </a:t>
            </a:r>
            <a:r>
              <a:rPr lang="en" u="sng">
                <a:solidFill>
                  <a:schemeClr val="hlink"/>
                </a:solidFill>
                <a:hlinkClick r:id="rId3"/>
              </a:rPr>
              <a:t>I-WIN resource hub</a:t>
            </a:r>
            <a:endParaRPr/>
          </a:p>
          <a:p>
            <a:pPr indent="0" lvl="0" marL="0" rtl="0" algn="l">
              <a:lnSpc>
                <a:spcPct val="100000"/>
              </a:lnSpc>
              <a:spcBef>
                <a:spcPts val="800"/>
              </a:spcBef>
              <a:spcAft>
                <a:spcPts val="0"/>
              </a:spcAft>
              <a:buNone/>
            </a:pPr>
            <a:r>
              <a:t/>
            </a:r>
            <a:endParaRPr/>
          </a:p>
          <a:p>
            <a:pPr indent="0" lvl="0" marL="0" rtl="0" algn="ctr">
              <a:lnSpc>
                <a:spcPct val="100000"/>
              </a:lnSpc>
              <a:spcBef>
                <a:spcPts val="800"/>
              </a:spcBef>
              <a:spcAft>
                <a:spcPts val="0"/>
              </a:spcAft>
              <a:buNone/>
            </a:pPr>
            <a:r>
              <a:rPr lang="en" u="sng">
                <a:solidFill>
                  <a:schemeClr val="accent1"/>
                </a:solidFill>
                <a:hlinkClick r:id="rId4">
                  <a:extLst>
                    <a:ext uri="{A12FA001-AC4F-418D-AE19-62706E023703}">
                      <ahyp:hlinkClr val="tx"/>
                    </a:ext>
                  </a:extLst>
                </a:hlinkClick>
              </a:rPr>
              <a:t>Team-based Challenge Template</a:t>
            </a:r>
            <a:endParaRPr/>
          </a:p>
          <a:p>
            <a:pPr indent="0" lvl="0" marL="0" rtl="0" algn="l">
              <a:lnSpc>
                <a:spcPct val="90000"/>
              </a:lnSpc>
              <a:spcBef>
                <a:spcPts val="800"/>
              </a:spcBef>
              <a:spcAft>
                <a:spcPts val="0"/>
              </a:spcAft>
              <a:buClr>
                <a:schemeClr val="dk1"/>
              </a:buClr>
              <a:buSzPts val="1800"/>
              <a:buNone/>
            </a:pPr>
            <a:r>
              <a:t/>
            </a:r>
            <a:endParaRPr/>
          </a:p>
        </p:txBody>
      </p:sp>
      <p:sp>
        <p:nvSpPr>
          <p:cNvPr id="1392" name="Google Shape;1392;p223"/>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lang="en"/>
              <a:t>Statewide Team-based Challenge Resource Bank</a:t>
            </a:r>
            <a:endParaRPr/>
          </a:p>
        </p:txBody>
      </p:sp>
      <p:pic>
        <p:nvPicPr>
          <p:cNvPr descr="https://northcentralus1-mediap.svc.ms/transform/thumbnail?provider=spo&amp;inputFormat=jpg&amp;cs=fFNQTw&amp;docid=https%3A%2F%2Fniuits-my.sharepoint.com%3A443%2F_api%2Fv2.0%2Fdrives%2Fb!57iMuZPZq0ixzLQG_ZFZJ-vCclZOMTJKgvOQEYBvibyNiuaWneTwR4jDxW91X0Ru%2Fitems%2F01HWDSRBC24OM2DWDKDVDZUMNX5A65FUHA%3Fversion%3DPublished&amp;access_token=eyJ0eXAiOiJKV1QiLCJhbGciOiJub25lIn0.eyJhdWQiOiIwMDAwMDAwMy0wMDAwLTBmZjEtY2UwMC0wMDAwMDAwMDAwMDAvbml1aXRzLW15LnNoYXJlcG9pbnQuY29tQGVhODczMzkwLThjMWMtNDIzMS1hNzk5LTZiNWEwMjM1YjJlNiIsImlzcyI6IjAwMDAwMDAzLTAwMDAtMGZmMS1jZTAwLTAwMDAwMDAwMDAwMCIsIm5iZiI6IjE2MTg5MzA4MDAiLCJleHAiOiIxNjE4OTUyNDAwIiwiZW5kcG9pbnR1cmwiOiJ4NkdCMzluNnIvS2xTdFpiRUE4ZTJ5Y3U1ZGl4QnNRMnBDcSs0cEp0QjFvPSIsImVuZHBvaW50dXJsTGVuZ3RoIjoiMTE2IiwiaXNsb29wYmFjayI6IlRydWUiLCJ2ZXIiOiJoYXNoZWRwcm9vZnRva2VuIiwic2l0ZWlkIjoiWWprNFkySTRaVGN0WkRrNU15MDBPR0ZpTFdJeFkyTXRZalF3Tm1aa09URTFPVEkzIiwic2lnbmluX3N0YXRlIjoiW1wia21zaVwiXSIsIm5hbWVpZCI6IjAjLmZ8bWVtYmVyc2hpcHxhMTg4MDE3MUBtYWlsLm5pdS5lZHUiLCJuaWkiOiJtaWNyb3NvZnQuc2hhcmVwb2ludCIsImlzdXNlciI6InRydWUiLCJjYWNoZWtleSI6IjBoLmZ8bWVtYmVyc2hpcHwxMDAzMjAwMDNlNTNhMjA5QGxpdmUuY29tIiwidHQiOiIwIiwidXNlUGVyc2lzdGVudENvb2tpZSI6IjMifQ.eERpUjRwTW83Sm53UGtSblV1VEFVVDJUYXphVG03cDVkOGo4a2hwSnlsRT0&amp;encodeFailures=1&amp;width=1920&amp;height=807&amp;srcWidth=&amp;srcHeight=" id="1393" name="Google Shape;1393;p223"/>
          <p:cNvPicPr preferRelativeResize="0"/>
          <p:nvPr/>
        </p:nvPicPr>
        <p:blipFill rotWithShape="1">
          <a:blip r:embed="rId5">
            <a:alphaModFix/>
          </a:blip>
          <a:srcRect b="0" l="0" r="29592" t="0"/>
          <a:stretch/>
        </p:blipFill>
        <p:spPr>
          <a:xfrm>
            <a:off x="571500" y="1085850"/>
            <a:ext cx="3563678" cy="39124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206"/>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en"/>
              <a:t>Work-based Learning and the JTED NOFO</a:t>
            </a:r>
            <a:endParaRPr/>
          </a:p>
        </p:txBody>
      </p:sp>
      <p:sp>
        <p:nvSpPr>
          <p:cNvPr id="1210" name="Google Shape;1210;p206"/>
          <p:cNvSpPr txBox="1"/>
          <p:nvPr>
            <p:ph idx="1" type="body"/>
          </p:nvPr>
        </p:nvSpPr>
        <p:spPr>
          <a:xfrm>
            <a:off x="457200" y="948525"/>
            <a:ext cx="8001900" cy="33945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518"/>
              </a:spcBef>
              <a:spcAft>
                <a:spcPts val="0"/>
              </a:spcAft>
              <a:buClr>
                <a:schemeClr val="dk1"/>
              </a:buClr>
              <a:buSzPts val="2380"/>
              <a:buNone/>
            </a:pPr>
            <a:r>
              <a:rPr b="1" lang="en" sz="1629"/>
              <a:t>Jobseeker Focus</a:t>
            </a:r>
            <a:r>
              <a:rPr lang="en" sz="1629"/>
              <a:t> </a:t>
            </a:r>
            <a:endParaRPr sz="1629"/>
          </a:p>
          <a:p>
            <a:pPr indent="0" lvl="0" marL="0" rtl="0" algn="l">
              <a:lnSpc>
                <a:spcPct val="95000"/>
              </a:lnSpc>
              <a:spcBef>
                <a:spcPts val="518"/>
              </a:spcBef>
              <a:spcAft>
                <a:spcPts val="0"/>
              </a:spcAft>
              <a:buClr>
                <a:schemeClr val="dk1"/>
              </a:buClr>
              <a:buSzPts val="2380"/>
              <a:buNone/>
            </a:pPr>
            <a:r>
              <a:rPr lang="en" sz="1629"/>
              <a:t>Any combination of work-based learning under Program Services may be offered to participants. However, the work-based learning opportunity must align with education and training within a career pathway. Essential employability skills, digital and financial literacy, and career readiness services must be incorporated into the program model. </a:t>
            </a:r>
            <a:endParaRPr sz="1629"/>
          </a:p>
          <a:p>
            <a:pPr indent="0" lvl="0" marL="0" rtl="0" algn="l">
              <a:lnSpc>
                <a:spcPct val="95000"/>
              </a:lnSpc>
              <a:spcBef>
                <a:spcPts val="518"/>
              </a:spcBef>
              <a:spcAft>
                <a:spcPts val="0"/>
              </a:spcAft>
              <a:buClr>
                <a:schemeClr val="dk1"/>
              </a:buClr>
              <a:buSzPts val="2380"/>
              <a:buNone/>
            </a:pPr>
            <a:r>
              <a:t/>
            </a:r>
            <a:endParaRPr sz="1629"/>
          </a:p>
          <a:p>
            <a:pPr indent="0" lvl="0" marL="0" rtl="0" algn="l">
              <a:lnSpc>
                <a:spcPct val="95000"/>
              </a:lnSpc>
              <a:spcBef>
                <a:spcPts val="518"/>
              </a:spcBef>
              <a:spcAft>
                <a:spcPts val="0"/>
              </a:spcAft>
              <a:buClr>
                <a:schemeClr val="dk1"/>
              </a:buClr>
              <a:buSzPts val="2380"/>
              <a:buNone/>
            </a:pPr>
            <a:r>
              <a:rPr b="1" lang="en" sz="1629"/>
              <a:t>Employer Engagement</a:t>
            </a:r>
            <a:r>
              <a:rPr lang="en" sz="1629"/>
              <a:t> </a:t>
            </a:r>
            <a:endParaRPr sz="1629"/>
          </a:p>
          <a:p>
            <a:pPr indent="0" lvl="0" marL="0" rtl="0" algn="l">
              <a:lnSpc>
                <a:spcPct val="95000"/>
              </a:lnSpc>
              <a:spcBef>
                <a:spcPts val="518"/>
              </a:spcBef>
              <a:spcAft>
                <a:spcPts val="0"/>
              </a:spcAft>
              <a:buClr>
                <a:schemeClr val="dk1"/>
              </a:buClr>
              <a:buSzPts val="2380"/>
              <a:buNone/>
            </a:pPr>
            <a:r>
              <a:rPr lang="en" sz="1629"/>
              <a:t>Conduct industry-specific events to create an intentional focus on an industry and a specific worker group; and</a:t>
            </a:r>
            <a:endParaRPr sz="1629"/>
          </a:p>
          <a:p>
            <a:pPr indent="0" lvl="0" marL="0" rtl="0" algn="l">
              <a:lnSpc>
                <a:spcPct val="95000"/>
              </a:lnSpc>
              <a:spcBef>
                <a:spcPts val="518"/>
              </a:spcBef>
              <a:spcAft>
                <a:spcPts val="0"/>
              </a:spcAft>
              <a:buClr>
                <a:schemeClr val="dk1"/>
              </a:buClr>
              <a:buSzPts val="2380"/>
              <a:buNone/>
            </a:pPr>
            <a:r>
              <a:rPr lang="en" sz="1629"/>
              <a:t>Invite employers to present at local workshops to interview interested participants and/or on-the-job training (OJT) candidates. </a:t>
            </a:r>
            <a:endParaRPr sz="1629"/>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pic>
        <p:nvPicPr>
          <p:cNvPr id="1398" name="Google Shape;1398;p224"/>
          <p:cNvPicPr preferRelativeResize="0"/>
          <p:nvPr/>
        </p:nvPicPr>
        <p:blipFill rotWithShape="1">
          <a:blip r:embed="rId3">
            <a:alphaModFix/>
          </a:blip>
          <a:srcRect b="0" l="0" r="0" t="0"/>
          <a:stretch/>
        </p:blipFill>
        <p:spPr>
          <a:xfrm>
            <a:off x="171450" y="400050"/>
            <a:ext cx="4479131" cy="3943350"/>
          </a:xfrm>
          <a:prstGeom prst="rect">
            <a:avLst/>
          </a:prstGeom>
          <a:noFill/>
          <a:ln>
            <a:noFill/>
          </a:ln>
        </p:spPr>
      </p:pic>
      <p:pic>
        <p:nvPicPr>
          <p:cNvPr id="1399" name="Google Shape;1399;p224"/>
          <p:cNvPicPr preferRelativeResize="0"/>
          <p:nvPr/>
        </p:nvPicPr>
        <p:blipFill rotWithShape="1">
          <a:blip r:embed="rId4">
            <a:alphaModFix/>
          </a:blip>
          <a:srcRect b="0" l="0" r="0" t="0"/>
          <a:stretch/>
        </p:blipFill>
        <p:spPr>
          <a:xfrm>
            <a:off x="4650581" y="171450"/>
            <a:ext cx="4471988" cy="47363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225"/>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3300"/>
              <a:buFont typeface="Asap Condensed SemiBold"/>
              <a:buNone/>
            </a:pPr>
            <a:r>
              <a:rPr lang="en"/>
              <a:t>Additional Team-based Challenge Resources</a:t>
            </a:r>
            <a:endParaRPr/>
          </a:p>
        </p:txBody>
      </p:sp>
      <p:sp>
        <p:nvSpPr>
          <p:cNvPr id="1405" name="Google Shape;1405;p225"/>
          <p:cNvSpPr txBox="1"/>
          <p:nvPr>
            <p:ph idx="1" type="body"/>
          </p:nvPr>
        </p:nvSpPr>
        <p:spPr>
          <a:xfrm>
            <a:off x="438172" y="1268015"/>
            <a:ext cx="8267100" cy="3132600"/>
          </a:xfrm>
          <a:prstGeom prst="rect">
            <a:avLst/>
          </a:prstGeom>
          <a:noFill/>
          <a:ln>
            <a:noFill/>
          </a:ln>
        </p:spPr>
        <p:txBody>
          <a:bodyPr anchorCtr="0" anchor="ctr" bIns="34275" lIns="0" spcFirstLastPara="1" rIns="68575" wrap="square" tIns="34275">
            <a:noAutofit/>
          </a:bodyPr>
          <a:lstStyle/>
          <a:p>
            <a:pPr indent="-247650" lvl="0" marL="254000" rtl="0" algn="l">
              <a:lnSpc>
                <a:spcPct val="100000"/>
              </a:lnSpc>
              <a:spcBef>
                <a:spcPts val="0"/>
              </a:spcBef>
              <a:spcAft>
                <a:spcPts val="0"/>
              </a:spcAft>
              <a:buClr>
                <a:schemeClr val="dk1"/>
              </a:buClr>
              <a:buSzPts val="1500"/>
              <a:buFont typeface="Arial"/>
              <a:buChar char="•"/>
            </a:pPr>
            <a:r>
              <a:rPr lang="en" sz="1500"/>
              <a:t>Illinois 60 by 25 conference </a:t>
            </a:r>
            <a:r>
              <a:rPr lang="en" sz="1500" u="sng">
                <a:solidFill>
                  <a:schemeClr val="hlink"/>
                </a:solidFill>
                <a:hlinkClick r:id="rId3"/>
              </a:rPr>
              <a:t>presentation</a:t>
            </a:r>
            <a:r>
              <a:rPr lang="en" sz="1500"/>
              <a:t> and </a:t>
            </a:r>
            <a:r>
              <a:rPr lang="en" sz="1500" u="sng">
                <a:solidFill>
                  <a:schemeClr val="hlink"/>
                </a:solidFill>
                <a:hlinkClick r:id="rId4"/>
              </a:rPr>
              <a:t>recording</a:t>
            </a:r>
            <a:r>
              <a:rPr lang="en" sz="1500"/>
              <a:t> from Illinois Health Occupations Students of America (HOSA) and the Illinois Science and Technology Institute (ISTI) </a:t>
            </a:r>
            <a:endParaRPr sz="1500"/>
          </a:p>
          <a:p>
            <a:pPr indent="-247650" lvl="0" marL="254000" rtl="0" algn="l">
              <a:lnSpc>
                <a:spcPct val="100000"/>
              </a:lnSpc>
              <a:spcBef>
                <a:spcPts val="2000"/>
              </a:spcBef>
              <a:spcAft>
                <a:spcPts val="0"/>
              </a:spcAft>
              <a:buClr>
                <a:schemeClr val="dk1"/>
              </a:buClr>
              <a:buSzPts val="1500"/>
              <a:buFont typeface="Arial"/>
              <a:buChar char="•"/>
            </a:pPr>
            <a:r>
              <a:rPr lang="en" sz="1500" u="sng">
                <a:solidFill>
                  <a:schemeClr val="hlink"/>
                </a:solidFill>
                <a:hlinkClick r:id="rId5"/>
              </a:rPr>
              <a:t>Chicago Public Schools WBL Toolkit for Team-based Challenges</a:t>
            </a:r>
            <a:r>
              <a:rPr lang="en" sz="1500"/>
              <a:t>: Checklists, tip and fact sheets, and implementation tools</a:t>
            </a:r>
            <a:endParaRPr/>
          </a:p>
          <a:p>
            <a:pPr indent="-247650" lvl="0" marL="254000" rtl="0" algn="l">
              <a:lnSpc>
                <a:spcPct val="100000"/>
              </a:lnSpc>
              <a:spcBef>
                <a:spcPts val="2000"/>
              </a:spcBef>
              <a:spcAft>
                <a:spcPts val="0"/>
              </a:spcAft>
              <a:buClr>
                <a:schemeClr val="dk1"/>
              </a:buClr>
              <a:buSzPts val="1500"/>
              <a:buChar char="•"/>
            </a:pPr>
            <a:r>
              <a:rPr lang="en" sz="1500"/>
              <a:t>Illinois Science and Technology Coalition: </a:t>
            </a:r>
            <a:r>
              <a:rPr lang="en" sz="1500" u="sng">
                <a:solidFill>
                  <a:schemeClr val="hlink"/>
                </a:solidFill>
                <a:hlinkClick r:id="rId6"/>
              </a:rPr>
              <a:t>Guidebook of Professional Learning Experiences within Information Technology</a:t>
            </a:r>
            <a:r>
              <a:rPr lang="en" sz="1500"/>
              <a:t> (p. 6-19)</a:t>
            </a:r>
            <a:endParaRPr sz="1500"/>
          </a:p>
          <a:p>
            <a:pPr indent="-247650" lvl="0" marL="254000" rtl="0" algn="l">
              <a:lnSpc>
                <a:spcPct val="100000"/>
              </a:lnSpc>
              <a:spcBef>
                <a:spcPts val="2000"/>
              </a:spcBef>
              <a:spcAft>
                <a:spcPts val="0"/>
              </a:spcAft>
              <a:buClr>
                <a:schemeClr val="dk1"/>
              </a:buClr>
              <a:buSzPts val="1500"/>
              <a:buChar char="•"/>
            </a:pPr>
            <a:r>
              <a:rPr lang="en" sz="1500"/>
              <a:t>Project Lead the Way: </a:t>
            </a:r>
            <a:r>
              <a:rPr lang="en" sz="1500" u="sng">
                <a:solidFill>
                  <a:schemeClr val="hlink"/>
                </a:solidFill>
                <a:hlinkClick r:id="rId7"/>
              </a:rPr>
              <a:t>Resources, Materials, and Case Studies</a:t>
            </a:r>
            <a:r>
              <a:rPr lang="en" sz="1500"/>
              <a:t> – Computer Science, Engineering, and Biomedical Sciences</a:t>
            </a:r>
            <a:endParaRPr/>
          </a:p>
          <a:p>
            <a:pPr indent="-247650" lvl="0" marL="254000" rtl="0" algn="l">
              <a:lnSpc>
                <a:spcPct val="100000"/>
              </a:lnSpc>
              <a:spcBef>
                <a:spcPts val="2000"/>
              </a:spcBef>
              <a:spcAft>
                <a:spcPts val="0"/>
              </a:spcAft>
              <a:buClr>
                <a:schemeClr val="dk1"/>
              </a:buClr>
              <a:buSzPts val="1500"/>
              <a:buChar char="•"/>
            </a:pPr>
            <a:r>
              <a:rPr lang="en" sz="1500"/>
              <a:t>Educators Rising: </a:t>
            </a:r>
            <a:r>
              <a:rPr lang="en" sz="1500" u="sng">
                <a:solidFill>
                  <a:schemeClr val="hlink"/>
                </a:solidFill>
                <a:hlinkClick r:id="rId8"/>
              </a:rPr>
              <a:t>Competition Guidelines and Scoring Rubrics</a:t>
            </a:r>
            <a:endParaRPr sz="1500"/>
          </a:p>
          <a:p>
            <a:pPr indent="-247650" lvl="0" marL="254000" rtl="0" algn="l">
              <a:lnSpc>
                <a:spcPct val="100000"/>
              </a:lnSpc>
              <a:spcBef>
                <a:spcPts val="2000"/>
              </a:spcBef>
              <a:spcAft>
                <a:spcPts val="0"/>
              </a:spcAft>
              <a:buClr>
                <a:schemeClr val="dk1"/>
              </a:buClr>
              <a:buSzPts val="1500"/>
              <a:buFont typeface="Arial"/>
              <a:buChar char="•"/>
            </a:pPr>
            <a:r>
              <a:rPr lang="en" sz="1500"/>
              <a:t>SkillsUSA: </a:t>
            </a:r>
            <a:r>
              <a:rPr lang="en" sz="1500" u="sng">
                <a:solidFill>
                  <a:schemeClr val="hlink"/>
                </a:solidFill>
                <a:hlinkClick r:id="rId9"/>
              </a:rPr>
              <a:t>Contest Descriptions for Championships Competitions</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226"/>
          <p:cNvSpPr txBox="1"/>
          <p:nvPr>
            <p:ph type="title"/>
          </p:nvPr>
        </p:nvSpPr>
        <p:spPr>
          <a:xfrm>
            <a:off x="540781" y="1828801"/>
            <a:ext cx="7543800" cy="1485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Career Development Experiences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sz="3000"/>
              <a:t>Work Experiences or Internships</a:t>
            </a:r>
            <a:endParaRPr i="1"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227"/>
          <p:cNvSpPr txBox="1"/>
          <p:nvPr>
            <p:ph idx="4294967295" type="body"/>
          </p:nvPr>
        </p:nvSpPr>
        <p:spPr>
          <a:xfrm>
            <a:off x="571481" y="285750"/>
            <a:ext cx="76962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300"/>
              <a:buNone/>
            </a:pPr>
            <a:r>
              <a:rPr lang="en" sz="3300">
                <a:solidFill>
                  <a:schemeClr val="lt1"/>
                </a:solidFill>
                <a:latin typeface="Asap Condensed SemiBold"/>
                <a:ea typeface="Asap Condensed SemiBold"/>
                <a:cs typeface="Asap Condensed SemiBold"/>
                <a:sym typeface="Asap Condensed SemiBold"/>
              </a:rPr>
              <a:t>Work-Based Learning Continuum</a:t>
            </a:r>
            <a:endParaRPr/>
          </a:p>
        </p:txBody>
      </p:sp>
      <p:grpSp>
        <p:nvGrpSpPr>
          <p:cNvPr id="1417" name="Google Shape;1417;p227"/>
          <p:cNvGrpSpPr/>
          <p:nvPr/>
        </p:nvGrpSpPr>
        <p:grpSpPr>
          <a:xfrm>
            <a:off x="0" y="1690265"/>
            <a:ext cx="9144000" cy="1820475"/>
            <a:chOff x="0" y="1306458"/>
            <a:chExt cx="12192000" cy="2427300"/>
          </a:xfrm>
        </p:grpSpPr>
        <p:sp>
          <p:nvSpPr>
            <p:cNvPr id="1418" name="Google Shape;1418;p227"/>
            <p:cNvSpPr/>
            <p:nvPr/>
          </p:nvSpPr>
          <p:spPr>
            <a:xfrm>
              <a:off x="0" y="1306458"/>
              <a:ext cx="12192000" cy="2427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grpSp>
          <p:nvGrpSpPr>
            <p:cNvPr id="1419" name="Google Shape;1419;p227"/>
            <p:cNvGrpSpPr/>
            <p:nvPr/>
          </p:nvGrpSpPr>
          <p:grpSpPr>
            <a:xfrm>
              <a:off x="727421" y="1663615"/>
              <a:ext cx="10737014" cy="787500"/>
              <a:chOff x="3534" y="673015"/>
              <a:chExt cx="10737014" cy="787500"/>
            </a:xfrm>
          </p:grpSpPr>
          <p:sp>
            <p:nvSpPr>
              <p:cNvPr id="1420" name="Google Shape;1420;p227"/>
              <p:cNvSpPr/>
              <p:nvPr/>
            </p:nvSpPr>
            <p:spPr>
              <a:xfrm>
                <a:off x="3534" y="673015"/>
                <a:ext cx="1253700" cy="787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1" name="Google Shape;1421;p227"/>
              <p:cNvSpPr txBox="1"/>
              <p:nvPr/>
            </p:nvSpPr>
            <p:spPr>
              <a:xfrm>
                <a:off x="353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Career Awareness</a:t>
                </a:r>
                <a:endParaRPr sz="1100"/>
              </a:p>
            </p:txBody>
          </p:sp>
          <p:sp>
            <p:nvSpPr>
              <p:cNvPr id="1422" name="Google Shape;1422;p227"/>
              <p:cNvSpPr/>
              <p:nvPr/>
            </p:nvSpPr>
            <p:spPr>
              <a:xfrm>
                <a:off x="1382761" y="911323"/>
                <a:ext cx="265800" cy="311100"/>
              </a:xfrm>
              <a:prstGeom prst="rightArrow">
                <a:avLst>
                  <a:gd fmla="val 60000" name="adj1"/>
                  <a:gd fmla="val 50000" name="adj2"/>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3" name="Google Shape;1423;p227"/>
              <p:cNvSpPr txBox="1"/>
              <p:nvPr/>
            </p:nvSpPr>
            <p:spPr>
              <a:xfrm>
                <a:off x="138276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424" name="Google Shape;1424;p227"/>
              <p:cNvSpPr/>
              <p:nvPr/>
            </p:nvSpPr>
            <p:spPr>
              <a:xfrm>
                <a:off x="1758914" y="673015"/>
                <a:ext cx="1253700" cy="787500"/>
              </a:xfrm>
              <a:prstGeom prst="rect">
                <a:avLst/>
              </a:prstGeom>
              <a:solidFill>
                <a:srgbClr val="A0B3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5" name="Google Shape;1425;p227"/>
              <p:cNvSpPr txBox="1"/>
              <p:nvPr/>
            </p:nvSpPr>
            <p:spPr>
              <a:xfrm>
                <a:off x="175891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Career Exploration</a:t>
                </a:r>
                <a:endParaRPr sz="1100"/>
              </a:p>
            </p:txBody>
          </p:sp>
          <p:sp>
            <p:nvSpPr>
              <p:cNvPr id="1426" name="Google Shape;1426;p227"/>
              <p:cNvSpPr/>
              <p:nvPr/>
            </p:nvSpPr>
            <p:spPr>
              <a:xfrm>
                <a:off x="3138141" y="911323"/>
                <a:ext cx="265800" cy="311100"/>
              </a:xfrm>
              <a:prstGeom prst="rightArrow">
                <a:avLst>
                  <a:gd fmla="val 60000" name="adj1"/>
                  <a:gd fmla="val 50000" name="adj2"/>
                </a:avLst>
              </a:prstGeom>
              <a:solidFill>
                <a:srgbClr val="A0B3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7" name="Google Shape;1427;p227"/>
              <p:cNvSpPr txBox="1"/>
              <p:nvPr/>
            </p:nvSpPr>
            <p:spPr>
              <a:xfrm>
                <a:off x="313814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428" name="Google Shape;1428;p227"/>
              <p:cNvSpPr/>
              <p:nvPr/>
            </p:nvSpPr>
            <p:spPr>
              <a:xfrm>
                <a:off x="3514294" y="673015"/>
                <a:ext cx="1253700" cy="787500"/>
              </a:xfrm>
              <a:prstGeom prst="rect">
                <a:avLst/>
              </a:prstGeom>
              <a:solidFill>
                <a:srgbClr val="80A4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9" name="Google Shape;1429;p227"/>
              <p:cNvSpPr txBox="1"/>
              <p:nvPr/>
            </p:nvSpPr>
            <p:spPr>
              <a:xfrm>
                <a:off x="351429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Team-Based Challenge</a:t>
                </a:r>
                <a:endParaRPr sz="1100"/>
              </a:p>
            </p:txBody>
          </p:sp>
          <p:sp>
            <p:nvSpPr>
              <p:cNvPr id="1430" name="Google Shape;1430;p227"/>
              <p:cNvSpPr/>
              <p:nvPr/>
            </p:nvSpPr>
            <p:spPr>
              <a:xfrm>
                <a:off x="4893521" y="911323"/>
                <a:ext cx="265800" cy="311100"/>
              </a:xfrm>
              <a:prstGeom prst="rightArrow">
                <a:avLst>
                  <a:gd fmla="val 60000" name="adj1"/>
                  <a:gd fmla="val 50000" name="adj2"/>
                </a:avLst>
              </a:prstGeom>
              <a:solidFill>
                <a:srgbClr val="80A4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1" name="Google Shape;1431;p227"/>
              <p:cNvSpPr txBox="1"/>
              <p:nvPr/>
            </p:nvSpPr>
            <p:spPr>
              <a:xfrm>
                <a:off x="489352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432" name="Google Shape;1432;p227"/>
              <p:cNvSpPr/>
              <p:nvPr/>
            </p:nvSpPr>
            <p:spPr>
              <a:xfrm>
                <a:off x="5269674" y="673015"/>
                <a:ext cx="1253700" cy="787500"/>
              </a:xfrm>
              <a:prstGeom prst="rect">
                <a:avLst/>
              </a:prstGeom>
              <a:solidFill>
                <a:srgbClr val="6894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3" name="Google Shape;1433;p227"/>
              <p:cNvSpPr txBox="1"/>
              <p:nvPr/>
            </p:nvSpPr>
            <p:spPr>
              <a:xfrm>
                <a:off x="526967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Career Development Experience</a:t>
                </a:r>
                <a:endParaRPr sz="1100"/>
              </a:p>
            </p:txBody>
          </p:sp>
          <p:sp>
            <p:nvSpPr>
              <p:cNvPr id="1434" name="Google Shape;1434;p227"/>
              <p:cNvSpPr/>
              <p:nvPr/>
            </p:nvSpPr>
            <p:spPr>
              <a:xfrm>
                <a:off x="6648901" y="911323"/>
                <a:ext cx="265800" cy="311100"/>
              </a:xfrm>
              <a:prstGeom prst="rightArrow">
                <a:avLst>
                  <a:gd fmla="val 60000" name="adj1"/>
                  <a:gd fmla="val 50000" name="adj2"/>
                </a:avLst>
              </a:prstGeom>
              <a:solidFill>
                <a:srgbClr val="6894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5" name="Google Shape;1435;p227"/>
              <p:cNvSpPr txBox="1"/>
              <p:nvPr/>
            </p:nvSpPr>
            <p:spPr>
              <a:xfrm>
                <a:off x="664890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436" name="Google Shape;1436;p227"/>
              <p:cNvSpPr/>
              <p:nvPr/>
            </p:nvSpPr>
            <p:spPr>
              <a:xfrm>
                <a:off x="7025053" y="673015"/>
                <a:ext cx="1960200" cy="787500"/>
              </a:xfrm>
              <a:prstGeom prst="rect">
                <a:avLst/>
              </a:prstGeom>
              <a:solidFill>
                <a:srgbClr val="518E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7" name="Google Shape;1437;p227"/>
              <p:cNvSpPr txBox="1"/>
              <p:nvPr/>
            </p:nvSpPr>
            <p:spPr>
              <a:xfrm>
                <a:off x="7025053" y="673015"/>
                <a:ext cx="19602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Pre-apprenticeship / Youth Apprenticeship</a:t>
                </a:r>
                <a:endParaRPr sz="1100"/>
              </a:p>
            </p:txBody>
          </p:sp>
          <p:sp>
            <p:nvSpPr>
              <p:cNvPr id="1438" name="Google Shape;1438;p227"/>
              <p:cNvSpPr/>
              <p:nvPr/>
            </p:nvSpPr>
            <p:spPr>
              <a:xfrm>
                <a:off x="9110696" y="911323"/>
                <a:ext cx="265800" cy="311100"/>
              </a:xfrm>
              <a:prstGeom prst="rightArrow">
                <a:avLst>
                  <a:gd fmla="val 60000" name="adj1"/>
                  <a:gd fmla="val 50000" name="adj2"/>
                </a:avLst>
              </a:prstGeom>
              <a:solidFill>
                <a:srgbClr val="518E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9" name="Google Shape;1439;p227"/>
              <p:cNvSpPr txBox="1"/>
              <p:nvPr/>
            </p:nvSpPr>
            <p:spPr>
              <a:xfrm>
                <a:off x="9110696"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440" name="Google Shape;1440;p227"/>
              <p:cNvSpPr/>
              <p:nvPr/>
            </p:nvSpPr>
            <p:spPr>
              <a:xfrm>
                <a:off x="9486848" y="673015"/>
                <a:ext cx="1253700" cy="787500"/>
              </a:xfrm>
              <a:prstGeom prst="rect">
                <a:avLst/>
              </a:prstGeom>
              <a:solidFill>
                <a:srgbClr val="267BB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1" name="Google Shape;1441;p227"/>
              <p:cNvSpPr txBox="1"/>
              <p:nvPr/>
            </p:nvSpPr>
            <p:spPr>
              <a:xfrm>
                <a:off x="9486848"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Apprenticeship</a:t>
                </a:r>
                <a:endParaRPr sz="1100"/>
              </a:p>
            </p:txBody>
          </p:sp>
        </p:grpSp>
        <p:grpSp>
          <p:nvGrpSpPr>
            <p:cNvPr id="1442" name="Google Shape;1442;p227"/>
            <p:cNvGrpSpPr/>
            <p:nvPr/>
          </p:nvGrpSpPr>
          <p:grpSpPr>
            <a:xfrm>
              <a:off x="723887" y="2716157"/>
              <a:ext cx="10744200" cy="408001"/>
              <a:chOff x="733399" y="2716157"/>
              <a:chExt cx="10744200" cy="408001"/>
            </a:xfrm>
          </p:grpSpPr>
          <p:sp>
            <p:nvSpPr>
              <p:cNvPr id="1443" name="Google Shape;1443;p227"/>
              <p:cNvSpPr/>
              <p:nvPr/>
            </p:nvSpPr>
            <p:spPr>
              <a:xfrm>
                <a:off x="733399" y="2716158"/>
                <a:ext cx="10744200" cy="408000"/>
              </a:xfrm>
              <a:prstGeom prst="rect">
                <a:avLst/>
              </a:prstGeom>
              <a:gradFill>
                <a:gsLst>
                  <a:gs pos="0">
                    <a:schemeClr val="accent6"/>
                  </a:gs>
                  <a:gs pos="33000">
                    <a:schemeClr val="accent3"/>
                  </a:gs>
                  <a:gs pos="100000">
                    <a:schemeClr val="accent5"/>
                  </a:gs>
                </a:gsLst>
                <a:lin ang="3600008"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grpSp>
            <p:nvGrpSpPr>
              <p:cNvPr id="1444" name="Google Shape;1444;p227"/>
              <p:cNvGrpSpPr/>
              <p:nvPr/>
            </p:nvGrpSpPr>
            <p:grpSpPr>
              <a:xfrm>
                <a:off x="2924606" y="2716157"/>
                <a:ext cx="6361759" cy="382500"/>
                <a:chOff x="2915094" y="2716157"/>
                <a:chExt cx="6361759" cy="382500"/>
              </a:xfrm>
            </p:grpSpPr>
            <p:sp>
              <p:nvSpPr>
                <p:cNvPr id="1445" name="Google Shape;1445;p227"/>
                <p:cNvSpPr txBox="1"/>
                <p:nvPr/>
              </p:nvSpPr>
              <p:spPr>
                <a:xfrm>
                  <a:off x="3581400" y="2716157"/>
                  <a:ext cx="5029200" cy="3825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None/>
                  </a:pPr>
                  <a:r>
                    <a:rPr b="1" lang="en" sz="1400">
                      <a:solidFill>
                        <a:schemeClr val="lt2"/>
                      </a:solidFill>
                      <a:latin typeface="Asap Condensed SemiBold"/>
                      <a:ea typeface="Asap Condensed SemiBold"/>
                      <a:cs typeface="Asap Condensed SemiBold"/>
                      <a:sym typeface="Asap Condensed SemiBold"/>
                    </a:rPr>
                    <a:t>Increasing Intensity of Employer Engagement</a:t>
                  </a:r>
                  <a:endParaRPr sz="1100"/>
                </a:p>
              </p:txBody>
            </p:sp>
            <p:grpSp>
              <p:nvGrpSpPr>
                <p:cNvPr id="1446" name="Google Shape;1446;p227"/>
                <p:cNvGrpSpPr/>
                <p:nvPr/>
              </p:nvGrpSpPr>
              <p:grpSpPr>
                <a:xfrm>
                  <a:off x="2915094" y="2751948"/>
                  <a:ext cx="1047252" cy="311100"/>
                  <a:chOff x="1382761" y="911323"/>
                  <a:chExt cx="265800" cy="311100"/>
                </a:xfrm>
              </p:grpSpPr>
              <p:sp>
                <p:nvSpPr>
                  <p:cNvPr id="1447" name="Google Shape;1447;p227"/>
                  <p:cNvSpPr/>
                  <p:nvPr/>
                </p:nvSpPr>
                <p:spPr>
                  <a:xfrm>
                    <a:off x="1382761" y="911323"/>
                    <a:ext cx="265800" cy="311100"/>
                  </a:xfrm>
                  <a:prstGeom prst="rightArrow">
                    <a:avLst>
                      <a:gd fmla="val 60000" name="adj1"/>
                      <a:gd fmla="val 50000" name="adj2"/>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8" name="Google Shape;1448;p227"/>
                  <p:cNvSpPr txBox="1"/>
                  <p:nvPr/>
                </p:nvSpPr>
                <p:spPr>
                  <a:xfrm>
                    <a:off x="1382761" y="973514"/>
                    <a:ext cx="186000" cy="186600"/>
                  </a:xfrm>
                  <a:prstGeom prst="rect">
                    <a:avLst/>
                  </a:prstGeom>
                  <a:solidFill>
                    <a:schemeClr val="accent6"/>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800"/>
                      <a:buFont typeface="Asap"/>
                      <a:buNone/>
                    </a:pPr>
                    <a:r>
                      <a:t/>
                    </a:r>
                    <a:endParaRPr sz="800">
                      <a:solidFill>
                        <a:schemeClr val="lt2"/>
                      </a:solidFill>
                      <a:latin typeface="Asap"/>
                      <a:ea typeface="Asap"/>
                      <a:cs typeface="Asap"/>
                      <a:sym typeface="Asap"/>
                    </a:endParaRPr>
                  </a:p>
                </p:txBody>
              </p:sp>
            </p:grpSp>
            <p:grpSp>
              <p:nvGrpSpPr>
                <p:cNvPr id="1449" name="Google Shape;1449;p227"/>
                <p:cNvGrpSpPr/>
                <p:nvPr/>
              </p:nvGrpSpPr>
              <p:grpSpPr>
                <a:xfrm>
                  <a:off x="8229601" y="2764701"/>
                  <a:ext cx="1047252" cy="311100"/>
                  <a:chOff x="1382761" y="911323"/>
                  <a:chExt cx="265800" cy="311100"/>
                </a:xfrm>
              </p:grpSpPr>
              <p:sp>
                <p:nvSpPr>
                  <p:cNvPr id="1450" name="Google Shape;1450;p227"/>
                  <p:cNvSpPr/>
                  <p:nvPr/>
                </p:nvSpPr>
                <p:spPr>
                  <a:xfrm>
                    <a:off x="1382761" y="911323"/>
                    <a:ext cx="265800" cy="311100"/>
                  </a:xfrm>
                  <a:prstGeom prst="rightArrow">
                    <a:avLst>
                      <a:gd fmla="val 60000" name="adj1"/>
                      <a:gd fmla="val 50000" name="adj2"/>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1" name="Google Shape;1451;p227"/>
                  <p:cNvSpPr txBox="1"/>
                  <p:nvPr/>
                </p:nvSpPr>
                <p:spPr>
                  <a:xfrm>
                    <a:off x="1382761" y="973514"/>
                    <a:ext cx="186000" cy="186600"/>
                  </a:xfrm>
                  <a:prstGeom prst="rect">
                    <a:avLst/>
                  </a:prstGeom>
                  <a:solidFill>
                    <a:schemeClr val="accent6"/>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800"/>
                      <a:buFont typeface="Asap"/>
                      <a:buNone/>
                    </a:pPr>
                    <a:r>
                      <a:t/>
                    </a:r>
                    <a:endParaRPr sz="800">
                      <a:solidFill>
                        <a:schemeClr val="lt2"/>
                      </a:solidFill>
                      <a:latin typeface="Asap"/>
                      <a:ea typeface="Asap"/>
                      <a:cs typeface="Asap"/>
                      <a:sym typeface="Asap"/>
                    </a:endParaRPr>
                  </a:p>
                </p:txBody>
              </p:sp>
            </p:grpSp>
          </p:grpSp>
        </p:grpSp>
      </p:grpSp>
      <p:sp>
        <p:nvSpPr>
          <p:cNvPr id="1452" name="Google Shape;1452;p227"/>
          <p:cNvSpPr txBox="1"/>
          <p:nvPr>
            <p:ph idx="1" type="subTitle"/>
          </p:nvPr>
        </p:nvSpPr>
        <p:spPr>
          <a:xfrm>
            <a:off x="542915" y="3155883"/>
            <a:ext cx="7543800" cy="26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3"/>
              </a:buClr>
              <a:buSzPts val="1400"/>
              <a:buNone/>
            </a:pPr>
            <a:r>
              <a:rPr lang="en" sz="1400">
                <a:solidFill>
                  <a:schemeClr val="accent3"/>
                </a:solidFill>
              </a:rPr>
              <a:t>Definitions: </a:t>
            </a:r>
            <a:r>
              <a:rPr i="1" lang="en" sz="1400">
                <a:solidFill>
                  <a:schemeClr val="accent3"/>
                </a:solidFill>
              </a:rPr>
              <a:t>Illinois Career Pathways Dictionary</a:t>
            </a:r>
            <a:endParaRPr/>
          </a:p>
        </p:txBody>
      </p:sp>
      <p:sp>
        <p:nvSpPr>
          <p:cNvPr id="1453" name="Google Shape;1453;p227"/>
          <p:cNvSpPr/>
          <p:nvPr/>
        </p:nvSpPr>
        <p:spPr>
          <a:xfrm>
            <a:off x="4457700" y="1880968"/>
            <a:ext cx="1028700" cy="719700"/>
          </a:xfrm>
          <a:prstGeom prst="rect">
            <a:avLst/>
          </a:prstGeom>
          <a:noFill/>
          <a:ln cap="flat" cmpd="sng" w="76200">
            <a:solidFill>
              <a:srgbClr val="FF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Asap"/>
              <a:buNone/>
            </a:pPr>
            <a:r>
              <a:t/>
            </a:r>
            <a:endParaRPr sz="1400">
              <a:solidFill>
                <a:schemeClr val="dk1"/>
              </a:solidFill>
              <a:latin typeface="Asap"/>
              <a:ea typeface="Asap"/>
              <a:cs typeface="Asap"/>
              <a:sym typeface="Asap"/>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228"/>
          <p:cNvSpPr txBox="1"/>
          <p:nvPr>
            <p:ph idx="1" type="body"/>
          </p:nvPr>
        </p:nvSpPr>
        <p:spPr>
          <a:xfrm>
            <a:off x="438150" y="1371600"/>
            <a:ext cx="8267100" cy="3257700"/>
          </a:xfrm>
          <a:prstGeom prst="rect">
            <a:avLst/>
          </a:prstGeom>
          <a:noFill/>
          <a:ln>
            <a:noFill/>
          </a:ln>
        </p:spPr>
        <p:txBody>
          <a:bodyPr anchorCtr="0" anchor="ctr" bIns="34275" lIns="0" spcFirstLastPara="1" rIns="68575" wrap="square" tIns="34275">
            <a:noAutofit/>
          </a:bodyPr>
          <a:lstStyle/>
          <a:p>
            <a:pPr indent="0" lvl="0" marL="0" rtl="0" algn="l">
              <a:lnSpc>
                <a:spcPct val="100000"/>
              </a:lnSpc>
              <a:spcBef>
                <a:spcPts val="0"/>
              </a:spcBef>
              <a:spcAft>
                <a:spcPts val="0"/>
              </a:spcAft>
              <a:buClr>
                <a:schemeClr val="dk1"/>
              </a:buClr>
              <a:buSzPts val="1800"/>
              <a:buNone/>
            </a:pPr>
            <a:r>
              <a:rPr b="1" lang="en"/>
              <a:t>A supervised work experience relating to an individual’s career area of interest that</a:t>
            </a:r>
            <a:r>
              <a:rPr lang="en"/>
              <a:t>:</a:t>
            </a:r>
            <a:endParaRPr/>
          </a:p>
          <a:p>
            <a:pPr indent="-381000" lvl="1" marL="723900" rtl="0" algn="l">
              <a:lnSpc>
                <a:spcPct val="100000"/>
              </a:lnSpc>
              <a:spcBef>
                <a:spcPts val="1200"/>
              </a:spcBef>
              <a:spcAft>
                <a:spcPts val="0"/>
              </a:spcAft>
              <a:buClr>
                <a:srgbClr val="005B89"/>
              </a:buClr>
              <a:buSzPts val="1800"/>
              <a:buFont typeface="Asap Condensed SemiBold"/>
              <a:buAutoNum type="arabicParenR"/>
            </a:pPr>
            <a:r>
              <a:rPr lang="en">
                <a:solidFill>
                  <a:srgbClr val="005B89"/>
                </a:solidFill>
              </a:rPr>
              <a:t>Occurs in a workplace or under other authentic working conditions; </a:t>
            </a:r>
            <a:endParaRPr/>
          </a:p>
          <a:p>
            <a:pPr indent="-381000" lvl="1" marL="723900" rtl="0" algn="l">
              <a:lnSpc>
                <a:spcPct val="100000"/>
              </a:lnSpc>
              <a:spcBef>
                <a:spcPts val="0"/>
              </a:spcBef>
              <a:spcAft>
                <a:spcPts val="0"/>
              </a:spcAft>
              <a:buClr>
                <a:srgbClr val="005B89"/>
              </a:buClr>
              <a:buSzPts val="1800"/>
              <a:buFont typeface="Asap Condensed SemiBold"/>
              <a:buAutoNum type="arabicParenR"/>
            </a:pPr>
            <a:r>
              <a:rPr lang="en">
                <a:solidFill>
                  <a:srgbClr val="005B89"/>
                </a:solidFill>
              </a:rPr>
              <a:t>Is co-developed by an education provider and at least one employer in the relevant field; </a:t>
            </a:r>
            <a:endParaRPr/>
          </a:p>
          <a:p>
            <a:pPr indent="-381000" lvl="1" marL="723900" rtl="0" algn="l">
              <a:lnSpc>
                <a:spcPct val="100000"/>
              </a:lnSpc>
              <a:spcBef>
                <a:spcPts val="0"/>
              </a:spcBef>
              <a:spcAft>
                <a:spcPts val="0"/>
              </a:spcAft>
              <a:buClr>
                <a:srgbClr val="005B89"/>
              </a:buClr>
              <a:buSzPts val="1800"/>
              <a:buFont typeface="Asap Condensed SemiBold"/>
              <a:buAutoNum type="arabicParenR"/>
            </a:pPr>
            <a:r>
              <a:rPr lang="en">
                <a:solidFill>
                  <a:srgbClr val="005B89"/>
                </a:solidFill>
              </a:rPr>
              <a:t>Provides compensation or educational credit to the participant; </a:t>
            </a:r>
            <a:endParaRPr/>
          </a:p>
          <a:p>
            <a:pPr indent="-381000" lvl="1" marL="723900" rtl="0" algn="l">
              <a:lnSpc>
                <a:spcPct val="100000"/>
              </a:lnSpc>
              <a:spcBef>
                <a:spcPts val="0"/>
              </a:spcBef>
              <a:spcAft>
                <a:spcPts val="0"/>
              </a:spcAft>
              <a:buClr>
                <a:srgbClr val="005B89"/>
              </a:buClr>
              <a:buSzPts val="1800"/>
              <a:buFont typeface="Asap Condensed SemiBold"/>
              <a:buAutoNum type="arabicParenR"/>
            </a:pPr>
            <a:r>
              <a:rPr lang="en">
                <a:solidFill>
                  <a:srgbClr val="005B89"/>
                </a:solidFill>
              </a:rPr>
              <a:t>Reinforces foundational professional skills including, at a minimum, those outlined in the Essential Employability Skills framework; </a:t>
            </a:r>
            <a:endParaRPr/>
          </a:p>
          <a:p>
            <a:pPr indent="-381000" lvl="1" marL="723900" rtl="0" algn="l">
              <a:lnSpc>
                <a:spcPct val="100000"/>
              </a:lnSpc>
              <a:spcBef>
                <a:spcPts val="0"/>
              </a:spcBef>
              <a:spcAft>
                <a:spcPts val="0"/>
              </a:spcAft>
              <a:buClr>
                <a:srgbClr val="005B89"/>
              </a:buClr>
              <a:buSzPts val="1800"/>
              <a:buFont typeface="Asap Condensed SemiBold"/>
              <a:buAutoNum type="arabicParenR"/>
            </a:pPr>
            <a:r>
              <a:rPr lang="en">
                <a:solidFill>
                  <a:srgbClr val="005B89"/>
                </a:solidFill>
              </a:rPr>
              <a:t>Includes a Professional Skills Assessment that assesses skill development and is utilized as a participant feedback tool; and </a:t>
            </a:r>
            <a:endParaRPr/>
          </a:p>
          <a:p>
            <a:pPr indent="-381000" lvl="1" marL="723900" rtl="0" algn="l">
              <a:lnSpc>
                <a:spcPct val="100000"/>
              </a:lnSpc>
              <a:spcBef>
                <a:spcPts val="0"/>
              </a:spcBef>
              <a:spcAft>
                <a:spcPts val="0"/>
              </a:spcAft>
              <a:buClr>
                <a:srgbClr val="005B89"/>
              </a:buClr>
              <a:buSzPts val="1800"/>
              <a:buFont typeface="Asap Condensed SemiBold"/>
              <a:buAutoNum type="arabicParenR"/>
            </a:pPr>
            <a:r>
              <a:rPr lang="en">
                <a:solidFill>
                  <a:srgbClr val="005B89"/>
                </a:solidFill>
              </a:rPr>
              <a:t>Takes place for a minimum of 60 total hours.</a:t>
            </a:r>
            <a:endParaRPr/>
          </a:p>
          <a:p>
            <a:pPr indent="-139700" lvl="0" marL="254000" rtl="0" algn="l">
              <a:lnSpc>
                <a:spcPct val="100000"/>
              </a:lnSpc>
              <a:spcBef>
                <a:spcPts val="800"/>
              </a:spcBef>
              <a:spcAft>
                <a:spcPts val="0"/>
              </a:spcAft>
              <a:buClr>
                <a:schemeClr val="dk1"/>
              </a:buClr>
              <a:buSzPts val="1800"/>
              <a:buFont typeface="Arial"/>
              <a:buNone/>
            </a:pPr>
            <a:r>
              <a:t/>
            </a:r>
            <a:endParaRPr/>
          </a:p>
          <a:p>
            <a:pPr indent="0" lvl="0" marL="0" rtl="0" algn="l">
              <a:lnSpc>
                <a:spcPct val="100000"/>
              </a:lnSpc>
              <a:spcBef>
                <a:spcPts val="2000"/>
              </a:spcBef>
              <a:spcAft>
                <a:spcPts val="0"/>
              </a:spcAft>
              <a:buClr>
                <a:schemeClr val="dk1"/>
              </a:buClr>
              <a:buSzPts val="1800"/>
              <a:buNone/>
            </a:pPr>
            <a:r>
              <a:t/>
            </a:r>
            <a:endParaRPr/>
          </a:p>
        </p:txBody>
      </p:sp>
      <p:sp>
        <p:nvSpPr>
          <p:cNvPr id="1459" name="Google Shape;1459;p228"/>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lang="en"/>
              <a:t>Career Development Experience (CDE)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229"/>
          <p:cNvSpPr txBox="1"/>
          <p:nvPr>
            <p:ph idx="1" type="body"/>
          </p:nvPr>
        </p:nvSpPr>
        <p:spPr>
          <a:xfrm>
            <a:off x="438172" y="971551"/>
            <a:ext cx="8267100" cy="3257700"/>
          </a:xfrm>
          <a:prstGeom prst="rect">
            <a:avLst/>
          </a:prstGeom>
          <a:noFill/>
          <a:ln>
            <a:noFill/>
          </a:ln>
        </p:spPr>
        <p:txBody>
          <a:bodyPr anchorCtr="0" anchor="ctr" bIns="34275" lIns="0" spcFirstLastPara="1" rIns="68575" wrap="square" tIns="34275">
            <a:noAutofit/>
          </a:bodyPr>
          <a:lstStyle/>
          <a:p>
            <a:pPr indent="0" lvl="0" marL="0" rtl="0" algn="ctr">
              <a:lnSpc>
                <a:spcPct val="100000"/>
              </a:lnSpc>
              <a:spcBef>
                <a:spcPts val="0"/>
              </a:spcBef>
              <a:spcAft>
                <a:spcPts val="0"/>
              </a:spcAft>
              <a:buClr>
                <a:schemeClr val="dk1"/>
              </a:buClr>
              <a:buSzPts val="1800"/>
              <a:buNone/>
            </a:pPr>
            <a:r>
              <a:rPr lang="en"/>
              <a:t>Internship</a:t>
            </a:r>
            <a:endParaRPr/>
          </a:p>
          <a:p>
            <a:pPr indent="0" lvl="0" marL="0" rtl="0" algn="ctr">
              <a:lnSpc>
                <a:spcPct val="100000"/>
              </a:lnSpc>
              <a:spcBef>
                <a:spcPts val="2000"/>
              </a:spcBef>
              <a:spcAft>
                <a:spcPts val="0"/>
              </a:spcAft>
              <a:buClr>
                <a:schemeClr val="dk1"/>
              </a:buClr>
              <a:buSzPts val="1800"/>
              <a:buNone/>
            </a:pPr>
            <a:r>
              <a:rPr lang="en"/>
              <a:t>School-based Enterprise</a:t>
            </a:r>
            <a:endParaRPr/>
          </a:p>
          <a:p>
            <a:pPr indent="0" lvl="0" marL="0" rtl="0" algn="ctr">
              <a:lnSpc>
                <a:spcPct val="100000"/>
              </a:lnSpc>
              <a:spcBef>
                <a:spcPts val="2000"/>
              </a:spcBef>
              <a:spcAft>
                <a:spcPts val="0"/>
              </a:spcAft>
              <a:buClr>
                <a:schemeClr val="dk1"/>
              </a:buClr>
              <a:buSzPts val="1800"/>
              <a:buNone/>
            </a:pPr>
            <a:r>
              <a:rPr lang="en"/>
              <a:t>Supervised Agricultural Experience</a:t>
            </a:r>
            <a:endParaRPr/>
          </a:p>
          <a:p>
            <a:pPr indent="0" lvl="0" marL="0" rtl="0" algn="ctr">
              <a:lnSpc>
                <a:spcPct val="100000"/>
              </a:lnSpc>
              <a:spcBef>
                <a:spcPts val="2000"/>
              </a:spcBef>
              <a:spcAft>
                <a:spcPts val="0"/>
              </a:spcAft>
              <a:buClr>
                <a:schemeClr val="dk1"/>
              </a:buClr>
              <a:buSzPts val="1800"/>
              <a:buNone/>
            </a:pPr>
            <a:r>
              <a:rPr lang="en"/>
              <a:t>Cooperative Education</a:t>
            </a:r>
            <a:endParaRPr/>
          </a:p>
          <a:p>
            <a:pPr indent="0" lvl="0" marL="0" rtl="0" algn="ctr">
              <a:lnSpc>
                <a:spcPct val="100000"/>
              </a:lnSpc>
              <a:spcBef>
                <a:spcPts val="2000"/>
              </a:spcBef>
              <a:spcAft>
                <a:spcPts val="0"/>
              </a:spcAft>
              <a:buClr>
                <a:schemeClr val="dk1"/>
              </a:buClr>
              <a:buSzPts val="1800"/>
              <a:buNone/>
            </a:pPr>
            <a:r>
              <a:rPr lang="en"/>
              <a:t>Remote Work for a Client or Employer</a:t>
            </a:r>
            <a:endParaRPr/>
          </a:p>
          <a:p>
            <a:pPr indent="0" lvl="0" marL="0" rtl="0" algn="ctr">
              <a:lnSpc>
                <a:spcPct val="100000"/>
              </a:lnSpc>
              <a:spcBef>
                <a:spcPts val="2000"/>
              </a:spcBef>
              <a:spcAft>
                <a:spcPts val="0"/>
              </a:spcAft>
              <a:buClr>
                <a:schemeClr val="dk1"/>
              </a:buClr>
              <a:buSzPts val="1800"/>
              <a:buNone/>
            </a:pPr>
            <a:r>
              <a:rPr lang="en"/>
              <a:t>Student-led Enterprise</a:t>
            </a:r>
            <a:endParaRPr/>
          </a:p>
          <a:p>
            <a:pPr indent="0" lvl="0" marL="0" rtl="0" algn="ctr">
              <a:lnSpc>
                <a:spcPct val="100000"/>
              </a:lnSpc>
              <a:spcBef>
                <a:spcPts val="2000"/>
              </a:spcBef>
              <a:spcAft>
                <a:spcPts val="0"/>
              </a:spcAft>
              <a:buClr>
                <a:schemeClr val="dk1"/>
              </a:buClr>
              <a:buSzPts val="1800"/>
              <a:buNone/>
            </a:pPr>
            <a:r>
              <a:rPr lang="en"/>
              <a:t>Youth Apprenticeship</a:t>
            </a:r>
            <a:endParaRPr/>
          </a:p>
        </p:txBody>
      </p:sp>
      <p:sp>
        <p:nvSpPr>
          <p:cNvPr id="1465" name="Google Shape;1465;p229"/>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lang="en"/>
              <a:t>CDEs are commonly known as..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230"/>
          <p:cNvSpPr txBox="1"/>
          <p:nvPr>
            <p:ph type="title"/>
          </p:nvPr>
        </p:nvSpPr>
        <p:spPr>
          <a:xfrm>
            <a:off x="342900" y="1940719"/>
            <a:ext cx="2514600" cy="1028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Asap Condensed SemiBold"/>
              <a:buNone/>
            </a:pPr>
            <a:r>
              <a:rPr lang="en"/>
              <a:t>CDE Models</a:t>
            </a:r>
            <a:endParaRPr/>
          </a:p>
        </p:txBody>
      </p:sp>
      <p:sp>
        <p:nvSpPr>
          <p:cNvPr id="1471" name="Google Shape;1471;p230"/>
          <p:cNvSpPr txBox="1"/>
          <p:nvPr>
            <p:ph idx="1" type="body"/>
          </p:nvPr>
        </p:nvSpPr>
        <p:spPr>
          <a:xfrm>
            <a:off x="3486150" y="514351"/>
            <a:ext cx="5200800" cy="3881400"/>
          </a:xfrm>
          <a:prstGeom prst="rect">
            <a:avLst/>
          </a:prstGeom>
          <a:noFill/>
          <a:ln>
            <a:noFill/>
          </a:ln>
        </p:spPr>
        <p:txBody>
          <a:bodyPr anchorCtr="0" anchor="ctr"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
              <a:t>“Typical” internship with tasks and deliverables assigned by the Host on a daily/weekly basis</a:t>
            </a:r>
            <a:endParaRPr/>
          </a:p>
          <a:p>
            <a:pPr indent="-177800" lvl="0" marL="177800" rtl="0" algn="l">
              <a:lnSpc>
                <a:spcPct val="90000"/>
              </a:lnSpc>
              <a:spcBef>
                <a:spcPts val="800"/>
              </a:spcBef>
              <a:spcAft>
                <a:spcPts val="0"/>
              </a:spcAft>
              <a:buClr>
                <a:schemeClr val="dk1"/>
              </a:buClr>
              <a:buSzPts val="1800"/>
              <a:buChar char="•"/>
            </a:pPr>
            <a:r>
              <a:rPr lang="en"/>
              <a:t>Micro-internships with project-based tasks</a:t>
            </a:r>
            <a:endParaRPr/>
          </a:p>
          <a:p>
            <a:pPr indent="-177800" lvl="1" marL="520700" rtl="0" algn="l">
              <a:lnSpc>
                <a:spcPct val="90000"/>
              </a:lnSpc>
              <a:spcBef>
                <a:spcPts val="400"/>
              </a:spcBef>
              <a:spcAft>
                <a:spcPts val="0"/>
              </a:spcAft>
              <a:buClr>
                <a:schemeClr val="dk1"/>
              </a:buClr>
              <a:buSzPts val="1800"/>
              <a:buChar char="•"/>
            </a:pPr>
            <a:r>
              <a:rPr lang="en"/>
              <a:t>Ready-to-go projects</a:t>
            </a:r>
            <a:endParaRPr/>
          </a:p>
          <a:p>
            <a:pPr indent="-177800" lvl="1" marL="520700" rtl="0" algn="l">
              <a:lnSpc>
                <a:spcPct val="90000"/>
              </a:lnSpc>
              <a:spcBef>
                <a:spcPts val="400"/>
              </a:spcBef>
              <a:spcAft>
                <a:spcPts val="0"/>
              </a:spcAft>
              <a:buClr>
                <a:schemeClr val="dk1"/>
              </a:buClr>
              <a:buSzPts val="1800"/>
              <a:buChar char="•"/>
            </a:pPr>
            <a:r>
              <a:rPr lang="en"/>
              <a:t>What are the things Hosts wish they had time to research/complete?</a:t>
            </a:r>
            <a:endParaRPr/>
          </a:p>
          <a:p>
            <a:pPr indent="-177800" lvl="0" marL="177800" rtl="0" algn="l">
              <a:lnSpc>
                <a:spcPct val="90000"/>
              </a:lnSpc>
              <a:spcBef>
                <a:spcPts val="800"/>
              </a:spcBef>
              <a:spcAft>
                <a:spcPts val="0"/>
              </a:spcAft>
              <a:buClr>
                <a:schemeClr val="dk1"/>
              </a:buClr>
              <a:buSzPts val="1800"/>
              <a:buChar char="•"/>
            </a:pPr>
            <a:r>
              <a:rPr lang="en"/>
              <a:t>Departmental rotations</a:t>
            </a:r>
            <a:endParaRPr/>
          </a:p>
          <a:p>
            <a:pPr indent="-177800" lvl="1" marL="520700" rtl="0" algn="l">
              <a:lnSpc>
                <a:spcPct val="90000"/>
              </a:lnSpc>
              <a:spcBef>
                <a:spcPts val="400"/>
              </a:spcBef>
              <a:spcAft>
                <a:spcPts val="0"/>
              </a:spcAft>
              <a:buClr>
                <a:schemeClr val="dk1"/>
              </a:buClr>
              <a:buSzPts val="1800"/>
              <a:buChar char="•"/>
            </a:pPr>
            <a:r>
              <a:rPr lang="en"/>
              <a:t>Expand Participant’s awareness of opportunities within an industry area</a:t>
            </a:r>
            <a:endParaRPr/>
          </a:p>
          <a:p>
            <a:pPr indent="-177800" lvl="0" marL="177800" rtl="0" algn="l">
              <a:lnSpc>
                <a:spcPct val="90000"/>
              </a:lnSpc>
              <a:spcBef>
                <a:spcPts val="800"/>
              </a:spcBef>
              <a:spcAft>
                <a:spcPts val="0"/>
              </a:spcAft>
              <a:buClr>
                <a:schemeClr val="dk1"/>
              </a:buClr>
              <a:buSzPts val="1800"/>
              <a:buChar char="•"/>
            </a:pPr>
            <a:r>
              <a:rPr lang="en"/>
              <a:t>“In-house” opportunities </a:t>
            </a:r>
            <a:endParaRPr/>
          </a:p>
          <a:p>
            <a:pPr indent="-177800" lvl="0" marL="177800" rtl="0" algn="l">
              <a:lnSpc>
                <a:spcPct val="90000"/>
              </a:lnSpc>
              <a:spcBef>
                <a:spcPts val="800"/>
              </a:spcBef>
              <a:spcAft>
                <a:spcPts val="0"/>
              </a:spcAft>
              <a:buClr>
                <a:schemeClr val="dk1"/>
              </a:buClr>
              <a:buSzPts val="1800"/>
              <a:buChar char="•"/>
            </a:pPr>
            <a:r>
              <a:rPr lang="en"/>
              <a:t>Current part-time job aligned with competencies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231"/>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3300"/>
              <a:buFont typeface="Asap Condensed SemiBold"/>
              <a:buNone/>
            </a:pPr>
            <a:r>
              <a:rPr lang="en"/>
              <a:t>Stages of Implementation</a:t>
            </a:r>
            <a:endParaRPr/>
          </a:p>
        </p:txBody>
      </p:sp>
      <p:graphicFrame>
        <p:nvGraphicFramePr>
          <p:cNvPr id="1477" name="Google Shape;1477;p231"/>
          <p:cNvGraphicFramePr/>
          <p:nvPr/>
        </p:nvGraphicFramePr>
        <p:xfrm>
          <a:off x="386917" y="1023519"/>
          <a:ext cx="3000000" cy="3000000"/>
        </p:xfrm>
        <a:graphic>
          <a:graphicData uri="http://schemas.openxmlformats.org/drawingml/2006/table">
            <a:tbl>
              <a:tblPr bandRow="1" firstRow="1">
                <a:noFill/>
                <a:tableStyleId>{C05795D3-13F5-4D47-AE01-3FBF7AFD9230}</a:tableStyleId>
              </a:tblPr>
              <a:tblGrid>
                <a:gridCol w="1682825"/>
                <a:gridCol w="1682825"/>
                <a:gridCol w="1682825"/>
                <a:gridCol w="1682825"/>
                <a:gridCol w="1682825"/>
              </a:tblGrid>
              <a:tr h="342900">
                <a:tc>
                  <a:txBody>
                    <a:bodyPr/>
                    <a:lstStyle/>
                    <a:p>
                      <a:pPr indent="0" lvl="0" marL="0" marR="0" rtl="0" algn="l">
                        <a:spcBef>
                          <a:spcPts val="0"/>
                        </a:spcBef>
                        <a:spcAft>
                          <a:spcPts val="0"/>
                        </a:spcAft>
                        <a:buNone/>
                      </a:pPr>
                      <a:r>
                        <a:rPr lang="en" sz="1400" u="none" cap="none" strike="noStrike"/>
                        <a:t>Getting Started</a:t>
                      </a:r>
                      <a:endParaRPr sz="1400"/>
                    </a:p>
                  </a:txBody>
                  <a:tcPr marT="34300" marB="34300" marR="68600" marL="68600"/>
                </a:tc>
                <a:tc>
                  <a:txBody>
                    <a:bodyPr/>
                    <a:lstStyle/>
                    <a:p>
                      <a:pPr indent="0" lvl="0" marL="0" marR="0" rtl="0" algn="l">
                        <a:spcBef>
                          <a:spcPts val="0"/>
                        </a:spcBef>
                        <a:spcAft>
                          <a:spcPts val="0"/>
                        </a:spcAft>
                        <a:buNone/>
                      </a:pPr>
                      <a:r>
                        <a:rPr lang="en" sz="1400"/>
                        <a:t>Outreach</a:t>
                      </a:r>
                      <a:endParaRPr sz="1400"/>
                    </a:p>
                  </a:txBody>
                  <a:tcPr marT="34300" marB="34300" marR="68600" marL="68600"/>
                </a:tc>
                <a:tc>
                  <a:txBody>
                    <a:bodyPr/>
                    <a:lstStyle/>
                    <a:p>
                      <a:pPr indent="0" lvl="0" marL="0" marR="0" rtl="0" algn="l">
                        <a:spcBef>
                          <a:spcPts val="0"/>
                        </a:spcBef>
                        <a:spcAft>
                          <a:spcPts val="0"/>
                        </a:spcAft>
                        <a:buNone/>
                      </a:pPr>
                      <a:r>
                        <a:rPr lang="en" sz="1400"/>
                        <a:t>Onboarding</a:t>
                      </a:r>
                      <a:endParaRPr sz="1400"/>
                    </a:p>
                  </a:txBody>
                  <a:tcPr marT="34300" marB="34300" marR="68600" marL="68600"/>
                </a:tc>
                <a:tc>
                  <a:txBody>
                    <a:bodyPr/>
                    <a:lstStyle/>
                    <a:p>
                      <a:pPr indent="0" lvl="0" marL="0" marR="0" rtl="0" algn="l">
                        <a:spcBef>
                          <a:spcPts val="0"/>
                        </a:spcBef>
                        <a:spcAft>
                          <a:spcPts val="0"/>
                        </a:spcAft>
                        <a:buNone/>
                      </a:pPr>
                      <a:r>
                        <a:rPr lang="en" sz="1400"/>
                        <a:t>During</a:t>
                      </a:r>
                      <a:endParaRPr sz="1400"/>
                    </a:p>
                  </a:txBody>
                  <a:tcPr marT="34300" marB="34300" marR="68600" marL="68600"/>
                </a:tc>
                <a:tc>
                  <a:txBody>
                    <a:bodyPr/>
                    <a:lstStyle/>
                    <a:p>
                      <a:pPr indent="0" lvl="0" marL="0" marR="0" rtl="0" algn="l">
                        <a:spcBef>
                          <a:spcPts val="0"/>
                        </a:spcBef>
                        <a:spcAft>
                          <a:spcPts val="0"/>
                        </a:spcAft>
                        <a:buNone/>
                      </a:pPr>
                      <a:r>
                        <a:rPr lang="en" sz="1400"/>
                        <a:t>Wrapping Up</a:t>
                      </a:r>
                      <a:endParaRPr sz="1400"/>
                    </a:p>
                  </a:txBody>
                  <a:tcPr marT="34300" marB="34300" marR="68600" marL="68600"/>
                </a:tc>
              </a:tr>
              <a:tr h="1600200">
                <a:tc>
                  <a:txBody>
                    <a:bodyPr/>
                    <a:lstStyle/>
                    <a:p>
                      <a:pPr indent="0" lvl="0" marL="0" marR="0" rtl="0" algn="l">
                        <a:spcBef>
                          <a:spcPts val="0"/>
                        </a:spcBef>
                        <a:spcAft>
                          <a:spcPts val="0"/>
                        </a:spcAft>
                        <a:buNone/>
                      </a:pPr>
                      <a:r>
                        <a:rPr lang="en" sz="1400"/>
                        <a:t>Clearly</a:t>
                      </a:r>
                      <a:r>
                        <a:rPr lang="en" sz="1400"/>
                        <a:t> define roles and responsibilities of team to be able to communicate to Hosts &amp; Participants</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Provide any relevant PD for staff </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Determine industry area(s) and general CDE model </a:t>
                      </a:r>
                      <a:endParaRPr sz="1100"/>
                    </a:p>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Determine how CDE opportunities</a:t>
                      </a:r>
                      <a:r>
                        <a:rPr lang="en" sz="1400"/>
                        <a:t> will be communicated so that all eligible Participants are provided the same information</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Recruit and assess potential</a:t>
                      </a:r>
                      <a:r>
                        <a:rPr lang="en" sz="1400"/>
                        <a:t> Hosts to determine readiness for a CDE</a:t>
                      </a:r>
                      <a:endParaRPr sz="1400"/>
                    </a:p>
                  </a:txBody>
                  <a:tcPr marT="34300" marB="34300" marR="68600" marL="68600"/>
                </a:tc>
                <a:tc>
                  <a:txBody>
                    <a:bodyPr/>
                    <a:lstStyle/>
                    <a:p>
                      <a:pPr indent="0" lvl="0" marL="0" marR="0" rtl="0" algn="l">
                        <a:spcBef>
                          <a:spcPts val="0"/>
                        </a:spcBef>
                        <a:spcAft>
                          <a:spcPts val="0"/>
                        </a:spcAft>
                        <a:buNone/>
                      </a:pPr>
                      <a:r>
                        <a:rPr lang="en" sz="1400"/>
                        <a:t>Meet 1-1 with Participants to address transportation and support needs</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Are there any specific HR requirements</a:t>
                      </a:r>
                      <a:r>
                        <a:rPr lang="en" sz="1400"/>
                        <a:t> from the Host for Participants to complete?</a:t>
                      </a:r>
                      <a:endParaRPr sz="1400"/>
                    </a:p>
                  </a:txBody>
                  <a:tcPr marT="34300" marB="34300" marR="68600" marL="68600"/>
                </a:tc>
                <a:tc>
                  <a:txBody>
                    <a:bodyPr/>
                    <a:lstStyle/>
                    <a:p>
                      <a:pPr indent="0" lvl="0" marL="0" marR="0" rtl="0" algn="l">
                        <a:spcBef>
                          <a:spcPts val="0"/>
                        </a:spcBef>
                        <a:spcAft>
                          <a:spcPts val="0"/>
                        </a:spcAft>
                        <a:buNone/>
                      </a:pPr>
                      <a:r>
                        <a:rPr lang="en" sz="1400"/>
                        <a:t>First</a:t>
                      </a:r>
                      <a:r>
                        <a:rPr lang="en" sz="1400"/>
                        <a:t> days, mid-point check-ins to monitor progress and address needs to proactively navigate challenges</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Site visits for longer term CDEs and new Hosts</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Begin discussions on the Professional Skills Assessment</a:t>
                      </a:r>
                      <a:endParaRPr sz="1400"/>
                    </a:p>
                  </a:txBody>
                  <a:tcPr marT="34300" marB="34300" marR="68600" marL="68600"/>
                </a:tc>
                <a:tc>
                  <a:txBody>
                    <a:bodyPr/>
                    <a:lstStyle/>
                    <a:p>
                      <a:pPr indent="0" lvl="0" marL="0" marR="0" rtl="0" algn="l">
                        <a:spcBef>
                          <a:spcPts val="0"/>
                        </a:spcBef>
                        <a:spcAft>
                          <a:spcPts val="0"/>
                        </a:spcAft>
                        <a:buNone/>
                      </a:pPr>
                      <a:r>
                        <a:rPr lang="en" sz="1400"/>
                        <a:t>Provide an opportunity for both Participants and Hosts to evaluate</a:t>
                      </a:r>
                      <a:r>
                        <a:rPr lang="en" sz="1400"/>
                        <a:t> one another and reflect on their experience</a:t>
                      </a:r>
                      <a:endParaRPr sz="1100"/>
                    </a:p>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t>Gather testimonials</a:t>
                      </a:r>
                      <a:endParaRPr sz="1100"/>
                    </a:p>
                    <a:p>
                      <a:pPr indent="0" lvl="0" marL="0" marR="0" rtl="0" algn="l">
                        <a:spcBef>
                          <a:spcPts val="0"/>
                        </a:spcBef>
                        <a:spcAft>
                          <a:spcPts val="0"/>
                        </a:spcAft>
                        <a:buNone/>
                      </a:pPr>
                      <a:r>
                        <a:t/>
                      </a:r>
                      <a:endParaRPr sz="1400"/>
                    </a:p>
                    <a:p>
                      <a:pPr indent="0" lvl="0" marL="0" marR="0" rtl="0" algn="l">
                        <a:lnSpc>
                          <a:spcPct val="100000"/>
                        </a:lnSpc>
                        <a:spcBef>
                          <a:spcPts val="0"/>
                        </a:spcBef>
                        <a:spcAft>
                          <a:spcPts val="0"/>
                        </a:spcAft>
                        <a:buClr>
                          <a:schemeClr val="dk1"/>
                        </a:buClr>
                        <a:buSzPts val="1400"/>
                        <a:buFont typeface="Asap"/>
                        <a:buNone/>
                      </a:pPr>
                      <a:r>
                        <a:rPr lang="en" sz="1400"/>
                        <a:t>Support Participants to update resumes, portfolios, etc.</a:t>
                      </a:r>
                      <a:endParaRPr sz="1100"/>
                    </a:p>
                    <a:p>
                      <a:pPr indent="0" lvl="0" marL="0" marR="0" rtl="0" algn="l">
                        <a:spcBef>
                          <a:spcPts val="0"/>
                        </a:spcBef>
                        <a:spcAft>
                          <a:spcPts val="0"/>
                        </a:spcAft>
                        <a:buNone/>
                      </a:pPr>
                      <a:r>
                        <a:t/>
                      </a:r>
                      <a:endParaRPr sz="1400"/>
                    </a:p>
                  </a:txBody>
                  <a:tcPr marT="34300" marB="34300" marR="68600" marL="6860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232"/>
          <p:cNvSpPr txBox="1"/>
          <p:nvPr>
            <p:ph type="title"/>
          </p:nvPr>
        </p:nvSpPr>
        <p:spPr>
          <a:xfrm>
            <a:off x="342900" y="273844"/>
            <a:ext cx="8458200" cy="74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3300"/>
              <a:buFont typeface="Asap Condensed SemiBold"/>
              <a:buNone/>
            </a:pPr>
            <a:r>
              <a:rPr lang="en"/>
              <a:t>Participant Experience in a CDE</a:t>
            </a:r>
            <a:endParaRPr/>
          </a:p>
        </p:txBody>
      </p:sp>
      <p:sp>
        <p:nvSpPr>
          <p:cNvPr id="1484" name="Google Shape;1484;p232"/>
          <p:cNvSpPr txBox="1"/>
          <p:nvPr>
            <p:ph idx="1" type="body"/>
          </p:nvPr>
        </p:nvSpPr>
        <p:spPr>
          <a:xfrm>
            <a:off x="438172" y="1028700"/>
            <a:ext cx="4076700" cy="3372000"/>
          </a:xfrm>
          <a:prstGeom prst="rect">
            <a:avLst/>
          </a:prstGeom>
          <a:noFill/>
          <a:ln>
            <a:noFill/>
          </a:ln>
        </p:spPr>
        <p:txBody>
          <a:bodyPr anchorCtr="0" anchor="ctr"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
              <a:t>Exposure to a new environment and expectations to support growth of Essential Employability &amp; Technical competencies</a:t>
            </a:r>
            <a:endParaRPr/>
          </a:p>
          <a:p>
            <a:pPr indent="-177800" lvl="0" marL="177800" rtl="0" algn="l">
              <a:lnSpc>
                <a:spcPct val="90000"/>
              </a:lnSpc>
              <a:spcBef>
                <a:spcPts val="800"/>
              </a:spcBef>
              <a:spcAft>
                <a:spcPts val="0"/>
              </a:spcAft>
              <a:buClr>
                <a:schemeClr val="dk1"/>
              </a:buClr>
              <a:buSzPts val="1800"/>
              <a:buChar char="•"/>
            </a:pPr>
            <a:r>
              <a:rPr lang="en"/>
              <a:t>Authentic, quality engagement with industry professionals to build social capital and connection to college and career pathways</a:t>
            </a:r>
            <a:endParaRPr/>
          </a:p>
          <a:p>
            <a:pPr indent="-177800" lvl="0" marL="177800" rtl="0" algn="l">
              <a:lnSpc>
                <a:spcPct val="90000"/>
              </a:lnSpc>
              <a:spcBef>
                <a:spcPts val="800"/>
              </a:spcBef>
              <a:spcAft>
                <a:spcPts val="0"/>
              </a:spcAft>
              <a:buClr>
                <a:schemeClr val="dk1"/>
              </a:buClr>
              <a:buSzPts val="1800"/>
              <a:buChar char="•"/>
            </a:pPr>
            <a:r>
              <a:rPr lang="en"/>
              <a:t>Valued as a resource of talent with background knowledge and lived experience that are recognized as a benefit to the CDE Host</a:t>
            </a:r>
            <a:endParaRPr/>
          </a:p>
        </p:txBody>
      </p:sp>
      <p:pic>
        <p:nvPicPr>
          <p:cNvPr descr="A group of people performing on a counter&#10;&#10;Description automatically generated" id="1485" name="Google Shape;1485;p232"/>
          <p:cNvPicPr preferRelativeResize="0"/>
          <p:nvPr/>
        </p:nvPicPr>
        <p:blipFill rotWithShape="1">
          <a:blip r:embed="rId3">
            <a:alphaModFix/>
          </a:blip>
          <a:srcRect b="0" l="0" r="0" t="0"/>
          <a:stretch/>
        </p:blipFill>
        <p:spPr>
          <a:xfrm>
            <a:off x="4743450" y="1151036"/>
            <a:ext cx="4169568" cy="3127176"/>
          </a:xfrm>
          <a:prstGeom prst="rect">
            <a:avLst/>
          </a:prstGeom>
          <a:noFill/>
          <a:ln>
            <a:noFill/>
          </a:ln>
        </p:spPr>
      </p:pic>
      <p:sp>
        <p:nvSpPr>
          <p:cNvPr id="1486" name="Google Shape;1486;p232"/>
          <p:cNvSpPr txBox="1"/>
          <p:nvPr/>
        </p:nvSpPr>
        <p:spPr>
          <a:xfrm>
            <a:off x="4800600" y="4400550"/>
            <a:ext cx="3314700" cy="228600"/>
          </a:xfrm>
          <a:prstGeom prst="rect">
            <a:avLst/>
          </a:prstGeom>
          <a:noFill/>
          <a:ln>
            <a:noFill/>
          </a:ln>
        </p:spPr>
        <p:txBody>
          <a:bodyPr anchorCtr="0" anchor="ctr" bIns="34275" lIns="68575" spcFirstLastPara="1" rIns="68575" wrap="square" tIns="34275">
            <a:normAutofit fontScale="47500" lnSpcReduction="20000"/>
          </a:bodyPr>
          <a:lstStyle/>
          <a:p>
            <a:pPr indent="0" lvl="0" marL="0" marR="0" rtl="0" algn="l">
              <a:spcBef>
                <a:spcPts val="0"/>
              </a:spcBef>
              <a:spcAft>
                <a:spcPts val="0"/>
              </a:spcAft>
              <a:buNone/>
            </a:pPr>
            <a:r>
              <a:rPr i="1" lang="en" sz="2700">
                <a:solidFill>
                  <a:schemeClr val="dk2"/>
                </a:solidFill>
                <a:latin typeface="Asap"/>
                <a:ea typeface="Asap"/>
                <a:cs typeface="Asap"/>
                <a:sym typeface="Asap"/>
              </a:rPr>
              <a:t>High School Interns at BJC Healthcare</a:t>
            </a:r>
            <a:endParaRPr i="1" sz="2700">
              <a:solidFill>
                <a:schemeClr val="dk2"/>
              </a:solidFill>
              <a:latin typeface="Asap"/>
              <a:ea typeface="Asap"/>
              <a:cs typeface="Asap"/>
              <a:sym typeface="Asap"/>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233"/>
          <p:cNvSpPr txBox="1"/>
          <p:nvPr>
            <p:ph idx="1" type="body"/>
          </p:nvPr>
        </p:nvSpPr>
        <p:spPr>
          <a:xfrm>
            <a:off x="438172" y="1028700"/>
            <a:ext cx="4819800" cy="3372000"/>
          </a:xfrm>
          <a:prstGeom prst="rect">
            <a:avLst/>
          </a:prstGeom>
          <a:noFill/>
          <a:ln>
            <a:noFill/>
          </a:ln>
        </p:spPr>
        <p:txBody>
          <a:bodyPr anchorCtr="0" anchor="ctr"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400"/>
              <a:buChar char="•"/>
            </a:pPr>
            <a:r>
              <a:rPr lang="en" sz="1400"/>
              <a:t>Establish expectations for implementing high-quality, rigorous work-based learning experiences that prepare young people to be college and career ready through the development of Essential, Entrepreneurial and Technical Employability Competencies</a:t>
            </a:r>
            <a:endParaRPr/>
          </a:p>
          <a:p>
            <a:pPr indent="-88900" lvl="0" marL="177800" rtl="0" algn="l">
              <a:lnSpc>
                <a:spcPct val="90000"/>
              </a:lnSpc>
              <a:spcBef>
                <a:spcPts val="800"/>
              </a:spcBef>
              <a:spcAft>
                <a:spcPts val="0"/>
              </a:spcAft>
              <a:buClr>
                <a:schemeClr val="dk1"/>
              </a:buClr>
              <a:buSzPts val="1400"/>
              <a:buNone/>
            </a:pPr>
            <a:r>
              <a:t/>
            </a:r>
            <a:endParaRPr sz="1400"/>
          </a:p>
          <a:p>
            <a:pPr indent="-177800" lvl="0" marL="177800" rtl="0" algn="l">
              <a:lnSpc>
                <a:spcPct val="90000"/>
              </a:lnSpc>
              <a:spcBef>
                <a:spcPts val="800"/>
              </a:spcBef>
              <a:spcAft>
                <a:spcPts val="0"/>
              </a:spcAft>
              <a:buClr>
                <a:schemeClr val="dk1"/>
              </a:buClr>
              <a:buSzPts val="1400"/>
              <a:buChar char="•"/>
            </a:pPr>
            <a:r>
              <a:rPr lang="en" sz="1400"/>
              <a:t>Provide guidance, tools, and frameworks to offer a Career Development Experience, which is a required component of the </a:t>
            </a:r>
            <a:r>
              <a:rPr lang="en" sz="1400" u="sng">
                <a:solidFill>
                  <a:schemeClr val="hlink"/>
                </a:solidFill>
                <a:hlinkClick r:id="rId3"/>
              </a:rPr>
              <a:t>College and Career Pathway Endorsement framework</a:t>
            </a:r>
            <a:r>
              <a:rPr lang="en" sz="1400"/>
              <a:t> and in the State’s Every Student Succeeds Act (ESSA) as a </a:t>
            </a:r>
            <a:r>
              <a:rPr lang="en" sz="1400" u="sng">
                <a:solidFill>
                  <a:schemeClr val="hlink"/>
                </a:solidFill>
                <a:hlinkClick r:id="rId4"/>
              </a:rPr>
              <a:t>College and Career Readiness Indicator</a:t>
            </a:r>
            <a:endParaRPr sz="1400"/>
          </a:p>
          <a:p>
            <a:pPr indent="0" lvl="0" marL="0" rtl="0" algn="l">
              <a:lnSpc>
                <a:spcPct val="90000"/>
              </a:lnSpc>
              <a:spcBef>
                <a:spcPts val="800"/>
              </a:spcBef>
              <a:spcAft>
                <a:spcPts val="0"/>
              </a:spcAft>
              <a:buClr>
                <a:schemeClr val="dk1"/>
              </a:buClr>
              <a:buSzPts val="1400"/>
              <a:buNone/>
            </a:pPr>
            <a:r>
              <a:t/>
            </a:r>
            <a:endParaRPr sz="1400"/>
          </a:p>
          <a:p>
            <a:pPr indent="-177800" lvl="0" marL="177800" rtl="0" algn="l">
              <a:lnSpc>
                <a:spcPct val="90000"/>
              </a:lnSpc>
              <a:spcBef>
                <a:spcPts val="800"/>
              </a:spcBef>
              <a:spcAft>
                <a:spcPts val="0"/>
              </a:spcAft>
              <a:buClr>
                <a:schemeClr val="dk1"/>
              </a:buClr>
              <a:buSzPts val="1400"/>
              <a:buChar char="•"/>
            </a:pPr>
            <a:r>
              <a:rPr lang="en" sz="1400"/>
              <a:t>Highlight best practice examples of how organizations are accomplishing this on-the-ground and spark thinking for other communities on how these examples might be modified to fit into their own unique context</a:t>
            </a:r>
            <a:endParaRPr/>
          </a:p>
          <a:p>
            <a:pPr indent="-88900" lvl="0" marL="177800" rtl="0" algn="l">
              <a:lnSpc>
                <a:spcPct val="90000"/>
              </a:lnSpc>
              <a:spcBef>
                <a:spcPts val="800"/>
              </a:spcBef>
              <a:spcAft>
                <a:spcPts val="0"/>
              </a:spcAft>
              <a:buClr>
                <a:schemeClr val="dk1"/>
              </a:buClr>
              <a:buSzPts val="1400"/>
              <a:buNone/>
            </a:pPr>
            <a:r>
              <a:t/>
            </a:r>
            <a:endParaRPr sz="1400"/>
          </a:p>
        </p:txBody>
      </p:sp>
      <p:sp>
        <p:nvSpPr>
          <p:cNvPr id="1492" name="Google Shape;1492;p233"/>
          <p:cNvSpPr txBox="1"/>
          <p:nvPr>
            <p:ph idx="12" type="sldNum"/>
          </p:nvPr>
        </p:nvSpPr>
        <p:spPr>
          <a:xfrm>
            <a:off x="211324" y="4797014"/>
            <a:ext cx="360300" cy="232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493" name="Google Shape;1493;p233"/>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lang="en"/>
              <a:t>Career Development Experience Toolkit</a:t>
            </a:r>
            <a:endParaRPr/>
          </a:p>
        </p:txBody>
      </p:sp>
      <p:pic>
        <p:nvPicPr>
          <p:cNvPr id="1494" name="Google Shape;1494;p233"/>
          <p:cNvPicPr preferRelativeResize="0"/>
          <p:nvPr/>
        </p:nvPicPr>
        <p:blipFill rotWithShape="1">
          <a:blip r:embed="rId5">
            <a:alphaModFix/>
          </a:blip>
          <a:srcRect b="0" l="0" r="0" t="0"/>
          <a:stretch/>
        </p:blipFill>
        <p:spPr>
          <a:xfrm>
            <a:off x="5600700" y="857249"/>
            <a:ext cx="2686051" cy="34843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207"/>
          <p:cNvSpPr txBox="1"/>
          <p:nvPr>
            <p:ph idx="1" type="body"/>
          </p:nvPr>
        </p:nvSpPr>
        <p:spPr>
          <a:xfrm>
            <a:off x="284600" y="132225"/>
            <a:ext cx="8267700" cy="571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latin typeface="Asap Condensed SemiBold"/>
                <a:ea typeface="Asap Condensed SemiBold"/>
                <a:cs typeface="Asap Condensed SemiBold"/>
                <a:sym typeface="Asap Condensed SemiBold"/>
              </a:rPr>
              <a:t>Student-centered, competency-based approach</a:t>
            </a:r>
            <a:endParaRPr>
              <a:latin typeface="Asap Condensed SemiBold"/>
              <a:ea typeface="Asap Condensed SemiBold"/>
              <a:cs typeface="Asap Condensed SemiBold"/>
              <a:sym typeface="Asap Condensed SemiBold"/>
            </a:endParaRPr>
          </a:p>
        </p:txBody>
      </p:sp>
      <p:pic>
        <p:nvPicPr>
          <p:cNvPr id="1216" name="Google Shape;1216;p207"/>
          <p:cNvPicPr preferRelativeResize="0"/>
          <p:nvPr/>
        </p:nvPicPr>
        <p:blipFill>
          <a:blip r:embed="rId3">
            <a:alphaModFix/>
          </a:blip>
          <a:stretch>
            <a:fillRect/>
          </a:stretch>
        </p:blipFill>
        <p:spPr>
          <a:xfrm>
            <a:off x="929475" y="857250"/>
            <a:ext cx="2968725" cy="3687450"/>
          </a:xfrm>
          <a:prstGeom prst="rect">
            <a:avLst/>
          </a:prstGeom>
          <a:noFill/>
          <a:ln>
            <a:noFill/>
          </a:ln>
        </p:spPr>
      </p:pic>
      <p:pic>
        <p:nvPicPr>
          <p:cNvPr id="1217" name="Google Shape;1217;p207"/>
          <p:cNvPicPr preferRelativeResize="0"/>
          <p:nvPr/>
        </p:nvPicPr>
        <p:blipFill rotWithShape="1">
          <a:blip r:embed="rId4">
            <a:alphaModFix/>
          </a:blip>
          <a:srcRect b="0" l="0" r="0" t="0"/>
          <a:stretch/>
        </p:blipFill>
        <p:spPr>
          <a:xfrm>
            <a:off x="5259500" y="929325"/>
            <a:ext cx="2784324" cy="3543300"/>
          </a:xfrm>
          <a:prstGeom prst="rect">
            <a:avLst/>
          </a:prstGeom>
          <a:noFill/>
          <a:ln cap="flat" cmpd="sng" w="9525">
            <a:solidFill>
              <a:schemeClr val="dk1"/>
            </a:solidFill>
            <a:prstDash val="solid"/>
            <a:round/>
            <a:headEnd len="sm" w="sm" type="none"/>
            <a:tailEnd len="sm" w="sm" type="none"/>
          </a:ln>
          <a:effectLst>
            <a:outerShdw blurRad="57150" rotWithShape="0" algn="bl" dir="2580000" dist="133350">
              <a:srgbClr val="000000">
                <a:alpha val="42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234"/>
          <p:cNvSpPr txBox="1"/>
          <p:nvPr>
            <p:ph idx="1" type="body"/>
          </p:nvPr>
        </p:nvSpPr>
        <p:spPr>
          <a:xfrm>
            <a:off x="438706" y="1314450"/>
            <a:ext cx="8267100" cy="3257700"/>
          </a:xfrm>
          <a:prstGeom prst="rect">
            <a:avLst/>
          </a:prstGeom>
          <a:noFill/>
          <a:ln>
            <a:noFill/>
          </a:ln>
        </p:spPr>
        <p:txBody>
          <a:bodyPr anchorCtr="0" anchor="ctr" bIns="34275" lIns="0" spcFirstLastPara="1" rIns="68575" wrap="square" tIns="34275">
            <a:noAutofit/>
          </a:bodyPr>
          <a:lstStyle/>
          <a:p>
            <a:pPr indent="-254000" lvl="0" marL="254000" rtl="0" algn="l">
              <a:lnSpc>
                <a:spcPct val="100000"/>
              </a:lnSpc>
              <a:spcBef>
                <a:spcPts val="0"/>
              </a:spcBef>
              <a:spcAft>
                <a:spcPts val="0"/>
              </a:spcAft>
              <a:buClr>
                <a:schemeClr val="dk1"/>
              </a:buClr>
              <a:buSzPts val="1800"/>
              <a:buChar char="•"/>
            </a:pPr>
            <a:r>
              <a:rPr b="1" lang="en"/>
              <a:t>Toolkit Document: </a:t>
            </a:r>
            <a:r>
              <a:rPr lang="en"/>
              <a:t>A PDF document is available for download and guides readers through each stage of implementation with links to related resources and materials</a:t>
            </a:r>
            <a:endParaRPr/>
          </a:p>
          <a:p>
            <a:pPr indent="-254000" lvl="0" marL="254000" rtl="0" algn="l">
              <a:lnSpc>
                <a:spcPct val="100000"/>
              </a:lnSpc>
              <a:spcBef>
                <a:spcPts val="2000"/>
              </a:spcBef>
              <a:spcAft>
                <a:spcPts val="0"/>
              </a:spcAft>
              <a:buClr>
                <a:schemeClr val="dk1"/>
              </a:buClr>
              <a:buSzPts val="1800"/>
              <a:buChar char="•"/>
            </a:pPr>
            <a:r>
              <a:rPr b="1" lang="en"/>
              <a:t>Toolkit Website: </a:t>
            </a:r>
            <a:r>
              <a:rPr lang="en"/>
              <a:t>The website includes links to all resources and materials referenced in the document and will be updated monthly with additional resources and best practices</a:t>
            </a:r>
            <a:endParaRPr/>
          </a:p>
          <a:p>
            <a:pPr indent="-254000" lvl="0" marL="254000" rtl="0" algn="l">
              <a:lnSpc>
                <a:spcPct val="100000"/>
              </a:lnSpc>
              <a:spcBef>
                <a:spcPts val="2000"/>
              </a:spcBef>
              <a:spcAft>
                <a:spcPts val="0"/>
              </a:spcAft>
              <a:buClr>
                <a:schemeClr val="dk1"/>
              </a:buClr>
              <a:buSzPts val="1800"/>
              <a:buChar char="•"/>
            </a:pPr>
            <a:r>
              <a:rPr b="1" lang="en"/>
              <a:t>Customizable Templates: </a:t>
            </a:r>
            <a:r>
              <a:rPr lang="en"/>
              <a:t>Within the document and website are links to templates that can be customized to reflect the unique context and needs of each community and organization</a:t>
            </a:r>
            <a:endParaRPr/>
          </a:p>
          <a:p>
            <a:pPr indent="0" lvl="0" marL="0" rtl="0" algn="r">
              <a:lnSpc>
                <a:spcPct val="100000"/>
              </a:lnSpc>
              <a:spcBef>
                <a:spcPts val="2000"/>
              </a:spcBef>
              <a:spcAft>
                <a:spcPts val="0"/>
              </a:spcAft>
              <a:buClr>
                <a:schemeClr val="dk1"/>
              </a:buClr>
              <a:buSzPts val="1800"/>
              <a:buNone/>
            </a:pPr>
            <a:r>
              <a:rPr lang="en" u="sng">
                <a:solidFill>
                  <a:schemeClr val="hlink"/>
                </a:solidFill>
                <a:hlinkClick r:id="rId3"/>
              </a:rPr>
              <a:t>Link to CDE Toolkit Website</a:t>
            </a:r>
            <a:endParaRPr/>
          </a:p>
          <a:p>
            <a:pPr indent="-139700" lvl="0" marL="254000" rtl="0" algn="l">
              <a:lnSpc>
                <a:spcPct val="100000"/>
              </a:lnSpc>
              <a:spcBef>
                <a:spcPts val="2000"/>
              </a:spcBef>
              <a:spcAft>
                <a:spcPts val="0"/>
              </a:spcAft>
              <a:buClr>
                <a:schemeClr val="dk1"/>
              </a:buClr>
              <a:buSzPts val="1800"/>
              <a:buFont typeface="Arial"/>
              <a:buNone/>
            </a:pPr>
            <a:r>
              <a:t/>
            </a:r>
            <a:endParaRPr/>
          </a:p>
        </p:txBody>
      </p:sp>
      <p:sp>
        <p:nvSpPr>
          <p:cNvPr id="1500" name="Google Shape;1500;p234"/>
          <p:cNvSpPr txBox="1"/>
          <p:nvPr>
            <p:ph idx="2"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lang="en"/>
              <a:t>CDE Toolkit Resources Include: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235"/>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21212"/>
              <a:buFont typeface="Calibri"/>
              <a:buNone/>
            </a:pPr>
            <a:r>
              <a:rPr lang="en"/>
              <a:t>Career Development Experience - Additional Resources</a:t>
            </a:r>
            <a:endParaRPr/>
          </a:p>
        </p:txBody>
      </p:sp>
      <p:sp>
        <p:nvSpPr>
          <p:cNvPr id="1506" name="Google Shape;1506;p235"/>
          <p:cNvSpPr txBox="1"/>
          <p:nvPr>
            <p:ph idx="1" type="body"/>
          </p:nvPr>
        </p:nvSpPr>
        <p:spPr>
          <a:xfrm>
            <a:off x="457200" y="948525"/>
            <a:ext cx="8001900" cy="33945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518"/>
              </a:spcBef>
              <a:spcAft>
                <a:spcPts val="0"/>
              </a:spcAft>
              <a:buSzPts val="935"/>
              <a:buNone/>
            </a:pPr>
            <a:r>
              <a:t/>
            </a:r>
            <a:endParaRPr sz="1629"/>
          </a:p>
          <a:p>
            <a:pPr indent="-325755" lvl="0" marL="457200" rtl="0" algn="l">
              <a:lnSpc>
                <a:spcPct val="95000"/>
              </a:lnSpc>
              <a:spcBef>
                <a:spcPts val="750"/>
              </a:spcBef>
              <a:spcAft>
                <a:spcPts val="0"/>
              </a:spcAft>
              <a:buSzPts val="1530"/>
              <a:buChar char="•"/>
            </a:pPr>
            <a:r>
              <a:rPr lang="en" sz="1629" u="sng">
                <a:solidFill>
                  <a:schemeClr val="hlink"/>
                </a:solidFill>
                <a:hlinkClick r:id="rId3"/>
              </a:rPr>
              <a:t>CDE Toolkit Companion Piece</a:t>
            </a:r>
            <a:r>
              <a:rPr lang="en" sz="1629"/>
              <a:t>:</a:t>
            </a:r>
            <a:r>
              <a:rPr lang="en" sz="1460"/>
              <a:t> provides additional resources to address the needs of stakeholders outside of a traditional high school setting including workforce development organizations, community-based organizations, and alternative high schools.</a:t>
            </a:r>
            <a:endParaRPr sz="1460"/>
          </a:p>
          <a:p>
            <a:pPr indent="0" lvl="0" marL="457200" rtl="0" algn="l">
              <a:lnSpc>
                <a:spcPct val="95000"/>
              </a:lnSpc>
              <a:spcBef>
                <a:spcPts val="750"/>
              </a:spcBef>
              <a:spcAft>
                <a:spcPts val="0"/>
              </a:spcAft>
              <a:buSzPts val="935"/>
              <a:buNone/>
            </a:pPr>
            <a:r>
              <a:t/>
            </a:r>
            <a:endParaRPr sz="1460"/>
          </a:p>
          <a:p>
            <a:pPr indent="-332105" lvl="0" marL="457200" rtl="0" algn="l">
              <a:lnSpc>
                <a:spcPct val="95000"/>
              </a:lnSpc>
              <a:spcBef>
                <a:spcPts val="750"/>
              </a:spcBef>
              <a:spcAft>
                <a:spcPts val="0"/>
              </a:spcAft>
              <a:buSzPts val="1630"/>
              <a:buChar char="•"/>
            </a:pPr>
            <a:r>
              <a:rPr lang="en" sz="1629" u="sng">
                <a:solidFill>
                  <a:schemeClr val="hlink"/>
                </a:solidFill>
                <a:hlinkClick r:id="rId4"/>
              </a:rPr>
              <a:t>Overview recording</a:t>
            </a:r>
            <a:r>
              <a:rPr lang="en" sz="1629"/>
              <a:t> and </a:t>
            </a:r>
            <a:r>
              <a:rPr lang="en" sz="1629" u="sng">
                <a:solidFill>
                  <a:schemeClr val="hlink"/>
                </a:solidFill>
                <a:hlinkClick r:id="rId5"/>
              </a:rPr>
              <a:t>Career Development Experience Template</a:t>
            </a:r>
            <a:r>
              <a:rPr lang="en" sz="1629"/>
              <a:t>  for capturing “final” model</a:t>
            </a:r>
            <a:endParaRPr sz="1629"/>
          </a:p>
          <a:p>
            <a:pPr indent="0" lvl="0" marL="457200" rtl="0" algn="l">
              <a:lnSpc>
                <a:spcPct val="95000"/>
              </a:lnSpc>
              <a:spcBef>
                <a:spcPts val="750"/>
              </a:spcBef>
              <a:spcAft>
                <a:spcPts val="0"/>
              </a:spcAft>
              <a:buSzPts val="935"/>
              <a:buNone/>
            </a:pPr>
            <a:r>
              <a:t/>
            </a:r>
            <a:endParaRPr sz="1629"/>
          </a:p>
          <a:p>
            <a:pPr indent="-332105" lvl="0" marL="457200" rtl="0" algn="l">
              <a:lnSpc>
                <a:spcPct val="95000"/>
              </a:lnSpc>
              <a:spcBef>
                <a:spcPts val="518"/>
              </a:spcBef>
              <a:spcAft>
                <a:spcPts val="0"/>
              </a:spcAft>
              <a:buSzPts val="1630"/>
              <a:buChar char="•"/>
            </a:pPr>
            <a:r>
              <a:rPr lang="en" sz="1629" u="sng">
                <a:solidFill>
                  <a:schemeClr val="hlink"/>
                </a:solidFill>
                <a:hlinkClick r:id="rId6"/>
              </a:rPr>
              <a:t>I-WIN Resource Hub</a:t>
            </a:r>
            <a:endParaRPr sz="1629"/>
          </a:p>
          <a:p>
            <a:pPr indent="-332105" lvl="1" marL="914400" rtl="0" algn="l">
              <a:lnSpc>
                <a:spcPct val="95000"/>
              </a:lnSpc>
              <a:spcBef>
                <a:spcPts val="0"/>
              </a:spcBef>
              <a:spcAft>
                <a:spcPts val="0"/>
              </a:spcAft>
              <a:buSzPts val="1630"/>
              <a:buChar char="•"/>
            </a:pPr>
            <a:r>
              <a:rPr lang="en" sz="1629" u="sng">
                <a:solidFill>
                  <a:schemeClr val="hlink"/>
                </a:solidFill>
                <a:hlinkClick r:id="rId7"/>
              </a:rPr>
              <a:t>CDEs in Health Sciences</a:t>
            </a:r>
            <a:endParaRPr sz="1629"/>
          </a:p>
          <a:p>
            <a:pPr indent="-332105" lvl="1" marL="914400" rtl="0" algn="l">
              <a:lnSpc>
                <a:spcPct val="95000"/>
              </a:lnSpc>
              <a:spcBef>
                <a:spcPts val="0"/>
              </a:spcBef>
              <a:spcAft>
                <a:spcPts val="0"/>
              </a:spcAft>
              <a:buSzPts val="1630"/>
              <a:buChar char="•"/>
            </a:pPr>
            <a:r>
              <a:rPr lang="en" sz="1629" u="sng">
                <a:solidFill>
                  <a:schemeClr val="hlink"/>
                </a:solidFill>
                <a:hlinkClick r:id="rId8"/>
              </a:rPr>
              <a:t>Practera virtual internship</a:t>
            </a:r>
            <a:endParaRPr sz="1629"/>
          </a:p>
          <a:p>
            <a:pPr indent="-144780" lvl="1" marL="742950" rtl="0" algn="l">
              <a:lnSpc>
                <a:spcPct val="95000"/>
              </a:lnSpc>
              <a:spcBef>
                <a:spcPts val="444"/>
              </a:spcBef>
              <a:spcAft>
                <a:spcPts val="0"/>
              </a:spcAft>
              <a:buClr>
                <a:schemeClr val="dk1"/>
              </a:buClr>
              <a:buSzPts val="2040"/>
              <a:buNone/>
            </a:pPr>
            <a:r>
              <a:t/>
            </a:r>
            <a:endParaRPr sz="1290"/>
          </a:p>
          <a:p>
            <a:pPr indent="0" lvl="0" marL="0" rtl="0" algn="l">
              <a:lnSpc>
                <a:spcPct val="95000"/>
              </a:lnSpc>
              <a:spcBef>
                <a:spcPts val="518"/>
              </a:spcBef>
              <a:spcAft>
                <a:spcPts val="0"/>
              </a:spcAft>
              <a:buClr>
                <a:schemeClr val="dk1"/>
              </a:buClr>
              <a:buSzPts val="2380"/>
              <a:buNone/>
            </a:pPr>
            <a:r>
              <a:t/>
            </a:r>
            <a:endParaRPr sz="146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236"/>
          <p:cNvSpPr txBox="1"/>
          <p:nvPr>
            <p:ph idx="1" type="body"/>
          </p:nvPr>
        </p:nvSpPr>
        <p:spPr>
          <a:xfrm>
            <a:off x="438172" y="342900"/>
            <a:ext cx="3905400" cy="40578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b="1" lang="en" sz="2900"/>
              <a:t>Thank you!</a:t>
            </a:r>
            <a:endParaRPr b="1" sz="2900"/>
          </a:p>
          <a:p>
            <a:pPr indent="0" lvl="0" marL="0" rtl="0" algn="ctr">
              <a:spcBef>
                <a:spcPts val="800"/>
              </a:spcBef>
              <a:spcAft>
                <a:spcPts val="0"/>
              </a:spcAft>
              <a:buNone/>
            </a:pPr>
            <a:r>
              <a:t/>
            </a:r>
            <a:endParaRPr b="1" sz="2900"/>
          </a:p>
          <a:p>
            <a:pPr indent="0" lvl="0" marL="0" rtl="0" algn="ctr">
              <a:spcBef>
                <a:spcPts val="800"/>
              </a:spcBef>
              <a:spcAft>
                <a:spcPts val="0"/>
              </a:spcAft>
              <a:buNone/>
            </a:pPr>
            <a:r>
              <a:rPr b="1" lang="en" sz="2900"/>
              <a:t>Questions?</a:t>
            </a:r>
            <a:endParaRPr b="1" sz="2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208"/>
          <p:cNvPicPr preferRelativeResize="0"/>
          <p:nvPr>
            <p:ph idx="1" type="body"/>
          </p:nvPr>
        </p:nvPicPr>
        <p:blipFill rotWithShape="1">
          <a:blip r:embed="rId3">
            <a:alphaModFix/>
          </a:blip>
          <a:srcRect b="0" l="0" r="0" t="0"/>
          <a:stretch/>
        </p:blipFill>
        <p:spPr>
          <a:xfrm>
            <a:off x="179125" y="937200"/>
            <a:ext cx="3336900" cy="3556500"/>
          </a:xfrm>
          <a:prstGeom prst="rect">
            <a:avLst/>
          </a:prstGeom>
          <a:noFill/>
          <a:ln>
            <a:noFill/>
          </a:ln>
        </p:spPr>
      </p:pic>
      <p:sp>
        <p:nvSpPr>
          <p:cNvPr id="1223" name="Google Shape;1223;p208"/>
          <p:cNvSpPr txBox="1"/>
          <p:nvPr>
            <p:ph idx="3" type="body"/>
          </p:nvPr>
        </p:nvSpPr>
        <p:spPr>
          <a:xfrm>
            <a:off x="211650" y="101500"/>
            <a:ext cx="8720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b="1" lang="en" sz="3000">
                <a:latin typeface="Asap"/>
                <a:ea typeface="Asap"/>
                <a:cs typeface="Asap"/>
                <a:sym typeface="Asap"/>
              </a:rPr>
              <a:t>Essential  &amp; Technical Employability Competencies</a:t>
            </a:r>
            <a:endParaRPr b="1" sz="3000">
              <a:latin typeface="Asap"/>
              <a:ea typeface="Asap"/>
              <a:cs typeface="Asap"/>
              <a:sym typeface="Asap"/>
            </a:endParaRPr>
          </a:p>
        </p:txBody>
      </p:sp>
      <p:pic>
        <p:nvPicPr>
          <p:cNvPr id="1224" name="Google Shape;1224;p208"/>
          <p:cNvPicPr preferRelativeResize="0"/>
          <p:nvPr/>
        </p:nvPicPr>
        <p:blipFill rotWithShape="1">
          <a:blip r:embed="rId4">
            <a:alphaModFix/>
          </a:blip>
          <a:srcRect b="20998" l="0" r="0" t="0"/>
          <a:stretch/>
        </p:blipFill>
        <p:spPr>
          <a:xfrm>
            <a:off x="3634750" y="1172225"/>
            <a:ext cx="5373801" cy="3103851"/>
          </a:xfrm>
          <a:prstGeom prst="rect">
            <a:avLst/>
          </a:prstGeom>
          <a:noFill/>
          <a:ln>
            <a:noFill/>
          </a:ln>
        </p:spPr>
      </p:pic>
      <p:sp>
        <p:nvSpPr>
          <p:cNvPr id="1225" name="Google Shape;1225;p208"/>
          <p:cNvSpPr txBox="1"/>
          <p:nvPr/>
        </p:nvSpPr>
        <p:spPr>
          <a:xfrm>
            <a:off x="211650" y="4757900"/>
            <a:ext cx="4179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u="sng">
                <a:solidFill>
                  <a:schemeClr val="hlink"/>
                </a:solidFill>
                <a:latin typeface="Asap"/>
                <a:ea typeface="Asap"/>
                <a:cs typeface="Asap"/>
                <a:sym typeface="Asap"/>
                <a:hlinkClick r:id="rId5"/>
              </a:rPr>
              <a:t>Link to Competency Document</a:t>
            </a:r>
            <a:endParaRPr i="1">
              <a:latin typeface="Asap"/>
              <a:ea typeface="Asap"/>
              <a:cs typeface="Asap"/>
              <a:sym typeface="Asa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209"/>
          <p:cNvSpPr txBox="1"/>
          <p:nvPr>
            <p:ph idx="12" type="sldNum"/>
          </p:nvPr>
        </p:nvSpPr>
        <p:spPr>
          <a:xfrm>
            <a:off x="158493" y="3598151"/>
            <a:ext cx="270300" cy="2661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232" name="Google Shape;1232;p209"/>
          <p:cNvSpPr txBox="1"/>
          <p:nvPr>
            <p:ph idx="1" type="body"/>
          </p:nvPr>
        </p:nvSpPr>
        <p:spPr>
          <a:xfrm>
            <a:off x="353756" y="2405478"/>
            <a:ext cx="4104000" cy="1557600"/>
          </a:xfrm>
          <a:prstGeom prst="rect">
            <a:avLst/>
          </a:prstGeom>
        </p:spPr>
        <p:txBody>
          <a:bodyPr anchorCtr="0" anchor="t" bIns="34275" lIns="68575" spcFirstLastPara="1" rIns="68575" wrap="square" tIns="34275">
            <a:noAutofit/>
          </a:bodyPr>
          <a:lstStyle/>
          <a:p>
            <a:pPr indent="-254000" lvl="0" marL="342900" rtl="0" algn="l">
              <a:spcBef>
                <a:spcPts val="800"/>
              </a:spcBef>
              <a:spcAft>
                <a:spcPts val="0"/>
              </a:spcAft>
              <a:buSzPts val="1400"/>
              <a:buFont typeface="Asap"/>
              <a:buChar char="-"/>
            </a:pPr>
            <a:r>
              <a:rPr lang="en">
                <a:latin typeface="Asap"/>
                <a:ea typeface="Asap"/>
                <a:cs typeface="Asap"/>
                <a:sym typeface="Asap"/>
              </a:rPr>
              <a:t>Health Sciences</a:t>
            </a:r>
            <a:endParaRPr>
              <a:latin typeface="Asap"/>
              <a:ea typeface="Asap"/>
              <a:cs typeface="Asap"/>
              <a:sym typeface="Asap"/>
            </a:endParaRPr>
          </a:p>
          <a:p>
            <a:pPr indent="-254000" lvl="0" marL="342900" rtl="0" algn="l">
              <a:spcBef>
                <a:spcPts val="800"/>
              </a:spcBef>
              <a:spcAft>
                <a:spcPts val="0"/>
              </a:spcAft>
              <a:buSzPts val="1400"/>
              <a:buFont typeface="Asap"/>
              <a:buChar char="-"/>
            </a:pPr>
            <a:r>
              <a:rPr lang="en">
                <a:latin typeface="Asap"/>
                <a:ea typeface="Asap"/>
                <a:cs typeface="Asap"/>
                <a:sym typeface="Asap"/>
              </a:rPr>
              <a:t>Information Technology</a:t>
            </a:r>
            <a:endParaRPr>
              <a:latin typeface="Asap"/>
              <a:ea typeface="Asap"/>
              <a:cs typeface="Asap"/>
              <a:sym typeface="Asap"/>
            </a:endParaRPr>
          </a:p>
          <a:p>
            <a:pPr indent="-254000" lvl="0" marL="342900" rtl="0" algn="l">
              <a:spcBef>
                <a:spcPts val="800"/>
              </a:spcBef>
              <a:spcAft>
                <a:spcPts val="0"/>
              </a:spcAft>
              <a:buSzPts val="1400"/>
              <a:buFont typeface="Asap"/>
              <a:buChar char="-"/>
            </a:pPr>
            <a:r>
              <a:rPr lang="en">
                <a:latin typeface="Asap"/>
                <a:ea typeface="Asap"/>
                <a:cs typeface="Asap"/>
                <a:sym typeface="Asap"/>
              </a:rPr>
              <a:t>Education</a:t>
            </a:r>
            <a:endParaRPr>
              <a:latin typeface="Asap"/>
              <a:ea typeface="Asap"/>
              <a:cs typeface="Asap"/>
              <a:sym typeface="Asap"/>
            </a:endParaRPr>
          </a:p>
          <a:p>
            <a:pPr indent="-254000" lvl="0" marL="342900" rtl="0" algn="l">
              <a:spcBef>
                <a:spcPts val="800"/>
              </a:spcBef>
              <a:spcAft>
                <a:spcPts val="800"/>
              </a:spcAft>
              <a:buSzPts val="1400"/>
              <a:buFont typeface="Asap"/>
              <a:buChar char="-"/>
            </a:pPr>
            <a:r>
              <a:rPr lang="en">
                <a:latin typeface="Asap"/>
                <a:ea typeface="Asap"/>
                <a:cs typeface="Asap"/>
                <a:sym typeface="Asap"/>
              </a:rPr>
              <a:t>Manufacturing and Engineering</a:t>
            </a:r>
            <a:endParaRPr>
              <a:latin typeface="Asap"/>
              <a:ea typeface="Asap"/>
              <a:cs typeface="Asap"/>
              <a:sym typeface="Asap"/>
            </a:endParaRPr>
          </a:p>
        </p:txBody>
      </p:sp>
      <p:sp>
        <p:nvSpPr>
          <p:cNvPr id="1233" name="Google Shape;1233;p209"/>
          <p:cNvSpPr txBox="1"/>
          <p:nvPr>
            <p:ph idx="2" type="body"/>
          </p:nvPr>
        </p:nvSpPr>
        <p:spPr>
          <a:xfrm>
            <a:off x="4740673" y="2343303"/>
            <a:ext cx="4229100" cy="1557600"/>
          </a:xfrm>
          <a:prstGeom prst="rect">
            <a:avLst/>
          </a:prstGeom>
          <a:noFill/>
        </p:spPr>
        <p:txBody>
          <a:bodyPr anchorCtr="0" anchor="t" bIns="34275" lIns="68575" spcFirstLastPara="1" rIns="68575" wrap="square" tIns="34275">
            <a:noAutofit/>
          </a:bodyPr>
          <a:lstStyle/>
          <a:p>
            <a:pPr indent="-254000" lvl="0" marL="342900" rtl="0" algn="l">
              <a:spcBef>
                <a:spcPts val="800"/>
              </a:spcBef>
              <a:spcAft>
                <a:spcPts val="0"/>
              </a:spcAft>
              <a:buSzPts val="1400"/>
              <a:buFont typeface="Asap"/>
              <a:buChar char="-"/>
            </a:pPr>
            <a:r>
              <a:rPr lang="en">
                <a:latin typeface="Asap"/>
                <a:ea typeface="Asap"/>
                <a:cs typeface="Asap"/>
                <a:sym typeface="Asap"/>
              </a:rPr>
              <a:t>Agriculture, Food and Natural Resources</a:t>
            </a:r>
            <a:endParaRPr>
              <a:latin typeface="Asap"/>
              <a:ea typeface="Asap"/>
              <a:cs typeface="Asap"/>
              <a:sym typeface="Asap"/>
            </a:endParaRPr>
          </a:p>
          <a:p>
            <a:pPr indent="-254000" lvl="0" marL="342900" rtl="0" algn="l">
              <a:spcBef>
                <a:spcPts val="800"/>
              </a:spcBef>
              <a:spcAft>
                <a:spcPts val="0"/>
              </a:spcAft>
              <a:buSzPts val="1400"/>
              <a:buFont typeface="Asap"/>
              <a:buChar char="-"/>
            </a:pPr>
            <a:r>
              <a:rPr lang="en">
                <a:latin typeface="Asap"/>
                <a:ea typeface="Asap"/>
                <a:cs typeface="Asap"/>
                <a:sym typeface="Asap"/>
              </a:rPr>
              <a:t>Arts and Communications</a:t>
            </a:r>
            <a:endParaRPr>
              <a:latin typeface="Asap"/>
              <a:ea typeface="Asap"/>
              <a:cs typeface="Asap"/>
              <a:sym typeface="Asap"/>
            </a:endParaRPr>
          </a:p>
          <a:p>
            <a:pPr indent="-254000" lvl="0" marL="342900" rtl="0" algn="l">
              <a:spcBef>
                <a:spcPts val="800"/>
              </a:spcBef>
              <a:spcAft>
                <a:spcPts val="0"/>
              </a:spcAft>
              <a:buSzPts val="1400"/>
              <a:buFont typeface="Asap"/>
              <a:buChar char="-"/>
            </a:pPr>
            <a:r>
              <a:rPr lang="en">
                <a:latin typeface="Asap"/>
                <a:ea typeface="Asap"/>
                <a:cs typeface="Asap"/>
                <a:sym typeface="Asap"/>
              </a:rPr>
              <a:t>Finance and Business Services</a:t>
            </a:r>
            <a:endParaRPr>
              <a:latin typeface="Asap"/>
              <a:ea typeface="Asap"/>
              <a:cs typeface="Asap"/>
              <a:sym typeface="Asap"/>
            </a:endParaRPr>
          </a:p>
          <a:p>
            <a:pPr indent="-254000" lvl="0" marL="342900" rtl="0" algn="l">
              <a:spcBef>
                <a:spcPts val="800"/>
              </a:spcBef>
              <a:spcAft>
                <a:spcPts val="0"/>
              </a:spcAft>
              <a:buSzPts val="1400"/>
              <a:buFont typeface="Asap"/>
              <a:buChar char="-"/>
            </a:pPr>
            <a:r>
              <a:rPr lang="en">
                <a:latin typeface="Asap"/>
                <a:ea typeface="Asap"/>
                <a:cs typeface="Asap"/>
                <a:sym typeface="Asap"/>
              </a:rPr>
              <a:t>Architecture, Construction and Energy</a:t>
            </a:r>
            <a:endParaRPr>
              <a:latin typeface="Asap"/>
              <a:ea typeface="Asap"/>
              <a:cs typeface="Asap"/>
              <a:sym typeface="Asap"/>
            </a:endParaRPr>
          </a:p>
        </p:txBody>
      </p:sp>
      <p:sp>
        <p:nvSpPr>
          <p:cNvPr id="1234" name="Google Shape;1234;p209"/>
          <p:cNvSpPr txBox="1"/>
          <p:nvPr>
            <p:ph idx="3" type="body"/>
          </p:nvPr>
        </p:nvSpPr>
        <p:spPr>
          <a:xfrm>
            <a:off x="342901" y="1943100"/>
            <a:ext cx="4114800" cy="4002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Model Programs of Study Guides</a:t>
            </a:r>
            <a:endParaRPr/>
          </a:p>
        </p:txBody>
      </p:sp>
      <p:sp>
        <p:nvSpPr>
          <p:cNvPr id="1235" name="Google Shape;1235;p209"/>
          <p:cNvSpPr txBox="1"/>
          <p:nvPr/>
        </p:nvSpPr>
        <p:spPr>
          <a:xfrm>
            <a:off x="391031" y="3861600"/>
            <a:ext cx="2947800" cy="4155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None/>
            </a:pPr>
            <a:r>
              <a:rPr lang="en" sz="2000" u="sng">
                <a:solidFill>
                  <a:schemeClr val="accent1"/>
                </a:solidFill>
                <a:latin typeface="Asap Condensed SemiBold"/>
                <a:ea typeface="Asap Condensed SemiBold"/>
                <a:cs typeface="Asap Condensed SemiBold"/>
                <a:sym typeface="Asap Condensed SemiBold"/>
                <a:hlinkClick r:id="rId3">
                  <a:extLst>
                    <a:ext uri="{A12FA001-AC4F-418D-AE19-62706E023703}">
                      <ahyp:hlinkClr val="tx"/>
                    </a:ext>
                  </a:extLst>
                </a:hlinkClick>
              </a:rPr>
              <a:t>edsystemsniu.org/guides</a:t>
            </a:r>
            <a:endParaRPr sz="1100"/>
          </a:p>
        </p:txBody>
      </p:sp>
      <p:pic>
        <p:nvPicPr>
          <p:cNvPr id="1236" name="Google Shape;1236;p209"/>
          <p:cNvPicPr preferRelativeResize="0"/>
          <p:nvPr/>
        </p:nvPicPr>
        <p:blipFill>
          <a:blip r:embed="rId4">
            <a:alphaModFix/>
          </a:blip>
          <a:stretch>
            <a:fillRect/>
          </a:stretch>
        </p:blipFill>
        <p:spPr>
          <a:xfrm>
            <a:off x="154181" y="-74194"/>
            <a:ext cx="4444116" cy="2075512"/>
          </a:xfrm>
          <a:prstGeom prst="rect">
            <a:avLst/>
          </a:prstGeom>
          <a:noFill/>
          <a:ln>
            <a:noFill/>
          </a:ln>
        </p:spPr>
      </p:pic>
      <p:pic>
        <p:nvPicPr>
          <p:cNvPr id="1237" name="Google Shape;1237;p209"/>
          <p:cNvPicPr preferRelativeResize="0"/>
          <p:nvPr/>
        </p:nvPicPr>
        <p:blipFill>
          <a:blip r:embed="rId5">
            <a:alphaModFix/>
          </a:blip>
          <a:stretch>
            <a:fillRect/>
          </a:stretch>
        </p:blipFill>
        <p:spPr>
          <a:xfrm>
            <a:off x="4675796" y="246492"/>
            <a:ext cx="4293979" cy="1434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210"/>
          <p:cNvSpPr txBox="1"/>
          <p:nvPr>
            <p:ph idx="4294967295" type="body"/>
          </p:nvPr>
        </p:nvSpPr>
        <p:spPr>
          <a:xfrm>
            <a:off x="571481" y="285750"/>
            <a:ext cx="76962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300"/>
              <a:buNone/>
            </a:pPr>
            <a:r>
              <a:rPr lang="en" sz="3300">
                <a:solidFill>
                  <a:schemeClr val="lt1"/>
                </a:solidFill>
                <a:latin typeface="Asap Condensed SemiBold"/>
                <a:ea typeface="Asap Condensed SemiBold"/>
                <a:cs typeface="Asap Condensed SemiBold"/>
                <a:sym typeface="Asap Condensed SemiBold"/>
              </a:rPr>
              <a:t>Illinois’ </a:t>
            </a:r>
            <a:r>
              <a:rPr lang="en" sz="3300">
                <a:solidFill>
                  <a:schemeClr val="lt1"/>
                </a:solidFill>
                <a:latin typeface="Asap Condensed SemiBold"/>
                <a:ea typeface="Asap Condensed SemiBold"/>
                <a:cs typeface="Asap Condensed SemiBold"/>
                <a:sym typeface="Asap Condensed SemiBold"/>
              </a:rPr>
              <a:t>Work-Based Learning Continuum</a:t>
            </a:r>
            <a:endParaRPr/>
          </a:p>
        </p:txBody>
      </p:sp>
      <p:grpSp>
        <p:nvGrpSpPr>
          <p:cNvPr id="1244" name="Google Shape;1244;p210"/>
          <p:cNvGrpSpPr/>
          <p:nvPr/>
        </p:nvGrpSpPr>
        <p:grpSpPr>
          <a:xfrm>
            <a:off x="0" y="1690265"/>
            <a:ext cx="9144000" cy="1820475"/>
            <a:chOff x="0" y="1306458"/>
            <a:chExt cx="12192000" cy="2427300"/>
          </a:xfrm>
        </p:grpSpPr>
        <p:sp>
          <p:nvSpPr>
            <p:cNvPr id="1245" name="Google Shape;1245;p210"/>
            <p:cNvSpPr/>
            <p:nvPr/>
          </p:nvSpPr>
          <p:spPr>
            <a:xfrm>
              <a:off x="0" y="1306458"/>
              <a:ext cx="12192000" cy="2427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grpSp>
          <p:nvGrpSpPr>
            <p:cNvPr id="1246" name="Google Shape;1246;p210"/>
            <p:cNvGrpSpPr/>
            <p:nvPr/>
          </p:nvGrpSpPr>
          <p:grpSpPr>
            <a:xfrm>
              <a:off x="727421" y="1663615"/>
              <a:ext cx="10737014" cy="787500"/>
              <a:chOff x="3534" y="673015"/>
              <a:chExt cx="10737014" cy="787500"/>
            </a:xfrm>
          </p:grpSpPr>
          <p:sp>
            <p:nvSpPr>
              <p:cNvPr id="1247" name="Google Shape;1247;p210"/>
              <p:cNvSpPr/>
              <p:nvPr/>
            </p:nvSpPr>
            <p:spPr>
              <a:xfrm>
                <a:off x="3534" y="673015"/>
                <a:ext cx="1253700" cy="787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8" name="Google Shape;1248;p210"/>
              <p:cNvSpPr txBox="1"/>
              <p:nvPr/>
            </p:nvSpPr>
            <p:spPr>
              <a:xfrm>
                <a:off x="353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Career Awareness</a:t>
                </a:r>
                <a:endParaRPr sz="1100"/>
              </a:p>
            </p:txBody>
          </p:sp>
          <p:sp>
            <p:nvSpPr>
              <p:cNvPr id="1249" name="Google Shape;1249;p210"/>
              <p:cNvSpPr/>
              <p:nvPr/>
            </p:nvSpPr>
            <p:spPr>
              <a:xfrm>
                <a:off x="1382761" y="911323"/>
                <a:ext cx="265800" cy="311100"/>
              </a:xfrm>
              <a:prstGeom prst="rightArrow">
                <a:avLst>
                  <a:gd fmla="val 60000" name="adj1"/>
                  <a:gd fmla="val 50000" name="adj2"/>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0" name="Google Shape;1250;p210"/>
              <p:cNvSpPr txBox="1"/>
              <p:nvPr/>
            </p:nvSpPr>
            <p:spPr>
              <a:xfrm>
                <a:off x="138276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251" name="Google Shape;1251;p210"/>
              <p:cNvSpPr/>
              <p:nvPr/>
            </p:nvSpPr>
            <p:spPr>
              <a:xfrm>
                <a:off x="1758914" y="673015"/>
                <a:ext cx="1253700" cy="787500"/>
              </a:xfrm>
              <a:prstGeom prst="rect">
                <a:avLst/>
              </a:prstGeom>
              <a:solidFill>
                <a:srgbClr val="A0B3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2" name="Google Shape;1252;p210"/>
              <p:cNvSpPr txBox="1"/>
              <p:nvPr/>
            </p:nvSpPr>
            <p:spPr>
              <a:xfrm>
                <a:off x="175891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Career Exploration</a:t>
                </a:r>
                <a:endParaRPr sz="1100"/>
              </a:p>
            </p:txBody>
          </p:sp>
          <p:sp>
            <p:nvSpPr>
              <p:cNvPr id="1253" name="Google Shape;1253;p210"/>
              <p:cNvSpPr/>
              <p:nvPr/>
            </p:nvSpPr>
            <p:spPr>
              <a:xfrm>
                <a:off x="3138141" y="911323"/>
                <a:ext cx="265800" cy="311100"/>
              </a:xfrm>
              <a:prstGeom prst="rightArrow">
                <a:avLst>
                  <a:gd fmla="val 60000" name="adj1"/>
                  <a:gd fmla="val 50000" name="adj2"/>
                </a:avLst>
              </a:prstGeom>
              <a:solidFill>
                <a:srgbClr val="A0B3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4" name="Google Shape;1254;p210"/>
              <p:cNvSpPr txBox="1"/>
              <p:nvPr/>
            </p:nvSpPr>
            <p:spPr>
              <a:xfrm>
                <a:off x="313814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255" name="Google Shape;1255;p210"/>
              <p:cNvSpPr/>
              <p:nvPr/>
            </p:nvSpPr>
            <p:spPr>
              <a:xfrm>
                <a:off x="3514294" y="673015"/>
                <a:ext cx="1253700" cy="787500"/>
              </a:xfrm>
              <a:prstGeom prst="rect">
                <a:avLst/>
              </a:prstGeom>
              <a:solidFill>
                <a:srgbClr val="80A4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6" name="Google Shape;1256;p210"/>
              <p:cNvSpPr txBox="1"/>
              <p:nvPr/>
            </p:nvSpPr>
            <p:spPr>
              <a:xfrm>
                <a:off x="351429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Team-Based Challenge</a:t>
                </a:r>
                <a:endParaRPr sz="1100"/>
              </a:p>
            </p:txBody>
          </p:sp>
          <p:sp>
            <p:nvSpPr>
              <p:cNvPr id="1257" name="Google Shape;1257;p210"/>
              <p:cNvSpPr/>
              <p:nvPr/>
            </p:nvSpPr>
            <p:spPr>
              <a:xfrm>
                <a:off x="4893521" y="911323"/>
                <a:ext cx="265800" cy="311100"/>
              </a:xfrm>
              <a:prstGeom prst="rightArrow">
                <a:avLst>
                  <a:gd fmla="val 60000" name="adj1"/>
                  <a:gd fmla="val 50000" name="adj2"/>
                </a:avLst>
              </a:prstGeom>
              <a:solidFill>
                <a:srgbClr val="80A4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8" name="Google Shape;1258;p210"/>
              <p:cNvSpPr txBox="1"/>
              <p:nvPr/>
            </p:nvSpPr>
            <p:spPr>
              <a:xfrm>
                <a:off x="489352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259" name="Google Shape;1259;p210"/>
              <p:cNvSpPr/>
              <p:nvPr/>
            </p:nvSpPr>
            <p:spPr>
              <a:xfrm>
                <a:off x="5269674" y="673015"/>
                <a:ext cx="1253700" cy="787500"/>
              </a:xfrm>
              <a:prstGeom prst="rect">
                <a:avLst/>
              </a:prstGeom>
              <a:solidFill>
                <a:srgbClr val="6894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0" name="Google Shape;1260;p210"/>
              <p:cNvSpPr txBox="1"/>
              <p:nvPr/>
            </p:nvSpPr>
            <p:spPr>
              <a:xfrm>
                <a:off x="5269674"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Career Development Experience</a:t>
                </a:r>
                <a:endParaRPr sz="1100"/>
              </a:p>
            </p:txBody>
          </p:sp>
          <p:sp>
            <p:nvSpPr>
              <p:cNvPr id="1261" name="Google Shape;1261;p210"/>
              <p:cNvSpPr/>
              <p:nvPr/>
            </p:nvSpPr>
            <p:spPr>
              <a:xfrm>
                <a:off x="6648901" y="911323"/>
                <a:ext cx="265800" cy="311100"/>
              </a:xfrm>
              <a:prstGeom prst="rightArrow">
                <a:avLst>
                  <a:gd fmla="val 60000" name="adj1"/>
                  <a:gd fmla="val 50000" name="adj2"/>
                </a:avLst>
              </a:prstGeom>
              <a:solidFill>
                <a:srgbClr val="6894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2" name="Google Shape;1262;p210"/>
              <p:cNvSpPr txBox="1"/>
              <p:nvPr/>
            </p:nvSpPr>
            <p:spPr>
              <a:xfrm>
                <a:off x="6648901"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263" name="Google Shape;1263;p210"/>
              <p:cNvSpPr/>
              <p:nvPr/>
            </p:nvSpPr>
            <p:spPr>
              <a:xfrm>
                <a:off x="7025053" y="673015"/>
                <a:ext cx="1960200" cy="787500"/>
              </a:xfrm>
              <a:prstGeom prst="rect">
                <a:avLst/>
              </a:prstGeom>
              <a:solidFill>
                <a:srgbClr val="518E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4" name="Google Shape;1264;p210"/>
              <p:cNvSpPr txBox="1"/>
              <p:nvPr/>
            </p:nvSpPr>
            <p:spPr>
              <a:xfrm>
                <a:off x="7025053" y="673015"/>
                <a:ext cx="19602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Pre-apprenticeship / Youth Apprenticeship</a:t>
                </a:r>
                <a:endParaRPr sz="1100"/>
              </a:p>
            </p:txBody>
          </p:sp>
          <p:sp>
            <p:nvSpPr>
              <p:cNvPr id="1265" name="Google Shape;1265;p210"/>
              <p:cNvSpPr/>
              <p:nvPr/>
            </p:nvSpPr>
            <p:spPr>
              <a:xfrm>
                <a:off x="9110696" y="911323"/>
                <a:ext cx="265800" cy="311100"/>
              </a:xfrm>
              <a:prstGeom prst="rightArrow">
                <a:avLst>
                  <a:gd fmla="val 60000" name="adj1"/>
                  <a:gd fmla="val 50000" name="adj2"/>
                </a:avLst>
              </a:prstGeom>
              <a:solidFill>
                <a:srgbClr val="518EB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6" name="Google Shape;1266;p210"/>
              <p:cNvSpPr txBox="1"/>
              <p:nvPr/>
            </p:nvSpPr>
            <p:spPr>
              <a:xfrm>
                <a:off x="9110696" y="973514"/>
                <a:ext cx="186000" cy="18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lt1"/>
                  </a:solidFill>
                  <a:latin typeface="Asap"/>
                  <a:ea typeface="Asap"/>
                  <a:cs typeface="Asap"/>
                  <a:sym typeface="Asap"/>
                </a:endParaRPr>
              </a:p>
            </p:txBody>
          </p:sp>
          <p:sp>
            <p:nvSpPr>
              <p:cNvPr id="1267" name="Google Shape;1267;p210"/>
              <p:cNvSpPr/>
              <p:nvPr/>
            </p:nvSpPr>
            <p:spPr>
              <a:xfrm>
                <a:off x="9486848" y="673015"/>
                <a:ext cx="1253700" cy="787500"/>
              </a:xfrm>
              <a:prstGeom prst="rect">
                <a:avLst/>
              </a:prstGeom>
              <a:solidFill>
                <a:srgbClr val="267BB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8" name="Google Shape;1268;p210"/>
              <p:cNvSpPr txBox="1"/>
              <p:nvPr/>
            </p:nvSpPr>
            <p:spPr>
              <a:xfrm>
                <a:off x="9486848" y="673015"/>
                <a:ext cx="1253700" cy="787500"/>
              </a:xfrm>
              <a:prstGeom prst="rect">
                <a:avLst/>
              </a:prstGeom>
              <a:noFill/>
              <a:ln>
                <a:noFill/>
              </a:ln>
            </p:spPr>
            <p:txBody>
              <a:bodyPr anchorCtr="0" anchor="ctr" bIns="37150" lIns="37150" spcFirstLastPara="1" rIns="37150" wrap="square" tIns="37150">
                <a:noAutofit/>
              </a:bodyPr>
              <a:lstStyle/>
              <a:p>
                <a:pPr indent="0" lvl="0" marL="0" marR="0" rtl="0" algn="ctr">
                  <a:lnSpc>
                    <a:spcPct val="90000"/>
                  </a:lnSpc>
                  <a:spcBef>
                    <a:spcPts val="0"/>
                  </a:spcBef>
                  <a:spcAft>
                    <a:spcPts val="0"/>
                  </a:spcAft>
                  <a:buNone/>
                </a:pPr>
                <a:r>
                  <a:rPr lang="en" sz="1000">
                    <a:solidFill>
                      <a:schemeClr val="lt1"/>
                    </a:solidFill>
                    <a:latin typeface="Asap"/>
                    <a:ea typeface="Asap"/>
                    <a:cs typeface="Asap"/>
                    <a:sym typeface="Asap"/>
                  </a:rPr>
                  <a:t>Apprenticeship</a:t>
                </a:r>
                <a:endParaRPr sz="1100"/>
              </a:p>
            </p:txBody>
          </p:sp>
        </p:grpSp>
        <p:grpSp>
          <p:nvGrpSpPr>
            <p:cNvPr id="1269" name="Google Shape;1269;p210"/>
            <p:cNvGrpSpPr/>
            <p:nvPr/>
          </p:nvGrpSpPr>
          <p:grpSpPr>
            <a:xfrm>
              <a:off x="723887" y="2716157"/>
              <a:ext cx="10744200" cy="408001"/>
              <a:chOff x="733399" y="2716157"/>
              <a:chExt cx="10744200" cy="408001"/>
            </a:xfrm>
          </p:grpSpPr>
          <p:sp>
            <p:nvSpPr>
              <p:cNvPr id="1270" name="Google Shape;1270;p210"/>
              <p:cNvSpPr/>
              <p:nvPr/>
            </p:nvSpPr>
            <p:spPr>
              <a:xfrm>
                <a:off x="733399" y="2716158"/>
                <a:ext cx="10744200" cy="408000"/>
              </a:xfrm>
              <a:prstGeom prst="rect">
                <a:avLst/>
              </a:prstGeom>
              <a:gradFill>
                <a:gsLst>
                  <a:gs pos="0">
                    <a:schemeClr val="accent6"/>
                  </a:gs>
                  <a:gs pos="33000">
                    <a:schemeClr val="accent3"/>
                  </a:gs>
                  <a:gs pos="100000">
                    <a:schemeClr val="accent5"/>
                  </a:gs>
                </a:gsLst>
                <a:lin ang="3600008"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sap"/>
                  <a:ea typeface="Asap"/>
                  <a:cs typeface="Asap"/>
                  <a:sym typeface="Asap"/>
                </a:endParaRPr>
              </a:p>
            </p:txBody>
          </p:sp>
          <p:grpSp>
            <p:nvGrpSpPr>
              <p:cNvPr id="1271" name="Google Shape;1271;p210"/>
              <p:cNvGrpSpPr/>
              <p:nvPr/>
            </p:nvGrpSpPr>
            <p:grpSpPr>
              <a:xfrm>
                <a:off x="2924606" y="2716157"/>
                <a:ext cx="6361759" cy="382500"/>
                <a:chOff x="2915094" y="2716157"/>
                <a:chExt cx="6361759" cy="382500"/>
              </a:xfrm>
            </p:grpSpPr>
            <p:sp>
              <p:nvSpPr>
                <p:cNvPr id="1272" name="Google Shape;1272;p210"/>
                <p:cNvSpPr txBox="1"/>
                <p:nvPr/>
              </p:nvSpPr>
              <p:spPr>
                <a:xfrm>
                  <a:off x="3581400" y="2716157"/>
                  <a:ext cx="5029200" cy="3825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None/>
                  </a:pPr>
                  <a:r>
                    <a:rPr b="1" lang="en" sz="1400">
                      <a:solidFill>
                        <a:schemeClr val="lt2"/>
                      </a:solidFill>
                      <a:latin typeface="Asap Condensed SemiBold"/>
                      <a:ea typeface="Asap Condensed SemiBold"/>
                      <a:cs typeface="Asap Condensed SemiBold"/>
                      <a:sym typeface="Asap Condensed SemiBold"/>
                    </a:rPr>
                    <a:t>Increasing Intensity of Employer Engagement</a:t>
                  </a:r>
                  <a:endParaRPr sz="1100"/>
                </a:p>
              </p:txBody>
            </p:sp>
            <p:grpSp>
              <p:nvGrpSpPr>
                <p:cNvPr id="1273" name="Google Shape;1273;p210"/>
                <p:cNvGrpSpPr/>
                <p:nvPr/>
              </p:nvGrpSpPr>
              <p:grpSpPr>
                <a:xfrm>
                  <a:off x="2915094" y="2751948"/>
                  <a:ext cx="1047252" cy="311100"/>
                  <a:chOff x="1382761" y="911323"/>
                  <a:chExt cx="265800" cy="311100"/>
                </a:xfrm>
              </p:grpSpPr>
              <p:sp>
                <p:nvSpPr>
                  <p:cNvPr id="1274" name="Google Shape;1274;p210"/>
                  <p:cNvSpPr/>
                  <p:nvPr/>
                </p:nvSpPr>
                <p:spPr>
                  <a:xfrm>
                    <a:off x="1382761" y="911323"/>
                    <a:ext cx="265800" cy="311100"/>
                  </a:xfrm>
                  <a:prstGeom prst="rightArrow">
                    <a:avLst>
                      <a:gd fmla="val 60000" name="adj1"/>
                      <a:gd fmla="val 50000" name="adj2"/>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5" name="Google Shape;1275;p210"/>
                  <p:cNvSpPr txBox="1"/>
                  <p:nvPr/>
                </p:nvSpPr>
                <p:spPr>
                  <a:xfrm>
                    <a:off x="1382761" y="973514"/>
                    <a:ext cx="186000" cy="186600"/>
                  </a:xfrm>
                  <a:prstGeom prst="rect">
                    <a:avLst/>
                  </a:prstGeom>
                  <a:solidFill>
                    <a:schemeClr val="accent6"/>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800"/>
                      <a:buFont typeface="Asap"/>
                      <a:buNone/>
                    </a:pPr>
                    <a:r>
                      <a:t/>
                    </a:r>
                    <a:endParaRPr sz="800">
                      <a:solidFill>
                        <a:schemeClr val="lt2"/>
                      </a:solidFill>
                      <a:latin typeface="Asap"/>
                      <a:ea typeface="Asap"/>
                      <a:cs typeface="Asap"/>
                      <a:sym typeface="Asap"/>
                    </a:endParaRPr>
                  </a:p>
                </p:txBody>
              </p:sp>
            </p:grpSp>
            <p:grpSp>
              <p:nvGrpSpPr>
                <p:cNvPr id="1276" name="Google Shape;1276;p210"/>
                <p:cNvGrpSpPr/>
                <p:nvPr/>
              </p:nvGrpSpPr>
              <p:grpSpPr>
                <a:xfrm>
                  <a:off x="8229601" y="2764701"/>
                  <a:ext cx="1047252" cy="311100"/>
                  <a:chOff x="1382761" y="911323"/>
                  <a:chExt cx="265800" cy="311100"/>
                </a:xfrm>
              </p:grpSpPr>
              <p:sp>
                <p:nvSpPr>
                  <p:cNvPr id="1277" name="Google Shape;1277;p210"/>
                  <p:cNvSpPr/>
                  <p:nvPr/>
                </p:nvSpPr>
                <p:spPr>
                  <a:xfrm>
                    <a:off x="1382761" y="911323"/>
                    <a:ext cx="265800" cy="311100"/>
                  </a:xfrm>
                  <a:prstGeom prst="rightArrow">
                    <a:avLst>
                      <a:gd fmla="val 60000" name="adj1"/>
                      <a:gd fmla="val 50000" name="adj2"/>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8" name="Google Shape;1278;p210"/>
                  <p:cNvSpPr txBox="1"/>
                  <p:nvPr/>
                </p:nvSpPr>
                <p:spPr>
                  <a:xfrm>
                    <a:off x="1382761" y="973514"/>
                    <a:ext cx="186000" cy="186600"/>
                  </a:xfrm>
                  <a:prstGeom prst="rect">
                    <a:avLst/>
                  </a:prstGeom>
                  <a:solidFill>
                    <a:schemeClr val="accent6"/>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800"/>
                      <a:buFont typeface="Asap"/>
                      <a:buNone/>
                    </a:pPr>
                    <a:r>
                      <a:t/>
                    </a:r>
                    <a:endParaRPr sz="800">
                      <a:solidFill>
                        <a:schemeClr val="lt2"/>
                      </a:solidFill>
                      <a:latin typeface="Asap"/>
                      <a:ea typeface="Asap"/>
                      <a:cs typeface="Asap"/>
                      <a:sym typeface="Asap"/>
                    </a:endParaRPr>
                  </a:p>
                </p:txBody>
              </p:sp>
            </p:grpSp>
          </p:grpSp>
        </p:grpSp>
      </p:grpSp>
      <p:sp>
        <p:nvSpPr>
          <p:cNvPr id="1279" name="Google Shape;1279;p210"/>
          <p:cNvSpPr txBox="1"/>
          <p:nvPr>
            <p:ph idx="1" type="subTitle"/>
          </p:nvPr>
        </p:nvSpPr>
        <p:spPr>
          <a:xfrm>
            <a:off x="542915" y="3155883"/>
            <a:ext cx="7543800" cy="26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3"/>
              </a:buClr>
              <a:buSzPts val="1400"/>
              <a:buNone/>
            </a:pPr>
            <a:r>
              <a:rPr lang="en" sz="1400">
                <a:solidFill>
                  <a:schemeClr val="accent3"/>
                </a:solidFill>
              </a:rPr>
              <a:t>Definitions: </a:t>
            </a:r>
            <a:r>
              <a:rPr i="1" lang="en" sz="1400">
                <a:solidFill>
                  <a:schemeClr val="accent3"/>
                </a:solidFill>
              </a:rPr>
              <a:t>Illinois Career Pathways Dictionary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pic>
        <p:nvPicPr>
          <p:cNvPr id="1285" name="Google Shape;1285;p211"/>
          <p:cNvPicPr preferRelativeResize="0"/>
          <p:nvPr>
            <p:ph idx="1" type="body"/>
          </p:nvPr>
        </p:nvPicPr>
        <p:blipFill rotWithShape="1">
          <a:blip r:embed="rId3">
            <a:alphaModFix/>
          </a:blip>
          <a:srcRect b="0" l="0" r="0" t="0"/>
          <a:stretch/>
        </p:blipFill>
        <p:spPr>
          <a:xfrm>
            <a:off x="1175196" y="885750"/>
            <a:ext cx="2624100" cy="3372000"/>
          </a:xfrm>
          <a:prstGeom prst="rect">
            <a:avLst/>
          </a:prstGeom>
          <a:noFill/>
          <a:ln>
            <a:noFill/>
          </a:ln>
        </p:spPr>
      </p:pic>
      <p:pic>
        <p:nvPicPr>
          <p:cNvPr id="1286" name="Google Shape;1286;p211"/>
          <p:cNvPicPr preferRelativeResize="0"/>
          <p:nvPr>
            <p:ph idx="2" type="body"/>
          </p:nvPr>
        </p:nvPicPr>
        <p:blipFill rotWithShape="1">
          <a:blip r:embed="rId4">
            <a:alphaModFix/>
          </a:blip>
          <a:srcRect b="0" l="0" r="0" t="0"/>
          <a:stretch/>
        </p:blipFill>
        <p:spPr>
          <a:xfrm>
            <a:off x="5313510" y="857250"/>
            <a:ext cx="2616000" cy="3372000"/>
          </a:xfrm>
          <a:prstGeom prst="rect">
            <a:avLst/>
          </a:prstGeom>
          <a:noFill/>
          <a:ln>
            <a:noFill/>
          </a:ln>
        </p:spPr>
      </p:pic>
      <p:sp>
        <p:nvSpPr>
          <p:cNvPr id="1287" name="Google Shape;1287;p211"/>
          <p:cNvSpPr txBox="1"/>
          <p:nvPr>
            <p:ph idx="3" type="body"/>
          </p:nvPr>
        </p:nvSpPr>
        <p:spPr>
          <a:xfrm>
            <a:off x="438150" y="285750"/>
            <a:ext cx="8267700" cy="571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3300"/>
              <a:buNone/>
            </a:pPr>
            <a:r>
              <a:rPr b="1" lang="en">
                <a:latin typeface="Asap"/>
                <a:ea typeface="Asap"/>
                <a:cs typeface="Asap"/>
                <a:sym typeface="Asap"/>
              </a:rPr>
              <a:t>Career Development </a:t>
            </a:r>
            <a:r>
              <a:rPr b="1" lang="en">
                <a:latin typeface="Asap"/>
                <a:ea typeface="Asap"/>
                <a:cs typeface="Asap"/>
                <a:sym typeface="Asap"/>
              </a:rPr>
              <a:t>Resources</a:t>
            </a:r>
            <a:endParaRPr b="1">
              <a:latin typeface="Asap"/>
              <a:ea typeface="Asap"/>
              <a:cs typeface="Asap"/>
              <a:sym typeface="Asap"/>
            </a:endParaRPr>
          </a:p>
        </p:txBody>
      </p:sp>
      <p:sp>
        <p:nvSpPr>
          <p:cNvPr id="1288" name="Google Shape;1288;p211"/>
          <p:cNvSpPr txBox="1"/>
          <p:nvPr/>
        </p:nvSpPr>
        <p:spPr>
          <a:xfrm>
            <a:off x="1397200" y="4286250"/>
            <a:ext cx="218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u="sng">
                <a:solidFill>
                  <a:schemeClr val="hlink"/>
                </a:solidFill>
                <a:latin typeface="Asap"/>
                <a:ea typeface="Asap"/>
                <a:cs typeface="Asap"/>
                <a:sym typeface="Asap"/>
                <a:hlinkClick r:id="rId5"/>
              </a:rPr>
              <a:t>Link to Toolkit</a:t>
            </a:r>
            <a:endParaRPr i="1">
              <a:latin typeface="Asap"/>
              <a:ea typeface="Asap"/>
              <a:cs typeface="Asap"/>
              <a:sym typeface="Asap"/>
            </a:endParaRPr>
          </a:p>
        </p:txBody>
      </p:sp>
      <p:sp>
        <p:nvSpPr>
          <p:cNvPr id="1289" name="Google Shape;1289;p211"/>
          <p:cNvSpPr txBox="1"/>
          <p:nvPr/>
        </p:nvSpPr>
        <p:spPr>
          <a:xfrm>
            <a:off x="5531450" y="4286250"/>
            <a:ext cx="218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u="sng">
                <a:solidFill>
                  <a:schemeClr val="hlink"/>
                </a:solidFill>
                <a:latin typeface="Asap"/>
                <a:ea typeface="Asap"/>
                <a:cs typeface="Asap"/>
                <a:sym typeface="Asap"/>
                <a:hlinkClick r:id="rId6"/>
              </a:rPr>
              <a:t>Link to Dictionary</a:t>
            </a:r>
            <a:endParaRPr i="1">
              <a:latin typeface="Asap"/>
              <a:ea typeface="Asap"/>
              <a:cs typeface="Asap"/>
              <a:sym typeface="Asa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212"/>
          <p:cNvSpPr txBox="1"/>
          <p:nvPr>
            <p:ph type="title"/>
          </p:nvPr>
        </p:nvSpPr>
        <p:spPr>
          <a:xfrm>
            <a:off x="571481" y="1085851"/>
            <a:ext cx="7543800" cy="1485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Exploring Illinois’ WBL Continuum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descr="Lightbulb and gear" id="1300" name="Google Shape;1300;p213"/>
          <p:cNvSpPr/>
          <p:nvPr/>
        </p:nvSpPr>
        <p:spPr>
          <a:xfrm>
            <a:off x="822063" y="1870270"/>
            <a:ext cx="786300" cy="786300"/>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descr="Customer review" id="1301" name="Google Shape;1301;p213"/>
          <p:cNvSpPr/>
          <p:nvPr/>
        </p:nvSpPr>
        <p:spPr>
          <a:xfrm>
            <a:off x="3044938" y="1870270"/>
            <a:ext cx="786300" cy="786300"/>
          </a:xfrm>
          <a:prstGeom prst="ellipse">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descr="Connections" id="1302" name="Google Shape;1302;p213"/>
          <p:cNvSpPr/>
          <p:nvPr/>
        </p:nvSpPr>
        <p:spPr>
          <a:xfrm>
            <a:off x="5297763" y="1870270"/>
            <a:ext cx="786300" cy="786300"/>
          </a:xfrm>
          <a:prstGeom prst="ellipse">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descr="Contract" id="1303" name="Google Shape;1303;p213"/>
          <p:cNvSpPr/>
          <p:nvPr/>
        </p:nvSpPr>
        <p:spPr>
          <a:xfrm>
            <a:off x="7535613" y="1870270"/>
            <a:ext cx="786300" cy="786300"/>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304" name="Google Shape;1304;p213"/>
          <p:cNvPicPr preferRelativeResize="0"/>
          <p:nvPr/>
        </p:nvPicPr>
        <p:blipFill>
          <a:blip r:embed="rId7">
            <a:alphaModFix/>
          </a:blip>
          <a:stretch>
            <a:fillRect/>
          </a:stretch>
        </p:blipFill>
        <p:spPr>
          <a:xfrm>
            <a:off x="3044950" y="152400"/>
            <a:ext cx="3054097" cy="1624708"/>
          </a:xfrm>
          <a:prstGeom prst="rect">
            <a:avLst/>
          </a:prstGeom>
          <a:noFill/>
          <a:ln>
            <a:noFill/>
          </a:ln>
        </p:spPr>
      </p:pic>
      <p:sp>
        <p:nvSpPr>
          <p:cNvPr id="1305" name="Google Shape;1305;p213"/>
          <p:cNvSpPr/>
          <p:nvPr/>
        </p:nvSpPr>
        <p:spPr>
          <a:xfrm>
            <a:off x="186525" y="2673575"/>
            <a:ext cx="2057400" cy="166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300">
                <a:solidFill>
                  <a:schemeClr val="lt1"/>
                </a:solidFill>
                <a:latin typeface="Asap"/>
                <a:ea typeface="Asap"/>
                <a:cs typeface="Asap"/>
                <a:sym typeface="Asap"/>
              </a:rPr>
              <a:t>Highlight and explore innovative models for work-based learning,</a:t>
            </a:r>
            <a:br>
              <a:rPr lang="en" sz="1300">
                <a:solidFill>
                  <a:schemeClr val="lt1"/>
                </a:solidFill>
                <a:latin typeface="Asap"/>
                <a:ea typeface="Asap"/>
                <a:cs typeface="Asap"/>
                <a:sym typeface="Asap"/>
              </a:rPr>
            </a:br>
            <a:r>
              <a:rPr lang="en" sz="1300">
                <a:solidFill>
                  <a:schemeClr val="lt1"/>
                </a:solidFill>
                <a:latin typeface="Asap"/>
                <a:ea typeface="Asap"/>
                <a:cs typeface="Asap"/>
                <a:sym typeface="Asap"/>
              </a:rPr>
              <a:t>initial focus on virtual</a:t>
            </a:r>
            <a:endParaRPr/>
          </a:p>
        </p:txBody>
      </p:sp>
      <p:sp>
        <p:nvSpPr>
          <p:cNvPr id="1306" name="Google Shape;1306;p213"/>
          <p:cNvSpPr/>
          <p:nvPr/>
        </p:nvSpPr>
        <p:spPr>
          <a:xfrm>
            <a:off x="2424375" y="2673575"/>
            <a:ext cx="2057400" cy="166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300">
                <a:solidFill>
                  <a:schemeClr val="lt1"/>
                </a:solidFill>
                <a:latin typeface="Asap"/>
                <a:ea typeface="Asap"/>
                <a:cs typeface="Asap"/>
                <a:sym typeface="Asap"/>
              </a:rPr>
              <a:t>Engage in conversations on creating sustainable, high-quality models that provide broader and more equitable access, with a focus on building social capital for Black and Latinx students</a:t>
            </a:r>
            <a:endParaRPr sz="1300">
              <a:solidFill>
                <a:schemeClr val="lt1"/>
              </a:solidFill>
              <a:latin typeface="Asap"/>
              <a:ea typeface="Asap"/>
              <a:cs typeface="Asap"/>
              <a:sym typeface="Asap"/>
            </a:endParaRPr>
          </a:p>
        </p:txBody>
      </p:sp>
      <p:sp>
        <p:nvSpPr>
          <p:cNvPr id="1307" name="Google Shape;1307;p213"/>
          <p:cNvSpPr/>
          <p:nvPr/>
        </p:nvSpPr>
        <p:spPr>
          <a:xfrm>
            <a:off x="4662225" y="2673575"/>
            <a:ext cx="2057400" cy="1667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300">
                <a:solidFill>
                  <a:schemeClr val="lt1"/>
                </a:solidFill>
                <a:latin typeface="Asap"/>
                <a:ea typeface="Asap"/>
                <a:cs typeface="Asap"/>
                <a:sym typeface="Asap"/>
              </a:rPr>
              <a:t>Build connections among communities to share best practices, learnings and resources</a:t>
            </a:r>
            <a:endParaRPr sz="1300">
              <a:solidFill>
                <a:schemeClr val="lt1"/>
              </a:solidFill>
              <a:latin typeface="Asap"/>
              <a:ea typeface="Asap"/>
              <a:cs typeface="Asap"/>
              <a:sym typeface="Asap"/>
            </a:endParaRPr>
          </a:p>
        </p:txBody>
      </p:sp>
      <p:sp>
        <p:nvSpPr>
          <p:cNvPr id="1308" name="Google Shape;1308;p213"/>
          <p:cNvSpPr/>
          <p:nvPr/>
        </p:nvSpPr>
        <p:spPr>
          <a:xfrm>
            <a:off x="6900075" y="2673575"/>
            <a:ext cx="2057400" cy="166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300">
                <a:solidFill>
                  <a:schemeClr val="lt1"/>
                </a:solidFill>
                <a:latin typeface="Asap"/>
                <a:ea typeface="Asap"/>
                <a:cs typeface="Asap"/>
                <a:sym typeface="Asap"/>
              </a:rPr>
              <a:t>Identify needs for state policy changes or support systems</a:t>
            </a:r>
            <a:endParaRPr sz="1300">
              <a:solidFill>
                <a:schemeClr val="lt1"/>
              </a:solidFill>
              <a:latin typeface="Asap"/>
              <a:ea typeface="Asap"/>
              <a:cs typeface="Asap"/>
              <a:sym typeface="Asap"/>
            </a:endParaRPr>
          </a:p>
        </p:txBody>
      </p:sp>
      <p:sp>
        <p:nvSpPr>
          <p:cNvPr id="1309" name="Google Shape;1309;p213"/>
          <p:cNvSpPr txBox="1"/>
          <p:nvPr/>
        </p:nvSpPr>
        <p:spPr>
          <a:xfrm>
            <a:off x="322425" y="291725"/>
            <a:ext cx="1796400" cy="615600"/>
          </a:xfrm>
          <a:prstGeom prst="rect">
            <a:avLst/>
          </a:prstGeom>
          <a:solidFill>
            <a:srgbClr val="32BEBC">
              <a:alpha val="145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solidFill>
                  <a:schemeClr val="hlink"/>
                </a:solidFill>
                <a:latin typeface="Asap"/>
                <a:ea typeface="Asap"/>
                <a:cs typeface="Asap"/>
                <a:sym typeface="Asap"/>
                <a:hlinkClick r:id="rId8"/>
              </a:rPr>
              <a:t>Link to I-WIN Resource Hub</a:t>
            </a:r>
            <a:endParaRPr b="1" i="1">
              <a:latin typeface="Asap"/>
              <a:ea typeface="Asap"/>
              <a:cs typeface="Asap"/>
              <a:sym typeface="Asap"/>
            </a:endParaRPr>
          </a:p>
        </p:txBody>
      </p:sp>
      <p:sp>
        <p:nvSpPr>
          <p:cNvPr id="1310" name="Google Shape;1310;p213"/>
          <p:cNvSpPr txBox="1"/>
          <p:nvPr/>
        </p:nvSpPr>
        <p:spPr>
          <a:xfrm>
            <a:off x="6809475" y="291725"/>
            <a:ext cx="2148000" cy="646500"/>
          </a:xfrm>
          <a:prstGeom prst="rect">
            <a:avLst/>
          </a:prstGeom>
          <a:solidFill>
            <a:srgbClr val="32BEBC">
              <a:alpha val="145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u="sng">
                <a:solidFill>
                  <a:schemeClr val="hlink"/>
                </a:solidFill>
                <a:latin typeface="Asap"/>
                <a:ea typeface="Asap"/>
                <a:cs typeface="Asap"/>
                <a:sym typeface="Asap"/>
                <a:hlinkClick r:id="rId9"/>
              </a:rPr>
              <a:t>Subscribe to the I-WIN Newsletter</a:t>
            </a:r>
            <a:r>
              <a:rPr b="1" i="1" lang="en" sz="1500">
                <a:latin typeface="Asap"/>
                <a:ea typeface="Asap"/>
                <a:cs typeface="Asap"/>
                <a:sym typeface="Asap"/>
              </a:rPr>
              <a:t>!</a:t>
            </a:r>
            <a:endParaRPr b="1" i="1" sz="1500">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EdSystems">
      <a:dk1>
        <a:srgbClr val="000000"/>
      </a:dk1>
      <a:lt1>
        <a:srgbClr val="FFFFFF"/>
      </a:lt1>
      <a:dk2>
        <a:srgbClr val="004876"/>
      </a:dk2>
      <a:lt2>
        <a:srgbClr val="F2F2F2"/>
      </a:lt2>
      <a:accent1>
        <a:srgbClr val="0077A8"/>
      </a:accent1>
      <a:accent2>
        <a:srgbClr val="9FA6AB"/>
      </a:accent2>
      <a:accent3>
        <a:srgbClr val="30BEBC"/>
      </a:accent3>
      <a:accent4>
        <a:srgbClr val="004876"/>
      </a:accent4>
      <a:accent5>
        <a:srgbClr val="07826F"/>
      </a:accent5>
      <a:accent6>
        <a:srgbClr val="D8D8D8"/>
      </a:accent6>
      <a:hlink>
        <a:srgbClr val="0077A8"/>
      </a:hlink>
      <a:folHlink>
        <a:srgbClr val="0048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EdSystems">
      <a:dk1>
        <a:srgbClr val="000000"/>
      </a:dk1>
      <a:lt1>
        <a:srgbClr val="FFFFFF"/>
      </a:lt1>
      <a:dk2>
        <a:srgbClr val="004876"/>
      </a:dk2>
      <a:lt2>
        <a:srgbClr val="F2F2F2"/>
      </a:lt2>
      <a:accent1>
        <a:srgbClr val="0077A8"/>
      </a:accent1>
      <a:accent2>
        <a:srgbClr val="9FA6AB"/>
      </a:accent2>
      <a:accent3>
        <a:srgbClr val="30BEBC"/>
      </a:accent3>
      <a:accent4>
        <a:srgbClr val="004876"/>
      </a:accent4>
      <a:accent5>
        <a:srgbClr val="07826F"/>
      </a:accent5>
      <a:accent6>
        <a:srgbClr val="D8D8D8"/>
      </a:accent6>
      <a:hlink>
        <a:srgbClr val="0077A8"/>
      </a:hlink>
      <a:folHlink>
        <a:srgbClr val="0048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dSystems Master">
  <a:themeElements>
    <a:clrScheme name="EdSystems">
      <a:dk1>
        <a:srgbClr val="000000"/>
      </a:dk1>
      <a:lt1>
        <a:srgbClr val="FFFFFF"/>
      </a:lt1>
      <a:dk2>
        <a:srgbClr val="004876"/>
      </a:dk2>
      <a:lt2>
        <a:srgbClr val="F2F2F2"/>
      </a:lt2>
      <a:accent1>
        <a:srgbClr val="0077A8"/>
      </a:accent1>
      <a:accent2>
        <a:srgbClr val="9FA6AB"/>
      </a:accent2>
      <a:accent3>
        <a:srgbClr val="30BEBC"/>
      </a:accent3>
      <a:accent4>
        <a:srgbClr val="004876"/>
      </a:accent4>
      <a:accent5>
        <a:srgbClr val="07826F"/>
      </a:accent5>
      <a:accent6>
        <a:srgbClr val="D8D8D8"/>
      </a:accent6>
      <a:hlink>
        <a:srgbClr val="0077A8"/>
      </a:hlink>
      <a:folHlink>
        <a:srgbClr val="0048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EdSystems">
      <a:dk1>
        <a:srgbClr val="000000"/>
      </a:dk1>
      <a:lt1>
        <a:srgbClr val="FFFFFF"/>
      </a:lt1>
      <a:dk2>
        <a:srgbClr val="004876"/>
      </a:dk2>
      <a:lt2>
        <a:srgbClr val="F2F2F2"/>
      </a:lt2>
      <a:accent1>
        <a:srgbClr val="0077A8"/>
      </a:accent1>
      <a:accent2>
        <a:srgbClr val="9FA6AB"/>
      </a:accent2>
      <a:accent3>
        <a:srgbClr val="30BEBC"/>
      </a:accent3>
      <a:accent4>
        <a:srgbClr val="004876"/>
      </a:accent4>
      <a:accent5>
        <a:srgbClr val="07826F"/>
      </a:accent5>
      <a:accent6>
        <a:srgbClr val="D8D8D8"/>
      </a:accent6>
      <a:hlink>
        <a:srgbClr val="0077A8"/>
      </a:hlink>
      <a:folHlink>
        <a:srgbClr val="0048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EdSystems">
      <a:dk1>
        <a:srgbClr val="000000"/>
      </a:dk1>
      <a:lt1>
        <a:srgbClr val="FFFFFF"/>
      </a:lt1>
      <a:dk2>
        <a:srgbClr val="004876"/>
      </a:dk2>
      <a:lt2>
        <a:srgbClr val="F2F2F2"/>
      </a:lt2>
      <a:accent1>
        <a:srgbClr val="0077A8"/>
      </a:accent1>
      <a:accent2>
        <a:srgbClr val="9FA6AB"/>
      </a:accent2>
      <a:accent3>
        <a:srgbClr val="30BEBC"/>
      </a:accent3>
      <a:accent4>
        <a:srgbClr val="004876"/>
      </a:accent4>
      <a:accent5>
        <a:srgbClr val="07826F"/>
      </a:accent5>
      <a:accent6>
        <a:srgbClr val="D8D8D8"/>
      </a:accent6>
      <a:hlink>
        <a:srgbClr val="0077A8"/>
      </a:hlink>
      <a:folHlink>
        <a:srgbClr val="0048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78570A4-CC03-44BF-AF64-207A6CB6AAF8}"/>
</file>

<file path=customXml/itemProps2.xml><?xml version="1.0" encoding="utf-8"?>
<ds:datastoreItem xmlns:ds="http://schemas.openxmlformats.org/officeDocument/2006/customXml" ds:itemID="{FCA70007-F0C8-46FB-BF83-A06CBFBC8E08}"/>
</file>

<file path=customXml/itemProps3.xml><?xml version="1.0" encoding="utf-8"?>
<ds:datastoreItem xmlns:ds="http://schemas.openxmlformats.org/officeDocument/2006/customXml" ds:itemID="{2A17F236-F64C-4DDF-8E5F-428B005C683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