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2.xml" ContentType="application/vnd.openxmlformats-officedocument.drawingml.diagramStyle+xml"/>
  <Override PartName="/ppt/diagrams/quickStyle1.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6"/>
  </p:notesMasterIdLst>
  <p:sldIdLst>
    <p:sldId id="678" r:id="rId2"/>
    <p:sldId id="676" r:id="rId3"/>
    <p:sldId id="677" r:id="rId4"/>
    <p:sldId id="670" r:id="rId5"/>
    <p:sldId id="654" r:id="rId6"/>
    <p:sldId id="481" r:id="rId7"/>
    <p:sldId id="658" r:id="rId8"/>
    <p:sldId id="320" r:id="rId9"/>
    <p:sldId id="669" r:id="rId10"/>
    <p:sldId id="671" r:id="rId11"/>
    <p:sldId id="679" r:id="rId12"/>
    <p:sldId id="675" r:id="rId13"/>
    <p:sldId id="674" r:id="rId14"/>
    <p:sldId id="680" r:id="rId15"/>
  </p:sldIdLst>
  <p:sldSz cx="12192000" cy="6858000"/>
  <p:notesSz cx="7077075" cy="8412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195FE4-C2E0-4ADF-96C5-BC093FDF30F4}">
          <p14:sldIdLst>
            <p14:sldId id="678"/>
          </p14:sldIdLst>
        </p14:section>
        <p14:section name="Untitled Section" id="{1235D7D3-1B98-4776-A766-F013F97DEC73}">
          <p14:sldIdLst>
            <p14:sldId id="676"/>
            <p14:sldId id="677"/>
            <p14:sldId id="670"/>
            <p14:sldId id="654"/>
            <p14:sldId id="481"/>
            <p14:sldId id="658"/>
            <p14:sldId id="320"/>
            <p14:sldId id="669"/>
            <p14:sldId id="671"/>
            <p14:sldId id="679"/>
            <p14:sldId id="675"/>
            <p14:sldId id="674"/>
            <p14:sldId id="6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5BD25D-465E-468D-A204-BD1178BBD64B}" v="1" dt="2024-07-10T19:41:43.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716"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CCB9F0-6C8D-4821-BC0C-692D8409DC6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2B583D6-7631-470C-857C-F042E0C8839C}">
      <dgm:prSet phldrT="[Text]" custT="1"/>
      <dgm:spPr/>
      <dgm:t>
        <a:bodyPr/>
        <a:lstStyle/>
        <a:p>
          <a:r>
            <a:rPr lang="en-US" sz="1900" dirty="0"/>
            <a:t> </a:t>
          </a:r>
        </a:p>
      </dgm:t>
    </dgm:pt>
    <dgm:pt modelId="{6A8E41E7-10CE-4D91-86E4-382905E3DAC4}" type="parTrans" cxnId="{BB42A34A-FD20-40C5-8538-6DAFA3CEF9CD}">
      <dgm:prSet/>
      <dgm:spPr/>
      <dgm:t>
        <a:bodyPr/>
        <a:lstStyle/>
        <a:p>
          <a:endParaRPr lang="en-US"/>
        </a:p>
      </dgm:t>
    </dgm:pt>
    <dgm:pt modelId="{521CD586-B56C-4643-BA4D-5EA9E95D1457}" type="sibTrans" cxnId="{BB42A34A-FD20-40C5-8538-6DAFA3CEF9CD}">
      <dgm:prSet/>
      <dgm:spPr/>
      <dgm:t>
        <a:bodyPr/>
        <a:lstStyle/>
        <a:p>
          <a:endParaRPr lang="en-US"/>
        </a:p>
      </dgm:t>
    </dgm:pt>
    <dgm:pt modelId="{36192480-6FE9-41A0-A63F-A68A251DC3A0}">
      <dgm:prSet phldrT="[Text]" custT="1"/>
      <dgm:spPr/>
      <dgm:t>
        <a:bodyPr/>
        <a:lstStyle/>
        <a:p>
          <a:pPr algn="r"/>
          <a:r>
            <a:rPr lang="en-US" sz="1900" dirty="0">
              <a:solidFill>
                <a:srgbClr val="58595B"/>
              </a:solidFill>
            </a:rPr>
            <a:t>Individual Companies</a:t>
          </a:r>
        </a:p>
      </dgm:t>
    </dgm:pt>
    <dgm:pt modelId="{A32AF5E4-C6DA-4D1B-A4BC-031084122908}" type="parTrans" cxnId="{A18AEBBF-6DC1-4B04-8E6A-DA8CDB50D457}">
      <dgm:prSet/>
      <dgm:spPr/>
      <dgm:t>
        <a:bodyPr/>
        <a:lstStyle/>
        <a:p>
          <a:endParaRPr lang="en-US"/>
        </a:p>
      </dgm:t>
    </dgm:pt>
    <dgm:pt modelId="{10A3BC61-900A-4A58-A907-3E4293114528}" type="sibTrans" cxnId="{A18AEBBF-6DC1-4B04-8E6A-DA8CDB50D457}">
      <dgm:prSet/>
      <dgm:spPr/>
      <dgm:t>
        <a:bodyPr/>
        <a:lstStyle/>
        <a:p>
          <a:endParaRPr lang="en-US"/>
        </a:p>
      </dgm:t>
    </dgm:pt>
    <dgm:pt modelId="{C5FCC8AD-C892-4DCE-841E-D8338ADD2AFD}">
      <dgm:prSet phldrT="[Text]" custT="1"/>
      <dgm:spPr/>
      <dgm:t>
        <a:bodyPr/>
        <a:lstStyle/>
        <a:p>
          <a:pPr algn="r"/>
          <a:r>
            <a:rPr lang="en-US" sz="1900" dirty="0">
              <a:solidFill>
                <a:srgbClr val="58595B"/>
              </a:solidFill>
            </a:rPr>
            <a:t>Business as Customers</a:t>
          </a:r>
        </a:p>
      </dgm:t>
    </dgm:pt>
    <dgm:pt modelId="{2260B137-DDD4-4636-B44E-C399DD9FE58A}" type="parTrans" cxnId="{FB80B4DB-72E7-4DAD-BC89-E19458D17646}">
      <dgm:prSet/>
      <dgm:spPr/>
      <dgm:t>
        <a:bodyPr/>
        <a:lstStyle/>
        <a:p>
          <a:endParaRPr lang="en-US"/>
        </a:p>
      </dgm:t>
    </dgm:pt>
    <dgm:pt modelId="{6FFC401D-F34F-4203-843B-C0F97B150325}" type="sibTrans" cxnId="{FB80B4DB-72E7-4DAD-BC89-E19458D17646}">
      <dgm:prSet/>
      <dgm:spPr/>
      <dgm:t>
        <a:bodyPr/>
        <a:lstStyle/>
        <a:p>
          <a:endParaRPr lang="en-US"/>
        </a:p>
      </dgm:t>
    </dgm:pt>
    <dgm:pt modelId="{0D5744D2-C044-4FA4-9985-EF865455EA4F}">
      <dgm:prSet phldrT="[Text]" custT="1"/>
      <dgm:spPr/>
      <dgm:t>
        <a:bodyPr/>
        <a:lstStyle/>
        <a:p>
          <a:pPr algn="r"/>
          <a:r>
            <a:rPr lang="en-US" sz="1900" dirty="0">
              <a:solidFill>
                <a:srgbClr val="58595B"/>
              </a:solidFill>
            </a:rPr>
            <a:t>Program or Institution Driven</a:t>
          </a:r>
        </a:p>
      </dgm:t>
    </dgm:pt>
    <dgm:pt modelId="{A1EDA39E-5F64-44E5-B332-65BDE3876F06}" type="parTrans" cxnId="{B38E09BA-AA16-4126-81AE-A202BCDB4BB6}">
      <dgm:prSet/>
      <dgm:spPr/>
      <dgm:t>
        <a:bodyPr/>
        <a:lstStyle/>
        <a:p>
          <a:endParaRPr lang="en-US"/>
        </a:p>
      </dgm:t>
    </dgm:pt>
    <dgm:pt modelId="{717DAF6B-37F7-4FD5-8E22-4044C02508F3}" type="sibTrans" cxnId="{B38E09BA-AA16-4126-81AE-A202BCDB4BB6}">
      <dgm:prSet/>
      <dgm:spPr/>
      <dgm:t>
        <a:bodyPr/>
        <a:lstStyle/>
        <a:p>
          <a:endParaRPr lang="en-US"/>
        </a:p>
      </dgm:t>
    </dgm:pt>
    <dgm:pt modelId="{8B07429A-C409-4C54-AB81-53552BAB4108}">
      <dgm:prSet phldrT="[Text]" custT="1"/>
      <dgm:spPr/>
      <dgm:t>
        <a:bodyPr/>
        <a:lstStyle/>
        <a:p>
          <a:pPr algn="r"/>
          <a:r>
            <a:rPr lang="en-US" sz="1900" dirty="0">
              <a:solidFill>
                <a:srgbClr val="58595B"/>
              </a:solidFill>
            </a:rPr>
            <a:t>Mysterious Unique Occurrence</a:t>
          </a:r>
        </a:p>
      </dgm:t>
    </dgm:pt>
    <dgm:pt modelId="{1E8CB4F2-500E-4DDF-AD52-08A68D0969D2}" type="parTrans" cxnId="{74B61148-B8F1-4991-B568-FA5CAD3E56DD}">
      <dgm:prSet/>
      <dgm:spPr/>
      <dgm:t>
        <a:bodyPr/>
        <a:lstStyle/>
        <a:p>
          <a:endParaRPr lang="en-US"/>
        </a:p>
      </dgm:t>
    </dgm:pt>
    <dgm:pt modelId="{469E0B3D-4AD7-45B6-AAA4-4C063880DCBD}" type="sibTrans" cxnId="{74B61148-B8F1-4991-B568-FA5CAD3E56DD}">
      <dgm:prSet/>
      <dgm:spPr/>
      <dgm:t>
        <a:bodyPr/>
        <a:lstStyle/>
        <a:p>
          <a:endParaRPr lang="en-US"/>
        </a:p>
      </dgm:t>
    </dgm:pt>
    <dgm:pt modelId="{B55CB21A-2315-4DB1-8D3C-704066727493}">
      <dgm:prSet phldrT="[Text]" custT="1"/>
      <dgm:spPr/>
      <dgm:t>
        <a:bodyPr/>
        <a:lstStyle/>
        <a:p>
          <a:pPr algn="r"/>
          <a:r>
            <a:rPr lang="en-US" sz="1800" dirty="0">
              <a:solidFill>
                <a:srgbClr val="58595B"/>
              </a:solidFill>
            </a:rPr>
            <a:t>Statewide Top Down/Too Local</a:t>
          </a:r>
        </a:p>
      </dgm:t>
    </dgm:pt>
    <dgm:pt modelId="{EAF7A6EC-AB47-4EF7-A7FB-1653B265A06B}" type="parTrans" cxnId="{47A60A92-113A-43B2-9FEA-4E3AB688F825}">
      <dgm:prSet/>
      <dgm:spPr/>
      <dgm:t>
        <a:bodyPr/>
        <a:lstStyle/>
        <a:p>
          <a:endParaRPr lang="en-US"/>
        </a:p>
      </dgm:t>
    </dgm:pt>
    <dgm:pt modelId="{49789F6F-2B27-40DA-8829-135CBAD982E1}" type="sibTrans" cxnId="{47A60A92-113A-43B2-9FEA-4E3AB688F825}">
      <dgm:prSet/>
      <dgm:spPr/>
      <dgm:t>
        <a:bodyPr/>
        <a:lstStyle/>
        <a:p>
          <a:endParaRPr lang="en-US"/>
        </a:p>
      </dgm:t>
    </dgm:pt>
    <dgm:pt modelId="{96D9A4F4-5E24-4D16-8164-3B32C31483BB}">
      <dgm:prSet phldrT="[Text]" custT="1"/>
      <dgm:spPr/>
      <dgm:t>
        <a:bodyPr/>
        <a:lstStyle/>
        <a:p>
          <a:pPr algn="r"/>
          <a:r>
            <a:rPr lang="en-US" sz="1900" dirty="0">
              <a:solidFill>
                <a:srgbClr val="58595B"/>
              </a:solidFill>
            </a:rPr>
            <a:t>Wishful Thinking</a:t>
          </a:r>
        </a:p>
      </dgm:t>
    </dgm:pt>
    <dgm:pt modelId="{ED1B0792-B1BC-469F-8AB7-223227B102A5}" type="parTrans" cxnId="{2E623DC4-E0BC-4D03-88D7-9882F28FAA79}">
      <dgm:prSet/>
      <dgm:spPr/>
      <dgm:t>
        <a:bodyPr/>
        <a:lstStyle/>
        <a:p>
          <a:endParaRPr lang="en-US"/>
        </a:p>
      </dgm:t>
    </dgm:pt>
    <dgm:pt modelId="{07ED5A54-227B-4125-934F-651410C19F7C}" type="sibTrans" cxnId="{2E623DC4-E0BC-4D03-88D7-9882F28FAA79}">
      <dgm:prSet/>
      <dgm:spPr/>
      <dgm:t>
        <a:bodyPr/>
        <a:lstStyle/>
        <a:p>
          <a:endParaRPr lang="en-US"/>
        </a:p>
      </dgm:t>
    </dgm:pt>
    <dgm:pt modelId="{D9EC36B6-B6E4-4C05-B526-372C432B9DEB}">
      <dgm:prSet phldrT="[Text]" custT="1"/>
      <dgm:spPr/>
      <dgm:t>
        <a:bodyPr/>
        <a:lstStyle/>
        <a:p>
          <a:pPr algn="r"/>
          <a:r>
            <a:rPr lang="en-US" sz="1900" dirty="0">
              <a:solidFill>
                <a:srgbClr val="58595B"/>
              </a:solidFill>
            </a:rPr>
            <a:t>Workforce Only</a:t>
          </a:r>
        </a:p>
      </dgm:t>
    </dgm:pt>
    <dgm:pt modelId="{0CEC1890-ABD5-43BA-9C5F-76329DCE8E1C}" type="parTrans" cxnId="{ED5937D5-1DBD-44D6-A823-8702458DF89B}">
      <dgm:prSet/>
      <dgm:spPr/>
      <dgm:t>
        <a:bodyPr/>
        <a:lstStyle/>
        <a:p>
          <a:endParaRPr lang="en-US"/>
        </a:p>
      </dgm:t>
    </dgm:pt>
    <dgm:pt modelId="{BEA6C8EB-850F-4CAC-94FA-28A675A6F833}" type="sibTrans" cxnId="{ED5937D5-1DBD-44D6-A823-8702458DF89B}">
      <dgm:prSet/>
      <dgm:spPr/>
      <dgm:t>
        <a:bodyPr/>
        <a:lstStyle/>
        <a:p>
          <a:endParaRPr lang="en-US"/>
        </a:p>
      </dgm:t>
    </dgm:pt>
    <dgm:pt modelId="{FEC60DF7-ADC3-4E1B-AC54-D19316DDBF39}">
      <dgm:prSet phldrT="[Text]" custT="1"/>
      <dgm:spPr/>
      <dgm:t>
        <a:bodyPr/>
        <a:lstStyle/>
        <a:p>
          <a:pPr algn="r"/>
          <a:r>
            <a:rPr lang="en-US" sz="1900" dirty="0">
              <a:solidFill>
                <a:srgbClr val="58595B"/>
              </a:solidFill>
            </a:rPr>
            <a:t>Problem Driven</a:t>
          </a:r>
        </a:p>
      </dgm:t>
    </dgm:pt>
    <dgm:pt modelId="{328C830D-ABFA-40D3-AEC1-54246D4B1FC5}" type="parTrans" cxnId="{393454C1-A398-4048-99F3-2AA8EDC31AE2}">
      <dgm:prSet/>
      <dgm:spPr/>
      <dgm:t>
        <a:bodyPr/>
        <a:lstStyle/>
        <a:p>
          <a:endParaRPr lang="en-US"/>
        </a:p>
      </dgm:t>
    </dgm:pt>
    <dgm:pt modelId="{E7DC2832-87C2-478A-B0FD-2AD1B67CC6AC}" type="sibTrans" cxnId="{393454C1-A398-4048-99F3-2AA8EDC31AE2}">
      <dgm:prSet/>
      <dgm:spPr/>
      <dgm:t>
        <a:bodyPr/>
        <a:lstStyle/>
        <a:p>
          <a:endParaRPr lang="en-US"/>
        </a:p>
      </dgm:t>
    </dgm:pt>
    <dgm:pt modelId="{FEE91EAE-E719-4072-9433-DE1E2A6277D0}">
      <dgm:prSet phldrT="[Text]" custT="1"/>
      <dgm:spPr/>
      <dgm:t>
        <a:bodyPr/>
        <a:lstStyle/>
        <a:p>
          <a:pPr algn="r"/>
          <a:r>
            <a:rPr lang="en-US" sz="1900" dirty="0">
              <a:solidFill>
                <a:srgbClr val="58595B"/>
              </a:solidFill>
            </a:rPr>
            <a:t>Target Populations First</a:t>
          </a:r>
        </a:p>
      </dgm:t>
    </dgm:pt>
    <dgm:pt modelId="{DE7A403A-5DD1-4DCD-963A-B0584B9E26C1}" type="parTrans" cxnId="{6C563A0C-A09D-4101-B389-F447129D0294}">
      <dgm:prSet/>
      <dgm:spPr/>
      <dgm:t>
        <a:bodyPr/>
        <a:lstStyle/>
        <a:p>
          <a:endParaRPr lang="en-US"/>
        </a:p>
      </dgm:t>
    </dgm:pt>
    <dgm:pt modelId="{EDD11A13-1932-46D6-ABA5-AFF94DF4B604}" type="sibTrans" cxnId="{6C563A0C-A09D-4101-B389-F447129D0294}">
      <dgm:prSet/>
      <dgm:spPr/>
      <dgm:t>
        <a:bodyPr/>
        <a:lstStyle/>
        <a:p>
          <a:endParaRPr lang="en-US"/>
        </a:p>
      </dgm:t>
    </dgm:pt>
    <dgm:pt modelId="{790B08DD-0F29-48D3-8C95-056366FA28DC}">
      <dgm:prSet phldrT="[Text]" custT="1"/>
      <dgm:spPr/>
      <dgm:t>
        <a:bodyPr/>
        <a:lstStyle/>
        <a:p>
          <a:pPr algn="r"/>
          <a:r>
            <a:rPr lang="en-US" sz="1900" dirty="0">
              <a:solidFill>
                <a:srgbClr val="58595B"/>
              </a:solidFill>
            </a:rPr>
            <a:t>Representation Oriented</a:t>
          </a:r>
        </a:p>
      </dgm:t>
    </dgm:pt>
    <dgm:pt modelId="{05F3AB09-754E-401C-81F2-3252B201B5CC}" type="parTrans" cxnId="{E6F173A9-A273-4EDD-9D4F-BEFC3B31524C}">
      <dgm:prSet/>
      <dgm:spPr/>
      <dgm:t>
        <a:bodyPr/>
        <a:lstStyle/>
        <a:p>
          <a:endParaRPr lang="en-US"/>
        </a:p>
      </dgm:t>
    </dgm:pt>
    <dgm:pt modelId="{3B9D7F5E-05F1-47C4-9728-777D4AA637E1}" type="sibTrans" cxnId="{E6F173A9-A273-4EDD-9D4F-BEFC3B31524C}">
      <dgm:prSet/>
      <dgm:spPr/>
      <dgm:t>
        <a:bodyPr/>
        <a:lstStyle/>
        <a:p>
          <a:endParaRPr lang="en-US"/>
        </a:p>
      </dgm:t>
    </dgm:pt>
    <dgm:pt modelId="{CC32FB89-268A-4253-9D83-95EB3D6170BE}">
      <dgm:prSet phldrT="[Text]" custT="1"/>
      <dgm:spPr/>
      <dgm:t>
        <a:bodyPr/>
        <a:lstStyle/>
        <a:p>
          <a:pPr algn="r"/>
          <a:r>
            <a:rPr lang="en-US" sz="1900" dirty="0">
              <a:solidFill>
                <a:srgbClr val="58595B"/>
              </a:solidFill>
            </a:rPr>
            <a:t>Futile Search for Consensus</a:t>
          </a:r>
        </a:p>
      </dgm:t>
    </dgm:pt>
    <dgm:pt modelId="{60A6CB69-674E-4ADD-8092-B5F910CC89FD}" type="parTrans" cxnId="{FED78B9E-C4B2-4622-9888-4E382CE1FBA7}">
      <dgm:prSet/>
      <dgm:spPr/>
      <dgm:t>
        <a:bodyPr/>
        <a:lstStyle/>
        <a:p>
          <a:endParaRPr lang="en-US"/>
        </a:p>
      </dgm:t>
    </dgm:pt>
    <dgm:pt modelId="{459296A8-2BFC-4F70-B3B3-BDA8CD561495}" type="sibTrans" cxnId="{FED78B9E-C4B2-4622-9888-4E382CE1FBA7}">
      <dgm:prSet/>
      <dgm:spPr/>
      <dgm:t>
        <a:bodyPr/>
        <a:lstStyle/>
        <a:p>
          <a:endParaRPr lang="en-US"/>
        </a:p>
      </dgm:t>
    </dgm:pt>
    <dgm:pt modelId="{47D27FED-68C8-4FF8-9C9F-9011C38189E9}">
      <dgm:prSet phldrT="[Text]" custT="1"/>
      <dgm:spPr/>
      <dgm:t>
        <a:bodyPr/>
        <a:lstStyle/>
        <a:p>
          <a:pPr algn="r"/>
          <a:r>
            <a:rPr lang="en-US" sz="1900" dirty="0">
              <a:solidFill>
                <a:srgbClr val="58595B"/>
              </a:solidFill>
            </a:rPr>
            <a:t>Organizations &amp; Jurisdictions</a:t>
          </a:r>
        </a:p>
      </dgm:t>
    </dgm:pt>
    <dgm:pt modelId="{622B8908-8E1A-45D0-A81D-2E3A67B13EB0}" type="parTrans" cxnId="{E3777C23-47F5-4BF3-8D4B-9306F151859E}">
      <dgm:prSet/>
      <dgm:spPr/>
      <dgm:t>
        <a:bodyPr/>
        <a:lstStyle/>
        <a:p>
          <a:endParaRPr lang="en-US"/>
        </a:p>
      </dgm:t>
    </dgm:pt>
    <dgm:pt modelId="{203F924A-33E2-4EF4-9CE6-C8D9E826F450}" type="sibTrans" cxnId="{E3777C23-47F5-4BF3-8D4B-9306F151859E}">
      <dgm:prSet/>
      <dgm:spPr/>
      <dgm:t>
        <a:bodyPr/>
        <a:lstStyle/>
        <a:p>
          <a:endParaRPr lang="en-US"/>
        </a:p>
      </dgm:t>
    </dgm:pt>
    <dgm:pt modelId="{D4CFF1A4-0EFB-4586-8798-954C5125A32B}" type="pres">
      <dgm:prSet presAssocID="{96CCB9F0-6C8D-4821-BC0C-692D8409DC6E}" presName="vert0" presStyleCnt="0">
        <dgm:presLayoutVars>
          <dgm:dir/>
          <dgm:animOne val="branch"/>
          <dgm:animLvl val="lvl"/>
        </dgm:presLayoutVars>
      </dgm:prSet>
      <dgm:spPr/>
    </dgm:pt>
    <dgm:pt modelId="{6D796B5A-987E-4067-BA27-E54AA7027A13}" type="pres">
      <dgm:prSet presAssocID="{52B583D6-7631-470C-857C-F042E0C8839C}" presName="thickLine" presStyleLbl="alignNode1" presStyleIdx="0" presStyleCnt="1"/>
      <dgm:spPr/>
    </dgm:pt>
    <dgm:pt modelId="{1C486ED9-EEAE-4506-9076-CFAD494548EC}" type="pres">
      <dgm:prSet presAssocID="{52B583D6-7631-470C-857C-F042E0C8839C}" presName="horz1" presStyleCnt="0"/>
      <dgm:spPr/>
    </dgm:pt>
    <dgm:pt modelId="{35C518B0-AA87-431A-B895-9A007580E6A2}" type="pres">
      <dgm:prSet presAssocID="{52B583D6-7631-470C-857C-F042E0C8839C}" presName="tx1" presStyleLbl="revTx" presStyleIdx="0" presStyleCnt="13" custFlipHor="1" custScaleX="6636"/>
      <dgm:spPr/>
    </dgm:pt>
    <dgm:pt modelId="{B593A022-1639-458A-BFF0-DBE5A282D8E0}" type="pres">
      <dgm:prSet presAssocID="{52B583D6-7631-470C-857C-F042E0C8839C}" presName="vert1" presStyleCnt="0"/>
      <dgm:spPr/>
    </dgm:pt>
    <dgm:pt modelId="{7188B013-4063-41D9-A88D-85A1CD83B24C}" type="pres">
      <dgm:prSet presAssocID="{36192480-6FE9-41A0-A63F-A68A251DC3A0}" presName="vertSpace2a" presStyleCnt="0"/>
      <dgm:spPr/>
    </dgm:pt>
    <dgm:pt modelId="{89C81E7A-7558-41AF-ACDC-F632C6AA76A4}" type="pres">
      <dgm:prSet presAssocID="{36192480-6FE9-41A0-A63F-A68A251DC3A0}" presName="horz2" presStyleCnt="0"/>
      <dgm:spPr/>
    </dgm:pt>
    <dgm:pt modelId="{BEC27B7C-7060-4B33-A406-090492E040C3}" type="pres">
      <dgm:prSet presAssocID="{36192480-6FE9-41A0-A63F-A68A251DC3A0}" presName="horzSpace2" presStyleCnt="0"/>
      <dgm:spPr/>
    </dgm:pt>
    <dgm:pt modelId="{716DDDB6-4C7D-4780-B863-1D892A368B0B}" type="pres">
      <dgm:prSet presAssocID="{36192480-6FE9-41A0-A63F-A68A251DC3A0}" presName="tx2" presStyleLbl="revTx" presStyleIdx="1" presStyleCnt="13"/>
      <dgm:spPr/>
    </dgm:pt>
    <dgm:pt modelId="{660F0335-FD33-44DB-8072-4FD663777A38}" type="pres">
      <dgm:prSet presAssocID="{36192480-6FE9-41A0-A63F-A68A251DC3A0}" presName="vert2" presStyleCnt="0"/>
      <dgm:spPr/>
    </dgm:pt>
    <dgm:pt modelId="{F7A106F4-EE05-4613-8339-DB7AB2AB9036}" type="pres">
      <dgm:prSet presAssocID="{36192480-6FE9-41A0-A63F-A68A251DC3A0}" presName="thinLine2b" presStyleLbl="callout" presStyleIdx="0" presStyleCnt="12"/>
      <dgm:spPr/>
    </dgm:pt>
    <dgm:pt modelId="{E9FA5B5D-81F6-4188-A28A-965B50FD151B}" type="pres">
      <dgm:prSet presAssocID="{36192480-6FE9-41A0-A63F-A68A251DC3A0}" presName="vertSpace2b" presStyleCnt="0"/>
      <dgm:spPr/>
    </dgm:pt>
    <dgm:pt modelId="{58D41629-F86B-484E-9F47-85042DE4FBBA}" type="pres">
      <dgm:prSet presAssocID="{C5FCC8AD-C892-4DCE-841E-D8338ADD2AFD}" presName="horz2" presStyleCnt="0"/>
      <dgm:spPr/>
    </dgm:pt>
    <dgm:pt modelId="{C3131653-FF2D-4F32-8FE6-42BB3A50752E}" type="pres">
      <dgm:prSet presAssocID="{C5FCC8AD-C892-4DCE-841E-D8338ADD2AFD}" presName="horzSpace2" presStyleCnt="0"/>
      <dgm:spPr/>
    </dgm:pt>
    <dgm:pt modelId="{B813C7D9-BC26-4AD7-9DD2-6813C9C9CC6B}" type="pres">
      <dgm:prSet presAssocID="{C5FCC8AD-C892-4DCE-841E-D8338ADD2AFD}" presName="tx2" presStyleLbl="revTx" presStyleIdx="2" presStyleCnt="13"/>
      <dgm:spPr/>
    </dgm:pt>
    <dgm:pt modelId="{B8FB3BE7-A2C8-4DEB-AF04-C7ED3B2A8593}" type="pres">
      <dgm:prSet presAssocID="{C5FCC8AD-C892-4DCE-841E-D8338ADD2AFD}" presName="vert2" presStyleCnt="0"/>
      <dgm:spPr/>
    </dgm:pt>
    <dgm:pt modelId="{A4D36AEE-6F7F-46EF-A821-BD486E056D98}" type="pres">
      <dgm:prSet presAssocID="{C5FCC8AD-C892-4DCE-841E-D8338ADD2AFD}" presName="thinLine2b" presStyleLbl="callout" presStyleIdx="1" presStyleCnt="12"/>
      <dgm:spPr/>
    </dgm:pt>
    <dgm:pt modelId="{FCD77551-1113-4A05-AF43-6F0CB20F40DC}" type="pres">
      <dgm:prSet presAssocID="{C5FCC8AD-C892-4DCE-841E-D8338ADD2AFD}" presName="vertSpace2b" presStyleCnt="0"/>
      <dgm:spPr/>
    </dgm:pt>
    <dgm:pt modelId="{25083B8B-D7E1-4C3A-8EBF-E6C7C00D4640}" type="pres">
      <dgm:prSet presAssocID="{0D5744D2-C044-4FA4-9985-EF865455EA4F}" presName="horz2" presStyleCnt="0"/>
      <dgm:spPr/>
    </dgm:pt>
    <dgm:pt modelId="{FB0949A4-F149-45BD-AA6A-2CE3678D2CC1}" type="pres">
      <dgm:prSet presAssocID="{0D5744D2-C044-4FA4-9985-EF865455EA4F}" presName="horzSpace2" presStyleCnt="0"/>
      <dgm:spPr/>
    </dgm:pt>
    <dgm:pt modelId="{9B520C13-83B6-494E-A561-1434AAC05F63}" type="pres">
      <dgm:prSet presAssocID="{0D5744D2-C044-4FA4-9985-EF865455EA4F}" presName="tx2" presStyleLbl="revTx" presStyleIdx="3" presStyleCnt="13"/>
      <dgm:spPr/>
    </dgm:pt>
    <dgm:pt modelId="{68C6D381-881F-4163-B755-426D2899074A}" type="pres">
      <dgm:prSet presAssocID="{0D5744D2-C044-4FA4-9985-EF865455EA4F}" presName="vert2" presStyleCnt="0"/>
      <dgm:spPr/>
    </dgm:pt>
    <dgm:pt modelId="{48BF71FE-1F2B-44E0-B49B-48FA3FB5D921}" type="pres">
      <dgm:prSet presAssocID="{0D5744D2-C044-4FA4-9985-EF865455EA4F}" presName="thinLine2b" presStyleLbl="callout" presStyleIdx="2" presStyleCnt="12"/>
      <dgm:spPr/>
    </dgm:pt>
    <dgm:pt modelId="{26CC27A5-93B9-4148-BA39-B9D5A00E7E02}" type="pres">
      <dgm:prSet presAssocID="{0D5744D2-C044-4FA4-9985-EF865455EA4F}" presName="vertSpace2b" presStyleCnt="0"/>
      <dgm:spPr/>
    </dgm:pt>
    <dgm:pt modelId="{231131B9-C534-48CA-8CB3-6D289C79C1DF}" type="pres">
      <dgm:prSet presAssocID="{B55CB21A-2315-4DB1-8D3C-704066727493}" presName="horz2" presStyleCnt="0"/>
      <dgm:spPr/>
    </dgm:pt>
    <dgm:pt modelId="{C293E741-377F-49B9-A5F8-ABBDE65D6CA3}" type="pres">
      <dgm:prSet presAssocID="{B55CB21A-2315-4DB1-8D3C-704066727493}" presName="horzSpace2" presStyleCnt="0"/>
      <dgm:spPr/>
    </dgm:pt>
    <dgm:pt modelId="{E61D3E5B-61D7-4324-97C2-C38F6E46AD8F}" type="pres">
      <dgm:prSet presAssocID="{B55CB21A-2315-4DB1-8D3C-704066727493}" presName="tx2" presStyleLbl="revTx" presStyleIdx="4" presStyleCnt="13"/>
      <dgm:spPr/>
    </dgm:pt>
    <dgm:pt modelId="{55BC64FD-797B-4DAC-A0F2-FCC81F91077B}" type="pres">
      <dgm:prSet presAssocID="{B55CB21A-2315-4DB1-8D3C-704066727493}" presName="vert2" presStyleCnt="0"/>
      <dgm:spPr/>
    </dgm:pt>
    <dgm:pt modelId="{58852D7F-D195-4B07-94CD-B5D6B863C3D7}" type="pres">
      <dgm:prSet presAssocID="{B55CB21A-2315-4DB1-8D3C-704066727493}" presName="thinLine2b" presStyleLbl="callout" presStyleIdx="3" presStyleCnt="12"/>
      <dgm:spPr/>
    </dgm:pt>
    <dgm:pt modelId="{69EDA105-7DAB-4214-A02E-7C2B6A91C902}" type="pres">
      <dgm:prSet presAssocID="{B55CB21A-2315-4DB1-8D3C-704066727493}" presName="vertSpace2b" presStyleCnt="0"/>
      <dgm:spPr/>
    </dgm:pt>
    <dgm:pt modelId="{6E9285B9-0963-4B3D-B9ED-CD21A5687C06}" type="pres">
      <dgm:prSet presAssocID="{96D9A4F4-5E24-4D16-8164-3B32C31483BB}" presName="horz2" presStyleCnt="0"/>
      <dgm:spPr/>
    </dgm:pt>
    <dgm:pt modelId="{3F23F28D-3CF9-4D5E-A272-4626FC9F39EF}" type="pres">
      <dgm:prSet presAssocID="{96D9A4F4-5E24-4D16-8164-3B32C31483BB}" presName="horzSpace2" presStyleCnt="0"/>
      <dgm:spPr/>
    </dgm:pt>
    <dgm:pt modelId="{7F179583-060D-4B3C-8114-48911B32F5F7}" type="pres">
      <dgm:prSet presAssocID="{96D9A4F4-5E24-4D16-8164-3B32C31483BB}" presName="tx2" presStyleLbl="revTx" presStyleIdx="5" presStyleCnt="13"/>
      <dgm:spPr/>
    </dgm:pt>
    <dgm:pt modelId="{6E121286-ABD8-49FF-A672-93EEABDF4274}" type="pres">
      <dgm:prSet presAssocID="{96D9A4F4-5E24-4D16-8164-3B32C31483BB}" presName="vert2" presStyleCnt="0"/>
      <dgm:spPr/>
    </dgm:pt>
    <dgm:pt modelId="{B2556EDF-CAC8-4D17-9868-6179D195338D}" type="pres">
      <dgm:prSet presAssocID="{96D9A4F4-5E24-4D16-8164-3B32C31483BB}" presName="thinLine2b" presStyleLbl="callout" presStyleIdx="4" presStyleCnt="12"/>
      <dgm:spPr/>
    </dgm:pt>
    <dgm:pt modelId="{86DD9F32-3155-4446-A09B-D0238297FAE5}" type="pres">
      <dgm:prSet presAssocID="{96D9A4F4-5E24-4D16-8164-3B32C31483BB}" presName="vertSpace2b" presStyleCnt="0"/>
      <dgm:spPr/>
    </dgm:pt>
    <dgm:pt modelId="{A834A855-D964-466B-BCBC-8ED3546EEDE8}" type="pres">
      <dgm:prSet presAssocID="{D9EC36B6-B6E4-4C05-B526-372C432B9DEB}" presName="horz2" presStyleCnt="0"/>
      <dgm:spPr/>
    </dgm:pt>
    <dgm:pt modelId="{B096F5B8-342E-445F-B48A-D712A018C641}" type="pres">
      <dgm:prSet presAssocID="{D9EC36B6-B6E4-4C05-B526-372C432B9DEB}" presName="horzSpace2" presStyleCnt="0"/>
      <dgm:spPr/>
    </dgm:pt>
    <dgm:pt modelId="{C7776150-0709-4EDC-9C46-4E967CA6002E}" type="pres">
      <dgm:prSet presAssocID="{D9EC36B6-B6E4-4C05-B526-372C432B9DEB}" presName="tx2" presStyleLbl="revTx" presStyleIdx="6" presStyleCnt="13"/>
      <dgm:spPr/>
    </dgm:pt>
    <dgm:pt modelId="{54E8CF82-2D62-4281-BD48-91F2EB5A602A}" type="pres">
      <dgm:prSet presAssocID="{D9EC36B6-B6E4-4C05-B526-372C432B9DEB}" presName="vert2" presStyleCnt="0"/>
      <dgm:spPr/>
    </dgm:pt>
    <dgm:pt modelId="{FF017FB6-BC7E-4395-9534-9AF581013157}" type="pres">
      <dgm:prSet presAssocID="{D9EC36B6-B6E4-4C05-B526-372C432B9DEB}" presName="thinLine2b" presStyleLbl="callout" presStyleIdx="5" presStyleCnt="12"/>
      <dgm:spPr/>
    </dgm:pt>
    <dgm:pt modelId="{4EF6AB84-D792-4EC8-983B-045E795E2908}" type="pres">
      <dgm:prSet presAssocID="{D9EC36B6-B6E4-4C05-B526-372C432B9DEB}" presName="vertSpace2b" presStyleCnt="0"/>
      <dgm:spPr/>
    </dgm:pt>
    <dgm:pt modelId="{1A8AF3DA-8E90-4844-9B72-60296CDECF07}" type="pres">
      <dgm:prSet presAssocID="{FEC60DF7-ADC3-4E1B-AC54-D19316DDBF39}" presName="horz2" presStyleCnt="0"/>
      <dgm:spPr/>
    </dgm:pt>
    <dgm:pt modelId="{E0515E1F-90B0-4C5B-9247-4F50676C0EC6}" type="pres">
      <dgm:prSet presAssocID="{FEC60DF7-ADC3-4E1B-AC54-D19316DDBF39}" presName="horzSpace2" presStyleCnt="0"/>
      <dgm:spPr/>
    </dgm:pt>
    <dgm:pt modelId="{0796BF5A-E74D-4632-9819-CBCF9BF987D7}" type="pres">
      <dgm:prSet presAssocID="{FEC60DF7-ADC3-4E1B-AC54-D19316DDBF39}" presName="tx2" presStyleLbl="revTx" presStyleIdx="7" presStyleCnt="13"/>
      <dgm:spPr/>
    </dgm:pt>
    <dgm:pt modelId="{F23A6E86-4011-4CA0-85C8-38318B1B13F0}" type="pres">
      <dgm:prSet presAssocID="{FEC60DF7-ADC3-4E1B-AC54-D19316DDBF39}" presName="vert2" presStyleCnt="0"/>
      <dgm:spPr/>
    </dgm:pt>
    <dgm:pt modelId="{A301D91F-08F7-40E5-9EE5-2A20F075F1D9}" type="pres">
      <dgm:prSet presAssocID="{FEC60DF7-ADC3-4E1B-AC54-D19316DDBF39}" presName="thinLine2b" presStyleLbl="callout" presStyleIdx="6" presStyleCnt="12"/>
      <dgm:spPr/>
    </dgm:pt>
    <dgm:pt modelId="{0AE0050F-61C1-4AFC-9065-7E8090A65EEE}" type="pres">
      <dgm:prSet presAssocID="{FEC60DF7-ADC3-4E1B-AC54-D19316DDBF39}" presName="vertSpace2b" presStyleCnt="0"/>
      <dgm:spPr/>
    </dgm:pt>
    <dgm:pt modelId="{542CC7CC-2556-416B-8546-0B4EF5E21226}" type="pres">
      <dgm:prSet presAssocID="{FEE91EAE-E719-4072-9433-DE1E2A6277D0}" presName="horz2" presStyleCnt="0"/>
      <dgm:spPr/>
    </dgm:pt>
    <dgm:pt modelId="{0297B64C-5E5A-40CB-9877-B415A2318679}" type="pres">
      <dgm:prSet presAssocID="{FEE91EAE-E719-4072-9433-DE1E2A6277D0}" presName="horzSpace2" presStyleCnt="0"/>
      <dgm:spPr/>
    </dgm:pt>
    <dgm:pt modelId="{176CEC8E-275B-4C38-986A-A7638A297ADC}" type="pres">
      <dgm:prSet presAssocID="{FEE91EAE-E719-4072-9433-DE1E2A6277D0}" presName="tx2" presStyleLbl="revTx" presStyleIdx="8" presStyleCnt="13"/>
      <dgm:spPr/>
    </dgm:pt>
    <dgm:pt modelId="{4A7CE756-66F4-4BD5-8EC0-54F43F15FE73}" type="pres">
      <dgm:prSet presAssocID="{FEE91EAE-E719-4072-9433-DE1E2A6277D0}" presName="vert2" presStyleCnt="0"/>
      <dgm:spPr/>
    </dgm:pt>
    <dgm:pt modelId="{5D1E2C4D-5DC3-44BF-8580-31B622BA356A}" type="pres">
      <dgm:prSet presAssocID="{FEE91EAE-E719-4072-9433-DE1E2A6277D0}" presName="thinLine2b" presStyleLbl="callout" presStyleIdx="7" presStyleCnt="12"/>
      <dgm:spPr/>
    </dgm:pt>
    <dgm:pt modelId="{6280AF08-1703-4BF7-AD53-574A143DCC0A}" type="pres">
      <dgm:prSet presAssocID="{FEE91EAE-E719-4072-9433-DE1E2A6277D0}" presName="vertSpace2b" presStyleCnt="0"/>
      <dgm:spPr/>
    </dgm:pt>
    <dgm:pt modelId="{1B317AF1-81E7-476D-8ED2-A8411F579B0E}" type="pres">
      <dgm:prSet presAssocID="{790B08DD-0F29-48D3-8C95-056366FA28DC}" presName="horz2" presStyleCnt="0"/>
      <dgm:spPr/>
    </dgm:pt>
    <dgm:pt modelId="{E1C2218F-1D34-4F8C-82F1-2482A585BF74}" type="pres">
      <dgm:prSet presAssocID="{790B08DD-0F29-48D3-8C95-056366FA28DC}" presName="horzSpace2" presStyleCnt="0"/>
      <dgm:spPr/>
    </dgm:pt>
    <dgm:pt modelId="{46111C91-CF92-4C2B-BB02-83C6C0BA96CC}" type="pres">
      <dgm:prSet presAssocID="{790B08DD-0F29-48D3-8C95-056366FA28DC}" presName="tx2" presStyleLbl="revTx" presStyleIdx="9" presStyleCnt="13"/>
      <dgm:spPr/>
    </dgm:pt>
    <dgm:pt modelId="{94438A3C-47B1-4DA1-B723-B3B8D1B8E8E0}" type="pres">
      <dgm:prSet presAssocID="{790B08DD-0F29-48D3-8C95-056366FA28DC}" presName="vert2" presStyleCnt="0"/>
      <dgm:spPr/>
    </dgm:pt>
    <dgm:pt modelId="{E5F84590-196A-45CD-B0F4-AD8CFE678B83}" type="pres">
      <dgm:prSet presAssocID="{790B08DD-0F29-48D3-8C95-056366FA28DC}" presName="thinLine2b" presStyleLbl="callout" presStyleIdx="8" presStyleCnt="12"/>
      <dgm:spPr/>
    </dgm:pt>
    <dgm:pt modelId="{91345AD6-CD4E-472D-96A0-085E3C8F72BA}" type="pres">
      <dgm:prSet presAssocID="{790B08DD-0F29-48D3-8C95-056366FA28DC}" presName="vertSpace2b" presStyleCnt="0"/>
      <dgm:spPr/>
    </dgm:pt>
    <dgm:pt modelId="{B8A64523-45B0-4C9D-9C57-6FF47087FC5A}" type="pres">
      <dgm:prSet presAssocID="{CC32FB89-268A-4253-9D83-95EB3D6170BE}" presName="horz2" presStyleCnt="0"/>
      <dgm:spPr/>
    </dgm:pt>
    <dgm:pt modelId="{DC711BDD-673F-47D7-8244-B677FE2DF22A}" type="pres">
      <dgm:prSet presAssocID="{CC32FB89-268A-4253-9D83-95EB3D6170BE}" presName="horzSpace2" presStyleCnt="0"/>
      <dgm:spPr/>
    </dgm:pt>
    <dgm:pt modelId="{E1122224-E072-4A23-A165-34A1A842B513}" type="pres">
      <dgm:prSet presAssocID="{CC32FB89-268A-4253-9D83-95EB3D6170BE}" presName="tx2" presStyleLbl="revTx" presStyleIdx="10" presStyleCnt="13"/>
      <dgm:spPr/>
    </dgm:pt>
    <dgm:pt modelId="{F8356874-1AED-47CD-AC77-1A91D3668E8B}" type="pres">
      <dgm:prSet presAssocID="{CC32FB89-268A-4253-9D83-95EB3D6170BE}" presName="vert2" presStyleCnt="0"/>
      <dgm:spPr/>
    </dgm:pt>
    <dgm:pt modelId="{A0EA170A-C92C-45BA-90F2-F5923A31C56A}" type="pres">
      <dgm:prSet presAssocID="{CC32FB89-268A-4253-9D83-95EB3D6170BE}" presName="thinLine2b" presStyleLbl="callout" presStyleIdx="9" presStyleCnt="12"/>
      <dgm:spPr/>
    </dgm:pt>
    <dgm:pt modelId="{56E071FA-99F7-45D7-9967-98EA61289899}" type="pres">
      <dgm:prSet presAssocID="{CC32FB89-268A-4253-9D83-95EB3D6170BE}" presName="vertSpace2b" presStyleCnt="0"/>
      <dgm:spPr/>
    </dgm:pt>
    <dgm:pt modelId="{D91FE759-1A7C-472F-ACA9-F2236D220435}" type="pres">
      <dgm:prSet presAssocID="{47D27FED-68C8-4FF8-9C9F-9011C38189E9}" presName="horz2" presStyleCnt="0"/>
      <dgm:spPr/>
    </dgm:pt>
    <dgm:pt modelId="{B9CC30ED-1E57-43FE-A57A-F512F519D119}" type="pres">
      <dgm:prSet presAssocID="{47D27FED-68C8-4FF8-9C9F-9011C38189E9}" presName="horzSpace2" presStyleCnt="0"/>
      <dgm:spPr/>
    </dgm:pt>
    <dgm:pt modelId="{2AFB062C-C826-4ADC-B7E3-589CE2EB68DC}" type="pres">
      <dgm:prSet presAssocID="{47D27FED-68C8-4FF8-9C9F-9011C38189E9}" presName="tx2" presStyleLbl="revTx" presStyleIdx="11" presStyleCnt="13"/>
      <dgm:spPr/>
    </dgm:pt>
    <dgm:pt modelId="{2C561F2F-6E31-4DDA-8C1D-8D73C3F60437}" type="pres">
      <dgm:prSet presAssocID="{47D27FED-68C8-4FF8-9C9F-9011C38189E9}" presName="vert2" presStyleCnt="0"/>
      <dgm:spPr/>
    </dgm:pt>
    <dgm:pt modelId="{814B71AA-7ECD-4355-8B8D-E7FDAFF08453}" type="pres">
      <dgm:prSet presAssocID="{47D27FED-68C8-4FF8-9C9F-9011C38189E9}" presName="thinLine2b" presStyleLbl="callout" presStyleIdx="10" presStyleCnt="12"/>
      <dgm:spPr/>
    </dgm:pt>
    <dgm:pt modelId="{A2B65FF4-B31A-4EB7-A6B9-B88BF7AC75C8}" type="pres">
      <dgm:prSet presAssocID="{47D27FED-68C8-4FF8-9C9F-9011C38189E9}" presName="vertSpace2b" presStyleCnt="0"/>
      <dgm:spPr/>
    </dgm:pt>
    <dgm:pt modelId="{186CBC36-E0CA-4FBE-9FBA-2DBCBB657E88}" type="pres">
      <dgm:prSet presAssocID="{8B07429A-C409-4C54-AB81-53552BAB4108}" presName="horz2" presStyleCnt="0"/>
      <dgm:spPr/>
    </dgm:pt>
    <dgm:pt modelId="{780A5254-9DEA-4499-8D1F-2C662DADD2F3}" type="pres">
      <dgm:prSet presAssocID="{8B07429A-C409-4C54-AB81-53552BAB4108}" presName="horzSpace2" presStyleCnt="0"/>
      <dgm:spPr/>
    </dgm:pt>
    <dgm:pt modelId="{46BBFF95-FE70-4AF3-BE82-F54681FA91A0}" type="pres">
      <dgm:prSet presAssocID="{8B07429A-C409-4C54-AB81-53552BAB4108}" presName="tx2" presStyleLbl="revTx" presStyleIdx="12" presStyleCnt="13"/>
      <dgm:spPr/>
    </dgm:pt>
    <dgm:pt modelId="{9DE385AA-76A5-45C5-9132-453CD1F95117}" type="pres">
      <dgm:prSet presAssocID="{8B07429A-C409-4C54-AB81-53552BAB4108}" presName="vert2" presStyleCnt="0"/>
      <dgm:spPr/>
    </dgm:pt>
    <dgm:pt modelId="{A0C6EC39-5267-471E-9457-358093A6AD47}" type="pres">
      <dgm:prSet presAssocID="{8B07429A-C409-4C54-AB81-53552BAB4108}" presName="thinLine2b" presStyleLbl="callout" presStyleIdx="11" presStyleCnt="12"/>
      <dgm:spPr/>
    </dgm:pt>
    <dgm:pt modelId="{BE35652A-5620-4113-87D3-84A73AD94A6A}" type="pres">
      <dgm:prSet presAssocID="{8B07429A-C409-4C54-AB81-53552BAB4108}" presName="vertSpace2b" presStyleCnt="0"/>
      <dgm:spPr/>
    </dgm:pt>
  </dgm:ptLst>
  <dgm:cxnLst>
    <dgm:cxn modelId="{B09C1D00-124C-4AE7-A160-2E98F92261F9}" type="presOf" srcId="{D9EC36B6-B6E4-4C05-B526-372C432B9DEB}" destId="{C7776150-0709-4EDC-9C46-4E967CA6002E}" srcOrd="0" destOrd="0" presId="urn:microsoft.com/office/officeart/2008/layout/LinedList"/>
    <dgm:cxn modelId="{6C563A0C-A09D-4101-B389-F447129D0294}" srcId="{52B583D6-7631-470C-857C-F042E0C8839C}" destId="{FEE91EAE-E719-4072-9433-DE1E2A6277D0}" srcOrd="7" destOrd="0" parTransId="{DE7A403A-5DD1-4DCD-963A-B0584B9E26C1}" sibTransId="{EDD11A13-1932-46D6-ABA5-AFF94DF4B604}"/>
    <dgm:cxn modelId="{E3777C23-47F5-4BF3-8D4B-9306F151859E}" srcId="{52B583D6-7631-470C-857C-F042E0C8839C}" destId="{47D27FED-68C8-4FF8-9C9F-9011C38189E9}" srcOrd="10" destOrd="0" parTransId="{622B8908-8E1A-45D0-A81D-2E3A67B13EB0}" sibTransId="{203F924A-33E2-4EF4-9CE6-C8D9E826F450}"/>
    <dgm:cxn modelId="{86924033-A9C4-4D60-B9EC-6944F793641C}" type="presOf" srcId="{96D9A4F4-5E24-4D16-8164-3B32C31483BB}" destId="{7F179583-060D-4B3C-8114-48911B32F5F7}" srcOrd="0" destOrd="0" presId="urn:microsoft.com/office/officeart/2008/layout/LinedList"/>
    <dgm:cxn modelId="{E040983A-7C52-4F2D-B4CB-6D0F01C9C0B5}" type="presOf" srcId="{FEC60DF7-ADC3-4E1B-AC54-D19316DDBF39}" destId="{0796BF5A-E74D-4632-9819-CBCF9BF987D7}" srcOrd="0" destOrd="0" presId="urn:microsoft.com/office/officeart/2008/layout/LinedList"/>
    <dgm:cxn modelId="{E57EF665-FAA9-4E11-A421-17111014E19F}" type="presOf" srcId="{0D5744D2-C044-4FA4-9985-EF865455EA4F}" destId="{9B520C13-83B6-494E-A561-1434AAC05F63}" srcOrd="0" destOrd="0" presId="urn:microsoft.com/office/officeart/2008/layout/LinedList"/>
    <dgm:cxn modelId="{27242C47-0F0A-4F1E-9476-E3BFBF70733E}" type="presOf" srcId="{52B583D6-7631-470C-857C-F042E0C8839C}" destId="{35C518B0-AA87-431A-B895-9A007580E6A2}" srcOrd="0" destOrd="0" presId="urn:microsoft.com/office/officeart/2008/layout/LinedList"/>
    <dgm:cxn modelId="{74B61148-B8F1-4991-B568-FA5CAD3E56DD}" srcId="{52B583D6-7631-470C-857C-F042E0C8839C}" destId="{8B07429A-C409-4C54-AB81-53552BAB4108}" srcOrd="11" destOrd="0" parTransId="{1E8CB4F2-500E-4DDF-AD52-08A68D0969D2}" sibTransId="{469E0B3D-4AD7-45B6-AAA4-4C063880DCBD}"/>
    <dgm:cxn modelId="{BB42A34A-FD20-40C5-8538-6DAFA3CEF9CD}" srcId="{96CCB9F0-6C8D-4821-BC0C-692D8409DC6E}" destId="{52B583D6-7631-470C-857C-F042E0C8839C}" srcOrd="0" destOrd="0" parTransId="{6A8E41E7-10CE-4D91-86E4-382905E3DAC4}" sibTransId="{521CD586-B56C-4643-BA4D-5EA9E95D1457}"/>
    <dgm:cxn modelId="{34168D4C-8F89-4254-9F0F-A80E34819369}" type="presOf" srcId="{B55CB21A-2315-4DB1-8D3C-704066727493}" destId="{E61D3E5B-61D7-4324-97C2-C38F6E46AD8F}" srcOrd="0" destOrd="0" presId="urn:microsoft.com/office/officeart/2008/layout/LinedList"/>
    <dgm:cxn modelId="{AD43417A-A10B-4F15-BCC8-AA8B72CB8329}" type="presOf" srcId="{C5FCC8AD-C892-4DCE-841E-D8338ADD2AFD}" destId="{B813C7D9-BC26-4AD7-9DD2-6813C9C9CC6B}" srcOrd="0" destOrd="0" presId="urn:microsoft.com/office/officeart/2008/layout/LinedList"/>
    <dgm:cxn modelId="{29E0F589-1448-4180-8618-89CC929A8F51}" type="presOf" srcId="{CC32FB89-268A-4253-9D83-95EB3D6170BE}" destId="{E1122224-E072-4A23-A165-34A1A842B513}" srcOrd="0" destOrd="0" presId="urn:microsoft.com/office/officeart/2008/layout/LinedList"/>
    <dgm:cxn modelId="{564CB18A-B76F-4465-B0BC-CD0200B55A09}" type="presOf" srcId="{36192480-6FE9-41A0-A63F-A68A251DC3A0}" destId="{716DDDB6-4C7D-4780-B863-1D892A368B0B}" srcOrd="0" destOrd="0" presId="urn:microsoft.com/office/officeart/2008/layout/LinedList"/>
    <dgm:cxn modelId="{21D9148F-33A0-4E3E-8874-1937F3495080}" type="presOf" srcId="{96CCB9F0-6C8D-4821-BC0C-692D8409DC6E}" destId="{D4CFF1A4-0EFB-4586-8798-954C5125A32B}" srcOrd="0" destOrd="0" presId="urn:microsoft.com/office/officeart/2008/layout/LinedList"/>
    <dgm:cxn modelId="{BB234591-AD93-4F2C-ADC9-88A6C694FF75}" type="presOf" srcId="{790B08DD-0F29-48D3-8C95-056366FA28DC}" destId="{46111C91-CF92-4C2B-BB02-83C6C0BA96CC}" srcOrd="0" destOrd="0" presId="urn:microsoft.com/office/officeart/2008/layout/LinedList"/>
    <dgm:cxn modelId="{47A60A92-113A-43B2-9FEA-4E3AB688F825}" srcId="{52B583D6-7631-470C-857C-F042E0C8839C}" destId="{B55CB21A-2315-4DB1-8D3C-704066727493}" srcOrd="3" destOrd="0" parTransId="{EAF7A6EC-AB47-4EF7-A7FB-1653B265A06B}" sibTransId="{49789F6F-2B27-40DA-8829-135CBAD982E1}"/>
    <dgm:cxn modelId="{FED78B9E-C4B2-4622-9888-4E382CE1FBA7}" srcId="{52B583D6-7631-470C-857C-F042E0C8839C}" destId="{CC32FB89-268A-4253-9D83-95EB3D6170BE}" srcOrd="9" destOrd="0" parTransId="{60A6CB69-674E-4ADD-8092-B5F910CC89FD}" sibTransId="{459296A8-2BFC-4F70-B3B3-BDA8CD561495}"/>
    <dgm:cxn modelId="{E6F173A9-A273-4EDD-9D4F-BEFC3B31524C}" srcId="{52B583D6-7631-470C-857C-F042E0C8839C}" destId="{790B08DD-0F29-48D3-8C95-056366FA28DC}" srcOrd="8" destOrd="0" parTransId="{05F3AB09-754E-401C-81F2-3252B201B5CC}" sibTransId="{3B9D7F5E-05F1-47C4-9728-777D4AA637E1}"/>
    <dgm:cxn modelId="{B38E09BA-AA16-4126-81AE-A202BCDB4BB6}" srcId="{52B583D6-7631-470C-857C-F042E0C8839C}" destId="{0D5744D2-C044-4FA4-9985-EF865455EA4F}" srcOrd="2" destOrd="0" parTransId="{A1EDA39E-5F64-44E5-B332-65BDE3876F06}" sibTransId="{717DAF6B-37F7-4FD5-8E22-4044C02508F3}"/>
    <dgm:cxn modelId="{A18AEBBF-6DC1-4B04-8E6A-DA8CDB50D457}" srcId="{52B583D6-7631-470C-857C-F042E0C8839C}" destId="{36192480-6FE9-41A0-A63F-A68A251DC3A0}" srcOrd="0" destOrd="0" parTransId="{A32AF5E4-C6DA-4D1B-A4BC-031084122908}" sibTransId="{10A3BC61-900A-4A58-A907-3E4293114528}"/>
    <dgm:cxn modelId="{393454C1-A398-4048-99F3-2AA8EDC31AE2}" srcId="{52B583D6-7631-470C-857C-F042E0C8839C}" destId="{FEC60DF7-ADC3-4E1B-AC54-D19316DDBF39}" srcOrd="6" destOrd="0" parTransId="{328C830D-ABFA-40D3-AEC1-54246D4B1FC5}" sibTransId="{E7DC2832-87C2-478A-B0FD-2AD1B67CC6AC}"/>
    <dgm:cxn modelId="{2E623DC4-E0BC-4D03-88D7-9882F28FAA79}" srcId="{52B583D6-7631-470C-857C-F042E0C8839C}" destId="{96D9A4F4-5E24-4D16-8164-3B32C31483BB}" srcOrd="4" destOrd="0" parTransId="{ED1B0792-B1BC-469F-8AB7-223227B102A5}" sibTransId="{07ED5A54-227B-4125-934F-651410C19F7C}"/>
    <dgm:cxn modelId="{43926ACA-0B99-48BC-B86C-1E7334E3103D}" type="presOf" srcId="{8B07429A-C409-4C54-AB81-53552BAB4108}" destId="{46BBFF95-FE70-4AF3-BE82-F54681FA91A0}" srcOrd="0" destOrd="0" presId="urn:microsoft.com/office/officeart/2008/layout/LinedList"/>
    <dgm:cxn modelId="{ED5937D5-1DBD-44D6-A823-8702458DF89B}" srcId="{52B583D6-7631-470C-857C-F042E0C8839C}" destId="{D9EC36B6-B6E4-4C05-B526-372C432B9DEB}" srcOrd="5" destOrd="0" parTransId="{0CEC1890-ABD5-43BA-9C5F-76329DCE8E1C}" sibTransId="{BEA6C8EB-850F-4CAC-94FA-28A675A6F833}"/>
    <dgm:cxn modelId="{FB80B4DB-72E7-4DAD-BC89-E19458D17646}" srcId="{52B583D6-7631-470C-857C-F042E0C8839C}" destId="{C5FCC8AD-C892-4DCE-841E-D8338ADD2AFD}" srcOrd="1" destOrd="0" parTransId="{2260B137-DDD4-4636-B44E-C399DD9FE58A}" sibTransId="{6FFC401D-F34F-4203-843B-C0F97B150325}"/>
    <dgm:cxn modelId="{F3EE67E0-7E6F-4006-BF80-FE5783BEEDEF}" type="presOf" srcId="{FEE91EAE-E719-4072-9433-DE1E2A6277D0}" destId="{176CEC8E-275B-4C38-986A-A7638A297ADC}" srcOrd="0" destOrd="0" presId="urn:microsoft.com/office/officeart/2008/layout/LinedList"/>
    <dgm:cxn modelId="{72E318F2-8BE5-4005-951B-A7C2F48864BF}" type="presOf" srcId="{47D27FED-68C8-4FF8-9C9F-9011C38189E9}" destId="{2AFB062C-C826-4ADC-B7E3-589CE2EB68DC}" srcOrd="0" destOrd="0" presId="urn:microsoft.com/office/officeart/2008/layout/LinedList"/>
    <dgm:cxn modelId="{4823F6F0-130F-4A98-BFCF-D8422BE27E37}" type="presParOf" srcId="{D4CFF1A4-0EFB-4586-8798-954C5125A32B}" destId="{6D796B5A-987E-4067-BA27-E54AA7027A13}" srcOrd="0" destOrd="0" presId="urn:microsoft.com/office/officeart/2008/layout/LinedList"/>
    <dgm:cxn modelId="{8777B17C-BBDE-46A5-90BA-4850A5A20E67}" type="presParOf" srcId="{D4CFF1A4-0EFB-4586-8798-954C5125A32B}" destId="{1C486ED9-EEAE-4506-9076-CFAD494548EC}" srcOrd="1" destOrd="0" presId="urn:microsoft.com/office/officeart/2008/layout/LinedList"/>
    <dgm:cxn modelId="{E0A613D2-BC84-4841-9500-B46B3FA75538}" type="presParOf" srcId="{1C486ED9-EEAE-4506-9076-CFAD494548EC}" destId="{35C518B0-AA87-431A-B895-9A007580E6A2}" srcOrd="0" destOrd="0" presId="urn:microsoft.com/office/officeart/2008/layout/LinedList"/>
    <dgm:cxn modelId="{D2E364A2-EF71-4B12-9752-80F9DC733298}" type="presParOf" srcId="{1C486ED9-EEAE-4506-9076-CFAD494548EC}" destId="{B593A022-1639-458A-BFF0-DBE5A282D8E0}" srcOrd="1" destOrd="0" presId="urn:microsoft.com/office/officeart/2008/layout/LinedList"/>
    <dgm:cxn modelId="{D67AA140-B74F-4419-A1C9-DB6CB81C8E10}" type="presParOf" srcId="{B593A022-1639-458A-BFF0-DBE5A282D8E0}" destId="{7188B013-4063-41D9-A88D-85A1CD83B24C}" srcOrd="0" destOrd="0" presId="urn:microsoft.com/office/officeart/2008/layout/LinedList"/>
    <dgm:cxn modelId="{E7831BDD-2938-44A6-8CA6-378FD614B70F}" type="presParOf" srcId="{B593A022-1639-458A-BFF0-DBE5A282D8E0}" destId="{89C81E7A-7558-41AF-ACDC-F632C6AA76A4}" srcOrd="1" destOrd="0" presId="urn:microsoft.com/office/officeart/2008/layout/LinedList"/>
    <dgm:cxn modelId="{3C8148FC-1498-4698-8FA1-8B03B6D9EFF0}" type="presParOf" srcId="{89C81E7A-7558-41AF-ACDC-F632C6AA76A4}" destId="{BEC27B7C-7060-4B33-A406-090492E040C3}" srcOrd="0" destOrd="0" presId="urn:microsoft.com/office/officeart/2008/layout/LinedList"/>
    <dgm:cxn modelId="{A2A44568-0A83-429D-BFC2-B17C6F7E7FF0}" type="presParOf" srcId="{89C81E7A-7558-41AF-ACDC-F632C6AA76A4}" destId="{716DDDB6-4C7D-4780-B863-1D892A368B0B}" srcOrd="1" destOrd="0" presId="urn:microsoft.com/office/officeart/2008/layout/LinedList"/>
    <dgm:cxn modelId="{6E0427A3-0FA1-49BF-BE7C-029000D2D344}" type="presParOf" srcId="{89C81E7A-7558-41AF-ACDC-F632C6AA76A4}" destId="{660F0335-FD33-44DB-8072-4FD663777A38}" srcOrd="2" destOrd="0" presId="urn:microsoft.com/office/officeart/2008/layout/LinedList"/>
    <dgm:cxn modelId="{3A13DA17-742D-4EDC-B799-3FE930EA8079}" type="presParOf" srcId="{B593A022-1639-458A-BFF0-DBE5A282D8E0}" destId="{F7A106F4-EE05-4613-8339-DB7AB2AB9036}" srcOrd="2" destOrd="0" presId="urn:microsoft.com/office/officeart/2008/layout/LinedList"/>
    <dgm:cxn modelId="{74A1482A-A93F-4029-88AF-5C7A65CADB4F}" type="presParOf" srcId="{B593A022-1639-458A-BFF0-DBE5A282D8E0}" destId="{E9FA5B5D-81F6-4188-A28A-965B50FD151B}" srcOrd="3" destOrd="0" presId="urn:microsoft.com/office/officeart/2008/layout/LinedList"/>
    <dgm:cxn modelId="{FB712FFA-EC12-4A4B-B8D1-750DD145CDE7}" type="presParOf" srcId="{B593A022-1639-458A-BFF0-DBE5A282D8E0}" destId="{58D41629-F86B-484E-9F47-85042DE4FBBA}" srcOrd="4" destOrd="0" presId="urn:microsoft.com/office/officeart/2008/layout/LinedList"/>
    <dgm:cxn modelId="{5ED31A40-37D8-491C-8C6A-62FB6155C633}" type="presParOf" srcId="{58D41629-F86B-484E-9F47-85042DE4FBBA}" destId="{C3131653-FF2D-4F32-8FE6-42BB3A50752E}" srcOrd="0" destOrd="0" presId="urn:microsoft.com/office/officeart/2008/layout/LinedList"/>
    <dgm:cxn modelId="{EBA3DDB6-75E2-4345-9208-62DEC1CEF5D5}" type="presParOf" srcId="{58D41629-F86B-484E-9F47-85042DE4FBBA}" destId="{B813C7D9-BC26-4AD7-9DD2-6813C9C9CC6B}" srcOrd="1" destOrd="0" presId="urn:microsoft.com/office/officeart/2008/layout/LinedList"/>
    <dgm:cxn modelId="{F5CBC7A4-F9E9-42A0-AA9B-181D4FA192B0}" type="presParOf" srcId="{58D41629-F86B-484E-9F47-85042DE4FBBA}" destId="{B8FB3BE7-A2C8-4DEB-AF04-C7ED3B2A8593}" srcOrd="2" destOrd="0" presId="urn:microsoft.com/office/officeart/2008/layout/LinedList"/>
    <dgm:cxn modelId="{736FB84A-7E51-47D4-A925-92B47C6FF18A}" type="presParOf" srcId="{B593A022-1639-458A-BFF0-DBE5A282D8E0}" destId="{A4D36AEE-6F7F-46EF-A821-BD486E056D98}" srcOrd="5" destOrd="0" presId="urn:microsoft.com/office/officeart/2008/layout/LinedList"/>
    <dgm:cxn modelId="{B3154C32-A5C3-4B45-AA45-CBA2D5655EA0}" type="presParOf" srcId="{B593A022-1639-458A-BFF0-DBE5A282D8E0}" destId="{FCD77551-1113-4A05-AF43-6F0CB20F40DC}" srcOrd="6" destOrd="0" presId="urn:microsoft.com/office/officeart/2008/layout/LinedList"/>
    <dgm:cxn modelId="{61B34452-682A-4A54-B0E0-13E4E0923EE8}" type="presParOf" srcId="{B593A022-1639-458A-BFF0-DBE5A282D8E0}" destId="{25083B8B-D7E1-4C3A-8EBF-E6C7C00D4640}" srcOrd="7" destOrd="0" presId="urn:microsoft.com/office/officeart/2008/layout/LinedList"/>
    <dgm:cxn modelId="{9A09FCB0-C7B1-4773-892D-ADE41BFEB713}" type="presParOf" srcId="{25083B8B-D7E1-4C3A-8EBF-E6C7C00D4640}" destId="{FB0949A4-F149-45BD-AA6A-2CE3678D2CC1}" srcOrd="0" destOrd="0" presId="urn:microsoft.com/office/officeart/2008/layout/LinedList"/>
    <dgm:cxn modelId="{6FE4901D-C6AF-4909-A3F3-46B091FFB7F8}" type="presParOf" srcId="{25083B8B-D7E1-4C3A-8EBF-E6C7C00D4640}" destId="{9B520C13-83B6-494E-A561-1434AAC05F63}" srcOrd="1" destOrd="0" presId="urn:microsoft.com/office/officeart/2008/layout/LinedList"/>
    <dgm:cxn modelId="{BC1C7F61-264E-4F4D-B14D-A20E5AD334E0}" type="presParOf" srcId="{25083B8B-D7E1-4C3A-8EBF-E6C7C00D4640}" destId="{68C6D381-881F-4163-B755-426D2899074A}" srcOrd="2" destOrd="0" presId="urn:microsoft.com/office/officeart/2008/layout/LinedList"/>
    <dgm:cxn modelId="{00EAD2B9-2B57-450F-A4B1-B335216F0077}" type="presParOf" srcId="{B593A022-1639-458A-BFF0-DBE5A282D8E0}" destId="{48BF71FE-1F2B-44E0-B49B-48FA3FB5D921}" srcOrd="8" destOrd="0" presId="urn:microsoft.com/office/officeart/2008/layout/LinedList"/>
    <dgm:cxn modelId="{FCBBD03F-CF10-49CF-A3DD-2E44E6EF4C8E}" type="presParOf" srcId="{B593A022-1639-458A-BFF0-DBE5A282D8E0}" destId="{26CC27A5-93B9-4148-BA39-B9D5A00E7E02}" srcOrd="9" destOrd="0" presId="urn:microsoft.com/office/officeart/2008/layout/LinedList"/>
    <dgm:cxn modelId="{F44AF98C-5DE9-43B3-8B0C-9B4FCA2DDB98}" type="presParOf" srcId="{B593A022-1639-458A-BFF0-DBE5A282D8E0}" destId="{231131B9-C534-48CA-8CB3-6D289C79C1DF}" srcOrd="10" destOrd="0" presId="urn:microsoft.com/office/officeart/2008/layout/LinedList"/>
    <dgm:cxn modelId="{B7EC638B-AD3B-4D79-BE1E-A159E4FC4E29}" type="presParOf" srcId="{231131B9-C534-48CA-8CB3-6D289C79C1DF}" destId="{C293E741-377F-49B9-A5F8-ABBDE65D6CA3}" srcOrd="0" destOrd="0" presId="urn:microsoft.com/office/officeart/2008/layout/LinedList"/>
    <dgm:cxn modelId="{AA0A37AF-738E-4ADB-8DD6-0F2792578927}" type="presParOf" srcId="{231131B9-C534-48CA-8CB3-6D289C79C1DF}" destId="{E61D3E5B-61D7-4324-97C2-C38F6E46AD8F}" srcOrd="1" destOrd="0" presId="urn:microsoft.com/office/officeart/2008/layout/LinedList"/>
    <dgm:cxn modelId="{7A0CDA5C-3816-4AC5-AF62-C4E9CAE8F038}" type="presParOf" srcId="{231131B9-C534-48CA-8CB3-6D289C79C1DF}" destId="{55BC64FD-797B-4DAC-A0F2-FCC81F91077B}" srcOrd="2" destOrd="0" presId="urn:microsoft.com/office/officeart/2008/layout/LinedList"/>
    <dgm:cxn modelId="{6FEB988B-2514-414A-AFB1-6E7250A93589}" type="presParOf" srcId="{B593A022-1639-458A-BFF0-DBE5A282D8E0}" destId="{58852D7F-D195-4B07-94CD-B5D6B863C3D7}" srcOrd="11" destOrd="0" presId="urn:microsoft.com/office/officeart/2008/layout/LinedList"/>
    <dgm:cxn modelId="{EE3D84D5-60FC-4EC2-B1F5-9F8EBDE9519B}" type="presParOf" srcId="{B593A022-1639-458A-BFF0-DBE5A282D8E0}" destId="{69EDA105-7DAB-4214-A02E-7C2B6A91C902}" srcOrd="12" destOrd="0" presId="urn:microsoft.com/office/officeart/2008/layout/LinedList"/>
    <dgm:cxn modelId="{60A05CEB-4F5C-4CE0-9D9D-4F930600327B}" type="presParOf" srcId="{B593A022-1639-458A-BFF0-DBE5A282D8E0}" destId="{6E9285B9-0963-4B3D-B9ED-CD21A5687C06}" srcOrd="13" destOrd="0" presId="urn:microsoft.com/office/officeart/2008/layout/LinedList"/>
    <dgm:cxn modelId="{7694AAD9-5B68-45E2-A301-2E51F05F3421}" type="presParOf" srcId="{6E9285B9-0963-4B3D-B9ED-CD21A5687C06}" destId="{3F23F28D-3CF9-4D5E-A272-4626FC9F39EF}" srcOrd="0" destOrd="0" presId="urn:microsoft.com/office/officeart/2008/layout/LinedList"/>
    <dgm:cxn modelId="{65C81524-1B6C-47B7-9BEF-4E6D4315EDC6}" type="presParOf" srcId="{6E9285B9-0963-4B3D-B9ED-CD21A5687C06}" destId="{7F179583-060D-4B3C-8114-48911B32F5F7}" srcOrd="1" destOrd="0" presId="urn:microsoft.com/office/officeart/2008/layout/LinedList"/>
    <dgm:cxn modelId="{58059600-75A2-45A2-BFB6-8F1D994F5172}" type="presParOf" srcId="{6E9285B9-0963-4B3D-B9ED-CD21A5687C06}" destId="{6E121286-ABD8-49FF-A672-93EEABDF4274}" srcOrd="2" destOrd="0" presId="urn:microsoft.com/office/officeart/2008/layout/LinedList"/>
    <dgm:cxn modelId="{C1B3C098-05AB-4C59-A300-2929FFB3A801}" type="presParOf" srcId="{B593A022-1639-458A-BFF0-DBE5A282D8E0}" destId="{B2556EDF-CAC8-4D17-9868-6179D195338D}" srcOrd="14" destOrd="0" presId="urn:microsoft.com/office/officeart/2008/layout/LinedList"/>
    <dgm:cxn modelId="{9F83CA08-E315-4483-BAD2-0F490F590F81}" type="presParOf" srcId="{B593A022-1639-458A-BFF0-DBE5A282D8E0}" destId="{86DD9F32-3155-4446-A09B-D0238297FAE5}" srcOrd="15" destOrd="0" presId="urn:microsoft.com/office/officeart/2008/layout/LinedList"/>
    <dgm:cxn modelId="{6192DFAC-2E0D-41F9-A487-DEDD1C3DCBC8}" type="presParOf" srcId="{B593A022-1639-458A-BFF0-DBE5A282D8E0}" destId="{A834A855-D964-466B-BCBC-8ED3546EEDE8}" srcOrd="16" destOrd="0" presId="urn:microsoft.com/office/officeart/2008/layout/LinedList"/>
    <dgm:cxn modelId="{9ABFDE41-F817-47E0-B4E8-26472DCB9992}" type="presParOf" srcId="{A834A855-D964-466B-BCBC-8ED3546EEDE8}" destId="{B096F5B8-342E-445F-B48A-D712A018C641}" srcOrd="0" destOrd="0" presId="urn:microsoft.com/office/officeart/2008/layout/LinedList"/>
    <dgm:cxn modelId="{20E9BF6F-CEC6-4C6D-8588-2AFCD296E0D9}" type="presParOf" srcId="{A834A855-D964-466B-BCBC-8ED3546EEDE8}" destId="{C7776150-0709-4EDC-9C46-4E967CA6002E}" srcOrd="1" destOrd="0" presId="urn:microsoft.com/office/officeart/2008/layout/LinedList"/>
    <dgm:cxn modelId="{8CD42DEA-2E49-4307-939F-EB563D899F91}" type="presParOf" srcId="{A834A855-D964-466B-BCBC-8ED3546EEDE8}" destId="{54E8CF82-2D62-4281-BD48-91F2EB5A602A}" srcOrd="2" destOrd="0" presId="urn:microsoft.com/office/officeart/2008/layout/LinedList"/>
    <dgm:cxn modelId="{779082DB-E4EF-44E0-A8E6-4DB67DC1E36E}" type="presParOf" srcId="{B593A022-1639-458A-BFF0-DBE5A282D8E0}" destId="{FF017FB6-BC7E-4395-9534-9AF581013157}" srcOrd="17" destOrd="0" presId="urn:microsoft.com/office/officeart/2008/layout/LinedList"/>
    <dgm:cxn modelId="{ECFDBA64-907F-4FAF-9EF9-308ABE39DB1C}" type="presParOf" srcId="{B593A022-1639-458A-BFF0-DBE5A282D8E0}" destId="{4EF6AB84-D792-4EC8-983B-045E795E2908}" srcOrd="18" destOrd="0" presId="urn:microsoft.com/office/officeart/2008/layout/LinedList"/>
    <dgm:cxn modelId="{6F3F8DD7-FAF9-49C5-9487-DD783388FDF1}" type="presParOf" srcId="{B593A022-1639-458A-BFF0-DBE5A282D8E0}" destId="{1A8AF3DA-8E90-4844-9B72-60296CDECF07}" srcOrd="19" destOrd="0" presId="urn:microsoft.com/office/officeart/2008/layout/LinedList"/>
    <dgm:cxn modelId="{74F0760C-ED85-48BF-9422-686ED0F8A5F8}" type="presParOf" srcId="{1A8AF3DA-8E90-4844-9B72-60296CDECF07}" destId="{E0515E1F-90B0-4C5B-9247-4F50676C0EC6}" srcOrd="0" destOrd="0" presId="urn:microsoft.com/office/officeart/2008/layout/LinedList"/>
    <dgm:cxn modelId="{84F9700F-FCBC-44EB-B568-FB47E34839A1}" type="presParOf" srcId="{1A8AF3DA-8E90-4844-9B72-60296CDECF07}" destId="{0796BF5A-E74D-4632-9819-CBCF9BF987D7}" srcOrd="1" destOrd="0" presId="urn:microsoft.com/office/officeart/2008/layout/LinedList"/>
    <dgm:cxn modelId="{E6B0FE6B-6CEF-4B2F-A325-F528C6DB015F}" type="presParOf" srcId="{1A8AF3DA-8E90-4844-9B72-60296CDECF07}" destId="{F23A6E86-4011-4CA0-85C8-38318B1B13F0}" srcOrd="2" destOrd="0" presId="urn:microsoft.com/office/officeart/2008/layout/LinedList"/>
    <dgm:cxn modelId="{2B7E73C4-53CE-4C76-9155-DA7C9E8958C7}" type="presParOf" srcId="{B593A022-1639-458A-BFF0-DBE5A282D8E0}" destId="{A301D91F-08F7-40E5-9EE5-2A20F075F1D9}" srcOrd="20" destOrd="0" presId="urn:microsoft.com/office/officeart/2008/layout/LinedList"/>
    <dgm:cxn modelId="{D32E9129-18C4-40DE-9E4A-3B8056FB8919}" type="presParOf" srcId="{B593A022-1639-458A-BFF0-DBE5A282D8E0}" destId="{0AE0050F-61C1-4AFC-9065-7E8090A65EEE}" srcOrd="21" destOrd="0" presId="urn:microsoft.com/office/officeart/2008/layout/LinedList"/>
    <dgm:cxn modelId="{D04F0577-F983-4BFC-8038-E0AC0160785F}" type="presParOf" srcId="{B593A022-1639-458A-BFF0-DBE5A282D8E0}" destId="{542CC7CC-2556-416B-8546-0B4EF5E21226}" srcOrd="22" destOrd="0" presId="urn:microsoft.com/office/officeart/2008/layout/LinedList"/>
    <dgm:cxn modelId="{14F796A8-8EF1-405A-9E67-7E225A72B311}" type="presParOf" srcId="{542CC7CC-2556-416B-8546-0B4EF5E21226}" destId="{0297B64C-5E5A-40CB-9877-B415A2318679}" srcOrd="0" destOrd="0" presId="urn:microsoft.com/office/officeart/2008/layout/LinedList"/>
    <dgm:cxn modelId="{4FFFAF29-496B-4929-BBCF-D3DE53123EEC}" type="presParOf" srcId="{542CC7CC-2556-416B-8546-0B4EF5E21226}" destId="{176CEC8E-275B-4C38-986A-A7638A297ADC}" srcOrd="1" destOrd="0" presId="urn:microsoft.com/office/officeart/2008/layout/LinedList"/>
    <dgm:cxn modelId="{B2FDC169-7890-4D3D-8045-349330ACC44D}" type="presParOf" srcId="{542CC7CC-2556-416B-8546-0B4EF5E21226}" destId="{4A7CE756-66F4-4BD5-8EC0-54F43F15FE73}" srcOrd="2" destOrd="0" presId="urn:microsoft.com/office/officeart/2008/layout/LinedList"/>
    <dgm:cxn modelId="{A38CFBF0-8017-4A24-80CD-0EF09E2D0228}" type="presParOf" srcId="{B593A022-1639-458A-BFF0-DBE5A282D8E0}" destId="{5D1E2C4D-5DC3-44BF-8580-31B622BA356A}" srcOrd="23" destOrd="0" presId="urn:microsoft.com/office/officeart/2008/layout/LinedList"/>
    <dgm:cxn modelId="{CF9D7A50-AAFC-4564-B24D-F352BA39B2B3}" type="presParOf" srcId="{B593A022-1639-458A-BFF0-DBE5A282D8E0}" destId="{6280AF08-1703-4BF7-AD53-574A143DCC0A}" srcOrd="24" destOrd="0" presId="urn:microsoft.com/office/officeart/2008/layout/LinedList"/>
    <dgm:cxn modelId="{AD17F8D1-0315-4492-BF6A-8855BAD65D67}" type="presParOf" srcId="{B593A022-1639-458A-BFF0-DBE5A282D8E0}" destId="{1B317AF1-81E7-476D-8ED2-A8411F579B0E}" srcOrd="25" destOrd="0" presId="urn:microsoft.com/office/officeart/2008/layout/LinedList"/>
    <dgm:cxn modelId="{A43C3931-4D02-409C-AADD-8A39D3F18764}" type="presParOf" srcId="{1B317AF1-81E7-476D-8ED2-A8411F579B0E}" destId="{E1C2218F-1D34-4F8C-82F1-2482A585BF74}" srcOrd="0" destOrd="0" presId="urn:microsoft.com/office/officeart/2008/layout/LinedList"/>
    <dgm:cxn modelId="{C0DA6CC5-7A74-4719-A9ED-0E7503D9271B}" type="presParOf" srcId="{1B317AF1-81E7-476D-8ED2-A8411F579B0E}" destId="{46111C91-CF92-4C2B-BB02-83C6C0BA96CC}" srcOrd="1" destOrd="0" presId="urn:microsoft.com/office/officeart/2008/layout/LinedList"/>
    <dgm:cxn modelId="{9A509337-58B0-4ED7-9C5B-C97C9B9C3FD8}" type="presParOf" srcId="{1B317AF1-81E7-476D-8ED2-A8411F579B0E}" destId="{94438A3C-47B1-4DA1-B723-B3B8D1B8E8E0}" srcOrd="2" destOrd="0" presId="urn:microsoft.com/office/officeart/2008/layout/LinedList"/>
    <dgm:cxn modelId="{B34B6928-75C6-4E4B-B775-CEE0DDEAFC77}" type="presParOf" srcId="{B593A022-1639-458A-BFF0-DBE5A282D8E0}" destId="{E5F84590-196A-45CD-B0F4-AD8CFE678B83}" srcOrd="26" destOrd="0" presId="urn:microsoft.com/office/officeart/2008/layout/LinedList"/>
    <dgm:cxn modelId="{6D9FF24C-4500-4633-8D2E-7BB498826529}" type="presParOf" srcId="{B593A022-1639-458A-BFF0-DBE5A282D8E0}" destId="{91345AD6-CD4E-472D-96A0-085E3C8F72BA}" srcOrd="27" destOrd="0" presId="urn:microsoft.com/office/officeart/2008/layout/LinedList"/>
    <dgm:cxn modelId="{B167362E-E5DD-4AD2-B246-FCE94BD0ADEA}" type="presParOf" srcId="{B593A022-1639-458A-BFF0-DBE5A282D8E0}" destId="{B8A64523-45B0-4C9D-9C57-6FF47087FC5A}" srcOrd="28" destOrd="0" presId="urn:microsoft.com/office/officeart/2008/layout/LinedList"/>
    <dgm:cxn modelId="{A01B2D19-318A-41D2-B390-A7DBB95DBF07}" type="presParOf" srcId="{B8A64523-45B0-4C9D-9C57-6FF47087FC5A}" destId="{DC711BDD-673F-47D7-8244-B677FE2DF22A}" srcOrd="0" destOrd="0" presId="urn:microsoft.com/office/officeart/2008/layout/LinedList"/>
    <dgm:cxn modelId="{C8E5D824-A338-4470-B9FF-216C4507503C}" type="presParOf" srcId="{B8A64523-45B0-4C9D-9C57-6FF47087FC5A}" destId="{E1122224-E072-4A23-A165-34A1A842B513}" srcOrd="1" destOrd="0" presId="urn:microsoft.com/office/officeart/2008/layout/LinedList"/>
    <dgm:cxn modelId="{AE95DB80-1BA5-43E8-8556-2CFF24BA3820}" type="presParOf" srcId="{B8A64523-45B0-4C9D-9C57-6FF47087FC5A}" destId="{F8356874-1AED-47CD-AC77-1A91D3668E8B}" srcOrd="2" destOrd="0" presId="urn:microsoft.com/office/officeart/2008/layout/LinedList"/>
    <dgm:cxn modelId="{51F6010F-6D5F-4D90-AC34-A4F571616B32}" type="presParOf" srcId="{B593A022-1639-458A-BFF0-DBE5A282D8E0}" destId="{A0EA170A-C92C-45BA-90F2-F5923A31C56A}" srcOrd="29" destOrd="0" presId="urn:microsoft.com/office/officeart/2008/layout/LinedList"/>
    <dgm:cxn modelId="{8BD6257E-83FA-4DEF-ACA2-8B5F7FC925AB}" type="presParOf" srcId="{B593A022-1639-458A-BFF0-DBE5A282D8E0}" destId="{56E071FA-99F7-45D7-9967-98EA61289899}" srcOrd="30" destOrd="0" presId="urn:microsoft.com/office/officeart/2008/layout/LinedList"/>
    <dgm:cxn modelId="{95C60EA7-D9A6-4FD1-895C-E192111E82EB}" type="presParOf" srcId="{B593A022-1639-458A-BFF0-DBE5A282D8E0}" destId="{D91FE759-1A7C-472F-ACA9-F2236D220435}" srcOrd="31" destOrd="0" presId="urn:microsoft.com/office/officeart/2008/layout/LinedList"/>
    <dgm:cxn modelId="{AADFCA98-BD4E-4ABE-88AA-A5D4A76D7CDA}" type="presParOf" srcId="{D91FE759-1A7C-472F-ACA9-F2236D220435}" destId="{B9CC30ED-1E57-43FE-A57A-F512F519D119}" srcOrd="0" destOrd="0" presId="urn:microsoft.com/office/officeart/2008/layout/LinedList"/>
    <dgm:cxn modelId="{748B2373-86DC-4F81-A9A8-A760BACE1A18}" type="presParOf" srcId="{D91FE759-1A7C-472F-ACA9-F2236D220435}" destId="{2AFB062C-C826-4ADC-B7E3-589CE2EB68DC}" srcOrd="1" destOrd="0" presId="urn:microsoft.com/office/officeart/2008/layout/LinedList"/>
    <dgm:cxn modelId="{EEDFD0F3-EF2F-4544-8AF0-063986A742C6}" type="presParOf" srcId="{D91FE759-1A7C-472F-ACA9-F2236D220435}" destId="{2C561F2F-6E31-4DDA-8C1D-8D73C3F60437}" srcOrd="2" destOrd="0" presId="urn:microsoft.com/office/officeart/2008/layout/LinedList"/>
    <dgm:cxn modelId="{1561438A-EFC5-4338-9E7D-129739F4BB1B}" type="presParOf" srcId="{B593A022-1639-458A-BFF0-DBE5A282D8E0}" destId="{814B71AA-7ECD-4355-8B8D-E7FDAFF08453}" srcOrd="32" destOrd="0" presId="urn:microsoft.com/office/officeart/2008/layout/LinedList"/>
    <dgm:cxn modelId="{728C8247-E8BD-48A5-ADDD-781DBC29CB3E}" type="presParOf" srcId="{B593A022-1639-458A-BFF0-DBE5A282D8E0}" destId="{A2B65FF4-B31A-4EB7-A6B9-B88BF7AC75C8}" srcOrd="33" destOrd="0" presId="urn:microsoft.com/office/officeart/2008/layout/LinedList"/>
    <dgm:cxn modelId="{1EE9137B-B1E3-454C-BF7F-2C2F4DCBC04D}" type="presParOf" srcId="{B593A022-1639-458A-BFF0-DBE5A282D8E0}" destId="{186CBC36-E0CA-4FBE-9FBA-2DBCBB657E88}" srcOrd="34" destOrd="0" presId="urn:microsoft.com/office/officeart/2008/layout/LinedList"/>
    <dgm:cxn modelId="{E61FE3FE-3219-4E1C-B4D1-254178E3CAB1}" type="presParOf" srcId="{186CBC36-E0CA-4FBE-9FBA-2DBCBB657E88}" destId="{780A5254-9DEA-4499-8D1F-2C662DADD2F3}" srcOrd="0" destOrd="0" presId="urn:microsoft.com/office/officeart/2008/layout/LinedList"/>
    <dgm:cxn modelId="{EABC7834-B44F-4137-A8BA-0CDC343029AA}" type="presParOf" srcId="{186CBC36-E0CA-4FBE-9FBA-2DBCBB657E88}" destId="{46BBFF95-FE70-4AF3-BE82-F54681FA91A0}" srcOrd="1" destOrd="0" presId="urn:microsoft.com/office/officeart/2008/layout/LinedList"/>
    <dgm:cxn modelId="{76F6FC78-35BE-406A-B17F-77115A8827FF}" type="presParOf" srcId="{186CBC36-E0CA-4FBE-9FBA-2DBCBB657E88}" destId="{9DE385AA-76A5-45C5-9132-453CD1F95117}" srcOrd="2" destOrd="0" presId="urn:microsoft.com/office/officeart/2008/layout/LinedList"/>
    <dgm:cxn modelId="{3B8DC291-FB4C-47A3-B9B9-F20F4A7021B6}" type="presParOf" srcId="{B593A022-1639-458A-BFF0-DBE5A282D8E0}" destId="{A0C6EC39-5267-471E-9457-358093A6AD47}" srcOrd="35" destOrd="0" presId="urn:microsoft.com/office/officeart/2008/layout/LinedList"/>
    <dgm:cxn modelId="{399B2A1F-1894-4327-A673-0BC247B0003A}" type="presParOf" srcId="{B593A022-1639-458A-BFF0-DBE5A282D8E0}" destId="{BE35652A-5620-4113-87D3-84A73AD94A6A}" srcOrd="3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CCB9F0-6C8D-4821-BC0C-692D8409DC6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2B583D6-7631-470C-857C-F042E0C8839C}">
      <dgm:prSet phldrT="[Text]" custT="1"/>
      <dgm:spPr/>
      <dgm:t>
        <a:bodyPr/>
        <a:lstStyle/>
        <a:p>
          <a:r>
            <a:rPr lang="en-US" sz="1900" dirty="0"/>
            <a:t> </a:t>
          </a:r>
        </a:p>
      </dgm:t>
    </dgm:pt>
    <dgm:pt modelId="{6A8E41E7-10CE-4D91-86E4-382905E3DAC4}" type="parTrans" cxnId="{BB42A34A-FD20-40C5-8538-6DAFA3CEF9CD}">
      <dgm:prSet/>
      <dgm:spPr/>
      <dgm:t>
        <a:bodyPr/>
        <a:lstStyle/>
        <a:p>
          <a:endParaRPr lang="en-US"/>
        </a:p>
      </dgm:t>
    </dgm:pt>
    <dgm:pt modelId="{521CD586-B56C-4643-BA4D-5EA9E95D1457}" type="sibTrans" cxnId="{BB42A34A-FD20-40C5-8538-6DAFA3CEF9CD}">
      <dgm:prSet/>
      <dgm:spPr/>
      <dgm:t>
        <a:bodyPr/>
        <a:lstStyle/>
        <a:p>
          <a:endParaRPr lang="en-US"/>
        </a:p>
      </dgm:t>
    </dgm:pt>
    <dgm:pt modelId="{36192480-6FE9-41A0-A63F-A68A251DC3A0}">
      <dgm:prSet phldrT="[Text]" custT="1"/>
      <dgm:spPr/>
      <dgm:t>
        <a:bodyPr/>
        <a:lstStyle/>
        <a:p>
          <a:r>
            <a:rPr lang="en-US" sz="1900" dirty="0">
              <a:solidFill>
                <a:srgbClr val="172169"/>
              </a:solidFill>
            </a:rPr>
            <a:t>Clusters of Companies</a:t>
          </a:r>
        </a:p>
      </dgm:t>
    </dgm:pt>
    <dgm:pt modelId="{A32AF5E4-C6DA-4D1B-A4BC-031084122908}" type="parTrans" cxnId="{A18AEBBF-6DC1-4B04-8E6A-DA8CDB50D457}">
      <dgm:prSet/>
      <dgm:spPr/>
      <dgm:t>
        <a:bodyPr/>
        <a:lstStyle/>
        <a:p>
          <a:endParaRPr lang="en-US"/>
        </a:p>
      </dgm:t>
    </dgm:pt>
    <dgm:pt modelId="{10A3BC61-900A-4A58-A907-3E4293114528}" type="sibTrans" cxnId="{A18AEBBF-6DC1-4B04-8E6A-DA8CDB50D457}">
      <dgm:prSet/>
      <dgm:spPr/>
      <dgm:t>
        <a:bodyPr/>
        <a:lstStyle/>
        <a:p>
          <a:endParaRPr lang="en-US"/>
        </a:p>
      </dgm:t>
    </dgm:pt>
    <dgm:pt modelId="{C5FCC8AD-C892-4DCE-841E-D8338ADD2AFD}">
      <dgm:prSet phldrT="[Text]" custT="1"/>
      <dgm:spPr/>
      <dgm:t>
        <a:bodyPr/>
        <a:lstStyle/>
        <a:p>
          <a:r>
            <a:rPr lang="en-US" sz="1900" dirty="0">
              <a:solidFill>
                <a:srgbClr val="172169"/>
              </a:solidFill>
            </a:rPr>
            <a:t>Business as Partners / Leaders</a:t>
          </a:r>
        </a:p>
      </dgm:t>
    </dgm:pt>
    <dgm:pt modelId="{2260B137-DDD4-4636-B44E-C399DD9FE58A}" type="parTrans" cxnId="{FB80B4DB-72E7-4DAD-BC89-E19458D17646}">
      <dgm:prSet/>
      <dgm:spPr/>
      <dgm:t>
        <a:bodyPr/>
        <a:lstStyle/>
        <a:p>
          <a:endParaRPr lang="en-US"/>
        </a:p>
      </dgm:t>
    </dgm:pt>
    <dgm:pt modelId="{6FFC401D-F34F-4203-843B-C0F97B150325}" type="sibTrans" cxnId="{FB80B4DB-72E7-4DAD-BC89-E19458D17646}">
      <dgm:prSet/>
      <dgm:spPr/>
      <dgm:t>
        <a:bodyPr/>
        <a:lstStyle/>
        <a:p>
          <a:endParaRPr lang="en-US"/>
        </a:p>
      </dgm:t>
    </dgm:pt>
    <dgm:pt modelId="{0D5744D2-C044-4FA4-9985-EF865455EA4F}">
      <dgm:prSet phldrT="[Text]" custT="1"/>
      <dgm:spPr/>
      <dgm:t>
        <a:bodyPr/>
        <a:lstStyle/>
        <a:p>
          <a:r>
            <a:rPr lang="en-US" sz="1900" dirty="0">
              <a:solidFill>
                <a:srgbClr val="172169"/>
              </a:solidFill>
            </a:rPr>
            <a:t>Industry Driven</a:t>
          </a:r>
        </a:p>
      </dgm:t>
    </dgm:pt>
    <dgm:pt modelId="{A1EDA39E-5F64-44E5-B332-65BDE3876F06}" type="parTrans" cxnId="{B38E09BA-AA16-4126-81AE-A202BCDB4BB6}">
      <dgm:prSet/>
      <dgm:spPr/>
      <dgm:t>
        <a:bodyPr/>
        <a:lstStyle/>
        <a:p>
          <a:endParaRPr lang="en-US"/>
        </a:p>
      </dgm:t>
    </dgm:pt>
    <dgm:pt modelId="{717DAF6B-37F7-4FD5-8E22-4044C02508F3}" type="sibTrans" cxnId="{B38E09BA-AA16-4126-81AE-A202BCDB4BB6}">
      <dgm:prSet/>
      <dgm:spPr/>
      <dgm:t>
        <a:bodyPr/>
        <a:lstStyle/>
        <a:p>
          <a:endParaRPr lang="en-US"/>
        </a:p>
      </dgm:t>
    </dgm:pt>
    <dgm:pt modelId="{5EA89440-22EB-44F0-8A34-56A69F325199}">
      <dgm:prSet phldrT="[Text]" custT="1"/>
      <dgm:spPr/>
      <dgm:t>
        <a:bodyPr/>
        <a:lstStyle/>
        <a:p>
          <a:r>
            <a:rPr lang="en-US" sz="1900" dirty="0">
              <a:solidFill>
                <a:srgbClr val="172169"/>
              </a:solidFill>
            </a:rPr>
            <a:t>Regional</a:t>
          </a:r>
        </a:p>
      </dgm:t>
    </dgm:pt>
    <dgm:pt modelId="{22E55692-7B36-4957-8E78-64A46B9D216E}" type="parTrans" cxnId="{44EB2624-99F1-4A15-BF74-5E031086AB8B}">
      <dgm:prSet/>
      <dgm:spPr/>
      <dgm:t>
        <a:bodyPr/>
        <a:lstStyle/>
        <a:p>
          <a:endParaRPr lang="en-US"/>
        </a:p>
      </dgm:t>
    </dgm:pt>
    <dgm:pt modelId="{D59DF039-C02A-403E-B51C-3FFFA2F825BC}" type="sibTrans" cxnId="{44EB2624-99F1-4A15-BF74-5E031086AB8B}">
      <dgm:prSet/>
      <dgm:spPr/>
      <dgm:t>
        <a:bodyPr/>
        <a:lstStyle/>
        <a:p>
          <a:endParaRPr lang="en-US"/>
        </a:p>
      </dgm:t>
    </dgm:pt>
    <dgm:pt modelId="{CC6CC9E6-CB4F-4BEE-901C-F60994568ED3}">
      <dgm:prSet phldrT="[Text]" custT="1"/>
      <dgm:spPr/>
      <dgm:t>
        <a:bodyPr/>
        <a:lstStyle/>
        <a:p>
          <a:r>
            <a:rPr lang="en-US" sz="1900" dirty="0">
              <a:solidFill>
                <a:srgbClr val="172169"/>
              </a:solidFill>
            </a:rPr>
            <a:t>Build on existing or emerging strengths</a:t>
          </a:r>
        </a:p>
      </dgm:t>
    </dgm:pt>
    <dgm:pt modelId="{23CB2C6E-2CDA-44FD-94A6-BBFD75722EE5}" type="parTrans" cxnId="{3D36F7A5-9860-4EA5-8B63-912F2E03A1E7}">
      <dgm:prSet/>
      <dgm:spPr/>
      <dgm:t>
        <a:bodyPr/>
        <a:lstStyle/>
        <a:p>
          <a:endParaRPr lang="en-US"/>
        </a:p>
      </dgm:t>
    </dgm:pt>
    <dgm:pt modelId="{79FB249A-6D8D-4FA9-B179-A481436050D4}" type="sibTrans" cxnId="{3D36F7A5-9860-4EA5-8B63-912F2E03A1E7}">
      <dgm:prSet/>
      <dgm:spPr/>
      <dgm:t>
        <a:bodyPr/>
        <a:lstStyle/>
        <a:p>
          <a:endParaRPr lang="en-US"/>
        </a:p>
      </dgm:t>
    </dgm:pt>
    <dgm:pt modelId="{8278E154-0A47-44BC-8E80-2896DBFC12E1}">
      <dgm:prSet phldrT="[Text]" custT="1"/>
      <dgm:spPr/>
      <dgm:t>
        <a:bodyPr/>
        <a:lstStyle/>
        <a:p>
          <a:r>
            <a:rPr lang="en-US" sz="1900" dirty="0">
              <a:solidFill>
                <a:srgbClr val="172169"/>
              </a:solidFill>
            </a:rPr>
            <a:t>All Industry Competitiveness Issues</a:t>
          </a:r>
        </a:p>
      </dgm:t>
    </dgm:pt>
    <dgm:pt modelId="{7FD7EE26-32FF-4C25-936A-13A71A53F615}" type="parTrans" cxnId="{EC911AE9-89F8-4FB8-8BF0-B16E0E13FC1F}">
      <dgm:prSet/>
      <dgm:spPr/>
      <dgm:t>
        <a:bodyPr/>
        <a:lstStyle/>
        <a:p>
          <a:endParaRPr lang="en-US"/>
        </a:p>
      </dgm:t>
    </dgm:pt>
    <dgm:pt modelId="{2C4D500F-1CE8-449E-808D-C83820491A1B}" type="sibTrans" cxnId="{EC911AE9-89F8-4FB8-8BF0-B16E0E13FC1F}">
      <dgm:prSet/>
      <dgm:spPr/>
      <dgm:t>
        <a:bodyPr/>
        <a:lstStyle/>
        <a:p>
          <a:endParaRPr lang="en-US"/>
        </a:p>
      </dgm:t>
    </dgm:pt>
    <dgm:pt modelId="{9A6CFC96-4CAF-4AA9-AC09-3CD1A676FFFB}">
      <dgm:prSet phldrT="[Text]" custT="1"/>
      <dgm:spPr/>
      <dgm:t>
        <a:bodyPr/>
        <a:lstStyle/>
        <a:p>
          <a:r>
            <a:rPr lang="en-US" sz="1900" dirty="0">
              <a:solidFill>
                <a:srgbClr val="172169"/>
              </a:solidFill>
            </a:rPr>
            <a:t>Opportunity Focused</a:t>
          </a:r>
        </a:p>
      </dgm:t>
    </dgm:pt>
    <dgm:pt modelId="{9068242F-4DDF-4568-8081-A956B33B3B04}" type="parTrans" cxnId="{8FFF4165-A758-477F-8F30-19D925C482D3}">
      <dgm:prSet/>
      <dgm:spPr/>
      <dgm:t>
        <a:bodyPr/>
        <a:lstStyle/>
        <a:p>
          <a:endParaRPr lang="en-US"/>
        </a:p>
      </dgm:t>
    </dgm:pt>
    <dgm:pt modelId="{75E0A581-7171-48E4-A217-774173A3196F}" type="sibTrans" cxnId="{8FFF4165-A758-477F-8F30-19D925C482D3}">
      <dgm:prSet/>
      <dgm:spPr/>
      <dgm:t>
        <a:bodyPr/>
        <a:lstStyle/>
        <a:p>
          <a:endParaRPr lang="en-US"/>
        </a:p>
      </dgm:t>
    </dgm:pt>
    <dgm:pt modelId="{90A5F8EA-61CC-4DB6-A717-7BC4BEAA0D4A}">
      <dgm:prSet phldrT="[Text]" custT="1"/>
      <dgm:spPr/>
      <dgm:t>
        <a:bodyPr/>
        <a:lstStyle/>
        <a:p>
          <a:r>
            <a:rPr lang="en-US" sz="1900" dirty="0">
              <a:solidFill>
                <a:srgbClr val="172169"/>
              </a:solidFill>
            </a:rPr>
            <a:t>Business Priorities First</a:t>
          </a:r>
        </a:p>
      </dgm:t>
    </dgm:pt>
    <dgm:pt modelId="{21A71CC7-6F86-4914-A534-B1EBED227C21}" type="parTrans" cxnId="{E504ADEC-AEA9-4A29-8BF8-A0384DB7B746}">
      <dgm:prSet/>
      <dgm:spPr/>
      <dgm:t>
        <a:bodyPr/>
        <a:lstStyle/>
        <a:p>
          <a:endParaRPr lang="en-US"/>
        </a:p>
      </dgm:t>
    </dgm:pt>
    <dgm:pt modelId="{3AB7B445-016A-4C2A-9787-F413301CAF56}" type="sibTrans" cxnId="{E504ADEC-AEA9-4A29-8BF8-A0384DB7B746}">
      <dgm:prSet/>
      <dgm:spPr/>
      <dgm:t>
        <a:bodyPr/>
        <a:lstStyle/>
        <a:p>
          <a:endParaRPr lang="en-US"/>
        </a:p>
      </dgm:t>
    </dgm:pt>
    <dgm:pt modelId="{4ED1498A-67B3-4D6C-B26E-EF1243FA1B1B}">
      <dgm:prSet phldrT="[Text]" custT="1"/>
      <dgm:spPr/>
      <dgm:t>
        <a:bodyPr/>
        <a:lstStyle/>
        <a:p>
          <a:r>
            <a:rPr lang="en-US" sz="1900" dirty="0">
              <a:solidFill>
                <a:srgbClr val="172169"/>
              </a:solidFill>
            </a:rPr>
            <a:t>Champion Led</a:t>
          </a:r>
        </a:p>
      </dgm:t>
    </dgm:pt>
    <dgm:pt modelId="{770FB77D-0066-40FB-8AC0-9B589C211848}" type="parTrans" cxnId="{98F01F9B-B4BC-4FB5-81B0-C3D0E03A7906}">
      <dgm:prSet/>
      <dgm:spPr/>
      <dgm:t>
        <a:bodyPr/>
        <a:lstStyle/>
        <a:p>
          <a:endParaRPr lang="en-US"/>
        </a:p>
      </dgm:t>
    </dgm:pt>
    <dgm:pt modelId="{331ED349-FFA5-4333-870A-87FC8FF757CD}" type="sibTrans" cxnId="{98F01F9B-B4BC-4FB5-81B0-C3D0E03A7906}">
      <dgm:prSet/>
      <dgm:spPr/>
      <dgm:t>
        <a:bodyPr/>
        <a:lstStyle/>
        <a:p>
          <a:endParaRPr lang="en-US"/>
        </a:p>
      </dgm:t>
    </dgm:pt>
    <dgm:pt modelId="{B08D2AAF-774A-48A0-B49E-471C8F1E966F}">
      <dgm:prSet phldrT="[Text]" custT="1"/>
      <dgm:spPr/>
      <dgm:t>
        <a:bodyPr/>
        <a:lstStyle/>
        <a:p>
          <a:r>
            <a:rPr lang="en-US" sz="1900" dirty="0">
              <a:solidFill>
                <a:srgbClr val="172169"/>
              </a:solidFill>
            </a:rPr>
            <a:t>Coalitions of the Willing</a:t>
          </a:r>
        </a:p>
      </dgm:t>
    </dgm:pt>
    <dgm:pt modelId="{E3B61A9F-B829-439E-B397-A7AD0950C58D}" type="parTrans" cxnId="{CCBB17DD-1ACB-4445-8232-3984607CA5BA}">
      <dgm:prSet/>
      <dgm:spPr/>
      <dgm:t>
        <a:bodyPr/>
        <a:lstStyle/>
        <a:p>
          <a:endParaRPr lang="en-US"/>
        </a:p>
      </dgm:t>
    </dgm:pt>
    <dgm:pt modelId="{1D6B6E83-AC88-4490-BDCF-42457531B341}" type="sibTrans" cxnId="{CCBB17DD-1ACB-4445-8232-3984607CA5BA}">
      <dgm:prSet/>
      <dgm:spPr/>
      <dgm:t>
        <a:bodyPr/>
        <a:lstStyle/>
        <a:p>
          <a:endParaRPr lang="en-US"/>
        </a:p>
      </dgm:t>
    </dgm:pt>
    <dgm:pt modelId="{082ACAC8-A241-4F7E-90A2-C016ADF4D786}">
      <dgm:prSet phldrT="[Text]" custT="1"/>
      <dgm:spPr/>
      <dgm:t>
        <a:bodyPr/>
        <a:lstStyle/>
        <a:p>
          <a:r>
            <a:rPr lang="en-US" sz="1900" dirty="0">
              <a:solidFill>
                <a:srgbClr val="172169"/>
              </a:solidFill>
            </a:rPr>
            <a:t>People &amp; Relationships</a:t>
          </a:r>
        </a:p>
      </dgm:t>
    </dgm:pt>
    <dgm:pt modelId="{3D176A17-877D-4BCE-82DE-19150C7EA1A3}" type="parTrans" cxnId="{3CBED824-C8EC-44A7-9BB1-D1275BBF28E8}">
      <dgm:prSet/>
      <dgm:spPr/>
      <dgm:t>
        <a:bodyPr/>
        <a:lstStyle/>
        <a:p>
          <a:endParaRPr lang="en-US"/>
        </a:p>
      </dgm:t>
    </dgm:pt>
    <dgm:pt modelId="{CEBD1E07-047F-401D-9167-023CC086078F}" type="sibTrans" cxnId="{3CBED824-C8EC-44A7-9BB1-D1275BBF28E8}">
      <dgm:prSet/>
      <dgm:spPr/>
      <dgm:t>
        <a:bodyPr/>
        <a:lstStyle/>
        <a:p>
          <a:endParaRPr lang="en-US"/>
        </a:p>
      </dgm:t>
    </dgm:pt>
    <dgm:pt modelId="{37B3E89C-73EC-4989-B119-06EE9A5EF477}">
      <dgm:prSet phldrT="[Text]" custT="1"/>
      <dgm:spPr/>
      <dgm:t>
        <a:bodyPr/>
        <a:lstStyle/>
        <a:p>
          <a:r>
            <a:rPr lang="en-US" sz="1900" dirty="0">
              <a:solidFill>
                <a:srgbClr val="172169"/>
              </a:solidFill>
            </a:rPr>
            <a:t>Disciplined Repeatable Process</a:t>
          </a:r>
        </a:p>
      </dgm:t>
    </dgm:pt>
    <dgm:pt modelId="{E2730D94-4FC2-4F1E-88B6-EC4F4E868076}" type="parTrans" cxnId="{09EC43D4-FAFA-408B-AC0C-B1612069E511}">
      <dgm:prSet/>
      <dgm:spPr/>
      <dgm:t>
        <a:bodyPr/>
        <a:lstStyle/>
        <a:p>
          <a:endParaRPr lang="en-US"/>
        </a:p>
      </dgm:t>
    </dgm:pt>
    <dgm:pt modelId="{255BF668-A4C7-4917-B4A2-13F1AB5C19D4}" type="sibTrans" cxnId="{09EC43D4-FAFA-408B-AC0C-B1612069E511}">
      <dgm:prSet/>
      <dgm:spPr/>
      <dgm:t>
        <a:bodyPr/>
        <a:lstStyle/>
        <a:p>
          <a:endParaRPr lang="en-US"/>
        </a:p>
      </dgm:t>
    </dgm:pt>
    <dgm:pt modelId="{D4CFF1A4-0EFB-4586-8798-954C5125A32B}" type="pres">
      <dgm:prSet presAssocID="{96CCB9F0-6C8D-4821-BC0C-692D8409DC6E}" presName="vert0" presStyleCnt="0">
        <dgm:presLayoutVars>
          <dgm:dir/>
          <dgm:animOne val="branch"/>
          <dgm:animLvl val="lvl"/>
        </dgm:presLayoutVars>
      </dgm:prSet>
      <dgm:spPr/>
    </dgm:pt>
    <dgm:pt modelId="{6D796B5A-987E-4067-BA27-E54AA7027A13}" type="pres">
      <dgm:prSet presAssocID="{52B583D6-7631-470C-857C-F042E0C8839C}" presName="thickLine" presStyleLbl="alignNode1" presStyleIdx="0" presStyleCnt="1"/>
      <dgm:spPr/>
    </dgm:pt>
    <dgm:pt modelId="{1C486ED9-EEAE-4506-9076-CFAD494548EC}" type="pres">
      <dgm:prSet presAssocID="{52B583D6-7631-470C-857C-F042E0C8839C}" presName="horz1" presStyleCnt="0"/>
      <dgm:spPr/>
    </dgm:pt>
    <dgm:pt modelId="{35C518B0-AA87-431A-B895-9A007580E6A2}" type="pres">
      <dgm:prSet presAssocID="{52B583D6-7631-470C-857C-F042E0C8839C}" presName="tx1" presStyleLbl="revTx" presStyleIdx="0" presStyleCnt="13" custFlipHor="1" custScaleX="6636"/>
      <dgm:spPr/>
    </dgm:pt>
    <dgm:pt modelId="{B593A022-1639-458A-BFF0-DBE5A282D8E0}" type="pres">
      <dgm:prSet presAssocID="{52B583D6-7631-470C-857C-F042E0C8839C}" presName="vert1" presStyleCnt="0"/>
      <dgm:spPr/>
    </dgm:pt>
    <dgm:pt modelId="{7188B013-4063-41D9-A88D-85A1CD83B24C}" type="pres">
      <dgm:prSet presAssocID="{36192480-6FE9-41A0-A63F-A68A251DC3A0}" presName="vertSpace2a" presStyleCnt="0"/>
      <dgm:spPr/>
    </dgm:pt>
    <dgm:pt modelId="{89C81E7A-7558-41AF-ACDC-F632C6AA76A4}" type="pres">
      <dgm:prSet presAssocID="{36192480-6FE9-41A0-A63F-A68A251DC3A0}" presName="horz2" presStyleCnt="0"/>
      <dgm:spPr/>
    </dgm:pt>
    <dgm:pt modelId="{BEC27B7C-7060-4B33-A406-090492E040C3}" type="pres">
      <dgm:prSet presAssocID="{36192480-6FE9-41A0-A63F-A68A251DC3A0}" presName="horzSpace2" presStyleCnt="0"/>
      <dgm:spPr/>
    </dgm:pt>
    <dgm:pt modelId="{716DDDB6-4C7D-4780-B863-1D892A368B0B}" type="pres">
      <dgm:prSet presAssocID="{36192480-6FE9-41A0-A63F-A68A251DC3A0}" presName="tx2" presStyleLbl="revTx" presStyleIdx="1" presStyleCnt="13"/>
      <dgm:spPr/>
    </dgm:pt>
    <dgm:pt modelId="{660F0335-FD33-44DB-8072-4FD663777A38}" type="pres">
      <dgm:prSet presAssocID="{36192480-6FE9-41A0-A63F-A68A251DC3A0}" presName="vert2" presStyleCnt="0"/>
      <dgm:spPr/>
    </dgm:pt>
    <dgm:pt modelId="{F7A106F4-EE05-4613-8339-DB7AB2AB9036}" type="pres">
      <dgm:prSet presAssocID="{36192480-6FE9-41A0-A63F-A68A251DC3A0}" presName="thinLine2b" presStyleLbl="callout" presStyleIdx="0" presStyleCnt="12"/>
      <dgm:spPr/>
    </dgm:pt>
    <dgm:pt modelId="{E9FA5B5D-81F6-4188-A28A-965B50FD151B}" type="pres">
      <dgm:prSet presAssocID="{36192480-6FE9-41A0-A63F-A68A251DC3A0}" presName="vertSpace2b" presStyleCnt="0"/>
      <dgm:spPr/>
    </dgm:pt>
    <dgm:pt modelId="{58D41629-F86B-484E-9F47-85042DE4FBBA}" type="pres">
      <dgm:prSet presAssocID="{C5FCC8AD-C892-4DCE-841E-D8338ADD2AFD}" presName="horz2" presStyleCnt="0"/>
      <dgm:spPr/>
    </dgm:pt>
    <dgm:pt modelId="{C3131653-FF2D-4F32-8FE6-42BB3A50752E}" type="pres">
      <dgm:prSet presAssocID="{C5FCC8AD-C892-4DCE-841E-D8338ADD2AFD}" presName="horzSpace2" presStyleCnt="0"/>
      <dgm:spPr/>
    </dgm:pt>
    <dgm:pt modelId="{B813C7D9-BC26-4AD7-9DD2-6813C9C9CC6B}" type="pres">
      <dgm:prSet presAssocID="{C5FCC8AD-C892-4DCE-841E-D8338ADD2AFD}" presName="tx2" presStyleLbl="revTx" presStyleIdx="2" presStyleCnt="13"/>
      <dgm:spPr/>
    </dgm:pt>
    <dgm:pt modelId="{B8FB3BE7-A2C8-4DEB-AF04-C7ED3B2A8593}" type="pres">
      <dgm:prSet presAssocID="{C5FCC8AD-C892-4DCE-841E-D8338ADD2AFD}" presName="vert2" presStyleCnt="0"/>
      <dgm:spPr/>
    </dgm:pt>
    <dgm:pt modelId="{A4D36AEE-6F7F-46EF-A821-BD486E056D98}" type="pres">
      <dgm:prSet presAssocID="{C5FCC8AD-C892-4DCE-841E-D8338ADD2AFD}" presName="thinLine2b" presStyleLbl="callout" presStyleIdx="1" presStyleCnt="12"/>
      <dgm:spPr/>
    </dgm:pt>
    <dgm:pt modelId="{FCD77551-1113-4A05-AF43-6F0CB20F40DC}" type="pres">
      <dgm:prSet presAssocID="{C5FCC8AD-C892-4DCE-841E-D8338ADD2AFD}" presName="vertSpace2b" presStyleCnt="0"/>
      <dgm:spPr/>
    </dgm:pt>
    <dgm:pt modelId="{25083B8B-D7E1-4C3A-8EBF-E6C7C00D4640}" type="pres">
      <dgm:prSet presAssocID="{0D5744D2-C044-4FA4-9985-EF865455EA4F}" presName="horz2" presStyleCnt="0"/>
      <dgm:spPr/>
    </dgm:pt>
    <dgm:pt modelId="{FB0949A4-F149-45BD-AA6A-2CE3678D2CC1}" type="pres">
      <dgm:prSet presAssocID="{0D5744D2-C044-4FA4-9985-EF865455EA4F}" presName="horzSpace2" presStyleCnt="0"/>
      <dgm:spPr/>
    </dgm:pt>
    <dgm:pt modelId="{9B520C13-83B6-494E-A561-1434AAC05F63}" type="pres">
      <dgm:prSet presAssocID="{0D5744D2-C044-4FA4-9985-EF865455EA4F}" presName="tx2" presStyleLbl="revTx" presStyleIdx="3" presStyleCnt="13"/>
      <dgm:spPr/>
    </dgm:pt>
    <dgm:pt modelId="{68C6D381-881F-4163-B755-426D2899074A}" type="pres">
      <dgm:prSet presAssocID="{0D5744D2-C044-4FA4-9985-EF865455EA4F}" presName="vert2" presStyleCnt="0"/>
      <dgm:spPr/>
    </dgm:pt>
    <dgm:pt modelId="{48BF71FE-1F2B-44E0-B49B-48FA3FB5D921}" type="pres">
      <dgm:prSet presAssocID="{0D5744D2-C044-4FA4-9985-EF865455EA4F}" presName="thinLine2b" presStyleLbl="callout" presStyleIdx="2" presStyleCnt="12"/>
      <dgm:spPr/>
    </dgm:pt>
    <dgm:pt modelId="{26CC27A5-93B9-4148-BA39-B9D5A00E7E02}" type="pres">
      <dgm:prSet presAssocID="{0D5744D2-C044-4FA4-9985-EF865455EA4F}" presName="vertSpace2b" presStyleCnt="0"/>
      <dgm:spPr/>
    </dgm:pt>
    <dgm:pt modelId="{10F1303B-7AC6-4FC4-A53F-F6F5460CF157}" type="pres">
      <dgm:prSet presAssocID="{5EA89440-22EB-44F0-8A34-56A69F325199}" presName="horz2" presStyleCnt="0"/>
      <dgm:spPr/>
    </dgm:pt>
    <dgm:pt modelId="{E0D48827-95D7-45D2-BB01-3A8B96923541}" type="pres">
      <dgm:prSet presAssocID="{5EA89440-22EB-44F0-8A34-56A69F325199}" presName="horzSpace2" presStyleCnt="0"/>
      <dgm:spPr/>
    </dgm:pt>
    <dgm:pt modelId="{75F37664-33F3-4CC6-821A-4D4A18549F02}" type="pres">
      <dgm:prSet presAssocID="{5EA89440-22EB-44F0-8A34-56A69F325199}" presName="tx2" presStyleLbl="revTx" presStyleIdx="4" presStyleCnt="13"/>
      <dgm:spPr/>
    </dgm:pt>
    <dgm:pt modelId="{B6A6A92F-5D79-4509-AB0E-047D993E88CE}" type="pres">
      <dgm:prSet presAssocID="{5EA89440-22EB-44F0-8A34-56A69F325199}" presName="vert2" presStyleCnt="0"/>
      <dgm:spPr/>
    </dgm:pt>
    <dgm:pt modelId="{724D000A-D2CF-426D-9EF5-6F31DC4E3005}" type="pres">
      <dgm:prSet presAssocID="{5EA89440-22EB-44F0-8A34-56A69F325199}" presName="thinLine2b" presStyleLbl="callout" presStyleIdx="3" presStyleCnt="12"/>
      <dgm:spPr/>
    </dgm:pt>
    <dgm:pt modelId="{95D0BB7C-9B39-41BF-ADD1-B925AD0272C3}" type="pres">
      <dgm:prSet presAssocID="{5EA89440-22EB-44F0-8A34-56A69F325199}" presName="vertSpace2b" presStyleCnt="0"/>
      <dgm:spPr/>
    </dgm:pt>
    <dgm:pt modelId="{92DA784A-02AB-47BA-ADF3-D169FD70A8BF}" type="pres">
      <dgm:prSet presAssocID="{CC6CC9E6-CB4F-4BEE-901C-F60994568ED3}" presName="horz2" presStyleCnt="0"/>
      <dgm:spPr/>
    </dgm:pt>
    <dgm:pt modelId="{5AF3F1EE-0373-48C1-A544-96285305C351}" type="pres">
      <dgm:prSet presAssocID="{CC6CC9E6-CB4F-4BEE-901C-F60994568ED3}" presName="horzSpace2" presStyleCnt="0"/>
      <dgm:spPr/>
    </dgm:pt>
    <dgm:pt modelId="{B6B6CF93-5221-4C53-8EB8-4CA486053ED3}" type="pres">
      <dgm:prSet presAssocID="{CC6CC9E6-CB4F-4BEE-901C-F60994568ED3}" presName="tx2" presStyleLbl="revTx" presStyleIdx="5" presStyleCnt="13"/>
      <dgm:spPr/>
    </dgm:pt>
    <dgm:pt modelId="{2C0FBB01-F8C5-4200-AFEF-712D724447E6}" type="pres">
      <dgm:prSet presAssocID="{CC6CC9E6-CB4F-4BEE-901C-F60994568ED3}" presName="vert2" presStyleCnt="0"/>
      <dgm:spPr/>
    </dgm:pt>
    <dgm:pt modelId="{B26BEA40-E420-44A7-A1F5-65866458A1C3}" type="pres">
      <dgm:prSet presAssocID="{CC6CC9E6-CB4F-4BEE-901C-F60994568ED3}" presName="thinLine2b" presStyleLbl="callout" presStyleIdx="4" presStyleCnt="12"/>
      <dgm:spPr/>
    </dgm:pt>
    <dgm:pt modelId="{81A4ED79-2D79-4F5A-9878-22BF512BDF97}" type="pres">
      <dgm:prSet presAssocID="{CC6CC9E6-CB4F-4BEE-901C-F60994568ED3}" presName="vertSpace2b" presStyleCnt="0"/>
      <dgm:spPr/>
    </dgm:pt>
    <dgm:pt modelId="{33FC7451-1098-473B-B3FE-39A32D232FEC}" type="pres">
      <dgm:prSet presAssocID="{8278E154-0A47-44BC-8E80-2896DBFC12E1}" presName="horz2" presStyleCnt="0"/>
      <dgm:spPr/>
    </dgm:pt>
    <dgm:pt modelId="{08D6CA86-9500-49CE-AA7E-7615837B7BF2}" type="pres">
      <dgm:prSet presAssocID="{8278E154-0A47-44BC-8E80-2896DBFC12E1}" presName="horzSpace2" presStyleCnt="0"/>
      <dgm:spPr/>
    </dgm:pt>
    <dgm:pt modelId="{B63DA958-3E26-4943-85CD-BDA73D47A901}" type="pres">
      <dgm:prSet presAssocID="{8278E154-0A47-44BC-8E80-2896DBFC12E1}" presName="tx2" presStyleLbl="revTx" presStyleIdx="6" presStyleCnt="13"/>
      <dgm:spPr/>
    </dgm:pt>
    <dgm:pt modelId="{5ACA27A0-82F0-403A-96FC-AC1C8915BD00}" type="pres">
      <dgm:prSet presAssocID="{8278E154-0A47-44BC-8E80-2896DBFC12E1}" presName="vert2" presStyleCnt="0"/>
      <dgm:spPr/>
    </dgm:pt>
    <dgm:pt modelId="{56FF5F46-1B16-4F99-ABFD-347E90A3EB27}" type="pres">
      <dgm:prSet presAssocID="{8278E154-0A47-44BC-8E80-2896DBFC12E1}" presName="thinLine2b" presStyleLbl="callout" presStyleIdx="5" presStyleCnt="12"/>
      <dgm:spPr/>
    </dgm:pt>
    <dgm:pt modelId="{AF839C50-B2F6-459F-893C-52FBC051495C}" type="pres">
      <dgm:prSet presAssocID="{8278E154-0A47-44BC-8E80-2896DBFC12E1}" presName="vertSpace2b" presStyleCnt="0"/>
      <dgm:spPr/>
    </dgm:pt>
    <dgm:pt modelId="{2D52C19B-B701-4245-AECF-1208307F2AC5}" type="pres">
      <dgm:prSet presAssocID="{9A6CFC96-4CAF-4AA9-AC09-3CD1A676FFFB}" presName="horz2" presStyleCnt="0"/>
      <dgm:spPr/>
    </dgm:pt>
    <dgm:pt modelId="{88F5AA1E-7875-4F4C-BAB3-74C0DF0B91FD}" type="pres">
      <dgm:prSet presAssocID="{9A6CFC96-4CAF-4AA9-AC09-3CD1A676FFFB}" presName="horzSpace2" presStyleCnt="0"/>
      <dgm:spPr/>
    </dgm:pt>
    <dgm:pt modelId="{9340CCB1-0031-4E44-880F-32BF889E4EC4}" type="pres">
      <dgm:prSet presAssocID="{9A6CFC96-4CAF-4AA9-AC09-3CD1A676FFFB}" presName="tx2" presStyleLbl="revTx" presStyleIdx="7" presStyleCnt="13"/>
      <dgm:spPr/>
    </dgm:pt>
    <dgm:pt modelId="{DB9E8C7B-AEBA-4D01-89AB-1AC87D32B602}" type="pres">
      <dgm:prSet presAssocID="{9A6CFC96-4CAF-4AA9-AC09-3CD1A676FFFB}" presName="vert2" presStyleCnt="0"/>
      <dgm:spPr/>
    </dgm:pt>
    <dgm:pt modelId="{C4960F23-D230-41F0-9073-CA7346FC3C29}" type="pres">
      <dgm:prSet presAssocID="{9A6CFC96-4CAF-4AA9-AC09-3CD1A676FFFB}" presName="thinLine2b" presStyleLbl="callout" presStyleIdx="6" presStyleCnt="12"/>
      <dgm:spPr/>
    </dgm:pt>
    <dgm:pt modelId="{189E9B8C-692E-4A2A-9BD8-BFA343886992}" type="pres">
      <dgm:prSet presAssocID="{9A6CFC96-4CAF-4AA9-AC09-3CD1A676FFFB}" presName="vertSpace2b" presStyleCnt="0"/>
      <dgm:spPr/>
    </dgm:pt>
    <dgm:pt modelId="{87B2E66B-945E-4A8A-835F-2989A3EBD7AE}" type="pres">
      <dgm:prSet presAssocID="{90A5F8EA-61CC-4DB6-A717-7BC4BEAA0D4A}" presName="horz2" presStyleCnt="0"/>
      <dgm:spPr/>
    </dgm:pt>
    <dgm:pt modelId="{71B9A215-C949-4AAC-9B18-11A888F7B76E}" type="pres">
      <dgm:prSet presAssocID="{90A5F8EA-61CC-4DB6-A717-7BC4BEAA0D4A}" presName="horzSpace2" presStyleCnt="0"/>
      <dgm:spPr/>
    </dgm:pt>
    <dgm:pt modelId="{2186D315-BB91-468F-90D6-59D78FE456B8}" type="pres">
      <dgm:prSet presAssocID="{90A5F8EA-61CC-4DB6-A717-7BC4BEAA0D4A}" presName="tx2" presStyleLbl="revTx" presStyleIdx="8" presStyleCnt="13"/>
      <dgm:spPr/>
    </dgm:pt>
    <dgm:pt modelId="{E43F2BBE-71DE-4FD3-BB36-BF79CFCCFEC6}" type="pres">
      <dgm:prSet presAssocID="{90A5F8EA-61CC-4DB6-A717-7BC4BEAA0D4A}" presName="vert2" presStyleCnt="0"/>
      <dgm:spPr/>
    </dgm:pt>
    <dgm:pt modelId="{0EAC06C9-1880-440C-B4B9-1DA444ED7490}" type="pres">
      <dgm:prSet presAssocID="{90A5F8EA-61CC-4DB6-A717-7BC4BEAA0D4A}" presName="thinLine2b" presStyleLbl="callout" presStyleIdx="7" presStyleCnt="12"/>
      <dgm:spPr/>
    </dgm:pt>
    <dgm:pt modelId="{DA7E5603-F702-45A3-B127-3F5407349B9B}" type="pres">
      <dgm:prSet presAssocID="{90A5F8EA-61CC-4DB6-A717-7BC4BEAA0D4A}" presName="vertSpace2b" presStyleCnt="0"/>
      <dgm:spPr/>
    </dgm:pt>
    <dgm:pt modelId="{32933725-6B0A-474D-AEE9-E33F86CC6460}" type="pres">
      <dgm:prSet presAssocID="{4ED1498A-67B3-4D6C-B26E-EF1243FA1B1B}" presName="horz2" presStyleCnt="0"/>
      <dgm:spPr/>
    </dgm:pt>
    <dgm:pt modelId="{9180B848-3430-4157-AF3C-67C9ED057A38}" type="pres">
      <dgm:prSet presAssocID="{4ED1498A-67B3-4D6C-B26E-EF1243FA1B1B}" presName="horzSpace2" presStyleCnt="0"/>
      <dgm:spPr/>
    </dgm:pt>
    <dgm:pt modelId="{E2D0FB8C-6C12-4FFD-A367-DA309835EB2A}" type="pres">
      <dgm:prSet presAssocID="{4ED1498A-67B3-4D6C-B26E-EF1243FA1B1B}" presName="tx2" presStyleLbl="revTx" presStyleIdx="9" presStyleCnt="13"/>
      <dgm:spPr/>
    </dgm:pt>
    <dgm:pt modelId="{E99231BF-46B2-4226-BFB4-D5525D924022}" type="pres">
      <dgm:prSet presAssocID="{4ED1498A-67B3-4D6C-B26E-EF1243FA1B1B}" presName="vert2" presStyleCnt="0"/>
      <dgm:spPr/>
    </dgm:pt>
    <dgm:pt modelId="{0CF3E5BA-ECF2-45E4-994C-A3DD1E92AEFC}" type="pres">
      <dgm:prSet presAssocID="{4ED1498A-67B3-4D6C-B26E-EF1243FA1B1B}" presName="thinLine2b" presStyleLbl="callout" presStyleIdx="8" presStyleCnt="12"/>
      <dgm:spPr/>
    </dgm:pt>
    <dgm:pt modelId="{2ED63FEB-B424-4ECC-A784-FA2AC32FBE8C}" type="pres">
      <dgm:prSet presAssocID="{4ED1498A-67B3-4D6C-B26E-EF1243FA1B1B}" presName="vertSpace2b" presStyleCnt="0"/>
      <dgm:spPr/>
    </dgm:pt>
    <dgm:pt modelId="{ADA92149-A9FB-4203-94DA-A4813573F549}" type="pres">
      <dgm:prSet presAssocID="{B08D2AAF-774A-48A0-B49E-471C8F1E966F}" presName="horz2" presStyleCnt="0"/>
      <dgm:spPr/>
    </dgm:pt>
    <dgm:pt modelId="{1BAF4B58-0D77-40FE-8012-AD4FC8D0397E}" type="pres">
      <dgm:prSet presAssocID="{B08D2AAF-774A-48A0-B49E-471C8F1E966F}" presName="horzSpace2" presStyleCnt="0"/>
      <dgm:spPr/>
    </dgm:pt>
    <dgm:pt modelId="{F2BA5A77-A8F0-45E1-81CA-A33D497A8D4E}" type="pres">
      <dgm:prSet presAssocID="{B08D2AAF-774A-48A0-B49E-471C8F1E966F}" presName="tx2" presStyleLbl="revTx" presStyleIdx="10" presStyleCnt="13"/>
      <dgm:spPr/>
    </dgm:pt>
    <dgm:pt modelId="{230DFB2C-476B-465C-9DE3-96F4B80EC90A}" type="pres">
      <dgm:prSet presAssocID="{B08D2AAF-774A-48A0-B49E-471C8F1E966F}" presName="vert2" presStyleCnt="0"/>
      <dgm:spPr/>
    </dgm:pt>
    <dgm:pt modelId="{8FA99899-3434-4381-8345-FBFDC944B11C}" type="pres">
      <dgm:prSet presAssocID="{B08D2AAF-774A-48A0-B49E-471C8F1E966F}" presName="thinLine2b" presStyleLbl="callout" presStyleIdx="9" presStyleCnt="12"/>
      <dgm:spPr/>
    </dgm:pt>
    <dgm:pt modelId="{854C4DA5-D9D0-4D4D-B514-BED20A528334}" type="pres">
      <dgm:prSet presAssocID="{B08D2AAF-774A-48A0-B49E-471C8F1E966F}" presName="vertSpace2b" presStyleCnt="0"/>
      <dgm:spPr/>
    </dgm:pt>
    <dgm:pt modelId="{B797190C-034B-4B5E-94A3-9894A8BE2EFF}" type="pres">
      <dgm:prSet presAssocID="{082ACAC8-A241-4F7E-90A2-C016ADF4D786}" presName="horz2" presStyleCnt="0"/>
      <dgm:spPr/>
    </dgm:pt>
    <dgm:pt modelId="{8AFCDCAB-CA11-4E49-B248-9DCCD9B496D5}" type="pres">
      <dgm:prSet presAssocID="{082ACAC8-A241-4F7E-90A2-C016ADF4D786}" presName="horzSpace2" presStyleCnt="0"/>
      <dgm:spPr/>
    </dgm:pt>
    <dgm:pt modelId="{759CCCA4-8DE6-4EAD-8918-3BD06FE6709F}" type="pres">
      <dgm:prSet presAssocID="{082ACAC8-A241-4F7E-90A2-C016ADF4D786}" presName="tx2" presStyleLbl="revTx" presStyleIdx="11" presStyleCnt="13"/>
      <dgm:spPr/>
    </dgm:pt>
    <dgm:pt modelId="{F179B545-BA36-4F7A-860A-13ED6287A162}" type="pres">
      <dgm:prSet presAssocID="{082ACAC8-A241-4F7E-90A2-C016ADF4D786}" presName="vert2" presStyleCnt="0"/>
      <dgm:spPr/>
    </dgm:pt>
    <dgm:pt modelId="{80475598-D74D-47DE-A580-BB849014164A}" type="pres">
      <dgm:prSet presAssocID="{082ACAC8-A241-4F7E-90A2-C016ADF4D786}" presName="thinLine2b" presStyleLbl="callout" presStyleIdx="10" presStyleCnt="12"/>
      <dgm:spPr/>
    </dgm:pt>
    <dgm:pt modelId="{E34B0278-C4EE-478F-9073-893FB3FEDB18}" type="pres">
      <dgm:prSet presAssocID="{082ACAC8-A241-4F7E-90A2-C016ADF4D786}" presName="vertSpace2b" presStyleCnt="0"/>
      <dgm:spPr/>
    </dgm:pt>
    <dgm:pt modelId="{BD498F0C-F5F0-4C52-99A2-C3FC645FD295}" type="pres">
      <dgm:prSet presAssocID="{37B3E89C-73EC-4989-B119-06EE9A5EF477}" presName="horz2" presStyleCnt="0"/>
      <dgm:spPr/>
    </dgm:pt>
    <dgm:pt modelId="{7CE72118-0D47-420A-BCBD-CFCECE5E583D}" type="pres">
      <dgm:prSet presAssocID="{37B3E89C-73EC-4989-B119-06EE9A5EF477}" presName="horzSpace2" presStyleCnt="0"/>
      <dgm:spPr/>
    </dgm:pt>
    <dgm:pt modelId="{1EC73982-B263-4C12-9CC5-22C6DEDDEC5C}" type="pres">
      <dgm:prSet presAssocID="{37B3E89C-73EC-4989-B119-06EE9A5EF477}" presName="tx2" presStyleLbl="revTx" presStyleIdx="12" presStyleCnt="13"/>
      <dgm:spPr/>
    </dgm:pt>
    <dgm:pt modelId="{29D21D6F-B5F8-460F-A1E5-A456BD9582AE}" type="pres">
      <dgm:prSet presAssocID="{37B3E89C-73EC-4989-B119-06EE9A5EF477}" presName="vert2" presStyleCnt="0"/>
      <dgm:spPr/>
    </dgm:pt>
    <dgm:pt modelId="{8404CCA9-5945-4409-AF38-27456A6900C1}" type="pres">
      <dgm:prSet presAssocID="{37B3E89C-73EC-4989-B119-06EE9A5EF477}" presName="thinLine2b" presStyleLbl="callout" presStyleIdx="11" presStyleCnt="12"/>
      <dgm:spPr/>
    </dgm:pt>
    <dgm:pt modelId="{113ED363-9E01-4B67-8B93-5F7408D1FD4B}" type="pres">
      <dgm:prSet presAssocID="{37B3E89C-73EC-4989-B119-06EE9A5EF477}" presName="vertSpace2b" presStyleCnt="0"/>
      <dgm:spPr/>
    </dgm:pt>
  </dgm:ptLst>
  <dgm:cxnLst>
    <dgm:cxn modelId="{C7F5FD18-805B-41D6-906C-33365DAFE0B2}" type="presOf" srcId="{37B3E89C-73EC-4989-B119-06EE9A5EF477}" destId="{1EC73982-B263-4C12-9CC5-22C6DEDDEC5C}" srcOrd="0" destOrd="0" presId="urn:microsoft.com/office/officeart/2008/layout/LinedList"/>
    <dgm:cxn modelId="{44EB2624-99F1-4A15-BF74-5E031086AB8B}" srcId="{52B583D6-7631-470C-857C-F042E0C8839C}" destId="{5EA89440-22EB-44F0-8A34-56A69F325199}" srcOrd="3" destOrd="0" parTransId="{22E55692-7B36-4957-8E78-64A46B9D216E}" sibTransId="{D59DF039-C02A-403E-B51C-3FFFA2F825BC}"/>
    <dgm:cxn modelId="{3CBED824-C8EC-44A7-9BB1-D1275BBF28E8}" srcId="{52B583D6-7631-470C-857C-F042E0C8839C}" destId="{082ACAC8-A241-4F7E-90A2-C016ADF4D786}" srcOrd="10" destOrd="0" parTransId="{3D176A17-877D-4BCE-82DE-19150C7EA1A3}" sibTransId="{CEBD1E07-047F-401D-9167-023CC086078F}"/>
    <dgm:cxn modelId="{98569E26-802A-4C60-AA8E-37EC3E904EF8}" type="presOf" srcId="{C5FCC8AD-C892-4DCE-841E-D8338ADD2AFD}" destId="{B813C7D9-BC26-4AD7-9DD2-6813C9C9CC6B}" srcOrd="0" destOrd="0" presId="urn:microsoft.com/office/officeart/2008/layout/LinedList"/>
    <dgm:cxn modelId="{965EAC3B-7035-4AAF-B438-8B6A58892EA6}" type="presOf" srcId="{4ED1498A-67B3-4D6C-B26E-EF1243FA1B1B}" destId="{E2D0FB8C-6C12-4FFD-A367-DA309835EB2A}" srcOrd="0" destOrd="0" presId="urn:microsoft.com/office/officeart/2008/layout/LinedList"/>
    <dgm:cxn modelId="{5C74025C-19EC-47AC-9E43-68221CA1D6A0}" type="presOf" srcId="{90A5F8EA-61CC-4DB6-A717-7BC4BEAA0D4A}" destId="{2186D315-BB91-468F-90D6-59D78FE456B8}" srcOrd="0" destOrd="0" presId="urn:microsoft.com/office/officeart/2008/layout/LinedList"/>
    <dgm:cxn modelId="{D89FE65E-64F9-4534-B4B3-5FC147136699}" type="presOf" srcId="{082ACAC8-A241-4F7E-90A2-C016ADF4D786}" destId="{759CCCA4-8DE6-4EAD-8918-3BD06FE6709F}" srcOrd="0" destOrd="0" presId="urn:microsoft.com/office/officeart/2008/layout/LinedList"/>
    <dgm:cxn modelId="{2BB43065-C862-4722-9678-2941119B17A2}" type="presOf" srcId="{5EA89440-22EB-44F0-8A34-56A69F325199}" destId="{75F37664-33F3-4CC6-821A-4D4A18549F02}" srcOrd="0" destOrd="0" presId="urn:microsoft.com/office/officeart/2008/layout/LinedList"/>
    <dgm:cxn modelId="{B6333645-D54D-4A34-AEEF-ED28EB5FD923}" type="presOf" srcId="{9A6CFC96-4CAF-4AA9-AC09-3CD1A676FFFB}" destId="{9340CCB1-0031-4E44-880F-32BF889E4EC4}" srcOrd="0" destOrd="0" presId="urn:microsoft.com/office/officeart/2008/layout/LinedList"/>
    <dgm:cxn modelId="{8FFF4165-A758-477F-8F30-19D925C482D3}" srcId="{52B583D6-7631-470C-857C-F042E0C8839C}" destId="{9A6CFC96-4CAF-4AA9-AC09-3CD1A676FFFB}" srcOrd="6" destOrd="0" parTransId="{9068242F-4DDF-4568-8081-A956B33B3B04}" sibTransId="{75E0A581-7171-48E4-A217-774173A3196F}"/>
    <dgm:cxn modelId="{BB42A34A-FD20-40C5-8538-6DAFA3CEF9CD}" srcId="{96CCB9F0-6C8D-4821-BC0C-692D8409DC6E}" destId="{52B583D6-7631-470C-857C-F042E0C8839C}" srcOrd="0" destOrd="0" parTransId="{6A8E41E7-10CE-4D91-86E4-382905E3DAC4}" sibTransId="{521CD586-B56C-4643-BA4D-5EA9E95D1457}"/>
    <dgm:cxn modelId="{16214E6C-57F4-42DA-9B21-4C7E4D98FD7C}" type="presOf" srcId="{96CCB9F0-6C8D-4821-BC0C-692D8409DC6E}" destId="{D4CFF1A4-0EFB-4586-8798-954C5125A32B}" srcOrd="0" destOrd="0" presId="urn:microsoft.com/office/officeart/2008/layout/LinedList"/>
    <dgm:cxn modelId="{03AD1870-C7E6-49BA-AC70-DD47EB1D9EA8}" type="presOf" srcId="{0D5744D2-C044-4FA4-9985-EF865455EA4F}" destId="{9B520C13-83B6-494E-A561-1434AAC05F63}" srcOrd="0" destOrd="0" presId="urn:microsoft.com/office/officeart/2008/layout/LinedList"/>
    <dgm:cxn modelId="{1A145553-4EEA-4A07-8534-FA01023448B4}" type="presOf" srcId="{B08D2AAF-774A-48A0-B49E-471C8F1E966F}" destId="{F2BA5A77-A8F0-45E1-81CA-A33D497A8D4E}" srcOrd="0" destOrd="0" presId="urn:microsoft.com/office/officeart/2008/layout/LinedList"/>
    <dgm:cxn modelId="{43714C8B-3DC1-4D60-B32B-4BA044C240A5}" type="presOf" srcId="{52B583D6-7631-470C-857C-F042E0C8839C}" destId="{35C518B0-AA87-431A-B895-9A007580E6A2}" srcOrd="0" destOrd="0" presId="urn:microsoft.com/office/officeart/2008/layout/LinedList"/>
    <dgm:cxn modelId="{206D2D94-9184-499C-9CD8-ECDF9D21FCAA}" type="presOf" srcId="{CC6CC9E6-CB4F-4BEE-901C-F60994568ED3}" destId="{B6B6CF93-5221-4C53-8EB8-4CA486053ED3}" srcOrd="0" destOrd="0" presId="urn:microsoft.com/office/officeart/2008/layout/LinedList"/>
    <dgm:cxn modelId="{98F01F9B-B4BC-4FB5-81B0-C3D0E03A7906}" srcId="{52B583D6-7631-470C-857C-F042E0C8839C}" destId="{4ED1498A-67B3-4D6C-B26E-EF1243FA1B1B}" srcOrd="8" destOrd="0" parTransId="{770FB77D-0066-40FB-8AC0-9B589C211848}" sibTransId="{331ED349-FFA5-4333-870A-87FC8FF757CD}"/>
    <dgm:cxn modelId="{3D36F7A5-9860-4EA5-8B63-912F2E03A1E7}" srcId="{52B583D6-7631-470C-857C-F042E0C8839C}" destId="{CC6CC9E6-CB4F-4BEE-901C-F60994568ED3}" srcOrd="4" destOrd="0" parTransId="{23CB2C6E-2CDA-44FD-94A6-BBFD75722EE5}" sibTransId="{79FB249A-6D8D-4FA9-B179-A481436050D4}"/>
    <dgm:cxn modelId="{B38E09BA-AA16-4126-81AE-A202BCDB4BB6}" srcId="{52B583D6-7631-470C-857C-F042E0C8839C}" destId="{0D5744D2-C044-4FA4-9985-EF865455EA4F}" srcOrd="2" destOrd="0" parTransId="{A1EDA39E-5F64-44E5-B332-65BDE3876F06}" sibTransId="{717DAF6B-37F7-4FD5-8E22-4044C02508F3}"/>
    <dgm:cxn modelId="{A18AEBBF-6DC1-4B04-8E6A-DA8CDB50D457}" srcId="{52B583D6-7631-470C-857C-F042E0C8839C}" destId="{36192480-6FE9-41A0-A63F-A68A251DC3A0}" srcOrd="0" destOrd="0" parTransId="{A32AF5E4-C6DA-4D1B-A4BC-031084122908}" sibTransId="{10A3BC61-900A-4A58-A907-3E4293114528}"/>
    <dgm:cxn modelId="{0B4A51C5-7134-45F4-9319-C295E4B87F50}" type="presOf" srcId="{36192480-6FE9-41A0-A63F-A68A251DC3A0}" destId="{716DDDB6-4C7D-4780-B863-1D892A368B0B}" srcOrd="0" destOrd="0" presId="urn:microsoft.com/office/officeart/2008/layout/LinedList"/>
    <dgm:cxn modelId="{09EC43D4-FAFA-408B-AC0C-B1612069E511}" srcId="{52B583D6-7631-470C-857C-F042E0C8839C}" destId="{37B3E89C-73EC-4989-B119-06EE9A5EF477}" srcOrd="11" destOrd="0" parTransId="{E2730D94-4FC2-4F1E-88B6-EC4F4E868076}" sibTransId="{255BF668-A4C7-4917-B4A2-13F1AB5C19D4}"/>
    <dgm:cxn modelId="{FB80B4DB-72E7-4DAD-BC89-E19458D17646}" srcId="{52B583D6-7631-470C-857C-F042E0C8839C}" destId="{C5FCC8AD-C892-4DCE-841E-D8338ADD2AFD}" srcOrd="1" destOrd="0" parTransId="{2260B137-DDD4-4636-B44E-C399DD9FE58A}" sibTransId="{6FFC401D-F34F-4203-843B-C0F97B150325}"/>
    <dgm:cxn modelId="{CCBB17DD-1ACB-4445-8232-3984607CA5BA}" srcId="{52B583D6-7631-470C-857C-F042E0C8839C}" destId="{B08D2AAF-774A-48A0-B49E-471C8F1E966F}" srcOrd="9" destOrd="0" parTransId="{E3B61A9F-B829-439E-B397-A7AD0950C58D}" sibTransId="{1D6B6E83-AC88-4490-BDCF-42457531B341}"/>
    <dgm:cxn modelId="{7D9673E3-D804-45FF-A38F-EB2252FBB015}" type="presOf" srcId="{8278E154-0A47-44BC-8E80-2896DBFC12E1}" destId="{B63DA958-3E26-4943-85CD-BDA73D47A901}" srcOrd="0" destOrd="0" presId="urn:microsoft.com/office/officeart/2008/layout/LinedList"/>
    <dgm:cxn modelId="{EC911AE9-89F8-4FB8-8BF0-B16E0E13FC1F}" srcId="{52B583D6-7631-470C-857C-F042E0C8839C}" destId="{8278E154-0A47-44BC-8E80-2896DBFC12E1}" srcOrd="5" destOrd="0" parTransId="{7FD7EE26-32FF-4C25-936A-13A71A53F615}" sibTransId="{2C4D500F-1CE8-449E-808D-C83820491A1B}"/>
    <dgm:cxn modelId="{E504ADEC-AEA9-4A29-8BF8-A0384DB7B746}" srcId="{52B583D6-7631-470C-857C-F042E0C8839C}" destId="{90A5F8EA-61CC-4DB6-A717-7BC4BEAA0D4A}" srcOrd="7" destOrd="0" parTransId="{21A71CC7-6F86-4914-A534-B1EBED227C21}" sibTransId="{3AB7B445-016A-4C2A-9787-F413301CAF56}"/>
    <dgm:cxn modelId="{5458543C-4598-4CE3-84AB-48383DBBEC9D}" type="presParOf" srcId="{D4CFF1A4-0EFB-4586-8798-954C5125A32B}" destId="{6D796B5A-987E-4067-BA27-E54AA7027A13}" srcOrd="0" destOrd="0" presId="urn:microsoft.com/office/officeart/2008/layout/LinedList"/>
    <dgm:cxn modelId="{9EFABCE3-2E94-4BFB-9318-021CD7ABD5AA}" type="presParOf" srcId="{D4CFF1A4-0EFB-4586-8798-954C5125A32B}" destId="{1C486ED9-EEAE-4506-9076-CFAD494548EC}" srcOrd="1" destOrd="0" presId="urn:microsoft.com/office/officeart/2008/layout/LinedList"/>
    <dgm:cxn modelId="{6410E4F5-385D-4386-BB13-85B9D5CA4971}" type="presParOf" srcId="{1C486ED9-EEAE-4506-9076-CFAD494548EC}" destId="{35C518B0-AA87-431A-B895-9A007580E6A2}" srcOrd="0" destOrd="0" presId="urn:microsoft.com/office/officeart/2008/layout/LinedList"/>
    <dgm:cxn modelId="{D1613C1D-4A5E-4E30-8A38-5F13F9886140}" type="presParOf" srcId="{1C486ED9-EEAE-4506-9076-CFAD494548EC}" destId="{B593A022-1639-458A-BFF0-DBE5A282D8E0}" srcOrd="1" destOrd="0" presId="urn:microsoft.com/office/officeart/2008/layout/LinedList"/>
    <dgm:cxn modelId="{8D460BD7-8863-4B95-B453-3AA223A30912}" type="presParOf" srcId="{B593A022-1639-458A-BFF0-DBE5A282D8E0}" destId="{7188B013-4063-41D9-A88D-85A1CD83B24C}" srcOrd="0" destOrd="0" presId="urn:microsoft.com/office/officeart/2008/layout/LinedList"/>
    <dgm:cxn modelId="{2E397007-6316-43CF-B132-6515E4406C0E}" type="presParOf" srcId="{B593A022-1639-458A-BFF0-DBE5A282D8E0}" destId="{89C81E7A-7558-41AF-ACDC-F632C6AA76A4}" srcOrd="1" destOrd="0" presId="urn:microsoft.com/office/officeart/2008/layout/LinedList"/>
    <dgm:cxn modelId="{EF7B1ACD-6E06-4B5D-89DD-FD018620051E}" type="presParOf" srcId="{89C81E7A-7558-41AF-ACDC-F632C6AA76A4}" destId="{BEC27B7C-7060-4B33-A406-090492E040C3}" srcOrd="0" destOrd="0" presId="urn:microsoft.com/office/officeart/2008/layout/LinedList"/>
    <dgm:cxn modelId="{88FB87E6-D4B4-49EA-B604-8C7D4ECF4EA2}" type="presParOf" srcId="{89C81E7A-7558-41AF-ACDC-F632C6AA76A4}" destId="{716DDDB6-4C7D-4780-B863-1D892A368B0B}" srcOrd="1" destOrd="0" presId="urn:microsoft.com/office/officeart/2008/layout/LinedList"/>
    <dgm:cxn modelId="{A98123A7-2AB1-4D95-B18D-E125E0CC9073}" type="presParOf" srcId="{89C81E7A-7558-41AF-ACDC-F632C6AA76A4}" destId="{660F0335-FD33-44DB-8072-4FD663777A38}" srcOrd="2" destOrd="0" presId="urn:microsoft.com/office/officeart/2008/layout/LinedList"/>
    <dgm:cxn modelId="{41F1AB06-2D7E-46E3-982D-6EBB5782B3CA}" type="presParOf" srcId="{B593A022-1639-458A-BFF0-DBE5A282D8E0}" destId="{F7A106F4-EE05-4613-8339-DB7AB2AB9036}" srcOrd="2" destOrd="0" presId="urn:microsoft.com/office/officeart/2008/layout/LinedList"/>
    <dgm:cxn modelId="{4AB28569-00A2-43B4-A942-19512D63F979}" type="presParOf" srcId="{B593A022-1639-458A-BFF0-DBE5A282D8E0}" destId="{E9FA5B5D-81F6-4188-A28A-965B50FD151B}" srcOrd="3" destOrd="0" presId="urn:microsoft.com/office/officeart/2008/layout/LinedList"/>
    <dgm:cxn modelId="{790AA3E9-6CC2-4305-A959-10FA063BCD4B}" type="presParOf" srcId="{B593A022-1639-458A-BFF0-DBE5A282D8E0}" destId="{58D41629-F86B-484E-9F47-85042DE4FBBA}" srcOrd="4" destOrd="0" presId="urn:microsoft.com/office/officeart/2008/layout/LinedList"/>
    <dgm:cxn modelId="{107985C8-9168-4C20-87C3-08BD0C2D7217}" type="presParOf" srcId="{58D41629-F86B-484E-9F47-85042DE4FBBA}" destId="{C3131653-FF2D-4F32-8FE6-42BB3A50752E}" srcOrd="0" destOrd="0" presId="urn:microsoft.com/office/officeart/2008/layout/LinedList"/>
    <dgm:cxn modelId="{4219C82C-C788-45B9-8B88-502CE0D94CE2}" type="presParOf" srcId="{58D41629-F86B-484E-9F47-85042DE4FBBA}" destId="{B813C7D9-BC26-4AD7-9DD2-6813C9C9CC6B}" srcOrd="1" destOrd="0" presId="urn:microsoft.com/office/officeart/2008/layout/LinedList"/>
    <dgm:cxn modelId="{10AD8551-1197-4286-B71F-55056D6CDD01}" type="presParOf" srcId="{58D41629-F86B-484E-9F47-85042DE4FBBA}" destId="{B8FB3BE7-A2C8-4DEB-AF04-C7ED3B2A8593}" srcOrd="2" destOrd="0" presId="urn:microsoft.com/office/officeart/2008/layout/LinedList"/>
    <dgm:cxn modelId="{22DB6DEC-96CA-4DCA-8E41-B6229C469ACA}" type="presParOf" srcId="{B593A022-1639-458A-BFF0-DBE5A282D8E0}" destId="{A4D36AEE-6F7F-46EF-A821-BD486E056D98}" srcOrd="5" destOrd="0" presId="urn:microsoft.com/office/officeart/2008/layout/LinedList"/>
    <dgm:cxn modelId="{34D26ED9-53D0-4222-8E57-0F8A81B99C48}" type="presParOf" srcId="{B593A022-1639-458A-BFF0-DBE5A282D8E0}" destId="{FCD77551-1113-4A05-AF43-6F0CB20F40DC}" srcOrd="6" destOrd="0" presId="urn:microsoft.com/office/officeart/2008/layout/LinedList"/>
    <dgm:cxn modelId="{B7287214-934A-48B4-8E2A-D7A470FB6E7A}" type="presParOf" srcId="{B593A022-1639-458A-BFF0-DBE5A282D8E0}" destId="{25083B8B-D7E1-4C3A-8EBF-E6C7C00D4640}" srcOrd="7" destOrd="0" presId="urn:microsoft.com/office/officeart/2008/layout/LinedList"/>
    <dgm:cxn modelId="{1905A97F-D72A-4EA0-AA5E-AEAC73C90983}" type="presParOf" srcId="{25083B8B-D7E1-4C3A-8EBF-E6C7C00D4640}" destId="{FB0949A4-F149-45BD-AA6A-2CE3678D2CC1}" srcOrd="0" destOrd="0" presId="urn:microsoft.com/office/officeart/2008/layout/LinedList"/>
    <dgm:cxn modelId="{5D4152D4-B840-41B5-8ABE-B19615B80BF3}" type="presParOf" srcId="{25083B8B-D7E1-4C3A-8EBF-E6C7C00D4640}" destId="{9B520C13-83B6-494E-A561-1434AAC05F63}" srcOrd="1" destOrd="0" presId="urn:microsoft.com/office/officeart/2008/layout/LinedList"/>
    <dgm:cxn modelId="{BE041FF7-408B-47BD-A587-4DA1BEFDADAA}" type="presParOf" srcId="{25083B8B-D7E1-4C3A-8EBF-E6C7C00D4640}" destId="{68C6D381-881F-4163-B755-426D2899074A}" srcOrd="2" destOrd="0" presId="urn:microsoft.com/office/officeart/2008/layout/LinedList"/>
    <dgm:cxn modelId="{D2A93081-566E-4A06-A0FD-587E4AD64BD8}" type="presParOf" srcId="{B593A022-1639-458A-BFF0-DBE5A282D8E0}" destId="{48BF71FE-1F2B-44E0-B49B-48FA3FB5D921}" srcOrd="8" destOrd="0" presId="urn:microsoft.com/office/officeart/2008/layout/LinedList"/>
    <dgm:cxn modelId="{F9473AF0-2DFD-4CAB-9510-5490655ECA36}" type="presParOf" srcId="{B593A022-1639-458A-BFF0-DBE5A282D8E0}" destId="{26CC27A5-93B9-4148-BA39-B9D5A00E7E02}" srcOrd="9" destOrd="0" presId="urn:microsoft.com/office/officeart/2008/layout/LinedList"/>
    <dgm:cxn modelId="{AB20F0D5-FD4C-45E8-84C1-BDA08B4D2C40}" type="presParOf" srcId="{B593A022-1639-458A-BFF0-DBE5A282D8E0}" destId="{10F1303B-7AC6-4FC4-A53F-F6F5460CF157}" srcOrd="10" destOrd="0" presId="urn:microsoft.com/office/officeart/2008/layout/LinedList"/>
    <dgm:cxn modelId="{C98E669E-A5CA-4CFE-B95E-9E7E82C06ACC}" type="presParOf" srcId="{10F1303B-7AC6-4FC4-A53F-F6F5460CF157}" destId="{E0D48827-95D7-45D2-BB01-3A8B96923541}" srcOrd="0" destOrd="0" presId="urn:microsoft.com/office/officeart/2008/layout/LinedList"/>
    <dgm:cxn modelId="{F55A797F-45E3-4CF8-B08B-25E9D71DA22F}" type="presParOf" srcId="{10F1303B-7AC6-4FC4-A53F-F6F5460CF157}" destId="{75F37664-33F3-4CC6-821A-4D4A18549F02}" srcOrd="1" destOrd="0" presId="urn:microsoft.com/office/officeart/2008/layout/LinedList"/>
    <dgm:cxn modelId="{3FB8223A-AD29-4CE7-8B6D-23B365FA9264}" type="presParOf" srcId="{10F1303B-7AC6-4FC4-A53F-F6F5460CF157}" destId="{B6A6A92F-5D79-4509-AB0E-047D993E88CE}" srcOrd="2" destOrd="0" presId="urn:microsoft.com/office/officeart/2008/layout/LinedList"/>
    <dgm:cxn modelId="{4CCF8ABD-EEC1-4CA3-B169-C6C8C9F8AC73}" type="presParOf" srcId="{B593A022-1639-458A-BFF0-DBE5A282D8E0}" destId="{724D000A-D2CF-426D-9EF5-6F31DC4E3005}" srcOrd="11" destOrd="0" presId="urn:microsoft.com/office/officeart/2008/layout/LinedList"/>
    <dgm:cxn modelId="{92AED25E-C09F-4A7C-B734-8287A6139ADE}" type="presParOf" srcId="{B593A022-1639-458A-BFF0-DBE5A282D8E0}" destId="{95D0BB7C-9B39-41BF-ADD1-B925AD0272C3}" srcOrd="12" destOrd="0" presId="urn:microsoft.com/office/officeart/2008/layout/LinedList"/>
    <dgm:cxn modelId="{C51660A5-1755-40EE-9965-33031BD0E2F7}" type="presParOf" srcId="{B593A022-1639-458A-BFF0-DBE5A282D8E0}" destId="{92DA784A-02AB-47BA-ADF3-D169FD70A8BF}" srcOrd="13" destOrd="0" presId="urn:microsoft.com/office/officeart/2008/layout/LinedList"/>
    <dgm:cxn modelId="{518F9445-F6E8-4E99-8582-3C81C8D5B351}" type="presParOf" srcId="{92DA784A-02AB-47BA-ADF3-D169FD70A8BF}" destId="{5AF3F1EE-0373-48C1-A544-96285305C351}" srcOrd="0" destOrd="0" presId="urn:microsoft.com/office/officeart/2008/layout/LinedList"/>
    <dgm:cxn modelId="{0CF8AB9A-4F51-4BD6-B5D3-0C737974F238}" type="presParOf" srcId="{92DA784A-02AB-47BA-ADF3-D169FD70A8BF}" destId="{B6B6CF93-5221-4C53-8EB8-4CA486053ED3}" srcOrd="1" destOrd="0" presId="urn:microsoft.com/office/officeart/2008/layout/LinedList"/>
    <dgm:cxn modelId="{ABBFEDC3-850B-4F28-8ACA-0835440B2427}" type="presParOf" srcId="{92DA784A-02AB-47BA-ADF3-D169FD70A8BF}" destId="{2C0FBB01-F8C5-4200-AFEF-712D724447E6}" srcOrd="2" destOrd="0" presId="urn:microsoft.com/office/officeart/2008/layout/LinedList"/>
    <dgm:cxn modelId="{D3782ACA-7AEC-4940-9F84-C3233F4AB3FE}" type="presParOf" srcId="{B593A022-1639-458A-BFF0-DBE5A282D8E0}" destId="{B26BEA40-E420-44A7-A1F5-65866458A1C3}" srcOrd="14" destOrd="0" presId="urn:microsoft.com/office/officeart/2008/layout/LinedList"/>
    <dgm:cxn modelId="{96DCB10F-C7EE-4D7C-B86F-A933EDDD00E8}" type="presParOf" srcId="{B593A022-1639-458A-BFF0-DBE5A282D8E0}" destId="{81A4ED79-2D79-4F5A-9878-22BF512BDF97}" srcOrd="15" destOrd="0" presId="urn:microsoft.com/office/officeart/2008/layout/LinedList"/>
    <dgm:cxn modelId="{67A95272-A7E6-46F7-85D8-6920536D4EC1}" type="presParOf" srcId="{B593A022-1639-458A-BFF0-DBE5A282D8E0}" destId="{33FC7451-1098-473B-B3FE-39A32D232FEC}" srcOrd="16" destOrd="0" presId="urn:microsoft.com/office/officeart/2008/layout/LinedList"/>
    <dgm:cxn modelId="{124BDDF2-E22C-468B-8AD1-F5E45D59A557}" type="presParOf" srcId="{33FC7451-1098-473B-B3FE-39A32D232FEC}" destId="{08D6CA86-9500-49CE-AA7E-7615837B7BF2}" srcOrd="0" destOrd="0" presId="urn:microsoft.com/office/officeart/2008/layout/LinedList"/>
    <dgm:cxn modelId="{F4686CC8-72BC-42C5-9524-BCFCCD657BA0}" type="presParOf" srcId="{33FC7451-1098-473B-B3FE-39A32D232FEC}" destId="{B63DA958-3E26-4943-85CD-BDA73D47A901}" srcOrd="1" destOrd="0" presId="urn:microsoft.com/office/officeart/2008/layout/LinedList"/>
    <dgm:cxn modelId="{6C63DD32-7D41-40DB-8EF3-DD408D4A3339}" type="presParOf" srcId="{33FC7451-1098-473B-B3FE-39A32D232FEC}" destId="{5ACA27A0-82F0-403A-96FC-AC1C8915BD00}" srcOrd="2" destOrd="0" presId="urn:microsoft.com/office/officeart/2008/layout/LinedList"/>
    <dgm:cxn modelId="{882D430E-BB4C-41C0-B89A-D77BC971D8C0}" type="presParOf" srcId="{B593A022-1639-458A-BFF0-DBE5A282D8E0}" destId="{56FF5F46-1B16-4F99-ABFD-347E90A3EB27}" srcOrd="17" destOrd="0" presId="urn:microsoft.com/office/officeart/2008/layout/LinedList"/>
    <dgm:cxn modelId="{B7B5890D-686B-4210-BC26-F57AA682ED38}" type="presParOf" srcId="{B593A022-1639-458A-BFF0-DBE5A282D8E0}" destId="{AF839C50-B2F6-459F-893C-52FBC051495C}" srcOrd="18" destOrd="0" presId="urn:microsoft.com/office/officeart/2008/layout/LinedList"/>
    <dgm:cxn modelId="{62ED1404-A7C5-48F7-8A23-D65EB8A19182}" type="presParOf" srcId="{B593A022-1639-458A-BFF0-DBE5A282D8E0}" destId="{2D52C19B-B701-4245-AECF-1208307F2AC5}" srcOrd="19" destOrd="0" presId="urn:microsoft.com/office/officeart/2008/layout/LinedList"/>
    <dgm:cxn modelId="{7D0384BE-A2E3-43F4-AA77-9802B6A3ED9D}" type="presParOf" srcId="{2D52C19B-B701-4245-AECF-1208307F2AC5}" destId="{88F5AA1E-7875-4F4C-BAB3-74C0DF0B91FD}" srcOrd="0" destOrd="0" presId="urn:microsoft.com/office/officeart/2008/layout/LinedList"/>
    <dgm:cxn modelId="{3A62C175-AD88-44EC-873C-C875B12F161E}" type="presParOf" srcId="{2D52C19B-B701-4245-AECF-1208307F2AC5}" destId="{9340CCB1-0031-4E44-880F-32BF889E4EC4}" srcOrd="1" destOrd="0" presId="urn:microsoft.com/office/officeart/2008/layout/LinedList"/>
    <dgm:cxn modelId="{D250ACE8-D766-4943-B2E8-D6556D876A79}" type="presParOf" srcId="{2D52C19B-B701-4245-AECF-1208307F2AC5}" destId="{DB9E8C7B-AEBA-4D01-89AB-1AC87D32B602}" srcOrd="2" destOrd="0" presId="urn:microsoft.com/office/officeart/2008/layout/LinedList"/>
    <dgm:cxn modelId="{3A455D7B-7786-457F-B9F2-1A71135570E5}" type="presParOf" srcId="{B593A022-1639-458A-BFF0-DBE5A282D8E0}" destId="{C4960F23-D230-41F0-9073-CA7346FC3C29}" srcOrd="20" destOrd="0" presId="urn:microsoft.com/office/officeart/2008/layout/LinedList"/>
    <dgm:cxn modelId="{3EBC9943-4747-40ED-B577-CEA556ADF4CB}" type="presParOf" srcId="{B593A022-1639-458A-BFF0-DBE5A282D8E0}" destId="{189E9B8C-692E-4A2A-9BD8-BFA343886992}" srcOrd="21" destOrd="0" presId="urn:microsoft.com/office/officeart/2008/layout/LinedList"/>
    <dgm:cxn modelId="{2605CE16-B0F6-4FFB-97CE-780E82CB3F08}" type="presParOf" srcId="{B593A022-1639-458A-BFF0-DBE5A282D8E0}" destId="{87B2E66B-945E-4A8A-835F-2989A3EBD7AE}" srcOrd="22" destOrd="0" presId="urn:microsoft.com/office/officeart/2008/layout/LinedList"/>
    <dgm:cxn modelId="{A6B73665-B007-4503-B9B1-E0D4386AA977}" type="presParOf" srcId="{87B2E66B-945E-4A8A-835F-2989A3EBD7AE}" destId="{71B9A215-C949-4AAC-9B18-11A888F7B76E}" srcOrd="0" destOrd="0" presId="urn:microsoft.com/office/officeart/2008/layout/LinedList"/>
    <dgm:cxn modelId="{6664C8AF-1C47-4FA0-AD44-048A83F9E26C}" type="presParOf" srcId="{87B2E66B-945E-4A8A-835F-2989A3EBD7AE}" destId="{2186D315-BB91-468F-90D6-59D78FE456B8}" srcOrd="1" destOrd="0" presId="urn:microsoft.com/office/officeart/2008/layout/LinedList"/>
    <dgm:cxn modelId="{B2452326-D198-470F-82AC-C11E38696035}" type="presParOf" srcId="{87B2E66B-945E-4A8A-835F-2989A3EBD7AE}" destId="{E43F2BBE-71DE-4FD3-BB36-BF79CFCCFEC6}" srcOrd="2" destOrd="0" presId="urn:microsoft.com/office/officeart/2008/layout/LinedList"/>
    <dgm:cxn modelId="{42F5BC30-0CE6-48C0-94D1-9049E931FF50}" type="presParOf" srcId="{B593A022-1639-458A-BFF0-DBE5A282D8E0}" destId="{0EAC06C9-1880-440C-B4B9-1DA444ED7490}" srcOrd="23" destOrd="0" presId="urn:microsoft.com/office/officeart/2008/layout/LinedList"/>
    <dgm:cxn modelId="{44DFFE5F-CA53-409D-9134-FAF3DAD40866}" type="presParOf" srcId="{B593A022-1639-458A-BFF0-DBE5A282D8E0}" destId="{DA7E5603-F702-45A3-B127-3F5407349B9B}" srcOrd="24" destOrd="0" presId="urn:microsoft.com/office/officeart/2008/layout/LinedList"/>
    <dgm:cxn modelId="{541DE902-4A9D-40E6-8022-C641D401733D}" type="presParOf" srcId="{B593A022-1639-458A-BFF0-DBE5A282D8E0}" destId="{32933725-6B0A-474D-AEE9-E33F86CC6460}" srcOrd="25" destOrd="0" presId="urn:microsoft.com/office/officeart/2008/layout/LinedList"/>
    <dgm:cxn modelId="{3502FA58-4DE7-45ED-8BD7-584242F77DB0}" type="presParOf" srcId="{32933725-6B0A-474D-AEE9-E33F86CC6460}" destId="{9180B848-3430-4157-AF3C-67C9ED057A38}" srcOrd="0" destOrd="0" presId="urn:microsoft.com/office/officeart/2008/layout/LinedList"/>
    <dgm:cxn modelId="{053C79B0-B9B9-4690-BFEC-B29335EF4269}" type="presParOf" srcId="{32933725-6B0A-474D-AEE9-E33F86CC6460}" destId="{E2D0FB8C-6C12-4FFD-A367-DA309835EB2A}" srcOrd="1" destOrd="0" presId="urn:microsoft.com/office/officeart/2008/layout/LinedList"/>
    <dgm:cxn modelId="{3186167D-1208-44CB-B056-B77233108B56}" type="presParOf" srcId="{32933725-6B0A-474D-AEE9-E33F86CC6460}" destId="{E99231BF-46B2-4226-BFB4-D5525D924022}" srcOrd="2" destOrd="0" presId="urn:microsoft.com/office/officeart/2008/layout/LinedList"/>
    <dgm:cxn modelId="{89BABF87-C18C-4976-9031-FC128CEF3B45}" type="presParOf" srcId="{B593A022-1639-458A-BFF0-DBE5A282D8E0}" destId="{0CF3E5BA-ECF2-45E4-994C-A3DD1E92AEFC}" srcOrd="26" destOrd="0" presId="urn:microsoft.com/office/officeart/2008/layout/LinedList"/>
    <dgm:cxn modelId="{74E0F6CE-7B7F-441D-8E92-0064CA742344}" type="presParOf" srcId="{B593A022-1639-458A-BFF0-DBE5A282D8E0}" destId="{2ED63FEB-B424-4ECC-A784-FA2AC32FBE8C}" srcOrd="27" destOrd="0" presId="urn:microsoft.com/office/officeart/2008/layout/LinedList"/>
    <dgm:cxn modelId="{20A31365-257F-4B67-90BB-E6819C9CAEA2}" type="presParOf" srcId="{B593A022-1639-458A-BFF0-DBE5A282D8E0}" destId="{ADA92149-A9FB-4203-94DA-A4813573F549}" srcOrd="28" destOrd="0" presId="urn:microsoft.com/office/officeart/2008/layout/LinedList"/>
    <dgm:cxn modelId="{ADA4B70F-B476-4110-B1FE-2CF8718BFB0D}" type="presParOf" srcId="{ADA92149-A9FB-4203-94DA-A4813573F549}" destId="{1BAF4B58-0D77-40FE-8012-AD4FC8D0397E}" srcOrd="0" destOrd="0" presId="urn:microsoft.com/office/officeart/2008/layout/LinedList"/>
    <dgm:cxn modelId="{622F1B0D-B6BA-4288-9ADA-FD35F838907D}" type="presParOf" srcId="{ADA92149-A9FB-4203-94DA-A4813573F549}" destId="{F2BA5A77-A8F0-45E1-81CA-A33D497A8D4E}" srcOrd="1" destOrd="0" presId="urn:microsoft.com/office/officeart/2008/layout/LinedList"/>
    <dgm:cxn modelId="{44DE3C6C-0051-4E3E-B2A3-DABBD1DBA5E1}" type="presParOf" srcId="{ADA92149-A9FB-4203-94DA-A4813573F549}" destId="{230DFB2C-476B-465C-9DE3-96F4B80EC90A}" srcOrd="2" destOrd="0" presId="urn:microsoft.com/office/officeart/2008/layout/LinedList"/>
    <dgm:cxn modelId="{9F251C87-C5D4-4BB3-B0FB-27DD87325CE7}" type="presParOf" srcId="{B593A022-1639-458A-BFF0-DBE5A282D8E0}" destId="{8FA99899-3434-4381-8345-FBFDC944B11C}" srcOrd="29" destOrd="0" presId="urn:microsoft.com/office/officeart/2008/layout/LinedList"/>
    <dgm:cxn modelId="{56D70A62-AD05-476B-8951-7030F4F1B671}" type="presParOf" srcId="{B593A022-1639-458A-BFF0-DBE5A282D8E0}" destId="{854C4DA5-D9D0-4D4D-B514-BED20A528334}" srcOrd="30" destOrd="0" presId="urn:microsoft.com/office/officeart/2008/layout/LinedList"/>
    <dgm:cxn modelId="{B4AE9DA3-56E6-4CF9-AE5F-3078B1F3B385}" type="presParOf" srcId="{B593A022-1639-458A-BFF0-DBE5A282D8E0}" destId="{B797190C-034B-4B5E-94A3-9894A8BE2EFF}" srcOrd="31" destOrd="0" presId="urn:microsoft.com/office/officeart/2008/layout/LinedList"/>
    <dgm:cxn modelId="{2FF145E3-2E20-46B5-B77F-0CFA893526D1}" type="presParOf" srcId="{B797190C-034B-4B5E-94A3-9894A8BE2EFF}" destId="{8AFCDCAB-CA11-4E49-B248-9DCCD9B496D5}" srcOrd="0" destOrd="0" presId="urn:microsoft.com/office/officeart/2008/layout/LinedList"/>
    <dgm:cxn modelId="{5C8E418F-DACD-4CF5-8A2C-E15690244F5D}" type="presParOf" srcId="{B797190C-034B-4B5E-94A3-9894A8BE2EFF}" destId="{759CCCA4-8DE6-4EAD-8918-3BD06FE6709F}" srcOrd="1" destOrd="0" presId="urn:microsoft.com/office/officeart/2008/layout/LinedList"/>
    <dgm:cxn modelId="{F2559DE3-CBB9-438F-B9CB-ECC4B99833C1}" type="presParOf" srcId="{B797190C-034B-4B5E-94A3-9894A8BE2EFF}" destId="{F179B545-BA36-4F7A-860A-13ED6287A162}" srcOrd="2" destOrd="0" presId="urn:microsoft.com/office/officeart/2008/layout/LinedList"/>
    <dgm:cxn modelId="{4138FF5C-716F-45F9-86A8-EF1A97EE31F1}" type="presParOf" srcId="{B593A022-1639-458A-BFF0-DBE5A282D8E0}" destId="{80475598-D74D-47DE-A580-BB849014164A}" srcOrd="32" destOrd="0" presId="urn:microsoft.com/office/officeart/2008/layout/LinedList"/>
    <dgm:cxn modelId="{27B3D124-0B44-4132-B56C-10CB10B677A0}" type="presParOf" srcId="{B593A022-1639-458A-BFF0-DBE5A282D8E0}" destId="{E34B0278-C4EE-478F-9073-893FB3FEDB18}" srcOrd="33" destOrd="0" presId="urn:microsoft.com/office/officeart/2008/layout/LinedList"/>
    <dgm:cxn modelId="{DB1757A0-4205-4DA9-93F9-6CCE4771AA28}" type="presParOf" srcId="{B593A022-1639-458A-BFF0-DBE5A282D8E0}" destId="{BD498F0C-F5F0-4C52-99A2-C3FC645FD295}" srcOrd="34" destOrd="0" presId="urn:microsoft.com/office/officeart/2008/layout/LinedList"/>
    <dgm:cxn modelId="{622636C9-EF85-436C-8317-A6A8F0E27D7A}" type="presParOf" srcId="{BD498F0C-F5F0-4C52-99A2-C3FC645FD295}" destId="{7CE72118-0D47-420A-BCBD-CFCECE5E583D}" srcOrd="0" destOrd="0" presId="urn:microsoft.com/office/officeart/2008/layout/LinedList"/>
    <dgm:cxn modelId="{5E18FD60-CDEE-4AA9-B1AE-0652E5DFC75A}" type="presParOf" srcId="{BD498F0C-F5F0-4C52-99A2-C3FC645FD295}" destId="{1EC73982-B263-4C12-9CC5-22C6DEDDEC5C}" srcOrd="1" destOrd="0" presId="urn:microsoft.com/office/officeart/2008/layout/LinedList"/>
    <dgm:cxn modelId="{279DE564-00D8-4923-83C7-48D3E887D953}" type="presParOf" srcId="{BD498F0C-F5F0-4C52-99A2-C3FC645FD295}" destId="{29D21D6F-B5F8-460F-A1E5-A456BD9582AE}" srcOrd="2" destOrd="0" presId="urn:microsoft.com/office/officeart/2008/layout/LinedList"/>
    <dgm:cxn modelId="{C09AAE79-14E6-40ED-BDC2-59312A8281BD}" type="presParOf" srcId="{B593A022-1639-458A-BFF0-DBE5A282D8E0}" destId="{8404CCA9-5945-4409-AF38-27456A6900C1}" srcOrd="35" destOrd="0" presId="urn:microsoft.com/office/officeart/2008/layout/LinedList"/>
    <dgm:cxn modelId="{AB0B33D9-2B38-4F38-BE3A-B3EB22810643}" type="presParOf" srcId="{B593A022-1639-458A-BFF0-DBE5A282D8E0}" destId="{113ED363-9E01-4B67-8B93-5F7408D1FD4B}" srcOrd="36"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96B5A-987E-4067-BA27-E54AA7027A13}">
      <dsp:nvSpPr>
        <dsp:cNvPr id="0" name=""/>
        <dsp:cNvSpPr/>
      </dsp:nvSpPr>
      <dsp:spPr>
        <a:xfrm>
          <a:off x="0" y="0"/>
          <a:ext cx="4408595"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C518B0-AA87-431A-B895-9A007580E6A2}">
      <dsp:nvSpPr>
        <dsp:cNvPr id="0" name=""/>
        <dsp:cNvSpPr/>
      </dsp:nvSpPr>
      <dsp:spPr>
        <a:xfrm flipH="1">
          <a:off x="0" y="0"/>
          <a:ext cx="58510" cy="5880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 </a:t>
          </a:r>
        </a:p>
      </dsp:txBody>
      <dsp:txXfrm>
        <a:off x="0" y="0"/>
        <a:ext cx="58510" cy="5880433"/>
      </dsp:txXfrm>
    </dsp:sp>
    <dsp:sp modelId="{716DDDB6-4C7D-4780-B863-1D892A368B0B}">
      <dsp:nvSpPr>
        <dsp:cNvPr id="0" name=""/>
        <dsp:cNvSpPr/>
      </dsp:nvSpPr>
      <dsp:spPr>
        <a:xfrm>
          <a:off x="124639" y="23221"/>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Individual Companies</a:t>
          </a:r>
        </a:p>
      </dsp:txBody>
      <dsp:txXfrm>
        <a:off x="124639" y="23221"/>
        <a:ext cx="3460747" cy="464433"/>
      </dsp:txXfrm>
    </dsp:sp>
    <dsp:sp modelId="{F7A106F4-EE05-4613-8339-DB7AB2AB9036}">
      <dsp:nvSpPr>
        <dsp:cNvPr id="0" name=""/>
        <dsp:cNvSpPr/>
      </dsp:nvSpPr>
      <dsp:spPr>
        <a:xfrm>
          <a:off x="58510" y="487655"/>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13C7D9-BC26-4AD7-9DD2-6813C9C9CC6B}">
      <dsp:nvSpPr>
        <dsp:cNvPr id="0" name=""/>
        <dsp:cNvSpPr/>
      </dsp:nvSpPr>
      <dsp:spPr>
        <a:xfrm>
          <a:off x="124639" y="510876"/>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Business as Customers</a:t>
          </a:r>
        </a:p>
      </dsp:txBody>
      <dsp:txXfrm>
        <a:off x="124639" y="510876"/>
        <a:ext cx="3460747" cy="464433"/>
      </dsp:txXfrm>
    </dsp:sp>
    <dsp:sp modelId="{A4D36AEE-6F7F-46EF-A821-BD486E056D98}">
      <dsp:nvSpPr>
        <dsp:cNvPr id="0" name=""/>
        <dsp:cNvSpPr/>
      </dsp:nvSpPr>
      <dsp:spPr>
        <a:xfrm>
          <a:off x="58510" y="975310"/>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520C13-83B6-494E-A561-1434AAC05F63}">
      <dsp:nvSpPr>
        <dsp:cNvPr id="0" name=""/>
        <dsp:cNvSpPr/>
      </dsp:nvSpPr>
      <dsp:spPr>
        <a:xfrm>
          <a:off x="124639" y="998532"/>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Program or Institution Driven</a:t>
          </a:r>
        </a:p>
      </dsp:txBody>
      <dsp:txXfrm>
        <a:off x="124639" y="998532"/>
        <a:ext cx="3460747" cy="464433"/>
      </dsp:txXfrm>
    </dsp:sp>
    <dsp:sp modelId="{48BF71FE-1F2B-44E0-B49B-48FA3FB5D921}">
      <dsp:nvSpPr>
        <dsp:cNvPr id="0" name=""/>
        <dsp:cNvSpPr/>
      </dsp:nvSpPr>
      <dsp:spPr>
        <a:xfrm>
          <a:off x="58510" y="1462965"/>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1D3E5B-61D7-4324-97C2-C38F6E46AD8F}">
      <dsp:nvSpPr>
        <dsp:cNvPr id="0" name=""/>
        <dsp:cNvSpPr/>
      </dsp:nvSpPr>
      <dsp:spPr>
        <a:xfrm>
          <a:off x="124639" y="1486187"/>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r" defTabSz="800100">
            <a:lnSpc>
              <a:spcPct val="90000"/>
            </a:lnSpc>
            <a:spcBef>
              <a:spcPct val="0"/>
            </a:spcBef>
            <a:spcAft>
              <a:spcPct val="35000"/>
            </a:spcAft>
            <a:buNone/>
          </a:pPr>
          <a:r>
            <a:rPr lang="en-US" sz="1800" kern="1200" dirty="0">
              <a:solidFill>
                <a:srgbClr val="58595B"/>
              </a:solidFill>
            </a:rPr>
            <a:t>Statewide Top Down/Too Local</a:t>
          </a:r>
        </a:p>
      </dsp:txBody>
      <dsp:txXfrm>
        <a:off x="124639" y="1486187"/>
        <a:ext cx="3460747" cy="464433"/>
      </dsp:txXfrm>
    </dsp:sp>
    <dsp:sp modelId="{58852D7F-D195-4B07-94CD-B5D6B863C3D7}">
      <dsp:nvSpPr>
        <dsp:cNvPr id="0" name=""/>
        <dsp:cNvSpPr/>
      </dsp:nvSpPr>
      <dsp:spPr>
        <a:xfrm>
          <a:off x="58510" y="1950621"/>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79583-060D-4B3C-8114-48911B32F5F7}">
      <dsp:nvSpPr>
        <dsp:cNvPr id="0" name=""/>
        <dsp:cNvSpPr/>
      </dsp:nvSpPr>
      <dsp:spPr>
        <a:xfrm>
          <a:off x="124639" y="1973842"/>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Wishful Thinking</a:t>
          </a:r>
        </a:p>
      </dsp:txBody>
      <dsp:txXfrm>
        <a:off x="124639" y="1973842"/>
        <a:ext cx="3460747" cy="464433"/>
      </dsp:txXfrm>
    </dsp:sp>
    <dsp:sp modelId="{B2556EDF-CAC8-4D17-9868-6179D195338D}">
      <dsp:nvSpPr>
        <dsp:cNvPr id="0" name=""/>
        <dsp:cNvSpPr/>
      </dsp:nvSpPr>
      <dsp:spPr>
        <a:xfrm>
          <a:off x="58510" y="2438276"/>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776150-0709-4EDC-9C46-4E967CA6002E}">
      <dsp:nvSpPr>
        <dsp:cNvPr id="0" name=""/>
        <dsp:cNvSpPr/>
      </dsp:nvSpPr>
      <dsp:spPr>
        <a:xfrm>
          <a:off x="124639" y="2461498"/>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Workforce Only</a:t>
          </a:r>
        </a:p>
      </dsp:txBody>
      <dsp:txXfrm>
        <a:off x="124639" y="2461498"/>
        <a:ext cx="3460747" cy="464433"/>
      </dsp:txXfrm>
    </dsp:sp>
    <dsp:sp modelId="{FF017FB6-BC7E-4395-9534-9AF581013157}">
      <dsp:nvSpPr>
        <dsp:cNvPr id="0" name=""/>
        <dsp:cNvSpPr/>
      </dsp:nvSpPr>
      <dsp:spPr>
        <a:xfrm>
          <a:off x="58510" y="2925931"/>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96BF5A-E74D-4632-9819-CBCF9BF987D7}">
      <dsp:nvSpPr>
        <dsp:cNvPr id="0" name=""/>
        <dsp:cNvSpPr/>
      </dsp:nvSpPr>
      <dsp:spPr>
        <a:xfrm>
          <a:off x="124639" y="2949153"/>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Problem Driven</a:t>
          </a:r>
        </a:p>
      </dsp:txBody>
      <dsp:txXfrm>
        <a:off x="124639" y="2949153"/>
        <a:ext cx="3460747" cy="464433"/>
      </dsp:txXfrm>
    </dsp:sp>
    <dsp:sp modelId="{A301D91F-08F7-40E5-9EE5-2A20F075F1D9}">
      <dsp:nvSpPr>
        <dsp:cNvPr id="0" name=""/>
        <dsp:cNvSpPr/>
      </dsp:nvSpPr>
      <dsp:spPr>
        <a:xfrm>
          <a:off x="58510" y="3413587"/>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6CEC8E-275B-4C38-986A-A7638A297ADC}">
      <dsp:nvSpPr>
        <dsp:cNvPr id="0" name=""/>
        <dsp:cNvSpPr/>
      </dsp:nvSpPr>
      <dsp:spPr>
        <a:xfrm>
          <a:off x="124639" y="3436808"/>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Target Populations First</a:t>
          </a:r>
        </a:p>
      </dsp:txBody>
      <dsp:txXfrm>
        <a:off x="124639" y="3436808"/>
        <a:ext cx="3460747" cy="464433"/>
      </dsp:txXfrm>
    </dsp:sp>
    <dsp:sp modelId="{5D1E2C4D-5DC3-44BF-8580-31B622BA356A}">
      <dsp:nvSpPr>
        <dsp:cNvPr id="0" name=""/>
        <dsp:cNvSpPr/>
      </dsp:nvSpPr>
      <dsp:spPr>
        <a:xfrm>
          <a:off x="58510" y="3901242"/>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111C91-CF92-4C2B-BB02-83C6C0BA96CC}">
      <dsp:nvSpPr>
        <dsp:cNvPr id="0" name=""/>
        <dsp:cNvSpPr/>
      </dsp:nvSpPr>
      <dsp:spPr>
        <a:xfrm>
          <a:off x="124639" y="3924464"/>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Representation Oriented</a:t>
          </a:r>
        </a:p>
      </dsp:txBody>
      <dsp:txXfrm>
        <a:off x="124639" y="3924464"/>
        <a:ext cx="3460747" cy="464433"/>
      </dsp:txXfrm>
    </dsp:sp>
    <dsp:sp modelId="{E5F84590-196A-45CD-B0F4-AD8CFE678B83}">
      <dsp:nvSpPr>
        <dsp:cNvPr id="0" name=""/>
        <dsp:cNvSpPr/>
      </dsp:nvSpPr>
      <dsp:spPr>
        <a:xfrm>
          <a:off x="58510" y="4388897"/>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122224-E072-4A23-A165-34A1A842B513}">
      <dsp:nvSpPr>
        <dsp:cNvPr id="0" name=""/>
        <dsp:cNvSpPr/>
      </dsp:nvSpPr>
      <dsp:spPr>
        <a:xfrm>
          <a:off x="124639" y="4412119"/>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Futile Search for Consensus</a:t>
          </a:r>
        </a:p>
      </dsp:txBody>
      <dsp:txXfrm>
        <a:off x="124639" y="4412119"/>
        <a:ext cx="3460747" cy="464433"/>
      </dsp:txXfrm>
    </dsp:sp>
    <dsp:sp modelId="{A0EA170A-C92C-45BA-90F2-F5923A31C56A}">
      <dsp:nvSpPr>
        <dsp:cNvPr id="0" name=""/>
        <dsp:cNvSpPr/>
      </dsp:nvSpPr>
      <dsp:spPr>
        <a:xfrm>
          <a:off x="58510" y="4876552"/>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FB062C-C826-4ADC-B7E3-589CE2EB68DC}">
      <dsp:nvSpPr>
        <dsp:cNvPr id="0" name=""/>
        <dsp:cNvSpPr/>
      </dsp:nvSpPr>
      <dsp:spPr>
        <a:xfrm>
          <a:off x="124639" y="4899774"/>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Organizations &amp; Jurisdictions</a:t>
          </a:r>
        </a:p>
      </dsp:txBody>
      <dsp:txXfrm>
        <a:off x="124639" y="4899774"/>
        <a:ext cx="3460747" cy="464433"/>
      </dsp:txXfrm>
    </dsp:sp>
    <dsp:sp modelId="{814B71AA-7ECD-4355-8B8D-E7FDAFF08453}">
      <dsp:nvSpPr>
        <dsp:cNvPr id="0" name=""/>
        <dsp:cNvSpPr/>
      </dsp:nvSpPr>
      <dsp:spPr>
        <a:xfrm>
          <a:off x="58510" y="5364208"/>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BBFF95-FE70-4AF3-BE82-F54681FA91A0}">
      <dsp:nvSpPr>
        <dsp:cNvPr id="0" name=""/>
        <dsp:cNvSpPr/>
      </dsp:nvSpPr>
      <dsp:spPr>
        <a:xfrm>
          <a:off x="124639" y="5387429"/>
          <a:ext cx="3460747" cy="46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r" defTabSz="844550">
            <a:lnSpc>
              <a:spcPct val="90000"/>
            </a:lnSpc>
            <a:spcBef>
              <a:spcPct val="0"/>
            </a:spcBef>
            <a:spcAft>
              <a:spcPct val="35000"/>
            </a:spcAft>
            <a:buNone/>
          </a:pPr>
          <a:r>
            <a:rPr lang="en-US" sz="1900" kern="1200" dirty="0">
              <a:solidFill>
                <a:srgbClr val="58595B"/>
              </a:solidFill>
            </a:rPr>
            <a:t>Mysterious Unique Occurrence</a:t>
          </a:r>
        </a:p>
      </dsp:txBody>
      <dsp:txXfrm>
        <a:off x="124639" y="5387429"/>
        <a:ext cx="3460747" cy="464433"/>
      </dsp:txXfrm>
    </dsp:sp>
    <dsp:sp modelId="{A0C6EC39-5267-471E-9457-358093A6AD47}">
      <dsp:nvSpPr>
        <dsp:cNvPr id="0" name=""/>
        <dsp:cNvSpPr/>
      </dsp:nvSpPr>
      <dsp:spPr>
        <a:xfrm>
          <a:off x="58510" y="5851863"/>
          <a:ext cx="352687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96B5A-987E-4067-BA27-E54AA7027A13}">
      <dsp:nvSpPr>
        <dsp:cNvPr id="0" name=""/>
        <dsp:cNvSpPr/>
      </dsp:nvSpPr>
      <dsp:spPr>
        <a:xfrm>
          <a:off x="0" y="0"/>
          <a:ext cx="576625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C518B0-AA87-431A-B895-9A007580E6A2}">
      <dsp:nvSpPr>
        <dsp:cNvPr id="0" name=""/>
        <dsp:cNvSpPr/>
      </dsp:nvSpPr>
      <dsp:spPr>
        <a:xfrm flipH="1">
          <a:off x="0" y="0"/>
          <a:ext cx="76529" cy="5872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 </a:t>
          </a:r>
        </a:p>
      </dsp:txBody>
      <dsp:txXfrm>
        <a:off x="0" y="0"/>
        <a:ext cx="76529" cy="5872158"/>
      </dsp:txXfrm>
    </dsp:sp>
    <dsp:sp modelId="{716DDDB6-4C7D-4780-B863-1D892A368B0B}">
      <dsp:nvSpPr>
        <dsp:cNvPr id="0" name=""/>
        <dsp:cNvSpPr/>
      </dsp:nvSpPr>
      <dsp:spPr>
        <a:xfrm>
          <a:off x="163023" y="23189"/>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Clusters of Companies</a:t>
          </a:r>
        </a:p>
      </dsp:txBody>
      <dsp:txXfrm>
        <a:off x="163023" y="23189"/>
        <a:ext cx="4526510" cy="463780"/>
      </dsp:txXfrm>
    </dsp:sp>
    <dsp:sp modelId="{F7A106F4-EE05-4613-8339-DB7AB2AB9036}">
      <dsp:nvSpPr>
        <dsp:cNvPr id="0" name=""/>
        <dsp:cNvSpPr/>
      </dsp:nvSpPr>
      <dsp:spPr>
        <a:xfrm>
          <a:off x="76529" y="486969"/>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13C7D9-BC26-4AD7-9DD2-6813C9C9CC6B}">
      <dsp:nvSpPr>
        <dsp:cNvPr id="0" name=""/>
        <dsp:cNvSpPr/>
      </dsp:nvSpPr>
      <dsp:spPr>
        <a:xfrm>
          <a:off x="163023" y="510158"/>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Business as Partners / Leaders</a:t>
          </a:r>
        </a:p>
      </dsp:txBody>
      <dsp:txXfrm>
        <a:off x="163023" y="510158"/>
        <a:ext cx="4526510" cy="463780"/>
      </dsp:txXfrm>
    </dsp:sp>
    <dsp:sp modelId="{A4D36AEE-6F7F-46EF-A821-BD486E056D98}">
      <dsp:nvSpPr>
        <dsp:cNvPr id="0" name=""/>
        <dsp:cNvSpPr/>
      </dsp:nvSpPr>
      <dsp:spPr>
        <a:xfrm>
          <a:off x="76529" y="973938"/>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520C13-83B6-494E-A561-1434AAC05F63}">
      <dsp:nvSpPr>
        <dsp:cNvPr id="0" name=""/>
        <dsp:cNvSpPr/>
      </dsp:nvSpPr>
      <dsp:spPr>
        <a:xfrm>
          <a:off x="163023" y="997127"/>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Industry Driven</a:t>
          </a:r>
        </a:p>
      </dsp:txBody>
      <dsp:txXfrm>
        <a:off x="163023" y="997127"/>
        <a:ext cx="4526510" cy="463780"/>
      </dsp:txXfrm>
    </dsp:sp>
    <dsp:sp modelId="{48BF71FE-1F2B-44E0-B49B-48FA3FB5D921}">
      <dsp:nvSpPr>
        <dsp:cNvPr id="0" name=""/>
        <dsp:cNvSpPr/>
      </dsp:nvSpPr>
      <dsp:spPr>
        <a:xfrm>
          <a:off x="76529" y="1460907"/>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F37664-33F3-4CC6-821A-4D4A18549F02}">
      <dsp:nvSpPr>
        <dsp:cNvPr id="0" name=""/>
        <dsp:cNvSpPr/>
      </dsp:nvSpPr>
      <dsp:spPr>
        <a:xfrm>
          <a:off x="163023" y="1484096"/>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Regional</a:t>
          </a:r>
        </a:p>
      </dsp:txBody>
      <dsp:txXfrm>
        <a:off x="163023" y="1484096"/>
        <a:ext cx="4526510" cy="463780"/>
      </dsp:txXfrm>
    </dsp:sp>
    <dsp:sp modelId="{724D000A-D2CF-426D-9EF5-6F31DC4E3005}">
      <dsp:nvSpPr>
        <dsp:cNvPr id="0" name=""/>
        <dsp:cNvSpPr/>
      </dsp:nvSpPr>
      <dsp:spPr>
        <a:xfrm>
          <a:off x="76529" y="1947876"/>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B6CF93-5221-4C53-8EB8-4CA486053ED3}">
      <dsp:nvSpPr>
        <dsp:cNvPr id="0" name=""/>
        <dsp:cNvSpPr/>
      </dsp:nvSpPr>
      <dsp:spPr>
        <a:xfrm>
          <a:off x="163023" y="1971065"/>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Build on existing or emerging strengths</a:t>
          </a:r>
        </a:p>
      </dsp:txBody>
      <dsp:txXfrm>
        <a:off x="163023" y="1971065"/>
        <a:ext cx="4526510" cy="463780"/>
      </dsp:txXfrm>
    </dsp:sp>
    <dsp:sp modelId="{B26BEA40-E420-44A7-A1F5-65866458A1C3}">
      <dsp:nvSpPr>
        <dsp:cNvPr id="0" name=""/>
        <dsp:cNvSpPr/>
      </dsp:nvSpPr>
      <dsp:spPr>
        <a:xfrm>
          <a:off x="76529" y="2434845"/>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3DA958-3E26-4943-85CD-BDA73D47A901}">
      <dsp:nvSpPr>
        <dsp:cNvPr id="0" name=""/>
        <dsp:cNvSpPr/>
      </dsp:nvSpPr>
      <dsp:spPr>
        <a:xfrm>
          <a:off x="163023" y="2458034"/>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All Industry Competitiveness Issues</a:t>
          </a:r>
        </a:p>
      </dsp:txBody>
      <dsp:txXfrm>
        <a:off x="163023" y="2458034"/>
        <a:ext cx="4526510" cy="463780"/>
      </dsp:txXfrm>
    </dsp:sp>
    <dsp:sp modelId="{56FF5F46-1B16-4F99-ABFD-347E90A3EB27}">
      <dsp:nvSpPr>
        <dsp:cNvPr id="0" name=""/>
        <dsp:cNvSpPr/>
      </dsp:nvSpPr>
      <dsp:spPr>
        <a:xfrm>
          <a:off x="76529" y="2921814"/>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40CCB1-0031-4E44-880F-32BF889E4EC4}">
      <dsp:nvSpPr>
        <dsp:cNvPr id="0" name=""/>
        <dsp:cNvSpPr/>
      </dsp:nvSpPr>
      <dsp:spPr>
        <a:xfrm>
          <a:off x="163023" y="2945003"/>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Opportunity Focused</a:t>
          </a:r>
        </a:p>
      </dsp:txBody>
      <dsp:txXfrm>
        <a:off x="163023" y="2945003"/>
        <a:ext cx="4526510" cy="463780"/>
      </dsp:txXfrm>
    </dsp:sp>
    <dsp:sp modelId="{C4960F23-D230-41F0-9073-CA7346FC3C29}">
      <dsp:nvSpPr>
        <dsp:cNvPr id="0" name=""/>
        <dsp:cNvSpPr/>
      </dsp:nvSpPr>
      <dsp:spPr>
        <a:xfrm>
          <a:off x="76529" y="3408783"/>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86D315-BB91-468F-90D6-59D78FE456B8}">
      <dsp:nvSpPr>
        <dsp:cNvPr id="0" name=""/>
        <dsp:cNvSpPr/>
      </dsp:nvSpPr>
      <dsp:spPr>
        <a:xfrm>
          <a:off x="163023" y="3431972"/>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Business Priorities First</a:t>
          </a:r>
        </a:p>
      </dsp:txBody>
      <dsp:txXfrm>
        <a:off x="163023" y="3431972"/>
        <a:ext cx="4526510" cy="463780"/>
      </dsp:txXfrm>
    </dsp:sp>
    <dsp:sp modelId="{0EAC06C9-1880-440C-B4B9-1DA444ED7490}">
      <dsp:nvSpPr>
        <dsp:cNvPr id="0" name=""/>
        <dsp:cNvSpPr/>
      </dsp:nvSpPr>
      <dsp:spPr>
        <a:xfrm>
          <a:off x="76529" y="3895752"/>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D0FB8C-6C12-4FFD-A367-DA309835EB2A}">
      <dsp:nvSpPr>
        <dsp:cNvPr id="0" name=""/>
        <dsp:cNvSpPr/>
      </dsp:nvSpPr>
      <dsp:spPr>
        <a:xfrm>
          <a:off x="163023" y="3918941"/>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Champion Led</a:t>
          </a:r>
        </a:p>
      </dsp:txBody>
      <dsp:txXfrm>
        <a:off x="163023" y="3918941"/>
        <a:ext cx="4526510" cy="463780"/>
      </dsp:txXfrm>
    </dsp:sp>
    <dsp:sp modelId="{0CF3E5BA-ECF2-45E4-994C-A3DD1E92AEFC}">
      <dsp:nvSpPr>
        <dsp:cNvPr id="0" name=""/>
        <dsp:cNvSpPr/>
      </dsp:nvSpPr>
      <dsp:spPr>
        <a:xfrm>
          <a:off x="76529" y="4382721"/>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BA5A77-A8F0-45E1-81CA-A33D497A8D4E}">
      <dsp:nvSpPr>
        <dsp:cNvPr id="0" name=""/>
        <dsp:cNvSpPr/>
      </dsp:nvSpPr>
      <dsp:spPr>
        <a:xfrm>
          <a:off x="163023" y="4405910"/>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Coalitions of the Willing</a:t>
          </a:r>
        </a:p>
      </dsp:txBody>
      <dsp:txXfrm>
        <a:off x="163023" y="4405910"/>
        <a:ext cx="4526510" cy="463780"/>
      </dsp:txXfrm>
    </dsp:sp>
    <dsp:sp modelId="{8FA99899-3434-4381-8345-FBFDC944B11C}">
      <dsp:nvSpPr>
        <dsp:cNvPr id="0" name=""/>
        <dsp:cNvSpPr/>
      </dsp:nvSpPr>
      <dsp:spPr>
        <a:xfrm>
          <a:off x="76529" y="4869690"/>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9CCCA4-8DE6-4EAD-8918-3BD06FE6709F}">
      <dsp:nvSpPr>
        <dsp:cNvPr id="0" name=""/>
        <dsp:cNvSpPr/>
      </dsp:nvSpPr>
      <dsp:spPr>
        <a:xfrm>
          <a:off x="163023" y="4892879"/>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People &amp; Relationships</a:t>
          </a:r>
        </a:p>
      </dsp:txBody>
      <dsp:txXfrm>
        <a:off x="163023" y="4892879"/>
        <a:ext cx="4526510" cy="463780"/>
      </dsp:txXfrm>
    </dsp:sp>
    <dsp:sp modelId="{80475598-D74D-47DE-A580-BB849014164A}">
      <dsp:nvSpPr>
        <dsp:cNvPr id="0" name=""/>
        <dsp:cNvSpPr/>
      </dsp:nvSpPr>
      <dsp:spPr>
        <a:xfrm>
          <a:off x="76529" y="5356659"/>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C73982-B263-4C12-9CC5-22C6DEDDEC5C}">
      <dsp:nvSpPr>
        <dsp:cNvPr id="0" name=""/>
        <dsp:cNvSpPr/>
      </dsp:nvSpPr>
      <dsp:spPr>
        <a:xfrm>
          <a:off x="163023" y="5379848"/>
          <a:ext cx="4526510" cy="463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172169"/>
              </a:solidFill>
            </a:rPr>
            <a:t>Disciplined Repeatable Process</a:t>
          </a:r>
        </a:p>
      </dsp:txBody>
      <dsp:txXfrm>
        <a:off x="163023" y="5379848"/>
        <a:ext cx="4526510" cy="463780"/>
      </dsp:txXfrm>
    </dsp:sp>
    <dsp:sp modelId="{8404CCA9-5945-4409-AF38-27456A6900C1}">
      <dsp:nvSpPr>
        <dsp:cNvPr id="0" name=""/>
        <dsp:cNvSpPr/>
      </dsp:nvSpPr>
      <dsp:spPr>
        <a:xfrm>
          <a:off x="76529" y="5843628"/>
          <a:ext cx="46130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22069"/>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6" y="0"/>
            <a:ext cx="3066733" cy="422069"/>
          </a:xfrm>
          <a:prstGeom prst="rect">
            <a:avLst/>
          </a:prstGeom>
        </p:spPr>
        <p:txBody>
          <a:bodyPr vert="horz" lIns="93936" tIns="46968" rIns="93936" bIns="46968" rtlCol="0"/>
          <a:lstStyle>
            <a:lvl1pPr algn="r">
              <a:defRPr sz="1200"/>
            </a:lvl1pPr>
          </a:lstStyle>
          <a:p>
            <a:fld id="{6FBC5395-2E63-4AE1-8EDF-4B05D5111EFA}" type="datetimeFigureOut">
              <a:rPr lang="en-US" smtClean="0"/>
              <a:t>7/11/2024</a:t>
            </a:fld>
            <a:endParaRPr lang="en-US"/>
          </a:p>
        </p:txBody>
      </p:sp>
      <p:sp>
        <p:nvSpPr>
          <p:cNvPr id="4" name="Slide Image Placeholder 3"/>
          <p:cNvSpPr>
            <a:spLocks noGrp="1" noRot="1" noChangeAspect="1"/>
          </p:cNvSpPr>
          <p:nvPr>
            <p:ph type="sldImg" idx="2"/>
          </p:nvPr>
        </p:nvSpPr>
        <p:spPr>
          <a:xfrm>
            <a:off x="1014413" y="1050925"/>
            <a:ext cx="5048250" cy="2840038"/>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048354"/>
            <a:ext cx="5661660" cy="3312289"/>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7990096"/>
            <a:ext cx="3066733" cy="422068"/>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7990096"/>
            <a:ext cx="3066733" cy="422068"/>
          </a:xfrm>
          <a:prstGeom prst="rect">
            <a:avLst/>
          </a:prstGeom>
        </p:spPr>
        <p:txBody>
          <a:bodyPr vert="horz" lIns="93936" tIns="46968" rIns="93936" bIns="46968" rtlCol="0" anchor="b"/>
          <a:lstStyle>
            <a:lvl1pPr algn="r">
              <a:defRPr sz="1200"/>
            </a:lvl1pPr>
          </a:lstStyle>
          <a:p>
            <a:fld id="{FD08157D-648B-467B-A2DA-43E2BA53B7C8}" type="slidenum">
              <a:rPr lang="en-US" smtClean="0"/>
              <a:t>‹#›</a:t>
            </a:fld>
            <a:endParaRPr lang="en-US"/>
          </a:p>
        </p:txBody>
      </p:sp>
    </p:spTree>
    <p:extLst>
      <p:ext uri="{BB962C8B-B14F-4D97-AF65-F5344CB8AC3E}">
        <p14:creationId xmlns:p14="http://schemas.microsoft.com/office/powerpoint/2010/main" val="302634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1:notes"/>
          <p:cNvSpPr>
            <a:spLocks noGrp="1" noRot="1" noChangeAspect="1"/>
          </p:cNvSpPr>
          <p:nvPr>
            <p:ph type="sldImg" idx="2"/>
          </p:nvPr>
        </p:nvSpPr>
        <p:spPr>
          <a:xfrm>
            <a:off x="1014413" y="1050925"/>
            <a:ext cx="5048250" cy="28400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 name="Google Shape;66;p1:notes"/>
          <p:cNvSpPr txBox="1">
            <a:spLocks noGrp="1"/>
          </p:cNvSpPr>
          <p:nvPr>
            <p:ph type="body" idx="1"/>
          </p:nvPr>
        </p:nvSpPr>
        <p:spPr>
          <a:xfrm>
            <a:off x="707708" y="4048354"/>
            <a:ext cx="5661660" cy="3312289"/>
          </a:xfrm>
          <a:prstGeom prst="rect">
            <a:avLst/>
          </a:prstGeom>
          <a:noFill/>
          <a:ln>
            <a:noFill/>
          </a:ln>
        </p:spPr>
        <p:txBody>
          <a:bodyPr spcFirstLastPara="1" wrap="square" lIns="93921" tIns="46948" rIns="93921" bIns="46948" anchor="t" anchorCtr="0">
            <a:noAutofit/>
          </a:bodyPr>
          <a:lstStyle/>
          <a:p>
            <a:r>
              <a:rPr lang="en-US"/>
              <a:t>Kelly- opening remarks</a:t>
            </a:r>
            <a:endParaRPr/>
          </a:p>
          <a:p>
            <a:endParaRPr/>
          </a:p>
          <a:p>
            <a:pPr>
              <a:buClr>
                <a:schemeClr val="dk1"/>
              </a:buClr>
            </a:pPr>
            <a:r>
              <a:rPr lang="en-US"/>
              <a:t>Our team will share how the Chicagoland Hospitality and Tourism Collaborative is employer-driven using these strategies to meet talent needs.</a:t>
            </a:r>
            <a:endParaRPr/>
          </a:p>
          <a:p>
            <a:endParaRPr/>
          </a:p>
        </p:txBody>
      </p:sp>
      <p:sp>
        <p:nvSpPr>
          <p:cNvPr id="67" name="Google Shape;67;p1:notes"/>
          <p:cNvSpPr txBox="1">
            <a:spLocks noGrp="1"/>
          </p:cNvSpPr>
          <p:nvPr>
            <p:ph type="sldNum" idx="12"/>
          </p:nvPr>
        </p:nvSpPr>
        <p:spPr>
          <a:xfrm>
            <a:off x="4008706" y="7990096"/>
            <a:ext cx="3066733" cy="422068"/>
          </a:xfrm>
          <a:prstGeom prst="rect">
            <a:avLst/>
          </a:prstGeom>
          <a:noFill/>
          <a:ln>
            <a:noFill/>
          </a:ln>
        </p:spPr>
        <p:txBody>
          <a:bodyPr spcFirstLastPara="1" wrap="square" lIns="93921" tIns="46948" rIns="93921" bIns="46948" anchor="b" anchorCtr="0">
            <a:noAutofit/>
          </a:bodyPr>
          <a:lstStyle/>
          <a:p>
            <a:pPr defTabSz="939363">
              <a:buClr>
                <a:srgbClr val="000000"/>
              </a:buClr>
              <a:defRPr/>
            </a:pPr>
            <a:fld id="{00000000-1234-1234-1234-123412341234}" type="slidenum">
              <a:rPr lang="en-US" sz="1400" kern="0">
                <a:solidFill>
                  <a:srgbClr val="000000"/>
                </a:solidFill>
                <a:latin typeface="Arial"/>
                <a:cs typeface="Arial"/>
                <a:sym typeface="Arial"/>
              </a:rPr>
              <a:pPr defTabSz="939363">
                <a:buClr>
                  <a:srgbClr val="000000"/>
                </a:buClr>
                <a:defRPr/>
              </a:pPr>
              <a:t>1</a:t>
            </a:fld>
            <a:endParaRPr sz="1400" kern="0">
              <a:solidFill>
                <a:srgbClr val="000000"/>
              </a:solidFill>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buFont typeface="Arial" panose="020B0604020202020204" pitchFamily="34" charset="0"/>
              <a:buChar char="•"/>
            </a:pPr>
            <a:r>
              <a:rPr lang="en-US" dirty="0"/>
              <a:t>Industry sector partnerships accomplish this through the development and implementation of sector strategies.</a:t>
            </a:r>
          </a:p>
          <a:p>
            <a:pPr marL="176131" indent="-176131">
              <a:buFont typeface="Arial" panose="020B0604020202020204" pitchFamily="34" charset="0"/>
              <a:buChar char="•"/>
            </a:pPr>
            <a:r>
              <a:rPr lang="en-US" dirty="0"/>
              <a:t>Sector strategies do this by:</a:t>
            </a:r>
          </a:p>
          <a:p>
            <a:pPr marL="645812" lvl="1" indent="-176131">
              <a:buFont typeface="Arial" panose="020B0604020202020204" pitchFamily="34" charset="0"/>
              <a:buChar char="•"/>
            </a:pPr>
            <a:r>
              <a:rPr lang="en-US" dirty="0"/>
              <a:t>Bring business together with education and training providers to develop training that meets business needs and industry demands.</a:t>
            </a:r>
          </a:p>
          <a:p>
            <a:pPr marL="1115494" lvl="2" indent="-176131">
              <a:buFont typeface="Arial" panose="020B0604020202020204" pitchFamily="34" charset="0"/>
              <a:buChar char="•"/>
            </a:pPr>
            <a:r>
              <a:rPr lang="en-US" dirty="0"/>
              <a:t>Increase the value of existing career and technical education at all levels.</a:t>
            </a:r>
          </a:p>
          <a:p>
            <a:pPr marL="1115494" lvl="2" indent="-176131">
              <a:buFont typeface="Arial" panose="020B0604020202020204" pitchFamily="34" charset="0"/>
              <a:buChar char="•"/>
            </a:pPr>
            <a:r>
              <a:rPr lang="en-US" dirty="0"/>
              <a:t>Create or expand non-degree programs that area precisely aligned with industry requirements.</a:t>
            </a:r>
          </a:p>
          <a:p>
            <a:pPr marL="1115494" lvl="2" indent="-176131">
              <a:buFont typeface="Arial" panose="020B0604020202020204" pitchFamily="34" charset="0"/>
              <a:buChar char="•"/>
            </a:pPr>
            <a:r>
              <a:rPr lang="en-US" dirty="0"/>
              <a:t>Build/rebuild programs around the industry credentials that industry employers trust and utilize.</a:t>
            </a:r>
          </a:p>
          <a:p>
            <a:pPr marL="645812" lvl="1" indent="-176131">
              <a:buFont typeface="Arial" panose="020B0604020202020204" pitchFamily="34" charset="0"/>
              <a:buChar char="•"/>
            </a:pPr>
            <a:r>
              <a:rPr lang="en-US" dirty="0"/>
              <a:t>Develop credentials that already have value for all industry employers across the region and beyond.</a:t>
            </a:r>
          </a:p>
          <a:p>
            <a:pPr marL="645812" lvl="1" indent="-176131">
              <a:buFont typeface="Arial" panose="020B0604020202020204" pitchFamily="34" charset="0"/>
              <a:buChar char="•"/>
            </a:pPr>
            <a:r>
              <a:rPr lang="en-US" dirty="0"/>
              <a:t>Identify the “soft” skills that businesses in the industry are looking for, and synthesize these into training.</a:t>
            </a:r>
          </a:p>
          <a:p>
            <a:pPr marL="645812" lvl="1" indent="-176131">
              <a:buFont typeface="Arial" panose="020B0604020202020204" pitchFamily="34" charset="0"/>
              <a:buChar char="•"/>
            </a:pPr>
            <a:r>
              <a:rPr lang="en-US" dirty="0"/>
              <a:t>Employ the work-based learning strategies (such as apprenticeships) that have the highest value to both employers and workers.</a:t>
            </a:r>
          </a:p>
          <a:p>
            <a:pPr marL="176131" indent="-176131">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A5D1758-ED3D-4611-B861-63A1DF032208}" type="slidenum">
              <a:rPr lang="en-US" smtClean="0"/>
              <a:t>5</a:t>
            </a:fld>
            <a:endParaRPr lang="en-US"/>
          </a:p>
        </p:txBody>
      </p:sp>
    </p:spTree>
    <p:extLst>
      <p:ext uri="{BB962C8B-B14F-4D97-AF65-F5344CB8AC3E}">
        <p14:creationId xmlns:p14="http://schemas.microsoft.com/office/powerpoint/2010/main" val="1005818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buFont typeface="Arial" panose="020B0604020202020204" pitchFamily="34" charset="0"/>
              <a:buChar char="•"/>
            </a:pPr>
            <a:r>
              <a:rPr lang="en-US" dirty="0"/>
              <a:t>Illinois’ approach to industry sector partnerships is further defined by our preference for the Talent Pipeline Management approach, developed by the U.S. Chamber of Commerce.</a:t>
            </a:r>
          </a:p>
          <a:p>
            <a:pPr marL="176131" indent="-176131">
              <a:buFont typeface="Arial" panose="020B0604020202020204" pitchFamily="34" charset="0"/>
              <a:buChar char="•"/>
            </a:pPr>
            <a:r>
              <a:rPr lang="en-US" dirty="0"/>
              <a:t>It is characterized by these particular features:</a:t>
            </a:r>
          </a:p>
          <a:p>
            <a:pPr marL="645812" lvl="1" indent="-176131">
              <a:buFont typeface="Arial" panose="020B0604020202020204" pitchFamily="34" charset="0"/>
              <a:buChar char="•"/>
            </a:pPr>
            <a:r>
              <a:rPr lang="en-US" dirty="0"/>
              <a:t>Utilizes best practices of the industry targeted</a:t>
            </a:r>
          </a:p>
          <a:p>
            <a:pPr marL="645812" lvl="1" indent="-176131">
              <a:buFont typeface="Arial" panose="020B0604020202020204" pitchFamily="34" charset="0"/>
              <a:buChar char="•"/>
            </a:pPr>
            <a:r>
              <a:rPr lang="en-US" dirty="0"/>
              <a:t>Forthright about the need to prove value to employers</a:t>
            </a:r>
          </a:p>
          <a:p>
            <a:pPr marL="645812" lvl="1" indent="-176131">
              <a:buFont typeface="Arial" panose="020B0604020202020204" pitchFamily="34" charset="0"/>
              <a:buChar char="•"/>
            </a:pPr>
            <a:r>
              <a:rPr lang="en-US" dirty="0"/>
              <a:t>Leadership comes from business</a:t>
            </a:r>
          </a:p>
          <a:p>
            <a:pPr marL="645812" lvl="1" indent="-176131">
              <a:buFont typeface="Arial" panose="020B0604020202020204" pitchFamily="34" charset="0"/>
              <a:buChar char="•"/>
            </a:pPr>
            <a:r>
              <a:rPr lang="en-US" dirty="0"/>
              <a:t>Partners have a structured process to ensure responsiveness to employer needs</a:t>
            </a:r>
          </a:p>
          <a:p>
            <a:pPr marL="645812" lvl="1" indent="-176131">
              <a:buFont typeface="Arial" panose="020B0604020202020204" pitchFamily="34" charset="0"/>
              <a:buChar char="•"/>
            </a:pPr>
            <a:r>
              <a:rPr lang="en-US" dirty="0"/>
              <a:t>Data is developed at a level that can provide feedback and guidance to training activities</a:t>
            </a:r>
          </a:p>
          <a:p>
            <a:pPr marL="645812" lvl="1" indent="-176131">
              <a:buFont typeface="Arial" panose="020B0604020202020204" pitchFamily="34" charset="0"/>
              <a:buChar char="•"/>
            </a:pPr>
            <a:r>
              <a:rPr lang="en-US" dirty="0"/>
              <a:t>Designed to attract the full range of potential partners</a:t>
            </a:r>
          </a:p>
        </p:txBody>
      </p:sp>
      <p:sp>
        <p:nvSpPr>
          <p:cNvPr id="4" name="Slide Number Placeholder 3"/>
          <p:cNvSpPr>
            <a:spLocks noGrp="1"/>
          </p:cNvSpPr>
          <p:nvPr>
            <p:ph type="sldNum" sz="quarter" idx="5"/>
          </p:nvPr>
        </p:nvSpPr>
        <p:spPr/>
        <p:txBody>
          <a:bodyPr/>
          <a:lstStyle/>
          <a:p>
            <a:fld id="{FA5D1758-ED3D-4611-B861-63A1DF032208}" type="slidenum">
              <a:rPr lang="en-US" smtClean="0"/>
              <a:t>6</a:t>
            </a:fld>
            <a:endParaRPr lang="en-US" dirty="0"/>
          </a:p>
        </p:txBody>
      </p:sp>
    </p:spTree>
    <p:extLst>
      <p:ext uri="{BB962C8B-B14F-4D97-AF65-F5344CB8AC3E}">
        <p14:creationId xmlns:p14="http://schemas.microsoft.com/office/powerpoint/2010/main" val="3960057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buFont typeface="Arial" panose="020B0604020202020204" pitchFamily="34" charset="0"/>
              <a:buChar char="•"/>
            </a:pPr>
            <a:r>
              <a:rPr lang="en-US" dirty="0"/>
              <a:t>Industry sector partnerships are designed to examine industry workforce needs holistically, and to solve them the same way.</a:t>
            </a:r>
          </a:p>
          <a:p>
            <a:pPr marL="645812" lvl="1" indent="-176131">
              <a:buFont typeface="Arial" panose="020B0604020202020204" pitchFamily="34" charset="0"/>
              <a:buChar char="•"/>
            </a:pPr>
            <a:r>
              <a:rPr lang="en-US" dirty="0"/>
              <a:t>Talent pipeline challenges are identified, and career pathways systems are modified to meet those challenges.</a:t>
            </a:r>
          </a:p>
          <a:p>
            <a:pPr marL="176131" indent="-176131">
              <a:buFont typeface="Arial" panose="020B0604020202020204" pitchFamily="34" charset="0"/>
              <a:buChar char="•"/>
            </a:pPr>
            <a:r>
              <a:rPr lang="en-US" dirty="0"/>
              <a:t>Employers take a direct part in developing education and training systems that will meet their workforce needs in the short term, but will also react and evolve to meet their workforce needs in the longer-term.</a:t>
            </a:r>
          </a:p>
        </p:txBody>
      </p:sp>
      <p:sp>
        <p:nvSpPr>
          <p:cNvPr id="4" name="Slide Number Placeholder 3"/>
          <p:cNvSpPr>
            <a:spLocks noGrp="1"/>
          </p:cNvSpPr>
          <p:nvPr>
            <p:ph type="sldNum" sz="quarter" idx="5"/>
          </p:nvPr>
        </p:nvSpPr>
        <p:spPr/>
        <p:txBody>
          <a:bodyPr/>
          <a:lstStyle/>
          <a:p>
            <a:fld id="{FA5D1758-ED3D-4611-B861-63A1DF032208}" type="slidenum">
              <a:rPr lang="en-US" smtClean="0"/>
              <a:t>7</a:t>
            </a:fld>
            <a:endParaRPr lang="en-US"/>
          </a:p>
        </p:txBody>
      </p:sp>
    </p:spTree>
    <p:extLst>
      <p:ext uri="{BB962C8B-B14F-4D97-AF65-F5344CB8AC3E}">
        <p14:creationId xmlns:p14="http://schemas.microsoft.com/office/powerpoint/2010/main" val="3937756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buFont typeface="Arial" panose="020B0604020202020204" pitchFamily="34" charset="0"/>
              <a:buChar char="•"/>
            </a:pPr>
            <a:r>
              <a:rPr lang="en-US" dirty="0"/>
              <a:t>Who are the partners in a regional industry sector partnership?</a:t>
            </a:r>
          </a:p>
          <a:p>
            <a:pPr marL="645812" lvl="1" indent="-176131">
              <a:buFont typeface="Arial" panose="020B0604020202020204" pitchFamily="34" charset="0"/>
              <a:buChar char="•"/>
            </a:pPr>
            <a:r>
              <a:rPr lang="en-US" dirty="0"/>
              <a:t>While the number of individual partners can vary widely, they are of three main types:</a:t>
            </a:r>
          </a:p>
          <a:p>
            <a:pPr marL="1115494" lvl="2" indent="-176131">
              <a:buFont typeface="Arial" panose="020B0604020202020204" pitchFamily="34" charset="0"/>
              <a:buChar char="•"/>
            </a:pPr>
            <a:r>
              <a:rPr lang="en-US" dirty="0"/>
              <a:t>Business at the center, with industry associations and other allied groups as their direct partners in business involvement.</a:t>
            </a:r>
          </a:p>
          <a:p>
            <a:pPr marL="1115494" lvl="2" indent="-176131">
              <a:buFont typeface="Arial" panose="020B0604020202020204" pitchFamily="34" charset="0"/>
              <a:buChar char="•"/>
            </a:pPr>
            <a:r>
              <a:rPr lang="en-US" dirty="0"/>
              <a:t>Community partners – Education (K-12, Community Colleges, Universities), Workforce Development (Workforce Boards, One-Stop Partners, Organized Labor), and Community Development (Economic Development, Community-Based Organizations) – align themselves to question, listen, and coordinate effective solutions for their business partners.</a:t>
            </a:r>
          </a:p>
          <a:p>
            <a:pPr marL="1115494" lvl="2" indent="-176131">
              <a:buFont typeface="Arial" panose="020B0604020202020204" pitchFamily="34" charset="0"/>
              <a:buChar char="•"/>
            </a:pPr>
            <a:r>
              <a:rPr lang="en-US" dirty="0"/>
              <a:t>Equally important in the Convener, an individual or organization that doesn’t directly represent any of these partners, but is able to understand the industry and is trusted by all the partners to be fair and impartial in their charge to move the industry sector partnership forward.</a:t>
            </a:r>
          </a:p>
        </p:txBody>
      </p:sp>
      <p:sp>
        <p:nvSpPr>
          <p:cNvPr id="4" name="Slide Number Placeholder 3"/>
          <p:cNvSpPr>
            <a:spLocks noGrp="1"/>
          </p:cNvSpPr>
          <p:nvPr>
            <p:ph type="sldNum" sz="quarter" idx="5"/>
          </p:nvPr>
        </p:nvSpPr>
        <p:spPr/>
        <p:txBody>
          <a:bodyPr/>
          <a:lstStyle/>
          <a:p>
            <a:fld id="{FA5D1758-ED3D-4611-B861-63A1DF032208}" type="slidenum">
              <a:rPr lang="en-US" smtClean="0"/>
              <a:t>9</a:t>
            </a:fld>
            <a:endParaRPr lang="en-US"/>
          </a:p>
        </p:txBody>
      </p:sp>
    </p:spTree>
    <p:extLst>
      <p:ext uri="{BB962C8B-B14F-4D97-AF65-F5344CB8AC3E}">
        <p14:creationId xmlns:p14="http://schemas.microsoft.com/office/powerpoint/2010/main" val="25867833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pic>
        <p:nvPicPr>
          <p:cNvPr id="16" name="Google Shape;16;p20"/>
          <p:cNvPicPr preferRelativeResize="0"/>
          <p:nvPr/>
        </p:nvPicPr>
        <p:blipFill rotWithShape="1">
          <a:blip r:embed="rId2">
            <a:alphaModFix/>
          </a:blip>
          <a:srcRect/>
          <a:stretch/>
        </p:blipFill>
        <p:spPr>
          <a:xfrm>
            <a:off x="0" y="-1"/>
            <a:ext cx="12192000" cy="6861047"/>
          </a:xfrm>
          <a:prstGeom prst="rect">
            <a:avLst/>
          </a:prstGeom>
          <a:noFill/>
          <a:ln>
            <a:noFill/>
          </a:ln>
        </p:spPr>
      </p:pic>
      <p:sp>
        <p:nvSpPr>
          <p:cNvPr id="17" name="Google Shape;17;p20"/>
          <p:cNvSpPr txBox="1">
            <a:spLocks noGrp="1"/>
          </p:cNvSpPr>
          <p:nvPr>
            <p:ph type="ctrTitle"/>
          </p:nvPr>
        </p:nvSpPr>
        <p:spPr>
          <a:xfrm>
            <a:off x="6516546" y="844570"/>
            <a:ext cx="5208608"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72169"/>
              </a:buClr>
              <a:buSzPts val="6000"/>
              <a:buFont typeface="Calibri"/>
              <a:buNone/>
              <a:defRPr sz="6000" b="1">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0"/>
          <p:cNvSpPr txBox="1">
            <a:spLocks noGrp="1"/>
          </p:cNvSpPr>
          <p:nvPr>
            <p:ph type="subTitle" idx="1"/>
          </p:nvPr>
        </p:nvSpPr>
        <p:spPr>
          <a:xfrm>
            <a:off x="6516546" y="3833532"/>
            <a:ext cx="5208608" cy="750043"/>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58595B"/>
              </a:buClr>
              <a:buSzPts val="2400"/>
              <a:buNone/>
              <a:defRPr sz="2400">
                <a:solidFill>
                  <a:srgbClr val="58595B"/>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0"/>
          <p:cNvSpPr txBox="1">
            <a:spLocks noGrp="1"/>
          </p:cNvSpPr>
          <p:nvPr>
            <p:ph type="ftr" idx="11"/>
          </p:nvPr>
        </p:nvSpPr>
        <p:spPr>
          <a:xfrm>
            <a:off x="6446135" y="62637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0"/>
          <p:cNvSpPr txBox="1">
            <a:spLocks noGrp="1"/>
          </p:cNvSpPr>
          <p:nvPr>
            <p:ph type="sldNum" idx="12"/>
          </p:nvPr>
        </p:nvSpPr>
        <p:spPr>
          <a:xfrm>
            <a:off x="10984374" y="6263750"/>
            <a:ext cx="728241"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lt1"/>
                </a:solidFill>
                <a:latin typeface="Calibri"/>
                <a:ea typeface="Calibri"/>
                <a:cs typeface="Calibri"/>
                <a:sym typeface="Calibri"/>
              </a:defRPr>
            </a:lvl1pPr>
            <a:lvl2pPr marL="0" lvl="1" indent="0" algn="r">
              <a:spcBef>
                <a:spcPts val="0"/>
              </a:spcBef>
              <a:buNone/>
              <a:defRPr sz="1200" b="0" i="0" u="none" strike="noStrike" cap="none">
                <a:solidFill>
                  <a:schemeClr val="lt1"/>
                </a:solidFill>
                <a:latin typeface="Calibri"/>
                <a:ea typeface="Calibri"/>
                <a:cs typeface="Calibri"/>
                <a:sym typeface="Calibri"/>
              </a:defRPr>
            </a:lvl2pPr>
            <a:lvl3pPr marL="0" lvl="2" indent="0" algn="r">
              <a:spcBef>
                <a:spcPts val="0"/>
              </a:spcBef>
              <a:buNone/>
              <a:defRPr sz="1200" b="0" i="0" u="none" strike="noStrike" cap="none">
                <a:solidFill>
                  <a:schemeClr val="lt1"/>
                </a:solidFill>
                <a:latin typeface="Calibri"/>
                <a:ea typeface="Calibri"/>
                <a:cs typeface="Calibri"/>
                <a:sym typeface="Calibri"/>
              </a:defRPr>
            </a:lvl3pPr>
            <a:lvl4pPr marL="0" lvl="3" indent="0" algn="r">
              <a:spcBef>
                <a:spcPts val="0"/>
              </a:spcBef>
              <a:buNone/>
              <a:defRPr sz="1200" b="0" i="0" u="none" strike="noStrike" cap="none">
                <a:solidFill>
                  <a:schemeClr val="lt1"/>
                </a:solidFill>
                <a:latin typeface="Calibri"/>
                <a:ea typeface="Calibri"/>
                <a:cs typeface="Calibri"/>
                <a:sym typeface="Calibri"/>
              </a:defRPr>
            </a:lvl4pPr>
            <a:lvl5pPr marL="0" lvl="4" indent="0" algn="r">
              <a:spcBef>
                <a:spcPts val="0"/>
              </a:spcBef>
              <a:buNone/>
              <a:defRPr sz="1200" b="0" i="0" u="none" strike="noStrike" cap="none">
                <a:solidFill>
                  <a:schemeClr val="lt1"/>
                </a:solidFill>
                <a:latin typeface="Calibri"/>
                <a:ea typeface="Calibri"/>
                <a:cs typeface="Calibri"/>
                <a:sym typeface="Calibri"/>
              </a:defRPr>
            </a:lvl5pPr>
            <a:lvl6pPr marL="0" lvl="5" indent="0" algn="r">
              <a:spcBef>
                <a:spcPts val="0"/>
              </a:spcBef>
              <a:buNone/>
              <a:defRPr sz="1200" b="0" i="0" u="none" strike="noStrike" cap="none">
                <a:solidFill>
                  <a:schemeClr val="lt1"/>
                </a:solidFill>
                <a:latin typeface="Calibri"/>
                <a:ea typeface="Calibri"/>
                <a:cs typeface="Calibri"/>
                <a:sym typeface="Calibri"/>
              </a:defRPr>
            </a:lvl6pPr>
            <a:lvl7pPr marL="0" lvl="6" indent="0" algn="r">
              <a:spcBef>
                <a:spcPts val="0"/>
              </a:spcBef>
              <a:buNone/>
              <a:defRPr sz="1200" b="0" i="0" u="none" strike="noStrike" cap="none">
                <a:solidFill>
                  <a:schemeClr val="lt1"/>
                </a:solidFill>
                <a:latin typeface="Calibri"/>
                <a:ea typeface="Calibri"/>
                <a:cs typeface="Calibri"/>
                <a:sym typeface="Calibri"/>
              </a:defRPr>
            </a:lvl7pPr>
            <a:lvl8pPr marL="0" lvl="7" indent="0" algn="r">
              <a:spcBef>
                <a:spcPts val="0"/>
              </a:spcBef>
              <a:buNone/>
              <a:defRPr sz="1200" b="0" i="0" u="none" strike="noStrike" cap="none">
                <a:solidFill>
                  <a:schemeClr val="lt1"/>
                </a:solidFill>
                <a:latin typeface="Calibri"/>
                <a:ea typeface="Calibri"/>
                <a:cs typeface="Calibri"/>
                <a:sym typeface="Calibri"/>
              </a:defRPr>
            </a:lvl8pPr>
            <a:lvl9pPr marL="0" lvl="8" indent="0" algn="r">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1289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pic>
        <p:nvPicPr>
          <p:cNvPr id="22" name="Google Shape;22;p21"/>
          <p:cNvPicPr preferRelativeResize="0"/>
          <p:nvPr/>
        </p:nvPicPr>
        <p:blipFill rotWithShape="1">
          <a:blip r:embed="rId2">
            <a:alphaModFix/>
          </a:blip>
          <a:srcRect/>
          <a:stretch/>
        </p:blipFill>
        <p:spPr>
          <a:xfrm>
            <a:off x="0" y="-1"/>
            <a:ext cx="12192000" cy="6861047"/>
          </a:xfrm>
          <a:prstGeom prst="rect">
            <a:avLst/>
          </a:prstGeom>
          <a:noFill/>
          <a:ln>
            <a:noFill/>
          </a:ln>
        </p:spPr>
      </p:pic>
      <p:sp>
        <p:nvSpPr>
          <p:cNvPr id="23" name="Google Shape;23;p21"/>
          <p:cNvSpPr txBox="1">
            <a:spLocks noGrp="1"/>
          </p:cNvSpPr>
          <p:nvPr>
            <p:ph type="title"/>
          </p:nvPr>
        </p:nvSpPr>
        <p:spPr>
          <a:xfrm>
            <a:off x="3211010" y="610865"/>
            <a:ext cx="7616143" cy="5610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72169"/>
              </a:buClr>
              <a:buSzPts val="4400"/>
              <a:buFont typeface="Calibri"/>
              <a:buNone/>
              <a:defRPr b="1">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21"/>
          <p:cNvSpPr txBox="1">
            <a:spLocks noGrp="1"/>
          </p:cNvSpPr>
          <p:nvPr>
            <p:ph type="body" idx="1"/>
          </p:nvPr>
        </p:nvSpPr>
        <p:spPr>
          <a:xfrm>
            <a:off x="838200" y="2118167"/>
            <a:ext cx="10515600" cy="4058796"/>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58595B"/>
              </a:buClr>
              <a:buSzPts val="2800"/>
              <a:buChar char="•"/>
              <a:defRPr>
                <a:solidFill>
                  <a:srgbClr val="58595B"/>
                </a:solidFill>
              </a:defRPr>
            </a:lvl1pPr>
            <a:lvl2pPr marL="914400" lvl="1" indent="-381000" algn="l">
              <a:lnSpc>
                <a:spcPct val="90000"/>
              </a:lnSpc>
              <a:spcBef>
                <a:spcPts val="500"/>
              </a:spcBef>
              <a:spcAft>
                <a:spcPts val="0"/>
              </a:spcAft>
              <a:buClr>
                <a:srgbClr val="58595B"/>
              </a:buClr>
              <a:buSzPts val="2400"/>
              <a:buChar char="•"/>
              <a:defRPr>
                <a:solidFill>
                  <a:srgbClr val="58595B"/>
                </a:solidFill>
              </a:defRPr>
            </a:lvl2pPr>
            <a:lvl3pPr marL="1371600" lvl="2" indent="-355600" algn="l">
              <a:lnSpc>
                <a:spcPct val="90000"/>
              </a:lnSpc>
              <a:spcBef>
                <a:spcPts val="500"/>
              </a:spcBef>
              <a:spcAft>
                <a:spcPts val="0"/>
              </a:spcAft>
              <a:buClr>
                <a:srgbClr val="58595B"/>
              </a:buClr>
              <a:buSzPts val="2000"/>
              <a:buChar char="•"/>
              <a:defRPr>
                <a:solidFill>
                  <a:srgbClr val="58595B"/>
                </a:solidFill>
              </a:defRPr>
            </a:lvl3pPr>
            <a:lvl4pPr marL="1828800" lvl="3" indent="-342900" algn="l">
              <a:lnSpc>
                <a:spcPct val="90000"/>
              </a:lnSpc>
              <a:spcBef>
                <a:spcPts val="500"/>
              </a:spcBef>
              <a:spcAft>
                <a:spcPts val="0"/>
              </a:spcAft>
              <a:buClr>
                <a:srgbClr val="58595B"/>
              </a:buClr>
              <a:buSzPts val="1800"/>
              <a:buChar char="•"/>
              <a:defRPr>
                <a:solidFill>
                  <a:srgbClr val="58595B"/>
                </a:solidFill>
              </a:defRPr>
            </a:lvl4pPr>
            <a:lvl5pPr marL="2286000" lvl="4" indent="-342900" algn="l">
              <a:lnSpc>
                <a:spcPct val="90000"/>
              </a:lnSpc>
              <a:spcBef>
                <a:spcPts val="500"/>
              </a:spcBef>
              <a:spcAft>
                <a:spcPts val="0"/>
              </a:spcAft>
              <a:buClr>
                <a:srgbClr val="58595B"/>
              </a:buClr>
              <a:buSzPts val="1800"/>
              <a:buChar char="•"/>
              <a:defRPr>
                <a:solidFill>
                  <a:srgbClr val="58595B"/>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21"/>
          <p:cNvSpPr txBox="1">
            <a:spLocks noGrp="1"/>
          </p:cNvSpPr>
          <p:nvPr>
            <p:ph type="ftr" idx="11"/>
          </p:nvPr>
        </p:nvSpPr>
        <p:spPr>
          <a:xfrm>
            <a:off x="838200" y="6356350"/>
            <a:ext cx="7315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rgbClr val="7F7F7F"/>
                </a:solidFill>
                <a:latin typeface="Calibri"/>
                <a:ea typeface="Calibri"/>
                <a:cs typeface="Calibri"/>
                <a:sym typeface="Calibri"/>
              </a:defRPr>
            </a:lvl1pPr>
            <a:lvl2pPr marL="0" lvl="1" indent="0" algn="r">
              <a:spcBef>
                <a:spcPts val="0"/>
              </a:spcBef>
              <a:buNone/>
              <a:defRPr sz="1200" b="0" i="0" u="none" strike="noStrike" cap="none">
                <a:solidFill>
                  <a:srgbClr val="7F7F7F"/>
                </a:solidFill>
                <a:latin typeface="Calibri"/>
                <a:ea typeface="Calibri"/>
                <a:cs typeface="Calibri"/>
                <a:sym typeface="Calibri"/>
              </a:defRPr>
            </a:lvl2pPr>
            <a:lvl3pPr marL="0" lvl="2" indent="0" algn="r">
              <a:spcBef>
                <a:spcPts val="0"/>
              </a:spcBef>
              <a:buNone/>
              <a:defRPr sz="1200" b="0" i="0" u="none" strike="noStrike" cap="none">
                <a:solidFill>
                  <a:srgbClr val="7F7F7F"/>
                </a:solidFill>
                <a:latin typeface="Calibri"/>
                <a:ea typeface="Calibri"/>
                <a:cs typeface="Calibri"/>
                <a:sym typeface="Calibri"/>
              </a:defRPr>
            </a:lvl3pPr>
            <a:lvl4pPr marL="0" lvl="3" indent="0" algn="r">
              <a:spcBef>
                <a:spcPts val="0"/>
              </a:spcBef>
              <a:buNone/>
              <a:defRPr sz="1200" b="0" i="0" u="none" strike="noStrike" cap="none">
                <a:solidFill>
                  <a:srgbClr val="7F7F7F"/>
                </a:solidFill>
                <a:latin typeface="Calibri"/>
                <a:ea typeface="Calibri"/>
                <a:cs typeface="Calibri"/>
                <a:sym typeface="Calibri"/>
              </a:defRPr>
            </a:lvl4pPr>
            <a:lvl5pPr marL="0" lvl="4" indent="0" algn="r">
              <a:spcBef>
                <a:spcPts val="0"/>
              </a:spcBef>
              <a:buNone/>
              <a:defRPr sz="1200" b="0" i="0" u="none" strike="noStrike" cap="none">
                <a:solidFill>
                  <a:srgbClr val="7F7F7F"/>
                </a:solidFill>
                <a:latin typeface="Calibri"/>
                <a:ea typeface="Calibri"/>
                <a:cs typeface="Calibri"/>
                <a:sym typeface="Calibri"/>
              </a:defRPr>
            </a:lvl5pPr>
            <a:lvl6pPr marL="0" lvl="5" indent="0" algn="r">
              <a:spcBef>
                <a:spcPts val="0"/>
              </a:spcBef>
              <a:buNone/>
              <a:defRPr sz="1200" b="0" i="0" u="none" strike="noStrike" cap="none">
                <a:solidFill>
                  <a:srgbClr val="7F7F7F"/>
                </a:solidFill>
                <a:latin typeface="Calibri"/>
                <a:ea typeface="Calibri"/>
                <a:cs typeface="Calibri"/>
                <a:sym typeface="Calibri"/>
              </a:defRPr>
            </a:lvl6pPr>
            <a:lvl7pPr marL="0" lvl="6" indent="0" algn="r">
              <a:spcBef>
                <a:spcPts val="0"/>
              </a:spcBef>
              <a:buNone/>
              <a:defRPr sz="1200" b="0" i="0" u="none" strike="noStrike" cap="none">
                <a:solidFill>
                  <a:srgbClr val="7F7F7F"/>
                </a:solidFill>
                <a:latin typeface="Calibri"/>
                <a:ea typeface="Calibri"/>
                <a:cs typeface="Calibri"/>
                <a:sym typeface="Calibri"/>
              </a:defRPr>
            </a:lvl7pPr>
            <a:lvl8pPr marL="0" lvl="7" indent="0" algn="r">
              <a:spcBef>
                <a:spcPts val="0"/>
              </a:spcBef>
              <a:buNone/>
              <a:defRPr sz="1200" b="0" i="0" u="none" strike="noStrike" cap="none">
                <a:solidFill>
                  <a:srgbClr val="7F7F7F"/>
                </a:solidFill>
                <a:latin typeface="Calibri"/>
                <a:ea typeface="Calibri"/>
                <a:cs typeface="Calibri"/>
                <a:sym typeface="Calibri"/>
              </a:defRPr>
            </a:lvl8pPr>
            <a:lvl9pPr marL="0" lvl="8" indent="0" algn="r">
              <a:spcBef>
                <a:spcPts val="0"/>
              </a:spcBef>
              <a:buNone/>
              <a:defRPr sz="1200" b="0" i="0" u="none" strike="noStrike" cap="none">
                <a:solidFill>
                  <a:srgbClr val="7F7F7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27" name="Google Shape;27;p21"/>
          <p:cNvPicPr preferRelativeResize="0"/>
          <p:nvPr/>
        </p:nvPicPr>
        <p:blipFill rotWithShape="1">
          <a:blip r:embed="rId3">
            <a:alphaModFix/>
          </a:blip>
          <a:srcRect/>
          <a:stretch/>
        </p:blipFill>
        <p:spPr>
          <a:xfrm>
            <a:off x="585216" y="245365"/>
            <a:ext cx="2060448" cy="1134495"/>
          </a:xfrm>
          <a:prstGeom prst="rect">
            <a:avLst/>
          </a:prstGeom>
          <a:noFill/>
          <a:ln>
            <a:noFill/>
          </a:ln>
        </p:spPr>
      </p:pic>
    </p:spTree>
    <p:extLst>
      <p:ext uri="{BB962C8B-B14F-4D97-AF65-F5344CB8AC3E}">
        <p14:creationId xmlns:p14="http://schemas.microsoft.com/office/powerpoint/2010/main" val="169321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8"/>
        <p:cNvGrpSpPr/>
        <p:nvPr/>
      </p:nvGrpSpPr>
      <p:grpSpPr>
        <a:xfrm>
          <a:off x="0" y="0"/>
          <a:ext cx="0" cy="0"/>
          <a:chOff x="0" y="0"/>
          <a:chExt cx="0" cy="0"/>
        </a:xfrm>
      </p:grpSpPr>
      <p:pic>
        <p:nvPicPr>
          <p:cNvPr id="29" name="Google Shape;29;p22"/>
          <p:cNvPicPr preferRelativeResize="0"/>
          <p:nvPr/>
        </p:nvPicPr>
        <p:blipFill rotWithShape="1">
          <a:blip r:embed="rId2">
            <a:alphaModFix/>
          </a:blip>
          <a:srcRect/>
          <a:stretch/>
        </p:blipFill>
        <p:spPr>
          <a:xfrm>
            <a:off x="0" y="-1"/>
            <a:ext cx="12192000" cy="6861047"/>
          </a:xfrm>
          <a:prstGeom prst="rect">
            <a:avLst/>
          </a:prstGeom>
          <a:noFill/>
          <a:ln>
            <a:noFill/>
          </a:ln>
        </p:spPr>
      </p:pic>
      <p:pic>
        <p:nvPicPr>
          <p:cNvPr id="30" name="Google Shape;30;p22"/>
          <p:cNvPicPr preferRelativeResize="0"/>
          <p:nvPr/>
        </p:nvPicPr>
        <p:blipFill rotWithShape="1">
          <a:blip r:embed="rId3">
            <a:alphaModFix/>
          </a:blip>
          <a:srcRect/>
          <a:stretch/>
        </p:blipFill>
        <p:spPr>
          <a:xfrm>
            <a:off x="585216" y="245365"/>
            <a:ext cx="2060448" cy="1134495"/>
          </a:xfrm>
          <a:prstGeom prst="rect">
            <a:avLst/>
          </a:prstGeom>
          <a:noFill/>
          <a:ln>
            <a:noFill/>
          </a:ln>
        </p:spPr>
      </p:pic>
      <p:sp>
        <p:nvSpPr>
          <p:cNvPr id="31" name="Google Shape;31;p22"/>
          <p:cNvSpPr txBox="1"/>
          <p:nvPr/>
        </p:nvSpPr>
        <p:spPr>
          <a:xfrm>
            <a:off x="3211010" y="610865"/>
            <a:ext cx="7616143" cy="561049"/>
          </a:xfrm>
          <a:prstGeom prst="rect">
            <a:avLst/>
          </a:prstGeom>
          <a:noFill/>
          <a:ln>
            <a:noFill/>
          </a:ln>
        </p:spPr>
        <p:txBody>
          <a:bodyPr spcFirstLastPara="1" wrap="square" lIns="91425" tIns="45700" rIns="91425" bIns="45700" anchor="ctr" anchorCtr="0">
            <a:normAutofit fontScale="92500" lnSpcReduction="20000"/>
          </a:bodyPr>
          <a:lstStyle/>
          <a:p>
            <a:pPr marL="0" marR="0" lvl="0" indent="0" algn="l" rtl="0">
              <a:lnSpc>
                <a:spcPct val="90000"/>
              </a:lnSpc>
              <a:spcBef>
                <a:spcPts val="0"/>
              </a:spcBef>
              <a:spcAft>
                <a:spcPts val="0"/>
              </a:spcAft>
              <a:buClr>
                <a:srgbClr val="172169"/>
              </a:buClr>
              <a:buSzPct val="100000"/>
              <a:buFont typeface="Calibri"/>
              <a:buNone/>
            </a:pPr>
            <a:r>
              <a:rPr lang="en-US" sz="4400" b="1">
                <a:solidFill>
                  <a:srgbClr val="172169"/>
                </a:solidFill>
                <a:latin typeface="Calibri"/>
                <a:ea typeface="Calibri"/>
                <a:cs typeface="Calibri"/>
                <a:sym typeface="Calibri"/>
              </a:rPr>
              <a:t>Click to edit Master title style</a:t>
            </a:r>
            <a:endParaRPr/>
          </a:p>
        </p:txBody>
      </p:sp>
      <p:sp>
        <p:nvSpPr>
          <p:cNvPr id="32" name="Google Shape;32;p22"/>
          <p:cNvSpPr txBox="1"/>
          <p:nvPr/>
        </p:nvSpPr>
        <p:spPr>
          <a:xfrm>
            <a:off x="838200" y="6356350"/>
            <a:ext cx="7315200"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a:solidFill>
                  <a:srgbClr val="7F7F7F"/>
                </a:solidFill>
                <a:latin typeface="Calibri"/>
                <a:ea typeface="Calibri"/>
                <a:cs typeface="Calibri"/>
                <a:sym typeface="Calibri"/>
              </a:rPr>
              <a:t>Monday, April 24, 2017</a:t>
            </a:r>
            <a:endParaRPr/>
          </a:p>
        </p:txBody>
      </p:sp>
      <p:sp>
        <p:nvSpPr>
          <p:cNvPr id="33" name="Google Shape;33;p2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72169"/>
              </a:buClr>
              <a:buSzPts val="6000"/>
              <a:buFont typeface="Calibri"/>
              <a:buNone/>
              <a:defRPr sz="6000">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2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4015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7"/>
        <p:cNvGrpSpPr/>
        <p:nvPr/>
      </p:nvGrpSpPr>
      <p:grpSpPr>
        <a:xfrm>
          <a:off x="0" y="0"/>
          <a:ext cx="0" cy="0"/>
          <a:chOff x="0" y="0"/>
          <a:chExt cx="0" cy="0"/>
        </a:xfrm>
      </p:grpSpPr>
      <p:pic>
        <p:nvPicPr>
          <p:cNvPr id="38" name="Google Shape;38;p23"/>
          <p:cNvPicPr preferRelativeResize="0"/>
          <p:nvPr/>
        </p:nvPicPr>
        <p:blipFill rotWithShape="1">
          <a:blip r:embed="rId2">
            <a:alphaModFix/>
          </a:blip>
          <a:srcRect/>
          <a:stretch/>
        </p:blipFill>
        <p:spPr>
          <a:xfrm>
            <a:off x="0" y="-1"/>
            <a:ext cx="12192000" cy="6861047"/>
          </a:xfrm>
          <a:prstGeom prst="rect">
            <a:avLst/>
          </a:prstGeom>
          <a:noFill/>
          <a:ln>
            <a:noFill/>
          </a:ln>
        </p:spPr>
      </p:pic>
      <p:pic>
        <p:nvPicPr>
          <p:cNvPr id="39" name="Google Shape;39;p23"/>
          <p:cNvPicPr preferRelativeResize="0"/>
          <p:nvPr/>
        </p:nvPicPr>
        <p:blipFill rotWithShape="1">
          <a:blip r:embed="rId3">
            <a:alphaModFix/>
          </a:blip>
          <a:srcRect/>
          <a:stretch/>
        </p:blipFill>
        <p:spPr>
          <a:xfrm>
            <a:off x="585216" y="245365"/>
            <a:ext cx="2060448" cy="1134495"/>
          </a:xfrm>
          <a:prstGeom prst="rect">
            <a:avLst/>
          </a:prstGeom>
          <a:noFill/>
          <a:ln>
            <a:noFill/>
          </a:ln>
        </p:spPr>
      </p:pic>
      <p:sp>
        <p:nvSpPr>
          <p:cNvPr id="40" name="Google Shape;40;p23"/>
          <p:cNvSpPr txBox="1">
            <a:spLocks noGrp="1"/>
          </p:cNvSpPr>
          <p:nvPr>
            <p:ph type="title"/>
          </p:nvPr>
        </p:nvSpPr>
        <p:spPr>
          <a:xfrm>
            <a:off x="3211010" y="610865"/>
            <a:ext cx="7616143" cy="5610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72169"/>
              </a:buClr>
              <a:buSzPts val="4400"/>
              <a:buFont typeface="Calibri"/>
              <a:buNone/>
              <a:defRPr b="1">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23"/>
          <p:cNvSpPr txBox="1"/>
          <p:nvPr/>
        </p:nvSpPr>
        <p:spPr>
          <a:xfrm>
            <a:off x="838200" y="6356350"/>
            <a:ext cx="7315200"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a:solidFill>
                  <a:srgbClr val="7F7F7F"/>
                </a:solidFill>
                <a:latin typeface="Calibri"/>
                <a:ea typeface="Calibri"/>
                <a:cs typeface="Calibri"/>
                <a:sym typeface="Calibri"/>
              </a:rPr>
              <a:t>Monday, April 24, 2017</a:t>
            </a:r>
            <a:endParaRPr/>
          </a:p>
        </p:txBody>
      </p:sp>
      <p:sp>
        <p:nvSpPr>
          <p:cNvPr id="42" name="Google Shape;42;p23"/>
          <p:cNvSpPr txBox="1">
            <a:spLocks noGrp="1"/>
          </p:cNvSpPr>
          <p:nvPr>
            <p:ph type="body" idx="1"/>
          </p:nvPr>
        </p:nvSpPr>
        <p:spPr>
          <a:xfrm>
            <a:off x="838200" y="2157699"/>
            <a:ext cx="5181600" cy="401926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6875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6"/>
        <p:cNvGrpSpPr/>
        <p:nvPr/>
      </p:nvGrpSpPr>
      <p:grpSpPr>
        <a:xfrm>
          <a:off x="0" y="0"/>
          <a:ext cx="0" cy="0"/>
          <a:chOff x="0" y="0"/>
          <a:chExt cx="0" cy="0"/>
        </a:xfrm>
      </p:grpSpPr>
      <p:pic>
        <p:nvPicPr>
          <p:cNvPr id="47" name="Google Shape;47;p24"/>
          <p:cNvPicPr preferRelativeResize="0"/>
          <p:nvPr/>
        </p:nvPicPr>
        <p:blipFill rotWithShape="1">
          <a:blip r:embed="rId2">
            <a:alphaModFix/>
          </a:blip>
          <a:srcRect/>
          <a:stretch/>
        </p:blipFill>
        <p:spPr>
          <a:xfrm>
            <a:off x="0" y="-1"/>
            <a:ext cx="12192000" cy="6861047"/>
          </a:xfrm>
          <a:prstGeom prst="rect">
            <a:avLst/>
          </a:prstGeom>
          <a:noFill/>
          <a:ln>
            <a:noFill/>
          </a:ln>
        </p:spPr>
      </p:pic>
      <p:pic>
        <p:nvPicPr>
          <p:cNvPr id="48" name="Google Shape;48;p24"/>
          <p:cNvPicPr preferRelativeResize="0"/>
          <p:nvPr/>
        </p:nvPicPr>
        <p:blipFill rotWithShape="1">
          <a:blip r:embed="rId3">
            <a:alphaModFix/>
          </a:blip>
          <a:srcRect/>
          <a:stretch/>
        </p:blipFill>
        <p:spPr>
          <a:xfrm>
            <a:off x="585216" y="245365"/>
            <a:ext cx="2060448" cy="1134495"/>
          </a:xfrm>
          <a:prstGeom prst="rect">
            <a:avLst/>
          </a:prstGeom>
          <a:noFill/>
          <a:ln>
            <a:noFill/>
          </a:ln>
        </p:spPr>
      </p:pic>
      <p:sp>
        <p:nvSpPr>
          <p:cNvPr id="49" name="Google Shape;49;p24"/>
          <p:cNvSpPr txBox="1">
            <a:spLocks noGrp="1"/>
          </p:cNvSpPr>
          <p:nvPr>
            <p:ph type="title"/>
          </p:nvPr>
        </p:nvSpPr>
        <p:spPr>
          <a:xfrm>
            <a:off x="3211010" y="610865"/>
            <a:ext cx="7616143" cy="5610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72169"/>
              </a:buClr>
              <a:buSzPts val="4400"/>
              <a:buFont typeface="Calibri"/>
              <a:buNone/>
              <a:defRPr b="1">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4"/>
          <p:cNvSpPr txBox="1"/>
          <p:nvPr/>
        </p:nvSpPr>
        <p:spPr>
          <a:xfrm>
            <a:off x="838200" y="6356350"/>
            <a:ext cx="7315200"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dirty="0"/>
          </a:p>
        </p:txBody>
      </p:sp>
      <p:sp>
        <p:nvSpPr>
          <p:cNvPr id="51" name="Google Shape;51;p24"/>
          <p:cNvSpPr txBox="1">
            <a:spLocks noGrp="1"/>
          </p:cNvSpPr>
          <p:nvPr>
            <p:ph type="body" idx="1"/>
          </p:nvPr>
        </p:nvSpPr>
        <p:spPr>
          <a:xfrm>
            <a:off x="839788" y="2005257"/>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24"/>
          <p:cNvSpPr txBox="1">
            <a:spLocks noGrp="1"/>
          </p:cNvSpPr>
          <p:nvPr>
            <p:ph type="body" idx="2"/>
          </p:nvPr>
        </p:nvSpPr>
        <p:spPr>
          <a:xfrm>
            <a:off x="839788" y="2829169"/>
            <a:ext cx="5157787" cy="352718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24"/>
          <p:cNvSpPr txBox="1">
            <a:spLocks noGrp="1"/>
          </p:cNvSpPr>
          <p:nvPr>
            <p:ph type="body" idx="3"/>
          </p:nvPr>
        </p:nvSpPr>
        <p:spPr>
          <a:xfrm>
            <a:off x="6172200" y="2005257"/>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24"/>
          <p:cNvSpPr txBox="1">
            <a:spLocks noGrp="1"/>
          </p:cNvSpPr>
          <p:nvPr>
            <p:ph type="body" idx="4"/>
          </p:nvPr>
        </p:nvSpPr>
        <p:spPr>
          <a:xfrm>
            <a:off x="6172200" y="2829169"/>
            <a:ext cx="5183188" cy="352718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9920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57"/>
        <p:cNvGrpSpPr/>
        <p:nvPr/>
      </p:nvGrpSpPr>
      <p:grpSpPr>
        <a:xfrm>
          <a:off x="0" y="0"/>
          <a:ext cx="0" cy="0"/>
          <a:chOff x="0" y="0"/>
          <a:chExt cx="0" cy="0"/>
        </a:xfrm>
      </p:grpSpPr>
      <p:pic>
        <p:nvPicPr>
          <p:cNvPr id="58" name="Google Shape;58;p25"/>
          <p:cNvPicPr preferRelativeResize="0"/>
          <p:nvPr/>
        </p:nvPicPr>
        <p:blipFill rotWithShape="1">
          <a:blip r:embed="rId2">
            <a:alphaModFix/>
          </a:blip>
          <a:srcRect/>
          <a:stretch/>
        </p:blipFill>
        <p:spPr>
          <a:xfrm>
            <a:off x="0" y="-1"/>
            <a:ext cx="12192000" cy="6861047"/>
          </a:xfrm>
          <a:prstGeom prst="rect">
            <a:avLst/>
          </a:prstGeom>
          <a:noFill/>
          <a:ln>
            <a:noFill/>
          </a:ln>
        </p:spPr>
      </p:pic>
      <p:pic>
        <p:nvPicPr>
          <p:cNvPr id="59" name="Google Shape;59;p25"/>
          <p:cNvPicPr preferRelativeResize="0"/>
          <p:nvPr/>
        </p:nvPicPr>
        <p:blipFill rotWithShape="1">
          <a:blip r:embed="rId3">
            <a:alphaModFix/>
          </a:blip>
          <a:srcRect/>
          <a:stretch/>
        </p:blipFill>
        <p:spPr>
          <a:xfrm>
            <a:off x="585216" y="245365"/>
            <a:ext cx="2060448" cy="1134495"/>
          </a:xfrm>
          <a:prstGeom prst="rect">
            <a:avLst/>
          </a:prstGeom>
          <a:noFill/>
          <a:ln>
            <a:noFill/>
          </a:ln>
        </p:spPr>
      </p:pic>
      <p:sp>
        <p:nvSpPr>
          <p:cNvPr id="60" name="Google Shape;60;p25"/>
          <p:cNvSpPr txBox="1">
            <a:spLocks noGrp="1"/>
          </p:cNvSpPr>
          <p:nvPr>
            <p:ph type="title"/>
          </p:nvPr>
        </p:nvSpPr>
        <p:spPr>
          <a:xfrm>
            <a:off x="3211010" y="610865"/>
            <a:ext cx="7616143" cy="56104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72169"/>
              </a:buClr>
              <a:buSzPts val="4400"/>
              <a:buFont typeface="Calibri"/>
              <a:buNone/>
              <a:defRPr b="1">
                <a:solidFill>
                  <a:srgbClr val="17216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96693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75183715"/>
      </p:ext>
    </p:extLst>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mailto:kmkuch1@ilstu.edu" TargetMode="External"/><Relationship Id="rId2" Type="http://schemas.openxmlformats.org/officeDocument/2006/relationships/hyperlink" Target="mailto:Michael.Baker@illinois.gov" TargetMode="External"/><Relationship Id="rId1" Type="http://schemas.openxmlformats.org/officeDocument/2006/relationships/slideLayout" Target="../slideLayouts/slideLayout6.xml"/><Relationship Id="rId4" Type="http://schemas.openxmlformats.org/officeDocument/2006/relationships/hyperlink" Target="mailto:Todd.Lowery@Illinois.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
          <p:cNvPicPr preferRelativeResize="0"/>
          <p:nvPr/>
        </p:nvPicPr>
        <p:blipFill rotWithShape="1">
          <a:blip r:embed="rId3">
            <a:alphaModFix/>
          </a:blip>
          <a:srcRect/>
          <a:stretch/>
        </p:blipFill>
        <p:spPr>
          <a:xfrm>
            <a:off x="800099" y="298817"/>
            <a:ext cx="2486890" cy="1369297"/>
          </a:xfrm>
          <a:prstGeom prst="rect">
            <a:avLst/>
          </a:prstGeom>
          <a:noFill/>
          <a:ln>
            <a:noFill/>
          </a:ln>
        </p:spPr>
      </p:pic>
      <p:sp>
        <p:nvSpPr>
          <p:cNvPr id="70" name="Google Shape;70;p1"/>
          <p:cNvSpPr txBox="1"/>
          <p:nvPr/>
        </p:nvSpPr>
        <p:spPr>
          <a:xfrm>
            <a:off x="405113" y="5144777"/>
            <a:ext cx="11307501" cy="886802"/>
          </a:xfrm>
          <a:prstGeom prst="rect">
            <a:avLst/>
          </a:prstGeom>
          <a:noFill/>
          <a:ln>
            <a:noFill/>
          </a:ln>
        </p:spPr>
        <p:txBody>
          <a:bodyPr spcFirstLastPara="1" wrap="square" lIns="91425" tIns="45700" rIns="91425" bIns="45700" anchor="b" anchorCtr="0">
            <a:normAutofit/>
          </a:bodyPr>
          <a:lstStyle/>
          <a:p>
            <a:pPr marL="0" marR="0" lvl="0" indent="0" algn="l" defTabSz="914400" rtl="0" eaLnBrk="1" fontAlgn="auto" latinLnBrk="0" hangingPunct="1">
              <a:lnSpc>
                <a:spcPct val="90000"/>
              </a:lnSpc>
              <a:spcBef>
                <a:spcPts val="0"/>
              </a:spcBef>
              <a:spcAft>
                <a:spcPts val="0"/>
              </a:spcAft>
              <a:buClr>
                <a:srgbClr val="172169"/>
              </a:buClr>
              <a:buSzPts val="3600"/>
              <a:buFont typeface="Calibri"/>
              <a:buNone/>
              <a:tabLst/>
              <a:defRPr/>
            </a:pPr>
            <a:endParaRPr kumimoji="0" sz="3600" b="1" i="1"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71" name="Google Shape;71;p1"/>
          <p:cNvSpPr txBox="1">
            <a:spLocks noGrp="1"/>
          </p:cNvSpPr>
          <p:nvPr>
            <p:ph type="ctrTitle"/>
          </p:nvPr>
        </p:nvSpPr>
        <p:spPr>
          <a:xfrm>
            <a:off x="4050050" y="0"/>
            <a:ext cx="7880100" cy="3206100"/>
          </a:xfrm>
          <a:prstGeom prst="rect">
            <a:avLst/>
          </a:prstGeom>
          <a:noFill/>
          <a:ln>
            <a:noFill/>
          </a:ln>
        </p:spPr>
        <p:txBody>
          <a:bodyPr spcFirstLastPara="1" wrap="square" lIns="91425" tIns="45700" rIns="91425" bIns="45700" anchor="b" anchorCtr="0">
            <a:normAutofit/>
          </a:bodyPr>
          <a:lstStyle/>
          <a:p>
            <a:pPr algn="l"/>
            <a:r>
              <a:rPr lang="en-US" sz="3600"/>
              <a:t>Clarifying </a:t>
            </a:r>
            <a:r>
              <a:rPr lang="en-US" sz="3600" dirty="0"/>
              <a:t>Sector Strategies for WIOA Regional Planning</a:t>
            </a:r>
            <a:br>
              <a:rPr lang="en-US" sz="3600" dirty="0"/>
            </a:br>
            <a:br>
              <a:rPr lang="en-US" sz="3600" dirty="0"/>
            </a:br>
            <a:r>
              <a:rPr lang="en-US" sz="2000" dirty="0"/>
              <a:t>Sectoral Work vs. Sector Partnerships vs. Talent Pipeline Management</a:t>
            </a:r>
            <a:endParaRPr sz="2000" dirty="0"/>
          </a:p>
        </p:txBody>
      </p:sp>
      <p:sp>
        <p:nvSpPr>
          <p:cNvPr id="3" name="Subtitle 2">
            <a:extLst>
              <a:ext uri="{FF2B5EF4-FFF2-40B4-BE49-F238E27FC236}">
                <a16:creationId xmlns:a16="http://schemas.microsoft.com/office/drawing/2014/main" id="{6ECFCD89-B615-FE07-84B4-034B86AEC071}"/>
              </a:ext>
            </a:extLst>
          </p:cNvPr>
          <p:cNvSpPr>
            <a:spLocks noGrp="1"/>
          </p:cNvSpPr>
          <p:nvPr>
            <p:ph type="subTitle" idx="1"/>
          </p:nvPr>
        </p:nvSpPr>
        <p:spPr>
          <a:xfrm>
            <a:off x="3048000" y="3324226"/>
            <a:ext cx="8677155" cy="1259350"/>
          </a:xfrm>
        </p:spPr>
        <p:txBody>
          <a:bodyPr>
            <a:normAutofit fontScale="70000" lnSpcReduction="20000"/>
          </a:bodyPr>
          <a:lstStyle/>
          <a:p>
            <a:r>
              <a:rPr lang="en-US" dirty="0">
                <a:solidFill>
                  <a:schemeClr val="bg2">
                    <a:lumMod val="75000"/>
                  </a:schemeClr>
                </a:solidFill>
              </a:rPr>
              <a:t>Presenters: 	Michael Baker, Manager, Planning Unit, DCEO</a:t>
            </a:r>
          </a:p>
          <a:p>
            <a:r>
              <a:rPr lang="en-US" dirty="0">
                <a:solidFill>
                  <a:schemeClr val="bg2">
                    <a:lumMod val="75000"/>
                  </a:schemeClr>
                </a:solidFill>
              </a:rPr>
              <a:t>			Kim Kuchenbrod, Business Engagement TPM Manager, NIU Consultant</a:t>
            </a:r>
          </a:p>
          <a:p>
            <a:r>
              <a:rPr lang="en-US" dirty="0">
                <a:solidFill>
                  <a:schemeClr val="bg2">
                    <a:lumMod val="75000"/>
                  </a:schemeClr>
                </a:solidFill>
              </a:rPr>
              <a:t>			Todd Lowery, Business Services, IDES</a:t>
            </a:r>
          </a:p>
        </p:txBody>
      </p:sp>
      <p:sp>
        <p:nvSpPr>
          <p:cNvPr id="2" name="TextBox 1">
            <a:extLst>
              <a:ext uri="{FF2B5EF4-FFF2-40B4-BE49-F238E27FC236}">
                <a16:creationId xmlns:a16="http://schemas.microsoft.com/office/drawing/2014/main" id="{95F70491-1C55-F673-9FAB-1E3B4CECD899}"/>
              </a:ext>
            </a:extLst>
          </p:cNvPr>
          <p:cNvSpPr txBox="1"/>
          <p:nvPr/>
        </p:nvSpPr>
        <p:spPr>
          <a:xfrm>
            <a:off x="10648950" y="4583576"/>
            <a:ext cx="1281200" cy="307777"/>
          </a:xfrm>
          <a:prstGeom prst="rect">
            <a:avLst/>
          </a:prstGeom>
          <a:noFill/>
        </p:spPr>
        <p:txBody>
          <a:bodyPr wrap="square" rtlCol="0">
            <a:spAutoFit/>
          </a:bodyPr>
          <a:lstStyle/>
          <a:p>
            <a:r>
              <a:rPr lang="en-US" sz="1400" dirty="0">
                <a:solidFill>
                  <a:schemeClr val="bg2">
                    <a:lumMod val="75000"/>
                  </a:schemeClr>
                </a:solidFill>
                <a:latin typeface="Calibri" panose="020F0502020204030204" pitchFamily="34" charset="0"/>
                <a:ea typeface="Calibri" panose="020F0502020204030204" pitchFamily="34" charset="0"/>
                <a:cs typeface="Calibri" panose="020F0502020204030204" pitchFamily="34" charset="0"/>
              </a:rPr>
              <a:t>July 11,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22E41D-BADF-A13E-6460-7C11ACF35E94}"/>
              </a:ext>
            </a:extLst>
          </p:cNvPr>
          <p:cNvSpPr txBox="1"/>
          <p:nvPr/>
        </p:nvSpPr>
        <p:spPr>
          <a:xfrm>
            <a:off x="666750" y="983017"/>
            <a:ext cx="10858499" cy="5816977"/>
          </a:xfrm>
          <a:prstGeom prst="rect">
            <a:avLst/>
          </a:prstGeom>
          <a:noFill/>
        </p:spPr>
        <p:txBody>
          <a:bodyPr wrap="square">
            <a:spAutoFit/>
          </a:bodyPr>
          <a:lstStyle/>
          <a:p>
            <a:endParaRPr lang="en-US" dirty="0"/>
          </a:p>
          <a:p>
            <a:r>
              <a:rPr lang="en-US" sz="1600" b="1" dirty="0">
                <a:solidFill>
                  <a:srgbClr val="00B050"/>
                </a:solidFill>
              </a:rPr>
              <a:t>Manufacturing Collaborative </a:t>
            </a:r>
          </a:p>
          <a:p>
            <a:r>
              <a:rPr lang="en-US" sz="1600" dirty="0"/>
              <a:t>Manufacturing businesses across the region are actively engaged with the US Chamber of Commerce Foundation’s Talent Pipeline Management® initiative. The LWIA 23 Business Services Team has facilitated the Collaborative to Strategy Three of the TPM® six strategies.  </a:t>
            </a:r>
          </a:p>
          <a:p>
            <a:endParaRPr lang="en-US" sz="1600" dirty="0"/>
          </a:p>
          <a:p>
            <a:r>
              <a:rPr lang="en-US" sz="1600" b="1" dirty="0">
                <a:solidFill>
                  <a:srgbClr val="00B050"/>
                </a:solidFill>
              </a:rPr>
              <a:t>Healthcare Collaborative </a:t>
            </a:r>
          </a:p>
          <a:p>
            <a:r>
              <a:rPr lang="en-US" sz="1600" dirty="0"/>
              <a:t>Healthcare employers across the region are actively engaged with the US Chamber of Commerce Foundation’s Talent Pipeline Management® initiative. The LWIA 23 Business Services Team has facilitated the Collaborative to Strategy Two of the TPM® six strategies.  </a:t>
            </a:r>
          </a:p>
          <a:p>
            <a:endParaRPr lang="en-US" sz="1600" dirty="0"/>
          </a:p>
          <a:p>
            <a:r>
              <a:rPr lang="en-US" sz="1600" b="1" dirty="0">
                <a:solidFill>
                  <a:srgbClr val="00B050"/>
                </a:solidFill>
              </a:rPr>
              <a:t>IT Collaborative </a:t>
            </a:r>
          </a:p>
          <a:p>
            <a:r>
              <a:rPr lang="en-US" sz="1600" dirty="0"/>
              <a:t>IT employers across the region are actively engaged with the US Chamber of Commerce Foundation’s Talent Pipeline Management® initiative. The LWIA 23 Business Services Team has facilitated the Collaborative to Strategy One of the TPM® six strategies.  </a:t>
            </a:r>
          </a:p>
          <a:p>
            <a:endParaRPr lang="en-US" dirty="0"/>
          </a:p>
          <a:p>
            <a:r>
              <a:rPr lang="en-US" sz="1600" b="1" dirty="0">
                <a:solidFill>
                  <a:srgbClr val="00B050"/>
                </a:solidFill>
              </a:rPr>
              <a:t>Hospitality Collaborative </a:t>
            </a:r>
          </a:p>
          <a:p>
            <a:r>
              <a:rPr lang="en-US" sz="1600" dirty="0"/>
              <a:t>Hospitality businesses across the region are actively engaged with the US Chamber of Commerce Foundation’s Talent Pipeline Management® initiative. The LWIA 23 Business Services Team has facilitated the Collaborative to Strategy Two of the TPM® six strategies.  </a:t>
            </a:r>
          </a:p>
          <a:p>
            <a:endParaRPr lang="en-US" sz="1600" dirty="0"/>
          </a:p>
          <a:p>
            <a:r>
              <a:rPr lang="en-US" sz="1600" dirty="0"/>
              <a:t>At this stage, the workforce system is supporting the needs of the participating employers by facilitating dialogue, identifying common pain-points, and prioritizing pain-points in order to develop a solution-oriented plan. </a:t>
            </a:r>
          </a:p>
        </p:txBody>
      </p:sp>
      <p:pic>
        <p:nvPicPr>
          <p:cNvPr id="4" name="Graphic 3" descr="Checkmark with solid fill">
            <a:extLst>
              <a:ext uri="{FF2B5EF4-FFF2-40B4-BE49-F238E27FC236}">
                <a16:creationId xmlns:a16="http://schemas.microsoft.com/office/drawing/2014/main" id="{17FFC2FA-728E-B6E2-D0BF-27C1E80C99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59859" y="217436"/>
            <a:ext cx="1531162" cy="1531162"/>
          </a:xfrm>
          <a:prstGeom prst="rect">
            <a:avLst/>
          </a:prstGeom>
        </p:spPr>
      </p:pic>
      <p:sp>
        <p:nvSpPr>
          <p:cNvPr id="5" name="Title 4">
            <a:extLst>
              <a:ext uri="{FF2B5EF4-FFF2-40B4-BE49-F238E27FC236}">
                <a16:creationId xmlns:a16="http://schemas.microsoft.com/office/drawing/2014/main" id="{7EFFDB4F-B999-F2A9-DDB9-D32890098E4D}"/>
              </a:ext>
            </a:extLst>
          </p:cNvPr>
          <p:cNvSpPr>
            <a:spLocks noGrp="1"/>
          </p:cNvSpPr>
          <p:nvPr>
            <p:ph type="title"/>
          </p:nvPr>
        </p:nvSpPr>
        <p:spPr>
          <a:xfrm>
            <a:off x="3144335" y="796647"/>
            <a:ext cx="7666540" cy="372740"/>
          </a:xfrm>
        </p:spPr>
        <p:txBody>
          <a:bodyPr>
            <a:noAutofit/>
          </a:bodyPr>
          <a:lstStyle/>
          <a:p>
            <a:r>
              <a:rPr lang="en-US" sz="3600" dirty="0"/>
              <a:t>1.C Talent Pipeline Management® Employer Collaboratives Examples</a:t>
            </a:r>
            <a:br>
              <a:rPr lang="en-US" sz="3600" dirty="0"/>
            </a:br>
            <a:endParaRPr lang="en-US" sz="3600" dirty="0"/>
          </a:p>
        </p:txBody>
      </p:sp>
    </p:spTree>
    <p:extLst>
      <p:ext uri="{BB962C8B-B14F-4D97-AF65-F5344CB8AC3E}">
        <p14:creationId xmlns:p14="http://schemas.microsoft.com/office/powerpoint/2010/main" val="213830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B6AC09-7CF2-24C3-03BE-D27C9A9A215F}"/>
              </a:ext>
            </a:extLst>
          </p:cNvPr>
          <p:cNvSpPr>
            <a:spLocks noGrp="1"/>
          </p:cNvSpPr>
          <p:nvPr>
            <p:ph type="title"/>
          </p:nvPr>
        </p:nvSpPr>
        <p:spPr/>
        <p:txBody>
          <a:bodyPr>
            <a:normAutofit fontScale="90000"/>
          </a:bodyPr>
          <a:lstStyle/>
          <a:p>
            <a:r>
              <a:rPr lang="en-US" sz="4400" dirty="0"/>
              <a:t>1.C Talent Pipeline Management® Employer Collaboratives Examples</a:t>
            </a:r>
            <a:endParaRPr lang="en-US" dirty="0"/>
          </a:p>
        </p:txBody>
      </p:sp>
      <p:sp>
        <p:nvSpPr>
          <p:cNvPr id="5" name="Text Placeholder 4">
            <a:extLst>
              <a:ext uri="{FF2B5EF4-FFF2-40B4-BE49-F238E27FC236}">
                <a16:creationId xmlns:a16="http://schemas.microsoft.com/office/drawing/2014/main" id="{EE277E72-14B7-CF31-2D7E-F82138BF61B3}"/>
              </a:ext>
            </a:extLst>
          </p:cNvPr>
          <p:cNvSpPr>
            <a:spLocks noGrp="1"/>
          </p:cNvSpPr>
          <p:nvPr>
            <p:ph type="body" idx="2"/>
          </p:nvPr>
        </p:nvSpPr>
        <p:spPr>
          <a:xfrm>
            <a:off x="770732" y="1643385"/>
            <a:ext cx="4934744" cy="4603750"/>
          </a:xfrm>
        </p:spPr>
        <p:txBody>
          <a:bodyPr>
            <a:normAutofit lnSpcReduction="10000"/>
          </a:bodyPr>
          <a:lstStyle/>
          <a:p>
            <a:r>
              <a:rPr lang="en-US" sz="2600" dirty="0"/>
              <a:t>Funding for an individual company training program</a:t>
            </a:r>
          </a:p>
          <a:p>
            <a:r>
              <a:rPr lang="en-US" sz="2600" dirty="0"/>
              <a:t>Attending meetings to support an employer or sector initiative</a:t>
            </a:r>
          </a:p>
          <a:p>
            <a:r>
              <a:rPr lang="en-US" sz="2600" dirty="0"/>
              <a:t>Verbal support for a grantee focusing on a sector training needs</a:t>
            </a:r>
          </a:p>
          <a:p>
            <a:r>
              <a:rPr lang="en-US" sz="2600" dirty="0"/>
              <a:t>Participation in a career/job fair</a:t>
            </a:r>
          </a:p>
          <a:p>
            <a:r>
              <a:rPr lang="en-US" sz="2600" dirty="0"/>
              <a:t>Lack of aggregated data provided by employer talent needs</a:t>
            </a:r>
          </a:p>
        </p:txBody>
      </p:sp>
      <p:sp>
        <p:nvSpPr>
          <p:cNvPr id="7" name="Text Placeholder 6">
            <a:extLst>
              <a:ext uri="{FF2B5EF4-FFF2-40B4-BE49-F238E27FC236}">
                <a16:creationId xmlns:a16="http://schemas.microsoft.com/office/drawing/2014/main" id="{F17BA816-005A-B20A-90CE-52D3D835C773}"/>
              </a:ext>
            </a:extLst>
          </p:cNvPr>
          <p:cNvSpPr>
            <a:spLocks noGrp="1"/>
          </p:cNvSpPr>
          <p:nvPr>
            <p:ph type="body" idx="4"/>
          </p:nvPr>
        </p:nvSpPr>
        <p:spPr>
          <a:xfrm>
            <a:off x="6537523" y="1681729"/>
            <a:ext cx="4687094" cy="4347596"/>
          </a:xfrm>
        </p:spPr>
        <p:txBody>
          <a:bodyPr>
            <a:normAutofit fontScale="92500" lnSpcReduction="20000"/>
          </a:bodyPr>
          <a:lstStyle/>
          <a:p>
            <a:r>
              <a:rPr lang="en-US" dirty="0"/>
              <a:t>Information on association or community-based grant objectives and activities</a:t>
            </a:r>
          </a:p>
          <a:p>
            <a:r>
              <a:rPr lang="en-US" dirty="0"/>
              <a:t>Association grant activities related to sector support</a:t>
            </a:r>
          </a:p>
          <a:p>
            <a:r>
              <a:rPr lang="en-US" dirty="0"/>
              <a:t>Non-actionable activities not directly related to the needs of many</a:t>
            </a:r>
          </a:p>
          <a:p>
            <a:r>
              <a:rPr lang="en-US" dirty="0"/>
              <a:t>Misalignment with regional plan</a:t>
            </a:r>
          </a:p>
          <a:p>
            <a:r>
              <a:rPr lang="en-US" dirty="0"/>
              <a:t>Lack of collaborative leadership</a:t>
            </a:r>
          </a:p>
        </p:txBody>
      </p:sp>
      <p:sp>
        <p:nvSpPr>
          <p:cNvPr id="8" name="Multiplication Sign 7">
            <a:extLst>
              <a:ext uri="{FF2B5EF4-FFF2-40B4-BE49-F238E27FC236}">
                <a16:creationId xmlns:a16="http://schemas.microsoft.com/office/drawing/2014/main" id="{99FBD5F4-E2A0-946B-E093-824B1DBCD0D8}"/>
              </a:ext>
            </a:extLst>
          </p:cNvPr>
          <p:cNvSpPr/>
          <p:nvPr/>
        </p:nvSpPr>
        <p:spPr>
          <a:xfrm>
            <a:off x="10734675" y="196615"/>
            <a:ext cx="979884" cy="1699104"/>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4694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D8C7-0426-52FA-CF50-E88D07A349D6}"/>
              </a:ext>
            </a:extLst>
          </p:cNvPr>
          <p:cNvSpPr>
            <a:spLocks noGrp="1"/>
          </p:cNvSpPr>
          <p:nvPr>
            <p:ph type="title"/>
          </p:nvPr>
        </p:nvSpPr>
        <p:spPr/>
        <p:txBody>
          <a:bodyPr>
            <a:normAutofit fontScale="90000"/>
          </a:bodyPr>
          <a:lstStyle/>
          <a:p>
            <a:r>
              <a:rPr lang="en-US" dirty="0"/>
              <a:t>KEY DISTINCTIONS RECAP</a:t>
            </a:r>
          </a:p>
        </p:txBody>
      </p:sp>
      <p:sp>
        <p:nvSpPr>
          <p:cNvPr id="3" name="TextBox 2">
            <a:extLst>
              <a:ext uri="{FF2B5EF4-FFF2-40B4-BE49-F238E27FC236}">
                <a16:creationId xmlns:a16="http://schemas.microsoft.com/office/drawing/2014/main" id="{31062E27-EEE2-E62B-999F-0BBF14DA1D3E}"/>
              </a:ext>
            </a:extLst>
          </p:cNvPr>
          <p:cNvSpPr txBox="1"/>
          <p:nvPr/>
        </p:nvSpPr>
        <p:spPr>
          <a:xfrm>
            <a:off x="1713277" y="1368136"/>
            <a:ext cx="8884053" cy="5047536"/>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Sectoral Activities – Workforce efforts targeted at in-demand sectors</a:t>
            </a:r>
            <a:br>
              <a:rPr lang="en-US" sz="2800" dirty="0">
                <a:latin typeface="Calibri" panose="020F0502020204030204" pitchFamily="34" charset="0"/>
                <a:ea typeface="Calibri" panose="020F0502020204030204" pitchFamily="34" charset="0"/>
                <a:cs typeface="Calibri" panose="020F0502020204030204" pitchFamily="34" charset="0"/>
              </a:rPr>
            </a:br>
            <a:endParaRPr lang="en-US" sz="28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Sector Partnerships – Identifies </a:t>
            </a:r>
            <a:r>
              <a:rPr lang="en-US" sz="2800" b="1" dirty="0">
                <a:latin typeface="Calibri" panose="020F0502020204030204" pitchFamily="34" charset="0"/>
                <a:ea typeface="Calibri" panose="020F0502020204030204" pitchFamily="34" charset="0"/>
                <a:cs typeface="Calibri" panose="020F0502020204030204" pitchFamily="34" charset="0"/>
              </a:rPr>
              <a:t>all common </a:t>
            </a:r>
            <a:r>
              <a:rPr lang="en-US" sz="2800" dirty="0">
                <a:latin typeface="Calibri" panose="020F0502020204030204" pitchFamily="34" charset="0"/>
                <a:ea typeface="Calibri" panose="020F0502020204030204" pitchFamily="34" charset="0"/>
                <a:cs typeface="Calibri" panose="020F0502020204030204" pitchFamily="34" charset="0"/>
              </a:rPr>
              <a:t>challenges and opportunities</a:t>
            </a:r>
          </a:p>
          <a:p>
            <a:pPr marL="285750" indent="-285750">
              <a:buFont typeface="Arial" panose="020B0604020202020204" pitchFamily="34" charset="0"/>
              <a:buChar char="•"/>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Talent Pipeline Management Collaborative – Focused on </a:t>
            </a:r>
            <a:r>
              <a:rPr lang="en-US" sz="2800" b="1" dirty="0">
                <a:latin typeface="Calibri" panose="020F0502020204030204" pitchFamily="34" charset="0"/>
                <a:ea typeface="Calibri" panose="020F0502020204030204" pitchFamily="34" charset="0"/>
                <a:cs typeface="Calibri" panose="020F0502020204030204" pitchFamily="34" charset="0"/>
              </a:rPr>
              <a:t>Talent Supply Chain </a:t>
            </a:r>
            <a:r>
              <a:rPr lang="en-US" sz="2800" dirty="0">
                <a:latin typeface="Calibri" panose="020F0502020204030204" pitchFamily="34" charset="0"/>
                <a:ea typeface="Calibri" panose="020F0502020204030204" pitchFamily="34" charset="0"/>
                <a:cs typeface="Calibri" panose="020F0502020204030204" pitchFamily="34" charset="0"/>
              </a:rPr>
              <a:t>(and related) issues</a:t>
            </a:r>
            <a:r>
              <a:rPr lang="en-US" sz="2800" b="0" i="0" dirty="0">
                <a:solidFill>
                  <a:srgbClr val="242424"/>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p>
          <a:p>
            <a:pPr marL="285750" indent="-285750">
              <a:buFont typeface="Arial" panose="020B0604020202020204" pitchFamily="34" charset="0"/>
              <a:buChar char="•"/>
            </a:pPr>
            <a:endParaRPr lang="en-US" sz="2800" dirty="0">
              <a:solidFill>
                <a:srgbClr val="242424"/>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endParaRPr lang="en-US" sz="900" b="0" i="0" dirty="0">
              <a:solidFill>
                <a:srgbClr val="242424"/>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r>
              <a:rPr lang="en-US" sz="2800" b="0" i="0" dirty="0">
                <a:solidFill>
                  <a:srgbClr val="242424"/>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TPM is a type of sector strategy, but not all sector strategies are TPM.  </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598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A733-D96E-00C4-A81A-04B24792FC89}"/>
              </a:ext>
            </a:extLst>
          </p:cNvPr>
          <p:cNvSpPr>
            <a:spLocks noGrp="1"/>
          </p:cNvSpPr>
          <p:nvPr>
            <p:ph type="title"/>
          </p:nvPr>
        </p:nvSpPr>
        <p:spPr/>
        <p:txBody>
          <a:bodyPr>
            <a:normAutofit fontScale="90000"/>
          </a:bodyPr>
          <a:lstStyle/>
          <a:p>
            <a:r>
              <a:rPr lang="en-US" dirty="0"/>
              <a:t>SUMMARY – THE ASK</a:t>
            </a:r>
          </a:p>
        </p:txBody>
      </p:sp>
      <p:sp>
        <p:nvSpPr>
          <p:cNvPr id="3" name="TextBox 2">
            <a:extLst>
              <a:ext uri="{FF2B5EF4-FFF2-40B4-BE49-F238E27FC236}">
                <a16:creationId xmlns:a16="http://schemas.microsoft.com/office/drawing/2014/main" id="{F4212DBA-A067-8A4F-8D83-C19F52B06E6E}"/>
              </a:ext>
            </a:extLst>
          </p:cNvPr>
          <p:cNvSpPr txBox="1"/>
          <p:nvPr/>
        </p:nvSpPr>
        <p:spPr>
          <a:xfrm>
            <a:off x="1009650" y="1666875"/>
            <a:ext cx="10039350"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Review your regional plan Chapter 1 section related to sector partnerships and talent pipeline management to clearly define roles and focus area</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Look for opportunities for the partnership to form a collaborative focus group</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What role will you play</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Review your regional plan to identify talent pipeline management collaboratives being led by your business service team/apprenticeship specialist.  </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Identify focus area</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Current strategy level </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Targeted talent needs</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If you do not have active sector partnerships or talent pipeline management collaboratives</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Describe your plans to assist in the development of a sector partnership or talent pipeline management collaborative</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List sector focus</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Will you need support or training</a:t>
            </a:r>
          </a:p>
        </p:txBody>
      </p:sp>
    </p:spTree>
    <p:extLst>
      <p:ext uri="{BB962C8B-B14F-4D97-AF65-F5344CB8AC3E}">
        <p14:creationId xmlns:p14="http://schemas.microsoft.com/office/powerpoint/2010/main" val="256735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D278-527C-961E-CC59-0799A1E49103}"/>
              </a:ext>
            </a:extLst>
          </p:cNvPr>
          <p:cNvSpPr>
            <a:spLocks noGrp="1"/>
          </p:cNvSpPr>
          <p:nvPr>
            <p:ph type="title"/>
          </p:nvPr>
        </p:nvSpPr>
        <p:spPr/>
        <p:txBody>
          <a:bodyPr>
            <a:normAutofit fontScale="90000"/>
          </a:bodyPr>
          <a:lstStyle/>
          <a:p>
            <a:r>
              <a:rPr lang="en-US" dirty="0"/>
              <a:t>QUESTIONS/DISCUSSIONS</a:t>
            </a:r>
          </a:p>
        </p:txBody>
      </p:sp>
      <p:sp>
        <p:nvSpPr>
          <p:cNvPr id="5" name="TextBox 4">
            <a:extLst>
              <a:ext uri="{FF2B5EF4-FFF2-40B4-BE49-F238E27FC236}">
                <a16:creationId xmlns:a16="http://schemas.microsoft.com/office/drawing/2014/main" id="{777E9249-B0DF-C377-493A-C4E28DD84A0D}"/>
              </a:ext>
            </a:extLst>
          </p:cNvPr>
          <p:cNvSpPr txBox="1"/>
          <p:nvPr/>
        </p:nvSpPr>
        <p:spPr>
          <a:xfrm>
            <a:off x="1285875" y="2828835"/>
            <a:ext cx="10477500" cy="2031325"/>
          </a:xfrm>
          <a:prstGeom prst="rect">
            <a:avLst/>
          </a:prstGeom>
          <a:noFill/>
        </p:spPr>
        <p:txBody>
          <a:bodyPr wrap="square">
            <a:spAutoFit/>
          </a:bodyPr>
          <a:lstStyle/>
          <a:p>
            <a:r>
              <a:rPr lang="en-US" dirty="0">
                <a:solidFill>
                  <a:schemeClr val="bg2">
                    <a:lumMod val="75000"/>
                  </a:schemeClr>
                </a:solidFill>
              </a:rPr>
              <a:t>Michael Baker, Manager, Planning Unit, DCEO			</a:t>
            </a:r>
            <a:r>
              <a:rPr lang="en-US" dirty="0">
                <a:solidFill>
                  <a:schemeClr val="bg2">
                    <a:lumMod val="75000"/>
                  </a:schemeClr>
                </a:solidFill>
                <a:hlinkClick r:id="rId2"/>
              </a:rPr>
              <a:t>Michael.Baker@Illinois.gov</a:t>
            </a:r>
            <a:endParaRPr lang="en-US" dirty="0">
              <a:solidFill>
                <a:schemeClr val="bg2">
                  <a:lumMod val="75000"/>
                </a:schemeClr>
              </a:solidFill>
            </a:endParaRPr>
          </a:p>
          <a:p>
            <a:endParaRPr lang="en-US" dirty="0">
              <a:solidFill>
                <a:schemeClr val="bg2">
                  <a:lumMod val="75000"/>
                </a:schemeClr>
              </a:solidFill>
            </a:endParaRPr>
          </a:p>
          <a:p>
            <a:r>
              <a:rPr lang="en-US" dirty="0">
                <a:solidFill>
                  <a:schemeClr val="bg2">
                    <a:lumMod val="75000"/>
                  </a:schemeClr>
                </a:solidFill>
              </a:rPr>
              <a:t>Kim Kuchenbrod, Business Engagement TPM Manager, 		</a:t>
            </a:r>
            <a:r>
              <a:rPr lang="en-US" dirty="0">
                <a:solidFill>
                  <a:schemeClr val="bg2">
                    <a:lumMod val="75000"/>
                  </a:schemeClr>
                </a:solidFill>
                <a:hlinkClick r:id="rId3"/>
              </a:rPr>
              <a:t>kmkuch1@ilstu.edu</a:t>
            </a:r>
            <a:endParaRPr lang="en-US" dirty="0">
              <a:solidFill>
                <a:schemeClr val="bg2">
                  <a:lumMod val="75000"/>
                </a:schemeClr>
              </a:solidFill>
            </a:endParaRPr>
          </a:p>
          <a:p>
            <a:r>
              <a:rPr lang="en-US" dirty="0">
                <a:solidFill>
                  <a:schemeClr val="bg2">
                    <a:lumMod val="75000"/>
                  </a:schemeClr>
                </a:solidFill>
              </a:rPr>
              <a:t>    NIU Consultant</a:t>
            </a:r>
          </a:p>
          <a:p>
            <a:endParaRPr lang="en-US" dirty="0">
              <a:solidFill>
                <a:schemeClr val="bg2">
                  <a:lumMod val="75000"/>
                </a:schemeClr>
              </a:solidFill>
            </a:endParaRPr>
          </a:p>
          <a:p>
            <a:r>
              <a:rPr lang="en-US" dirty="0">
                <a:solidFill>
                  <a:schemeClr val="bg2">
                    <a:lumMod val="75000"/>
                  </a:schemeClr>
                </a:solidFill>
              </a:rPr>
              <a:t>Todd Lowery, Business Services, IDES				</a:t>
            </a:r>
            <a:r>
              <a:rPr lang="en-US" dirty="0">
                <a:solidFill>
                  <a:schemeClr val="bg2">
                    <a:lumMod val="75000"/>
                  </a:schemeClr>
                </a:solidFill>
                <a:hlinkClick r:id="rId4"/>
              </a:rPr>
              <a:t>Todd.Lowery@Illinois.gov</a:t>
            </a:r>
            <a:r>
              <a:rPr lang="en-US" dirty="0">
                <a:solidFill>
                  <a:schemeClr val="bg2">
                    <a:lumMod val="75000"/>
                  </a:schemeClr>
                </a:solidFill>
              </a:rPr>
              <a:t>			</a:t>
            </a:r>
          </a:p>
        </p:txBody>
      </p:sp>
      <p:sp>
        <p:nvSpPr>
          <p:cNvPr id="6" name="TextBox 5">
            <a:extLst>
              <a:ext uri="{FF2B5EF4-FFF2-40B4-BE49-F238E27FC236}">
                <a16:creationId xmlns:a16="http://schemas.microsoft.com/office/drawing/2014/main" id="{47FDABE1-69B4-0835-F452-36D3A369EDDA}"/>
              </a:ext>
            </a:extLst>
          </p:cNvPr>
          <p:cNvSpPr txBox="1"/>
          <p:nvPr/>
        </p:nvSpPr>
        <p:spPr>
          <a:xfrm>
            <a:off x="1285875" y="2228850"/>
            <a:ext cx="3282268" cy="369332"/>
          </a:xfrm>
          <a:prstGeom prst="rect">
            <a:avLst/>
          </a:prstGeom>
          <a:noFill/>
        </p:spPr>
        <p:txBody>
          <a:bodyPr wrap="square" rtlCol="0">
            <a:spAutoFit/>
          </a:bodyPr>
          <a:lstStyle/>
          <a:p>
            <a:r>
              <a:rPr lang="en-US" dirty="0">
                <a:latin typeface="Calibri" panose="020F0502020204030204" pitchFamily="34" charset="0"/>
                <a:ea typeface="Calibri" panose="020F0502020204030204" pitchFamily="34" charset="0"/>
                <a:cs typeface="Calibri" panose="020F0502020204030204" pitchFamily="34" charset="0"/>
              </a:rPr>
              <a:t>For further support contact</a:t>
            </a:r>
            <a:r>
              <a:rPr lang="en-US" dirty="0"/>
              <a:t>:</a:t>
            </a:r>
          </a:p>
        </p:txBody>
      </p:sp>
    </p:spTree>
    <p:extLst>
      <p:ext uri="{BB962C8B-B14F-4D97-AF65-F5344CB8AC3E}">
        <p14:creationId xmlns:p14="http://schemas.microsoft.com/office/powerpoint/2010/main" val="294559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B9B0C-883F-4795-889B-E499B5739885}"/>
              </a:ext>
            </a:extLst>
          </p:cNvPr>
          <p:cNvSpPr>
            <a:spLocks noGrp="1"/>
          </p:cNvSpPr>
          <p:nvPr>
            <p:ph type="title"/>
          </p:nvPr>
        </p:nvSpPr>
        <p:spPr/>
        <p:txBody>
          <a:bodyPr>
            <a:normAutofit fontScale="90000"/>
          </a:bodyPr>
          <a:lstStyle/>
          <a:p>
            <a:r>
              <a:rPr lang="en-US" dirty="0"/>
              <a:t>WHAT ARE SECTORAL ACTIVITIES?</a:t>
            </a:r>
          </a:p>
        </p:txBody>
      </p:sp>
      <p:sp>
        <p:nvSpPr>
          <p:cNvPr id="3" name="Text Placeholder 2">
            <a:extLst>
              <a:ext uri="{FF2B5EF4-FFF2-40B4-BE49-F238E27FC236}">
                <a16:creationId xmlns:a16="http://schemas.microsoft.com/office/drawing/2014/main" id="{DCE7D835-D00E-DD09-C9A0-EB3355ED5459}"/>
              </a:ext>
            </a:extLst>
          </p:cNvPr>
          <p:cNvSpPr>
            <a:spLocks noGrp="1"/>
          </p:cNvSpPr>
          <p:nvPr>
            <p:ph type="body" idx="1"/>
          </p:nvPr>
        </p:nvSpPr>
        <p:spPr/>
        <p:txBody>
          <a:bodyPr/>
          <a:lstStyle/>
          <a:p>
            <a:r>
              <a:rPr lang="en-US" dirty="0"/>
              <a:t>Sectoral activities are workforce development efforts focused at an in-demand regional or statewide economic sector.</a:t>
            </a:r>
          </a:p>
          <a:p>
            <a:pPr marL="50800" indent="0">
              <a:buNone/>
            </a:pPr>
            <a:endParaRPr lang="en-US" sz="900" dirty="0"/>
          </a:p>
          <a:p>
            <a:r>
              <a:rPr lang="en-US" dirty="0"/>
              <a:t>While these activities target businesses in demand industries, they are one-off efforts, working with a single business or small group of businesses convened for the purpose of the effort. </a:t>
            </a:r>
          </a:p>
          <a:p>
            <a:endParaRPr lang="en-US" sz="900" dirty="0"/>
          </a:p>
          <a:p>
            <a:r>
              <a:rPr lang="en-US" dirty="0"/>
              <a:t>Do not rise to the level of Sector Strategies</a:t>
            </a:r>
          </a:p>
          <a:p>
            <a:endParaRPr lang="en-US" dirty="0"/>
          </a:p>
          <a:p>
            <a:pPr marL="50800" indent="0">
              <a:buNone/>
            </a:pPr>
            <a:endParaRPr lang="en-US" dirty="0"/>
          </a:p>
        </p:txBody>
      </p:sp>
    </p:spTree>
    <p:extLst>
      <p:ext uri="{BB962C8B-B14F-4D97-AF65-F5344CB8AC3E}">
        <p14:creationId xmlns:p14="http://schemas.microsoft.com/office/powerpoint/2010/main" val="94791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B9B0C-883F-4795-889B-E499B5739885}"/>
              </a:ext>
            </a:extLst>
          </p:cNvPr>
          <p:cNvSpPr>
            <a:spLocks noGrp="1"/>
          </p:cNvSpPr>
          <p:nvPr>
            <p:ph type="title"/>
          </p:nvPr>
        </p:nvSpPr>
        <p:spPr/>
        <p:txBody>
          <a:bodyPr>
            <a:normAutofit fontScale="90000"/>
          </a:bodyPr>
          <a:lstStyle/>
          <a:p>
            <a:r>
              <a:rPr lang="en-US" dirty="0"/>
              <a:t>WHAT ARE SECTOR STRATEGIES?</a:t>
            </a:r>
          </a:p>
        </p:txBody>
      </p:sp>
      <p:sp>
        <p:nvSpPr>
          <p:cNvPr id="3" name="Text Placeholder 2">
            <a:extLst>
              <a:ext uri="{FF2B5EF4-FFF2-40B4-BE49-F238E27FC236}">
                <a16:creationId xmlns:a16="http://schemas.microsoft.com/office/drawing/2014/main" id="{DCE7D835-D00E-DD09-C9A0-EB3355ED5459}"/>
              </a:ext>
            </a:extLst>
          </p:cNvPr>
          <p:cNvSpPr>
            <a:spLocks noGrp="1"/>
          </p:cNvSpPr>
          <p:nvPr>
            <p:ph type="body" idx="1"/>
          </p:nvPr>
        </p:nvSpPr>
        <p:spPr/>
        <p:txBody>
          <a:bodyPr/>
          <a:lstStyle/>
          <a:p>
            <a:r>
              <a:rPr lang="en-US" dirty="0"/>
              <a:t>Sector Strategies are an employer-driven workforce development approach that directly aligns occupational skills training and other workforce development services with the needs of regional groups of similar businesses.</a:t>
            </a:r>
            <a:br>
              <a:rPr lang="en-US" dirty="0"/>
            </a:br>
            <a:endParaRPr lang="en-US" dirty="0"/>
          </a:p>
          <a:p>
            <a:r>
              <a:rPr lang="en-US" dirty="0"/>
              <a:t>A group of like businesses, along with Local Workforce Boards, key training providers, Eco Dev, Secondary and Post-Secondary Education, community-based organizations, etc. form an ongoing </a:t>
            </a:r>
            <a:r>
              <a:rPr lang="en-US" b="1" dirty="0"/>
              <a:t>Sector Partnership</a:t>
            </a:r>
            <a:r>
              <a:rPr lang="en-US" dirty="0"/>
              <a:t>.</a:t>
            </a:r>
          </a:p>
          <a:p>
            <a:pPr marL="50800" indent="0">
              <a:buNone/>
            </a:pPr>
            <a:endParaRPr lang="en-US" dirty="0"/>
          </a:p>
        </p:txBody>
      </p:sp>
    </p:spTree>
    <p:extLst>
      <p:ext uri="{BB962C8B-B14F-4D97-AF65-F5344CB8AC3E}">
        <p14:creationId xmlns:p14="http://schemas.microsoft.com/office/powerpoint/2010/main" val="141394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54C32-CBEA-7A4F-FE40-C9C416720B94}"/>
              </a:ext>
            </a:extLst>
          </p:cNvPr>
          <p:cNvSpPr>
            <a:spLocks noGrp="1"/>
          </p:cNvSpPr>
          <p:nvPr>
            <p:ph type="title"/>
          </p:nvPr>
        </p:nvSpPr>
        <p:spPr/>
        <p:txBody>
          <a:bodyPr>
            <a:normAutofit/>
          </a:bodyPr>
          <a:lstStyle/>
          <a:p>
            <a:r>
              <a:rPr lang="en-US" sz="3200" dirty="0"/>
              <a:t>WHAT ARE SECTOR PARTNERSHIPS</a:t>
            </a:r>
          </a:p>
        </p:txBody>
      </p:sp>
      <p:sp>
        <p:nvSpPr>
          <p:cNvPr id="3" name="Content Placeholder 2">
            <a:extLst>
              <a:ext uri="{FF2B5EF4-FFF2-40B4-BE49-F238E27FC236}">
                <a16:creationId xmlns:a16="http://schemas.microsoft.com/office/drawing/2014/main" id="{4B232412-1B8B-CB8D-F8C9-9B8EC788A131}"/>
              </a:ext>
            </a:extLst>
          </p:cNvPr>
          <p:cNvSpPr>
            <a:spLocks noGrp="1"/>
          </p:cNvSpPr>
          <p:nvPr>
            <p:ph idx="4294967295"/>
          </p:nvPr>
        </p:nvSpPr>
        <p:spPr>
          <a:xfrm>
            <a:off x="58677" y="1424655"/>
            <a:ext cx="11975218" cy="2335631"/>
          </a:xfrm>
        </p:spPr>
        <p:txBody>
          <a:bodyPr>
            <a:normAutofit/>
          </a:bodyPr>
          <a:lstStyle/>
          <a:p>
            <a:pPr marL="50800" indent="0" algn="just">
              <a:buNone/>
            </a:pPr>
            <a:r>
              <a:rPr lang="en-US" dirty="0"/>
              <a:t>Partnerships of companies, from the same industry and in a shared labor market region, along with education, workforce development, economic development, community organizations and other stakeholders that collectively focus on a set of priorities that matter to the health and competitiveness of their industry. </a:t>
            </a:r>
          </a:p>
        </p:txBody>
      </p:sp>
      <p:sp>
        <p:nvSpPr>
          <p:cNvPr id="6" name="TextBox 5">
            <a:extLst>
              <a:ext uri="{FF2B5EF4-FFF2-40B4-BE49-F238E27FC236}">
                <a16:creationId xmlns:a16="http://schemas.microsoft.com/office/drawing/2014/main" id="{3745CF41-0B99-959B-5EBF-B98BA603DABC}"/>
              </a:ext>
            </a:extLst>
          </p:cNvPr>
          <p:cNvSpPr txBox="1"/>
          <p:nvPr/>
        </p:nvSpPr>
        <p:spPr>
          <a:xfrm>
            <a:off x="264051" y="3550024"/>
            <a:ext cx="11544912" cy="1384995"/>
          </a:xfrm>
          <a:prstGeom prst="rect">
            <a:avLst/>
          </a:prstGeom>
          <a:noFill/>
        </p:spPr>
        <p:txBody>
          <a:bodyPr wrap="square" rtlCol="0">
            <a:spAutoFit/>
          </a:bodyPr>
          <a:lstStyle/>
          <a:p>
            <a:r>
              <a:rPr lang="en-US" sz="2800" dirty="0"/>
              <a:t>Work on regional business’ shared opportunities and pain points</a:t>
            </a:r>
          </a:p>
          <a:p>
            <a:endParaRPr lang="en-US" sz="2800" dirty="0"/>
          </a:p>
          <a:p>
            <a:r>
              <a:rPr lang="en-US" sz="2800" dirty="0"/>
              <a:t>Not just workforce issues </a:t>
            </a:r>
          </a:p>
        </p:txBody>
      </p:sp>
    </p:spTree>
    <p:extLst>
      <p:ext uri="{BB962C8B-B14F-4D97-AF65-F5344CB8AC3E}">
        <p14:creationId xmlns:p14="http://schemas.microsoft.com/office/powerpoint/2010/main" val="1091676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FDD2CF-13CF-07CD-E5C3-2BF9148E9E63}"/>
              </a:ext>
            </a:extLst>
          </p:cNvPr>
          <p:cNvSpPr>
            <a:spLocks noGrp="1"/>
          </p:cNvSpPr>
          <p:nvPr>
            <p:ph type="title"/>
          </p:nvPr>
        </p:nvSpPr>
        <p:spPr>
          <a:xfrm>
            <a:off x="2715710" y="582290"/>
            <a:ext cx="8647615" cy="1008385"/>
          </a:xfrm>
        </p:spPr>
        <p:txBody>
          <a:bodyPr>
            <a:normAutofit fontScale="90000"/>
          </a:bodyPr>
          <a:lstStyle/>
          <a:p>
            <a:r>
              <a:rPr lang="en-US" sz="36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WHAT IS A TALENT PIPELINE MANAGEMENT (TPM) EMPLOYER-LED COLLABORATIVE?</a:t>
            </a:r>
            <a:br>
              <a:rPr lang="en-US" sz="4400" b="0" dirty="0">
                <a:solidFill>
                  <a:schemeClr val="tx1"/>
                </a:solidFill>
                <a:latin typeface="+mj-lt"/>
                <a:ea typeface="Segoe UI Symbol"/>
                <a:cs typeface="Open Sans"/>
              </a:rPr>
            </a:br>
            <a:endParaRPr lang="en-US" dirty="0"/>
          </a:p>
        </p:txBody>
      </p:sp>
      <p:sp>
        <p:nvSpPr>
          <p:cNvPr id="4" name="Text Placeholder 2">
            <a:extLst>
              <a:ext uri="{FF2B5EF4-FFF2-40B4-BE49-F238E27FC236}">
                <a16:creationId xmlns:a16="http://schemas.microsoft.com/office/drawing/2014/main" id="{F0153FAF-BD3E-45A9-A4BD-7B72FE22B024}"/>
              </a:ext>
            </a:extLst>
          </p:cNvPr>
          <p:cNvSpPr txBox="1">
            <a:spLocks/>
          </p:cNvSpPr>
          <p:nvPr/>
        </p:nvSpPr>
        <p:spPr>
          <a:xfrm>
            <a:off x="838199" y="1427834"/>
            <a:ext cx="11127238" cy="5041426"/>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Calibri" panose="020F0502020204030204" pitchFamily="34" charset="0"/>
                <a:ea typeface="Calibri" panose="020F0502020204030204" pitchFamily="34" charset="0"/>
                <a:cs typeface="Calibri" panose="020F0502020204030204" pitchFamily="34" charset="0"/>
              </a:rPr>
              <a:t>Facilitated by a neutral convener</a:t>
            </a:r>
          </a:p>
          <a:p>
            <a:r>
              <a:rPr lang="en-US" sz="2400" dirty="0">
                <a:latin typeface="Calibri" panose="020F0502020204030204" pitchFamily="34" charset="0"/>
                <a:ea typeface="Calibri" panose="020F0502020204030204" pitchFamily="34" charset="0"/>
                <a:cs typeface="Calibri" panose="020F0502020204030204" pitchFamily="34" charset="0"/>
              </a:rPr>
              <a:t>Employers determine the focus based on talent needs</a:t>
            </a:r>
          </a:p>
          <a:p>
            <a:r>
              <a:rPr lang="en-US" sz="2400" dirty="0">
                <a:latin typeface="Calibri" panose="020F0502020204030204" pitchFamily="34" charset="0"/>
                <a:ea typeface="Calibri" panose="020F0502020204030204" pitchFamily="34" charset="0"/>
                <a:cs typeface="Calibri" panose="020F0502020204030204" pitchFamily="34" charset="0"/>
              </a:rPr>
              <a:t>Project critical job demands</a:t>
            </a:r>
          </a:p>
          <a:p>
            <a:r>
              <a:rPr lang="en-US" sz="2400" dirty="0">
                <a:latin typeface="Calibri" panose="020F0502020204030204" pitchFamily="34" charset="0"/>
                <a:ea typeface="Calibri" panose="020F0502020204030204" pitchFamily="34" charset="0"/>
                <a:cs typeface="Calibri" panose="020F0502020204030204" pitchFamily="34" charset="0"/>
              </a:rPr>
              <a:t>Align and communicate job requirements with training providers</a:t>
            </a:r>
          </a:p>
          <a:p>
            <a:pPr lvl="1"/>
            <a:r>
              <a:rPr lang="en-US" dirty="0">
                <a:latin typeface="Calibri" panose="020F0502020204030204" pitchFamily="34" charset="0"/>
                <a:ea typeface="Calibri" panose="020F0502020204030204" pitchFamily="34" charset="0"/>
                <a:cs typeface="Calibri" panose="020F0502020204030204" pitchFamily="34" charset="0"/>
              </a:rPr>
              <a:t>Identify new or improved industry-driven credentials.</a:t>
            </a:r>
          </a:p>
          <a:p>
            <a:pPr lvl="1"/>
            <a:r>
              <a:rPr lang="en-US" dirty="0">
                <a:latin typeface="Calibri" panose="020F0502020204030204" pitchFamily="34" charset="0"/>
                <a:ea typeface="Calibri" panose="020F0502020204030204" pitchFamily="34" charset="0"/>
                <a:cs typeface="Calibri" panose="020F0502020204030204" pitchFamily="34" charset="0"/>
              </a:rPr>
              <a:t>Elevate known employability skills needed in the industry.</a:t>
            </a:r>
          </a:p>
          <a:p>
            <a:pPr lvl="1"/>
            <a:r>
              <a:rPr lang="en-US" dirty="0">
                <a:latin typeface="Calibri" panose="020F0502020204030204" pitchFamily="34" charset="0"/>
                <a:ea typeface="Calibri" panose="020F0502020204030204" pitchFamily="34" charset="0"/>
                <a:cs typeface="Calibri" panose="020F0502020204030204" pitchFamily="34" charset="0"/>
              </a:rPr>
              <a:t>Utilize, enhance and improve work-based learning.</a:t>
            </a:r>
          </a:p>
          <a:p>
            <a:r>
              <a:rPr lang="en-US" sz="2400" dirty="0">
                <a:latin typeface="Calibri" panose="020F0502020204030204" pitchFamily="34" charset="0"/>
                <a:ea typeface="Calibri" panose="020F0502020204030204" pitchFamily="34" charset="0"/>
                <a:cs typeface="Calibri" panose="020F0502020204030204" pitchFamily="34" charset="0"/>
              </a:rPr>
              <a:t>Analyze talent supply chains and resources</a:t>
            </a:r>
          </a:p>
          <a:p>
            <a:r>
              <a:rPr lang="en-US" sz="2400" dirty="0">
                <a:latin typeface="Calibri" panose="020F0502020204030204" pitchFamily="34" charset="0"/>
                <a:ea typeface="Calibri" panose="020F0502020204030204" pitchFamily="34" charset="0"/>
                <a:cs typeface="Calibri" panose="020F0502020204030204" pitchFamily="34" charset="0"/>
              </a:rPr>
              <a:t>Build talent supply chains across all training providers in the region, community organizations, unions, local and state agencies</a:t>
            </a:r>
          </a:p>
          <a:p>
            <a:r>
              <a:rPr lang="en-US" sz="2400" dirty="0">
                <a:latin typeface="Calibri" panose="020F0502020204030204" pitchFamily="34" charset="0"/>
                <a:ea typeface="Calibri" panose="020F0502020204030204" pitchFamily="34" charset="0"/>
                <a:cs typeface="Calibri" panose="020F0502020204030204" pitchFamily="34" charset="0"/>
              </a:rPr>
              <a:t>Develop resiliency planning and engage in continuous improvement to increase the employer ROI. </a:t>
            </a:r>
          </a:p>
          <a:p>
            <a:r>
              <a:rPr lang="en-US" sz="2400" dirty="0">
                <a:latin typeface="Calibri" panose="020F0502020204030204" pitchFamily="34" charset="0"/>
                <a:ea typeface="Calibri" panose="020F0502020204030204" pitchFamily="34" charset="0"/>
                <a:cs typeface="Calibri" panose="020F0502020204030204" pitchFamily="34" charset="0"/>
              </a:rPr>
              <a:t>Coordinate regional business engagement efforts – business as a partner rather than only a customer.</a:t>
            </a:r>
          </a:p>
          <a:p>
            <a:endParaRPr lang="en-US" dirty="0"/>
          </a:p>
        </p:txBody>
      </p:sp>
    </p:spTree>
    <p:extLst>
      <p:ext uri="{BB962C8B-B14F-4D97-AF65-F5344CB8AC3E}">
        <p14:creationId xmlns:p14="http://schemas.microsoft.com/office/powerpoint/2010/main" val="12268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Effect transition="in" filter="fade">
                                      <p:cBhvr>
                                        <p:cTn id="70" dur="1000"/>
                                        <p:tgtEl>
                                          <p:spTgt spid="4">
                                            <p:txEl>
                                              <p:pRg st="9" end="9"/>
                                            </p:txEl>
                                          </p:spTgt>
                                        </p:tgtEl>
                                      </p:cBhvr>
                                    </p:animEffect>
                                    <p:anim calcmode="lin" valueType="num">
                                      <p:cBhvr>
                                        <p:cTn id="7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4">
                                            <p:txEl>
                                              <p:pRg st="10" end="10"/>
                                            </p:txEl>
                                          </p:spTgt>
                                        </p:tgtEl>
                                        <p:attrNameLst>
                                          <p:attrName>style.visibility</p:attrName>
                                        </p:attrNameLst>
                                      </p:cBhvr>
                                      <p:to>
                                        <p:strVal val="visible"/>
                                      </p:to>
                                    </p:set>
                                    <p:animEffect transition="in" filter="fade">
                                      <p:cBhvr>
                                        <p:cTn id="77" dur="1000"/>
                                        <p:tgtEl>
                                          <p:spTgt spid="4">
                                            <p:txEl>
                                              <p:pRg st="10" end="10"/>
                                            </p:txEl>
                                          </p:spTgt>
                                        </p:tgtEl>
                                      </p:cBhvr>
                                    </p:animEffect>
                                    <p:anim calcmode="lin" valueType="num">
                                      <p:cBhvr>
                                        <p:cTn id="7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52">
            <a:extLst>
              <a:ext uri="{FF2B5EF4-FFF2-40B4-BE49-F238E27FC236}">
                <a16:creationId xmlns:a16="http://schemas.microsoft.com/office/drawing/2014/main" id="{CB4B47A7-BC12-490E-BE15-352ADEE80484}"/>
              </a:ext>
            </a:extLst>
          </p:cNvPr>
          <p:cNvSpPr txBox="1">
            <a:spLocks/>
          </p:cNvSpPr>
          <p:nvPr/>
        </p:nvSpPr>
        <p:spPr>
          <a:xfrm>
            <a:off x="1905015" y="1276159"/>
            <a:ext cx="8008832" cy="457201"/>
          </a:xfrm>
          <a:prstGeom prst="rect">
            <a:avLst/>
          </a:prstGeom>
        </p:spPr>
        <p:txBody>
          <a:bodyPr>
            <a:noAutofit/>
          </a:bodyPr>
          <a:lstStyle>
            <a:lvl1pPr algn="ctr" defTabSz="457250" rtl="0" eaLnBrk="1" latinLnBrk="0" hangingPunct="1">
              <a:spcBef>
                <a:spcPct val="0"/>
              </a:spcBef>
              <a:buNone/>
              <a:defRPr sz="4400" kern="1200">
                <a:solidFill>
                  <a:schemeClr val="tx1"/>
                </a:solidFill>
                <a:latin typeface="+mj-lt"/>
                <a:ea typeface="+mj-ea"/>
                <a:cs typeface="+mj-cs"/>
              </a:defRPr>
            </a:lvl1pPr>
          </a:lstStyle>
          <a:p>
            <a:pPr indent="6494" algn="l">
              <a:spcBef>
                <a:spcPts val="51"/>
              </a:spcBef>
              <a:defRPr sz="5700" spc="-100">
                <a:solidFill>
                  <a:srgbClr val="FFFFFF"/>
                </a:solidFill>
              </a:defRPr>
            </a:pPr>
            <a:endParaRPr lang="en-US" sz="2400" spc="-75" dirty="0">
              <a:solidFill>
                <a:schemeClr val="accent1">
                  <a:lumMod val="75000"/>
                </a:schemeClr>
              </a:solidFill>
              <a:latin typeface="Century Gothic" panose="020B0502020202020204" pitchFamily="34" charset="0"/>
              <a:ea typeface="Avenir Next" charset="0"/>
              <a:cs typeface="Avenir Next" charset="0"/>
            </a:endParaRPr>
          </a:p>
        </p:txBody>
      </p:sp>
      <p:pic>
        <p:nvPicPr>
          <p:cNvPr id="5" name="Picture 4">
            <a:extLst>
              <a:ext uri="{FF2B5EF4-FFF2-40B4-BE49-F238E27FC236}">
                <a16:creationId xmlns:a16="http://schemas.microsoft.com/office/drawing/2014/main" id="{3B4D5A7B-FE87-4C41-911A-2F8F5A0808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425" y="4538127"/>
            <a:ext cx="2447040" cy="639676"/>
          </a:xfrm>
          <a:prstGeom prst="rect">
            <a:avLst/>
          </a:prstGeom>
        </p:spPr>
      </p:pic>
      <p:sp>
        <p:nvSpPr>
          <p:cNvPr id="7" name="TextBox 6">
            <a:extLst>
              <a:ext uri="{FF2B5EF4-FFF2-40B4-BE49-F238E27FC236}">
                <a16:creationId xmlns:a16="http://schemas.microsoft.com/office/drawing/2014/main" id="{E14AD8B2-0FDB-D549-8815-BFF169169AC9}"/>
              </a:ext>
            </a:extLst>
          </p:cNvPr>
          <p:cNvSpPr txBox="1"/>
          <p:nvPr/>
        </p:nvSpPr>
        <p:spPr>
          <a:xfrm>
            <a:off x="2544501" y="307405"/>
            <a:ext cx="7102998" cy="892552"/>
          </a:xfrm>
          <a:prstGeom prst="rect">
            <a:avLst/>
          </a:prstGeom>
          <a:noFill/>
        </p:spPr>
        <p:txBody>
          <a:bodyPr wrap="square" lIns="91440" tIns="45720" rIns="91440" bIns="45720" anchor="t">
            <a:spAutoFit/>
          </a:bodyPr>
          <a:lstStyle/>
          <a:p>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INDUSTRY SECTOR PARTNERSHIPS</a:t>
            </a:r>
          </a:p>
          <a:p>
            <a:r>
              <a:rPr lang="en-US" sz="2800" b="1" i="1" cap="all" spc="5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THE ILLINOIS APPROACH </a:t>
            </a:r>
          </a:p>
        </p:txBody>
      </p:sp>
      <p:pic>
        <p:nvPicPr>
          <p:cNvPr id="6" name="Picture 5" descr="USCC_FOUNDATION_R_4C_horizontal_EducationWorkforce.png">
            <a:extLst>
              <a:ext uri="{FF2B5EF4-FFF2-40B4-BE49-F238E27FC236}">
                <a16:creationId xmlns:a16="http://schemas.microsoft.com/office/drawing/2014/main" id="{6C856FF0-086B-7109-E741-F8797DA27D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63" y="5111319"/>
            <a:ext cx="2758277" cy="368923"/>
          </a:xfrm>
          <a:prstGeom prst="rect">
            <a:avLst/>
          </a:prstGeom>
        </p:spPr>
      </p:pic>
      <p:sp>
        <p:nvSpPr>
          <p:cNvPr id="4" name="TextBox 3">
            <a:extLst>
              <a:ext uri="{FF2B5EF4-FFF2-40B4-BE49-F238E27FC236}">
                <a16:creationId xmlns:a16="http://schemas.microsoft.com/office/drawing/2014/main" id="{FB223222-10DF-44C9-8328-880735ED4F52}"/>
              </a:ext>
            </a:extLst>
          </p:cNvPr>
          <p:cNvSpPr txBox="1"/>
          <p:nvPr/>
        </p:nvSpPr>
        <p:spPr>
          <a:xfrm>
            <a:off x="2488516" y="1180714"/>
            <a:ext cx="9131984" cy="50793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3379" tIns="23379" rIns="23379" bIns="23379" numCol="1" spcCol="38100" rtlCol="0" anchor="t">
            <a:spAutoFit/>
          </a:bodyPr>
          <a:lstStyle/>
          <a:p>
            <a:pPr defTabSz="467558">
              <a:spcAft>
                <a:spcPts val="1350"/>
              </a:spcAft>
            </a:pPr>
            <a:r>
              <a:rPr lang="en-US" sz="2200" b="1" dirty="0"/>
              <a:t>TALENT PIPELINE MANAGEMENT COLLABORATIVES</a:t>
            </a:r>
          </a:p>
          <a:p>
            <a:pPr marL="1028700" lvl="1" indent="-685800" defTabSz="467558">
              <a:spcAft>
                <a:spcPts val="1350"/>
              </a:spcAft>
              <a:buFont typeface="Arial" panose="020B0604020202020204" pitchFamily="34" charset="0"/>
              <a:buChar char="•"/>
            </a:pPr>
            <a:r>
              <a:rPr lang="en-US" sz="2000" dirty="0"/>
              <a:t>Train Title I and Title III Business Service Representatives and Apprenticeship Specialists on TPM strategies to serve as the neutral convener</a:t>
            </a:r>
          </a:p>
          <a:p>
            <a:pPr marL="1028700" lvl="1" indent="-685800" defTabSz="467558">
              <a:spcAft>
                <a:spcPts val="1350"/>
              </a:spcAft>
              <a:buFont typeface="Arial" panose="020B0604020202020204" pitchFamily="34" charset="0"/>
              <a:buChar char="•"/>
            </a:pPr>
            <a:r>
              <a:rPr lang="en-US" sz="2000" dirty="0"/>
              <a:t>Use industry best practices </a:t>
            </a:r>
          </a:p>
          <a:p>
            <a:pPr marL="1028700" lvl="1" indent="-685800" defTabSz="467558">
              <a:spcAft>
                <a:spcPts val="1350"/>
              </a:spcAft>
              <a:buFont typeface="Arial" panose="020B0604020202020204" pitchFamily="34" charset="0"/>
              <a:buChar char="•"/>
            </a:pPr>
            <a:r>
              <a:rPr lang="en-US" sz="2000" dirty="0"/>
              <a:t>Focus on employer-ROI</a:t>
            </a:r>
          </a:p>
          <a:p>
            <a:pPr marL="1028700" lvl="1" indent="-685800" defTabSz="467558">
              <a:spcAft>
                <a:spcPts val="1350"/>
              </a:spcAft>
              <a:buFont typeface="Arial" panose="020B0604020202020204" pitchFamily="34" charset="0"/>
              <a:buChar char="•"/>
            </a:pPr>
            <a:r>
              <a:rPr lang="en-US" sz="2000" dirty="0"/>
              <a:t>Authentically employer-led</a:t>
            </a:r>
          </a:p>
          <a:p>
            <a:pPr marL="1028700" lvl="1" indent="-685800" defTabSz="467558">
              <a:spcAft>
                <a:spcPts val="1350"/>
              </a:spcAft>
              <a:buFont typeface="Arial" panose="020B0604020202020204" pitchFamily="34" charset="0"/>
              <a:buChar char="•"/>
            </a:pPr>
            <a:r>
              <a:rPr lang="en-US" sz="2000" dirty="0"/>
              <a:t>Structured process for collective action and decision making</a:t>
            </a:r>
          </a:p>
          <a:p>
            <a:pPr marL="1028700" lvl="1" indent="-685800" defTabSz="467558">
              <a:spcAft>
                <a:spcPts val="1350"/>
              </a:spcAft>
              <a:buFont typeface="Arial" panose="020B0604020202020204" pitchFamily="34" charset="0"/>
              <a:buChar char="•"/>
            </a:pPr>
            <a:r>
              <a:rPr lang="en-US" sz="2000" dirty="0"/>
              <a:t>More empirical data on workforce demand provided by employer</a:t>
            </a:r>
          </a:p>
          <a:p>
            <a:pPr marL="1028700" lvl="1" indent="-685800" defTabSz="467558">
              <a:spcAft>
                <a:spcPts val="1350"/>
              </a:spcAft>
              <a:buFont typeface="Arial" panose="020B0604020202020204" pitchFamily="34" charset="0"/>
              <a:buChar char="•"/>
            </a:pPr>
            <a:r>
              <a:rPr lang="en-US" sz="2000" dirty="0"/>
              <a:t>Full spectrum of talent sourcing partners</a:t>
            </a:r>
          </a:p>
          <a:p>
            <a:pPr marL="1028700" lvl="1" indent="-685800" defTabSz="467558">
              <a:spcAft>
                <a:spcPts val="1350"/>
              </a:spcAft>
              <a:buFont typeface="Arial" panose="020B0604020202020204" pitchFamily="34" charset="0"/>
              <a:buChar char="•"/>
            </a:pPr>
            <a:r>
              <a:rPr lang="en-US" sz="2000" dirty="0"/>
              <a:t>Shared value, competitiveness, and accountability across all partners</a:t>
            </a:r>
          </a:p>
        </p:txBody>
      </p:sp>
      <p:pic>
        <p:nvPicPr>
          <p:cNvPr id="8" name="Picture 7" descr="A green and white sign&#10;&#10;Description automatically generated">
            <a:extLst>
              <a:ext uri="{FF2B5EF4-FFF2-40B4-BE49-F238E27FC236}">
                <a16:creationId xmlns:a16="http://schemas.microsoft.com/office/drawing/2014/main" id="{43575ED4-83EC-7508-7A97-40CB197A9D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9687" y="1038032"/>
            <a:ext cx="2028829" cy="2028829"/>
          </a:xfrm>
          <a:prstGeom prst="rect">
            <a:avLst/>
          </a:prstGeom>
        </p:spPr>
      </p:pic>
      <p:pic>
        <p:nvPicPr>
          <p:cNvPr id="10" name="Graphic 9">
            <a:extLst>
              <a:ext uri="{FF2B5EF4-FFF2-40B4-BE49-F238E27FC236}">
                <a16:creationId xmlns:a16="http://schemas.microsoft.com/office/drawing/2014/main" id="{0CE0C16D-C7C1-A1F5-EE3C-6EEF862EAC8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8289" y="2732869"/>
            <a:ext cx="1571625" cy="1571625"/>
          </a:xfrm>
          <a:prstGeom prst="rect">
            <a:avLst/>
          </a:prstGeom>
        </p:spPr>
      </p:pic>
    </p:spTree>
    <p:extLst>
      <p:ext uri="{BB962C8B-B14F-4D97-AF65-F5344CB8AC3E}">
        <p14:creationId xmlns:p14="http://schemas.microsoft.com/office/powerpoint/2010/main" val="1536734459"/>
      </p:ext>
    </p:extLst>
  </p:cSld>
  <p:clrMapOvr>
    <a:masterClrMapping/>
  </p:clrMapOvr>
  <p:transition spd="slow"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98D4FF24-652A-4602-9E09-5158251F5C89}"/>
              </a:ext>
            </a:extLst>
          </p:cNvPr>
          <p:cNvGrpSpPr/>
          <p:nvPr/>
        </p:nvGrpSpPr>
        <p:grpSpPr>
          <a:xfrm>
            <a:off x="1696216" y="1354735"/>
            <a:ext cx="8842349" cy="5246090"/>
            <a:chOff x="593725" y="1776080"/>
            <a:chExt cx="7989728" cy="4248202"/>
          </a:xfrm>
        </p:grpSpPr>
        <p:grpSp>
          <p:nvGrpSpPr>
            <p:cNvPr id="4" name="Group 3">
              <a:extLst>
                <a:ext uri="{FF2B5EF4-FFF2-40B4-BE49-F238E27FC236}">
                  <a16:creationId xmlns:a16="http://schemas.microsoft.com/office/drawing/2014/main" id="{17FC7E69-2012-477E-88B3-94A02847A0A2}"/>
                </a:ext>
              </a:extLst>
            </p:cNvPr>
            <p:cNvGrpSpPr/>
            <p:nvPr/>
          </p:nvGrpSpPr>
          <p:grpSpPr>
            <a:xfrm>
              <a:off x="593725" y="3025612"/>
              <a:ext cx="3821941" cy="2998670"/>
              <a:chOff x="282572" y="2310997"/>
              <a:chExt cx="3970114" cy="3850724"/>
            </a:xfrm>
          </p:grpSpPr>
          <p:sp>
            <p:nvSpPr>
              <p:cNvPr id="5" name="Rectangle: Rounded Corners 4">
                <a:extLst>
                  <a:ext uri="{FF2B5EF4-FFF2-40B4-BE49-F238E27FC236}">
                    <a16:creationId xmlns:a16="http://schemas.microsoft.com/office/drawing/2014/main" id="{A3EDA633-21B2-454D-A700-E830017502B8}"/>
                  </a:ext>
                </a:extLst>
              </p:cNvPr>
              <p:cNvSpPr/>
              <p:nvPr/>
            </p:nvSpPr>
            <p:spPr>
              <a:xfrm>
                <a:off x="282575" y="2310997"/>
                <a:ext cx="3970111" cy="881395"/>
              </a:xfrm>
              <a:prstGeom prst="round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Fill job orders</a:t>
                </a:r>
              </a:p>
            </p:txBody>
          </p:sp>
          <p:sp>
            <p:nvSpPr>
              <p:cNvPr id="6" name="Rectangle: Rounded Corners 5">
                <a:extLst>
                  <a:ext uri="{FF2B5EF4-FFF2-40B4-BE49-F238E27FC236}">
                    <a16:creationId xmlns:a16="http://schemas.microsoft.com/office/drawing/2014/main" id="{E466D322-9FD8-45F6-912B-480E6BFE6091}"/>
                  </a:ext>
                </a:extLst>
              </p:cNvPr>
              <p:cNvSpPr/>
              <p:nvPr/>
            </p:nvSpPr>
            <p:spPr>
              <a:xfrm>
                <a:off x="282574" y="3300773"/>
                <a:ext cx="3970111" cy="881395"/>
              </a:xfrm>
              <a:prstGeom prst="round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One-off job placement</a:t>
                </a:r>
              </a:p>
            </p:txBody>
          </p:sp>
          <p:sp>
            <p:nvSpPr>
              <p:cNvPr id="7" name="Rectangle: Rounded Corners 6">
                <a:extLst>
                  <a:ext uri="{FF2B5EF4-FFF2-40B4-BE49-F238E27FC236}">
                    <a16:creationId xmlns:a16="http://schemas.microsoft.com/office/drawing/2014/main" id="{C421B551-60A2-4610-A42C-4A9A695932B9}"/>
                  </a:ext>
                </a:extLst>
              </p:cNvPr>
              <p:cNvSpPr/>
              <p:nvPr/>
            </p:nvSpPr>
            <p:spPr>
              <a:xfrm>
                <a:off x="282573" y="4290549"/>
                <a:ext cx="3970111" cy="881395"/>
              </a:xfrm>
              <a:prstGeom prst="round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Workforce services loosely informed by employer needs through survey or one-off engagement</a:t>
                </a:r>
              </a:p>
            </p:txBody>
          </p:sp>
          <p:sp>
            <p:nvSpPr>
              <p:cNvPr id="8" name="Rectangle: Rounded Corners 7">
                <a:extLst>
                  <a:ext uri="{FF2B5EF4-FFF2-40B4-BE49-F238E27FC236}">
                    <a16:creationId xmlns:a16="http://schemas.microsoft.com/office/drawing/2014/main" id="{70D42186-ADE4-4959-9671-3502BE77FB5A}"/>
                  </a:ext>
                </a:extLst>
              </p:cNvPr>
              <p:cNvSpPr/>
              <p:nvPr/>
            </p:nvSpPr>
            <p:spPr>
              <a:xfrm>
                <a:off x="282572" y="5280326"/>
                <a:ext cx="3970111" cy="881395"/>
              </a:xfrm>
              <a:prstGeom prst="round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One-to-one relationship</a:t>
                </a:r>
              </a:p>
            </p:txBody>
          </p:sp>
        </p:grpSp>
        <p:grpSp>
          <p:nvGrpSpPr>
            <p:cNvPr id="9" name="Group 8">
              <a:extLst>
                <a:ext uri="{FF2B5EF4-FFF2-40B4-BE49-F238E27FC236}">
                  <a16:creationId xmlns:a16="http://schemas.microsoft.com/office/drawing/2014/main" id="{B19A5883-D1D0-4306-A69F-CC1382F60F19}"/>
                </a:ext>
              </a:extLst>
            </p:cNvPr>
            <p:cNvGrpSpPr/>
            <p:nvPr/>
          </p:nvGrpSpPr>
          <p:grpSpPr>
            <a:xfrm>
              <a:off x="4741864" y="3025612"/>
              <a:ext cx="3821941" cy="2998670"/>
              <a:chOff x="4430711" y="2310997"/>
              <a:chExt cx="3970114" cy="3850724"/>
            </a:xfrm>
          </p:grpSpPr>
          <p:sp>
            <p:nvSpPr>
              <p:cNvPr id="10" name="Rectangle: Rounded Corners 9">
                <a:extLst>
                  <a:ext uri="{FF2B5EF4-FFF2-40B4-BE49-F238E27FC236}">
                    <a16:creationId xmlns:a16="http://schemas.microsoft.com/office/drawing/2014/main" id="{78722515-2F1B-4D6F-A15F-9C6DCB6C4B54}"/>
                  </a:ext>
                </a:extLst>
              </p:cNvPr>
              <p:cNvSpPr/>
              <p:nvPr/>
            </p:nvSpPr>
            <p:spPr>
              <a:xfrm>
                <a:off x="4430714" y="2310997"/>
                <a:ext cx="3970111" cy="881395"/>
              </a:xfrm>
              <a:prstGeom prst="roundRect">
                <a:avLst/>
              </a:prstGeom>
              <a:gradFill flip="none" rotWithShape="1">
                <a:gsLst>
                  <a:gs pos="0">
                    <a:schemeClr val="accent5">
                      <a:lumMod val="50000"/>
                    </a:schemeClr>
                  </a:gs>
                  <a:gs pos="100000">
                    <a:schemeClr val="accent5">
                      <a:lumMod val="75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Solve hiring, training, and pipeline challenges across occupations and skill levels</a:t>
                </a:r>
              </a:p>
            </p:txBody>
          </p:sp>
          <p:sp>
            <p:nvSpPr>
              <p:cNvPr id="11" name="Rectangle: Rounded Corners 10">
                <a:extLst>
                  <a:ext uri="{FF2B5EF4-FFF2-40B4-BE49-F238E27FC236}">
                    <a16:creationId xmlns:a16="http://schemas.microsoft.com/office/drawing/2014/main" id="{D1AC6E3F-62C6-4BD0-9E60-71AD93488F4E}"/>
                  </a:ext>
                </a:extLst>
              </p:cNvPr>
              <p:cNvSpPr/>
              <p:nvPr/>
            </p:nvSpPr>
            <p:spPr>
              <a:xfrm>
                <a:off x="4430713" y="3300773"/>
                <a:ext cx="3970111" cy="881395"/>
              </a:xfrm>
              <a:prstGeom prst="roundRect">
                <a:avLst/>
              </a:prstGeom>
              <a:gradFill flip="none" rotWithShape="1">
                <a:gsLst>
                  <a:gs pos="0">
                    <a:schemeClr val="accent5">
                      <a:lumMod val="50000"/>
                    </a:schemeClr>
                  </a:gs>
                  <a:gs pos="100000">
                    <a:schemeClr val="accent5">
                      <a:lumMod val="75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Career pathways systems change</a:t>
                </a:r>
              </a:p>
            </p:txBody>
          </p:sp>
          <p:sp>
            <p:nvSpPr>
              <p:cNvPr id="12" name="Rectangle: Rounded Corners 11">
                <a:extLst>
                  <a:ext uri="{FF2B5EF4-FFF2-40B4-BE49-F238E27FC236}">
                    <a16:creationId xmlns:a16="http://schemas.microsoft.com/office/drawing/2014/main" id="{5C70E89F-4AFD-4569-B0C0-90605D0DB5A4}"/>
                  </a:ext>
                </a:extLst>
              </p:cNvPr>
              <p:cNvSpPr/>
              <p:nvPr/>
            </p:nvSpPr>
            <p:spPr>
              <a:xfrm>
                <a:off x="4430712" y="4290549"/>
                <a:ext cx="3970111" cy="881395"/>
              </a:xfrm>
              <a:prstGeom prst="roundRect">
                <a:avLst/>
              </a:prstGeom>
              <a:gradFill flip="none" rotWithShape="1">
                <a:gsLst>
                  <a:gs pos="0">
                    <a:schemeClr val="accent5">
                      <a:lumMod val="50000"/>
                    </a:schemeClr>
                  </a:gs>
                  <a:gs pos="100000">
                    <a:schemeClr val="accent5">
                      <a:lumMod val="75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Education/training designed in partnership with employers</a:t>
                </a:r>
              </a:p>
            </p:txBody>
          </p:sp>
          <p:sp>
            <p:nvSpPr>
              <p:cNvPr id="13" name="Rectangle: Rounded Corners 12">
                <a:extLst>
                  <a:ext uri="{FF2B5EF4-FFF2-40B4-BE49-F238E27FC236}">
                    <a16:creationId xmlns:a16="http://schemas.microsoft.com/office/drawing/2014/main" id="{22F04872-4E40-47F2-B230-D0688A0BD2F2}"/>
                  </a:ext>
                </a:extLst>
              </p:cNvPr>
              <p:cNvSpPr/>
              <p:nvPr/>
            </p:nvSpPr>
            <p:spPr>
              <a:xfrm>
                <a:off x="4430711" y="5280326"/>
                <a:ext cx="3970111" cy="881395"/>
              </a:xfrm>
              <a:prstGeom prst="roundRect">
                <a:avLst/>
              </a:prstGeom>
              <a:gradFill flip="none" rotWithShape="1">
                <a:gsLst>
                  <a:gs pos="0">
                    <a:schemeClr val="accent5">
                      <a:lumMod val="50000"/>
                    </a:schemeClr>
                  </a:gs>
                  <a:gs pos="100000">
                    <a:schemeClr val="accent5">
                      <a:lumMod val="75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182880" tIns="0" rIns="182880" bIns="0" rtlCol="0" anchor="ctr"/>
              <a:lstStyle/>
              <a:p>
                <a:pPr algn="ctr">
                  <a:lnSpc>
                    <a:spcPct val="90000"/>
                  </a:lnSpc>
                </a:pPr>
                <a:r>
                  <a:rPr lang="en-US" dirty="0"/>
                  <a:t>One-to-many</a:t>
                </a:r>
                <a:br>
                  <a:rPr lang="en-US" dirty="0"/>
                </a:br>
                <a:r>
                  <a:rPr lang="en-US" dirty="0"/>
                  <a:t>(industrial sector partnerships)</a:t>
                </a:r>
              </a:p>
            </p:txBody>
          </p:sp>
        </p:grpSp>
        <p:sp>
          <p:nvSpPr>
            <p:cNvPr id="14" name="Callout: Down Arrow 13">
              <a:extLst>
                <a:ext uri="{FF2B5EF4-FFF2-40B4-BE49-F238E27FC236}">
                  <a16:creationId xmlns:a16="http://schemas.microsoft.com/office/drawing/2014/main" id="{33D21B7A-55FB-444B-A93D-98666D570CD0}"/>
                </a:ext>
              </a:extLst>
            </p:cNvPr>
            <p:cNvSpPr/>
            <p:nvPr/>
          </p:nvSpPr>
          <p:spPr>
            <a:xfrm>
              <a:off x="593729" y="1776080"/>
              <a:ext cx="3821938" cy="972031"/>
            </a:xfrm>
            <a:prstGeom prst="downArrowCallou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0" tIns="0" rIns="640080" rtlCol="0" anchor="ctr"/>
            <a:lstStyle/>
            <a:p>
              <a:pPr algn="ctr"/>
              <a:r>
                <a:rPr lang="en-US" sz="2800" dirty="0">
                  <a:effectLst>
                    <a:outerShdw blurRad="50800" dist="12700" dir="8100000" algn="tr" rotWithShape="0">
                      <a:prstClr val="black">
                        <a:alpha val="40000"/>
                      </a:prstClr>
                    </a:outerShdw>
                  </a:effectLst>
                  <a:latin typeface="+mj-lt"/>
                </a:rPr>
                <a:t>Transactional</a:t>
              </a:r>
              <a:endParaRPr lang="en-US" dirty="0">
                <a:effectLst>
                  <a:outerShdw blurRad="50800" dist="12700" dir="8100000" algn="tr" rotWithShape="0">
                    <a:prstClr val="black">
                      <a:alpha val="40000"/>
                    </a:prstClr>
                  </a:outerShdw>
                </a:effectLst>
                <a:latin typeface="+mj-lt"/>
              </a:endParaRPr>
            </a:p>
            <a:p>
              <a:pPr algn="ctr"/>
              <a:r>
                <a:rPr lang="en-US" i="1" dirty="0">
                  <a:effectLst>
                    <a:outerShdw blurRad="50800" dist="12700" dir="8100000" algn="tr" rotWithShape="0">
                      <a:prstClr val="black">
                        <a:alpha val="40000"/>
                      </a:prstClr>
                    </a:outerShdw>
                  </a:effectLst>
                </a:rPr>
                <a:t>(The “Old Way”)</a:t>
              </a:r>
            </a:p>
          </p:txBody>
        </p:sp>
        <p:sp>
          <p:nvSpPr>
            <p:cNvPr id="15" name="Callout: Down Arrow 14">
              <a:extLst>
                <a:ext uri="{FF2B5EF4-FFF2-40B4-BE49-F238E27FC236}">
                  <a16:creationId xmlns:a16="http://schemas.microsoft.com/office/drawing/2014/main" id="{FBF0A439-6654-46C3-9AFD-8F89511CCC46}"/>
                </a:ext>
              </a:extLst>
            </p:cNvPr>
            <p:cNvSpPr/>
            <p:nvPr/>
          </p:nvSpPr>
          <p:spPr>
            <a:xfrm>
              <a:off x="4741867" y="1776080"/>
              <a:ext cx="3821938" cy="972031"/>
            </a:xfrm>
            <a:prstGeom prst="downArrowCallout">
              <a:avLst/>
            </a:prstGeom>
            <a:gradFill flip="none" rotWithShape="1">
              <a:gsLst>
                <a:gs pos="3540">
                  <a:schemeClr val="accent5">
                    <a:lumMod val="50000"/>
                  </a:schemeClr>
                </a:gs>
                <a:gs pos="50000">
                  <a:schemeClr val="accent5">
                    <a:lumMod val="67000"/>
                  </a:schemeClr>
                </a:gs>
                <a:gs pos="100000">
                  <a:schemeClr val="accent5">
                    <a:lumMod val="97000"/>
                    <a:lumOff val="3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0">
              <a:scrgbClr r="0" g="0" b="0"/>
            </a:fillRef>
            <a:effectRef idx="0">
              <a:scrgbClr r="0" g="0" b="0"/>
            </a:effectRef>
            <a:fontRef idx="minor">
              <a:schemeClr val="lt1"/>
            </a:fontRef>
          </p:style>
          <p:txBody>
            <a:bodyPr lIns="0" tIns="0" rIns="640080" rtlCol="0" anchor="ctr"/>
            <a:lstStyle/>
            <a:p>
              <a:pPr algn="ctr"/>
              <a:r>
                <a:rPr lang="en-US" sz="2800" b="1" dirty="0">
                  <a:solidFill>
                    <a:schemeClr val="bg1"/>
                  </a:solidFill>
                  <a:effectLst>
                    <a:outerShdw blurRad="50800" dist="12700" dir="8100000" algn="tr" rotWithShape="0">
                      <a:prstClr val="black">
                        <a:alpha val="40000"/>
                      </a:prstClr>
                    </a:outerShdw>
                  </a:effectLst>
                  <a:latin typeface="+mj-lt"/>
                </a:rPr>
                <a:t>Transformational</a:t>
              </a:r>
            </a:p>
            <a:p>
              <a:pPr algn="ctr"/>
              <a:r>
                <a:rPr lang="en-US" i="1" dirty="0">
                  <a:effectLst>
                    <a:outerShdw blurRad="50800" dist="12700" dir="8100000" algn="tr" rotWithShape="0">
                      <a:prstClr val="black">
                        <a:alpha val="40000"/>
                      </a:prstClr>
                    </a:outerShdw>
                  </a:effectLst>
                </a:rPr>
                <a:t>(The “New Way”)</a:t>
              </a:r>
            </a:p>
          </p:txBody>
        </p:sp>
        <p:pic>
          <p:nvPicPr>
            <p:cNvPr id="16" name="Picture 15">
              <a:extLst>
                <a:ext uri="{FF2B5EF4-FFF2-40B4-BE49-F238E27FC236}">
                  <a16:creationId xmlns:a16="http://schemas.microsoft.com/office/drawing/2014/main" id="{EE9CE8EE-BF2F-4FB6-9290-10396FF5F7F9}"/>
                </a:ext>
              </a:extLst>
            </p:cNvPr>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3883123" y="1929817"/>
              <a:ext cx="543529" cy="543529"/>
            </a:xfrm>
            <a:prstGeom prst="rect">
              <a:avLst/>
            </a:prstGeom>
            <a:effectLst>
              <a:outerShdw blurRad="50800" dist="12700" dir="8100000" algn="tr" rotWithShape="0">
                <a:prstClr val="black">
                  <a:alpha val="40000"/>
                </a:prstClr>
              </a:outerShdw>
            </a:effectLst>
          </p:spPr>
        </p:pic>
        <p:pic>
          <p:nvPicPr>
            <p:cNvPr id="17" name="Picture 16">
              <a:extLst>
                <a:ext uri="{FF2B5EF4-FFF2-40B4-BE49-F238E27FC236}">
                  <a16:creationId xmlns:a16="http://schemas.microsoft.com/office/drawing/2014/main" id="{3C70C300-548A-4F3C-B74A-C8A9B64956E7}"/>
                </a:ext>
              </a:extLst>
            </p:cNvPr>
            <p:cNvPicPr>
              <a:picLocks noChangeAspect="1"/>
            </p:cNvPicPr>
            <p:nvPr/>
          </p:nvPicPr>
          <p:blipFill>
            <a:blip r:embed="rId4" cstate="print">
              <a:biLevel thresh="25000"/>
              <a:extLst>
                <a:ext uri="{28A0092B-C50C-407E-A947-70E740481C1C}">
                  <a14:useLocalDpi xmlns:a14="http://schemas.microsoft.com/office/drawing/2010/main" val="0"/>
                </a:ext>
              </a:extLst>
            </a:blip>
            <a:stretch>
              <a:fillRect/>
            </a:stretch>
          </p:blipFill>
          <p:spPr>
            <a:xfrm>
              <a:off x="7853234" y="1784432"/>
              <a:ext cx="730219" cy="730219"/>
            </a:xfrm>
            <a:prstGeom prst="rect">
              <a:avLst/>
            </a:prstGeom>
            <a:effectLst>
              <a:outerShdw blurRad="50800" dist="12700" dir="8100000" algn="tr" rotWithShape="0">
                <a:prstClr val="black">
                  <a:alpha val="40000"/>
                </a:prstClr>
              </a:outerShdw>
            </a:effectLst>
          </p:spPr>
        </p:pic>
      </p:grpSp>
      <p:sp>
        <p:nvSpPr>
          <p:cNvPr id="22" name="Text Placeholder 1">
            <a:extLst>
              <a:ext uri="{FF2B5EF4-FFF2-40B4-BE49-F238E27FC236}">
                <a16:creationId xmlns:a16="http://schemas.microsoft.com/office/drawing/2014/main" id="{698B4AA9-5439-8247-8A76-C001FE43F28B}"/>
              </a:ext>
            </a:extLst>
          </p:cNvPr>
          <p:cNvSpPr>
            <a:spLocks noGrp="1"/>
          </p:cNvSpPr>
          <p:nvPr/>
        </p:nvSpPr>
        <p:spPr>
          <a:xfrm>
            <a:off x="2768350" y="883275"/>
            <a:ext cx="8842349" cy="471460"/>
          </a:xfrm>
          <a:prstGeom prst="rect">
            <a:avLst/>
          </a:prstGeom>
        </p:spPr>
        <p:txBody>
          <a:bodyPr lIns="0" tIns="0" rIns="0" bIns="0"/>
          <a:lstStyle>
            <a:lvl1pPr marL="0" indent="0" algn="l" defTabSz="914400" rtl="0" eaLnBrk="1" latinLnBrk="0" hangingPunct="1">
              <a:lnSpc>
                <a:spcPct val="100000"/>
              </a:lnSpc>
              <a:spcBef>
                <a:spcPts val="0"/>
              </a:spcBef>
              <a:buFont typeface="Arial" panose="020B0604020202020204" pitchFamily="34" charset="0"/>
              <a:buNone/>
              <a:defRPr sz="2400" b="1" i="0" kern="120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solidFill>
                  <a:srgbClr val="FF0000"/>
                </a:solidFill>
              </a:rPr>
              <a:t>TRANSACTIONAL</a:t>
            </a:r>
            <a:r>
              <a:rPr lang="en-US" i="1" dirty="0"/>
              <a:t> TO </a:t>
            </a:r>
            <a:r>
              <a:rPr lang="en-US" i="1" dirty="0">
                <a:solidFill>
                  <a:srgbClr val="00B050"/>
                </a:solidFill>
              </a:rPr>
              <a:t>TRANSFORMATIONAL</a:t>
            </a:r>
            <a:r>
              <a:rPr lang="en-US" i="1" dirty="0">
                <a:solidFill>
                  <a:schemeClr val="accent1"/>
                </a:solidFill>
              </a:rPr>
              <a:t> </a:t>
            </a:r>
            <a:r>
              <a:rPr lang="en-US" i="1" dirty="0"/>
              <a:t>ENGAGEMENT</a:t>
            </a:r>
          </a:p>
        </p:txBody>
      </p:sp>
      <p:sp>
        <p:nvSpPr>
          <p:cNvPr id="2" name="Multiplication Sign 1">
            <a:extLst>
              <a:ext uri="{FF2B5EF4-FFF2-40B4-BE49-F238E27FC236}">
                <a16:creationId xmlns:a16="http://schemas.microsoft.com/office/drawing/2014/main" id="{965EC9FC-A98C-6E10-1BA2-0918404CEE30}"/>
              </a:ext>
            </a:extLst>
          </p:cNvPr>
          <p:cNvSpPr/>
          <p:nvPr/>
        </p:nvSpPr>
        <p:spPr>
          <a:xfrm>
            <a:off x="87175" y="2688896"/>
            <a:ext cx="1476375" cy="2502859"/>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Graphic 18" descr="Checkmark with solid fill">
            <a:extLst>
              <a:ext uri="{FF2B5EF4-FFF2-40B4-BE49-F238E27FC236}">
                <a16:creationId xmlns:a16="http://schemas.microsoft.com/office/drawing/2014/main" id="{E7604ED5-F15F-1BBC-D773-A86F222227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50359" y="3159324"/>
            <a:ext cx="1531162" cy="1531162"/>
          </a:xfrm>
          <a:prstGeom prst="rect">
            <a:avLst/>
          </a:prstGeom>
        </p:spPr>
      </p:pic>
      <p:sp>
        <p:nvSpPr>
          <p:cNvPr id="20" name="Title 19">
            <a:extLst>
              <a:ext uri="{FF2B5EF4-FFF2-40B4-BE49-F238E27FC236}">
                <a16:creationId xmlns:a16="http://schemas.microsoft.com/office/drawing/2014/main" id="{1D22CB37-370B-EEAA-F0AE-8D9AD9C753F0}"/>
              </a:ext>
            </a:extLst>
          </p:cNvPr>
          <p:cNvSpPr>
            <a:spLocks noGrp="1"/>
          </p:cNvSpPr>
          <p:nvPr>
            <p:ph type="title"/>
          </p:nvPr>
        </p:nvSpPr>
        <p:spPr>
          <a:xfrm>
            <a:off x="2768350" y="385308"/>
            <a:ext cx="8447590" cy="561049"/>
          </a:xfrm>
        </p:spPr>
        <p:txBody>
          <a:bodyPr>
            <a:noAutofit/>
          </a:bodyPr>
          <a:lstStyle/>
          <a:p>
            <a:r>
              <a:rPr lang="en-US" sz="3200" dirty="0"/>
              <a:t>INDUSTRY SECTOR PARTNERSHIPS MOVE FROM</a:t>
            </a:r>
          </a:p>
        </p:txBody>
      </p:sp>
    </p:spTree>
    <p:extLst>
      <p:ext uri="{BB962C8B-B14F-4D97-AF65-F5344CB8AC3E}">
        <p14:creationId xmlns:p14="http://schemas.microsoft.com/office/powerpoint/2010/main" val="1997252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9909" y="475906"/>
            <a:ext cx="4687763" cy="420787"/>
          </a:xfrm>
        </p:spPr>
        <p:txBody>
          <a:bodyPr>
            <a:normAutofit fontScale="90000"/>
          </a:bodyPr>
          <a:lstStyle/>
          <a:p>
            <a:r>
              <a:rPr lang="en-US" dirty="0">
                <a:solidFill>
                  <a:srgbClr val="002060"/>
                </a:solidFill>
              </a:rPr>
              <a:t>What Works Better</a:t>
            </a:r>
          </a:p>
        </p:txBody>
      </p:sp>
      <p:graphicFrame>
        <p:nvGraphicFramePr>
          <p:cNvPr id="5" name="Diagram 4"/>
          <p:cNvGraphicFramePr/>
          <p:nvPr/>
        </p:nvGraphicFramePr>
        <p:xfrm>
          <a:off x="1857553" y="975008"/>
          <a:ext cx="4408595" cy="5880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8" name="Diagram 27"/>
          <p:cNvGraphicFramePr/>
          <p:nvPr/>
        </p:nvGraphicFramePr>
        <p:xfrm>
          <a:off x="5696155" y="975007"/>
          <a:ext cx="5766256" cy="587215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9" name="Title 1"/>
          <p:cNvSpPr txBox="1">
            <a:spLocks/>
          </p:cNvSpPr>
          <p:nvPr/>
        </p:nvSpPr>
        <p:spPr>
          <a:xfrm>
            <a:off x="1431011" y="506901"/>
            <a:ext cx="4072180" cy="420787"/>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pPr algn="r"/>
            <a:r>
              <a:rPr lang="en-US" sz="2500" i="1" dirty="0">
                <a:solidFill>
                  <a:srgbClr val="002060"/>
                </a:solidFill>
              </a:rPr>
              <a:t>Scaling Up: </a:t>
            </a:r>
            <a:r>
              <a:rPr lang="en-US" sz="2500" i="1" dirty="0">
                <a:solidFill>
                  <a:schemeClr val="accent2"/>
                </a:solidFill>
              </a:rPr>
              <a:t>Old School</a:t>
            </a:r>
            <a:endParaRPr lang="en-US" sz="2500" b="0" i="1" dirty="0">
              <a:solidFill>
                <a:schemeClr val="accent2"/>
              </a:solidFill>
            </a:endParaRPr>
          </a:p>
        </p:txBody>
      </p:sp>
      <p:sp>
        <p:nvSpPr>
          <p:cNvPr id="3" name="TextBox 2"/>
          <p:cNvSpPr txBox="1"/>
          <p:nvPr/>
        </p:nvSpPr>
        <p:spPr>
          <a:xfrm rot="16200000">
            <a:off x="457551" y="4814889"/>
            <a:ext cx="2653290" cy="276999"/>
          </a:xfrm>
          <a:prstGeom prst="rect">
            <a:avLst/>
          </a:prstGeom>
          <a:noFill/>
        </p:spPr>
        <p:txBody>
          <a:bodyPr wrap="none" rtlCol="0">
            <a:spAutoFit/>
          </a:bodyPr>
          <a:lstStyle/>
          <a:p>
            <a:r>
              <a:rPr lang="en-US" sz="1200" dirty="0"/>
              <a:t>Content by Collaborative Economics</a:t>
            </a:r>
          </a:p>
        </p:txBody>
      </p:sp>
      <p:sp>
        <p:nvSpPr>
          <p:cNvPr id="7" name="Oval 6">
            <a:extLst>
              <a:ext uri="{FF2B5EF4-FFF2-40B4-BE49-F238E27FC236}">
                <a16:creationId xmlns:a16="http://schemas.microsoft.com/office/drawing/2014/main" id="{4CBFA30A-D662-44BF-AB01-A92527E08DD7}"/>
              </a:ext>
            </a:extLst>
          </p:cNvPr>
          <p:cNvSpPr/>
          <p:nvPr/>
        </p:nvSpPr>
        <p:spPr>
          <a:xfrm>
            <a:off x="5735274" y="1933883"/>
            <a:ext cx="2243840" cy="464534"/>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B28B74E-EE54-4D38-992D-8285D913E743}"/>
              </a:ext>
            </a:extLst>
          </p:cNvPr>
          <p:cNvSpPr/>
          <p:nvPr/>
        </p:nvSpPr>
        <p:spPr>
          <a:xfrm>
            <a:off x="5848555" y="899164"/>
            <a:ext cx="2658136" cy="557442"/>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F74EC28C-4F0C-4D53-AB60-0B25BAA794EC}"/>
              </a:ext>
            </a:extLst>
          </p:cNvPr>
          <p:cNvSpPr/>
          <p:nvPr/>
        </p:nvSpPr>
        <p:spPr>
          <a:xfrm>
            <a:off x="5774003" y="5271495"/>
            <a:ext cx="3070087" cy="557442"/>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A5A2504-1D1B-49C4-8F18-92E9CE1FAB5C}"/>
              </a:ext>
            </a:extLst>
          </p:cNvPr>
          <p:cNvSpPr/>
          <p:nvPr/>
        </p:nvSpPr>
        <p:spPr>
          <a:xfrm>
            <a:off x="5819581" y="1407991"/>
            <a:ext cx="3601510" cy="557442"/>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563AAA3-461D-4253-9871-3AE63BC62C6C}"/>
              </a:ext>
            </a:extLst>
          </p:cNvPr>
          <p:cNvSpPr/>
          <p:nvPr/>
        </p:nvSpPr>
        <p:spPr>
          <a:xfrm>
            <a:off x="5848556" y="5780609"/>
            <a:ext cx="3070087" cy="557442"/>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32119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6D796B5A-987E-4067-BA27-E54AA7027A13}"/>
                                            </p:graphicEl>
                                          </p:spTgt>
                                        </p:tgtEl>
                                        <p:attrNameLst>
                                          <p:attrName>style.visibility</p:attrName>
                                        </p:attrNameLst>
                                      </p:cBhvr>
                                      <p:to>
                                        <p:strVal val="visible"/>
                                      </p:to>
                                    </p:set>
                                    <p:animEffect transition="in" filter="fade">
                                      <p:cBhvr>
                                        <p:cTn id="7" dur="1000"/>
                                        <p:tgtEl>
                                          <p:spTgt spid="5">
                                            <p:graphicEl>
                                              <a:dgm id="{6D796B5A-987E-4067-BA27-E54AA7027A13}"/>
                                            </p:graphicEl>
                                          </p:spTgt>
                                        </p:tgtEl>
                                      </p:cBhvr>
                                    </p:animEffect>
                                    <p:anim calcmode="lin" valueType="num">
                                      <p:cBhvr>
                                        <p:cTn id="8" dur="1000" fill="hold"/>
                                        <p:tgtEl>
                                          <p:spTgt spid="5">
                                            <p:graphicEl>
                                              <a:dgm id="{6D796B5A-987E-4067-BA27-E54AA7027A13}"/>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6D796B5A-987E-4067-BA27-E54AA7027A13}"/>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graphicEl>
                                              <a:dgm id="{35C518B0-AA87-431A-B895-9A007580E6A2}"/>
                                            </p:graphicEl>
                                          </p:spTgt>
                                        </p:tgtEl>
                                        <p:attrNameLst>
                                          <p:attrName>style.visibility</p:attrName>
                                        </p:attrNameLst>
                                      </p:cBhvr>
                                      <p:to>
                                        <p:strVal val="visible"/>
                                      </p:to>
                                    </p:set>
                                    <p:animEffect transition="in" filter="fade">
                                      <p:cBhvr>
                                        <p:cTn id="12" dur="1000"/>
                                        <p:tgtEl>
                                          <p:spTgt spid="5">
                                            <p:graphicEl>
                                              <a:dgm id="{35C518B0-AA87-431A-B895-9A007580E6A2}"/>
                                            </p:graphicEl>
                                          </p:spTgt>
                                        </p:tgtEl>
                                      </p:cBhvr>
                                    </p:animEffect>
                                    <p:anim calcmode="lin" valueType="num">
                                      <p:cBhvr>
                                        <p:cTn id="13" dur="1000" fill="hold"/>
                                        <p:tgtEl>
                                          <p:spTgt spid="5">
                                            <p:graphicEl>
                                              <a:dgm id="{35C518B0-AA87-431A-B895-9A007580E6A2}"/>
                                            </p:graphicEl>
                                          </p:spTgt>
                                        </p:tgtEl>
                                        <p:attrNameLst>
                                          <p:attrName>ppt_x</p:attrName>
                                        </p:attrNameLst>
                                      </p:cBhvr>
                                      <p:tavLst>
                                        <p:tav tm="0">
                                          <p:val>
                                            <p:strVal val="#ppt_x"/>
                                          </p:val>
                                        </p:tav>
                                        <p:tav tm="100000">
                                          <p:val>
                                            <p:strVal val="#ppt_x"/>
                                          </p:val>
                                        </p:tav>
                                      </p:tavLst>
                                    </p:anim>
                                    <p:anim calcmode="lin" valueType="num">
                                      <p:cBhvr>
                                        <p:cTn id="14" dur="1000" fill="hold"/>
                                        <p:tgtEl>
                                          <p:spTgt spid="5">
                                            <p:graphicEl>
                                              <a:dgm id="{35C518B0-AA87-431A-B895-9A007580E6A2}"/>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graphicEl>
                                              <a:dgm id="{F7A106F4-EE05-4613-8339-DB7AB2AB9036}"/>
                                            </p:graphicEl>
                                          </p:spTgt>
                                        </p:tgtEl>
                                        <p:attrNameLst>
                                          <p:attrName>style.visibility</p:attrName>
                                        </p:attrNameLst>
                                      </p:cBhvr>
                                      <p:to>
                                        <p:strVal val="visible"/>
                                      </p:to>
                                    </p:set>
                                    <p:animEffect transition="in" filter="fade">
                                      <p:cBhvr>
                                        <p:cTn id="19" dur="1000"/>
                                        <p:tgtEl>
                                          <p:spTgt spid="5">
                                            <p:graphicEl>
                                              <a:dgm id="{F7A106F4-EE05-4613-8339-DB7AB2AB9036}"/>
                                            </p:graphicEl>
                                          </p:spTgt>
                                        </p:tgtEl>
                                      </p:cBhvr>
                                    </p:animEffect>
                                    <p:anim calcmode="lin" valueType="num">
                                      <p:cBhvr>
                                        <p:cTn id="20" dur="1000" fill="hold"/>
                                        <p:tgtEl>
                                          <p:spTgt spid="5">
                                            <p:graphicEl>
                                              <a:dgm id="{F7A106F4-EE05-4613-8339-DB7AB2AB9036}"/>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F7A106F4-EE05-4613-8339-DB7AB2AB9036}"/>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graphicEl>
                                              <a:dgm id="{716DDDB6-4C7D-4780-B863-1D892A368B0B}"/>
                                            </p:graphicEl>
                                          </p:spTgt>
                                        </p:tgtEl>
                                        <p:attrNameLst>
                                          <p:attrName>style.visibility</p:attrName>
                                        </p:attrNameLst>
                                      </p:cBhvr>
                                      <p:to>
                                        <p:strVal val="visible"/>
                                      </p:to>
                                    </p:set>
                                    <p:animEffect transition="in" filter="fade">
                                      <p:cBhvr>
                                        <p:cTn id="24" dur="1000"/>
                                        <p:tgtEl>
                                          <p:spTgt spid="5">
                                            <p:graphicEl>
                                              <a:dgm id="{716DDDB6-4C7D-4780-B863-1D892A368B0B}"/>
                                            </p:graphicEl>
                                          </p:spTgt>
                                        </p:tgtEl>
                                      </p:cBhvr>
                                    </p:animEffect>
                                    <p:anim calcmode="lin" valueType="num">
                                      <p:cBhvr>
                                        <p:cTn id="25" dur="1000" fill="hold"/>
                                        <p:tgtEl>
                                          <p:spTgt spid="5">
                                            <p:graphicEl>
                                              <a:dgm id="{716DDDB6-4C7D-4780-B863-1D892A368B0B}"/>
                                            </p:graphicEl>
                                          </p:spTgt>
                                        </p:tgtEl>
                                        <p:attrNameLst>
                                          <p:attrName>ppt_x</p:attrName>
                                        </p:attrNameLst>
                                      </p:cBhvr>
                                      <p:tavLst>
                                        <p:tav tm="0">
                                          <p:val>
                                            <p:strVal val="#ppt_x"/>
                                          </p:val>
                                        </p:tav>
                                        <p:tav tm="100000">
                                          <p:val>
                                            <p:strVal val="#ppt_x"/>
                                          </p:val>
                                        </p:tav>
                                      </p:tavLst>
                                    </p:anim>
                                    <p:anim calcmode="lin" valueType="num">
                                      <p:cBhvr>
                                        <p:cTn id="26" dur="1000" fill="hold"/>
                                        <p:tgtEl>
                                          <p:spTgt spid="5">
                                            <p:graphicEl>
                                              <a:dgm id="{716DDDB6-4C7D-4780-B863-1D892A368B0B}"/>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
                                            <p:graphicEl>
                                              <a:dgm id="{A4D36AEE-6F7F-46EF-A821-BD486E056D98}"/>
                                            </p:graphicEl>
                                          </p:spTgt>
                                        </p:tgtEl>
                                        <p:attrNameLst>
                                          <p:attrName>style.visibility</p:attrName>
                                        </p:attrNameLst>
                                      </p:cBhvr>
                                      <p:to>
                                        <p:strVal val="visible"/>
                                      </p:to>
                                    </p:set>
                                    <p:animEffect transition="in" filter="fade">
                                      <p:cBhvr>
                                        <p:cTn id="31" dur="1000"/>
                                        <p:tgtEl>
                                          <p:spTgt spid="5">
                                            <p:graphicEl>
                                              <a:dgm id="{A4D36AEE-6F7F-46EF-A821-BD486E056D98}"/>
                                            </p:graphicEl>
                                          </p:spTgt>
                                        </p:tgtEl>
                                      </p:cBhvr>
                                    </p:animEffect>
                                    <p:anim calcmode="lin" valueType="num">
                                      <p:cBhvr>
                                        <p:cTn id="32" dur="1000" fill="hold"/>
                                        <p:tgtEl>
                                          <p:spTgt spid="5">
                                            <p:graphicEl>
                                              <a:dgm id="{A4D36AEE-6F7F-46EF-A821-BD486E056D98}"/>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A4D36AEE-6F7F-46EF-A821-BD486E056D98}"/>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graphicEl>
                                              <a:dgm id="{B813C7D9-BC26-4AD7-9DD2-6813C9C9CC6B}"/>
                                            </p:graphicEl>
                                          </p:spTgt>
                                        </p:tgtEl>
                                        <p:attrNameLst>
                                          <p:attrName>style.visibility</p:attrName>
                                        </p:attrNameLst>
                                      </p:cBhvr>
                                      <p:to>
                                        <p:strVal val="visible"/>
                                      </p:to>
                                    </p:set>
                                    <p:animEffect transition="in" filter="fade">
                                      <p:cBhvr>
                                        <p:cTn id="36" dur="1000"/>
                                        <p:tgtEl>
                                          <p:spTgt spid="5">
                                            <p:graphicEl>
                                              <a:dgm id="{B813C7D9-BC26-4AD7-9DD2-6813C9C9CC6B}"/>
                                            </p:graphicEl>
                                          </p:spTgt>
                                        </p:tgtEl>
                                      </p:cBhvr>
                                    </p:animEffect>
                                    <p:anim calcmode="lin" valueType="num">
                                      <p:cBhvr>
                                        <p:cTn id="37" dur="1000" fill="hold"/>
                                        <p:tgtEl>
                                          <p:spTgt spid="5">
                                            <p:graphicEl>
                                              <a:dgm id="{B813C7D9-BC26-4AD7-9DD2-6813C9C9CC6B}"/>
                                            </p:graphicEl>
                                          </p:spTgt>
                                        </p:tgtEl>
                                        <p:attrNameLst>
                                          <p:attrName>ppt_x</p:attrName>
                                        </p:attrNameLst>
                                      </p:cBhvr>
                                      <p:tavLst>
                                        <p:tav tm="0">
                                          <p:val>
                                            <p:strVal val="#ppt_x"/>
                                          </p:val>
                                        </p:tav>
                                        <p:tav tm="100000">
                                          <p:val>
                                            <p:strVal val="#ppt_x"/>
                                          </p:val>
                                        </p:tav>
                                      </p:tavLst>
                                    </p:anim>
                                    <p:anim calcmode="lin" valueType="num">
                                      <p:cBhvr>
                                        <p:cTn id="38" dur="1000" fill="hold"/>
                                        <p:tgtEl>
                                          <p:spTgt spid="5">
                                            <p:graphicEl>
                                              <a:dgm id="{B813C7D9-BC26-4AD7-9DD2-6813C9C9CC6B}"/>
                                            </p:graphic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
                                            <p:graphicEl>
                                              <a:dgm id="{48BF71FE-1F2B-44E0-B49B-48FA3FB5D921}"/>
                                            </p:graphicEl>
                                          </p:spTgt>
                                        </p:tgtEl>
                                        <p:attrNameLst>
                                          <p:attrName>style.visibility</p:attrName>
                                        </p:attrNameLst>
                                      </p:cBhvr>
                                      <p:to>
                                        <p:strVal val="visible"/>
                                      </p:to>
                                    </p:set>
                                    <p:animEffect transition="in" filter="fade">
                                      <p:cBhvr>
                                        <p:cTn id="43" dur="1000"/>
                                        <p:tgtEl>
                                          <p:spTgt spid="5">
                                            <p:graphicEl>
                                              <a:dgm id="{48BF71FE-1F2B-44E0-B49B-48FA3FB5D921}"/>
                                            </p:graphicEl>
                                          </p:spTgt>
                                        </p:tgtEl>
                                      </p:cBhvr>
                                    </p:animEffect>
                                    <p:anim calcmode="lin" valueType="num">
                                      <p:cBhvr>
                                        <p:cTn id="44" dur="1000" fill="hold"/>
                                        <p:tgtEl>
                                          <p:spTgt spid="5">
                                            <p:graphicEl>
                                              <a:dgm id="{48BF71FE-1F2B-44E0-B49B-48FA3FB5D921}"/>
                                            </p:graphicEl>
                                          </p:spTgt>
                                        </p:tgtEl>
                                        <p:attrNameLst>
                                          <p:attrName>ppt_x</p:attrName>
                                        </p:attrNameLst>
                                      </p:cBhvr>
                                      <p:tavLst>
                                        <p:tav tm="0">
                                          <p:val>
                                            <p:strVal val="#ppt_x"/>
                                          </p:val>
                                        </p:tav>
                                        <p:tav tm="100000">
                                          <p:val>
                                            <p:strVal val="#ppt_x"/>
                                          </p:val>
                                        </p:tav>
                                      </p:tavLst>
                                    </p:anim>
                                    <p:anim calcmode="lin" valueType="num">
                                      <p:cBhvr>
                                        <p:cTn id="45" dur="1000" fill="hold"/>
                                        <p:tgtEl>
                                          <p:spTgt spid="5">
                                            <p:graphicEl>
                                              <a:dgm id="{48BF71FE-1F2B-44E0-B49B-48FA3FB5D921}"/>
                                            </p:graphic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graphicEl>
                                              <a:dgm id="{9B520C13-83B6-494E-A561-1434AAC05F63}"/>
                                            </p:graphicEl>
                                          </p:spTgt>
                                        </p:tgtEl>
                                        <p:attrNameLst>
                                          <p:attrName>style.visibility</p:attrName>
                                        </p:attrNameLst>
                                      </p:cBhvr>
                                      <p:to>
                                        <p:strVal val="visible"/>
                                      </p:to>
                                    </p:set>
                                    <p:animEffect transition="in" filter="fade">
                                      <p:cBhvr>
                                        <p:cTn id="48" dur="1000"/>
                                        <p:tgtEl>
                                          <p:spTgt spid="5">
                                            <p:graphicEl>
                                              <a:dgm id="{9B520C13-83B6-494E-A561-1434AAC05F63}"/>
                                            </p:graphicEl>
                                          </p:spTgt>
                                        </p:tgtEl>
                                      </p:cBhvr>
                                    </p:animEffect>
                                    <p:anim calcmode="lin" valueType="num">
                                      <p:cBhvr>
                                        <p:cTn id="49" dur="1000" fill="hold"/>
                                        <p:tgtEl>
                                          <p:spTgt spid="5">
                                            <p:graphicEl>
                                              <a:dgm id="{9B520C13-83B6-494E-A561-1434AAC05F63}"/>
                                            </p:graphicEl>
                                          </p:spTgt>
                                        </p:tgtEl>
                                        <p:attrNameLst>
                                          <p:attrName>ppt_x</p:attrName>
                                        </p:attrNameLst>
                                      </p:cBhvr>
                                      <p:tavLst>
                                        <p:tav tm="0">
                                          <p:val>
                                            <p:strVal val="#ppt_x"/>
                                          </p:val>
                                        </p:tav>
                                        <p:tav tm="100000">
                                          <p:val>
                                            <p:strVal val="#ppt_x"/>
                                          </p:val>
                                        </p:tav>
                                      </p:tavLst>
                                    </p:anim>
                                    <p:anim calcmode="lin" valueType="num">
                                      <p:cBhvr>
                                        <p:cTn id="50" dur="1000" fill="hold"/>
                                        <p:tgtEl>
                                          <p:spTgt spid="5">
                                            <p:graphicEl>
                                              <a:dgm id="{9B520C13-83B6-494E-A561-1434AAC05F63}"/>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graphicEl>
                                              <a:dgm id="{58852D7F-D195-4B07-94CD-B5D6B863C3D7}"/>
                                            </p:graphicEl>
                                          </p:spTgt>
                                        </p:tgtEl>
                                        <p:attrNameLst>
                                          <p:attrName>style.visibility</p:attrName>
                                        </p:attrNameLst>
                                      </p:cBhvr>
                                      <p:to>
                                        <p:strVal val="visible"/>
                                      </p:to>
                                    </p:set>
                                    <p:animEffect transition="in" filter="fade">
                                      <p:cBhvr>
                                        <p:cTn id="55" dur="1000"/>
                                        <p:tgtEl>
                                          <p:spTgt spid="5">
                                            <p:graphicEl>
                                              <a:dgm id="{58852D7F-D195-4B07-94CD-B5D6B863C3D7}"/>
                                            </p:graphicEl>
                                          </p:spTgt>
                                        </p:tgtEl>
                                      </p:cBhvr>
                                    </p:animEffect>
                                    <p:anim calcmode="lin" valueType="num">
                                      <p:cBhvr>
                                        <p:cTn id="56" dur="1000" fill="hold"/>
                                        <p:tgtEl>
                                          <p:spTgt spid="5">
                                            <p:graphicEl>
                                              <a:dgm id="{58852D7F-D195-4B07-94CD-B5D6B863C3D7}"/>
                                            </p:graphicEl>
                                          </p:spTgt>
                                        </p:tgtEl>
                                        <p:attrNameLst>
                                          <p:attrName>ppt_x</p:attrName>
                                        </p:attrNameLst>
                                      </p:cBhvr>
                                      <p:tavLst>
                                        <p:tav tm="0">
                                          <p:val>
                                            <p:strVal val="#ppt_x"/>
                                          </p:val>
                                        </p:tav>
                                        <p:tav tm="100000">
                                          <p:val>
                                            <p:strVal val="#ppt_x"/>
                                          </p:val>
                                        </p:tav>
                                      </p:tavLst>
                                    </p:anim>
                                    <p:anim calcmode="lin" valueType="num">
                                      <p:cBhvr>
                                        <p:cTn id="57" dur="1000" fill="hold"/>
                                        <p:tgtEl>
                                          <p:spTgt spid="5">
                                            <p:graphicEl>
                                              <a:dgm id="{58852D7F-D195-4B07-94CD-B5D6B863C3D7}"/>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5">
                                            <p:graphicEl>
                                              <a:dgm id="{E61D3E5B-61D7-4324-97C2-C38F6E46AD8F}"/>
                                            </p:graphicEl>
                                          </p:spTgt>
                                        </p:tgtEl>
                                        <p:attrNameLst>
                                          <p:attrName>style.visibility</p:attrName>
                                        </p:attrNameLst>
                                      </p:cBhvr>
                                      <p:to>
                                        <p:strVal val="visible"/>
                                      </p:to>
                                    </p:set>
                                    <p:animEffect transition="in" filter="fade">
                                      <p:cBhvr>
                                        <p:cTn id="60" dur="1000"/>
                                        <p:tgtEl>
                                          <p:spTgt spid="5">
                                            <p:graphicEl>
                                              <a:dgm id="{E61D3E5B-61D7-4324-97C2-C38F6E46AD8F}"/>
                                            </p:graphicEl>
                                          </p:spTgt>
                                        </p:tgtEl>
                                      </p:cBhvr>
                                    </p:animEffect>
                                    <p:anim calcmode="lin" valueType="num">
                                      <p:cBhvr>
                                        <p:cTn id="61" dur="1000" fill="hold"/>
                                        <p:tgtEl>
                                          <p:spTgt spid="5">
                                            <p:graphicEl>
                                              <a:dgm id="{E61D3E5B-61D7-4324-97C2-C38F6E46AD8F}"/>
                                            </p:graphicEl>
                                          </p:spTgt>
                                        </p:tgtEl>
                                        <p:attrNameLst>
                                          <p:attrName>ppt_x</p:attrName>
                                        </p:attrNameLst>
                                      </p:cBhvr>
                                      <p:tavLst>
                                        <p:tav tm="0">
                                          <p:val>
                                            <p:strVal val="#ppt_x"/>
                                          </p:val>
                                        </p:tav>
                                        <p:tav tm="100000">
                                          <p:val>
                                            <p:strVal val="#ppt_x"/>
                                          </p:val>
                                        </p:tav>
                                      </p:tavLst>
                                    </p:anim>
                                    <p:anim calcmode="lin" valueType="num">
                                      <p:cBhvr>
                                        <p:cTn id="62" dur="1000" fill="hold"/>
                                        <p:tgtEl>
                                          <p:spTgt spid="5">
                                            <p:graphicEl>
                                              <a:dgm id="{E61D3E5B-61D7-4324-97C2-C38F6E46AD8F}"/>
                                            </p:graphic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5">
                                            <p:graphicEl>
                                              <a:dgm id="{B2556EDF-CAC8-4D17-9868-6179D195338D}"/>
                                            </p:graphicEl>
                                          </p:spTgt>
                                        </p:tgtEl>
                                        <p:attrNameLst>
                                          <p:attrName>style.visibility</p:attrName>
                                        </p:attrNameLst>
                                      </p:cBhvr>
                                      <p:to>
                                        <p:strVal val="visible"/>
                                      </p:to>
                                    </p:set>
                                    <p:animEffect transition="in" filter="fade">
                                      <p:cBhvr>
                                        <p:cTn id="67" dur="1000"/>
                                        <p:tgtEl>
                                          <p:spTgt spid="5">
                                            <p:graphicEl>
                                              <a:dgm id="{B2556EDF-CAC8-4D17-9868-6179D195338D}"/>
                                            </p:graphicEl>
                                          </p:spTgt>
                                        </p:tgtEl>
                                      </p:cBhvr>
                                    </p:animEffect>
                                    <p:anim calcmode="lin" valueType="num">
                                      <p:cBhvr>
                                        <p:cTn id="68" dur="1000" fill="hold"/>
                                        <p:tgtEl>
                                          <p:spTgt spid="5">
                                            <p:graphicEl>
                                              <a:dgm id="{B2556EDF-CAC8-4D17-9868-6179D195338D}"/>
                                            </p:graphicEl>
                                          </p:spTgt>
                                        </p:tgtEl>
                                        <p:attrNameLst>
                                          <p:attrName>ppt_x</p:attrName>
                                        </p:attrNameLst>
                                      </p:cBhvr>
                                      <p:tavLst>
                                        <p:tav tm="0">
                                          <p:val>
                                            <p:strVal val="#ppt_x"/>
                                          </p:val>
                                        </p:tav>
                                        <p:tav tm="100000">
                                          <p:val>
                                            <p:strVal val="#ppt_x"/>
                                          </p:val>
                                        </p:tav>
                                      </p:tavLst>
                                    </p:anim>
                                    <p:anim calcmode="lin" valueType="num">
                                      <p:cBhvr>
                                        <p:cTn id="69" dur="1000" fill="hold"/>
                                        <p:tgtEl>
                                          <p:spTgt spid="5">
                                            <p:graphicEl>
                                              <a:dgm id="{B2556EDF-CAC8-4D17-9868-6179D195338D}"/>
                                            </p:graphic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5">
                                            <p:graphicEl>
                                              <a:dgm id="{7F179583-060D-4B3C-8114-48911B32F5F7}"/>
                                            </p:graphicEl>
                                          </p:spTgt>
                                        </p:tgtEl>
                                        <p:attrNameLst>
                                          <p:attrName>style.visibility</p:attrName>
                                        </p:attrNameLst>
                                      </p:cBhvr>
                                      <p:to>
                                        <p:strVal val="visible"/>
                                      </p:to>
                                    </p:set>
                                    <p:animEffect transition="in" filter="fade">
                                      <p:cBhvr>
                                        <p:cTn id="72" dur="1000"/>
                                        <p:tgtEl>
                                          <p:spTgt spid="5">
                                            <p:graphicEl>
                                              <a:dgm id="{7F179583-060D-4B3C-8114-48911B32F5F7}"/>
                                            </p:graphicEl>
                                          </p:spTgt>
                                        </p:tgtEl>
                                      </p:cBhvr>
                                    </p:animEffect>
                                    <p:anim calcmode="lin" valueType="num">
                                      <p:cBhvr>
                                        <p:cTn id="73" dur="1000" fill="hold"/>
                                        <p:tgtEl>
                                          <p:spTgt spid="5">
                                            <p:graphicEl>
                                              <a:dgm id="{7F179583-060D-4B3C-8114-48911B32F5F7}"/>
                                            </p:graphicEl>
                                          </p:spTgt>
                                        </p:tgtEl>
                                        <p:attrNameLst>
                                          <p:attrName>ppt_x</p:attrName>
                                        </p:attrNameLst>
                                      </p:cBhvr>
                                      <p:tavLst>
                                        <p:tav tm="0">
                                          <p:val>
                                            <p:strVal val="#ppt_x"/>
                                          </p:val>
                                        </p:tav>
                                        <p:tav tm="100000">
                                          <p:val>
                                            <p:strVal val="#ppt_x"/>
                                          </p:val>
                                        </p:tav>
                                      </p:tavLst>
                                    </p:anim>
                                    <p:anim calcmode="lin" valueType="num">
                                      <p:cBhvr>
                                        <p:cTn id="74" dur="1000" fill="hold"/>
                                        <p:tgtEl>
                                          <p:spTgt spid="5">
                                            <p:graphicEl>
                                              <a:dgm id="{7F179583-060D-4B3C-8114-48911B32F5F7}"/>
                                            </p:graphic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graphicEl>
                                              <a:dgm id="{FF017FB6-BC7E-4395-9534-9AF581013157}"/>
                                            </p:graphicEl>
                                          </p:spTgt>
                                        </p:tgtEl>
                                        <p:attrNameLst>
                                          <p:attrName>style.visibility</p:attrName>
                                        </p:attrNameLst>
                                      </p:cBhvr>
                                      <p:to>
                                        <p:strVal val="visible"/>
                                      </p:to>
                                    </p:set>
                                    <p:animEffect transition="in" filter="fade">
                                      <p:cBhvr>
                                        <p:cTn id="79" dur="1000"/>
                                        <p:tgtEl>
                                          <p:spTgt spid="5">
                                            <p:graphicEl>
                                              <a:dgm id="{FF017FB6-BC7E-4395-9534-9AF581013157}"/>
                                            </p:graphicEl>
                                          </p:spTgt>
                                        </p:tgtEl>
                                      </p:cBhvr>
                                    </p:animEffect>
                                    <p:anim calcmode="lin" valueType="num">
                                      <p:cBhvr>
                                        <p:cTn id="80" dur="1000" fill="hold"/>
                                        <p:tgtEl>
                                          <p:spTgt spid="5">
                                            <p:graphicEl>
                                              <a:dgm id="{FF017FB6-BC7E-4395-9534-9AF581013157}"/>
                                            </p:graphicEl>
                                          </p:spTgt>
                                        </p:tgtEl>
                                        <p:attrNameLst>
                                          <p:attrName>ppt_x</p:attrName>
                                        </p:attrNameLst>
                                      </p:cBhvr>
                                      <p:tavLst>
                                        <p:tav tm="0">
                                          <p:val>
                                            <p:strVal val="#ppt_x"/>
                                          </p:val>
                                        </p:tav>
                                        <p:tav tm="100000">
                                          <p:val>
                                            <p:strVal val="#ppt_x"/>
                                          </p:val>
                                        </p:tav>
                                      </p:tavLst>
                                    </p:anim>
                                    <p:anim calcmode="lin" valueType="num">
                                      <p:cBhvr>
                                        <p:cTn id="81" dur="1000" fill="hold"/>
                                        <p:tgtEl>
                                          <p:spTgt spid="5">
                                            <p:graphicEl>
                                              <a:dgm id="{FF017FB6-BC7E-4395-9534-9AF581013157}"/>
                                            </p:graphic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
                                            <p:graphicEl>
                                              <a:dgm id="{C7776150-0709-4EDC-9C46-4E967CA6002E}"/>
                                            </p:graphicEl>
                                          </p:spTgt>
                                        </p:tgtEl>
                                        <p:attrNameLst>
                                          <p:attrName>style.visibility</p:attrName>
                                        </p:attrNameLst>
                                      </p:cBhvr>
                                      <p:to>
                                        <p:strVal val="visible"/>
                                      </p:to>
                                    </p:set>
                                    <p:animEffect transition="in" filter="fade">
                                      <p:cBhvr>
                                        <p:cTn id="84" dur="1000"/>
                                        <p:tgtEl>
                                          <p:spTgt spid="5">
                                            <p:graphicEl>
                                              <a:dgm id="{C7776150-0709-4EDC-9C46-4E967CA6002E}"/>
                                            </p:graphicEl>
                                          </p:spTgt>
                                        </p:tgtEl>
                                      </p:cBhvr>
                                    </p:animEffect>
                                    <p:anim calcmode="lin" valueType="num">
                                      <p:cBhvr>
                                        <p:cTn id="85" dur="1000" fill="hold"/>
                                        <p:tgtEl>
                                          <p:spTgt spid="5">
                                            <p:graphicEl>
                                              <a:dgm id="{C7776150-0709-4EDC-9C46-4E967CA6002E}"/>
                                            </p:graphicEl>
                                          </p:spTgt>
                                        </p:tgtEl>
                                        <p:attrNameLst>
                                          <p:attrName>ppt_x</p:attrName>
                                        </p:attrNameLst>
                                      </p:cBhvr>
                                      <p:tavLst>
                                        <p:tav tm="0">
                                          <p:val>
                                            <p:strVal val="#ppt_x"/>
                                          </p:val>
                                        </p:tav>
                                        <p:tav tm="100000">
                                          <p:val>
                                            <p:strVal val="#ppt_x"/>
                                          </p:val>
                                        </p:tav>
                                      </p:tavLst>
                                    </p:anim>
                                    <p:anim calcmode="lin" valueType="num">
                                      <p:cBhvr>
                                        <p:cTn id="86" dur="1000" fill="hold"/>
                                        <p:tgtEl>
                                          <p:spTgt spid="5">
                                            <p:graphicEl>
                                              <a:dgm id="{C7776150-0709-4EDC-9C46-4E967CA6002E}"/>
                                            </p:graphic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5">
                                            <p:graphicEl>
                                              <a:dgm id="{A301D91F-08F7-40E5-9EE5-2A20F075F1D9}"/>
                                            </p:graphicEl>
                                          </p:spTgt>
                                        </p:tgtEl>
                                        <p:attrNameLst>
                                          <p:attrName>style.visibility</p:attrName>
                                        </p:attrNameLst>
                                      </p:cBhvr>
                                      <p:to>
                                        <p:strVal val="visible"/>
                                      </p:to>
                                    </p:set>
                                    <p:animEffect transition="in" filter="fade">
                                      <p:cBhvr>
                                        <p:cTn id="91" dur="1000"/>
                                        <p:tgtEl>
                                          <p:spTgt spid="5">
                                            <p:graphicEl>
                                              <a:dgm id="{A301D91F-08F7-40E5-9EE5-2A20F075F1D9}"/>
                                            </p:graphicEl>
                                          </p:spTgt>
                                        </p:tgtEl>
                                      </p:cBhvr>
                                    </p:animEffect>
                                    <p:anim calcmode="lin" valueType="num">
                                      <p:cBhvr>
                                        <p:cTn id="92" dur="1000" fill="hold"/>
                                        <p:tgtEl>
                                          <p:spTgt spid="5">
                                            <p:graphicEl>
                                              <a:dgm id="{A301D91F-08F7-40E5-9EE5-2A20F075F1D9}"/>
                                            </p:graphicEl>
                                          </p:spTgt>
                                        </p:tgtEl>
                                        <p:attrNameLst>
                                          <p:attrName>ppt_x</p:attrName>
                                        </p:attrNameLst>
                                      </p:cBhvr>
                                      <p:tavLst>
                                        <p:tav tm="0">
                                          <p:val>
                                            <p:strVal val="#ppt_x"/>
                                          </p:val>
                                        </p:tav>
                                        <p:tav tm="100000">
                                          <p:val>
                                            <p:strVal val="#ppt_x"/>
                                          </p:val>
                                        </p:tav>
                                      </p:tavLst>
                                    </p:anim>
                                    <p:anim calcmode="lin" valueType="num">
                                      <p:cBhvr>
                                        <p:cTn id="93" dur="1000" fill="hold"/>
                                        <p:tgtEl>
                                          <p:spTgt spid="5">
                                            <p:graphicEl>
                                              <a:dgm id="{A301D91F-08F7-40E5-9EE5-2A20F075F1D9}"/>
                                            </p:graphicEl>
                                          </p:spTgt>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5">
                                            <p:graphicEl>
                                              <a:dgm id="{0796BF5A-E74D-4632-9819-CBCF9BF987D7}"/>
                                            </p:graphicEl>
                                          </p:spTgt>
                                        </p:tgtEl>
                                        <p:attrNameLst>
                                          <p:attrName>style.visibility</p:attrName>
                                        </p:attrNameLst>
                                      </p:cBhvr>
                                      <p:to>
                                        <p:strVal val="visible"/>
                                      </p:to>
                                    </p:set>
                                    <p:animEffect transition="in" filter="fade">
                                      <p:cBhvr>
                                        <p:cTn id="96" dur="1000"/>
                                        <p:tgtEl>
                                          <p:spTgt spid="5">
                                            <p:graphicEl>
                                              <a:dgm id="{0796BF5A-E74D-4632-9819-CBCF9BF987D7}"/>
                                            </p:graphicEl>
                                          </p:spTgt>
                                        </p:tgtEl>
                                      </p:cBhvr>
                                    </p:animEffect>
                                    <p:anim calcmode="lin" valueType="num">
                                      <p:cBhvr>
                                        <p:cTn id="97" dur="1000" fill="hold"/>
                                        <p:tgtEl>
                                          <p:spTgt spid="5">
                                            <p:graphicEl>
                                              <a:dgm id="{0796BF5A-E74D-4632-9819-CBCF9BF987D7}"/>
                                            </p:graphicEl>
                                          </p:spTgt>
                                        </p:tgtEl>
                                        <p:attrNameLst>
                                          <p:attrName>ppt_x</p:attrName>
                                        </p:attrNameLst>
                                      </p:cBhvr>
                                      <p:tavLst>
                                        <p:tav tm="0">
                                          <p:val>
                                            <p:strVal val="#ppt_x"/>
                                          </p:val>
                                        </p:tav>
                                        <p:tav tm="100000">
                                          <p:val>
                                            <p:strVal val="#ppt_x"/>
                                          </p:val>
                                        </p:tav>
                                      </p:tavLst>
                                    </p:anim>
                                    <p:anim calcmode="lin" valueType="num">
                                      <p:cBhvr>
                                        <p:cTn id="98" dur="1000" fill="hold"/>
                                        <p:tgtEl>
                                          <p:spTgt spid="5">
                                            <p:graphicEl>
                                              <a:dgm id="{0796BF5A-E74D-4632-9819-CBCF9BF987D7}"/>
                                            </p:graphic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5">
                                            <p:graphicEl>
                                              <a:dgm id="{5D1E2C4D-5DC3-44BF-8580-31B622BA356A}"/>
                                            </p:graphicEl>
                                          </p:spTgt>
                                        </p:tgtEl>
                                        <p:attrNameLst>
                                          <p:attrName>style.visibility</p:attrName>
                                        </p:attrNameLst>
                                      </p:cBhvr>
                                      <p:to>
                                        <p:strVal val="visible"/>
                                      </p:to>
                                    </p:set>
                                    <p:animEffect transition="in" filter="fade">
                                      <p:cBhvr>
                                        <p:cTn id="103" dur="1000"/>
                                        <p:tgtEl>
                                          <p:spTgt spid="5">
                                            <p:graphicEl>
                                              <a:dgm id="{5D1E2C4D-5DC3-44BF-8580-31B622BA356A}"/>
                                            </p:graphicEl>
                                          </p:spTgt>
                                        </p:tgtEl>
                                      </p:cBhvr>
                                    </p:animEffect>
                                    <p:anim calcmode="lin" valueType="num">
                                      <p:cBhvr>
                                        <p:cTn id="104" dur="1000" fill="hold"/>
                                        <p:tgtEl>
                                          <p:spTgt spid="5">
                                            <p:graphicEl>
                                              <a:dgm id="{5D1E2C4D-5DC3-44BF-8580-31B622BA356A}"/>
                                            </p:graphicEl>
                                          </p:spTgt>
                                        </p:tgtEl>
                                        <p:attrNameLst>
                                          <p:attrName>ppt_x</p:attrName>
                                        </p:attrNameLst>
                                      </p:cBhvr>
                                      <p:tavLst>
                                        <p:tav tm="0">
                                          <p:val>
                                            <p:strVal val="#ppt_x"/>
                                          </p:val>
                                        </p:tav>
                                        <p:tav tm="100000">
                                          <p:val>
                                            <p:strVal val="#ppt_x"/>
                                          </p:val>
                                        </p:tav>
                                      </p:tavLst>
                                    </p:anim>
                                    <p:anim calcmode="lin" valueType="num">
                                      <p:cBhvr>
                                        <p:cTn id="105" dur="1000" fill="hold"/>
                                        <p:tgtEl>
                                          <p:spTgt spid="5">
                                            <p:graphicEl>
                                              <a:dgm id="{5D1E2C4D-5DC3-44BF-8580-31B622BA356A}"/>
                                            </p:graphicEl>
                                          </p:spTgt>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5">
                                            <p:graphicEl>
                                              <a:dgm id="{176CEC8E-275B-4C38-986A-A7638A297ADC}"/>
                                            </p:graphicEl>
                                          </p:spTgt>
                                        </p:tgtEl>
                                        <p:attrNameLst>
                                          <p:attrName>style.visibility</p:attrName>
                                        </p:attrNameLst>
                                      </p:cBhvr>
                                      <p:to>
                                        <p:strVal val="visible"/>
                                      </p:to>
                                    </p:set>
                                    <p:animEffect transition="in" filter="fade">
                                      <p:cBhvr>
                                        <p:cTn id="108" dur="1000"/>
                                        <p:tgtEl>
                                          <p:spTgt spid="5">
                                            <p:graphicEl>
                                              <a:dgm id="{176CEC8E-275B-4C38-986A-A7638A297ADC}"/>
                                            </p:graphicEl>
                                          </p:spTgt>
                                        </p:tgtEl>
                                      </p:cBhvr>
                                    </p:animEffect>
                                    <p:anim calcmode="lin" valueType="num">
                                      <p:cBhvr>
                                        <p:cTn id="109" dur="1000" fill="hold"/>
                                        <p:tgtEl>
                                          <p:spTgt spid="5">
                                            <p:graphicEl>
                                              <a:dgm id="{176CEC8E-275B-4C38-986A-A7638A297ADC}"/>
                                            </p:graphicEl>
                                          </p:spTgt>
                                        </p:tgtEl>
                                        <p:attrNameLst>
                                          <p:attrName>ppt_x</p:attrName>
                                        </p:attrNameLst>
                                      </p:cBhvr>
                                      <p:tavLst>
                                        <p:tav tm="0">
                                          <p:val>
                                            <p:strVal val="#ppt_x"/>
                                          </p:val>
                                        </p:tav>
                                        <p:tav tm="100000">
                                          <p:val>
                                            <p:strVal val="#ppt_x"/>
                                          </p:val>
                                        </p:tav>
                                      </p:tavLst>
                                    </p:anim>
                                    <p:anim calcmode="lin" valueType="num">
                                      <p:cBhvr>
                                        <p:cTn id="110" dur="1000" fill="hold"/>
                                        <p:tgtEl>
                                          <p:spTgt spid="5">
                                            <p:graphicEl>
                                              <a:dgm id="{176CEC8E-275B-4C38-986A-A7638A297ADC}"/>
                                            </p:graphicEl>
                                          </p:spTgt>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grpId="0" nodeType="clickEffect">
                                  <p:stCondLst>
                                    <p:cond delay="0"/>
                                  </p:stCondLst>
                                  <p:childTnLst>
                                    <p:set>
                                      <p:cBhvr>
                                        <p:cTn id="114" dur="1" fill="hold">
                                          <p:stCondLst>
                                            <p:cond delay="0"/>
                                          </p:stCondLst>
                                        </p:cTn>
                                        <p:tgtEl>
                                          <p:spTgt spid="5">
                                            <p:graphicEl>
                                              <a:dgm id="{E5F84590-196A-45CD-B0F4-AD8CFE678B83}"/>
                                            </p:graphicEl>
                                          </p:spTgt>
                                        </p:tgtEl>
                                        <p:attrNameLst>
                                          <p:attrName>style.visibility</p:attrName>
                                        </p:attrNameLst>
                                      </p:cBhvr>
                                      <p:to>
                                        <p:strVal val="visible"/>
                                      </p:to>
                                    </p:set>
                                    <p:animEffect transition="in" filter="fade">
                                      <p:cBhvr>
                                        <p:cTn id="115" dur="1000"/>
                                        <p:tgtEl>
                                          <p:spTgt spid="5">
                                            <p:graphicEl>
                                              <a:dgm id="{E5F84590-196A-45CD-B0F4-AD8CFE678B83}"/>
                                            </p:graphicEl>
                                          </p:spTgt>
                                        </p:tgtEl>
                                      </p:cBhvr>
                                    </p:animEffect>
                                    <p:anim calcmode="lin" valueType="num">
                                      <p:cBhvr>
                                        <p:cTn id="116" dur="1000" fill="hold"/>
                                        <p:tgtEl>
                                          <p:spTgt spid="5">
                                            <p:graphicEl>
                                              <a:dgm id="{E5F84590-196A-45CD-B0F4-AD8CFE678B83}"/>
                                            </p:graphicEl>
                                          </p:spTgt>
                                        </p:tgtEl>
                                        <p:attrNameLst>
                                          <p:attrName>ppt_x</p:attrName>
                                        </p:attrNameLst>
                                      </p:cBhvr>
                                      <p:tavLst>
                                        <p:tav tm="0">
                                          <p:val>
                                            <p:strVal val="#ppt_x"/>
                                          </p:val>
                                        </p:tav>
                                        <p:tav tm="100000">
                                          <p:val>
                                            <p:strVal val="#ppt_x"/>
                                          </p:val>
                                        </p:tav>
                                      </p:tavLst>
                                    </p:anim>
                                    <p:anim calcmode="lin" valueType="num">
                                      <p:cBhvr>
                                        <p:cTn id="117" dur="1000" fill="hold"/>
                                        <p:tgtEl>
                                          <p:spTgt spid="5">
                                            <p:graphicEl>
                                              <a:dgm id="{E5F84590-196A-45CD-B0F4-AD8CFE678B83}"/>
                                            </p:graphicEl>
                                          </p:spTgt>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5">
                                            <p:graphicEl>
                                              <a:dgm id="{46111C91-CF92-4C2B-BB02-83C6C0BA96CC}"/>
                                            </p:graphicEl>
                                          </p:spTgt>
                                        </p:tgtEl>
                                        <p:attrNameLst>
                                          <p:attrName>style.visibility</p:attrName>
                                        </p:attrNameLst>
                                      </p:cBhvr>
                                      <p:to>
                                        <p:strVal val="visible"/>
                                      </p:to>
                                    </p:set>
                                    <p:animEffect transition="in" filter="fade">
                                      <p:cBhvr>
                                        <p:cTn id="120" dur="1000"/>
                                        <p:tgtEl>
                                          <p:spTgt spid="5">
                                            <p:graphicEl>
                                              <a:dgm id="{46111C91-CF92-4C2B-BB02-83C6C0BA96CC}"/>
                                            </p:graphicEl>
                                          </p:spTgt>
                                        </p:tgtEl>
                                      </p:cBhvr>
                                    </p:animEffect>
                                    <p:anim calcmode="lin" valueType="num">
                                      <p:cBhvr>
                                        <p:cTn id="121" dur="1000" fill="hold"/>
                                        <p:tgtEl>
                                          <p:spTgt spid="5">
                                            <p:graphicEl>
                                              <a:dgm id="{46111C91-CF92-4C2B-BB02-83C6C0BA96CC}"/>
                                            </p:graphicEl>
                                          </p:spTgt>
                                        </p:tgtEl>
                                        <p:attrNameLst>
                                          <p:attrName>ppt_x</p:attrName>
                                        </p:attrNameLst>
                                      </p:cBhvr>
                                      <p:tavLst>
                                        <p:tav tm="0">
                                          <p:val>
                                            <p:strVal val="#ppt_x"/>
                                          </p:val>
                                        </p:tav>
                                        <p:tav tm="100000">
                                          <p:val>
                                            <p:strVal val="#ppt_x"/>
                                          </p:val>
                                        </p:tav>
                                      </p:tavLst>
                                    </p:anim>
                                    <p:anim calcmode="lin" valueType="num">
                                      <p:cBhvr>
                                        <p:cTn id="122" dur="1000" fill="hold"/>
                                        <p:tgtEl>
                                          <p:spTgt spid="5">
                                            <p:graphicEl>
                                              <a:dgm id="{46111C91-CF92-4C2B-BB02-83C6C0BA96CC}"/>
                                            </p:graphicEl>
                                          </p:spTgt>
                                        </p:tgtEl>
                                        <p:attrNameLst>
                                          <p:attrName>ppt_y</p:attrName>
                                        </p:attrNameLst>
                                      </p:cBhvr>
                                      <p:tavLst>
                                        <p:tav tm="0">
                                          <p:val>
                                            <p:strVal val="#ppt_y+.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42" presetClass="entr" presetSubtype="0" fill="hold" grpId="0" nodeType="clickEffect">
                                  <p:stCondLst>
                                    <p:cond delay="0"/>
                                  </p:stCondLst>
                                  <p:childTnLst>
                                    <p:set>
                                      <p:cBhvr>
                                        <p:cTn id="126" dur="1" fill="hold">
                                          <p:stCondLst>
                                            <p:cond delay="0"/>
                                          </p:stCondLst>
                                        </p:cTn>
                                        <p:tgtEl>
                                          <p:spTgt spid="5">
                                            <p:graphicEl>
                                              <a:dgm id="{A0EA170A-C92C-45BA-90F2-F5923A31C56A}"/>
                                            </p:graphicEl>
                                          </p:spTgt>
                                        </p:tgtEl>
                                        <p:attrNameLst>
                                          <p:attrName>style.visibility</p:attrName>
                                        </p:attrNameLst>
                                      </p:cBhvr>
                                      <p:to>
                                        <p:strVal val="visible"/>
                                      </p:to>
                                    </p:set>
                                    <p:animEffect transition="in" filter="fade">
                                      <p:cBhvr>
                                        <p:cTn id="127" dur="1000"/>
                                        <p:tgtEl>
                                          <p:spTgt spid="5">
                                            <p:graphicEl>
                                              <a:dgm id="{A0EA170A-C92C-45BA-90F2-F5923A31C56A}"/>
                                            </p:graphicEl>
                                          </p:spTgt>
                                        </p:tgtEl>
                                      </p:cBhvr>
                                    </p:animEffect>
                                    <p:anim calcmode="lin" valueType="num">
                                      <p:cBhvr>
                                        <p:cTn id="128" dur="1000" fill="hold"/>
                                        <p:tgtEl>
                                          <p:spTgt spid="5">
                                            <p:graphicEl>
                                              <a:dgm id="{A0EA170A-C92C-45BA-90F2-F5923A31C56A}"/>
                                            </p:graphicEl>
                                          </p:spTgt>
                                        </p:tgtEl>
                                        <p:attrNameLst>
                                          <p:attrName>ppt_x</p:attrName>
                                        </p:attrNameLst>
                                      </p:cBhvr>
                                      <p:tavLst>
                                        <p:tav tm="0">
                                          <p:val>
                                            <p:strVal val="#ppt_x"/>
                                          </p:val>
                                        </p:tav>
                                        <p:tav tm="100000">
                                          <p:val>
                                            <p:strVal val="#ppt_x"/>
                                          </p:val>
                                        </p:tav>
                                      </p:tavLst>
                                    </p:anim>
                                    <p:anim calcmode="lin" valueType="num">
                                      <p:cBhvr>
                                        <p:cTn id="129" dur="1000" fill="hold"/>
                                        <p:tgtEl>
                                          <p:spTgt spid="5">
                                            <p:graphicEl>
                                              <a:dgm id="{A0EA170A-C92C-45BA-90F2-F5923A31C56A}"/>
                                            </p:graphicEl>
                                          </p:spTgt>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5">
                                            <p:graphicEl>
                                              <a:dgm id="{E1122224-E072-4A23-A165-34A1A842B513}"/>
                                            </p:graphicEl>
                                          </p:spTgt>
                                        </p:tgtEl>
                                        <p:attrNameLst>
                                          <p:attrName>style.visibility</p:attrName>
                                        </p:attrNameLst>
                                      </p:cBhvr>
                                      <p:to>
                                        <p:strVal val="visible"/>
                                      </p:to>
                                    </p:set>
                                    <p:animEffect transition="in" filter="fade">
                                      <p:cBhvr>
                                        <p:cTn id="132" dur="1000"/>
                                        <p:tgtEl>
                                          <p:spTgt spid="5">
                                            <p:graphicEl>
                                              <a:dgm id="{E1122224-E072-4A23-A165-34A1A842B513}"/>
                                            </p:graphicEl>
                                          </p:spTgt>
                                        </p:tgtEl>
                                      </p:cBhvr>
                                    </p:animEffect>
                                    <p:anim calcmode="lin" valueType="num">
                                      <p:cBhvr>
                                        <p:cTn id="133" dur="1000" fill="hold"/>
                                        <p:tgtEl>
                                          <p:spTgt spid="5">
                                            <p:graphicEl>
                                              <a:dgm id="{E1122224-E072-4A23-A165-34A1A842B513}"/>
                                            </p:graphicEl>
                                          </p:spTgt>
                                        </p:tgtEl>
                                        <p:attrNameLst>
                                          <p:attrName>ppt_x</p:attrName>
                                        </p:attrNameLst>
                                      </p:cBhvr>
                                      <p:tavLst>
                                        <p:tav tm="0">
                                          <p:val>
                                            <p:strVal val="#ppt_x"/>
                                          </p:val>
                                        </p:tav>
                                        <p:tav tm="100000">
                                          <p:val>
                                            <p:strVal val="#ppt_x"/>
                                          </p:val>
                                        </p:tav>
                                      </p:tavLst>
                                    </p:anim>
                                    <p:anim calcmode="lin" valueType="num">
                                      <p:cBhvr>
                                        <p:cTn id="134" dur="1000" fill="hold"/>
                                        <p:tgtEl>
                                          <p:spTgt spid="5">
                                            <p:graphicEl>
                                              <a:dgm id="{E1122224-E072-4A23-A165-34A1A842B513}"/>
                                            </p:graphicEl>
                                          </p:spTgt>
                                        </p:tgtEl>
                                        <p:attrNameLst>
                                          <p:attrName>ppt_y</p:attrName>
                                        </p:attrNameLst>
                                      </p:cBhvr>
                                      <p:tavLst>
                                        <p:tav tm="0">
                                          <p:val>
                                            <p:strVal val="#ppt_y+.1"/>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42" presetClass="entr" presetSubtype="0" fill="hold" grpId="0" nodeType="clickEffect">
                                  <p:stCondLst>
                                    <p:cond delay="0"/>
                                  </p:stCondLst>
                                  <p:childTnLst>
                                    <p:set>
                                      <p:cBhvr>
                                        <p:cTn id="138" dur="1" fill="hold">
                                          <p:stCondLst>
                                            <p:cond delay="0"/>
                                          </p:stCondLst>
                                        </p:cTn>
                                        <p:tgtEl>
                                          <p:spTgt spid="5">
                                            <p:graphicEl>
                                              <a:dgm id="{814B71AA-7ECD-4355-8B8D-E7FDAFF08453}"/>
                                            </p:graphicEl>
                                          </p:spTgt>
                                        </p:tgtEl>
                                        <p:attrNameLst>
                                          <p:attrName>style.visibility</p:attrName>
                                        </p:attrNameLst>
                                      </p:cBhvr>
                                      <p:to>
                                        <p:strVal val="visible"/>
                                      </p:to>
                                    </p:set>
                                    <p:animEffect transition="in" filter="fade">
                                      <p:cBhvr>
                                        <p:cTn id="139" dur="1000"/>
                                        <p:tgtEl>
                                          <p:spTgt spid="5">
                                            <p:graphicEl>
                                              <a:dgm id="{814B71AA-7ECD-4355-8B8D-E7FDAFF08453}"/>
                                            </p:graphicEl>
                                          </p:spTgt>
                                        </p:tgtEl>
                                      </p:cBhvr>
                                    </p:animEffect>
                                    <p:anim calcmode="lin" valueType="num">
                                      <p:cBhvr>
                                        <p:cTn id="140" dur="1000" fill="hold"/>
                                        <p:tgtEl>
                                          <p:spTgt spid="5">
                                            <p:graphicEl>
                                              <a:dgm id="{814B71AA-7ECD-4355-8B8D-E7FDAFF08453}"/>
                                            </p:graphicEl>
                                          </p:spTgt>
                                        </p:tgtEl>
                                        <p:attrNameLst>
                                          <p:attrName>ppt_x</p:attrName>
                                        </p:attrNameLst>
                                      </p:cBhvr>
                                      <p:tavLst>
                                        <p:tav tm="0">
                                          <p:val>
                                            <p:strVal val="#ppt_x"/>
                                          </p:val>
                                        </p:tav>
                                        <p:tav tm="100000">
                                          <p:val>
                                            <p:strVal val="#ppt_x"/>
                                          </p:val>
                                        </p:tav>
                                      </p:tavLst>
                                    </p:anim>
                                    <p:anim calcmode="lin" valueType="num">
                                      <p:cBhvr>
                                        <p:cTn id="141" dur="1000" fill="hold"/>
                                        <p:tgtEl>
                                          <p:spTgt spid="5">
                                            <p:graphicEl>
                                              <a:dgm id="{814B71AA-7ECD-4355-8B8D-E7FDAFF08453}"/>
                                            </p:graphicEl>
                                          </p:spTgt>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5">
                                            <p:graphicEl>
                                              <a:dgm id="{2AFB062C-C826-4ADC-B7E3-589CE2EB68DC}"/>
                                            </p:graphicEl>
                                          </p:spTgt>
                                        </p:tgtEl>
                                        <p:attrNameLst>
                                          <p:attrName>style.visibility</p:attrName>
                                        </p:attrNameLst>
                                      </p:cBhvr>
                                      <p:to>
                                        <p:strVal val="visible"/>
                                      </p:to>
                                    </p:set>
                                    <p:animEffect transition="in" filter="fade">
                                      <p:cBhvr>
                                        <p:cTn id="144" dur="1000"/>
                                        <p:tgtEl>
                                          <p:spTgt spid="5">
                                            <p:graphicEl>
                                              <a:dgm id="{2AFB062C-C826-4ADC-B7E3-589CE2EB68DC}"/>
                                            </p:graphicEl>
                                          </p:spTgt>
                                        </p:tgtEl>
                                      </p:cBhvr>
                                    </p:animEffect>
                                    <p:anim calcmode="lin" valueType="num">
                                      <p:cBhvr>
                                        <p:cTn id="145" dur="1000" fill="hold"/>
                                        <p:tgtEl>
                                          <p:spTgt spid="5">
                                            <p:graphicEl>
                                              <a:dgm id="{2AFB062C-C826-4ADC-B7E3-589CE2EB68DC}"/>
                                            </p:graphicEl>
                                          </p:spTgt>
                                        </p:tgtEl>
                                        <p:attrNameLst>
                                          <p:attrName>ppt_x</p:attrName>
                                        </p:attrNameLst>
                                      </p:cBhvr>
                                      <p:tavLst>
                                        <p:tav tm="0">
                                          <p:val>
                                            <p:strVal val="#ppt_x"/>
                                          </p:val>
                                        </p:tav>
                                        <p:tav tm="100000">
                                          <p:val>
                                            <p:strVal val="#ppt_x"/>
                                          </p:val>
                                        </p:tav>
                                      </p:tavLst>
                                    </p:anim>
                                    <p:anim calcmode="lin" valueType="num">
                                      <p:cBhvr>
                                        <p:cTn id="146" dur="1000" fill="hold"/>
                                        <p:tgtEl>
                                          <p:spTgt spid="5">
                                            <p:graphicEl>
                                              <a:dgm id="{2AFB062C-C826-4ADC-B7E3-589CE2EB68DC}"/>
                                            </p:graphicEl>
                                          </p:spTgt>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42" presetClass="entr" presetSubtype="0" fill="hold" grpId="0" nodeType="clickEffect">
                                  <p:stCondLst>
                                    <p:cond delay="0"/>
                                  </p:stCondLst>
                                  <p:childTnLst>
                                    <p:set>
                                      <p:cBhvr>
                                        <p:cTn id="150" dur="1" fill="hold">
                                          <p:stCondLst>
                                            <p:cond delay="0"/>
                                          </p:stCondLst>
                                        </p:cTn>
                                        <p:tgtEl>
                                          <p:spTgt spid="5">
                                            <p:graphicEl>
                                              <a:dgm id="{A0C6EC39-5267-471E-9457-358093A6AD47}"/>
                                            </p:graphicEl>
                                          </p:spTgt>
                                        </p:tgtEl>
                                        <p:attrNameLst>
                                          <p:attrName>style.visibility</p:attrName>
                                        </p:attrNameLst>
                                      </p:cBhvr>
                                      <p:to>
                                        <p:strVal val="visible"/>
                                      </p:to>
                                    </p:set>
                                    <p:animEffect transition="in" filter="fade">
                                      <p:cBhvr>
                                        <p:cTn id="151" dur="1000"/>
                                        <p:tgtEl>
                                          <p:spTgt spid="5">
                                            <p:graphicEl>
                                              <a:dgm id="{A0C6EC39-5267-471E-9457-358093A6AD47}"/>
                                            </p:graphicEl>
                                          </p:spTgt>
                                        </p:tgtEl>
                                      </p:cBhvr>
                                    </p:animEffect>
                                    <p:anim calcmode="lin" valueType="num">
                                      <p:cBhvr>
                                        <p:cTn id="152" dur="1000" fill="hold"/>
                                        <p:tgtEl>
                                          <p:spTgt spid="5">
                                            <p:graphicEl>
                                              <a:dgm id="{A0C6EC39-5267-471E-9457-358093A6AD47}"/>
                                            </p:graphicEl>
                                          </p:spTgt>
                                        </p:tgtEl>
                                        <p:attrNameLst>
                                          <p:attrName>ppt_x</p:attrName>
                                        </p:attrNameLst>
                                      </p:cBhvr>
                                      <p:tavLst>
                                        <p:tav tm="0">
                                          <p:val>
                                            <p:strVal val="#ppt_x"/>
                                          </p:val>
                                        </p:tav>
                                        <p:tav tm="100000">
                                          <p:val>
                                            <p:strVal val="#ppt_x"/>
                                          </p:val>
                                        </p:tav>
                                      </p:tavLst>
                                    </p:anim>
                                    <p:anim calcmode="lin" valueType="num">
                                      <p:cBhvr>
                                        <p:cTn id="153" dur="1000" fill="hold"/>
                                        <p:tgtEl>
                                          <p:spTgt spid="5">
                                            <p:graphicEl>
                                              <a:dgm id="{A0C6EC39-5267-471E-9457-358093A6AD47}"/>
                                            </p:graphicEl>
                                          </p:spTgt>
                                        </p:tgtEl>
                                        <p:attrNameLst>
                                          <p:attrName>ppt_y</p:attrName>
                                        </p:attrNameLst>
                                      </p:cBhvr>
                                      <p:tavLst>
                                        <p:tav tm="0">
                                          <p:val>
                                            <p:strVal val="#ppt_y+.1"/>
                                          </p:val>
                                        </p:tav>
                                        <p:tav tm="100000">
                                          <p:val>
                                            <p:strVal val="#ppt_y"/>
                                          </p:val>
                                        </p:tav>
                                      </p:tavLst>
                                    </p:anim>
                                  </p:childTnLst>
                                </p:cTn>
                              </p:par>
                              <p:par>
                                <p:cTn id="154" presetID="42" presetClass="entr" presetSubtype="0" fill="hold" grpId="0" nodeType="withEffect">
                                  <p:stCondLst>
                                    <p:cond delay="0"/>
                                  </p:stCondLst>
                                  <p:childTnLst>
                                    <p:set>
                                      <p:cBhvr>
                                        <p:cTn id="155" dur="1" fill="hold">
                                          <p:stCondLst>
                                            <p:cond delay="0"/>
                                          </p:stCondLst>
                                        </p:cTn>
                                        <p:tgtEl>
                                          <p:spTgt spid="5">
                                            <p:graphicEl>
                                              <a:dgm id="{46BBFF95-FE70-4AF3-BE82-F54681FA91A0}"/>
                                            </p:graphicEl>
                                          </p:spTgt>
                                        </p:tgtEl>
                                        <p:attrNameLst>
                                          <p:attrName>style.visibility</p:attrName>
                                        </p:attrNameLst>
                                      </p:cBhvr>
                                      <p:to>
                                        <p:strVal val="visible"/>
                                      </p:to>
                                    </p:set>
                                    <p:animEffect transition="in" filter="fade">
                                      <p:cBhvr>
                                        <p:cTn id="156" dur="1000"/>
                                        <p:tgtEl>
                                          <p:spTgt spid="5">
                                            <p:graphicEl>
                                              <a:dgm id="{46BBFF95-FE70-4AF3-BE82-F54681FA91A0}"/>
                                            </p:graphicEl>
                                          </p:spTgt>
                                        </p:tgtEl>
                                      </p:cBhvr>
                                    </p:animEffect>
                                    <p:anim calcmode="lin" valueType="num">
                                      <p:cBhvr>
                                        <p:cTn id="157" dur="1000" fill="hold"/>
                                        <p:tgtEl>
                                          <p:spTgt spid="5">
                                            <p:graphicEl>
                                              <a:dgm id="{46BBFF95-FE70-4AF3-BE82-F54681FA91A0}"/>
                                            </p:graphicEl>
                                          </p:spTgt>
                                        </p:tgtEl>
                                        <p:attrNameLst>
                                          <p:attrName>ppt_x</p:attrName>
                                        </p:attrNameLst>
                                      </p:cBhvr>
                                      <p:tavLst>
                                        <p:tav tm="0">
                                          <p:val>
                                            <p:strVal val="#ppt_x"/>
                                          </p:val>
                                        </p:tav>
                                        <p:tav tm="100000">
                                          <p:val>
                                            <p:strVal val="#ppt_x"/>
                                          </p:val>
                                        </p:tav>
                                      </p:tavLst>
                                    </p:anim>
                                    <p:anim calcmode="lin" valueType="num">
                                      <p:cBhvr>
                                        <p:cTn id="158" dur="1000" fill="hold"/>
                                        <p:tgtEl>
                                          <p:spTgt spid="5">
                                            <p:graphicEl>
                                              <a:dgm id="{46BBFF95-FE70-4AF3-BE82-F54681FA91A0}"/>
                                            </p:graphicEl>
                                          </p:spTgt>
                                        </p:tgtEl>
                                        <p:attrNameLst>
                                          <p:attrName>ppt_y</p:attrName>
                                        </p:attrNameLst>
                                      </p:cBhvr>
                                      <p:tavLst>
                                        <p:tav tm="0">
                                          <p:val>
                                            <p:strVal val="#ppt_y+.1"/>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47" presetClass="entr" presetSubtype="0" fill="hold" grpId="0" nodeType="clickEffect">
                                  <p:stCondLst>
                                    <p:cond delay="0"/>
                                  </p:stCondLst>
                                  <p:childTnLst>
                                    <p:set>
                                      <p:cBhvr>
                                        <p:cTn id="162" dur="1" fill="hold">
                                          <p:stCondLst>
                                            <p:cond delay="0"/>
                                          </p:stCondLst>
                                        </p:cTn>
                                        <p:tgtEl>
                                          <p:spTgt spid="28">
                                            <p:graphicEl>
                                              <a:dgm id="{6D796B5A-987E-4067-BA27-E54AA7027A13}"/>
                                            </p:graphicEl>
                                          </p:spTgt>
                                        </p:tgtEl>
                                        <p:attrNameLst>
                                          <p:attrName>style.visibility</p:attrName>
                                        </p:attrNameLst>
                                      </p:cBhvr>
                                      <p:to>
                                        <p:strVal val="visible"/>
                                      </p:to>
                                    </p:set>
                                    <p:animEffect transition="in" filter="fade">
                                      <p:cBhvr>
                                        <p:cTn id="163" dur="1000"/>
                                        <p:tgtEl>
                                          <p:spTgt spid="28">
                                            <p:graphicEl>
                                              <a:dgm id="{6D796B5A-987E-4067-BA27-E54AA7027A13}"/>
                                            </p:graphicEl>
                                          </p:spTgt>
                                        </p:tgtEl>
                                      </p:cBhvr>
                                    </p:animEffect>
                                    <p:anim calcmode="lin" valueType="num">
                                      <p:cBhvr>
                                        <p:cTn id="164" dur="1000" fill="hold"/>
                                        <p:tgtEl>
                                          <p:spTgt spid="28">
                                            <p:graphicEl>
                                              <a:dgm id="{6D796B5A-987E-4067-BA27-E54AA7027A13}"/>
                                            </p:graphicEl>
                                          </p:spTgt>
                                        </p:tgtEl>
                                        <p:attrNameLst>
                                          <p:attrName>ppt_x</p:attrName>
                                        </p:attrNameLst>
                                      </p:cBhvr>
                                      <p:tavLst>
                                        <p:tav tm="0">
                                          <p:val>
                                            <p:strVal val="#ppt_x"/>
                                          </p:val>
                                        </p:tav>
                                        <p:tav tm="100000">
                                          <p:val>
                                            <p:strVal val="#ppt_x"/>
                                          </p:val>
                                        </p:tav>
                                      </p:tavLst>
                                    </p:anim>
                                    <p:anim calcmode="lin" valueType="num">
                                      <p:cBhvr>
                                        <p:cTn id="165" dur="1000" fill="hold"/>
                                        <p:tgtEl>
                                          <p:spTgt spid="28">
                                            <p:graphicEl>
                                              <a:dgm id="{6D796B5A-987E-4067-BA27-E54AA7027A13}"/>
                                            </p:graphicEl>
                                          </p:spTgt>
                                        </p:tgtEl>
                                        <p:attrNameLst>
                                          <p:attrName>ppt_y</p:attrName>
                                        </p:attrNameLst>
                                      </p:cBhvr>
                                      <p:tavLst>
                                        <p:tav tm="0">
                                          <p:val>
                                            <p:strVal val="#ppt_y-.1"/>
                                          </p:val>
                                        </p:tav>
                                        <p:tav tm="100000">
                                          <p:val>
                                            <p:strVal val="#ppt_y"/>
                                          </p:val>
                                        </p:tav>
                                      </p:tavLst>
                                    </p:anim>
                                  </p:childTnLst>
                                </p:cTn>
                              </p:par>
                              <p:par>
                                <p:cTn id="166" presetID="47" presetClass="entr" presetSubtype="0" fill="hold" grpId="0" nodeType="withEffect">
                                  <p:stCondLst>
                                    <p:cond delay="0"/>
                                  </p:stCondLst>
                                  <p:childTnLst>
                                    <p:set>
                                      <p:cBhvr>
                                        <p:cTn id="167" dur="1" fill="hold">
                                          <p:stCondLst>
                                            <p:cond delay="0"/>
                                          </p:stCondLst>
                                        </p:cTn>
                                        <p:tgtEl>
                                          <p:spTgt spid="28">
                                            <p:graphicEl>
                                              <a:dgm id="{35C518B0-AA87-431A-B895-9A007580E6A2}"/>
                                            </p:graphicEl>
                                          </p:spTgt>
                                        </p:tgtEl>
                                        <p:attrNameLst>
                                          <p:attrName>style.visibility</p:attrName>
                                        </p:attrNameLst>
                                      </p:cBhvr>
                                      <p:to>
                                        <p:strVal val="visible"/>
                                      </p:to>
                                    </p:set>
                                    <p:animEffect transition="in" filter="fade">
                                      <p:cBhvr>
                                        <p:cTn id="168" dur="1000"/>
                                        <p:tgtEl>
                                          <p:spTgt spid="28">
                                            <p:graphicEl>
                                              <a:dgm id="{35C518B0-AA87-431A-B895-9A007580E6A2}"/>
                                            </p:graphicEl>
                                          </p:spTgt>
                                        </p:tgtEl>
                                      </p:cBhvr>
                                    </p:animEffect>
                                    <p:anim calcmode="lin" valueType="num">
                                      <p:cBhvr>
                                        <p:cTn id="169" dur="1000" fill="hold"/>
                                        <p:tgtEl>
                                          <p:spTgt spid="28">
                                            <p:graphicEl>
                                              <a:dgm id="{35C518B0-AA87-431A-B895-9A007580E6A2}"/>
                                            </p:graphicEl>
                                          </p:spTgt>
                                        </p:tgtEl>
                                        <p:attrNameLst>
                                          <p:attrName>ppt_x</p:attrName>
                                        </p:attrNameLst>
                                      </p:cBhvr>
                                      <p:tavLst>
                                        <p:tav tm="0">
                                          <p:val>
                                            <p:strVal val="#ppt_x"/>
                                          </p:val>
                                        </p:tav>
                                        <p:tav tm="100000">
                                          <p:val>
                                            <p:strVal val="#ppt_x"/>
                                          </p:val>
                                        </p:tav>
                                      </p:tavLst>
                                    </p:anim>
                                    <p:anim calcmode="lin" valueType="num">
                                      <p:cBhvr>
                                        <p:cTn id="170" dur="1000" fill="hold"/>
                                        <p:tgtEl>
                                          <p:spTgt spid="28">
                                            <p:graphicEl>
                                              <a:dgm id="{35C518B0-AA87-431A-B895-9A007580E6A2}"/>
                                            </p:graphicEl>
                                          </p:spTgt>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7" presetClass="entr" presetSubtype="0" fill="hold" grpId="0" nodeType="clickEffect">
                                  <p:stCondLst>
                                    <p:cond delay="0"/>
                                  </p:stCondLst>
                                  <p:childTnLst>
                                    <p:set>
                                      <p:cBhvr>
                                        <p:cTn id="174" dur="1" fill="hold">
                                          <p:stCondLst>
                                            <p:cond delay="0"/>
                                          </p:stCondLst>
                                        </p:cTn>
                                        <p:tgtEl>
                                          <p:spTgt spid="28">
                                            <p:graphicEl>
                                              <a:dgm id="{F7A106F4-EE05-4613-8339-DB7AB2AB9036}"/>
                                            </p:graphicEl>
                                          </p:spTgt>
                                        </p:tgtEl>
                                        <p:attrNameLst>
                                          <p:attrName>style.visibility</p:attrName>
                                        </p:attrNameLst>
                                      </p:cBhvr>
                                      <p:to>
                                        <p:strVal val="visible"/>
                                      </p:to>
                                    </p:set>
                                    <p:animEffect transition="in" filter="fade">
                                      <p:cBhvr>
                                        <p:cTn id="175" dur="1000"/>
                                        <p:tgtEl>
                                          <p:spTgt spid="28">
                                            <p:graphicEl>
                                              <a:dgm id="{F7A106F4-EE05-4613-8339-DB7AB2AB9036}"/>
                                            </p:graphicEl>
                                          </p:spTgt>
                                        </p:tgtEl>
                                      </p:cBhvr>
                                    </p:animEffect>
                                    <p:anim calcmode="lin" valueType="num">
                                      <p:cBhvr>
                                        <p:cTn id="176" dur="1000" fill="hold"/>
                                        <p:tgtEl>
                                          <p:spTgt spid="28">
                                            <p:graphicEl>
                                              <a:dgm id="{F7A106F4-EE05-4613-8339-DB7AB2AB9036}"/>
                                            </p:graphicEl>
                                          </p:spTgt>
                                        </p:tgtEl>
                                        <p:attrNameLst>
                                          <p:attrName>ppt_x</p:attrName>
                                        </p:attrNameLst>
                                      </p:cBhvr>
                                      <p:tavLst>
                                        <p:tav tm="0">
                                          <p:val>
                                            <p:strVal val="#ppt_x"/>
                                          </p:val>
                                        </p:tav>
                                        <p:tav tm="100000">
                                          <p:val>
                                            <p:strVal val="#ppt_x"/>
                                          </p:val>
                                        </p:tav>
                                      </p:tavLst>
                                    </p:anim>
                                    <p:anim calcmode="lin" valueType="num">
                                      <p:cBhvr>
                                        <p:cTn id="177" dur="1000" fill="hold"/>
                                        <p:tgtEl>
                                          <p:spTgt spid="28">
                                            <p:graphicEl>
                                              <a:dgm id="{F7A106F4-EE05-4613-8339-DB7AB2AB9036}"/>
                                            </p:graphicEl>
                                          </p:spTgt>
                                        </p:tgtEl>
                                        <p:attrNameLst>
                                          <p:attrName>ppt_y</p:attrName>
                                        </p:attrNameLst>
                                      </p:cBhvr>
                                      <p:tavLst>
                                        <p:tav tm="0">
                                          <p:val>
                                            <p:strVal val="#ppt_y-.1"/>
                                          </p:val>
                                        </p:tav>
                                        <p:tav tm="100000">
                                          <p:val>
                                            <p:strVal val="#ppt_y"/>
                                          </p:val>
                                        </p:tav>
                                      </p:tavLst>
                                    </p:anim>
                                  </p:childTnLst>
                                </p:cTn>
                              </p:par>
                              <p:par>
                                <p:cTn id="178" presetID="47" presetClass="entr" presetSubtype="0" fill="hold" grpId="0" nodeType="withEffect">
                                  <p:stCondLst>
                                    <p:cond delay="0"/>
                                  </p:stCondLst>
                                  <p:childTnLst>
                                    <p:set>
                                      <p:cBhvr>
                                        <p:cTn id="179" dur="1" fill="hold">
                                          <p:stCondLst>
                                            <p:cond delay="0"/>
                                          </p:stCondLst>
                                        </p:cTn>
                                        <p:tgtEl>
                                          <p:spTgt spid="28">
                                            <p:graphicEl>
                                              <a:dgm id="{716DDDB6-4C7D-4780-B863-1D892A368B0B}"/>
                                            </p:graphicEl>
                                          </p:spTgt>
                                        </p:tgtEl>
                                        <p:attrNameLst>
                                          <p:attrName>style.visibility</p:attrName>
                                        </p:attrNameLst>
                                      </p:cBhvr>
                                      <p:to>
                                        <p:strVal val="visible"/>
                                      </p:to>
                                    </p:set>
                                    <p:animEffect transition="in" filter="fade">
                                      <p:cBhvr>
                                        <p:cTn id="180" dur="1000"/>
                                        <p:tgtEl>
                                          <p:spTgt spid="28">
                                            <p:graphicEl>
                                              <a:dgm id="{716DDDB6-4C7D-4780-B863-1D892A368B0B}"/>
                                            </p:graphicEl>
                                          </p:spTgt>
                                        </p:tgtEl>
                                      </p:cBhvr>
                                    </p:animEffect>
                                    <p:anim calcmode="lin" valueType="num">
                                      <p:cBhvr>
                                        <p:cTn id="181" dur="1000" fill="hold"/>
                                        <p:tgtEl>
                                          <p:spTgt spid="28">
                                            <p:graphicEl>
                                              <a:dgm id="{716DDDB6-4C7D-4780-B863-1D892A368B0B}"/>
                                            </p:graphicEl>
                                          </p:spTgt>
                                        </p:tgtEl>
                                        <p:attrNameLst>
                                          <p:attrName>ppt_x</p:attrName>
                                        </p:attrNameLst>
                                      </p:cBhvr>
                                      <p:tavLst>
                                        <p:tav tm="0">
                                          <p:val>
                                            <p:strVal val="#ppt_x"/>
                                          </p:val>
                                        </p:tav>
                                        <p:tav tm="100000">
                                          <p:val>
                                            <p:strVal val="#ppt_x"/>
                                          </p:val>
                                        </p:tav>
                                      </p:tavLst>
                                    </p:anim>
                                    <p:anim calcmode="lin" valueType="num">
                                      <p:cBhvr>
                                        <p:cTn id="182" dur="1000" fill="hold"/>
                                        <p:tgtEl>
                                          <p:spTgt spid="28">
                                            <p:graphicEl>
                                              <a:dgm id="{716DDDB6-4C7D-4780-B863-1D892A368B0B}"/>
                                            </p:graphicEl>
                                          </p:spTgt>
                                        </p:tgtEl>
                                        <p:attrNameLst>
                                          <p:attrName>ppt_y</p:attrName>
                                        </p:attrNameLst>
                                      </p:cBhvr>
                                      <p:tavLst>
                                        <p:tav tm="0">
                                          <p:val>
                                            <p:strVal val="#ppt_y-.1"/>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47" presetClass="entr" presetSubtype="0" fill="hold" grpId="0" nodeType="clickEffect">
                                  <p:stCondLst>
                                    <p:cond delay="0"/>
                                  </p:stCondLst>
                                  <p:childTnLst>
                                    <p:set>
                                      <p:cBhvr>
                                        <p:cTn id="186" dur="1" fill="hold">
                                          <p:stCondLst>
                                            <p:cond delay="0"/>
                                          </p:stCondLst>
                                        </p:cTn>
                                        <p:tgtEl>
                                          <p:spTgt spid="28">
                                            <p:graphicEl>
                                              <a:dgm id="{A4D36AEE-6F7F-46EF-A821-BD486E056D98}"/>
                                            </p:graphicEl>
                                          </p:spTgt>
                                        </p:tgtEl>
                                        <p:attrNameLst>
                                          <p:attrName>style.visibility</p:attrName>
                                        </p:attrNameLst>
                                      </p:cBhvr>
                                      <p:to>
                                        <p:strVal val="visible"/>
                                      </p:to>
                                    </p:set>
                                    <p:animEffect transition="in" filter="fade">
                                      <p:cBhvr>
                                        <p:cTn id="187" dur="1000"/>
                                        <p:tgtEl>
                                          <p:spTgt spid="28">
                                            <p:graphicEl>
                                              <a:dgm id="{A4D36AEE-6F7F-46EF-A821-BD486E056D98}"/>
                                            </p:graphicEl>
                                          </p:spTgt>
                                        </p:tgtEl>
                                      </p:cBhvr>
                                    </p:animEffect>
                                    <p:anim calcmode="lin" valueType="num">
                                      <p:cBhvr>
                                        <p:cTn id="188" dur="1000" fill="hold"/>
                                        <p:tgtEl>
                                          <p:spTgt spid="28">
                                            <p:graphicEl>
                                              <a:dgm id="{A4D36AEE-6F7F-46EF-A821-BD486E056D98}"/>
                                            </p:graphicEl>
                                          </p:spTgt>
                                        </p:tgtEl>
                                        <p:attrNameLst>
                                          <p:attrName>ppt_x</p:attrName>
                                        </p:attrNameLst>
                                      </p:cBhvr>
                                      <p:tavLst>
                                        <p:tav tm="0">
                                          <p:val>
                                            <p:strVal val="#ppt_x"/>
                                          </p:val>
                                        </p:tav>
                                        <p:tav tm="100000">
                                          <p:val>
                                            <p:strVal val="#ppt_x"/>
                                          </p:val>
                                        </p:tav>
                                      </p:tavLst>
                                    </p:anim>
                                    <p:anim calcmode="lin" valueType="num">
                                      <p:cBhvr>
                                        <p:cTn id="189" dur="1000" fill="hold"/>
                                        <p:tgtEl>
                                          <p:spTgt spid="28">
                                            <p:graphicEl>
                                              <a:dgm id="{A4D36AEE-6F7F-46EF-A821-BD486E056D98}"/>
                                            </p:graphicEl>
                                          </p:spTgt>
                                        </p:tgtEl>
                                        <p:attrNameLst>
                                          <p:attrName>ppt_y</p:attrName>
                                        </p:attrNameLst>
                                      </p:cBhvr>
                                      <p:tavLst>
                                        <p:tav tm="0">
                                          <p:val>
                                            <p:strVal val="#ppt_y-.1"/>
                                          </p:val>
                                        </p:tav>
                                        <p:tav tm="100000">
                                          <p:val>
                                            <p:strVal val="#ppt_y"/>
                                          </p:val>
                                        </p:tav>
                                      </p:tavLst>
                                    </p:anim>
                                  </p:childTnLst>
                                </p:cTn>
                              </p:par>
                              <p:par>
                                <p:cTn id="190" presetID="47" presetClass="entr" presetSubtype="0" fill="hold" grpId="0" nodeType="withEffect">
                                  <p:stCondLst>
                                    <p:cond delay="0"/>
                                  </p:stCondLst>
                                  <p:childTnLst>
                                    <p:set>
                                      <p:cBhvr>
                                        <p:cTn id="191" dur="1" fill="hold">
                                          <p:stCondLst>
                                            <p:cond delay="0"/>
                                          </p:stCondLst>
                                        </p:cTn>
                                        <p:tgtEl>
                                          <p:spTgt spid="28">
                                            <p:graphicEl>
                                              <a:dgm id="{B813C7D9-BC26-4AD7-9DD2-6813C9C9CC6B}"/>
                                            </p:graphicEl>
                                          </p:spTgt>
                                        </p:tgtEl>
                                        <p:attrNameLst>
                                          <p:attrName>style.visibility</p:attrName>
                                        </p:attrNameLst>
                                      </p:cBhvr>
                                      <p:to>
                                        <p:strVal val="visible"/>
                                      </p:to>
                                    </p:set>
                                    <p:animEffect transition="in" filter="fade">
                                      <p:cBhvr>
                                        <p:cTn id="192" dur="1000"/>
                                        <p:tgtEl>
                                          <p:spTgt spid="28">
                                            <p:graphicEl>
                                              <a:dgm id="{B813C7D9-BC26-4AD7-9DD2-6813C9C9CC6B}"/>
                                            </p:graphicEl>
                                          </p:spTgt>
                                        </p:tgtEl>
                                      </p:cBhvr>
                                    </p:animEffect>
                                    <p:anim calcmode="lin" valueType="num">
                                      <p:cBhvr>
                                        <p:cTn id="193" dur="1000" fill="hold"/>
                                        <p:tgtEl>
                                          <p:spTgt spid="28">
                                            <p:graphicEl>
                                              <a:dgm id="{B813C7D9-BC26-4AD7-9DD2-6813C9C9CC6B}"/>
                                            </p:graphicEl>
                                          </p:spTgt>
                                        </p:tgtEl>
                                        <p:attrNameLst>
                                          <p:attrName>ppt_x</p:attrName>
                                        </p:attrNameLst>
                                      </p:cBhvr>
                                      <p:tavLst>
                                        <p:tav tm="0">
                                          <p:val>
                                            <p:strVal val="#ppt_x"/>
                                          </p:val>
                                        </p:tav>
                                        <p:tav tm="100000">
                                          <p:val>
                                            <p:strVal val="#ppt_x"/>
                                          </p:val>
                                        </p:tav>
                                      </p:tavLst>
                                    </p:anim>
                                    <p:anim calcmode="lin" valueType="num">
                                      <p:cBhvr>
                                        <p:cTn id="194" dur="1000" fill="hold"/>
                                        <p:tgtEl>
                                          <p:spTgt spid="28">
                                            <p:graphicEl>
                                              <a:dgm id="{B813C7D9-BC26-4AD7-9DD2-6813C9C9CC6B}"/>
                                            </p:graphicEl>
                                          </p:spTgt>
                                        </p:tgtEl>
                                        <p:attrNameLst>
                                          <p:attrName>ppt_y</p:attrName>
                                        </p:attrNameLst>
                                      </p:cBhvr>
                                      <p:tavLst>
                                        <p:tav tm="0">
                                          <p:val>
                                            <p:strVal val="#ppt_y-.1"/>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47" presetClass="entr" presetSubtype="0" fill="hold" grpId="0" nodeType="clickEffect">
                                  <p:stCondLst>
                                    <p:cond delay="0"/>
                                  </p:stCondLst>
                                  <p:childTnLst>
                                    <p:set>
                                      <p:cBhvr>
                                        <p:cTn id="198" dur="1" fill="hold">
                                          <p:stCondLst>
                                            <p:cond delay="0"/>
                                          </p:stCondLst>
                                        </p:cTn>
                                        <p:tgtEl>
                                          <p:spTgt spid="28">
                                            <p:graphicEl>
                                              <a:dgm id="{48BF71FE-1F2B-44E0-B49B-48FA3FB5D921}"/>
                                            </p:graphicEl>
                                          </p:spTgt>
                                        </p:tgtEl>
                                        <p:attrNameLst>
                                          <p:attrName>style.visibility</p:attrName>
                                        </p:attrNameLst>
                                      </p:cBhvr>
                                      <p:to>
                                        <p:strVal val="visible"/>
                                      </p:to>
                                    </p:set>
                                    <p:animEffect transition="in" filter="fade">
                                      <p:cBhvr>
                                        <p:cTn id="199" dur="1000"/>
                                        <p:tgtEl>
                                          <p:spTgt spid="28">
                                            <p:graphicEl>
                                              <a:dgm id="{48BF71FE-1F2B-44E0-B49B-48FA3FB5D921}"/>
                                            </p:graphicEl>
                                          </p:spTgt>
                                        </p:tgtEl>
                                      </p:cBhvr>
                                    </p:animEffect>
                                    <p:anim calcmode="lin" valueType="num">
                                      <p:cBhvr>
                                        <p:cTn id="200" dur="1000" fill="hold"/>
                                        <p:tgtEl>
                                          <p:spTgt spid="28">
                                            <p:graphicEl>
                                              <a:dgm id="{48BF71FE-1F2B-44E0-B49B-48FA3FB5D921}"/>
                                            </p:graphicEl>
                                          </p:spTgt>
                                        </p:tgtEl>
                                        <p:attrNameLst>
                                          <p:attrName>ppt_x</p:attrName>
                                        </p:attrNameLst>
                                      </p:cBhvr>
                                      <p:tavLst>
                                        <p:tav tm="0">
                                          <p:val>
                                            <p:strVal val="#ppt_x"/>
                                          </p:val>
                                        </p:tav>
                                        <p:tav tm="100000">
                                          <p:val>
                                            <p:strVal val="#ppt_x"/>
                                          </p:val>
                                        </p:tav>
                                      </p:tavLst>
                                    </p:anim>
                                    <p:anim calcmode="lin" valueType="num">
                                      <p:cBhvr>
                                        <p:cTn id="201" dur="1000" fill="hold"/>
                                        <p:tgtEl>
                                          <p:spTgt spid="28">
                                            <p:graphicEl>
                                              <a:dgm id="{48BF71FE-1F2B-44E0-B49B-48FA3FB5D921}"/>
                                            </p:graphicEl>
                                          </p:spTgt>
                                        </p:tgtEl>
                                        <p:attrNameLst>
                                          <p:attrName>ppt_y</p:attrName>
                                        </p:attrNameLst>
                                      </p:cBhvr>
                                      <p:tavLst>
                                        <p:tav tm="0">
                                          <p:val>
                                            <p:strVal val="#ppt_y-.1"/>
                                          </p:val>
                                        </p:tav>
                                        <p:tav tm="100000">
                                          <p:val>
                                            <p:strVal val="#ppt_y"/>
                                          </p:val>
                                        </p:tav>
                                      </p:tavLst>
                                    </p:anim>
                                  </p:childTnLst>
                                </p:cTn>
                              </p:par>
                              <p:par>
                                <p:cTn id="202" presetID="47" presetClass="entr" presetSubtype="0" fill="hold" grpId="0" nodeType="withEffect">
                                  <p:stCondLst>
                                    <p:cond delay="0"/>
                                  </p:stCondLst>
                                  <p:childTnLst>
                                    <p:set>
                                      <p:cBhvr>
                                        <p:cTn id="203" dur="1" fill="hold">
                                          <p:stCondLst>
                                            <p:cond delay="0"/>
                                          </p:stCondLst>
                                        </p:cTn>
                                        <p:tgtEl>
                                          <p:spTgt spid="28">
                                            <p:graphicEl>
                                              <a:dgm id="{9B520C13-83B6-494E-A561-1434AAC05F63}"/>
                                            </p:graphicEl>
                                          </p:spTgt>
                                        </p:tgtEl>
                                        <p:attrNameLst>
                                          <p:attrName>style.visibility</p:attrName>
                                        </p:attrNameLst>
                                      </p:cBhvr>
                                      <p:to>
                                        <p:strVal val="visible"/>
                                      </p:to>
                                    </p:set>
                                    <p:animEffect transition="in" filter="fade">
                                      <p:cBhvr>
                                        <p:cTn id="204" dur="1000"/>
                                        <p:tgtEl>
                                          <p:spTgt spid="28">
                                            <p:graphicEl>
                                              <a:dgm id="{9B520C13-83B6-494E-A561-1434AAC05F63}"/>
                                            </p:graphicEl>
                                          </p:spTgt>
                                        </p:tgtEl>
                                      </p:cBhvr>
                                    </p:animEffect>
                                    <p:anim calcmode="lin" valueType="num">
                                      <p:cBhvr>
                                        <p:cTn id="205" dur="1000" fill="hold"/>
                                        <p:tgtEl>
                                          <p:spTgt spid="28">
                                            <p:graphicEl>
                                              <a:dgm id="{9B520C13-83B6-494E-A561-1434AAC05F63}"/>
                                            </p:graphicEl>
                                          </p:spTgt>
                                        </p:tgtEl>
                                        <p:attrNameLst>
                                          <p:attrName>ppt_x</p:attrName>
                                        </p:attrNameLst>
                                      </p:cBhvr>
                                      <p:tavLst>
                                        <p:tav tm="0">
                                          <p:val>
                                            <p:strVal val="#ppt_x"/>
                                          </p:val>
                                        </p:tav>
                                        <p:tav tm="100000">
                                          <p:val>
                                            <p:strVal val="#ppt_x"/>
                                          </p:val>
                                        </p:tav>
                                      </p:tavLst>
                                    </p:anim>
                                    <p:anim calcmode="lin" valueType="num">
                                      <p:cBhvr>
                                        <p:cTn id="206" dur="1000" fill="hold"/>
                                        <p:tgtEl>
                                          <p:spTgt spid="28">
                                            <p:graphicEl>
                                              <a:dgm id="{9B520C13-83B6-494E-A561-1434AAC05F63}"/>
                                            </p:graphicEl>
                                          </p:spTgt>
                                        </p:tgtEl>
                                        <p:attrNameLst>
                                          <p:attrName>ppt_y</p:attrName>
                                        </p:attrNameLst>
                                      </p:cBhvr>
                                      <p:tavLst>
                                        <p:tav tm="0">
                                          <p:val>
                                            <p:strVal val="#ppt_y-.1"/>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47" presetClass="entr" presetSubtype="0" fill="hold" grpId="0" nodeType="clickEffect">
                                  <p:stCondLst>
                                    <p:cond delay="0"/>
                                  </p:stCondLst>
                                  <p:childTnLst>
                                    <p:set>
                                      <p:cBhvr>
                                        <p:cTn id="210" dur="1" fill="hold">
                                          <p:stCondLst>
                                            <p:cond delay="0"/>
                                          </p:stCondLst>
                                        </p:cTn>
                                        <p:tgtEl>
                                          <p:spTgt spid="28">
                                            <p:graphicEl>
                                              <a:dgm id="{724D000A-D2CF-426D-9EF5-6F31DC4E3005}"/>
                                            </p:graphicEl>
                                          </p:spTgt>
                                        </p:tgtEl>
                                        <p:attrNameLst>
                                          <p:attrName>style.visibility</p:attrName>
                                        </p:attrNameLst>
                                      </p:cBhvr>
                                      <p:to>
                                        <p:strVal val="visible"/>
                                      </p:to>
                                    </p:set>
                                    <p:animEffect transition="in" filter="fade">
                                      <p:cBhvr>
                                        <p:cTn id="211" dur="1000"/>
                                        <p:tgtEl>
                                          <p:spTgt spid="28">
                                            <p:graphicEl>
                                              <a:dgm id="{724D000A-D2CF-426D-9EF5-6F31DC4E3005}"/>
                                            </p:graphicEl>
                                          </p:spTgt>
                                        </p:tgtEl>
                                      </p:cBhvr>
                                    </p:animEffect>
                                    <p:anim calcmode="lin" valueType="num">
                                      <p:cBhvr>
                                        <p:cTn id="212" dur="1000" fill="hold"/>
                                        <p:tgtEl>
                                          <p:spTgt spid="28">
                                            <p:graphicEl>
                                              <a:dgm id="{724D000A-D2CF-426D-9EF5-6F31DC4E3005}"/>
                                            </p:graphicEl>
                                          </p:spTgt>
                                        </p:tgtEl>
                                        <p:attrNameLst>
                                          <p:attrName>ppt_x</p:attrName>
                                        </p:attrNameLst>
                                      </p:cBhvr>
                                      <p:tavLst>
                                        <p:tav tm="0">
                                          <p:val>
                                            <p:strVal val="#ppt_x"/>
                                          </p:val>
                                        </p:tav>
                                        <p:tav tm="100000">
                                          <p:val>
                                            <p:strVal val="#ppt_x"/>
                                          </p:val>
                                        </p:tav>
                                      </p:tavLst>
                                    </p:anim>
                                    <p:anim calcmode="lin" valueType="num">
                                      <p:cBhvr>
                                        <p:cTn id="213" dur="1000" fill="hold"/>
                                        <p:tgtEl>
                                          <p:spTgt spid="28">
                                            <p:graphicEl>
                                              <a:dgm id="{724D000A-D2CF-426D-9EF5-6F31DC4E3005}"/>
                                            </p:graphicEl>
                                          </p:spTgt>
                                        </p:tgtEl>
                                        <p:attrNameLst>
                                          <p:attrName>ppt_y</p:attrName>
                                        </p:attrNameLst>
                                      </p:cBhvr>
                                      <p:tavLst>
                                        <p:tav tm="0">
                                          <p:val>
                                            <p:strVal val="#ppt_y-.1"/>
                                          </p:val>
                                        </p:tav>
                                        <p:tav tm="100000">
                                          <p:val>
                                            <p:strVal val="#ppt_y"/>
                                          </p:val>
                                        </p:tav>
                                      </p:tavLst>
                                    </p:anim>
                                  </p:childTnLst>
                                </p:cTn>
                              </p:par>
                              <p:par>
                                <p:cTn id="214" presetID="47" presetClass="entr" presetSubtype="0" fill="hold" grpId="0" nodeType="withEffect">
                                  <p:stCondLst>
                                    <p:cond delay="0"/>
                                  </p:stCondLst>
                                  <p:childTnLst>
                                    <p:set>
                                      <p:cBhvr>
                                        <p:cTn id="215" dur="1" fill="hold">
                                          <p:stCondLst>
                                            <p:cond delay="0"/>
                                          </p:stCondLst>
                                        </p:cTn>
                                        <p:tgtEl>
                                          <p:spTgt spid="28">
                                            <p:graphicEl>
                                              <a:dgm id="{75F37664-33F3-4CC6-821A-4D4A18549F02}"/>
                                            </p:graphicEl>
                                          </p:spTgt>
                                        </p:tgtEl>
                                        <p:attrNameLst>
                                          <p:attrName>style.visibility</p:attrName>
                                        </p:attrNameLst>
                                      </p:cBhvr>
                                      <p:to>
                                        <p:strVal val="visible"/>
                                      </p:to>
                                    </p:set>
                                    <p:animEffect transition="in" filter="fade">
                                      <p:cBhvr>
                                        <p:cTn id="216" dur="1000"/>
                                        <p:tgtEl>
                                          <p:spTgt spid="28">
                                            <p:graphicEl>
                                              <a:dgm id="{75F37664-33F3-4CC6-821A-4D4A18549F02}"/>
                                            </p:graphicEl>
                                          </p:spTgt>
                                        </p:tgtEl>
                                      </p:cBhvr>
                                    </p:animEffect>
                                    <p:anim calcmode="lin" valueType="num">
                                      <p:cBhvr>
                                        <p:cTn id="217" dur="1000" fill="hold"/>
                                        <p:tgtEl>
                                          <p:spTgt spid="28">
                                            <p:graphicEl>
                                              <a:dgm id="{75F37664-33F3-4CC6-821A-4D4A18549F02}"/>
                                            </p:graphicEl>
                                          </p:spTgt>
                                        </p:tgtEl>
                                        <p:attrNameLst>
                                          <p:attrName>ppt_x</p:attrName>
                                        </p:attrNameLst>
                                      </p:cBhvr>
                                      <p:tavLst>
                                        <p:tav tm="0">
                                          <p:val>
                                            <p:strVal val="#ppt_x"/>
                                          </p:val>
                                        </p:tav>
                                        <p:tav tm="100000">
                                          <p:val>
                                            <p:strVal val="#ppt_x"/>
                                          </p:val>
                                        </p:tav>
                                      </p:tavLst>
                                    </p:anim>
                                    <p:anim calcmode="lin" valueType="num">
                                      <p:cBhvr>
                                        <p:cTn id="218" dur="1000" fill="hold"/>
                                        <p:tgtEl>
                                          <p:spTgt spid="28">
                                            <p:graphicEl>
                                              <a:dgm id="{75F37664-33F3-4CC6-821A-4D4A18549F02}"/>
                                            </p:graphicEl>
                                          </p:spTgt>
                                        </p:tgtEl>
                                        <p:attrNameLst>
                                          <p:attrName>ppt_y</p:attrName>
                                        </p:attrNameLst>
                                      </p:cBhvr>
                                      <p:tavLst>
                                        <p:tav tm="0">
                                          <p:val>
                                            <p:strVal val="#ppt_y-.1"/>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47" presetClass="entr" presetSubtype="0" fill="hold" grpId="0" nodeType="clickEffect">
                                  <p:stCondLst>
                                    <p:cond delay="0"/>
                                  </p:stCondLst>
                                  <p:childTnLst>
                                    <p:set>
                                      <p:cBhvr>
                                        <p:cTn id="222" dur="1" fill="hold">
                                          <p:stCondLst>
                                            <p:cond delay="0"/>
                                          </p:stCondLst>
                                        </p:cTn>
                                        <p:tgtEl>
                                          <p:spTgt spid="28">
                                            <p:graphicEl>
                                              <a:dgm id="{B26BEA40-E420-44A7-A1F5-65866458A1C3}"/>
                                            </p:graphicEl>
                                          </p:spTgt>
                                        </p:tgtEl>
                                        <p:attrNameLst>
                                          <p:attrName>style.visibility</p:attrName>
                                        </p:attrNameLst>
                                      </p:cBhvr>
                                      <p:to>
                                        <p:strVal val="visible"/>
                                      </p:to>
                                    </p:set>
                                    <p:animEffect transition="in" filter="fade">
                                      <p:cBhvr>
                                        <p:cTn id="223" dur="1000"/>
                                        <p:tgtEl>
                                          <p:spTgt spid="28">
                                            <p:graphicEl>
                                              <a:dgm id="{B26BEA40-E420-44A7-A1F5-65866458A1C3}"/>
                                            </p:graphicEl>
                                          </p:spTgt>
                                        </p:tgtEl>
                                      </p:cBhvr>
                                    </p:animEffect>
                                    <p:anim calcmode="lin" valueType="num">
                                      <p:cBhvr>
                                        <p:cTn id="224" dur="1000" fill="hold"/>
                                        <p:tgtEl>
                                          <p:spTgt spid="28">
                                            <p:graphicEl>
                                              <a:dgm id="{B26BEA40-E420-44A7-A1F5-65866458A1C3}"/>
                                            </p:graphicEl>
                                          </p:spTgt>
                                        </p:tgtEl>
                                        <p:attrNameLst>
                                          <p:attrName>ppt_x</p:attrName>
                                        </p:attrNameLst>
                                      </p:cBhvr>
                                      <p:tavLst>
                                        <p:tav tm="0">
                                          <p:val>
                                            <p:strVal val="#ppt_x"/>
                                          </p:val>
                                        </p:tav>
                                        <p:tav tm="100000">
                                          <p:val>
                                            <p:strVal val="#ppt_x"/>
                                          </p:val>
                                        </p:tav>
                                      </p:tavLst>
                                    </p:anim>
                                    <p:anim calcmode="lin" valueType="num">
                                      <p:cBhvr>
                                        <p:cTn id="225" dur="1000" fill="hold"/>
                                        <p:tgtEl>
                                          <p:spTgt spid="28">
                                            <p:graphicEl>
                                              <a:dgm id="{B26BEA40-E420-44A7-A1F5-65866458A1C3}"/>
                                            </p:graphicEl>
                                          </p:spTgt>
                                        </p:tgtEl>
                                        <p:attrNameLst>
                                          <p:attrName>ppt_y</p:attrName>
                                        </p:attrNameLst>
                                      </p:cBhvr>
                                      <p:tavLst>
                                        <p:tav tm="0">
                                          <p:val>
                                            <p:strVal val="#ppt_y-.1"/>
                                          </p:val>
                                        </p:tav>
                                        <p:tav tm="100000">
                                          <p:val>
                                            <p:strVal val="#ppt_y"/>
                                          </p:val>
                                        </p:tav>
                                      </p:tavLst>
                                    </p:anim>
                                  </p:childTnLst>
                                </p:cTn>
                              </p:par>
                              <p:par>
                                <p:cTn id="226" presetID="47" presetClass="entr" presetSubtype="0" fill="hold" grpId="0" nodeType="withEffect">
                                  <p:stCondLst>
                                    <p:cond delay="0"/>
                                  </p:stCondLst>
                                  <p:childTnLst>
                                    <p:set>
                                      <p:cBhvr>
                                        <p:cTn id="227" dur="1" fill="hold">
                                          <p:stCondLst>
                                            <p:cond delay="0"/>
                                          </p:stCondLst>
                                        </p:cTn>
                                        <p:tgtEl>
                                          <p:spTgt spid="28">
                                            <p:graphicEl>
                                              <a:dgm id="{B6B6CF93-5221-4C53-8EB8-4CA486053ED3}"/>
                                            </p:graphicEl>
                                          </p:spTgt>
                                        </p:tgtEl>
                                        <p:attrNameLst>
                                          <p:attrName>style.visibility</p:attrName>
                                        </p:attrNameLst>
                                      </p:cBhvr>
                                      <p:to>
                                        <p:strVal val="visible"/>
                                      </p:to>
                                    </p:set>
                                    <p:animEffect transition="in" filter="fade">
                                      <p:cBhvr>
                                        <p:cTn id="228" dur="1000"/>
                                        <p:tgtEl>
                                          <p:spTgt spid="28">
                                            <p:graphicEl>
                                              <a:dgm id="{B6B6CF93-5221-4C53-8EB8-4CA486053ED3}"/>
                                            </p:graphicEl>
                                          </p:spTgt>
                                        </p:tgtEl>
                                      </p:cBhvr>
                                    </p:animEffect>
                                    <p:anim calcmode="lin" valueType="num">
                                      <p:cBhvr>
                                        <p:cTn id="229" dur="1000" fill="hold"/>
                                        <p:tgtEl>
                                          <p:spTgt spid="28">
                                            <p:graphicEl>
                                              <a:dgm id="{B6B6CF93-5221-4C53-8EB8-4CA486053ED3}"/>
                                            </p:graphicEl>
                                          </p:spTgt>
                                        </p:tgtEl>
                                        <p:attrNameLst>
                                          <p:attrName>ppt_x</p:attrName>
                                        </p:attrNameLst>
                                      </p:cBhvr>
                                      <p:tavLst>
                                        <p:tav tm="0">
                                          <p:val>
                                            <p:strVal val="#ppt_x"/>
                                          </p:val>
                                        </p:tav>
                                        <p:tav tm="100000">
                                          <p:val>
                                            <p:strVal val="#ppt_x"/>
                                          </p:val>
                                        </p:tav>
                                      </p:tavLst>
                                    </p:anim>
                                    <p:anim calcmode="lin" valueType="num">
                                      <p:cBhvr>
                                        <p:cTn id="230" dur="1000" fill="hold"/>
                                        <p:tgtEl>
                                          <p:spTgt spid="28">
                                            <p:graphicEl>
                                              <a:dgm id="{B6B6CF93-5221-4C53-8EB8-4CA486053ED3}"/>
                                            </p:graphicEl>
                                          </p:spTgt>
                                        </p:tgtEl>
                                        <p:attrNameLst>
                                          <p:attrName>ppt_y</p:attrName>
                                        </p:attrNameLst>
                                      </p:cBhvr>
                                      <p:tavLst>
                                        <p:tav tm="0">
                                          <p:val>
                                            <p:strVal val="#ppt_y-.1"/>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47" presetClass="entr" presetSubtype="0" fill="hold" grpId="0" nodeType="clickEffect">
                                  <p:stCondLst>
                                    <p:cond delay="0"/>
                                  </p:stCondLst>
                                  <p:childTnLst>
                                    <p:set>
                                      <p:cBhvr>
                                        <p:cTn id="234" dur="1" fill="hold">
                                          <p:stCondLst>
                                            <p:cond delay="0"/>
                                          </p:stCondLst>
                                        </p:cTn>
                                        <p:tgtEl>
                                          <p:spTgt spid="28">
                                            <p:graphicEl>
                                              <a:dgm id="{56FF5F46-1B16-4F99-ABFD-347E90A3EB27}"/>
                                            </p:graphicEl>
                                          </p:spTgt>
                                        </p:tgtEl>
                                        <p:attrNameLst>
                                          <p:attrName>style.visibility</p:attrName>
                                        </p:attrNameLst>
                                      </p:cBhvr>
                                      <p:to>
                                        <p:strVal val="visible"/>
                                      </p:to>
                                    </p:set>
                                    <p:animEffect transition="in" filter="fade">
                                      <p:cBhvr>
                                        <p:cTn id="235" dur="1000"/>
                                        <p:tgtEl>
                                          <p:spTgt spid="28">
                                            <p:graphicEl>
                                              <a:dgm id="{56FF5F46-1B16-4F99-ABFD-347E90A3EB27}"/>
                                            </p:graphicEl>
                                          </p:spTgt>
                                        </p:tgtEl>
                                      </p:cBhvr>
                                    </p:animEffect>
                                    <p:anim calcmode="lin" valueType="num">
                                      <p:cBhvr>
                                        <p:cTn id="236" dur="1000" fill="hold"/>
                                        <p:tgtEl>
                                          <p:spTgt spid="28">
                                            <p:graphicEl>
                                              <a:dgm id="{56FF5F46-1B16-4F99-ABFD-347E90A3EB27}"/>
                                            </p:graphicEl>
                                          </p:spTgt>
                                        </p:tgtEl>
                                        <p:attrNameLst>
                                          <p:attrName>ppt_x</p:attrName>
                                        </p:attrNameLst>
                                      </p:cBhvr>
                                      <p:tavLst>
                                        <p:tav tm="0">
                                          <p:val>
                                            <p:strVal val="#ppt_x"/>
                                          </p:val>
                                        </p:tav>
                                        <p:tav tm="100000">
                                          <p:val>
                                            <p:strVal val="#ppt_x"/>
                                          </p:val>
                                        </p:tav>
                                      </p:tavLst>
                                    </p:anim>
                                    <p:anim calcmode="lin" valueType="num">
                                      <p:cBhvr>
                                        <p:cTn id="237" dur="1000" fill="hold"/>
                                        <p:tgtEl>
                                          <p:spTgt spid="28">
                                            <p:graphicEl>
                                              <a:dgm id="{56FF5F46-1B16-4F99-ABFD-347E90A3EB27}"/>
                                            </p:graphicEl>
                                          </p:spTgt>
                                        </p:tgtEl>
                                        <p:attrNameLst>
                                          <p:attrName>ppt_y</p:attrName>
                                        </p:attrNameLst>
                                      </p:cBhvr>
                                      <p:tavLst>
                                        <p:tav tm="0">
                                          <p:val>
                                            <p:strVal val="#ppt_y-.1"/>
                                          </p:val>
                                        </p:tav>
                                        <p:tav tm="100000">
                                          <p:val>
                                            <p:strVal val="#ppt_y"/>
                                          </p:val>
                                        </p:tav>
                                      </p:tavLst>
                                    </p:anim>
                                  </p:childTnLst>
                                </p:cTn>
                              </p:par>
                              <p:par>
                                <p:cTn id="238" presetID="47" presetClass="entr" presetSubtype="0" fill="hold" grpId="0" nodeType="withEffect">
                                  <p:stCondLst>
                                    <p:cond delay="0"/>
                                  </p:stCondLst>
                                  <p:childTnLst>
                                    <p:set>
                                      <p:cBhvr>
                                        <p:cTn id="239" dur="1" fill="hold">
                                          <p:stCondLst>
                                            <p:cond delay="0"/>
                                          </p:stCondLst>
                                        </p:cTn>
                                        <p:tgtEl>
                                          <p:spTgt spid="28">
                                            <p:graphicEl>
                                              <a:dgm id="{B63DA958-3E26-4943-85CD-BDA73D47A901}"/>
                                            </p:graphicEl>
                                          </p:spTgt>
                                        </p:tgtEl>
                                        <p:attrNameLst>
                                          <p:attrName>style.visibility</p:attrName>
                                        </p:attrNameLst>
                                      </p:cBhvr>
                                      <p:to>
                                        <p:strVal val="visible"/>
                                      </p:to>
                                    </p:set>
                                    <p:animEffect transition="in" filter="fade">
                                      <p:cBhvr>
                                        <p:cTn id="240" dur="1000"/>
                                        <p:tgtEl>
                                          <p:spTgt spid="28">
                                            <p:graphicEl>
                                              <a:dgm id="{B63DA958-3E26-4943-85CD-BDA73D47A901}"/>
                                            </p:graphicEl>
                                          </p:spTgt>
                                        </p:tgtEl>
                                      </p:cBhvr>
                                    </p:animEffect>
                                    <p:anim calcmode="lin" valueType="num">
                                      <p:cBhvr>
                                        <p:cTn id="241" dur="1000" fill="hold"/>
                                        <p:tgtEl>
                                          <p:spTgt spid="28">
                                            <p:graphicEl>
                                              <a:dgm id="{B63DA958-3E26-4943-85CD-BDA73D47A901}"/>
                                            </p:graphicEl>
                                          </p:spTgt>
                                        </p:tgtEl>
                                        <p:attrNameLst>
                                          <p:attrName>ppt_x</p:attrName>
                                        </p:attrNameLst>
                                      </p:cBhvr>
                                      <p:tavLst>
                                        <p:tav tm="0">
                                          <p:val>
                                            <p:strVal val="#ppt_x"/>
                                          </p:val>
                                        </p:tav>
                                        <p:tav tm="100000">
                                          <p:val>
                                            <p:strVal val="#ppt_x"/>
                                          </p:val>
                                        </p:tav>
                                      </p:tavLst>
                                    </p:anim>
                                    <p:anim calcmode="lin" valueType="num">
                                      <p:cBhvr>
                                        <p:cTn id="242" dur="1000" fill="hold"/>
                                        <p:tgtEl>
                                          <p:spTgt spid="28">
                                            <p:graphicEl>
                                              <a:dgm id="{B63DA958-3E26-4943-85CD-BDA73D47A901}"/>
                                            </p:graphicEl>
                                          </p:spTgt>
                                        </p:tgtEl>
                                        <p:attrNameLst>
                                          <p:attrName>ppt_y</p:attrName>
                                        </p:attrNameLst>
                                      </p:cBhvr>
                                      <p:tavLst>
                                        <p:tav tm="0">
                                          <p:val>
                                            <p:strVal val="#ppt_y-.1"/>
                                          </p:val>
                                        </p:tav>
                                        <p:tav tm="100000">
                                          <p:val>
                                            <p:strVal val="#ppt_y"/>
                                          </p:val>
                                        </p:tav>
                                      </p:tavLst>
                                    </p:anim>
                                  </p:childTnLst>
                                </p:cTn>
                              </p:par>
                            </p:childTnLst>
                          </p:cTn>
                        </p:par>
                      </p:childTnLst>
                    </p:cTn>
                  </p:par>
                  <p:par>
                    <p:cTn id="243" fill="hold">
                      <p:stCondLst>
                        <p:cond delay="indefinite"/>
                      </p:stCondLst>
                      <p:childTnLst>
                        <p:par>
                          <p:cTn id="244" fill="hold">
                            <p:stCondLst>
                              <p:cond delay="0"/>
                            </p:stCondLst>
                            <p:childTnLst>
                              <p:par>
                                <p:cTn id="245" presetID="47" presetClass="entr" presetSubtype="0" fill="hold" grpId="0" nodeType="clickEffect">
                                  <p:stCondLst>
                                    <p:cond delay="0"/>
                                  </p:stCondLst>
                                  <p:childTnLst>
                                    <p:set>
                                      <p:cBhvr>
                                        <p:cTn id="246" dur="1" fill="hold">
                                          <p:stCondLst>
                                            <p:cond delay="0"/>
                                          </p:stCondLst>
                                        </p:cTn>
                                        <p:tgtEl>
                                          <p:spTgt spid="28">
                                            <p:graphicEl>
                                              <a:dgm id="{C4960F23-D230-41F0-9073-CA7346FC3C29}"/>
                                            </p:graphicEl>
                                          </p:spTgt>
                                        </p:tgtEl>
                                        <p:attrNameLst>
                                          <p:attrName>style.visibility</p:attrName>
                                        </p:attrNameLst>
                                      </p:cBhvr>
                                      <p:to>
                                        <p:strVal val="visible"/>
                                      </p:to>
                                    </p:set>
                                    <p:animEffect transition="in" filter="fade">
                                      <p:cBhvr>
                                        <p:cTn id="247" dur="1000"/>
                                        <p:tgtEl>
                                          <p:spTgt spid="28">
                                            <p:graphicEl>
                                              <a:dgm id="{C4960F23-D230-41F0-9073-CA7346FC3C29}"/>
                                            </p:graphicEl>
                                          </p:spTgt>
                                        </p:tgtEl>
                                      </p:cBhvr>
                                    </p:animEffect>
                                    <p:anim calcmode="lin" valueType="num">
                                      <p:cBhvr>
                                        <p:cTn id="248" dur="1000" fill="hold"/>
                                        <p:tgtEl>
                                          <p:spTgt spid="28">
                                            <p:graphicEl>
                                              <a:dgm id="{C4960F23-D230-41F0-9073-CA7346FC3C29}"/>
                                            </p:graphicEl>
                                          </p:spTgt>
                                        </p:tgtEl>
                                        <p:attrNameLst>
                                          <p:attrName>ppt_x</p:attrName>
                                        </p:attrNameLst>
                                      </p:cBhvr>
                                      <p:tavLst>
                                        <p:tav tm="0">
                                          <p:val>
                                            <p:strVal val="#ppt_x"/>
                                          </p:val>
                                        </p:tav>
                                        <p:tav tm="100000">
                                          <p:val>
                                            <p:strVal val="#ppt_x"/>
                                          </p:val>
                                        </p:tav>
                                      </p:tavLst>
                                    </p:anim>
                                    <p:anim calcmode="lin" valueType="num">
                                      <p:cBhvr>
                                        <p:cTn id="249" dur="1000" fill="hold"/>
                                        <p:tgtEl>
                                          <p:spTgt spid="28">
                                            <p:graphicEl>
                                              <a:dgm id="{C4960F23-D230-41F0-9073-CA7346FC3C29}"/>
                                            </p:graphicEl>
                                          </p:spTgt>
                                        </p:tgtEl>
                                        <p:attrNameLst>
                                          <p:attrName>ppt_y</p:attrName>
                                        </p:attrNameLst>
                                      </p:cBhvr>
                                      <p:tavLst>
                                        <p:tav tm="0">
                                          <p:val>
                                            <p:strVal val="#ppt_y-.1"/>
                                          </p:val>
                                        </p:tav>
                                        <p:tav tm="100000">
                                          <p:val>
                                            <p:strVal val="#ppt_y"/>
                                          </p:val>
                                        </p:tav>
                                      </p:tavLst>
                                    </p:anim>
                                  </p:childTnLst>
                                </p:cTn>
                              </p:par>
                              <p:par>
                                <p:cTn id="250" presetID="47" presetClass="entr" presetSubtype="0" fill="hold" grpId="0" nodeType="withEffect">
                                  <p:stCondLst>
                                    <p:cond delay="0"/>
                                  </p:stCondLst>
                                  <p:childTnLst>
                                    <p:set>
                                      <p:cBhvr>
                                        <p:cTn id="251" dur="1" fill="hold">
                                          <p:stCondLst>
                                            <p:cond delay="0"/>
                                          </p:stCondLst>
                                        </p:cTn>
                                        <p:tgtEl>
                                          <p:spTgt spid="28">
                                            <p:graphicEl>
                                              <a:dgm id="{9340CCB1-0031-4E44-880F-32BF889E4EC4}"/>
                                            </p:graphicEl>
                                          </p:spTgt>
                                        </p:tgtEl>
                                        <p:attrNameLst>
                                          <p:attrName>style.visibility</p:attrName>
                                        </p:attrNameLst>
                                      </p:cBhvr>
                                      <p:to>
                                        <p:strVal val="visible"/>
                                      </p:to>
                                    </p:set>
                                    <p:animEffect transition="in" filter="fade">
                                      <p:cBhvr>
                                        <p:cTn id="252" dur="1000"/>
                                        <p:tgtEl>
                                          <p:spTgt spid="28">
                                            <p:graphicEl>
                                              <a:dgm id="{9340CCB1-0031-4E44-880F-32BF889E4EC4}"/>
                                            </p:graphicEl>
                                          </p:spTgt>
                                        </p:tgtEl>
                                      </p:cBhvr>
                                    </p:animEffect>
                                    <p:anim calcmode="lin" valueType="num">
                                      <p:cBhvr>
                                        <p:cTn id="253" dur="1000" fill="hold"/>
                                        <p:tgtEl>
                                          <p:spTgt spid="28">
                                            <p:graphicEl>
                                              <a:dgm id="{9340CCB1-0031-4E44-880F-32BF889E4EC4}"/>
                                            </p:graphicEl>
                                          </p:spTgt>
                                        </p:tgtEl>
                                        <p:attrNameLst>
                                          <p:attrName>ppt_x</p:attrName>
                                        </p:attrNameLst>
                                      </p:cBhvr>
                                      <p:tavLst>
                                        <p:tav tm="0">
                                          <p:val>
                                            <p:strVal val="#ppt_x"/>
                                          </p:val>
                                        </p:tav>
                                        <p:tav tm="100000">
                                          <p:val>
                                            <p:strVal val="#ppt_x"/>
                                          </p:val>
                                        </p:tav>
                                      </p:tavLst>
                                    </p:anim>
                                    <p:anim calcmode="lin" valueType="num">
                                      <p:cBhvr>
                                        <p:cTn id="254" dur="1000" fill="hold"/>
                                        <p:tgtEl>
                                          <p:spTgt spid="28">
                                            <p:graphicEl>
                                              <a:dgm id="{9340CCB1-0031-4E44-880F-32BF889E4EC4}"/>
                                            </p:graphicEl>
                                          </p:spTgt>
                                        </p:tgtEl>
                                        <p:attrNameLst>
                                          <p:attrName>ppt_y</p:attrName>
                                        </p:attrNameLst>
                                      </p:cBhvr>
                                      <p:tavLst>
                                        <p:tav tm="0">
                                          <p:val>
                                            <p:strVal val="#ppt_y-.1"/>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47" presetClass="entr" presetSubtype="0" fill="hold" grpId="0" nodeType="clickEffect">
                                  <p:stCondLst>
                                    <p:cond delay="0"/>
                                  </p:stCondLst>
                                  <p:childTnLst>
                                    <p:set>
                                      <p:cBhvr>
                                        <p:cTn id="258" dur="1" fill="hold">
                                          <p:stCondLst>
                                            <p:cond delay="0"/>
                                          </p:stCondLst>
                                        </p:cTn>
                                        <p:tgtEl>
                                          <p:spTgt spid="28">
                                            <p:graphicEl>
                                              <a:dgm id="{0EAC06C9-1880-440C-B4B9-1DA444ED7490}"/>
                                            </p:graphicEl>
                                          </p:spTgt>
                                        </p:tgtEl>
                                        <p:attrNameLst>
                                          <p:attrName>style.visibility</p:attrName>
                                        </p:attrNameLst>
                                      </p:cBhvr>
                                      <p:to>
                                        <p:strVal val="visible"/>
                                      </p:to>
                                    </p:set>
                                    <p:animEffect transition="in" filter="fade">
                                      <p:cBhvr>
                                        <p:cTn id="259" dur="1000"/>
                                        <p:tgtEl>
                                          <p:spTgt spid="28">
                                            <p:graphicEl>
                                              <a:dgm id="{0EAC06C9-1880-440C-B4B9-1DA444ED7490}"/>
                                            </p:graphicEl>
                                          </p:spTgt>
                                        </p:tgtEl>
                                      </p:cBhvr>
                                    </p:animEffect>
                                    <p:anim calcmode="lin" valueType="num">
                                      <p:cBhvr>
                                        <p:cTn id="260" dur="1000" fill="hold"/>
                                        <p:tgtEl>
                                          <p:spTgt spid="28">
                                            <p:graphicEl>
                                              <a:dgm id="{0EAC06C9-1880-440C-B4B9-1DA444ED7490}"/>
                                            </p:graphicEl>
                                          </p:spTgt>
                                        </p:tgtEl>
                                        <p:attrNameLst>
                                          <p:attrName>ppt_x</p:attrName>
                                        </p:attrNameLst>
                                      </p:cBhvr>
                                      <p:tavLst>
                                        <p:tav tm="0">
                                          <p:val>
                                            <p:strVal val="#ppt_x"/>
                                          </p:val>
                                        </p:tav>
                                        <p:tav tm="100000">
                                          <p:val>
                                            <p:strVal val="#ppt_x"/>
                                          </p:val>
                                        </p:tav>
                                      </p:tavLst>
                                    </p:anim>
                                    <p:anim calcmode="lin" valueType="num">
                                      <p:cBhvr>
                                        <p:cTn id="261" dur="1000" fill="hold"/>
                                        <p:tgtEl>
                                          <p:spTgt spid="28">
                                            <p:graphicEl>
                                              <a:dgm id="{0EAC06C9-1880-440C-B4B9-1DA444ED7490}"/>
                                            </p:graphicEl>
                                          </p:spTgt>
                                        </p:tgtEl>
                                        <p:attrNameLst>
                                          <p:attrName>ppt_y</p:attrName>
                                        </p:attrNameLst>
                                      </p:cBhvr>
                                      <p:tavLst>
                                        <p:tav tm="0">
                                          <p:val>
                                            <p:strVal val="#ppt_y-.1"/>
                                          </p:val>
                                        </p:tav>
                                        <p:tav tm="100000">
                                          <p:val>
                                            <p:strVal val="#ppt_y"/>
                                          </p:val>
                                        </p:tav>
                                      </p:tavLst>
                                    </p:anim>
                                  </p:childTnLst>
                                </p:cTn>
                              </p:par>
                              <p:par>
                                <p:cTn id="262" presetID="47" presetClass="entr" presetSubtype="0" fill="hold" grpId="0" nodeType="withEffect">
                                  <p:stCondLst>
                                    <p:cond delay="0"/>
                                  </p:stCondLst>
                                  <p:childTnLst>
                                    <p:set>
                                      <p:cBhvr>
                                        <p:cTn id="263" dur="1" fill="hold">
                                          <p:stCondLst>
                                            <p:cond delay="0"/>
                                          </p:stCondLst>
                                        </p:cTn>
                                        <p:tgtEl>
                                          <p:spTgt spid="28">
                                            <p:graphicEl>
                                              <a:dgm id="{2186D315-BB91-468F-90D6-59D78FE456B8}"/>
                                            </p:graphicEl>
                                          </p:spTgt>
                                        </p:tgtEl>
                                        <p:attrNameLst>
                                          <p:attrName>style.visibility</p:attrName>
                                        </p:attrNameLst>
                                      </p:cBhvr>
                                      <p:to>
                                        <p:strVal val="visible"/>
                                      </p:to>
                                    </p:set>
                                    <p:animEffect transition="in" filter="fade">
                                      <p:cBhvr>
                                        <p:cTn id="264" dur="1000"/>
                                        <p:tgtEl>
                                          <p:spTgt spid="28">
                                            <p:graphicEl>
                                              <a:dgm id="{2186D315-BB91-468F-90D6-59D78FE456B8}"/>
                                            </p:graphicEl>
                                          </p:spTgt>
                                        </p:tgtEl>
                                      </p:cBhvr>
                                    </p:animEffect>
                                    <p:anim calcmode="lin" valueType="num">
                                      <p:cBhvr>
                                        <p:cTn id="265" dur="1000" fill="hold"/>
                                        <p:tgtEl>
                                          <p:spTgt spid="28">
                                            <p:graphicEl>
                                              <a:dgm id="{2186D315-BB91-468F-90D6-59D78FE456B8}"/>
                                            </p:graphicEl>
                                          </p:spTgt>
                                        </p:tgtEl>
                                        <p:attrNameLst>
                                          <p:attrName>ppt_x</p:attrName>
                                        </p:attrNameLst>
                                      </p:cBhvr>
                                      <p:tavLst>
                                        <p:tav tm="0">
                                          <p:val>
                                            <p:strVal val="#ppt_x"/>
                                          </p:val>
                                        </p:tav>
                                        <p:tav tm="100000">
                                          <p:val>
                                            <p:strVal val="#ppt_x"/>
                                          </p:val>
                                        </p:tav>
                                      </p:tavLst>
                                    </p:anim>
                                    <p:anim calcmode="lin" valueType="num">
                                      <p:cBhvr>
                                        <p:cTn id="266" dur="1000" fill="hold"/>
                                        <p:tgtEl>
                                          <p:spTgt spid="28">
                                            <p:graphicEl>
                                              <a:dgm id="{2186D315-BB91-468F-90D6-59D78FE456B8}"/>
                                            </p:graphicEl>
                                          </p:spTgt>
                                        </p:tgtEl>
                                        <p:attrNameLst>
                                          <p:attrName>ppt_y</p:attrName>
                                        </p:attrNameLst>
                                      </p:cBhvr>
                                      <p:tavLst>
                                        <p:tav tm="0">
                                          <p:val>
                                            <p:strVal val="#ppt_y-.1"/>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47" presetClass="entr" presetSubtype="0" fill="hold" grpId="0" nodeType="clickEffect">
                                  <p:stCondLst>
                                    <p:cond delay="0"/>
                                  </p:stCondLst>
                                  <p:childTnLst>
                                    <p:set>
                                      <p:cBhvr>
                                        <p:cTn id="270" dur="1" fill="hold">
                                          <p:stCondLst>
                                            <p:cond delay="0"/>
                                          </p:stCondLst>
                                        </p:cTn>
                                        <p:tgtEl>
                                          <p:spTgt spid="28">
                                            <p:graphicEl>
                                              <a:dgm id="{0CF3E5BA-ECF2-45E4-994C-A3DD1E92AEFC}"/>
                                            </p:graphicEl>
                                          </p:spTgt>
                                        </p:tgtEl>
                                        <p:attrNameLst>
                                          <p:attrName>style.visibility</p:attrName>
                                        </p:attrNameLst>
                                      </p:cBhvr>
                                      <p:to>
                                        <p:strVal val="visible"/>
                                      </p:to>
                                    </p:set>
                                    <p:animEffect transition="in" filter="fade">
                                      <p:cBhvr>
                                        <p:cTn id="271" dur="1000"/>
                                        <p:tgtEl>
                                          <p:spTgt spid="28">
                                            <p:graphicEl>
                                              <a:dgm id="{0CF3E5BA-ECF2-45E4-994C-A3DD1E92AEFC}"/>
                                            </p:graphicEl>
                                          </p:spTgt>
                                        </p:tgtEl>
                                      </p:cBhvr>
                                    </p:animEffect>
                                    <p:anim calcmode="lin" valueType="num">
                                      <p:cBhvr>
                                        <p:cTn id="272" dur="1000" fill="hold"/>
                                        <p:tgtEl>
                                          <p:spTgt spid="28">
                                            <p:graphicEl>
                                              <a:dgm id="{0CF3E5BA-ECF2-45E4-994C-A3DD1E92AEFC}"/>
                                            </p:graphicEl>
                                          </p:spTgt>
                                        </p:tgtEl>
                                        <p:attrNameLst>
                                          <p:attrName>ppt_x</p:attrName>
                                        </p:attrNameLst>
                                      </p:cBhvr>
                                      <p:tavLst>
                                        <p:tav tm="0">
                                          <p:val>
                                            <p:strVal val="#ppt_x"/>
                                          </p:val>
                                        </p:tav>
                                        <p:tav tm="100000">
                                          <p:val>
                                            <p:strVal val="#ppt_x"/>
                                          </p:val>
                                        </p:tav>
                                      </p:tavLst>
                                    </p:anim>
                                    <p:anim calcmode="lin" valueType="num">
                                      <p:cBhvr>
                                        <p:cTn id="273" dur="1000" fill="hold"/>
                                        <p:tgtEl>
                                          <p:spTgt spid="28">
                                            <p:graphicEl>
                                              <a:dgm id="{0CF3E5BA-ECF2-45E4-994C-A3DD1E92AEFC}"/>
                                            </p:graphicEl>
                                          </p:spTgt>
                                        </p:tgtEl>
                                        <p:attrNameLst>
                                          <p:attrName>ppt_y</p:attrName>
                                        </p:attrNameLst>
                                      </p:cBhvr>
                                      <p:tavLst>
                                        <p:tav tm="0">
                                          <p:val>
                                            <p:strVal val="#ppt_y-.1"/>
                                          </p:val>
                                        </p:tav>
                                        <p:tav tm="100000">
                                          <p:val>
                                            <p:strVal val="#ppt_y"/>
                                          </p:val>
                                        </p:tav>
                                      </p:tavLst>
                                    </p:anim>
                                  </p:childTnLst>
                                </p:cTn>
                              </p:par>
                              <p:par>
                                <p:cTn id="274" presetID="47" presetClass="entr" presetSubtype="0" fill="hold" grpId="0" nodeType="withEffect">
                                  <p:stCondLst>
                                    <p:cond delay="0"/>
                                  </p:stCondLst>
                                  <p:childTnLst>
                                    <p:set>
                                      <p:cBhvr>
                                        <p:cTn id="275" dur="1" fill="hold">
                                          <p:stCondLst>
                                            <p:cond delay="0"/>
                                          </p:stCondLst>
                                        </p:cTn>
                                        <p:tgtEl>
                                          <p:spTgt spid="28">
                                            <p:graphicEl>
                                              <a:dgm id="{E2D0FB8C-6C12-4FFD-A367-DA309835EB2A}"/>
                                            </p:graphicEl>
                                          </p:spTgt>
                                        </p:tgtEl>
                                        <p:attrNameLst>
                                          <p:attrName>style.visibility</p:attrName>
                                        </p:attrNameLst>
                                      </p:cBhvr>
                                      <p:to>
                                        <p:strVal val="visible"/>
                                      </p:to>
                                    </p:set>
                                    <p:animEffect transition="in" filter="fade">
                                      <p:cBhvr>
                                        <p:cTn id="276" dur="1000"/>
                                        <p:tgtEl>
                                          <p:spTgt spid="28">
                                            <p:graphicEl>
                                              <a:dgm id="{E2D0FB8C-6C12-4FFD-A367-DA309835EB2A}"/>
                                            </p:graphicEl>
                                          </p:spTgt>
                                        </p:tgtEl>
                                      </p:cBhvr>
                                    </p:animEffect>
                                    <p:anim calcmode="lin" valueType="num">
                                      <p:cBhvr>
                                        <p:cTn id="277" dur="1000" fill="hold"/>
                                        <p:tgtEl>
                                          <p:spTgt spid="28">
                                            <p:graphicEl>
                                              <a:dgm id="{E2D0FB8C-6C12-4FFD-A367-DA309835EB2A}"/>
                                            </p:graphicEl>
                                          </p:spTgt>
                                        </p:tgtEl>
                                        <p:attrNameLst>
                                          <p:attrName>ppt_x</p:attrName>
                                        </p:attrNameLst>
                                      </p:cBhvr>
                                      <p:tavLst>
                                        <p:tav tm="0">
                                          <p:val>
                                            <p:strVal val="#ppt_x"/>
                                          </p:val>
                                        </p:tav>
                                        <p:tav tm="100000">
                                          <p:val>
                                            <p:strVal val="#ppt_x"/>
                                          </p:val>
                                        </p:tav>
                                      </p:tavLst>
                                    </p:anim>
                                    <p:anim calcmode="lin" valueType="num">
                                      <p:cBhvr>
                                        <p:cTn id="278" dur="1000" fill="hold"/>
                                        <p:tgtEl>
                                          <p:spTgt spid="28">
                                            <p:graphicEl>
                                              <a:dgm id="{E2D0FB8C-6C12-4FFD-A367-DA309835EB2A}"/>
                                            </p:graphicEl>
                                          </p:spTgt>
                                        </p:tgtEl>
                                        <p:attrNameLst>
                                          <p:attrName>ppt_y</p:attrName>
                                        </p:attrNameLst>
                                      </p:cBhvr>
                                      <p:tavLst>
                                        <p:tav tm="0">
                                          <p:val>
                                            <p:strVal val="#ppt_y-.1"/>
                                          </p:val>
                                        </p:tav>
                                        <p:tav tm="100000">
                                          <p:val>
                                            <p:strVal val="#ppt_y"/>
                                          </p:val>
                                        </p:tav>
                                      </p:tavLst>
                                    </p:anim>
                                  </p:childTnLst>
                                </p:cTn>
                              </p:par>
                            </p:childTnLst>
                          </p:cTn>
                        </p:par>
                      </p:childTnLst>
                    </p:cTn>
                  </p:par>
                  <p:par>
                    <p:cTn id="279" fill="hold">
                      <p:stCondLst>
                        <p:cond delay="indefinite"/>
                      </p:stCondLst>
                      <p:childTnLst>
                        <p:par>
                          <p:cTn id="280" fill="hold">
                            <p:stCondLst>
                              <p:cond delay="0"/>
                            </p:stCondLst>
                            <p:childTnLst>
                              <p:par>
                                <p:cTn id="281" presetID="47" presetClass="entr" presetSubtype="0" fill="hold" grpId="0" nodeType="clickEffect">
                                  <p:stCondLst>
                                    <p:cond delay="0"/>
                                  </p:stCondLst>
                                  <p:childTnLst>
                                    <p:set>
                                      <p:cBhvr>
                                        <p:cTn id="282" dur="1" fill="hold">
                                          <p:stCondLst>
                                            <p:cond delay="0"/>
                                          </p:stCondLst>
                                        </p:cTn>
                                        <p:tgtEl>
                                          <p:spTgt spid="28">
                                            <p:graphicEl>
                                              <a:dgm id="{8FA99899-3434-4381-8345-FBFDC944B11C}"/>
                                            </p:graphicEl>
                                          </p:spTgt>
                                        </p:tgtEl>
                                        <p:attrNameLst>
                                          <p:attrName>style.visibility</p:attrName>
                                        </p:attrNameLst>
                                      </p:cBhvr>
                                      <p:to>
                                        <p:strVal val="visible"/>
                                      </p:to>
                                    </p:set>
                                    <p:animEffect transition="in" filter="fade">
                                      <p:cBhvr>
                                        <p:cTn id="283" dur="1000"/>
                                        <p:tgtEl>
                                          <p:spTgt spid="28">
                                            <p:graphicEl>
                                              <a:dgm id="{8FA99899-3434-4381-8345-FBFDC944B11C}"/>
                                            </p:graphicEl>
                                          </p:spTgt>
                                        </p:tgtEl>
                                      </p:cBhvr>
                                    </p:animEffect>
                                    <p:anim calcmode="lin" valueType="num">
                                      <p:cBhvr>
                                        <p:cTn id="284" dur="1000" fill="hold"/>
                                        <p:tgtEl>
                                          <p:spTgt spid="28">
                                            <p:graphicEl>
                                              <a:dgm id="{8FA99899-3434-4381-8345-FBFDC944B11C}"/>
                                            </p:graphicEl>
                                          </p:spTgt>
                                        </p:tgtEl>
                                        <p:attrNameLst>
                                          <p:attrName>ppt_x</p:attrName>
                                        </p:attrNameLst>
                                      </p:cBhvr>
                                      <p:tavLst>
                                        <p:tav tm="0">
                                          <p:val>
                                            <p:strVal val="#ppt_x"/>
                                          </p:val>
                                        </p:tav>
                                        <p:tav tm="100000">
                                          <p:val>
                                            <p:strVal val="#ppt_x"/>
                                          </p:val>
                                        </p:tav>
                                      </p:tavLst>
                                    </p:anim>
                                    <p:anim calcmode="lin" valueType="num">
                                      <p:cBhvr>
                                        <p:cTn id="285" dur="1000" fill="hold"/>
                                        <p:tgtEl>
                                          <p:spTgt spid="28">
                                            <p:graphicEl>
                                              <a:dgm id="{8FA99899-3434-4381-8345-FBFDC944B11C}"/>
                                            </p:graphicEl>
                                          </p:spTgt>
                                        </p:tgtEl>
                                        <p:attrNameLst>
                                          <p:attrName>ppt_y</p:attrName>
                                        </p:attrNameLst>
                                      </p:cBhvr>
                                      <p:tavLst>
                                        <p:tav tm="0">
                                          <p:val>
                                            <p:strVal val="#ppt_y-.1"/>
                                          </p:val>
                                        </p:tav>
                                        <p:tav tm="100000">
                                          <p:val>
                                            <p:strVal val="#ppt_y"/>
                                          </p:val>
                                        </p:tav>
                                      </p:tavLst>
                                    </p:anim>
                                  </p:childTnLst>
                                </p:cTn>
                              </p:par>
                              <p:par>
                                <p:cTn id="286" presetID="47" presetClass="entr" presetSubtype="0" fill="hold" grpId="0" nodeType="withEffect">
                                  <p:stCondLst>
                                    <p:cond delay="0"/>
                                  </p:stCondLst>
                                  <p:childTnLst>
                                    <p:set>
                                      <p:cBhvr>
                                        <p:cTn id="287" dur="1" fill="hold">
                                          <p:stCondLst>
                                            <p:cond delay="0"/>
                                          </p:stCondLst>
                                        </p:cTn>
                                        <p:tgtEl>
                                          <p:spTgt spid="28">
                                            <p:graphicEl>
                                              <a:dgm id="{F2BA5A77-A8F0-45E1-81CA-A33D497A8D4E}"/>
                                            </p:graphicEl>
                                          </p:spTgt>
                                        </p:tgtEl>
                                        <p:attrNameLst>
                                          <p:attrName>style.visibility</p:attrName>
                                        </p:attrNameLst>
                                      </p:cBhvr>
                                      <p:to>
                                        <p:strVal val="visible"/>
                                      </p:to>
                                    </p:set>
                                    <p:animEffect transition="in" filter="fade">
                                      <p:cBhvr>
                                        <p:cTn id="288" dur="1000"/>
                                        <p:tgtEl>
                                          <p:spTgt spid="28">
                                            <p:graphicEl>
                                              <a:dgm id="{F2BA5A77-A8F0-45E1-81CA-A33D497A8D4E}"/>
                                            </p:graphicEl>
                                          </p:spTgt>
                                        </p:tgtEl>
                                      </p:cBhvr>
                                    </p:animEffect>
                                    <p:anim calcmode="lin" valueType="num">
                                      <p:cBhvr>
                                        <p:cTn id="289" dur="1000" fill="hold"/>
                                        <p:tgtEl>
                                          <p:spTgt spid="28">
                                            <p:graphicEl>
                                              <a:dgm id="{F2BA5A77-A8F0-45E1-81CA-A33D497A8D4E}"/>
                                            </p:graphicEl>
                                          </p:spTgt>
                                        </p:tgtEl>
                                        <p:attrNameLst>
                                          <p:attrName>ppt_x</p:attrName>
                                        </p:attrNameLst>
                                      </p:cBhvr>
                                      <p:tavLst>
                                        <p:tav tm="0">
                                          <p:val>
                                            <p:strVal val="#ppt_x"/>
                                          </p:val>
                                        </p:tav>
                                        <p:tav tm="100000">
                                          <p:val>
                                            <p:strVal val="#ppt_x"/>
                                          </p:val>
                                        </p:tav>
                                      </p:tavLst>
                                    </p:anim>
                                    <p:anim calcmode="lin" valueType="num">
                                      <p:cBhvr>
                                        <p:cTn id="290" dur="1000" fill="hold"/>
                                        <p:tgtEl>
                                          <p:spTgt spid="28">
                                            <p:graphicEl>
                                              <a:dgm id="{F2BA5A77-A8F0-45E1-81CA-A33D497A8D4E}"/>
                                            </p:graphicEl>
                                          </p:spTgt>
                                        </p:tgtEl>
                                        <p:attrNameLst>
                                          <p:attrName>ppt_y</p:attrName>
                                        </p:attrNameLst>
                                      </p:cBhvr>
                                      <p:tavLst>
                                        <p:tav tm="0">
                                          <p:val>
                                            <p:strVal val="#ppt_y-.1"/>
                                          </p:val>
                                        </p:tav>
                                        <p:tav tm="100000">
                                          <p:val>
                                            <p:strVal val="#ppt_y"/>
                                          </p:val>
                                        </p:tav>
                                      </p:tavLst>
                                    </p:anim>
                                  </p:childTnLst>
                                </p:cTn>
                              </p:par>
                            </p:childTnLst>
                          </p:cTn>
                        </p:par>
                      </p:childTnLst>
                    </p:cTn>
                  </p:par>
                  <p:par>
                    <p:cTn id="291" fill="hold">
                      <p:stCondLst>
                        <p:cond delay="indefinite"/>
                      </p:stCondLst>
                      <p:childTnLst>
                        <p:par>
                          <p:cTn id="292" fill="hold">
                            <p:stCondLst>
                              <p:cond delay="0"/>
                            </p:stCondLst>
                            <p:childTnLst>
                              <p:par>
                                <p:cTn id="293" presetID="47" presetClass="entr" presetSubtype="0" fill="hold" grpId="0" nodeType="clickEffect">
                                  <p:stCondLst>
                                    <p:cond delay="0"/>
                                  </p:stCondLst>
                                  <p:childTnLst>
                                    <p:set>
                                      <p:cBhvr>
                                        <p:cTn id="294" dur="1" fill="hold">
                                          <p:stCondLst>
                                            <p:cond delay="0"/>
                                          </p:stCondLst>
                                        </p:cTn>
                                        <p:tgtEl>
                                          <p:spTgt spid="28">
                                            <p:graphicEl>
                                              <a:dgm id="{80475598-D74D-47DE-A580-BB849014164A}"/>
                                            </p:graphicEl>
                                          </p:spTgt>
                                        </p:tgtEl>
                                        <p:attrNameLst>
                                          <p:attrName>style.visibility</p:attrName>
                                        </p:attrNameLst>
                                      </p:cBhvr>
                                      <p:to>
                                        <p:strVal val="visible"/>
                                      </p:to>
                                    </p:set>
                                    <p:animEffect transition="in" filter="fade">
                                      <p:cBhvr>
                                        <p:cTn id="295" dur="1000"/>
                                        <p:tgtEl>
                                          <p:spTgt spid="28">
                                            <p:graphicEl>
                                              <a:dgm id="{80475598-D74D-47DE-A580-BB849014164A}"/>
                                            </p:graphicEl>
                                          </p:spTgt>
                                        </p:tgtEl>
                                      </p:cBhvr>
                                    </p:animEffect>
                                    <p:anim calcmode="lin" valueType="num">
                                      <p:cBhvr>
                                        <p:cTn id="296" dur="1000" fill="hold"/>
                                        <p:tgtEl>
                                          <p:spTgt spid="28">
                                            <p:graphicEl>
                                              <a:dgm id="{80475598-D74D-47DE-A580-BB849014164A}"/>
                                            </p:graphicEl>
                                          </p:spTgt>
                                        </p:tgtEl>
                                        <p:attrNameLst>
                                          <p:attrName>ppt_x</p:attrName>
                                        </p:attrNameLst>
                                      </p:cBhvr>
                                      <p:tavLst>
                                        <p:tav tm="0">
                                          <p:val>
                                            <p:strVal val="#ppt_x"/>
                                          </p:val>
                                        </p:tav>
                                        <p:tav tm="100000">
                                          <p:val>
                                            <p:strVal val="#ppt_x"/>
                                          </p:val>
                                        </p:tav>
                                      </p:tavLst>
                                    </p:anim>
                                    <p:anim calcmode="lin" valueType="num">
                                      <p:cBhvr>
                                        <p:cTn id="297" dur="1000" fill="hold"/>
                                        <p:tgtEl>
                                          <p:spTgt spid="28">
                                            <p:graphicEl>
                                              <a:dgm id="{80475598-D74D-47DE-A580-BB849014164A}"/>
                                            </p:graphicEl>
                                          </p:spTgt>
                                        </p:tgtEl>
                                        <p:attrNameLst>
                                          <p:attrName>ppt_y</p:attrName>
                                        </p:attrNameLst>
                                      </p:cBhvr>
                                      <p:tavLst>
                                        <p:tav tm="0">
                                          <p:val>
                                            <p:strVal val="#ppt_y-.1"/>
                                          </p:val>
                                        </p:tav>
                                        <p:tav tm="100000">
                                          <p:val>
                                            <p:strVal val="#ppt_y"/>
                                          </p:val>
                                        </p:tav>
                                      </p:tavLst>
                                    </p:anim>
                                  </p:childTnLst>
                                </p:cTn>
                              </p:par>
                              <p:par>
                                <p:cTn id="298" presetID="47" presetClass="entr" presetSubtype="0" fill="hold" grpId="0" nodeType="withEffect">
                                  <p:stCondLst>
                                    <p:cond delay="0"/>
                                  </p:stCondLst>
                                  <p:childTnLst>
                                    <p:set>
                                      <p:cBhvr>
                                        <p:cTn id="299" dur="1" fill="hold">
                                          <p:stCondLst>
                                            <p:cond delay="0"/>
                                          </p:stCondLst>
                                        </p:cTn>
                                        <p:tgtEl>
                                          <p:spTgt spid="28">
                                            <p:graphicEl>
                                              <a:dgm id="{759CCCA4-8DE6-4EAD-8918-3BD06FE6709F}"/>
                                            </p:graphicEl>
                                          </p:spTgt>
                                        </p:tgtEl>
                                        <p:attrNameLst>
                                          <p:attrName>style.visibility</p:attrName>
                                        </p:attrNameLst>
                                      </p:cBhvr>
                                      <p:to>
                                        <p:strVal val="visible"/>
                                      </p:to>
                                    </p:set>
                                    <p:animEffect transition="in" filter="fade">
                                      <p:cBhvr>
                                        <p:cTn id="300" dur="1000"/>
                                        <p:tgtEl>
                                          <p:spTgt spid="28">
                                            <p:graphicEl>
                                              <a:dgm id="{759CCCA4-8DE6-4EAD-8918-3BD06FE6709F}"/>
                                            </p:graphicEl>
                                          </p:spTgt>
                                        </p:tgtEl>
                                      </p:cBhvr>
                                    </p:animEffect>
                                    <p:anim calcmode="lin" valueType="num">
                                      <p:cBhvr>
                                        <p:cTn id="301" dur="1000" fill="hold"/>
                                        <p:tgtEl>
                                          <p:spTgt spid="28">
                                            <p:graphicEl>
                                              <a:dgm id="{759CCCA4-8DE6-4EAD-8918-3BD06FE6709F}"/>
                                            </p:graphicEl>
                                          </p:spTgt>
                                        </p:tgtEl>
                                        <p:attrNameLst>
                                          <p:attrName>ppt_x</p:attrName>
                                        </p:attrNameLst>
                                      </p:cBhvr>
                                      <p:tavLst>
                                        <p:tav tm="0">
                                          <p:val>
                                            <p:strVal val="#ppt_x"/>
                                          </p:val>
                                        </p:tav>
                                        <p:tav tm="100000">
                                          <p:val>
                                            <p:strVal val="#ppt_x"/>
                                          </p:val>
                                        </p:tav>
                                      </p:tavLst>
                                    </p:anim>
                                    <p:anim calcmode="lin" valueType="num">
                                      <p:cBhvr>
                                        <p:cTn id="302" dur="1000" fill="hold"/>
                                        <p:tgtEl>
                                          <p:spTgt spid="28">
                                            <p:graphicEl>
                                              <a:dgm id="{759CCCA4-8DE6-4EAD-8918-3BD06FE6709F}"/>
                                            </p:graphicEl>
                                          </p:spTgt>
                                        </p:tgtEl>
                                        <p:attrNameLst>
                                          <p:attrName>ppt_y</p:attrName>
                                        </p:attrNameLst>
                                      </p:cBhvr>
                                      <p:tavLst>
                                        <p:tav tm="0">
                                          <p:val>
                                            <p:strVal val="#ppt_y-.1"/>
                                          </p:val>
                                        </p:tav>
                                        <p:tav tm="100000">
                                          <p:val>
                                            <p:strVal val="#ppt_y"/>
                                          </p:val>
                                        </p:tav>
                                      </p:tavLst>
                                    </p:anim>
                                  </p:childTnLst>
                                </p:cTn>
                              </p:par>
                            </p:childTnLst>
                          </p:cTn>
                        </p:par>
                      </p:childTnLst>
                    </p:cTn>
                  </p:par>
                  <p:par>
                    <p:cTn id="303" fill="hold">
                      <p:stCondLst>
                        <p:cond delay="indefinite"/>
                      </p:stCondLst>
                      <p:childTnLst>
                        <p:par>
                          <p:cTn id="304" fill="hold">
                            <p:stCondLst>
                              <p:cond delay="0"/>
                            </p:stCondLst>
                            <p:childTnLst>
                              <p:par>
                                <p:cTn id="305" presetID="47" presetClass="entr" presetSubtype="0" fill="hold" grpId="0" nodeType="clickEffect">
                                  <p:stCondLst>
                                    <p:cond delay="0"/>
                                  </p:stCondLst>
                                  <p:childTnLst>
                                    <p:set>
                                      <p:cBhvr>
                                        <p:cTn id="306" dur="1" fill="hold">
                                          <p:stCondLst>
                                            <p:cond delay="0"/>
                                          </p:stCondLst>
                                        </p:cTn>
                                        <p:tgtEl>
                                          <p:spTgt spid="28">
                                            <p:graphicEl>
                                              <a:dgm id="{8404CCA9-5945-4409-AF38-27456A6900C1}"/>
                                            </p:graphicEl>
                                          </p:spTgt>
                                        </p:tgtEl>
                                        <p:attrNameLst>
                                          <p:attrName>style.visibility</p:attrName>
                                        </p:attrNameLst>
                                      </p:cBhvr>
                                      <p:to>
                                        <p:strVal val="visible"/>
                                      </p:to>
                                    </p:set>
                                    <p:animEffect transition="in" filter="fade">
                                      <p:cBhvr>
                                        <p:cTn id="307" dur="1000"/>
                                        <p:tgtEl>
                                          <p:spTgt spid="28">
                                            <p:graphicEl>
                                              <a:dgm id="{8404CCA9-5945-4409-AF38-27456A6900C1}"/>
                                            </p:graphicEl>
                                          </p:spTgt>
                                        </p:tgtEl>
                                      </p:cBhvr>
                                    </p:animEffect>
                                    <p:anim calcmode="lin" valueType="num">
                                      <p:cBhvr>
                                        <p:cTn id="308" dur="1000" fill="hold"/>
                                        <p:tgtEl>
                                          <p:spTgt spid="28">
                                            <p:graphicEl>
                                              <a:dgm id="{8404CCA9-5945-4409-AF38-27456A6900C1}"/>
                                            </p:graphicEl>
                                          </p:spTgt>
                                        </p:tgtEl>
                                        <p:attrNameLst>
                                          <p:attrName>ppt_x</p:attrName>
                                        </p:attrNameLst>
                                      </p:cBhvr>
                                      <p:tavLst>
                                        <p:tav tm="0">
                                          <p:val>
                                            <p:strVal val="#ppt_x"/>
                                          </p:val>
                                        </p:tav>
                                        <p:tav tm="100000">
                                          <p:val>
                                            <p:strVal val="#ppt_x"/>
                                          </p:val>
                                        </p:tav>
                                      </p:tavLst>
                                    </p:anim>
                                    <p:anim calcmode="lin" valueType="num">
                                      <p:cBhvr>
                                        <p:cTn id="309" dur="1000" fill="hold"/>
                                        <p:tgtEl>
                                          <p:spTgt spid="28">
                                            <p:graphicEl>
                                              <a:dgm id="{8404CCA9-5945-4409-AF38-27456A6900C1}"/>
                                            </p:graphicEl>
                                          </p:spTgt>
                                        </p:tgtEl>
                                        <p:attrNameLst>
                                          <p:attrName>ppt_y</p:attrName>
                                        </p:attrNameLst>
                                      </p:cBhvr>
                                      <p:tavLst>
                                        <p:tav tm="0">
                                          <p:val>
                                            <p:strVal val="#ppt_y-.1"/>
                                          </p:val>
                                        </p:tav>
                                        <p:tav tm="100000">
                                          <p:val>
                                            <p:strVal val="#ppt_y"/>
                                          </p:val>
                                        </p:tav>
                                      </p:tavLst>
                                    </p:anim>
                                  </p:childTnLst>
                                </p:cTn>
                              </p:par>
                              <p:par>
                                <p:cTn id="310" presetID="47" presetClass="entr" presetSubtype="0" fill="hold" grpId="0" nodeType="withEffect">
                                  <p:stCondLst>
                                    <p:cond delay="0"/>
                                  </p:stCondLst>
                                  <p:childTnLst>
                                    <p:set>
                                      <p:cBhvr>
                                        <p:cTn id="311" dur="1" fill="hold">
                                          <p:stCondLst>
                                            <p:cond delay="0"/>
                                          </p:stCondLst>
                                        </p:cTn>
                                        <p:tgtEl>
                                          <p:spTgt spid="28">
                                            <p:graphicEl>
                                              <a:dgm id="{1EC73982-B263-4C12-9CC5-22C6DEDDEC5C}"/>
                                            </p:graphicEl>
                                          </p:spTgt>
                                        </p:tgtEl>
                                        <p:attrNameLst>
                                          <p:attrName>style.visibility</p:attrName>
                                        </p:attrNameLst>
                                      </p:cBhvr>
                                      <p:to>
                                        <p:strVal val="visible"/>
                                      </p:to>
                                    </p:set>
                                    <p:animEffect transition="in" filter="fade">
                                      <p:cBhvr>
                                        <p:cTn id="312" dur="1000"/>
                                        <p:tgtEl>
                                          <p:spTgt spid="28">
                                            <p:graphicEl>
                                              <a:dgm id="{1EC73982-B263-4C12-9CC5-22C6DEDDEC5C}"/>
                                            </p:graphicEl>
                                          </p:spTgt>
                                        </p:tgtEl>
                                      </p:cBhvr>
                                    </p:animEffect>
                                    <p:anim calcmode="lin" valueType="num">
                                      <p:cBhvr>
                                        <p:cTn id="313" dur="1000" fill="hold"/>
                                        <p:tgtEl>
                                          <p:spTgt spid="28">
                                            <p:graphicEl>
                                              <a:dgm id="{1EC73982-B263-4C12-9CC5-22C6DEDDEC5C}"/>
                                            </p:graphicEl>
                                          </p:spTgt>
                                        </p:tgtEl>
                                        <p:attrNameLst>
                                          <p:attrName>ppt_x</p:attrName>
                                        </p:attrNameLst>
                                      </p:cBhvr>
                                      <p:tavLst>
                                        <p:tav tm="0">
                                          <p:val>
                                            <p:strVal val="#ppt_x"/>
                                          </p:val>
                                        </p:tav>
                                        <p:tav tm="100000">
                                          <p:val>
                                            <p:strVal val="#ppt_x"/>
                                          </p:val>
                                        </p:tav>
                                      </p:tavLst>
                                    </p:anim>
                                    <p:anim calcmode="lin" valueType="num">
                                      <p:cBhvr>
                                        <p:cTn id="314" dur="1000" fill="hold"/>
                                        <p:tgtEl>
                                          <p:spTgt spid="28">
                                            <p:graphicEl>
                                              <a:dgm id="{1EC73982-B263-4C12-9CC5-22C6DEDDEC5C}"/>
                                            </p:graphicEl>
                                          </p:spTgt>
                                        </p:tgtEl>
                                        <p:attrNameLst>
                                          <p:attrName>ppt_y</p:attrName>
                                        </p:attrNameLst>
                                      </p:cBhvr>
                                      <p:tavLst>
                                        <p:tav tm="0">
                                          <p:val>
                                            <p:strVal val="#ppt_y-.1"/>
                                          </p:val>
                                        </p:tav>
                                        <p:tav tm="100000">
                                          <p:val>
                                            <p:strVal val="#ppt_y"/>
                                          </p:val>
                                        </p:tav>
                                      </p:tavLst>
                                    </p:anim>
                                  </p:childTnLst>
                                </p:cTn>
                              </p:par>
                            </p:childTnLst>
                          </p:cTn>
                        </p:par>
                      </p:childTnLst>
                    </p:cTn>
                  </p:par>
                  <p:par>
                    <p:cTn id="315" fill="hold">
                      <p:stCondLst>
                        <p:cond delay="indefinite"/>
                      </p:stCondLst>
                      <p:childTnLst>
                        <p:par>
                          <p:cTn id="316" fill="hold">
                            <p:stCondLst>
                              <p:cond delay="0"/>
                            </p:stCondLst>
                            <p:childTnLst>
                              <p:par>
                                <p:cTn id="317" presetID="10" presetClass="entr" presetSubtype="0" fill="hold" grpId="0" nodeType="clickEffect">
                                  <p:stCondLst>
                                    <p:cond delay="0"/>
                                  </p:stCondLst>
                                  <p:childTnLst>
                                    <p:set>
                                      <p:cBhvr>
                                        <p:cTn id="318" dur="1" fill="hold">
                                          <p:stCondLst>
                                            <p:cond delay="0"/>
                                          </p:stCondLst>
                                        </p:cTn>
                                        <p:tgtEl>
                                          <p:spTgt spid="8"/>
                                        </p:tgtEl>
                                        <p:attrNameLst>
                                          <p:attrName>style.visibility</p:attrName>
                                        </p:attrNameLst>
                                      </p:cBhvr>
                                      <p:to>
                                        <p:strVal val="visible"/>
                                      </p:to>
                                    </p:set>
                                    <p:animEffect transition="in" filter="fade">
                                      <p:cBhvr>
                                        <p:cTn id="319" dur="500"/>
                                        <p:tgtEl>
                                          <p:spTgt spid="8"/>
                                        </p:tgtEl>
                                      </p:cBhvr>
                                    </p:animEffect>
                                  </p:childTnLst>
                                </p:cTn>
                              </p:par>
                            </p:childTnLst>
                          </p:cTn>
                        </p:par>
                      </p:childTnLst>
                    </p:cTn>
                  </p:par>
                  <p:par>
                    <p:cTn id="320" fill="hold">
                      <p:stCondLst>
                        <p:cond delay="indefinite"/>
                      </p:stCondLst>
                      <p:childTnLst>
                        <p:par>
                          <p:cTn id="321" fill="hold">
                            <p:stCondLst>
                              <p:cond delay="0"/>
                            </p:stCondLst>
                            <p:childTnLst>
                              <p:par>
                                <p:cTn id="322" presetID="10" presetClass="entr" presetSubtype="0" fill="hold" grpId="0" nodeType="clickEffect">
                                  <p:stCondLst>
                                    <p:cond delay="0"/>
                                  </p:stCondLst>
                                  <p:childTnLst>
                                    <p:set>
                                      <p:cBhvr>
                                        <p:cTn id="323" dur="1" fill="hold">
                                          <p:stCondLst>
                                            <p:cond delay="0"/>
                                          </p:stCondLst>
                                        </p:cTn>
                                        <p:tgtEl>
                                          <p:spTgt spid="10"/>
                                        </p:tgtEl>
                                        <p:attrNameLst>
                                          <p:attrName>style.visibility</p:attrName>
                                        </p:attrNameLst>
                                      </p:cBhvr>
                                      <p:to>
                                        <p:strVal val="visible"/>
                                      </p:to>
                                    </p:set>
                                    <p:animEffect transition="in" filter="fade">
                                      <p:cBhvr>
                                        <p:cTn id="324" dur="500"/>
                                        <p:tgtEl>
                                          <p:spTgt spid="10"/>
                                        </p:tgtEl>
                                      </p:cBhvr>
                                    </p:animEffect>
                                  </p:childTnLst>
                                </p:cTn>
                              </p:par>
                            </p:childTnLst>
                          </p:cTn>
                        </p:par>
                      </p:childTnLst>
                    </p:cTn>
                  </p:par>
                  <p:par>
                    <p:cTn id="325" fill="hold">
                      <p:stCondLst>
                        <p:cond delay="indefinite"/>
                      </p:stCondLst>
                      <p:childTnLst>
                        <p:par>
                          <p:cTn id="326" fill="hold">
                            <p:stCondLst>
                              <p:cond delay="0"/>
                            </p:stCondLst>
                            <p:childTnLst>
                              <p:par>
                                <p:cTn id="327" presetID="10" presetClass="entr" presetSubtype="0" fill="hold" grpId="0" nodeType="clickEffect">
                                  <p:stCondLst>
                                    <p:cond delay="0"/>
                                  </p:stCondLst>
                                  <p:childTnLst>
                                    <p:set>
                                      <p:cBhvr>
                                        <p:cTn id="328" dur="1" fill="hold">
                                          <p:stCondLst>
                                            <p:cond delay="0"/>
                                          </p:stCondLst>
                                        </p:cTn>
                                        <p:tgtEl>
                                          <p:spTgt spid="7"/>
                                        </p:tgtEl>
                                        <p:attrNameLst>
                                          <p:attrName>style.visibility</p:attrName>
                                        </p:attrNameLst>
                                      </p:cBhvr>
                                      <p:to>
                                        <p:strVal val="visible"/>
                                      </p:to>
                                    </p:set>
                                    <p:animEffect transition="in" filter="fade">
                                      <p:cBhvr>
                                        <p:cTn id="329" dur="500"/>
                                        <p:tgtEl>
                                          <p:spTgt spid="7"/>
                                        </p:tgtEl>
                                      </p:cBhvr>
                                    </p:animEffect>
                                  </p:childTnLst>
                                </p:cTn>
                              </p:par>
                            </p:childTnLst>
                          </p:cTn>
                        </p:par>
                      </p:childTnLst>
                    </p:cTn>
                  </p:par>
                  <p:par>
                    <p:cTn id="330" fill="hold">
                      <p:stCondLst>
                        <p:cond delay="indefinite"/>
                      </p:stCondLst>
                      <p:childTnLst>
                        <p:par>
                          <p:cTn id="331" fill="hold">
                            <p:stCondLst>
                              <p:cond delay="0"/>
                            </p:stCondLst>
                            <p:childTnLst>
                              <p:par>
                                <p:cTn id="332" presetID="10" presetClass="entr" presetSubtype="0" fill="hold" grpId="0" nodeType="clickEffect">
                                  <p:stCondLst>
                                    <p:cond delay="0"/>
                                  </p:stCondLst>
                                  <p:childTnLst>
                                    <p:set>
                                      <p:cBhvr>
                                        <p:cTn id="333" dur="1" fill="hold">
                                          <p:stCondLst>
                                            <p:cond delay="0"/>
                                          </p:stCondLst>
                                        </p:cTn>
                                        <p:tgtEl>
                                          <p:spTgt spid="9"/>
                                        </p:tgtEl>
                                        <p:attrNameLst>
                                          <p:attrName>style.visibility</p:attrName>
                                        </p:attrNameLst>
                                      </p:cBhvr>
                                      <p:to>
                                        <p:strVal val="visible"/>
                                      </p:to>
                                    </p:set>
                                    <p:animEffect transition="in" filter="fade">
                                      <p:cBhvr>
                                        <p:cTn id="334" dur="500"/>
                                        <p:tgtEl>
                                          <p:spTgt spid="9"/>
                                        </p:tgtEl>
                                      </p:cBhvr>
                                    </p:animEffect>
                                  </p:childTnLst>
                                </p:cTn>
                              </p:par>
                            </p:childTnLst>
                          </p:cTn>
                        </p:par>
                      </p:childTnLst>
                    </p:cTn>
                  </p:par>
                  <p:par>
                    <p:cTn id="335" fill="hold">
                      <p:stCondLst>
                        <p:cond delay="indefinite"/>
                      </p:stCondLst>
                      <p:childTnLst>
                        <p:par>
                          <p:cTn id="336" fill="hold">
                            <p:stCondLst>
                              <p:cond delay="0"/>
                            </p:stCondLst>
                            <p:childTnLst>
                              <p:par>
                                <p:cTn id="337" presetID="10" presetClass="entr" presetSubtype="0" fill="hold" grpId="0" nodeType="clickEffect">
                                  <p:stCondLst>
                                    <p:cond delay="0"/>
                                  </p:stCondLst>
                                  <p:childTnLst>
                                    <p:set>
                                      <p:cBhvr>
                                        <p:cTn id="338" dur="1" fill="hold">
                                          <p:stCondLst>
                                            <p:cond delay="0"/>
                                          </p:stCondLst>
                                        </p:cTn>
                                        <p:tgtEl>
                                          <p:spTgt spid="11"/>
                                        </p:tgtEl>
                                        <p:attrNameLst>
                                          <p:attrName>style.visibility</p:attrName>
                                        </p:attrNameLst>
                                      </p:cBhvr>
                                      <p:to>
                                        <p:strVal val="visible"/>
                                      </p:to>
                                    </p:set>
                                    <p:animEffect transition="in" filter="fade">
                                      <p:cBhvr>
                                        <p:cTn id="3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28" grpId="0">
        <p:bldSub>
          <a:bldDgm bld="one"/>
        </p:bldSub>
      </p:bldGraphic>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FFCF32-D562-35E7-69AD-FEDA98D366F7}"/>
              </a:ext>
            </a:extLst>
          </p:cNvPr>
          <p:cNvSpPr>
            <a:spLocks noGrp="1"/>
          </p:cNvSpPr>
          <p:nvPr>
            <p:ph type="title"/>
          </p:nvPr>
        </p:nvSpPr>
        <p:spPr/>
        <p:txBody>
          <a:bodyPr>
            <a:noAutofit/>
          </a:bodyPr>
          <a:lstStyle/>
          <a:p>
            <a:r>
              <a:rPr lang="en-US" sz="3600" dirty="0">
                <a:latin typeface="Futura Std Heavy"/>
                <a:ea typeface="Segoe UI Symbol"/>
                <a:cs typeface="Open Sans"/>
              </a:rPr>
              <a:t>WHO ARE The Partners of an</a:t>
            </a:r>
            <a:br>
              <a:rPr lang="en-US" sz="3600" dirty="0">
                <a:latin typeface="Futura Std Heavy"/>
                <a:ea typeface="Segoe UI Symbol"/>
                <a:cs typeface="Open Sans"/>
              </a:rPr>
            </a:br>
            <a:r>
              <a:rPr lang="en-US" sz="3600" dirty="0">
                <a:solidFill>
                  <a:schemeClr val="accent1"/>
                </a:solidFill>
                <a:latin typeface="Futura Std Heavy"/>
                <a:ea typeface="Segoe UI Symbol"/>
                <a:cs typeface="Open Sans"/>
              </a:rPr>
              <a:t>Industry Sector Partnership?</a:t>
            </a:r>
          </a:p>
        </p:txBody>
      </p:sp>
      <p:pic>
        <p:nvPicPr>
          <p:cNvPr id="4" name="Image" descr="Image">
            <a:extLst>
              <a:ext uri="{FF2B5EF4-FFF2-40B4-BE49-F238E27FC236}">
                <a16:creationId xmlns:a16="http://schemas.microsoft.com/office/drawing/2014/main" id="{A229AD8F-908E-47FE-8808-509273378713}"/>
              </a:ext>
            </a:extLst>
          </p:cNvPr>
          <p:cNvPicPr>
            <a:picLocks noChangeAspect="1"/>
          </p:cNvPicPr>
          <p:nvPr/>
        </p:nvPicPr>
        <p:blipFill>
          <a:blip r:embed="rId3"/>
          <a:stretch>
            <a:fillRect/>
          </a:stretch>
        </p:blipFill>
        <p:spPr>
          <a:xfrm>
            <a:off x="1706671" y="1468281"/>
            <a:ext cx="6730999" cy="5227522"/>
          </a:xfrm>
          <a:prstGeom prst="rect">
            <a:avLst/>
          </a:prstGeom>
          <a:ln w="12700">
            <a:miter lim="400000"/>
          </a:ln>
        </p:spPr>
      </p:pic>
      <p:sp>
        <p:nvSpPr>
          <p:cNvPr id="5" name="Oval">
            <a:extLst>
              <a:ext uri="{FF2B5EF4-FFF2-40B4-BE49-F238E27FC236}">
                <a16:creationId xmlns:a16="http://schemas.microsoft.com/office/drawing/2014/main" id="{ADCE610B-727C-4844-B490-73F79BAFF49A}"/>
              </a:ext>
            </a:extLst>
          </p:cNvPr>
          <p:cNvSpPr/>
          <p:nvPr/>
        </p:nvSpPr>
        <p:spPr>
          <a:xfrm>
            <a:off x="8452317" y="1764920"/>
            <a:ext cx="267770" cy="274059"/>
          </a:xfrm>
          <a:prstGeom prst="ellipse">
            <a:avLst/>
          </a:prstGeom>
          <a:solidFill>
            <a:srgbClr val="272A6B"/>
          </a:solidFill>
          <a:ln w="12700">
            <a:miter lim="400000"/>
          </a:ln>
        </p:spPr>
        <p:txBody>
          <a:bodyPr lIns="45718" tIns="45718" rIns="45718" bIns="45718" anchor="ctr"/>
          <a:lstStyle/>
          <a:p>
            <a:pPr algn="ctr">
              <a:spcBef>
                <a:spcPts val="3200"/>
              </a:spcBef>
              <a:defRPr sz="1200">
                <a:latin typeface="Montserrat Light"/>
                <a:ea typeface="Montserrat Light"/>
                <a:cs typeface="Montserrat Light"/>
                <a:sym typeface="Montserrat Light"/>
              </a:defRPr>
            </a:pPr>
            <a:endParaRPr sz="1200"/>
          </a:p>
        </p:txBody>
      </p:sp>
      <p:sp>
        <p:nvSpPr>
          <p:cNvPr id="6" name="1">
            <a:extLst>
              <a:ext uri="{FF2B5EF4-FFF2-40B4-BE49-F238E27FC236}">
                <a16:creationId xmlns:a16="http://schemas.microsoft.com/office/drawing/2014/main" id="{4DA0B236-49A8-4F50-BBBA-EA87C4D71526}"/>
              </a:ext>
            </a:extLst>
          </p:cNvPr>
          <p:cNvSpPr txBox="1"/>
          <p:nvPr/>
        </p:nvSpPr>
        <p:spPr>
          <a:xfrm>
            <a:off x="8491532" y="1806699"/>
            <a:ext cx="189341" cy="190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spcBef>
                <a:spcPts val="3200"/>
              </a:spcBef>
              <a:defRPr sz="1200" b="1">
                <a:solidFill>
                  <a:srgbClr val="FFFFFF"/>
                </a:solidFill>
                <a:latin typeface="Montserrat-Bold"/>
                <a:ea typeface="Montserrat-Bold"/>
                <a:cs typeface="Montserrat-Bold"/>
                <a:sym typeface="Montserrat-Bold"/>
              </a:defRPr>
            </a:lvl1pPr>
          </a:lstStyle>
          <a:p>
            <a:r>
              <a:rPr dirty="0"/>
              <a:t>1</a:t>
            </a:r>
          </a:p>
        </p:txBody>
      </p:sp>
      <p:grpSp>
        <p:nvGrpSpPr>
          <p:cNvPr id="17" name="Group 16">
            <a:extLst>
              <a:ext uri="{FF2B5EF4-FFF2-40B4-BE49-F238E27FC236}">
                <a16:creationId xmlns:a16="http://schemas.microsoft.com/office/drawing/2014/main" id="{66665D3D-7016-2AE0-C7B3-FD1D70AAC303}"/>
              </a:ext>
            </a:extLst>
          </p:cNvPr>
          <p:cNvGrpSpPr/>
          <p:nvPr/>
        </p:nvGrpSpPr>
        <p:grpSpPr>
          <a:xfrm>
            <a:off x="8449697" y="2812277"/>
            <a:ext cx="267771" cy="274059"/>
            <a:chOff x="8458415" y="2229702"/>
            <a:chExt cx="267771" cy="274059"/>
          </a:xfrm>
        </p:grpSpPr>
        <p:sp>
          <p:nvSpPr>
            <p:cNvPr id="7" name="Oval">
              <a:extLst>
                <a:ext uri="{FF2B5EF4-FFF2-40B4-BE49-F238E27FC236}">
                  <a16:creationId xmlns:a16="http://schemas.microsoft.com/office/drawing/2014/main" id="{F2393E53-7483-45F5-865B-4AD7737241CB}"/>
                </a:ext>
              </a:extLst>
            </p:cNvPr>
            <p:cNvSpPr/>
            <p:nvPr/>
          </p:nvSpPr>
          <p:spPr>
            <a:xfrm>
              <a:off x="8458415" y="2229702"/>
              <a:ext cx="267771" cy="274059"/>
            </a:xfrm>
            <a:prstGeom prst="ellipse">
              <a:avLst/>
            </a:prstGeom>
            <a:solidFill>
              <a:srgbClr val="E7893C"/>
            </a:solidFill>
            <a:ln w="12700">
              <a:miter lim="400000"/>
            </a:ln>
          </p:spPr>
          <p:txBody>
            <a:bodyPr lIns="45718" tIns="45718" rIns="45718" bIns="45718" anchor="ctr"/>
            <a:lstStyle/>
            <a:p>
              <a:pPr algn="ctr">
                <a:spcBef>
                  <a:spcPts val="3200"/>
                </a:spcBef>
                <a:defRPr sz="1200">
                  <a:solidFill>
                    <a:srgbClr val="E7893C"/>
                  </a:solidFill>
                  <a:latin typeface="Montserrat Light"/>
                  <a:ea typeface="Montserrat Light"/>
                  <a:cs typeface="Montserrat Light"/>
                  <a:sym typeface="Montserrat Light"/>
                </a:defRPr>
              </a:pPr>
              <a:endParaRPr sz="1200"/>
            </a:p>
          </p:txBody>
        </p:sp>
        <p:sp>
          <p:nvSpPr>
            <p:cNvPr id="8" name="2">
              <a:extLst>
                <a:ext uri="{FF2B5EF4-FFF2-40B4-BE49-F238E27FC236}">
                  <a16:creationId xmlns:a16="http://schemas.microsoft.com/office/drawing/2014/main" id="{106D26C0-6E56-4D64-B6EF-EEC5CEBC8EBB}"/>
                </a:ext>
              </a:extLst>
            </p:cNvPr>
            <p:cNvSpPr txBox="1"/>
            <p:nvPr/>
          </p:nvSpPr>
          <p:spPr>
            <a:xfrm>
              <a:off x="8497628" y="2271480"/>
              <a:ext cx="189342" cy="190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spcBef>
                  <a:spcPts val="3200"/>
                </a:spcBef>
                <a:defRPr sz="1200" b="1">
                  <a:solidFill>
                    <a:srgbClr val="FFFFFF"/>
                  </a:solidFill>
                  <a:latin typeface="Montserrat-Bold"/>
                  <a:ea typeface="Montserrat-Bold"/>
                  <a:cs typeface="Montserrat-Bold"/>
                  <a:sym typeface="Montserrat-Bold"/>
                </a:defRPr>
              </a:lvl1pPr>
            </a:lstStyle>
            <a:p>
              <a:r>
                <a:rPr dirty="0"/>
                <a:t>2</a:t>
              </a:r>
            </a:p>
          </p:txBody>
        </p:sp>
      </p:grpSp>
      <p:grpSp>
        <p:nvGrpSpPr>
          <p:cNvPr id="16" name="Group 15">
            <a:extLst>
              <a:ext uri="{FF2B5EF4-FFF2-40B4-BE49-F238E27FC236}">
                <a16:creationId xmlns:a16="http://schemas.microsoft.com/office/drawing/2014/main" id="{1F179760-28F2-3D65-0A16-AE9F2F08F30D}"/>
              </a:ext>
            </a:extLst>
          </p:cNvPr>
          <p:cNvGrpSpPr/>
          <p:nvPr/>
        </p:nvGrpSpPr>
        <p:grpSpPr>
          <a:xfrm>
            <a:off x="8467213" y="3407795"/>
            <a:ext cx="267771" cy="274059"/>
            <a:chOff x="8464765" y="2757444"/>
            <a:chExt cx="267771" cy="274059"/>
          </a:xfrm>
        </p:grpSpPr>
        <p:sp>
          <p:nvSpPr>
            <p:cNvPr id="9" name="Oval">
              <a:extLst>
                <a:ext uri="{FF2B5EF4-FFF2-40B4-BE49-F238E27FC236}">
                  <a16:creationId xmlns:a16="http://schemas.microsoft.com/office/drawing/2014/main" id="{C4E4F870-1D10-4844-8707-A99CDA716BC3}"/>
                </a:ext>
              </a:extLst>
            </p:cNvPr>
            <p:cNvSpPr/>
            <p:nvPr/>
          </p:nvSpPr>
          <p:spPr>
            <a:xfrm>
              <a:off x="8464765" y="2757444"/>
              <a:ext cx="267771" cy="274059"/>
            </a:xfrm>
            <a:prstGeom prst="ellipse">
              <a:avLst/>
            </a:prstGeom>
            <a:solidFill>
              <a:srgbClr val="4DAD58"/>
            </a:solidFill>
            <a:ln w="12700">
              <a:miter lim="400000"/>
            </a:ln>
          </p:spPr>
          <p:txBody>
            <a:bodyPr lIns="45718" tIns="45718" rIns="45718" bIns="45718" anchor="ctr"/>
            <a:lstStyle/>
            <a:p>
              <a:pPr algn="ctr">
                <a:spcBef>
                  <a:spcPts val="3200"/>
                </a:spcBef>
                <a:defRPr sz="1200">
                  <a:latin typeface="Montserrat Light"/>
                  <a:ea typeface="Montserrat Light"/>
                  <a:cs typeface="Montserrat Light"/>
                  <a:sym typeface="Montserrat Light"/>
                </a:defRPr>
              </a:pPr>
              <a:endParaRPr sz="1200"/>
            </a:p>
          </p:txBody>
        </p:sp>
        <p:sp>
          <p:nvSpPr>
            <p:cNvPr id="10" name="3">
              <a:extLst>
                <a:ext uri="{FF2B5EF4-FFF2-40B4-BE49-F238E27FC236}">
                  <a16:creationId xmlns:a16="http://schemas.microsoft.com/office/drawing/2014/main" id="{65E3C9F6-D45C-4C89-8649-DF6295521F94}"/>
                </a:ext>
              </a:extLst>
            </p:cNvPr>
            <p:cNvSpPr txBox="1"/>
            <p:nvPr/>
          </p:nvSpPr>
          <p:spPr>
            <a:xfrm>
              <a:off x="8503978" y="2799222"/>
              <a:ext cx="189342" cy="190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spcBef>
                  <a:spcPts val="3200"/>
                </a:spcBef>
                <a:defRPr sz="1200" b="1">
                  <a:solidFill>
                    <a:srgbClr val="FFFFFF"/>
                  </a:solidFill>
                  <a:latin typeface="Montserrat-Bold"/>
                  <a:ea typeface="Montserrat-Bold"/>
                  <a:cs typeface="Montserrat-Bold"/>
                  <a:sym typeface="Montserrat-Bold"/>
                </a:defRPr>
              </a:lvl1pPr>
            </a:lstStyle>
            <a:p>
              <a:r>
                <a:rPr dirty="0"/>
                <a:t>3</a:t>
              </a:r>
            </a:p>
          </p:txBody>
        </p:sp>
      </p:grpSp>
      <p:grpSp>
        <p:nvGrpSpPr>
          <p:cNvPr id="2" name="Group 1">
            <a:extLst>
              <a:ext uri="{FF2B5EF4-FFF2-40B4-BE49-F238E27FC236}">
                <a16:creationId xmlns:a16="http://schemas.microsoft.com/office/drawing/2014/main" id="{C89D0C64-A1AC-C90F-9540-A209EAEF6822}"/>
              </a:ext>
            </a:extLst>
          </p:cNvPr>
          <p:cNvGrpSpPr/>
          <p:nvPr/>
        </p:nvGrpSpPr>
        <p:grpSpPr>
          <a:xfrm>
            <a:off x="8449186" y="4188099"/>
            <a:ext cx="267771" cy="274059"/>
            <a:chOff x="8438250" y="3352176"/>
            <a:chExt cx="267771" cy="274059"/>
          </a:xfrm>
        </p:grpSpPr>
        <p:sp>
          <p:nvSpPr>
            <p:cNvPr id="11" name="Oval">
              <a:extLst>
                <a:ext uri="{FF2B5EF4-FFF2-40B4-BE49-F238E27FC236}">
                  <a16:creationId xmlns:a16="http://schemas.microsoft.com/office/drawing/2014/main" id="{69F3722A-EDD7-47F2-8E1D-D8284A08D029}"/>
                </a:ext>
              </a:extLst>
            </p:cNvPr>
            <p:cNvSpPr/>
            <p:nvPr/>
          </p:nvSpPr>
          <p:spPr>
            <a:xfrm>
              <a:off x="8438250" y="3352176"/>
              <a:ext cx="267771" cy="274059"/>
            </a:xfrm>
            <a:prstGeom prst="ellipse">
              <a:avLst/>
            </a:prstGeom>
            <a:solidFill>
              <a:srgbClr val="DA3832"/>
            </a:solidFill>
            <a:ln w="12700">
              <a:miter lim="400000"/>
            </a:ln>
          </p:spPr>
          <p:txBody>
            <a:bodyPr lIns="45718" tIns="45718" rIns="45718" bIns="45718" anchor="ctr"/>
            <a:lstStyle/>
            <a:p>
              <a:pPr algn="ctr">
                <a:spcBef>
                  <a:spcPts val="3200"/>
                </a:spcBef>
                <a:defRPr sz="1200">
                  <a:latin typeface="Montserrat Light"/>
                  <a:ea typeface="Montserrat Light"/>
                  <a:cs typeface="Montserrat Light"/>
                  <a:sym typeface="Montserrat Light"/>
                </a:defRPr>
              </a:pPr>
              <a:endParaRPr sz="1200"/>
            </a:p>
          </p:txBody>
        </p:sp>
        <p:sp>
          <p:nvSpPr>
            <p:cNvPr id="12" name="4">
              <a:extLst>
                <a:ext uri="{FF2B5EF4-FFF2-40B4-BE49-F238E27FC236}">
                  <a16:creationId xmlns:a16="http://schemas.microsoft.com/office/drawing/2014/main" id="{00225756-7C4F-441F-843E-66E55D14FAD1}"/>
                </a:ext>
              </a:extLst>
            </p:cNvPr>
            <p:cNvSpPr txBox="1"/>
            <p:nvPr/>
          </p:nvSpPr>
          <p:spPr>
            <a:xfrm>
              <a:off x="8477463" y="3393954"/>
              <a:ext cx="189342" cy="190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spcBef>
                  <a:spcPts val="3200"/>
                </a:spcBef>
                <a:defRPr sz="1200" b="1">
                  <a:solidFill>
                    <a:srgbClr val="FFFFFF"/>
                  </a:solidFill>
                  <a:latin typeface="Montserrat-Bold"/>
                  <a:ea typeface="Montserrat-Bold"/>
                  <a:cs typeface="Montserrat-Bold"/>
                  <a:sym typeface="Montserrat-Bold"/>
                </a:defRPr>
              </a:lvl1pPr>
            </a:lstStyle>
            <a:p>
              <a:r>
                <a:rPr dirty="0"/>
                <a:t>4</a:t>
              </a:r>
            </a:p>
          </p:txBody>
        </p:sp>
      </p:grpSp>
      <p:grpSp>
        <p:nvGrpSpPr>
          <p:cNvPr id="19" name="Group 18">
            <a:extLst>
              <a:ext uri="{FF2B5EF4-FFF2-40B4-BE49-F238E27FC236}">
                <a16:creationId xmlns:a16="http://schemas.microsoft.com/office/drawing/2014/main" id="{AD72FB4B-50DD-18E9-26EA-5CA4678944D7}"/>
              </a:ext>
            </a:extLst>
          </p:cNvPr>
          <p:cNvGrpSpPr/>
          <p:nvPr/>
        </p:nvGrpSpPr>
        <p:grpSpPr>
          <a:xfrm>
            <a:off x="8449186" y="4733706"/>
            <a:ext cx="267770" cy="274058"/>
            <a:chOff x="8435895" y="4612687"/>
            <a:chExt cx="267770" cy="274058"/>
          </a:xfrm>
        </p:grpSpPr>
        <p:sp>
          <p:nvSpPr>
            <p:cNvPr id="13" name="Oval">
              <a:extLst>
                <a:ext uri="{FF2B5EF4-FFF2-40B4-BE49-F238E27FC236}">
                  <a16:creationId xmlns:a16="http://schemas.microsoft.com/office/drawing/2014/main" id="{E20B0EF4-14BA-405E-BAB0-22313067CB0F}"/>
                </a:ext>
              </a:extLst>
            </p:cNvPr>
            <p:cNvSpPr/>
            <p:nvPr/>
          </p:nvSpPr>
          <p:spPr>
            <a:xfrm>
              <a:off x="8435895" y="4612687"/>
              <a:ext cx="267770" cy="274058"/>
            </a:xfrm>
            <a:prstGeom prst="ellipse">
              <a:avLst/>
            </a:prstGeom>
            <a:solidFill>
              <a:srgbClr val="875098"/>
            </a:solidFill>
            <a:ln w="12700">
              <a:miter lim="400000"/>
            </a:ln>
          </p:spPr>
          <p:txBody>
            <a:bodyPr lIns="45718" tIns="45718" rIns="45718" bIns="45718" anchor="ctr"/>
            <a:lstStyle/>
            <a:p>
              <a:pPr algn="ctr">
                <a:spcBef>
                  <a:spcPts val="3200"/>
                </a:spcBef>
                <a:defRPr sz="1200">
                  <a:latin typeface="Montserrat Light"/>
                  <a:ea typeface="Montserrat Light"/>
                  <a:cs typeface="Montserrat Light"/>
                  <a:sym typeface="Montserrat Light"/>
                </a:defRPr>
              </a:pPr>
              <a:endParaRPr sz="1200"/>
            </a:p>
          </p:txBody>
        </p:sp>
        <p:sp>
          <p:nvSpPr>
            <p:cNvPr id="14" name="5">
              <a:extLst>
                <a:ext uri="{FF2B5EF4-FFF2-40B4-BE49-F238E27FC236}">
                  <a16:creationId xmlns:a16="http://schemas.microsoft.com/office/drawing/2014/main" id="{156D0898-E27F-42ED-AF64-E4A54EC4C4EB}"/>
                </a:ext>
              </a:extLst>
            </p:cNvPr>
            <p:cNvSpPr txBox="1"/>
            <p:nvPr/>
          </p:nvSpPr>
          <p:spPr>
            <a:xfrm>
              <a:off x="8466311" y="4612687"/>
              <a:ext cx="189341" cy="190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spcBef>
                  <a:spcPts val="3200"/>
                </a:spcBef>
                <a:defRPr sz="1200" b="1">
                  <a:solidFill>
                    <a:srgbClr val="FFFFFF"/>
                  </a:solidFill>
                  <a:latin typeface="Montserrat-Bold"/>
                  <a:ea typeface="Montserrat-Bold"/>
                  <a:cs typeface="Montserrat-Bold"/>
                  <a:sym typeface="Montserrat-Bold"/>
                </a:defRPr>
              </a:lvl1pPr>
            </a:lstStyle>
            <a:p>
              <a:r>
                <a:rPr dirty="0"/>
                <a:t>5</a:t>
              </a:r>
            </a:p>
          </p:txBody>
        </p:sp>
      </p:grpSp>
      <p:sp>
        <p:nvSpPr>
          <p:cNvPr id="15" name="Content Placeholder 4">
            <a:extLst>
              <a:ext uri="{FF2B5EF4-FFF2-40B4-BE49-F238E27FC236}">
                <a16:creationId xmlns:a16="http://schemas.microsoft.com/office/drawing/2014/main" id="{0F32ECC3-BC2E-48F1-A037-4B48206EFDFF}"/>
              </a:ext>
            </a:extLst>
          </p:cNvPr>
          <p:cNvSpPr txBox="1"/>
          <p:nvPr/>
        </p:nvSpPr>
        <p:spPr>
          <a:xfrm>
            <a:off x="8807325" y="1786839"/>
            <a:ext cx="2927475" cy="32419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a:spcBef>
                <a:spcPts val="2000"/>
              </a:spcBef>
              <a:defRPr spc="-53">
                <a:latin typeface="Montserrat Light"/>
                <a:ea typeface="Montserrat Light"/>
                <a:cs typeface="Montserrat Light"/>
                <a:sym typeface="Montserrat Light"/>
              </a:defRPr>
            </a:pPr>
            <a:r>
              <a:rPr dirty="0"/>
              <a:t>Business at Center</a:t>
            </a:r>
            <a:r>
              <a:rPr lang="en-US" dirty="0"/>
              <a:t> (Employer-led TPM Collaborative)</a:t>
            </a:r>
            <a:endParaRPr dirty="0"/>
          </a:p>
          <a:p>
            <a:pPr>
              <a:spcBef>
                <a:spcPts val="2000"/>
              </a:spcBef>
              <a:defRPr spc="-53">
                <a:latin typeface="Montserrat Light"/>
                <a:ea typeface="Montserrat Light"/>
                <a:cs typeface="Montserrat Light"/>
                <a:sym typeface="Montserrat Light"/>
              </a:defRPr>
            </a:pPr>
            <a:r>
              <a:rPr dirty="0"/>
              <a:t>Industry as Partners</a:t>
            </a:r>
          </a:p>
          <a:p>
            <a:pPr>
              <a:spcBef>
                <a:spcPts val="2000"/>
              </a:spcBef>
              <a:defRPr spc="-53">
                <a:latin typeface="Montserrat Light"/>
                <a:ea typeface="Montserrat Light"/>
                <a:cs typeface="Montserrat Light"/>
                <a:sym typeface="Montserrat Light"/>
              </a:defRPr>
            </a:pPr>
            <a:r>
              <a:rPr dirty="0"/>
              <a:t>Aligned Community </a:t>
            </a:r>
            <a:br>
              <a:rPr dirty="0"/>
            </a:br>
            <a:r>
              <a:rPr dirty="0"/>
              <a:t>Partners</a:t>
            </a:r>
          </a:p>
          <a:p>
            <a:pPr>
              <a:spcBef>
                <a:spcPts val="2000"/>
              </a:spcBef>
              <a:defRPr spc="-53">
                <a:latin typeface="Montserrat Light"/>
                <a:ea typeface="Montserrat Light"/>
                <a:cs typeface="Montserrat Light"/>
                <a:sym typeface="Montserrat Light"/>
              </a:defRPr>
            </a:pPr>
            <a:r>
              <a:rPr dirty="0"/>
              <a:t>Qualified Convener</a:t>
            </a:r>
          </a:p>
          <a:p>
            <a:pPr>
              <a:spcBef>
                <a:spcPts val="2000"/>
              </a:spcBef>
              <a:defRPr spc="-53">
                <a:latin typeface="Montserrat Light"/>
                <a:ea typeface="Montserrat Light"/>
                <a:cs typeface="Montserrat Light"/>
                <a:sym typeface="Montserrat Light"/>
              </a:defRPr>
            </a:pPr>
            <a:r>
              <a:rPr dirty="0"/>
              <a:t>Regionally Focused</a:t>
            </a:r>
          </a:p>
        </p:txBody>
      </p:sp>
      <p:sp>
        <p:nvSpPr>
          <p:cNvPr id="18" name="TextBox 17">
            <a:extLst>
              <a:ext uri="{FF2B5EF4-FFF2-40B4-BE49-F238E27FC236}">
                <a16:creationId xmlns:a16="http://schemas.microsoft.com/office/drawing/2014/main" id="{5A2DB117-BF0C-2F47-9DE8-EDCF005CB475}"/>
              </a:ext>
            </a:extLst>
          </p:cNvPr>
          <p:cNvSpPr txBox="1"/>
          <p:nvPr/>
        </p:nvSpPr>
        <p:spPr>
          <a:xfrm>
            <a:off x="7801058" y="1411214"/>
            <a:ext cx="3127372" cy="169277"/>
          </a:xfrm>
          <a:prstGeom prst="rect">
            <a:avLst/>
          </a:prstGeom>
          <a:noFill/>
        </p:spPr>
        <p:txBody>
          <a:bodyPr wrap="square" lIns="0" tIns="0" rIns="0" bIns="0" rtlCol="0">
            <a:spAutoFit/>
          </a:bodyPr>
          <a:lstStyle/>
          <a:p>
            <a:r>
              <a:rPr lang="en-US" sz="1100" b="1" spc="20" dirty="0">
                <a:solidFill>
                  <a:srgbClr val="4D4D4D"/>
                </a:solidFill>
              </a:rPr>
              <a:t>Partner roles in industry sector partnerships</a:t>
            </a:r>
          </a:p>
        </p:txBody>
      </p:sp>
    </p:spTree>
    <p:extLst>
      <p:ext uri="{BB962C8B-B14F-4D97-AF65-F5344CB8AC3E}">
        <p14:creationId xmlns:p14="http://schemas.microsoft.com/office/powerpoint/2010/main" val="3458647326"/>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72169"/>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05DEAC5-5884-4864-823A-DA783B2896D1}"/>
</file>

<file path=customXml/itemProps2.xml><?xml version="1.0" encoding="utf-8"?>
<ds:datastoreItem xmlns:ds="http://schemas.openxmlformats.org/officeDocument/2006/customXml" ds:itemID="{9AE20336-F43E-481A-92DD-A6830DC27F66}"/>
</file>

<file path=customXml/itemProps3.xml><?xml version="1.0" encoding="utf-8"?>
<ds:datastoreItem xmlns:ds="http://schemas.openxmlformats.org/officeDocument/2006/customXml" ds:itemID="{7BA9E2DE-775E-4EE1-8D92-FDBA43308A55}"/>
</file>

<file path=docProps/app.xml><?xml version="1.0" encoding="utf-8"?>
<Properties xmlns="http://schemas.openxmlformats.org/officeDocument/2006/extended-properties" xmlns:vt="http://schemas.openxmlformats.org/officeDocument/2006/docPropsVTypes">
  <TotalTime>420</TotalTime>
  <Words>1673</Words>
  <Application>Microsoft Office PowerPoint</Application>
  <PresentationFormat>Widescreen</PresentationFormat>
  <Paragraphs>184</Paragraphs>
  <Slides>14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Arial</vt:lpstr>
      <vt:lpstr>Calibri</vt:lpstr>
      <vt:lpstr>Century Gothic</vt:lpstr>
      <vt:lpstr>Futura Std Heavy</vt:lpstr>
      <vt:lpstr>Montserrat Light</vt:lpstr>
      <vt:lpstr>Montserrat-Bold</vt:lpstr>
      <vt:lpstr>1_Office Theme</vt:lpstr>
      <vt:lpstr>Clarifying Sector Strategies for WIOA Regional Planning  Sectoral Work vs. Sector Partnerships vs. Talent Pipeline Management</vt:lpstr>
      <vt:lpstr>WHAT ARE SECTORAL ACTIVITIES?</vt:lpstr>
      <vt:lpstr>WHAT ARE SECTOR STRATEGIES?</vt:lpstr>
      <vt:lpstr>WHAT ARE SECTOR PARTNERSHIPS</vt:lpstr>
      <vt:lpstr>WHAT IS A TALENT PIPELINE MANAGEMENT (TPM) EMPLOYER-LED COLLABORATIVE? </vt:lpstr>
      <vt:lpstr>PowerPoint Presentation</vt:lpstr>
      <vt:lpstr>INDUSTRY SECTOR PARTNERSHIPS MOVE FROM</vt:lpstr>
      <vt:lpstr>What Works Better</vt:lpstr>
      <vt:lpstr>WHO ARE The Partners of an Industry Sector Partnership?</vt:lpstr>
      <vt:lpstr>1.C Talent Pipeline Management® Employer Collaboratives Examples </vt:lpstr>
      <vt:lpstr>1.C Talent Pipeline Management® Employer Collaboratives Examples</vt:lpstr>
      <vt:lpstr>KEY DISTINCTIONS RECAP</vt:lpstr>
      <vt:lpstr>SUMMARY – THE ASK</vt:lpstr>
      <vt:lpstr>QUESTIONS/DISCUSSIONS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Sector Partnerships Versus TPM Employer-Led Collaboratives </dc:title>
  <dc:creator>kim kuchenbrod</dc:creator>
  <cp:lastModifiedBy>Baker, Michael</cp:lastModifiedBy>
  <cp:revision>8</cp:revision>
  <cp:lastPrinted>2024-07-11T18:35:59Z</cp:lastPrinted>
  <dcterms:created xsi:type="dcterms:W3CDTF">2024-07-02T13:07:09Z</dcterms:created>
  <dcterms:modified xsi:type="dcterms:W3CDTF">2024-07-11T18:57:24Z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