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entation.xml" ContentType="application/vnd.openxmlformats-officedocument.presentationml.presentation.main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00" r:id="rId1"/>
    <p:sldMasterId id="2147484001" r:id="rId2"/>
    <p:sldMasterId id="2147484002" r:id="rId3"/>
    <p:sldMasterId id="2147484003" r:id="rId4"/>
    <p:sldMasterId id="2147484004" r:id="rId5"/>
    <p:sldMasterId id="2147484005" r:id="rId6"/>
    <p:sldMasterId id="2147484006" r:id="rId7"/>
  </p:sldMasterIdLst>
  <p:notesMasterIdLst>
    <p:notesMasterId r:id="rId52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192000" cy="6858000"/>
  <p:notesSz cx="7010400" cy="9296400"/>
  <p:embeddedFontLs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Asap" panose="020B0604020202020204" charset="0"/>
      <p:regular r:id="rId57"/>
      <p:bold r:id="rId58"/>
      <p:italic r:id="rId59"/>
      <p:boldItalic r:id="rId60"/>
    </p:embeddedFont>
    <p:embeddedFont>
      <p:font typeface="Asap Condensed" panose="020B0604020202020204" charset="0"/>
      <p:regular r:id="rId61"/>
      <p:bold r:id="rId62"/>
      <p:italic r:id="rId63"/>
      <p:boldItalic r:id="rId64"/>
    </p:embeddedFont>
    <p:embeddedFont>
      <p:font typeface="Asap Condensed SemiBold" panose="020B0604020202020204" charset="0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Oswald" panose="020B0604020202020204" charset="0"/>
      <p:regular r:id="rId73"/>
      <p:bold r:id="rId74"/>
    </p:embeddedFont>
    <p:embeddedFont>
      <p:font typeface="Roboto" panose="020B0604020202020204" charset="0"/>
      <p:regular r:id="rId75"/>
      <p:bold r:id="rId76"/>
      <p:italic r:id="rId77"/>
      <p:boldItalic r:id="rId78"/>
    </p:embeddedFont>
    <p:embeddedFont>
      <p:font typeface="Verdana" panose="020B0604030504040204" pitchFamily="3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4F5D84-83C1-4DFD-A678-C14773B3FA72}">
  <a:tblStyle styleId="{F34F5D84-83C1-4DFD-A678-C14773B3FA7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7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viewProps" Target="viewProps.xml"/><Relationship Id="rId89" Type="http://schemas.openxmlformats.org/officeDocument/2006/relationships/customXml" Target="../customXml/item3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presProps" Target="presProps.xml"/><Relationship Id="rId88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font" Target="fonts/font14.fntdata"/><Relationship Id="rId87" Type="http://schemas.openxmlformats.org/officeDocument/2006/relationships/customXml" Target="../customXml/item1.xml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systemsniu.org/college-and-career-pathway-endorsement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0" name="Google Shape;2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0:notes"/>
          <p:cNvSpPr txBox="1">
            <a:spLocks noGrp="1"/>
          </p:cNvSpPr>
          <p:nvPr>
            <p:ph type="body" idx="1"/>
          </p:nvPr>
        </p:nvSpPr>
        <p:spPr>
          <a:xfrm>
            <a:off x="710250" y="4518207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6" name="Google Shape;2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11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https://edsystemsniu.org/college-and-career-pathway-endorsements/</a:t>
            </a:r>
            <a:r>
              <a:rPr lang="en-US"/>
              <a:t> </a:t>
            </a:r>
            <a:endParaRPr/>
          </a:p>
        </p:txBody>
      </p:sp>
      <p:sp>
        <p:nvSpPr>
          <p:cNvPr id="2395" name="Google Shape;23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12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8" name="Google Shape;24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4" name="Google Shape;2454;p13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5" name="Google Shape;2455;p1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14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9" name="Google Shape;24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7" name="Google Shape;24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4" name="Google Shape;24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1" name="Google Shape;24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8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Openings can occur because some workers retire or change jobs and someone else needs to be hired to replace them. </a:t>
            </a:r>
            <a:endParaRPr sz="18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There are also calculations about whether the number of positions for certain jobs will grow or decline over a 10- year period. </a:t>
            </a:r>
            <a:endParaRPr sz="18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As you can imagine, the need for some jobs (e.g. Wind Turbine Technicians) are increasing and the need for other jobs (e.g. Taxi Drivers) are decreasing or hardly changing</a:t>
            </a:r>
            <a:endParaRPr/>
          </a:p>
        </p:txBody>
      </p:sp>
      <p:sp>
        <p:nvSpPr>
          <p:cNvPr id="2506" name="Google Shape;25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gf594b29c63_0_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5" name="Google Shape;2515;gf594b29c6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7" name="Google Shape;2147;p2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8" name="Google Shape;2148;p2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4" name="Google Shape;2524;p19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5" name="Google Shape;2525;p1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20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2" name="Google Shape;25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9" name="Google Shape;2549;p21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recommendation is to keep the ones in green because of wages and growth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Discussion Question: Are the green dots correct or is the LMI data missing something?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Discussion Question: To be a human resource specialist, do you need a bachelor’s degree? will an associate be sufficient to get you started?</a:t>
            </a:r>
            <a:endParaRPr/>
          </a:p>
        </p:txBody>
      </p:sp>
      <p:sp>
        <p:nvSpPr>
          <p:cNvPr id="2550" name="Google Shape;2550;p2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4" name="Google Shape;2564;p22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Potential Potential Poll Questions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Are we aligning the right jobs to the right programs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Are we making the right assumptions about stackability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5" name="Google Shape;2565;p22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23:notes"/>
          <p:cNvSpPr txBox="1">
            <a:spLocks noGrp="1"/>
          </p:cNvSpPr>
          <p:nvPr>
            <p:ph type="body" idx="1"/>
          </p:nvPr>
        </p:nvSpPr>
        <p:spPr>
          <a:xfrm>
            <a:off x="710250" y="4518207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6" name="Google Shape;25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2" name="Google Shape;2592;p24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3" name="Google Shape;2593;p24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2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7" name="Google Shape;26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3" name="Google Shape;26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1" name="Google Shape;26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8" name="Google Shape;26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6" name="Google Shape;2156;p3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7" name="Google Shape;2157;p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6" name="Google Shape;2656;p29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7" name="Google Shape;2657;p2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5" name="Google Shape;2665;p30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6" name="Google Shape;2666;p30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4" name="Google Shape;2674;p31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5" name="Google Shape;2675;p3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32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2" name="Google Shape;26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33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9" name="Google Shape;269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p34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Overall Map</a:t>
            </a:r>
            <a:endParaRPr/>
          </a:p>
        </p:txBody>
      </p:sp>
      <p:sp>
        <p:nvSpPr>
          <p:cNvPr id="2706" name="Google Shape;27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p35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Selected High Priority Occupations</a:t>
            </a:r>
            <a:endParaRPr/>
          </a:p>
        </p:txBody>
      </p:sp>
      <p:sp>
        <p:nvSpPr>
          <p:cNvPr id="2711" name="Google Shape;27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36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Promising Credential programs available at several Community Colleges </a:t>
            </a:r>
            <a:endParaRPr/>
          </a:p>
        </p:txBody>
      </p:sp>
      <p:sp>
        <p:nvSpPr>
          <p:cNvPr id="2716" name="Google Shape;271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p37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Aligned to ISBE CTE as well</a:t>
            </a:r>
            <a:endParaRPr/>
          </a:p>
        </p:txBody>
      </p:sp>
      <p:sp>
        <p:nvSpPr>
          <p:cNvPr id="2721" name="Google Shape;27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6" name="Google Shape;2726;p38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Jon Begins to Speak here. </a:t>
            </a:r>
            <a:endParaRPr/>
          </a:p>
        </p:txBody>
      </p:sp>
      <p:sp>
        <p:nvSpPr>
          <p:cNvPr id="2727" name="Google Shape;2727;p38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39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6" name="Google Shape;2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2" name="Google Shape;2732;p39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3" name="Google Shape;2733;p3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40</a:t>
            </a:fld>
            <a:endParaRPr sz="14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8" name="Google Shape;2738;p40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9" name="Google Shape;2739;p40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41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6" name="Google Shape;27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2" name="Google Shape;2752;p42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3" name="Google Shape;2753;p42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43</a:t>
            </a:fld>
            <a:endParaRPr sz="14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0" name="Google Shape;2760;p43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1" name="Google Shape;2761;p4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371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8" name="Google Shape;2198;p5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Also in Career Pathways Dictionary: https://edsystemsniu.org/wp-content/uploads/2018/11/CP_Dictionary_11-13-18__FINAL.pdf </a:t>
            </a:r>
            <a:endParaRPr/>
          </a:p>
        </p:txBody>
      </p:sp>
      <p:sp>
        <p:nvSpPr>
          <p:cNvPr id="2199" name="Google Shape;2199;p5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8" name="Google Shape;2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4" name="Google Shape;2214;p7:notes"/>
          <p:cNvSpPr txBox="1">
            <a:spLocks noGrp="1"/>
          </p:cNvSpPr>
          <p:nvPr>
            <p:ph type="body" idx="1"/>
          </p:nvPr>
        </p:nvSpPr>
        <p:spPr>
          <a:xfrm>
            <a:off x="710250" y="4518207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JF</a:t>
            </a:r>
            <a:endParaRPr/>
          </a:p>
        </p:txBody>
      </p:sp>
      <p:sp>
        <p:nvSpPr>
          <p:cNvPr id="2215" name="Google Shape;2215;p7:notes"/>
          <p:cNvSpPr txBox="1">
            <a:spLocks noGrp="1"/>
          </p:cNvSpPr>
          <p:nvPr>
            <p:ph type="sldNum" idx="12"/>
          </p:nvPr>
        </p:nvSpPr>
        <p:spPr>
          <a:xfrm>
            <a:off x="4022888" y="8916883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5" name="Google Shape;2275;p8:notes"/>
          <p:cNvSpPr txBox="1">
            <a:spLocks noGrp="1"/>
          </p:cNvSpPr>
          <p:nvPr>
            <p:ph type="body" idx="1"/>
          </p:nvPr>
        </p:nvSpPr>
        <p:spPr>
          <a:xfrm>
            <a:off x="710250" y="4518207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6" name="Google Shape;2276;p8:notes"/>
          <p:cNvSpPr txBox="1">
            <a:spLocks noGrp="1"/>
          </p:cNvSpPr>
          <p:nvPr>
            <p:ph type="sldNum" idx="12"/>
          </p:nvPr>
        </p:nvSpPr>
        <p:spPr>
          <a:xfrm>
            <a:off x="4022888" y="8916883"/>
            <a:ext cx="30777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9:notes"/>
          <p:cNvSpPr txBox="1">
            <a:spLocks noGrp="1"/>
          </p:cNvSpPr>
          <p:nvPr>
            <p:ph type="body" idx="1"/>
          </p:nvPr>
        </p:nvSpPr>
        <p:spPr>
          <a:xfrm>
            <a:off x="710250" y="4518207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5850" rIns="91700" bIns="4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3" name="Google Shape;22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5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010400" y="0"/>
            <a:ext cx="521208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7" cy="1382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79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3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7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75" name="Google Shape;75;p11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>
  <p:cSld name="7.1 Blank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3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0" name="Google Shape;630;p103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Gradient">
  <p:cSld name="7.3 Totally Blank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4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3" name="Google Shape;633;p104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2192002" cy="242534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05"/>
          <p:cNvSpPr txBox="1">
            <a:spLocks noGrp="1"/>
          </p:cNvSpPr>
          <p:nvPr>
            <p:ph type="title"/>
          </p:nvPr>
        </p:nvSpPr>
        <p:spPr>
          <a:xfrm>
            <a:off x="269825" y="250032"/>
            <a:ext cx="115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05"/>
          <p:cNvSpPr txBox="1">
            <a:spLocks noGrp="1"/>
          </p:cNvSpPr>
          <p:nvPr>
            <p:ph type="body" idx="1"/>
          </p:nvPr>
        </p:nvSpPr>
        <p:spPr>
          <a:xfrm>
            <a:off x="269825" y="1825625"/>
            <a:ext cx="1154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8" name="Google Shape;638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2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06"/>
          <p:cNvSpPr/>
          <p:nvPr/>
        </p:nvSpPr>
        <p:spPr>
          <a:xfrm>
            <a:off x="8421115" y="2114586"/>
            <a:ext cx="1469100" cy="12666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06"/>
          <p:cNvSpPr/>
          <p:nvPr/>
        </p:nvSpPr>
        <p:spPr>
          <a:xfrm>
            <a:off x="9306031" y="2903585"/>
            <a:ext cx="863400" cy="7443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06"/>
          <p:cNvSpPr txBox="1"/>
          <p:nvPr/>
        </p:nvSpPr>
        <p:spPr>
          <a:xfrm>
            <a:off x="8174183" y="-1399309"/>
            <a:ext cx="184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06"/>
          <p:cNvSpPr txBox="1">
            <a:spLocks noGrp="1"/>
          </p:cNvSpPr>
          <p:nvPr>
            <p:ph type="ctrTitle"/>
          </p:nvPr>
        </p:nvSpPr>
        <p:spPr>
          <a:xfrm>
            <a:off x="2003183" y="3289267"/>
            <a:ext cx="81663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3300"/>
              <a:buFont typeface="Arial Narrow"/>
              <a:buNone/>
              <a:defRPr sz="3300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5" name="Google Shape;64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87" y="4841022"/>
            <a:ext cx="3396765" cy="1248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0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9" name="Google Shape;649;p107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0" name="Google Shape;650;p10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1" name="Google Shape;651;p107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0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3605" y="965373"/>
            <a:ext cx="5186996" cy="190633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08"/>
          <p:cNvSpPr txBox="1">
            <a:spLocks noGrp="1"/>
          </p:cNvSpPr>
          <p:nvPr>
            <p:ph type="ctrTitle"/>
          </p:nvPr>
        </p:nvSpPr>
        <p:spPr>
          <a:xfrm>
            <a:off x="1514375" y="201933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3038"/>
              <a:buFont typeface="Arial Narrow"/>
              <a:buNone/>
              <a:defRPr sz="3038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08"/>
          <p:cNvSpPr txBox="1">
            <a:spLocks noGrp="1"/>
          </p:cNvSpPr>
          <p:nvPr>
            <p:ph type="subTitle" idx="1"/>
          </p:nvPr>
        </p:nvSpPr>
        <p:spPr>
          <a:xfrm>
            <a:off x="1514375" y="4499004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5117" y="0"/>
            <a:ext cx="12387118" cy="699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245" y="1330036"/>
            <a:ext cx="4693715" cy="172503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09"/>
          <p:cNvSpPr txBox="1">
            <a:spLocks noGrp="1"/>
          </p:cNvSpPr>
          <p:nvPr>
            <p:ph type="ctrTitle"/>
          </p:nvPr>
        </p:nvSpPr>
        <p:spPr>
          <a:xfrm>
            <a:off x="1514375" y="201933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3038"/>
              <a:buFont typeface="Arial Narrow"/>
              <a:buNone/>
              <a:defRPr sz="3038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09"/>
          <p:cNvSpPr txBox="1">
            <a:spLocks noGrp="1"/>
          </p:cNvSpPr>
          <p:nvPr>
            <p:ph type="subTitle" idx="1"/>
          </p:nvPr>
        </p:nvSpPr>
        <p:spPr>
          <a:xfrm>
            <a:off x="1514375" y="4499004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245" y="1330036"/>
            <a:ext cx="4693715" cy="1725038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10"/>
          <p:cNvSpPr txBox="1">
            <a:spLocks noGrp="1"/>
          </p:cNvSpPr>
          <p:nvPr>
            <p:ph type="ctrTitle"/>
          </p:nvPr>
        </p:nvSpPr>
        <p:spPr>
          <a:xfrm>
            <a:off x="1514375" y="201933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3038"/>
              <a:buFont typeface="Arial Narrow"/>
              <a:buNone/>
              <a:defRPr sz="3038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10"/>
          <p:cNvSpPr txBox="1">
            <a:spLocks noGrp="1"/>
          </p:cNvSpPr>
          <p:nvPr>
            <p:ph type="subTitle" idx="1"/>
          </p:nvPr>
        </p:nvSpPr>
        <p:spPr>
          <a:xfrm>
            <a:off x="1514375" y="4499004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350"/>
              <a:buNone/>
              <a:defRPr sz="1350"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11"/>
          <p:cNvPicPr preferRelativeResize="0"/>
          <p:nvPr/>
        </p:nvPicPr>
        <p:blipFill rotWithShape="1">
          <a:blip r:embed="rId2">
            <a:alphaModFix/>
          </a:blip>
          <a:srcRect r="12701"/>
          <a:stretch/>
        </p:blipFill>
        <p:spPr>
          <a:xfrm rot="10800000">
            <a:off x="0" y="17460"/>
            <a:ext cx="12192000" cy="61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87" y="4841022"/>
            <a:ext cx="3396765" cy="124838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11"/>
          <p:cNvSpPr/>
          <p:nvPr/>
        </p:nvSpPr>
        <p:spPr>
          <a:xfrm>
            <a:off x="1214749" y="368842"/>
            <a:ext cx="5187600" cy="447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5B89">
              <a:alpha val="7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11"/>
          <p:cNvSpPr txBox="1">
            <a:spLocks noGrp="1"/>
          </p:cNvSpPr>
          <p:nvPr>
            <p:ph type="ctrTitle"/>
          </p:nvPr>
        </p:nvSpPr>
        <p:spPr>
          <a:xfrm>
            <a:off x="1961149" y="1506078"/>
            <a:ext cx="36948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5"/>
              <a:buFont typeface="Arial Narrow"/>
              <a:buNone/>
              <a:defRPr sz="2475" b="0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11"/>
          <p:cNvSpPr/>
          <p:nvPr/>
        </p:nvSpPr>
        <p:spPr>
          <a:xfrm>
            <a:off x="1426897" y="551730"/>
            <a:ext cx="4763400" cy="41064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0077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1"/>
          <p:cNvSpPr/>
          <p:nvPr/>
        </p:nvSpPr>
        <p:spPr>
          <a:xfrm>
            <a:off x="5478406" y="2221148"/>
            <a:ext cx="2938200" cy="25329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11"/>
          <p:cNvSpPr/>
          <p:nvPr/>
        </p:nvSpPr>
        <p:spPr>
          <a:xfrm>
            <a:off x="7627914" y="2843546"/>
            <a:ext cx="1727100" cy="14889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1"/>
          <p:cNvSpPr txBox="1"/>
          <p:nvPr/>
        </p:nvSpPr>
        <p:spPr>
          <a:xfrm>
            <a:off x="8174185" y="-1399309"/>
            <a:ext cx="18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87" y="4841022"/>
            <a:ext cx="3396765" cy="1248382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12"/>
          <p:cNvSpPr/>
          <p:nvPr/>
        </p:nvSpPr>
        <p:spPr>
          <a:xfrm>
            <a:off x="1214749" y="368842"/>
            <a:ext cx="5187600" cy="447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5B89">
              <a:alpha val="7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12"/>
          <p:cNvSpPr/>
          <p:nvPr/>
        </p:nvSpPr>
        <p:spPr>
          <a:xfrm>
            <a:off x="1426897" y="551730"/>
            <a:ext cx="4763400" cy="41064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0077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12"/>
          <p:cNvSpPr/>
          <p:nvPr/>
        </p:nvSpPr>
        <p:spPr>
          <a:xfrm>
            <a:off x="5971257" y="1676354"/>
            <a:ext cx="2518200" cy="21708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12"/>
          <p:cNvSpPr/>
          <p:nvPr/>
        </p:nvSpPr>
        <p:spPr>
          <a:xfrm>
            <a:off x="7604530" y="1116079"/>
            <a:ext cx="1727100" cy="14889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12"/>
          <p:cNvSpPr txBox="1"/>
          <p:nvPr/>
        </p:nvSpPr>
        <p:spPr>
          <a:xfrm>
            <a:off x="8174185" y="-1399309"/>
            <a:ext cx="18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12"/>
          <p:cNvSpPr txBox="1">
            <a:spLocks noGrp="1"/>
          </p:cNvSpPr>
          <p:nvPr>
            <p:ph type="ctrTitle"/>
          </p:nvPr>
        </p:nvSpPr>
        <p:spPr>
          <a:xfrm>
            <a:off x="1961149" y="1506078"/>
            <a:ext cx="36948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5"/>
              <a:buFont typeface="Arial Narrow"/>
              <a:buNone/>
              <a:defRPr sz="2475" b="0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9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9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52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13"/>
          <p:cNvSpPr/>
          <p:nvPr/>
        </p:nvSpPr>
        <p:spPr>
          <a:xfrm>
            <a:off x="345321" y="1073380"/>
            <a:ext cx="5187600" cy="447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5B89">
              <a:alpha val="7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13"/>
          <p:cNvSpPr/>
          <p:nvPr/>
        </p:nvSpPr>
        <p:spPr>
          <a:xfrm>
            <a:off x="557470" y="1256268"/>
            <a:ext cx="4763400" cy="41064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0077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13"/>
          <p:cNvSpPr/>
          <p:nvPr/>
        </p:nvSpPr>
        <p:spPr>
          <a:xfrm>
            <a:off x="4786655" y="3012597"/>
            <a:ext cx="2938200" cy="25329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13"/>
          <p:cNvSpPr/>
          <p:nvPr/>
        </p:nvSpPr>
        <p:spPr>
          <a:xfrm>
            <a:off x="6936163" y="3634995"/>
            <a:ext cx="1727100" cy="14889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13"/>
          <p:cNvSpPr txBox="1"/>
          <p:nvPr/>
        </p:nvSpPr>
        <p:spPr>
          <a:xfrm>
            <a:off x="8174185" y="-1399309"/>
            <a:ext cx="18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13"/>
          <p:cNvSpPr txBox="1">
            <a:spLocks noGrp="1"/>
          </p:cNvSpPr>
          <p:nvPr>
            <p:ph type="ctrTitle"/>
          </p:nvPr>
        </p:nvSpPr>
        <p:spPr>
          <a:xfrm>
            <a:off x="1091722" y="2210616"/>
            <a:ext cx="36948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5"/>
              <a:buFont typeface="Arial Narrow"/>
              <a:buNone/>
              <a:defRPr sz="2475" b="0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5" name="Google Shape;695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0287" y="4841022"/>
            <a:ext cx="3396765" cy="1248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14"/>
          <p:cNvSpPr/>
          <p:nvPr/>
        </p:nvSpPr>
        <p:spPr>
          <a:xfrm>
            <a:off x="8421117" y="2114588"/>
            <a:ext cx="1469100" cy="12666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4"/>
          <p:cNvSpPr/>
          <p:nvPr/>
        </p:nvSpPr>
        <p:spPr>
          <a:xfrm>
            <a:off x="9306033" y="2903585"/>
            <a:ext cx="863400" cy="744300"/>
          </a:xfrm>
          <a:prstGeom prst="hexagon">
            <a:avLst>
              <a:gd name="adj" fmla="val 25000"/>
              <a:gd name="vf" fmla="val 115470"/>
            </a:avLst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14"/>
          <p:cNvSpPr txBox="1"/>
          <p:nvPr/>
        </p:nvSpPr>
        <p:spPr>
          <a:xfrm>
            <a:off x="8174185" y="-1399309"/>
            <a:ext cx="1848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14"/>
          <p:cNvSpPr txBox="1">
            <a:spLocks noGrp="1"/>
          </p:cNvSpPr>
          <p:nvPr>
            <p:ph type="ctrTitle"/>
          </p:nvPr>
        </p:nvSpPr>
        <p:spPr>
          <a:xfrm>
            <a:off x="2003185" y="3289267"/>
            <a:ext cx="81663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2475"/>
              <a:buFont typeface="Arial Narrow"/>
              <a:buNone/>
              <a:defRPr sz="2475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2" name="Google Shape;702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87" y="4841022"/>
            <a:ext cx="3396765" cy="1248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649824"/>
            <a:ext cx="9496576" cy="4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4783" y="5998302"/>
            <a:ext cx="1948468" cy="71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7155" y="388956"/>
            <a:ext cx="6573977" cy="6573977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115"/>
          <p:cNvSpPr txBox="1">
            <a:spLocks noGrp="1"/>
          </p:cNvSpPr>
          <p:nvPr>
            <p:ph type="title"/>
          </p:nvPr>
        </p:nvSpPr>
        <p:spPr>
          <a:xfrm>
            <a:off x="224854" y="209867"/>
            <a:ext cx="117264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15"/>
          <p:cNvSpPr txBox="1">
            <a:spLocks noGrp="1"/>
          </p:cNvSpPr>
          <p:nvPr>
            <p:ph type="body" idx="1"/>
          </p:nvPr>
        </p:nvSpPr>
        <p:spPr>
          <a:xfrm>
            <a:off x="224854" y="1046727"/>
            <a:ext cx="5794800" cy="5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663271"/>
            <a:ext cx="9496576" cy="4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16"/>
          <p:cNvPicPr preferRelativeResize="0"/>
          <p:nvPr/>
        </p:nvPicPr>
        <p:blipFill rotWithShape="1">
          <a:blip r:embed="rId3">
            <a:alphaModFix/>
          </a:blip>
          <a:srcRect l="2998" r="40749"/>
          <a:stretch/>
        </p:blipFill>
        <p:spPr>
          <a:xfrm>
            <a:off x="6389675" y="0"/>
            <a:ext cx="578734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16"/>
          <p:cNvSpPr/>
          <p:nvPr/>
        </p:nvSpPr>
        <p:spPr>
          <a:xfrm>
            <a:off x="6389675" y="0"/>
            <a:ext cx="5802300" cy="6858000"/>
          </a:xfrm>
          <a:prstGeom prst="rect">
            <a:avLst/>
          </a:prstGeom>
          <a:solidFill>
            <a:srgbClr val="005B89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16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16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5" name="Google Shape;715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4852" y="5809129"/>
            <a:ext cx="2284749" cy="839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663271"/>
            <a:ext cx="9496576" cy="4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17"/>
          <p:cNvPicPr preferRelativeResize="0"/>
          <p:nvPr/>
        </p:nvPicPr>
        <p:blipFill rotWithShape="1">
          <a:blip r:embed="rId3">
            <a:alphaModFix/>
          </a:blip>
          <a:srcRect l="14358" t="199" r="54392"/>
          <a:stretch/>
        </p:blipFill>
        <p:spPr>
          <a:xfrm>
            <a:off x="6389675" y="0"/>
            <a:ext cx="57873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17"/>
          <p:cNvSpPr/>
          <p:nvPr/>
        </p:nvSpPr>
        <p:spPr>
          <a:xfrm>
            <a:off x="6374698" y="0"/>
            <a:ext cx="5802300" cy="6858000"/>
          </a:xfrm>
          <a:prstGeom prst="rect">
            <a:avLst/>
          </a:prstGeom>
          <a:solidFill>
            <a:srgbClr val="005B89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17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17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2" name="Google Shape;722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4852" y="5809129"/>
            <a:ext cx="2284749" cy="839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118"/>
          <p:cNvPicPr preferRelativeResize="0"/>
          <p:nvPr/>
        </p:nvPicPr>
        <p:blipFill rotWithShape="1">
          <a:blip r:embed="rId2">
            <a:alphaModFix/>
          </a:blip>
          <a:srcRect l="410" r="1808" b="1505"/>
          <a:stretch/>
        </p:blipFill>
        <p:spPr>
          <a:xfrm flipH="1">
            <a:off x="-2" y="0"/>
            <a:ext cx="121643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4783" y="5998302"/>
            <a:ext cx="1948468" cy="71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7155" y="388956"/>
            <a:ext cx="6573977" cy="6573977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18"/>
          <p:cNvSpPr txBox="1">
            <a:spLocks noGrp="1"/>
          </p:cNvSpPr>
          <p:nvPr>
            <p:ph type="title"/>
          </p:nvPr>
        </p:nvSpPr>
        <p:spPr>
          <a:xfrm>
            <a:off x="224854" y="209867"/>
            <a:ext cx="117264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8"/>
          <p:cNvSpPr txBox="1">
            <a:spLocks noGrp="1"/>
          </p:cNvSpPr>
          <p:nvPr>
            <p:ph type="body" idx="1"/>
          </p:nvPr>
        </p:nvSpPr>
        <p:spPr>
          <a:xfrm>
            <a:off x="224854" y="1046727"/>
            <a:ext cx="5794800" cy="5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119"/>
          <p:cNvPicPr preferRelativeResize="0"/>
          <p:nvPr/>
        </p:nvPicPr>
        <p:blipFill rotWithShape="1">
          <a:blip r:embed="rId2">
            <a:alphaModFix/>
          </a:blip>
          <a:srcRect l="31762"/>
          <a:stretch/>
        </p:blipFill>
        <p:spPr>
          <a:xfrm>
            <a:off x="0" y="32870"/>
            <a:ext cx="829259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19"/>
          <p:cNvPicPr preferRelativeResize="0"/>
          <p:nvPr/>
        </p:nvPicPr>
        <p:blipFill rotWithShape="1">
          <a:blip r:embed="rId3">
            <a:alphaModFix/>
          </a:blip>
          <a:srcRect l="2998" r="40749"/>
          <a:stretch/>
        </p:blipFill>
        <p:spPr>
          <a:xfrm>
            <a:off x="6389675" y="0"/>
            <a:ext cx="578734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19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19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4" name="Google Shape;734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4852" y="5809129"/>
            <a:ext cx="2284749" cy="839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120"/>
          <p:cNvPicPr preferRelativeResize="0"/>
          <p:nvPr/>
        </p:nvPicPr>
        <p:blipFill rotWithShape="1">
          <a:blip r:embed="rId2">
            <a:alphaModFix/>
          </a:blip>
          <a:srcRect l="31762"/>
          <a:stretch/>
        </p:blipFill>
        <p:spPr>
          <a:xfrm>
            <a:off x="0" y="32870"/>
            <a:ext cx="829259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20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20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9" name="Google Shape;739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4852" y="5809129"/>
            <a:ext cx="2284749" cy="83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20"/>
          <p:cNvPicPr preferRelativeResize="0"/>
          <p:nvPr/>
        </p:nvPicPr>
        <p:blipFill rotWithShape="1">
          <a:blip r:embed="rId4">
            <a:alphaModFix/>
          </a:blip>
          <a:srcRect l="14358" t="199" r="54392"/>
          <a:stretch/>
        </p:blipFill>
        <p:spPr>
          <a:xfrm>
            <a:off x="6389675" y="0"/>
            <a:ext cx="57873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21"/>
          <p:cNvPicPr preferRelativeResize="0"/>
          <p:nvPr/>
        </p:nvPicPr>
        <p:blipFill rotWithShape="1">
          <a:blip r:embed="rId2">
            <a:alphaModFix/>
          </a:blip>
          <a:srcRect l="10596" t="1263" r="3882"/>
          <a:stretch/>
        </p:blipFill>
        <p:spPr>
          <a:xfrm>
            <a:off x="0" y="0"/>
            <a:ext cx="121919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21"/>
          <p:cNvSpPr/>
          <p:nvPr/>
        </p:nvSpPr>
        <p:spPr>
          <a:xfrm>
            <a:off x="219636" y="1230710"/>
            <a:ext cx="6046800" cy="54180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21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21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6" name="Google Shape;74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"/>
            <a:ext cx="12191999" cy="6880208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22"/>
          <p:cNvSpPr/>
          <p:nvPr/>
        </p:nvSpPr>
        <p:spPr>
          <a:xfrm>
            <a:off x="219639" y="1201364"/>
            <a:ext cx="6046800" cy="54474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22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22"/>
          <p:cNvSpPr txBox="1">
            <a:spLocks noGrp="1"/>
          </p:cNvSpPr>
          <p:nvPr>
            <p:ph type="body" idx="1"/>
          </p:nvPr>
        </p:nvSpPr>
        <p:spPr>
          <a:xfrm>
            <a:off x="219636" y="1230711"/>
            <a:ext cx="60468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2" name="Google Shape;752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281767" y="62944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Content">
  <p:cSld name="11_Two Content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123"/>
          <p:cNvPicPr preferRelativeResize="0"/>
          <p:nvPr/>
        </p:nvPicPr>
        <p:blipFill rotWithShape="1">
          <a:blip r:embed="rId2">
            <a:alphaModFix/>
          </a:blip>
          <a:srcRect l="31761" r="15783"/>
          <a:stretch/>
        </p:blipFill>
        <p:spPr>
          <a:xfrm>
            <a:off x="0" y="32870"/>
            <a:ext cx="63746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23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23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8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7" name="Google Shape;757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4852" y="5809129"/>
            <a:ext cx="2284749" cy="83969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23"/>
          <p:cNvSpPr>
            <a:spLocks noGrp="1"/>
          </p:cNvSpPr>
          <p:nvPr>
            <p:ph type="pic" idx="2"/>
          </p:nvPr>
        </p:nvSpPr>
        <p:spPr>
          <a:xfrm>
            <a:off x="6375400" y="0"/>
            <a:ext cx="5816700" cy="689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24"/>
          <p:cNvPicPr preferRelativeResize="0"/>
          <p:nvPr/>
        </p:nvPicPr>
        <p:blipFill rotWithShape="1">
          <a:blip r:embed="rId2">
            <a:alphaModFix/>
          </a:blip>
          <a:srcRect r="2143" b="2143"/>
          <a:stretch/>
        </p:blipFill>
        <p:spPr>
          <a:xfrm>
            <a:off x="-12698" y="0"/>
            <a:ext cx="12204700" cy="68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24"/>
          <p:cNvSpPr txBox="1">
            <a:spLocks noGrp="1"/>
          </p:cNvSpPr>
          <p:nvPr>
            <p:ph type="title"/>
          </p:nvPr>
        </p:nvSpPr>
        <p:spPr>
          <a:xfrm>
            <a:off x="269826" y="250032"/>
            <a:ext cx="115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24"/>
          <p:cNvSpPr txBox="1">
            <a:spLocks noGrp="1"/>
          </p:cNvSpPr>
          <p:nvPr>
            <p:ph type="body" idx="1"/>
          </p:nvPr>
        </p:nvSpPr>
        <p:spPr>
          <a:xfrm>
            <a:off x="269826" y="1825625"/>
            <a:ext cx="1154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25"/>
          <p:cNvSpPr txBox="1">
            <a:spLocks noGrp="1"/>
          </p:cNvSpPr>
          <p:nvPr>
            <p:ph type="title"/>
          </p:nvPr>
        </p:nvSpPr>
        <p:spPr>
          <a:xfrm>
            <a:off x="269826" y="250032"/>
            <a:ext cx="115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25"/>
          <p:cNvSpPr txBox="1">
            <a:spLocks noGrp="1"/>
          </p:cNvSpPr>
          <p:nvPr>
            <p:ph type="body" idx="1"/>
          </p:nvPr>
        </p:nvSpPr>
        <p:spPr>
          <a:xfrm>
            <a:off x="269826" y="1825625"/>
            <a:ext cx="1154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26"/>
          <p:cNvSpPr txBox="1">
            <a:spLocks noGrp="1"/>
          </p:cNvSpPr>
          <p:nvPr>
            <p:ph type="title"/>
          </p:nvPr>
        </p:nvSpPr>
        <p:spPr>
          <a:xfrm>
            <a:off x="269826" y="250032"/>
            <a:ext cx="115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26"/>
          <p:cNvSpPr txBox="1">
            <a:spLocks noGrp="1"/>
          </p:cNvSpPr>
          <p:nvPr>
            <p:ph type="body" idx="1"/>
          </p:nvPr>
        </p:nvSpPr>
        <p:spPr>
          <a:xfrm>
            <a:off x="269826" y="1825625"/>
            <a:ext cx="1154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3" name="Google Shape;773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"/>
            <a:ext cx="12192002" cy="242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27"/>
          <p:cNvSpPr txBox="1">
            <a:spLocks noGrp="1"/>
          </p:cNvSpPr>
          <p:nvPr>
            <p:ph type="title"/>
          </p:nvPr>
        </p:nvSpPr>
        <p:spPr>
          <a:xfrm>
            <a:off x="269826" y="250032"/>
            <a:ext cx="115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27"/>
          <p:cNvSpPr txBox="1">
            <a:spLocks noGrp="1"/>
          </p:cNvSpPr>
          <p:nvPr>
            <p:ph type="body" idx="1"/>
          </p:nvPr>
        </p:nvSpPr>
        <p:spPr>
          <a:xfrm>
            <a:off x="269826" y="1825625"/>
            <a:ext cx="1154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28"/>
          <p:cNvPicPr preferRelativeResize="0"/>
          <p:nvPr/>
        </p:nvPicPr>
        <p:blipFill rotWithShape="1">
          <a:blip r:embed="rId2">
            <a:alphaModFix/>
          </a:blip>
          <a:srcRect r="2143" b="2143"/>
          <a:stretch/>
        </p:blipFill>
        <p:spPr>
          <a:xfrm>
            <a:off x="-12698" y="0"/>
            <a:ext cx="12204700" cy="68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28"/>
          <p:cNvSpPr txBox="1">
            <a:spLocks noGrp="1"/>
          </p:cNvSpPr>
          <p:nvPr>
            <p:ph type="title"/>
          </p:nvPr>
        </p:nvSpPr>
        <p:spPr>
          <a:xfrm>
            <a:off x="209861" y="269824"/>
            <a:ext cx="116010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28"/>
          <p:cNvSpPr txBox="1">
            <a:spLocks noGrp="1"/>
          </p:cNvSpPr>
          <p:nvPr>
            <p:ph type="body" idx="1"/>
          </p:nvPr>
        </p:nvSpPr>
        <p:spPr>
          <a:xfrm>
            <a:off x="209861" y="1153749"/>
            <a:ext cx="5505000" cy="5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128"/>
          <p:cNvSpPr txBox="1">
            <a:spLocks noGrp="1"/>
          </p:cNvSpPr>
          <p:nvPr>
            <p:ph type="body" idx="2"/>
          </p:nvPr>
        </p:nvSpPr>
        <p:spPr>
          <a:xfrm>
            <a:off x="6089652" y="1150577"/>
            <a:ext cx="5721300" cy="5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29"/>
          <p:cNvSpPr/>
          <p:nvPr/>
        </p:nvSpPr>
        <p:spPr>
          <a:xfrm>
            <a:off x="219637" y="1150577"/>
            <a:ext cx="5495400" cy="50265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29"/>
          <p:cNvSpPr/>
          <p:nvPr/>
        </p:nvSpPr>
        <p:spPr>
          <a:xfrm>
            <a:off x="6089025" y="1150577"/>
            <a:ext cx="5721900" cy="50265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29"/>
          <p:cNvSpPr txBox="1">
            <a:spLocks noGrp="1"/>
          </p:cNvSpPr>
          <p:nvPr>
            <p:ph type="title"/>
          </p:nvPr>
        </p:nvSpPr>
        <p:spPr>
          <a:xfrm>
            <a:off x="209861" y="269824"/>
            <a:ext cx="116010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29"/>
          <p:cNvSpPr txBox="1">
            <a:spLocks noGrp="1"/>
          </p:cNvSpPr>
          <p:nvPr>
            <p:ph type="body" idx="1"/>
          </p:nvPr>
        </p:nvSpPr>
        <p:spPr>
          <a:xfrm>
            <a:off x="209861" y="1153749"/>
            <a:ext cx="5505000" cy="5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129"/>
          <p:cNvSpPr txBox="1">
            <a:spLocks noGrp="1"/>
          </p:cNvSpPr>
          <p:nvPr>
            <p:ph type="body" idx="2"/>
          </p:nvPr>
        </p:nvSpPr>
        <p:spPr>
          <a:xfrm>
            <a:off x="6089652" y="1150577"/>
            <a:ext cx="5721300" cy="5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2" name="Google Shape;792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30"/>
          <p:cNvSpPr/>
          <p:nvPr/>
        </p:nvSpPr>
        <p:spPr>
          <a:xfrm>
            <a:off x="6089025" y="1150577"/>
            <a:ext cx="5721900" cy="50265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30"/>
          <p:cNvSpPr/>
          <p:nvPr/>
        </p:nvSpPr>
        <p:spPr>
          <a:xfrm>
            <a:off x="219637" y="1150577"/>
            <a:ext cx="5495400" cy="502650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30"/>
          <p:cNvSpPr txBox="1">
            <a:spLocks noGrp="1"/>
          </p:cNvSpPr>
          <p:nvPr>
            <p:ph type="title"/>
          </p:nvPr>
        </p:nvSpPr>
        <p:spPr>
          <a:xfrm>
            <a:off x="209861" y="269824"/>
            <a:ext cx="116010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rial Narrow"/>
              <a:buNone/>
              <a:defRPr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30"/>
          <p:cNvSpPr txBox="1">
            <a:spLocks noGrp="1"/>
          </p:cNvSpPr>
          <p:nvPr>
            <p:ph type="body" idx="1"/>
          </p:nvPr>
        </p:nvSpPr>
        <p:spPr>
          <a:xfrm>
            <a:off x="209861" y="1153749"/>
            <a:ext cx="5505000" cy="5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130"/>
          <p:cNvSpPr txBox="1">
            <a:spLocks noGrp="1"/>
          </p:cNvSpPr>
          <p:nvPr>
            <p:ph type="body" idx="2"/>
          </p:nvPr>
        </p:nvSpPr>
        <p:spPr>
          <a:xfrm>
            <a:off x="6089652" y="1150577"/>
            <a:ext cx="5721300" cy="5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7A8"/>
              </a:buClr>
              <a:buSzPts val="2400"/>
              <a:buChar char="•"/>
              <a:defRPr b="0" i="0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b="0" i="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0" name="Google Shape;80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31"/>
          <p:cNvPicPr preferRelativeResize="0"/>
          <p:nvPr/>
        </p:nvPicPr>
        <p:blipFill rotWithShape="1">
          <a:blip r:embed="rId2">
            <a:alphaModFix/>
          </a:blip>
          <a:srcRect r="2143" b="2143"/>
          <a:stretch/>
        </p:blipFill>
        <p:spPr>
          <a:xfrm>
            <a:off x="-12698" y="0"/>
            <a:ext cx="12204700" cy="68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31"/>
          <p:cNvSpPr txBox="1">
            <a:spLocks noGrp="1"/>
          </p:cNvSpPr>
          <p:nvPr>
            <p:ph type="title"/>
          </p:nvPr>
        </p:nvSpPr>
        <p:spPr>
          <a:xfrm>
            <a:off x="838200" y="1639743"/>
            <a:ext cx="105156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1575"/>
              <a:buFont typeface="Arial Narrow"/>
              <a:buNone/>
              <a:defRPr sz="1575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32"/>
          <p:cNvPicPr preferRelativeResize="0"/>
          <p:nvPr/>
        </p:nvPicPr>
        <p:blipFill rotWithShape="1">
          <a:blip r:embed="rId2">
            <a:alphaModFix/>
          </a:blip>
          <a:srcRect r="2238" b="2561"/>
          <a:stretch/>
        </p:blipFill>
        <p:spPr>
          <a:xfrm>
            <a:off x="1" y="-1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6323" y="5609969"/>
            <a:ext cx="2554679" cy="9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32"/>
          <p:cNvSpPr txBox="1">
            <a:spLocks noGrp="1"/>
          </p:cNvSpPr>
          <p:nvPr>
            <p:ph type="title"/>
          </p:nvPr>
        </p:nvSpPr>
        <p:spPr>
          <a:xfrm>
            <a:off x="838200" y="1639743"/>
            <a:ext cx="105156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1575"/>
              <a:buFont typeface="Arial Narrow"/>
              <a:buNone/>
              <a:defRPr sz="1575" b="0" i="0">
                <a:solidFill>
                  <a:srgbClr val="005B8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9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9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695424" y="17460"/>
            <a:ext cx="9496576" cy="4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407" y="1239858"/>
            <a:ext cx="5477940" cy="2013258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33"/>
          <p:cNvSpPr txBox="1"/>
          <p:nvPr/>
        </p:nvSpPr>
        <p:spPr>
          <a:xfrm>
            <a:off x="3810000" y="4521552"/>
            <a:ext cx="4572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5"/>
              <a:buFont typeface="Arial"/>
              <a:buNone/>
            </a:pPr>
            <a:r>
              <a:rPr lang="en-US" sz="2475" b="1" i="0" u="none" strike="noStrike" cap="none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33"/>
          <p:cNvSpPr/>
          <p:nvPr/>
        </p:nvSpPr>
        <p:spPr>
          <a:xfrm>
            <a:off x="1808020" y="3966017"/>
            <a:ext cx="8576100" cy="45600"/>
          </a:xfrm>
          <a:prstGeom prst="rect">
            <a:avLst/>
          </a:prstGeom>
          <a:solidFill>
            <a:srgbClr val="005B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407" y="1239858"/>
            <a:ext cx="5477940" cy="201325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34"/>
          <p:cNvSpPr txBox="1"/>
          <p:nvPr/>
        </p:nvSpPr>
        <p:spPr>
          <a:xfrm>
            <a:off x="3810000" y="4521552"/>
            <a:ext cx="4572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5"/>
              <a:buFont typeface="Arial"/>
              <a:buNone/>
            </a:pPr>
            <a:r>
              <a:rPr lang="en-US" sz="2475" b="1" i="0" u="none" strike="noStrike" cap="none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34"/>
          <p:cNvSpPr/>
          <p:nvPr/>
        </p:nvSpPr>
        <p:spPr>
          <a:xfrm>
            <a:off x="1808020" y="3966017"/>
            <a:ext cx="8576100" cy="45600"/>
          </a:xfrm>
          <a:prstGeom prst="rect">
            <a:avLst/>
          </a:prstGeom>
          <a:solidFill>
            <a:srgbClr val="005B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" y="0"/>
            <a:ext cx="1215264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407" y="1239858"/>
            <a:ext cx="5477940" cy="2013258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35"/>
          <p:cNvSpPr txBox="1"/>
          <p:nvPr/>
        </p:nvSpPr>
        <p:spPr>
          <a:xfrm>
            <a:off x="3810000" y="4521552"/>
            <a:ext cx="4572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5"/>
              <a:buFont typeface="Arial"/>
              <a:buNone/>
            </a:pPr>
            <a:r>
              <a:rPr lang="en-US" sz="2475" b="1" i="0" u="none" strike="noStrike" cap="none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135"/>
          <p:cNvSpPr/>
          <p:nvPr/>
        </p:nvSpPr>
        <p:spPr>
          <a:xfrm>
            <a:off x="1808020" y="3966017"/>
            <a:ext cx="8576100" cy="45600"/>
          </a:xfrm>
          <a:prstGeom prst="rect">
            <a:avLst/>
          </a:prstGeom>
          <a:solidFill>
            <a:srgbClr val="005B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5117" y="0"/>
            <a:ext cx="12387118" cy="699031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36"/>
          <p:cNvSpPr txBox="1"/>
          <p:nvPr/>
        </p:nvSpPr>
        <p:spPr>
          <a:xfrm>
            <a:off x="3810000" y="4521552"/>
            <a:ext cx="4572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5"/>
              <a:buFont typeface="Arial"/>
              <a:buNone/>
            </a:pPr>
            <a:r>
              <a:rPr lang="en-US" sz="2475" b="1" i="0" u="none" strike="noStrike" cap="none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36"/>
          <p:cNvSpPr/>
          <p:nvPr/>
        </p:nvSpPr>
        <p:spPr>
          <a:xfrm>
            <a:off x="1808020" y="3966017"/>
            <a:ext cx="8576100" cy="45600"/>
          </a:xfrm>
          <a:prstGeom prst="rect">
            <a:avLst/>
          </a:prstGeom>
          <a:solidFill>
            <a:srgbClr val="005B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407" y="1239858"/>
            <a:ext cx="5477940" cy="201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8"/>
          <p:cNvSpPr txBox="1">
            <a:spLocks noGrp="1"/>
          </p:cNvSpPr>
          <p:nvPr>
            <p:ph type="title"/>
          </p:nvPr>
        </p:nvSpPr>
        <p:spPr>
          <a:xfrm>
            <a:off x="761975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3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8" name="Google Shape;838;p138"/>
          <p:cNvSpPr txBox="1">
            <a:spLocks noGrp="1"/>
          </p:cNvSpPr>
          <p:nvPr>
            <p:ph type="subTitle" idx="1"/>
          </p:nvPr>
        </p:nvSpPr>
        <p:spPr>
          <a:xfrm>
            <a:off x="761975" y="3603517"/>
            <a:ext cx="100584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9" name="Google Shape;839;p138"/>
          <p:cNvSpPr/>
          <p:nvPr/>
        </p:nvSpPr>
        <p:spPr>
          <a:xfrm>
            <a:off x="0" y="0"/>
            <a:ext cx="162560" cy="685759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40" name="Google Shape;840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1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39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40"/>
          <p:cNvSpPr txBox="1">
            <a:spLocks noGrp="1"/>
          </p:cNvSpPr>
          <p:nvPr>
            <p:ph type="title"/>
          </p:nvPr>
        </p:nvSpPr>
        <p:spPr>
          <a:xfrm>
            <a:off x="457200" y="365127"/>
            <a:ext cx="11277600" cy="99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4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7" name="Google Shape;847;p140"/>
          <p:cNvSpPr txBox="1">
            <a:spLocks noGrp="1"/>
          </p:cNvSpPr>
          <p:nvPr>
            <p:ph type="body" idx="1"/>
          </p:nvPr>
        </p:nvSpPr>
        <p:spPr>
          <a:xfrm>
            <a:off x="584229" y="1690688"/>
            <a:ext cx="11022859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41"/>
          <p:cNvSpPr/>
          <p:nvPr/>
        </p:nvSpPr>
        <p:spPr>
          <a:xfrm>
            <a:off x="2" y="0"/>
            <a:ext cx="4267199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50" name="Google Shape;850;p14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1" name="Google Shape;851;p141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41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200" cy="517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6pPr>
            <a:lvl7pPr marL="3200400" lvl="6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7pPr>
            <a:lvl8pPr marL="3657600" lvl="7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8pPr>
            <a:lvl9pPr marL="4114800" lvl="8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42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55" name="Google Shape;855;p142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sap Condensed SemiBold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4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7" name="Google Shape;857;p142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42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4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9" name="Google Shape;859;p142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800" cy="1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43"/>
          <p:cNvSpPr/>
          <p:nvPr/>
        </p:nvSpPr>
        <p:spPr>
          <a:xfrm>
            <a:off x="0" y="1"/>
            <a:ext cx="12192000" cy="1600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62" name="Google Shape;862;p143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4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4" name="Google Shape;864;p143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 1 1">
  <p:cSld name="7 Blank w/ Title 1 1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4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4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5"/>
          <p:cNvSpPr/>
          <p:nvPr/>
        </p:nvSpPr>
        <p:spPr>
          <a:xfrm>
            <a:off x="0" y="1"/>
            <a:ext cx="12192000" cy="1600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70" name="Google Shape;870;p145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4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2" name="Google Shape;872;p145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3" name="Google Shape;873;p145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4" name="Google Shape;874;p145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75" name="Google Shape;875;p145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1">
  <p:cSld name="3 1-Column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46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8" name="Google Shape;878;p146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9" name="Google Shape;879;p146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0" name="Google Shape;880;p146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>
  <p:cSld name="7.2 Totally Blank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4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1_7 Blank w/ Title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48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5" name="Google Shape;885;p148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6" name="Google Shape;886;p148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1_6.1 Content with Caption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49"/>
          <p:cNvSpPr txBox="1">
            <a:spLocks noGrp="1"/>
          </p:cNvSpPr>
          <p:nvPr>
            <p:ph type="title"/>
          </p:nvPr>
        </p:nvSpPr>
        <p:spPr>
          <a:xfrm>
            <a:off x="4724400" y="685800"/>
            <a:ext cx="7086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49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0" name="Google Shape;890;p14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1" name="Google Shape;891;p14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2" name="Google Shape;892;p149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17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1_3 1-Column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50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5" name="Google Shape;895;p150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6" name="Google Shape;896;p15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7" name="Google Shape;897;p150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51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6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51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600" cy="1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1" name="Google Shape;901;p151"/>
          <p:cNvSpPr/>
          <p:nvPr/>
        </p:nvSpPr>
        <p:spPr>
          <a:xfrm>
            <a:off x="6099048" y="2633472"/>
            <a:ext cx="6092800" cy="1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02" name="Google Shape;902;p151"/>
          <p:cNvSpPr/>
          <p:nvPr/>
        </p:nvSpPr>
        <p:spPr>
          <a:xfrm>
            <a:off x="7010400" y="2514600"/>
            <a:ext cx="5201920" cy="1828080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903" name="Google Shape;903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8" y="2762644"/>
            <a:ext cx="3166385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51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905" name="Google Shape;905;p151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906" name="Google Shape;906;p151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907" name="Google Shape;907;p15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5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6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5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600" cy="1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p152"/>
          <p:cNvSpPr/>
          <p:nvPr/>
        </p:nvSpPr>
        <p:spPr>
          <a:xfrm>
            <a:off x="6099048" y="2633472"/>
            <a:ext cx="6092800" cy="1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12" name="Google Shape;912;p152"/>
          <p:cNvSpPr/>
          <p:nvPr/>
        </p:nvSpPr>
        <p:spPr>
          <a:xfrm>
            <a:off x="7010400" y="0"/>
            <a:ext cx="5201920" cy="685759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913" name="Google Shape;913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7" cy="138275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5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53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53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8" name="Google Shape;918;p153"/>
          <p:cNvSpPr/>
          <p:nvPr/>
        </p:nvSpPr>
        <p:spPr>
          <a:xfrm>
            <a:off x="6099048" y="2633472"/>
            <a:ext cx="6092800" cy="1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919" name="Google Shape;919;p153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5" y="914401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53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21" name="Google Shape;921;p15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dk2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4"/>
          <p:cNvSpPr txBox="1">
            <a:spLocks noGrp="1"/>
          </p:cNvSpPr>
          <p:nvPr>
            <p:ph type="title"/>
          </p:nvPr>
        </p:nvSpPr>
        <p:spPr>
          <a:xfrm>
            <a:off x="761975" y="3886199"/>
            <a:ext cx="100584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5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5" name="Google Shape;925;p154"/>
          <p:cNvSpPr txBox="1">
            <a:spLocks noGrp="1"/>
          </p:cNvSpPr>
          <p:nvPr>
            <p:ph type="subTitle" idx="1"/>
          </p:nvPr>
        </p:nvSpPr>
        <p:spPr>
          <a:xfrm>
            <a:off x="761975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26" name="Google Shape;926;p154"/>
          <p:cNvSpPr/>
          <p:nvPr/>
        </p:nvSpPr>
        <p:spPr>
          <a:xfrm>
            <a:off x="0" y="0"/>
            <a:ext cx="162560" cy="685759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927" name="Google Shape;927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1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>
  <p:cSld name="2 Section Header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55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5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1" name="Google Shape;931;p15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56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5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5" name="Google Shape;935;p156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80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6" name="Google Shape;936;p156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156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32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38" name="Google Shape;938;p156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cxnSp>
        <p:nvCxnSpPr>
          <p:cNvPr id="939" name="Google Shape;939;p156"/>
          <p:cNvCxnSpPr/>
          <p:nvPr/>
        </p:nvCxnSpPr>
        <p:spPr>
          <a:xfrm flipH="1">
            <a:off x="6089657" y="1445599"/>
            <a:ext cx="600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7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5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3" name="Google Shape;943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57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800" cy="4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5" name="Google Shape;945;p157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800" cy="4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8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48" name="Google Shape;948;p158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9" name="Google Shape;949;p158"/>
          <p:cNvSpPr txBox="1">
            <a:spLocks noGrp="1"/>
          </p:cNvSpPr>
          <p:nvPr>
            <p:ph type="body" idx="2"/>
          </p:nvPr>
        </p:nvSpPr>
        <p:spPr>
          <a:xfrm>
            <a:off x="6375431" y="457200"/>
            <a:ext cx="52316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0" name="Google Shape;950;p158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4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9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8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5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4" name="Google Shape;954;p159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800" cy="3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60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57" name="Google Shape;957;p16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8" name="Google Shape;958;p160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60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200" cy="5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6pPr>
            <a:lvl7pPr marL="3200400" lvl="6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7pPr>
            <a:lvl8pPr marL="3657600" lvl="7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8pPr>
            <a:lvl9pPr marL="4114800" lvl="8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9pPr>
          </a:lstStyle>
          <a:p>
            <a:endParaRPr/>
          </a:p>
        </p:txBody>
      </p:sp>
      <p:pic>
        <p:nvPicPr>
          <p:cNvPr id="960" name="Google Shape;960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61"/>
          <p:cNvSpPr/>
          <p:nvPr/>
        </p:nvSpPr>
        <p:spPr>
          <a:xfrm>
            <a:off x="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63" name="Google Shape;963;p161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61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4000" cy="5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61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6" name="Google Shape;966;p16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6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9" name="Google Shape;969;p162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62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62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400" cy="5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63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6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5" name="Google Shape;975;p163"/>
          <p:cNvCxnSpPr/>
          <p:nvPr/>
        </p:nvCxnSpPr>
        <p:spPr>
          <a:xfrm>
            <a:off x="7900597" y="1445599"/>
            <a:ext cx="2440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6" name="Google Shape;976;p163"/>
          <p:cNvCxnSpPr/>
          <p:nvPr/>
        </p:nvCxnSpPr>
        <p:spPr>
          <a:xfrm flipH="1">
            <a:off x="4228540" y="1445599"/>
            <a:ext cx="600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7" name="Google Shape;977;p163"/>
          <p:cNvCxnSpPr/>
          <p:nvPr/>
        </p:nvCxnSpPr>
        <p:spPr>
          <a:xfrm>
            <a:off x="11566653" y="1445599"/>
            <a:ext cx="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8" name="Google Shape;978;p163"/>
          <p:cNvCxnSpPr/>
          <p:nvPr/>
        </p:nvCxnSpPr>
        <p:spPr>
          <a:xfrm>
            <a:off x="568484" y="1445599"/>
            <a:ext cx="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9" name="Google Shape;979;p163"/>
          <p:cNvSpPr txBox="1">
            <a:spLocks noGrp="1"/>
          </p:cNvSpPr>
          <p:nvPr>
            <p:ph type="body" idx="1"/>
          </p:nvPr>
        </p:nvSpPr>
        <p:spPr>
          <a:xfrm>
            <a:off x="741443" y="1442551"/>
            <a:ext cx="3311600" cy="4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0" name="Google Shape;980;p163"/>
          <p:cNvSpPr txBox="1">
            <a:spLocks noGrp="1"/>
          </p:cNvSpPr>
          <p:nvPr>
            <p:ph type="body" idx="2"/>
          </p:nvPr>
        </p:nvSpPr>
        <p:spPr>
          <a:xfrm>
            <a:off x="4428153" y="1455867"/>
            <a:ext cx="3311600" cy="4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63"/>
          <p:cNvSpPr txBox="1">
            <a:spLocks noGrp="1"/>
          </p:cNvSpPr>
          <p:nvPr>
            <p:ph type="body" idx="3"/>
          </p:nvPr>
        </p:nvSpPr>
        <p:spPr>
          <a:xfrm>
            <a:off x="8114865" y="1442551"/>
            <a:ext cx="3311600" cy="4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39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">
  <p:cSld name="3.1 1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6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6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5" name="Google Shape;985;p164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86" name="Google Shape;986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6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9" name="Google Shape;989;p165"/>
          <p:cNvSpPr txBox="1">
            <a:spLocks noGrp="1"/>
          </p:cNvSpPr>
          <p:nvPr>
            <p:ph type="body" idx="1"/>
          </p:nvPr>
        </p:nvSpPr>
        <p:spPr>
          <a:xfrm>
            <a:off x="584229" y="533400"/>
            <a:ext cx="5359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p165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991" name="Google Shape;991;p165"/>
          <p:cNvCxnSpPr/>
          <p:nvPr/>
        </p:nvCxnSpPr>
        <p:spPr>
          <a:xfrm>
            <a:off x="6089653" y="533400"/>
            <a:ext cx="0" cy="54104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66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6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5" name="Google Shape;995;p166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166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997" name="Google Shape;997;p166"/>
          <p:cNvCxnSpPr/>
          <p:nvPr/>
        </p:nvCxnSpPr>
        <p:spPr>
          <a:xfrm flipH="1">
            <a:off x="6089657" y="1445599"/>
            <a:ext cx="6000" cy="449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">
  <p:cSld name="4 2-Column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67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6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1" name="Google Shape;1001;p167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2" name="Google Shape;1002;p167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68"/>
          <p:cNvSpPr/>
          <p:nvPr/>
        </p:nvSpPr>
        <p:spPr>
          <a:xfrm>
            <a:off x="0" y="1"/>
            <a:ext cx="12192000" cy="1600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05" name="Google Shape;1005;p168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6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7" name="Google Shape;1007;p168"/>
          <p:cNvSpPr txBox="1">
            <a:spLocks noGrp="1"/>
          </p:cNvSpPr>
          <p:nvPr>
            <p:ph type="body" idx="1"/>
          </p:nvPr>
        </p:nvSpPr>
        <p:spPr>
          <a:xfrm>
            <a:off x="584229" y="1806017"/>
            <a:ext cx="5435600" cy="4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8" name="Google Shape;1008;p168"/>
          <p:cNvSpPr txBox="1">
            <a:spLocks noGrp="1"/>
          </p:cNvSpPr>
          <p:nvPr>
            <p:ph type="body" idx="2"/>
          </p:nvPr>
        </p:nvSpPr>
        <p:spPr>
          <a:xfrm>
            <a:off x="6171516" y="1806017"/>
            <a:ext cx="5435600" cy="4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69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6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2" name="Google Shape;1012;p169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69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p169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015" name="Google Shape;1015;p169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70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9" name="Google Shape;1019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70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1" name="Google Shape;1021;p170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170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3" name="Google Shape;1023;p170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7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26" name="Google Shape;1026;p171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71"/>
          <p:cNvSpPr txBox="1">
            <a:spLocks noGrp="1"/>
          </p:cNvSpPr>
          <p:nvPr>
            <p:ph type="body" idx="2"/>
          </p:nvPr>
        </p:nvSpPr>
        <p:spPr>
          <a:xfrm>
            <a:off x="6375431" y="457200"/>
            <a:ext cx="52316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8" name="Google Shape;1028;p171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4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9" name="Google Shape;1029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2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32" name="Google Shape;1032;p172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sap Condensed SemiBol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4" name="Google Shape;1034;p172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172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2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6" name="Google Shape;1036;p172"/>
          <p:cNvSpPr txBox="1"/>
          <p:nvPr/>
        </p:nvSpPr>
        <p:spPr>
          <a:xfrm>
            <a:off x="6328196" y="365125"/>
            <a:ext cx="55592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4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7" name="Google Shape;1037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73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7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1" name="Google Shape;1041;p173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2" name="Google Shape;1042;p173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3" name="Google Shape;1043;p173"/>
          <p:cNvSpPr txBox="1">
            <a:spLocks noGrp="1"/>
          </p:cNvSpPr>
          <p:nvPr>
            <p:ph type="body" idx="3"/>
          </p:nvPr>
        </p:nvSpPr>
        <p:spPr>
          <a:xfrm>
            <a:off x="8050928" y="1434483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1801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3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 - Gradient Heading">
  <p:cSld name="5.1 3-Column - Gradient Heading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74"/>
          <p:cNvSpPr/>
          <p:nvPr/>
        </p:nvSpPr>
        <p:spPr>
          <a:xfrm>
            <a:off x="0" y="1"/>
            <a:ext cx="12192000" cy="1600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46" name="Google Shape;1046;p17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17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8" name="Google Shape;1048;p174"/>
          <p:cNvSpPr txBox="1">
            <a:spLocks noGrp="1"/>
          </p:cNvSpPr>
          <p:nvPr>
            <p:ph type="body" idx="1"/>
          </p:nvPr>
        </p:nvSpPr>
        <p:spPr>
          <a:xfrm>
            <a:off x="483475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9" name="Google Shape;1049;p174"/>
          <p:cNvSpPr txBox="1">
            <a:spLocks noGrp="1"/>
          </p:cNvSpPr>
          <p:nvPr>
            <p:ph type="body" idx="2"/>
          </p:nvPr>
        </p:nvSpPr>
        <p:spPr>
          <a:xfrm>
            <a:off x="4267201" y="1743133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0" name="Google Shape;1050;p174"/>
          <p:cNvSpPr txBox="1">
            <a:spLocks noGrp="1"/>
          </p:cNvSpPr>
          <p:nvPr>
            <p:ph type="body" idx="3"/>
          </p:nvPr>
        </p:nvSpPr>
        <p:spPr>
          <a:xfrm>
            <a:off x="8050928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75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7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4" name="Google Shape;1054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75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175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7" name="Google Shape;1057;p175"/>
          <p:cNvSpPr txBox="1">
            <a:spLocks noGrp="1"/>
          </p:cNvSpPr>
          <p:nvPr>
            <p:ph type="body" idx="3"/>
          </p:nvPr>
        </p:nvSpPr>
        <p:spPr>
          <a:xfrm>
            <a:off x="8050928" y="1434483"/>
            <a:ext cx="3657600" cy="4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76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60" name="Google Shape;1060;p17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1" name="Google Shape;1061;p176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200" cy="5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6pPr>
            <a:lvl7pPr marL="3200400" lvl="6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7pPr>
            <a:lvl8pPr marL="3657600" lvl="7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8pPr>
            <a:lvl9pPr marL="4114800" lvl="8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9pPr>
          </a:lstStyle>
          <a:p>
            <a:endParaRPr/>
          </a:p>
        </p:txBody>
      </p:sp>
      <p:pic>
        <p:nvPicPr>
          <p:cNvPr id="1062" name="Google Shape;1062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76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76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933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 type="blank">
  <p:cSld name="BLANK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7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3"/>
            <a:ext cx="1277901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7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3"/>
            <a:ext cx="1257049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7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- Gradient">
  <p:cSld name="7.3 Totally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8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33"/>
              <a:buNone/>
              <a:defRPr sz="1733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 1">
  <p:cSld name="7.1 Blank 1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81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 1">
  <p:cSld name="1.1 Title Slide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8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200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8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20000" cy="1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0" name="Google Shape;1080;p182"/>
          <p:cNvSpPr/>
          <p:nvPr/>
        </p:nvSpPr>
        <p:spPr>
          <a:xfrm>
            <a:off x="6099048" y="2633472"/>
            <a:ext cx="6092800" cy="1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81" name="Google Shape;1081;p182"/>
          <p:cNvSpPr/>
          <p:nvPr/>
        </p:nvSpPr>
        <p:spPr>
          <a:xfrm>
            <a:off x="7010400" y="2514601"/>
            <a:ext cx="5201920" cy="183037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082" name="Google Shape;1082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5"/>
            <a:ext cx="2374792" cy="960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82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82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82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 - Mission">
  <p:cSld name="4.8 2-Column - Mission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83"/>
          <p:cNvSpPr/>
          <p:nvPr/>
        </p:nvSpPr>
        <p:spPr>
          <a:xfrm>
            <a:off x="8458199" y="15883"/>
            <a:ext cx="3757600" cy="6842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88" name="Google Shape;1088;p18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8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9" name="Google Shape;1089;p183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600" cy="5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0" name="Google Shape;1090;p18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1" name="Google Shape;1091;p183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8800" cy="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" name="Google Shape;116;p19"/>
          <p:cNvCxnSpPr/>
          <p:nvPr/>
        </p:nvCxnSpPr>
        <p:spPr>
          <a:xfrm>
            <a:off x="7900597" y="1445599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" name="Google Shape;117;p19"/>
          <p:cNvCxnSpPr/>
          <p:nvPr/>
        </p:nvCxnSpPr>
        <p:spPr>
          <a:xfrm flipH="1">
            <a:off x="4228540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11566653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9"/>
          <p:cNvCxnSpPr/>
          <p:nvPr/>
        </p:nvCxnSpPr>
        <p:spPr>
          <a:xfrm>
            <a:off x="568484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741443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"/>
          </p:nvPr>
        </p:nvSpPr>
        <p:spPr>
          <a:xfrm>
            <a:off x="4428154" y="1455867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3"/>
          </p:nvPr>
        </p:nvSpPr>
        <p:spPr>
          <a:xfrm>
            <a:off x="8114865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84"/>
          <p:cNvSpPr txBox="1">
            <a:spLocks noGrp="1"/>
          </p:cNvSpPr>
          <p:nvPr>
            <p:ph type="title"/>
          </p:nvPr>
        </p:nvSpPr>
        <p:spPr>
          <a:xfrm>
            <a:off x="609601" y="143996"/>
            <a:ext cx="10622400" cy="1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800"/>
              <a:buFont typeface="Arial"/>
              <a:buNone/>
              <a:defRPr sz="2800" b="1" i="0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8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>
                <a:solidFill>
                  <a:srgbClr val="3F3F3F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>
                <a:solidFill>
                  <a:srgbClr val="3F3F3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>
                <a:solidFill>
                  <a:srgbClr val="3F3F3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95" name="Google Shape;1095;p184"/>
          <p:cNvGrpSpPr/>
          <p:nvPr/>
        </p:nvGrpSpPr>
        <p:grpSpPr>
          <a:xfrm>
            <a:off x="167863" y="438374"/>
            <a:ext cx="270800" cy="600973"/>
            <a:chOff x="355600" y="419788"/>
            <a:chExt cx="203100" cy="600973"/>
          </a:xfrm>
        </p:grpSpPr>
        <p:cxnSp>
          <p:nvCxnSpPr>
            <p:cNvPr id="1096" name="Google Shape;1096;p184"/>
            <p:cNvCxnSpPr>
              <a:stCxn id="1097" idx="4"/>
              <a:endCxn id="1098" idx="4"/>
            </p:cNvCxnSpPr>
            <p:nvPr/>
          </p:nvCxnSpPr>
          <p:spPr>
            <a:xfrm>
              <a:off x="457150" y="622888"/>
              <a:ext cx="0" cy="397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97" name="Google Shape;1097;p184"/>
            <p:cNvSpPr/>
            <p:nvPr/>
          </p:nvSpPr>
          <p:spPr>
            <a:xfrm>
              <a:off x="355600" y="419788"/>
              <a:ext cx="203100" cy="203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84"/>
            <p:cNvSpPr/>
            <p:nvPr/>
          </p:nvSpPr>
          <p:spPr>
            <a:xfrm>
              <a:off x="403225" y="912761"/>
              <a:ext cx="108000" cy="108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8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02" name="Google Shape;1102;p18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3" name="Google Shape;1103;p18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4" name="Google Shape;1104;p1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67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 1">
  <p:cSld name="2.2 Section Header w/ Picture 1">
    <p:bg>
      <p:bgPr>
        <a:solidFill>
          <a:schemeClr val="lt1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86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107" name="Google Shape;1107;p186"/>
          <p:cNvSpPr txBox="1">
            <a:spLocks noGrp="1"/>
          </p:cNvSpPr>
          <p:nvPr>
            <p:ph type="title"/>
          </p:nvPr>
        </p:nvSpPr>
        <p:spPr>
          <a:xfrm>
            <a:off x="385235" y="4326516"/>
            <a:ext cx="10435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sap Condensed"/>
              <a:buNone/>
              <a:defRPr sz="6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1108" name="Google Shape;1108;p186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9" name="Google Shape;1109;p186"/>
          <p:cNvSpPr/>
          <p:nvPr/>
        </p:nvSpPr>
        <p:spPr>
          <a:xfrm>
            <a:off x="0" y="0"/>
            <a:ext cx="203200" cy="685759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0" name="Google Shape;1110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4"/>
            <a:ext cx="942788" cy="572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86"/>
          <p:cNvSpPr txBox="1">
            <a:spLocks noGrp="1"/>
          </p:cNvSpPr>
          <p:nvPr>
            <p:ph type="subTitle" idx="1"/>
          </p:nvPr>
        </p:nvSpPr>
        <p:spPr>
          <a:xfrm>
            <a:off x="385235" y="5241264"/>
            <a:ext cx="104352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ap Condensed"/>
              <a:buNone/>
              <a:defRPr sz="3733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None/>
              <a:defRPr sz="2667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sz="2400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Arial"/>
              <a:buChar char="•"/>
              <a:defRPr sz="3200">
                <a:solidFill>
                  <a:srgbClr val="1E4E79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Char char="•"/>
              <a:defRPr sz="2667">
                <a:solidFill>
                  <a:srgbClr val="1E4E79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2400">
                <a:solidFill>
                  <a:srgbClr val="1E4E79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600"/>
              <a:buFont typeface="Arial"/>
              <a:buChar char="•"/>
              <a:defRPr sz="2133">
                <a:solidFill>
                  <a:srgbClr val="1E4E79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600"/>
              <a:buFont typeface="Arial"/>
              <a:buChar char="•"/>
              <a:defRPr sz="2133"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187"/>
          <p:cNvSpPr txBox="1">
            <a:spLocks noGrp="1"/>
          </p:cNvSpPr>
          <p:nvPr>
            <p:ph type="title"/>
          </p:nvPr>
        </p:nvSpPr>
        <p:spPr>
          <a:xfrm>
            <a:off x="609600" y="143993"/>
            <a:ext cx="10622400" cy="1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800"/>
              <a:buFont typeface="Arial"/>
              <a:buNone/>
              <a:defRPr sz="3733" b="1" i="0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 2">
  <p:cSld name="2.2 Section Header w/ Picture 2"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88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117" name="Google Shape;1117;p188"/>
          <p:cNvSpPr txBox="1">
            <a:spLocks noGrp="1"/>
          </p:cNvSpPr>
          <p:nvPr>
            <p:ph type="title"/>
          </p:nvPr>
        </p:nvSpPr>
        <p:spPr>
          <a:xfrm>
            <a:off x="385235" y="4326516"/>
            <a:ext cx="10435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sap Condensed"/>
              <a:buNone/>
              <a:defRPr sz="6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1118" name="Google Shape;1118;p188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9" name="Google Shape;1119;p188"/>
          <p:cNvSpPr/>
          <p:nvPr/>
        </p:nvSpPr>
        <p:spPr>
          <a:xfrm>
            <a:off x="0" y="0"/>
            <a:ext cx="203200" cy="685759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0" name="Google Shape;1120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2" y="5945774"/>
            <a:ext cx="942788" cy="572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88"/>
          <p:cNvSpPr txBox="1">
            <a:spLocks noGrp="1"/>
          </p:cNvSpPr>
          <p:nvPr>
            <p:ph type="subTitle" idx="1"/>
          </p:nvPr>
        </p:nvSpPr>
        <p:spPr>
          <a:xfrm>
            <a:off x="385235" y="5241264"/>
            <a:ext cx="104352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ap Condensed"/>
              <a:buNone/>
              <a:defRPr sz="3733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None/>
              <a:defRPr sz="2667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sz="2400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2133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 1">
  <p:cSld name="6.1 Content with Caption 1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89"/>
          <p:cNvSpPr txBox="1">
            <a:spLocks noGrp="1"/>
          </p:cNvSpPr>
          <p:nvPr>
            <p:ph type="title"/>
          </p:nvPr>
        </p:nvSpPr>
        <p:spPr>
          <a:xfrm>
            <a:off x="4724400" y="685800"/>
            <a:ext cx="708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89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800" cy="3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25" name="Google Shape;1125;p18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6" name="Google Shape;1126;p189"/>
          <p:cNvSpPr txBox="1">
            <a:spLocks noGrp="1"/>
          </p:cNvSpPr>
          <p:nvPr>
            <p:ph type="ftr" idx="11"/>
          </p:nvPr>
        </p:nvSpPr>
        <p:spPr>
          <a:xfrm>
            <a:off x="824155" y="6395009"/>
            <a:ext cx="8738800" cy="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7" name="Google Shape;1127;p189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17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 1">
  <p:cSld name="7 Blank w/ Title 1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9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0" name="Google Shape;1130;p190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sap Condensed"/>
              <a:buNone/>
              <a:defRPr sz="4400" b="1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1 2-Column w/ Subtitles">
  <p:cSld name="1_4.1 2-Column w/ Subtitles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91"/>
          <p:cNvSpPr txBox="1">
            <a:spLocks noGrp="1"/>
          </p:cNvSpPr>
          <p:nvPr>
            <p:ph type="body" idx="1"/>
          </p:nvPr>
        </p:nvSpPr>
        <p:spPr>
          <a:xfrm>
            <a:off x="584229" y="2057400"/>
            <a:ext cx="5435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p191"/>
          <p:cNvSpPr txBox="1">
            <a:spLocks noGrp="1"/>
          </p:cNvSpPr>
          <p:nvPr>
            <p:ph type="body" idx="2"/>
          </p:nvPr>
        </p:nvSpPr>
        <p:spPr>
          <a:xfrm>
            <a:off x="6171517" y="2057400"/>
            <a:ext cx="5435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191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3"/>
              <a:buNone/>
              <a:defRPr sz="933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5" name="Google Shape;1135;p191"/>
          <p:cNvSpPr txBox="1">
            <a:spLocks noGrp="1"/>
          </p:cNvSpPr>
          <p:nvPr>
            <p:ph type="body" idx="3"/>
          </p:nvPr>
        </p:nvSpPr>
        <p:spPr>
          <a:xfrm>
            <a:off x="593756" y="1193801"/>
            <a:ext cx="5435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136" name="Google Shape;1136;p191"/>
          <p:cNvSpPr txBox="1">
            <a:spLocks noGrp="1"/>
          </p:cNvSpPr>
          <p:nvPr>
            <p:ph type="body" idx="4"/>
          </p:nvPr>
        </p:nvSpPr>
        <p:spPr>
          <a:xfrm>
            <a:off x="6171516" y="1193801"/>
            <a:ext cx="54268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 b="1"/>
            </a:lvl2pPr>
            <a:lvl3pPr marL="137160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1137" name="Google Shape;1137;p191"/>
          <p:cNvSpPr txBox="1">
            <a:spLocks noGrp="1"/>
          </p:cNvSpPr>
          <p:nvPr>
            <p:ph type="title"/>
          </p:nvPr>
        </p:nvSpPr>
        <p:spPr>
          <a:xfrm>
            <a:off x="584200" y="381000"/>
            <a:ext cx="11022800" cy="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b="0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1">
  <p:cSld name="3 1-Column_1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93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193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193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9" name="Google Shape;1149;p193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Char char="•"/>
              <a:defRPr sz="3200">
                <a:solidFill>
                  <a:srgbClr val="1E4E79"/>
                </a:solidFill>
              </a:defRPr>
            </a:lvl1pPr>
            <a:lvl2pPr marL="914400" lvl="1" indent="-4000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700"/>
              <a:buFont typeface="Arial"/>
              <a:buChar char="•"/>
              <a:defRPr sz="2700">
                <a:solidFill>
                  <a:srgbClr val="1E4E79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Arial"/>
              <a:buChar char="•"/>
              <a:defRPr sz="2400">
                <a:solidFill>
                  <a:srgbClr val="1E4E79"/>
                </a:solidFill>
              </a:defRPr>
            </a:lvl3pPr>
            <a:lvl4pPr marL="1828800" lvl="3" indent="-3619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>
                <a:solidFill>
                  <a:srgbClr val="1E4E79"/>
                </a:solidFill>
              </a:defRPr>
            </a:lvl4pPr>
            <a:lvl5pPr marL="2286000" lvl="4" indent="-3619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>
                <a:solidFill>
                  <a:srgbClr val="1E4E79"/>
                </a:solidFill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152" name="Google Shape;1152;p194"/>
          <p:cNvSpPr txBox="1">
            <a:spLocks noGrp="1"/>
          </p:cNvSpPr>
          <p:nvPr>
            <p:ph type="title"/>
          </p:nvPr>
        </p:nvSpPr>
        <p:spPr>
          <a:xfrm>
            <a:off x="609600" y="143994"/>
            <a:ext cx="106224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700"/>
              <a:buFont typeface="Arial"/>
              <a:buNone/>
              <a:defRPr sz="3700" b="1" i="0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">
  <p:cSld name="3.1 1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1_7 Blank w/ Title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9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5" name="Google Shape;1155;p195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95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96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96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196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61" name="Google Shape;1161;p196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162" name="Google Shape;1162;p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7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96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196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196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 - Mission">
  <p:cSld name="4.8 2-Column - Mission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97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68" name="Google Shape;1168;p197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197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0" name="Google Shape;1170;p197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1" name="Google Shape;1171;p197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9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19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7" name="Google Shape;1177;p19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99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200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81" name="Google Shape;1181;p20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2" name="Google Shape;1182;p20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200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1184" name="Google Shape;1184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00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00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dk2"/>
        </a:solidFill>
        <a:effectLst/>
      </p:bgPr>
    </p:bg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201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189" name="Google Shape;1189;p201"/>
          <p:cNvSpPr txBox="1">
            <a:spLocks noGrp="1"/>
          </p:cNvSpPr>
          <p:nvPr>
            <p:ph type="title"/>
          </p:nvPr>
        </p:nvSpPr>
        <p:spPr>
          <a:xfrm>
            <a:off x="761974" y="3886199"/>
            <a:ext cx="100584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0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1" name="Google Shape;1191;p20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01"/>
          <p:cNvSpPr txBox="1">
            <a:spLocks noGrp="1"/>
          </p:cNvSpPr>
          <p:nvPr>
            <p:ph type="subTitle" idx="1"/>
          </p:nvPr>
        </p:nvSpPr>
        <p:spPr>
          <a:xfrm>
            <a:off x="761974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3" name="Google Shape;1193;p201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194" name="Google Shape;1194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20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0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8" name="Google Shape;1198;p20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 type="blank">
  <p:cSld name="BLANK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>
  <p:cSld name="7.1 Blank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20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2" name="Google Shape;1202;p204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5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7010400" y="2514600"/>
            <a:ext cx="5212080" cy="182750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5" cy="128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3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3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584230" y="533400"/>
            <a:ext cx="5359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32" name="Google Shape;132;p21"/>
          <p:cNvCxnSpPr/>
          <p:nvPr/>
        </p:nvCxnSpPr>
        <p:spPr>
          <a:xfrm>
            <a:off x="6089654" y="533400"/>
            <a:ext cx="0" cy="5410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05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6" name="Google Shape;1206;p20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205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8" name="Google Shape;1208;p205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209" name="Google Shape;1209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">
  <p:cSld name="4 2-Column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0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0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3" name="Google Shape;1213;p20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06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5" name="Google Shape;1215;p206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20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8" name="Google Shape;1218;p20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07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207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1" name="Google Shape;1221;p207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6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08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24" name="Google Shape;1224;p208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08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42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26" name="Google Shape;1226;p208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27" name="Google Shape;1227;p20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8" name="Google Shape;1228;p20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20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20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2" name="Google Shape;1232;p20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209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4" name="Google Shape;1234;p209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35" name="Google Shape;1235;p209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210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38" name="Google Shape;1238;p210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9" name="Google Shape;1239;p210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0" name="Google Shape;1240;p210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1" name="Google Shape;1241;p210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11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211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p211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46" name="Google Shape;1246;p211"/>
          <p:cNvSpPr/>
          <p:nvPr/>
        </p:nvSpPr>
        <p:spPr>
          <a:xfrm>
            <a:off x="7010400" y="0"/>
            <a:ext cx="518160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247" name="Google Shape;1247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12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212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1" name="Google Shape;1251;p212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252" name="Google Shape;1252;p212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212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>
  <p:cSld name="2 Section Header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13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1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7" name="Google Shape;1257;p21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2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14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61" name="Google Shape;1261;p21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21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3" name="Google Shape;1263;p21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14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38" name="Google Shape;138;p22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">
  <p:cSld name="3.1 1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1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21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8" name="Google Shape;1268;p21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215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0" name="Google Shape;1270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21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3" name="Google Shape;1273;p21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16"/>
          <p:cNvSpPr txBox="1">
            <a:spLocks noGrp="1"/>
          </p:cNvSpPr>
          <p:nvPr>
            <p:ph type="body" idx="1"/>
          </p:nvPr>
        </p:nvSpPr>
        <p:spPr>
          <a:xfrm>
            <a:off x="584230" y="533400"/>
            <a:ext cx="5359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5" name="Google Shape;1275;p216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76" name="Google Shape;1276;p216"/>
          <p:cNvCxnSpPr/>
          <p:nvPr/>
        </p:nvCxnSpPr>
        <p:spPr>
          <a:xfrm>
            <a:off x="6089654" y="533400"/>
            <a:ext cx="0" cy="5410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217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79" name="Google Shape;1279;p21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21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1" name="Google Shape;1281;p21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217"/>
          <p:cNvSpPr txBox="1">
            <a:spLocks noGrp="1"/>
          </p:cNvSpPr>
          <p:nvPr>
            <p:ph type="body" idx="1"/>
          </p:nvPr>
        </p:nvSpPr>
        <p:spPr>
          <a:xfrm>
            <a:off x="584229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3" name="Google Shape;1283;p217"/>
          <p:cNvSpPr txBox="1">
            <a:spLocks noGrp="1"/>
          </p:cNvSpPr>
          <p:nvPr>
            <p:ph type="body" idx="2"/>
          </p:nvPr>
        </p:nvSpPr>
        <p:spPr>
          <a:xfrm>
            <a:off x="6171516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21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21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7" name="Google Shape;1287;p21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8" name="Google Shape;1288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218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0" name="Google Shape;1290;p218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1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21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4" name="Google Shape;1294;p21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219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6" name="Google Shape;1296;p219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7" name="Google Shape;1297;p219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8" name="Google Shape;1298;p219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22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1" name="Google Shape;1301;p22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2" name="Google Shape;1302;p22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20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79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4" name="Google Shape;1304;p220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5" name="Google Shape;1305;p220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2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6" name="Google Shape;1306;p220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1307" name="Google Shape;1307;p220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221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10" name="Google Shape;1310;p22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22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2" name="Google Shape;1312;p22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221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221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5" name="Google Shape;1315;p221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16" name="Google Shape;1316;p221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2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22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0" name="Google Shape;1320;p22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1" name="Google Shape;1321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222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3" name="Google Shape;1323;p222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4" name="Google Shape;1324;p222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5" name="Google Shape;1325;p222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28" name="Google Shape;1328;p22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9" name="Google Shape;1329;p223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0" name="Google Shape;1330;p22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1" name="Google Shape;1331;p223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2" name="Google Shape;1332;p2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224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35" name="Google Shape;1335;p22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22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7" name="Google Shape;1337;p22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224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9" name="Google Shape;1339;p224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224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">
  <p:cSld name="4 2-Colum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25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43" name="Google Shape;1343;p22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4" name="Google Shape;1344;p22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5" name="Google Shape;1345;p22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25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7" name="Google Shape;1347;p225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225"/>
          <p:cNvSpPr txBox="1"/>
          <p:nvPr/>
        </p:nvSpPr>
        <p:spPr>
          <a:xfrm>
            <a:off x="6328196" y="365126"/>
            <a:ext cx="55590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9" name="Google Shape;1349;p2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22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22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3" name="Google Shape;1353;p22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54" name="Google Shape;1354;p226"/>
          <p:cNvCxnSpPr/>
          <p:nvPr/>
        </p:nvCxnSpPr>
        <p:spPr>
          <a:xfrm>
            <a:off x="7900597" y="1445599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5" name="Google Shape;1355;p226"/>
          <p:cNvCxnSpPr/>
          <p:nvPr/>
        </p:nvCxnSpPr>
        <p:spPr>
          <a:xfrm flipH="1">
            <a:off x="4228540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6" name="Google Shape;1356;p226"/>
          <p:cNvCxnSpPr/>
          <p:nvPr/>
        </p:nvCxnSpPr>
        <p:spPr>
          <a:xfrm>
            <a:off x="11566653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7" name="Google Shape;1357;p226"/>
          <p:cNvCxnSpPr/>
          <p:nvPr/>
        </p:nvCxnSpPr>
        <p:spPr>
          <a:xfrm>
            <a:off x="568484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8" name="Google Shape;1358;p226"/>
          <p:cNvSpPr txBox="1">
            <a:spLocks noGrp="1"/>
          </p:cNvSpPr>
          <p:nvPr>
            <p:ph type="body" idx="1"/>
          </p:nvPr>
        </p:nvSpPr>
        <p:spPr>
          <a:xfrm>
            <a:off x="741443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9" name="Google Shape;1359;p226"/>
          <p:cNvSpPr txBox="1">
            <a:spLocks noGrp="1"/>
          </p:cNvSpPr>
          <p:nvPr>
            <p:ph type="body" idx="2"/>
          </p:nvPr>
        </p:nvSpPr>
        <p:spPr>
          <a:xfrm>
            <a:off x="4428154" y="1455867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226"/>
          <p:cNvSpPr txBox="1">
            <a:spLocks noGrp="1"/>
          </p:cNvSpPr>
          <p:nvPr>
            <p:ph type="body" idx="3"/>
          </p:nvPr>
        </p:nvSpPr>
        <p:spPr>
          <a:xfrm>
            <a:off x="8114865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22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22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4" name="Google Shape;1364;p22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227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p227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7" name="Google Shape;1367;p227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 - Gradient Heading">
  <p:cSld name="5.1 3-Column - Gradient Heading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28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70" name="Google Shape;1370;p22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2" name="Google Shape;1372;p22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28"/>
          <p:cNvSpPr txBox="1">
            <a:spLocks noGrp="1"/>
          </p:cNvSpPr>
          <p:nvPr>
            <p:ph type="body" idx="1"/>
          </p:nvPr>
        </p:nvSpPr>
        <p:spPr>
          <a:xfrm>
            <a:off x="483475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4" name="Google Shape;1374;p228"/>
          <p:cNvSpPr txBox="1">
            <a:spLocks noGrp="1"/>
          </p:cNvSpPr>
          <p:nvPr>
            <p:ph type="body" idx="2"/>
          </p:nvPr>
        </p:nvSpPr>
        <p:spPr>
          <a:xfrm>
            <a:off x="4267201" y="1743134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5" name="Google Shape;1375;p228"/>
          <p:cNvSpPr txBox="1">
            <a:spLocks noGrp="1"/>
          </p:cNvSpPr>
          <p:nvPr>
            <p:ph type="body" idx="3"/>
          </p:nvPr>
        </p:nvSpPr>
        <p:spPr>
          <a:xfrm>
            <a:off x="8050927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2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22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9" name="Google Shape;1379;p22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0" name="Google Shape;1380;p2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229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2" name="Google Shape;1382;p229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3" name="Google Shape;1383;p229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230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86" name="Google Shape;1386;p230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3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8" name="Google Shape;1388;p23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30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1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92" name="Google Shape;1392;p23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3" name="Google Shape;1393;p23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31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31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96" name="Google Shape;1396;p231"/>
          <p:cNvSpPr>
            <a:spLocks noGrp="1"/>
          </p:cNvSpPr>
          <p:nvPr>
            <p:ph type="pic" idx="2"/>
          </p:nvPr>
        </p:nvSpPr>
        <p:spPr>
          <a:xfrm>
            <a:off x="533401" y="1676400"/>
            <a:ext cx="3987900" cy="426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32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99" name="Google Shape;1399;p23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0" name="Google Shape;1400;p23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232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232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03" name="Google Shape;1403;p232"/>
          <p:cNvSpPr>
            <a:spLocks noGrp="1"/>
          </p:cNvSpPr>
          <p:nvPr>
            <p:ph type="pic" idx="2"/>
          </p:nvPr>
        </p:nvSpPr>
        <p:spPr>
          <a:xfrm>
            <a:off x="7620000" y="1600200"/>
            <a:ext cx="4114800" cy="42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04" name="Google Shape;1404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- Gradient">
  <p:cSld name="7.3 Totally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584229" y="1806018"/>
            <a:ext cx="54357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2"/>
          </p:nvPr>
        </p:nvSpPr>
        <p:spPr>
          <a:xfrm>
            <a:off x="6171516" y="1806018"/>
            <a:ext cx="54357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1-Column">
  <p:cSld name="1_3 1-Column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235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0" name="Google Shape;1410;p235"/>
          <p:cNvSpPr txBox="1">
            <a:spLocks noGrp="1"/>
          </p:cNvSpPr>
          <p:nvPr>
            <p:ph type="title"/>
          </p:nvPr>
        </p:nvSpPr>
        <p:spPr>
          <a:xfrm>
            <a:off x="584200" y="381000"/>
            <a:ext cx="11022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b="0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1" name="Google Shape;1411;p235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 1">
  <p:cSld name="5 3-Column_1"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236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4" name="Google Shape;1414;p236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15" name="Google Shape;1415;p236"/>
          <p:cNvCxnSpPr/>
          <p:nvPr/>
        </p:nvCxnSpPr>
        <p:spPr>
          <a:xfrm>
            <a:off x="7900597" y="1219201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6" name="Google Shape;1416;p236"/>
          <p:cNvCxnSpPr/>
          <p:nvPr/>
        </p:nvCxnSpPr>
        <p:spPr>
          <a:xfrm flipH="1">
            <a:off x="4228540" y="1219201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7" name="Google Shape;1417;p236"/>
          <p:cNvCxnSpPr/>
          <p:nvPr/>
        </p:nvCxnSpPr>
        <p:spPr>
          <a:xfrm>
            <a:off x="11566653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8" name="Google Shape;1418;p236"/>
          <p:cNvCxnSpPr/>
          <p:nvPr/>
        </p:nvCxnSpPr>
        <p:spPr>
          <a:xfrm>
            <a:off x="568484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9" name="Google Shape;1419;p236"/>
          <p:cNvSpPr txBox="1">
            <a:spLocks noGrp="1"/>
          </p:cNvSpPr>
          <p:nvPr>
            <p:ph type="body" idx="1"/>
          </p:nvPr>
        </p:nvSpPr>
        <p:spPr>
          <a:xfrm>
            <a:off x="741443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0" name="Google Shape;1420;p236"/>
          <p:cNvSpPr txBox="1">
            <a:spLocks noGrp="1"/>
          </p:cNvSpPr>
          <p:nvPr>
            <p:ph type="body" idx="2"/>
          </p:nvPr>
        </p:nvSpPr>
        <p:spPr>
          <a:xfrm>
            <a:off x="4428154" y="1229469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1" name="Google Shape;1421;p236"/>
          <p:cNvSpPr txBox="1">
            <a:spLocks noGrp="1"/>
          </p:cNvSpPr>
          <p:nvPr>
            <p:ph type="body" idx="3"/>
          </p:nvPr>
        </p:nvSpPr>
        <p:spPr>
          <a:xfrm>
            <a:off x="8114865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2" name="Google Shape;1422;p236"/>
          <p:cNvSpPr txBox="1">
            <a:spLocks noGrp="1"/>
          </p:cNvSpPr>
          <p:nvPr>
            <p:ph type="body" idx="4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 1">
  <p:cSld name="7 Blank w/ Title_1"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23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5" name="Google Shape;1425;p237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237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 1">
  <p:cSld name="1_7.2 Totally Blank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1">
  <p:cSld name="1_4.1 2-Column w/ Subtitles"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239"/>
          <p:cNvSpPr txBox="1">
            <a:spLocks noGrp="1"/>
          </p:cNvSpPr>
          <p:nvPr>
            <p:ph type="body" idx="1"/>
          </p:nvPr>
        </p:nvSpPr>
        <p:spPr>
          <a:xfrm>
            <a:off x="584229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0" name="Google Shape;1430;p239"/>
          <p:cNvSpPr txBox="1">
            <a:spLocks noGrp="1"/>
          </p:cNvSpPr>
          <p:nvPr>
            <p:ph type="body" idx="2"/>
          </p:nvPr>
        </p:nvSpPr>
        <p:spPr>
          <a:xfrm>
            <a:off x="6171516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1" name="Google Shape;1431;p23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2" name="Google Shape;1432;p23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39"/>
          <p:cNvSpPr txBox="1">
            <a:spLocks noGrp="1"/>
          </p:cNvSpPr>
          <p:nvPr>
            <p:ph type="body" idx="3"/>
          </p:nvPr>
        </p:nvSpPr>
        <p:spPr>
          <a:xfrm>
            <a:off x="593754" y="1193802"/>
            <a:ext cx="543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4" name="Google Shape;1434;p239"/>
          <p:cNvSpPr txBox="1">
            <a:spLocks noGrp="1"/>
          </p:cNvSpPr>
          <p:nvPr>
            <p:ph type="body" idx="4"/>
          </p:nvPr>
        </p:nvSpPr>
        <p:spPr>
          <a:xfrm>
            <a:off x="6171516" y="1193802"/>
            <a:ext cx="542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5" name="Google Shape;1435;p239"/>
          <p:cNvSpPr txBox="1">
            <a:spLocks noGrp="1"/>
          </p:cNvSpPr>
          <p:nvPr>
            <p:ph type="body" idx="5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 2">
  <p:cSld name="7.2 Totally Blank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2">
  <p:cSld name="3 1-Column_2"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41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9" name="Google Shape;1439;p241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0" name="Google Shape;1440;p241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1" name="Google Shape;1441;p241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 1">
  <p:cSld name="BLANK_1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Google Shape;1450;p2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 1">
  <p:cSld name="7.1 Blank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4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3" name="Google Shape;1453;p245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p2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6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246"/>
          <p:cNvSpPr txBox="1">
            <a:spLocks noGrp="1"/>
          </p:cNvSpPr>
          <p:nvPr>
            <p:ph type="title"/>
          </p:nvPr>
        </p:nvSpPr>
        <p:spPr>
          <a:xfrm>
            <a:off x="3211010" y="610865"/>
            <a:ext cx="7616143" cy="56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>
                <a:solidFill>
                  <a:srgbClr val="1721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6"/>
          <p:cNvSpPr txBox="1">
            <a:spLocks noGrp="1"/>
          </p:cNvSpPr>
          <p:nvPr>
            <p:ph type="body" idx="1"/>
          </p:nvPr>
        </p:nvSpPr>
        <p:spPr>
          <a:xfrm>
            <a:off x="838200" y="2118167"/>
            <a:ext cx="10515600" cy="4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58595B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58595B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58595B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58595B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58595B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8" name="Google Shape;1458;p24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9" name="Google Shape;1459;p246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60" name="Google Shape;1460;p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16" y="245365"/>
            <a:ext cx="2060448" cy="113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lt1"/>
        </a:solidFill>
        <a:effectLst/>
      </p:bgPr>
    </p:bg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247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463" name="Google Shape;1463;p247"/>
          <p:cNvSpPr txBox="1">
            <a:spLocks noGrp="1"/>
          </p:cNvSpPr>
          <p:nvPr>
            <p:ph type="title"/>
          </p:nvPr>
        </p:nvSpPr>
        <p:spPr>
          <a:xfrm>
            <a:off x="385235" y="4326516"/>
            <a:ext cx="10435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247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5" name="Google Shape;1465;p247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66" name="Google Shape;1466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47"/>
          <p:cNvSpPr txBox="1">
            <a:spLocks noGrp="1"/>
          </p:cNvSpPr>
          <p:nvPr>
            <p:ph type="subTitle" idx="1"/>
          </p:nvPr>
        </p:nvSpPr>
        <p:spPr>
          <a:xfrm>
            <a:off x="385234" y="5241264"/>
            <a:ext cx="104352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48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0" name="Google Shape;1470;p248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1" name="Google Shape;1471;p248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2" name="Google Shape;1472;p248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24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5" name="Google Shape;1475;p24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6" name="Google Shape;1476;p249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 type="blank">
  <p:cSld name="BLANK"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52 2-Column">
  <p:cSld name="4.52 2-Column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251"/>
          <p:cNvSpPr/>
          <p:nvPr/>
        </p:nvSpPr>
        <p:spPr>
          <a:xfrm>
            <a:off x="-21771" y="15883"/>
            <a:ext cx="38319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251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2768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1" name="Google Shape;1481;p251"/>
          <p:cNvSpPr txBox="1">
            <a:spLocks noGrp="1"/>
          </p:cNvSpPr>
          <p:nvPr>
            <p:ph type="body" idx="2"/>
          </p:nvPr>
        </p:nvSpPr>
        <p:spPr>
          <a:xfrm>
            <a:off x="4267200" y="457200"/>
            <a:ext cx="7339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2" name="Google Shape;1482;p251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3" name="Google Shape;1483;p251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5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5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7" name="Google Shape;1487;p252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252"/>
          <p:cNvSpPr/>
          <p:nvPr/>
        </p:nvSpPr>
        <p:spPr>
          <a:xfrm>
            <a:off x="7010400" y="0"/>
            <a:ext cx="518160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9" name="Google Shape;1489;p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53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53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3" name="Google Shape;1493;p253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253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5" name="Google Shape;1495;p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253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497" name="Google Shape;1497;p253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33800"/>
          </a:xfrm>
          <a:prstGeom prst="rect">
            <a:avLst/>
          </a:prstGeom>
          <a:noFill/>
          <a:ln>
            <a:noFill/>
          </a:ln>
        </p:spPr>
      </p:sp>
      <p:sp>
        <p:nvSpPr>
          <p:cNvPr id="1498" name="Google Shape;1498;p253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54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54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2" name="Google Shape;1502;p254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Google Shape;1503;p254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254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 type="title">
  <p:cSld name="TITLE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2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8" name="Google Shape;1508;p25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9" name="Google Shape;1509;p255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256"/>
          <p:cNvSpPr txBox="1">
            <a:spLocks noGrp="1"/>
          </p:cNvSpPr>
          <p:nvPr>
            <p:ph type="title"/>
          </p:nvPr>
        </p:nvSpPr>
        <p:spPr>
          <a:xfrm>
            <a:off x="761975" y="2209800"/>
            <a:ext cx="10058400" cy="1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56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3" name="Google Shape;1513;p256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4" name="Google Shape;1514;p256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5" name="Google Shape;1515;p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256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1-Column w/ Background">
  <p:cSld name="3.1 1-Column w/ Background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7"/>
          <p:cNvSpPr/>
          <p:nvPr/>
        </p:nvSpPr>
        <p:spPr>
          <a:xfrm>
            <a:off x="568483" y="1280587"/>
            <a:ext cx="110385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57"/>
          <p:cNvSpPr txBox="1">
            <a:spLocks noGrp="1"/>
          </p:cNvSpPr>
          <p:nvPr>
            <p:ph type="body" idx="1"/>
          </p:nvPr>
        </p:nvSpPr>
        <p:spPr>
          <a:xfrm>
            <a:off x="914401" y="1462261"/>
            <a:ext cx="103395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0" name="Google Shape;1520;p257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1" name="Google Shape;1521;p25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2" name="Google Shape;1522;p257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">
  <p:cSld name="4 2-Column"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58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5" name="Google Shape;1525;p258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6" name="Google Shape;1526;p258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7" name="Google Shape;1527;p258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8" name="Google Shape;1528;p258"/>
          <p:cNvSpPr txBox="1">
            <a:spLocks noGrp="1"/>
          </p:cNvSpPr>
          <p:nvPr>
            <p:ph type="body" idx="3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259"/>
          <p:cNvSpPr txBox="1">
            <a:spLocks noGrp="1"/>
          </p:cNvSpPr>
          <p:nvPr>
            <p:ph type="body" idx="1"/>
          </p:nvPr>
        </p:nvSpPr>
        <p:spPr>
          <a:xfrm>
            <a:off x="584229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1" name="Google Shape;1531;p259"/>
          <p:cNvSpPr txBox="1">
            <a:spLocks noGrp="1"/>
          </p:cNvSpPr>
          <p:nvPr>
            <p:ph type="body" idx="2"/>
          </p:nvPr>
        </p:nvSpPr>
        <p:spPr>
          <a:xfrm>
            <a:off x="6171516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2" name="Google Shape;1532;p25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3" name="Google Shape;1533;p25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4" name="Google Shape;1534;p259"/>
          <p:cNvSpPr txBox="1">
            <a:spLocks noGrp="1"/>
          </p:cNvSpPr>
          <p:nvPr>
            <p:ph type="body" idx="3"/>
          </p:nvPr>
        </p:nvSpPr>
        <p:spPr>
          <a:xfrm>
            <a:off x="593754" y="1193802"/>
            <a:ext cx="543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5" name="Google Shape;1535;p259"/>
          <p:cNvSpPr txBox="1">
            <a:spLocks noGrp="1"/>
          </p:cNvSpPr>
          <p:nvPr>
            <p:ph type="body" idx="4"/>
          </p:nvPr>
        </p:nvSpPr>
        <p:spPr>
          <a:xfrm>
            <a:off x="6171516" y="1193802"/>
            <a:ext cx="542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6" name="Google Shape;1536;p259"/>
          <p:cNvSpPr txBox="1">
            <a:spLocks noGrp="1"/>
          </p:cNvSpPr>
          <p:nvPr>
            <p:ph type="body" idx="5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0"/>
          <p:cNvSpPr/>
          <p:nvPr/>
        </p:nvSpPr>
        <p:spPr>
          <a:xfrm>
            <a:off x="-21771" y="15883"/>
            <a:ext cx="61179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60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0" name="Google Shape;1540;p260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1" name="Google Shape;1541;p260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2" name="Google Shape;1542;p260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75 2-Column">
  <p:cSld name="1_4.75 2-Column"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261"/>
          <p:cNvSpPr/>
          <p:nvPr/>
        </p:nvSpPr>
        <p:spPr>
          <a:xfrm>
            <a:off x="0" y="15883"/>
            <a:ext cx="84582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61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6" name="Google Shape;1546;p261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7" name="Google Shape;1547;p261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8" name="Google Shape;1548;p261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">
  <p:cSld name="4.8 2-Column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62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62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2" name="Google Shape;1552;p262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3" name="Google Shape;1553;p262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4" name="Google Shape;1554;p262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5 2-Column">
  <p:cSld name="4.85 2-Column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263"/>
          <p:cNvSpPr/>
          <p:nvPr/>
        </p:nvSpPr>
        <p:spPr>
          <a:xfrm>
            <a:off x="2895599" y="15883"/>
            <a:ext cx="93204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6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19305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8" name="Google Shape;1558;p263"/>
          <p:cNvSpPr txBox="1">
            <a:spLocks noGrp="1"/>
          </p:cNvSpPr>
          <p:nvPr>
            <p:ph type="body" idx="2"/>
          </p:nvPr>
        </p:nvSpPr>
        <p:spPr>
          <a:xfrm>
            <a:off x="3505200" y="457200"/>
            <a:ext cx="8101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9" name="Google Shape;1559;p26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0" name="Google Shape;1560;p263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 2-Column w/ Background">
  <p:cSld name="4.2 2-Column w/ Background"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264"/>
          <p:cNvSpPr/>
          <p:nvPr/>
        </p:nvSpPr>
        <p:spPr>
          <a:xfrm>
            <a:off x="6171517" y="1364193"/>
            <a:ext cx="54357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64"/>
          <p:cNvSpPr/>
          <p:nvPr/>
        </p:nvSpPr>
        <p:spPr>
          <a:xfrm>
            <a:off x="584229" y="1371600"/>
            <a:ext cx="54357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264"/>
          <p:cNvSpPr txBox="1">
            <a:spLocks noGrp="1"/>
          </p:cNvSpPr>
          <p:nvPr>
            <p:ph type="body" idx="1"/>
          </p:nvPr>
        </p:nvSpPr>
        <p:spPr>
          <a:xfrm>
            <a:off x="762002" y="1518637"/>
            <a:ext cx="5073600" cy="4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5" name="Google Shape;1565;p26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6" name="Google Shape;1566;p264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7" name="Google Shape;1567;p264"/>
          <p:cNvSpPr txBox="1">
            <a:spLocks noGrp="1"/>
          </p:cNvSpPr>
          <p:nvPr>
            <p:ph type="body" idx="2"/>
          </p:nvPr>
        </p:nvSpPr>
        <p:spPr>
          <a:xfrm>
            <a:off x="6352530" y="1528724"/>
            <a:ext cx="5073600" cy="4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8" name="Google Shape;1568;p264"/>
          <p:cNvSpPr txBox="1">
            <a:spLocks noGrp="1"/>
          </p:cNvSpPr>
          <p:nvPr>
            <p:ph type="body" idx="3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26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1" name="Google Shape;1571;p265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72" name="Google Shape;1572;p265"/>
          <p:cNvCxnSpPr/>
          <p:nvPr/>
        </p:nvCxnSpPr>
        <p:spPr>
          <a:xfrm>
            <a:off x="7900597" y="1219201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73" name="Google Shape;1573;p265"/>
          <p:cNvCxnSpPr/>
          <p:nvPr/>
        </p:nvCxnSpPr>
        <p:spPr>
          <a:xfrm flipH="1">
            <a:off x="4228540" y="1219201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74" name="Google Shape;1574;p265"/>
          <p:cNvCxnSpPr/>
          <p:nvPr/>
        </p:nvCxnSpPr>
        <p:spPr>
          <a:xfrm>
            <a:off x="11566653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75" name="Google Shape;1575;p265"/>
          <p:cNvCxnSpPr/>
          <p:nvPr/>
        </p:nvCxnSpPr>
        <p:spPr>
          <a:xfrm>
            <a:off x="568484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6" name="Google Shape;1576;p265"/>
          <p:cNvSpPr txBox="1">
            <a:spLocks noGrp="1"/>
          </p:cNvSpPr>
          <p:nvPr>
            <p:ph type="body" idx="1"/>
          </p:nvPr>
        </p:nvSpPr>
        <p:spPr>
          <a:xfrm>
            <a:off x="741443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265"/>
          <p:cNvSpPr txBox="1">
            <a:spLocks noGrp="1"/>
          </p:cNvSpPr>
          <p:nvPr>
            <p:ph type="body" idx="2"/>
          </p:nvPr>
        </p:nvSpPr>
        <p:spPr>
          <a:xfrm>
            <a:off x="4428154" y="1229469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8" name="Google Shape;1578;p265"/>
          <p:cNvSpPr txBox="1">
            <a:spLocks noGrp="1"/>
          </p:cNvSpPr>
          <p:nvPr>
            <p:ph type="body" idx="3"/>
          </p:nvPr>
        </p:nvSpPr>
        <p:spPr>
          <a:xfrm>
            <a:off x="8114865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9" name="Google Shape;1579;p265"/>
          <p:cNvSpPr txBox="1">
            <a:spLocks noGrp="1"/>
          </p:cNvSpPr>
          <p:nvPr>
            <p:ph type="body" idx="4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66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266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3" name="Google Shape;1583;p266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4" name="Google Shape;1584;p266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5" name="Google Shape;1585;p266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6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67"/>
          <p:cNvSpPr txBox="1">
            <a:spLocks noGrp="1"/>
          </p:cNvSpPr>
          <p:nvPr>
            <p:ph type="title"/>
          </p:nvPr>
        </p:nvSpPr>
        <p:spPr>
          <a:xfrm>
            <a:off x="4724400" y="685800"/>
            <a:ext cx="7086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67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9" name="Google Shape;1589;p26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0" name="Google Shape;1590;p267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1" name="Google Shape;1591;p267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17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>
  <p:cSld name="7.1 Blank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268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4" name="Google Shape;1594;p268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Gradient">
  <p:cSld name="7.3 Totally Blank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269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7" name="Google Shape;1597;p269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" name="Google Shape;1599;p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695424" y="17460"/>
            <a:ext cx="9496576" cy="4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407" y="1239858"/>
            <a:ext cx="5477940" cy="201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270"/>
          <p:cNvSpPr txBox="1"/>
          <p:nvPr/>
        </p:nvSpPr>
        <p:spPr>
          <a:xfrm>
            <a:off x="3810000" y="4521552"/>
            <a:ext cx="4572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5"/>
              <a:buFont typeface="Arial"/>
              <a:buNone/>
            </a:pPr>
            <a:r>
              <a:rPr lang="en-US" sz="2475" b="1" i="0" u="none" strike="noStrike" cap="none">
                <a:solidFill>
                  <a:srgbClr val="0077A8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270"/>
          <p:cNvSpPr/>
          <p:nvPr/>
        </p:nvSpPr>
        <p:spPr>
          <a:xfrm>
            <a:off x="1808020" y="3966017"/>
            <a:ext cx="8576100" cy="45600"/>
          </a:xfrm>
          <a:prstGeom prst="rect">
            <a:avLst/>
          </a:prstGeom>
          <a:solidFill>
            <a:srgbClr val="005B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1 2-Column w/ Subtitles">
  <p:cSld name="1_4.1 2-Column w/ Subtitles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271"/>
          <p:cNvSpPr txBox="1">
            <a:spLocks noGrp="1"/>
          </p:cNvSpPr>
          <p:nvPr>
            <p:ph type="body" idx="1"/>
          </p:nvPr>
        </p:nvSpPr>
        <p:spPr>
          <a:xfrm>
            <a:off x="584229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5" name="Google Shape;1605;p271"/>
          <p:cNvSpPr txBox="1">
            <a:spLocks noGrp="1"/>
          </p:cNvSpPr>
          <p:nvPr>
            <p:ph type="body" idx="2"/>
          </p:nvPr>
        </p:nvSpPr>
        <p:spPr>
          <a:xfrm>
            <a:off x="6171518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271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7" name="Google Shape;1607;p271"/>
          <p:cNvSpPr txBox="1">
            <a:spLocks noGrp="1"/>
          </p:cNvSpPr>
          <p:nvPr>
            <p:ph type="body" idx="3"/>
          </p:nvPr>
        </p:nvSpPr>
        <p:spPr>
          <a:xfrm>
            <a:off x="593756" y="1193802"/>
            <a:ext cx="543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08" name="Google Shape;1608;p271"/>
          <p:cNvSpPr txBox="1">
            <a:spLocks noGrp="1"/>
          </p:cNvSpPr>
          <p:nvPr>
            <p:ph type="body" idx="4"/>
          </p:nvPr>
        </p:nvSpPr>
        <p:spPr>
          <a:xfrm>
            <a:off x="6171516" y="1193802"/>
            <a:ext cx="542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09" name="Google Shape;1609;p271"/>
          <p:cNvSpPr txBox="1">
            <a:spLocks noGrp="1"/>
          </p:cNvSpPr>
          <p:nvPr>
            <p:ph type="title"/>
          </p:nvPr>
        </p:nvSpPr>
        <p:spPr>
          <a:xfrm>
            <a:off x="584200" y="381000"/>
            <a:ext cx="11022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b="0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 1">
  <p:cSld name="1.1 Title Slide_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27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27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3" name="Google Shape;1613;p272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14" name="Google Shape;1614;p272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615" name="Google Shape;1615;p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7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272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617" name="Google Shape;1617;p272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618" name="Google Shape;1618;p272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 - Mission">
  <p:cSld name="4.8 2-Column - Mission"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273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21" name="Google Shape;1621;p27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2" name="Google Shape;1622;p273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3" name="Google Shape;1623;p27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4" name="Google Shape;1624;p273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Google Shape;1626;p2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1">
  <p:cSld name="3 1-Column_1"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27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27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0" name="Google Shape;1630;p27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275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281767" y="62944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76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34" name="Google Shape;1634;p27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5" name="Google Shape;1635;p27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6" name="Google Shape;1636;p276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1637" name="Google Shape;1637;p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276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276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 1">
  <p:cSld name="2.2 Section Header w/ Picture_1">
    <p:bg>
      <p:bgPr>
        <a:solidFill>
          <a:schemeClr val="dk2"/>
        </a:solidFill>
        <a:effectLst/>
      </p:bgPr>
    </p:bg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77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642" name="Google Shape;1642;p277"/>
          <p:cNvSpPr txBox="1">
            <a:spLocks noGrp="1"/>
          </p:cNvSpPr>
          <p:nvPr>
            <p:ph type="title"/>
          </p:nvPr>
        </p:nvSpPr>
        <p:spPr>
          <a:xfrm>
            <a:off x="761974" y="3886199"/>
            <a:ext cx="100584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3" name="Google Shape;1643;p27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4" name="Google Shape;1644;p27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5" name="Google Shape;1645;p277"/>
          <p:cNvSpPr txBox="1">
            <a:spLocks noGrp="1"/>
          </p:cNvSpPr>
          <p:nvPr>
            <p:ph type="subTitle" idx="1"/>
          </p:nvPr>
        </p:nvSpPr>
        <p:spPr>
          <a:xfrm>
            <a:off x="761974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6" name="Google Shape;1646;p277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647" name="Google Shape;1647;p2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 1">
  <p:cSld name="7 Blank w/ Title_1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7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7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651" name="Google Shape;1651;p27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 1">
  <p:cSld name="2.1 Section Header_1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79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4" name="Google Shape;1654;p27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5" name="Google Shape;1655;p27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6" name="Google Shape;1656;p279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7" name="Google Shape;1657;p279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658" name="Google Shape;1658;p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1">
  <p:cSld name="4 2-Column_1"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8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28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2" name="Google Shape;1662;p28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3" name="Google Shape;1663;p280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4" name="Google Shape;1664;p280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 1">
  <p:cSld name="6 Content with Caption_1"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28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aseline="-25000"/>
          </a:p>
        </p:txBody>
      </p:sp>
      <p:sp>
        <p:nvSpPr>
          <p:cNvPr id="1667" name="Google Shape;1667;p28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8" name="Google Shape;1668;p281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281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0" name="Google Shape;1670;p281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6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282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73" name="Google Shape;1673;p282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282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42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675" name="Google Shape;1675;p282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676" name="Google Shape;1676;p28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7" name="Google Shape;1677;p28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28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28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1" name="Google Shape;1681;p28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2" name="Google Shape;1682;p283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3" name="Google Shape;1683;p283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84" name="Google Shape;1684;p283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1">
  <p:cSld name="4.4 2-Column_1"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284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87" name="Google Shape;1687;p284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8" name="Google Shape;1688;p284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9" name="Google Shape;1689;p284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0" name="Google Shape;1690;p284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 1">
  <p:cSld name="1 Title Slide_1"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285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85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4" name="Google Shape;1694;p285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95" name="Google Shape;1695;p285"/>
          <p:cNvSpPr/>
          <p:nvPr/>
        </p:nvSpPr>
        <p:spPr>
          <a:xfrm>
            <a:off x="7010400" y="0"/>
            <a:ext cx="518160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696" name="Google Shape;1696;p2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3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/>
          <p:nvPr/>
        </p:nvSpPr>
        <p:spPr>
          <a:xfrm>
            <a:off x="6328196" y="365126"/>
            <a:ext cx="55593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 1">
  <p:cSld name="1.2 Title Slide_1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86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286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0" name="Google Shape;1700;p286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701" name="Google Shape;1701;p286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286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 1">
  <p:cSld name="2 Section Header"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87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5" name="Google Shape;1705;p28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6" name="Google Shape;1706;p28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7" name="Google Shape;1707;p2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88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10" name="Google Shape;1710;p28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1" name="Google Shape;1711;p28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2" name="Google Shape;1712;p28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3" name="Google Shape;1713;p288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 1">
  <p:cSld name="3.1 1-Column w/ Background_1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8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28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7" name="Google Shape;1717;p28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8" name="Google Shape;1718;p289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9" name="Google Shape;1719;p2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9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2" name="Google Shape;1722;p29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3" name="Google Shape;1723;p290"/>
          <p:cNvSpPr txBox="1">
            <a:spLocks noGrp="1"/>
          </p:cNvSpPr>
          <p:nvPr>
            <p:ph type="body" idx="1"/>
          </p:nvPr>
        </p:nvSpPr>
        <p:spPr>
          <a:xfrm>
            <a:off x="584230" y="533400"/>
            <a:ext cx="5359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4" name="Google Shape;1724;p290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25" name="Google Shape;1725;p290"/>
          <p:cNvCxnSpPr/>
          <p:nvPr/>
        </p:nvCxnSpPr>
        <p:spPr>
          <a:xfrm>
            <a:off x="6089654" y="533400"/>
            <a:ext cx="0" cy="5410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91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28" name="Google Shape;1728;p29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29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0" name="Google Shape;1730;p29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1" name="Google Shape;1731;p291"/>
          <p:cNvSpPr txBox="1">
            <a:spLocks noGrp="1"/>
          </p:cNvSpPr>
          <p:nvPr>
            <p:ph type="body" idx="1"/>
          </p:nvPr>
        </p:nvSpPr>
        <p:spPr>
          <a:xfrm>
            <a:off x="584229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2" name="Google Shape;1732;p291"/>
          <p:cNvSpPr txBox="1">
            <a:spLocks noGrp="1"/>
          </p:cNvSpPr>
          <p:nvPr>
            <p:ph type="body" idx="2"/>
          </p:nvPr>
        </p:nvSpPr>
        <p:spPr>
          <a:xfrm>
            <a:off x="6171516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29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5" name="Google Shape;1735;p29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6" name="Google Shape;1736;p29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37" name="Google Shape;1737;p2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738" name="Google Shape;1738;p292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9" name="Google Shape;1739;p292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1">
  <p:cSld name="4.1 2-Column w/ Subtitles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29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29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3" name="Google Shape;1743;p29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4" name="Google Shape;1744;p293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5" name="Google Shape;1745;p293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6" name="Google Shape;1746;p293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47" name="Google Shape;1747;p293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29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9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1" name="Google Shape;1751;p29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2" name="Google Shape;1752;p294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79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3" name="Google Shape;1753;p294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4" name="Google Shape;1754;p294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2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5" name="Google Shape;1755;p294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1756" name="Google Shape;1756;p294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295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59" name="Google Shape;1759;p29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29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1" name="Google Shape;1761;p29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2" name="Google Shape;1762;p295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3" name="Google Shape;1763;p295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295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65" name="Google Shape;1765;p295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29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29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9" name="Google Shape;1769;p29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70" name="Google Shape;1770;p2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296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2" name="Google Shape;1772;p296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3" name="Google Shape;1773;p296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74" name="Google Shape;1774;p296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29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77" name="Google Shape;1777;p297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297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297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0" name="Google Shape;1780;p297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81" name="Google Shape;1781;p2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98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84" name="Google Shape;1784;p29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9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6" name="Google Shape;1786;p29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7" name="Google Shape;1787;p298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8" name="Google Shape;1788;p298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9" name="Google Shape;1789;p298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99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92" name="Google Shape;1792;p29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3" name="Google Shape;1793;p29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4" name="Google Shape;1794;p29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5" name="Google Shape;1795;p299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6" name="Google Shape;1796;p299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7" name="Google Shape;1797;p299"/>
          <p:cNvSpPr txBox="1"/>
          <p:nvPr/>
        </p:nvSpPr>
        <p:spPr>
          <a:xfrm>
            <a:off x="6328196" y="365126"/>
            <a:ext cx="55590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8" name="Google Shape;1798;p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 1">
  <p:cSld name="5 3-Column_1"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30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1" name="Google Shape;1801;p30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802" name="Google Shape;1802;p30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803" name="Google Shape;1803;p300"/>
          <p:cNvCxnSpPr/>
          <p:nvPr/>
        </p:nvCxnSpPr>
        <p:spPr>
          <a:xfrm>
            <a:off x="7900597" y="1445599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04" name="Google Shape;1804;p300"/>
          <p:cNvCxnSpPr/>
          <p:nvPr/>
        </p:nvCxnSpPr>
        <p:spPr>
          <a:xfrm flipH="1">
            <a:off x="4228540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05" name="Google Shape;1805;p300"/>
          <p:cNvCxnSpPr/>
          <p:nvPr/>
        </p:nvCxnSpPr>
        <p:spPr>
          <a:xfrm>
            <a:off x="11566653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06" name="Google Shape;1806;p300"/>
          <p:cNvCxnSpPr/>
          <p:nvPr/>
        </p:nvCxnSpPr>
        <p:spPr>
          <a:xfrm>
            <a:off x="568484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7" name="Google Shape;1807;p300"/>
          <p:cNvSpPr txBox="1">
            <a:spLocks noGrp="1"/>
          </p:cNvSpPr>
          <p:nvPr>
            <p:ph type="body" idx="1"/>
          </p:nvPr>
        </p:nvSpPr>
        <p:spPr>
          <a:xfrm>
            <a:off x="741443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300"/>
          <p:cNvSpPr txBox="1">
            <a:spLocks noGrp="1"/>
          </p:cNvSpPr>
          <p:nvPr>
            <p:ph type="body" idx="2"/>
          </p:nvPr>
        </p:nvSpPr>
        <p:spPr>
          <a:xfrm>
            <a:off x="4428154" y="1455867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300"/>
          <p:cNvSpPr txBox="1">
            <a:spLocks noGrp="1"/>
          </p:cNvSpPr>
          <p:nvPr>
            <p:ph type="body" idx="3"/>
          </p:nvPr>
        </p:nvSpPr>
        <p:spPr>
          <a:xfrm>
            <a:off x="8114865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30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0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900"/>
          </a:p>
        </p:txBody>
      </p:sp>
      <p:sp>
        <p:nvSpPr>
          <p:cNvPr id="1813" name="Google Shape;1813;p30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4" name="Google Shape;1814;p301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5" name="Google Shape;1815;p301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6" name="Google Shape;1816;p301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 - Gradient Heading">
  <p:cSld name="5.1 3-Column - Gradient Heading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302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19" name="Google Shape;1819;p30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0" name="Google Shape;1820;p30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1" name="Google Shape;1821;p30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2" name="Google Shape;1822;p302"/>
          <p:cNvSpPr txBox="1">
            <a:spLocks noGrp="1"/>
          </p:cNvSpPr>
          <p:nvPr>
            <p:ph type="body" idx="1"/>
          </p:nvPr>
        </p:nvSpPr>
        <p:spPr>
          <a:xfrm>
            <a:off x="483475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3" name="Google Shape;1823;p302"/>
          <p:cNvSpPr txBox="1">
            <a:spLocks noGrp="1"/>
          </p:cNvSpPr>
          <p:nvPr>
            <p:ph type="body" idx="2"/>
          </p:nvPr>
        </p:nvSpPr>
        <p:spPr>
          <a:xfrm>
            <a:off x="4267201" y="1743134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4" name="Google Shape;1824;p302"/>
          <p:cNvSpPr txBox="1">
            <a:spLocks noGrp="1"/>
          </p:cNvSpPr>
          <p:nvPr>
            <p:ph type="body" idx="3"/>
          </p:nvPr>
        </p:nvSpPr>
        <p:spPr>
          <a:xfrm>
            <a:off x="8050927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30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7" name="Google Shape;1827;p30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8" name="Google Shape;1828;p30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29" name="Google Shape;1829;p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303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1" name="Google Shape;1831;p303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2" name="Google Shape;1832;p303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 1">
  <p:cSld name="6.1 Content with Caption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304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5" name="Google Shape;1835;p304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30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aseline="-25000"/>
          </a:p>
        </p:txBody>
      </p:sp>
      <p:sp>
        <p:nvSpPr>
          <p:cNvPr id="1837" name="Google Shape;1837;p30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8" name="Google Shape;1838;p304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305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41" name="Google Shape;1841;p30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2" name="Google Shape;1842;p30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3" name="Google Shape;1843;p305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305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45" name="Google Shape;1845;p305"/>
          <p:cNvSpPr>
            <a:spLocks noGrp="1"/>
          </p:cNvSpPr>
          <p:nvPr>
            <p:ph type="pic" idx="2"/>
          </p:nvPr>
        </p:nvSpPr>
        <p:spPr>
          <a:xfrm>
            <a:off x="533401" y="1676400"/>
            <a:ext cx="3987900" cy="426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4" name="Google Shape;34;p4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 - Gradient Heading">
  <p:cSld name="5.1 3-Column - Gradient Heading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483475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2"/>
          </p:nvPr>
        </p:nvSpPr>
        <p:spPr>
          <a:xfrm>
            <a:off x="4267201" y="1743134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3"/>
          </p:nvPr>
        </p:nvSpPr>
        <p:spPr>
          <a:xfrm>
            <a:off x="8050927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306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48" name="Google Shape;1848;p30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9" name="Google Shape;1849;p30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0" name="Google Shape;1850;p306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1" name="Google Shape;1851;p306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52" name="Google Shape;1852;p306"/>
          <p:cNvSpPr>
            <a:spLocks noGrp="1"/>
          </p:cNvSpPr>
          <p:nvPr>
            <p:ph type="pic" idx="2"/>
          </p:nvPr>
        </p:nvSpPr>
        <p:spPr>
          <a:xfrm>
            <a:off x="7620000" y="1600200"/>
            <a:ext cx="4114800" cy="42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53" name="Google Shape;1853;p3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- Gradient">
  <p:cSld name="7.3 Totally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09"/>
          <p:cNvSpPr txBox="1">
            <a:spLocks noGrp="1"/>
          </p:cNvSpPr>
          <p:nvPr>
            <p:ph type="title"/>
          </p:nvPr>
        </p:nvSpPr>
        <p:spPr>
          <a:xfrm>
            <a:off x="609600" y="143995"/>
            <a:ext cx="10622100" cy="11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800"/>
              <a:buFont typeface="Arial"/>
              <a:buNone/>
              <a:defRPr sz="2800" b="1" i="0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4" name="Google Shape;1864;p30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>
                <a:solidFill>
                  <a:srgbClr val="3F3F3F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>
                <a:solidFill>
                  <a:srgbClr val="3F3F3F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>
                <a:solidFill>
                  <a:srgbClr val="3F3F3F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865" name="Google Shape;1865;p309"/>
          <p:cNvGrpSpPr/>
          <p:nvPr/>
        </p:nvGrpSpPr>
        <p:grpSpPr>
          <a:xfrm>
            <a:off x="167851" y="438373"/>
            <a:ext cx="270793" cy="600973"/>
            <a:chOff x="355600" y="419788"/>
            <a:chExt cx="203100" cy="600973"/>
          </a:xfrm>
        </p:grpSpPr>
        <p:cxnSp>
          <p:nvCxnSpPr>
            <p:cNvPr id="1866" name="Google Shape;1866;p309"/>
            <p:cNvCxnSpPr>
              <a:stCxn id="1867" idx="4"/>
              <a:endCxn id="1868" idx="4"/>
            </p:cNvCxnSpPr>
            <p:nvPr/>
          </p:nvCxnSpPr>
          <p:spPr>
            <a:xfrm>
              <a:off x="457150" y="622888"/>
              <a:ext cx="0" cy="397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67" name="Google Shape;1867;p309"/>
            <p:cNvSpPr/>
            <p:nvPr/>
          </p:nvSpPr>
          <p:spPr>
            <a:xfrm>
              <a:off x="355600" y="419788"/>
              <a:ext cx="203100" cy="2031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09"/>
            <p:cNvSpPr/>
            <p:nvPr/>
          </p:nvSpPr>
          <p:spPr>
            <a:xfrm>
              <a:off x="403225" y="912761"/>
              <a:ext cx="108000" cy="108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 1">
  <p:cSld name="7 Blank w/ Title 1"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31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1" name="Google Shape;1871;p31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 1">
  <p:cSld name="1.1 Title Slide 1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11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"/>
              <a:buNone/>
              <a:defRPr sz="4800"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11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5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75" name="Google Shape;1875;p311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76" name="Google Shape;1876;p311"/>
          <p:cNvSpPr/>
          <p:nvPr/>
        </p:nvSpPr>
        <p:spPr>
          <a:xfrm>
            <a:off x="7010400" y="2514600"/>
            <a:ext cx="5212080" cy="182750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877" name="Google Shape;1877;p3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5" cy="128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Google Shape;1878;p3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 1">
  <p:cSld name="1 Title Slide 1"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312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"/>
              <a:buNone/>
              <a:defRPr sz="4800"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1" name="Google Shape;1881;p312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5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82" name="Google Shape;1882;p312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83" name="Google Shape;1883;p312"/>
          <p:cNvSpPr/>
          <p:nvPr/>
        </p:nvSpPr>
        <p:spPr>
          <a:xfrm>
            <a:off x="7010400" y="0"/>
            <a:ext cx="521208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884" name="Google Shape;1884;p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7" cy="138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3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 1">
  <p:cSld name="1.2 Title Slide 1"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313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"/>
              <a:buNone/>
              <a:defRPr sz="4800"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8" name="Google Shape;1888;p313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89" name="Google Shape;1889;p313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890" name="Google Shape;1890;p313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313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92" name="Google Shape;1892;p3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 1">
  <p:cSld name="2.1 Section Header 1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314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5" name="Google Shape;1895;p31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6" name="Google Shape;1896;p314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7" name="Google Shape;1897;p314"/>
          <p:cNvSpPr/>
          <p:nvPr/>
        </p:nvSpPr>
        <p:spPr>
          <a:xfrm>
            <a:off x="0" y="0"/>
            <a:ext cx="15240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898" name="Google Shape;1898;p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 1">
  <p:cSld name="2.2 Section Header w/ Picture 1">
    <p:bg>
      <p:bgPr>
        <a:solidFill>
          <a:schemeClr val="dk2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15"/>
          <p:cNvSpPr txBox="1">
            <a:spLocks noGrp="1"/>
          </p:cNvSpPr>
          <p:nvPr>
            <p:ph type="title"/>
          </p:nvPr>
        </p:nvSpPr>
        <p:spPr>
          <a:xfrm>
            <a:off x="761974" y="3886199"/>
            <a:ext cx="100584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1" name="Google Shape;1901;p31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2" name="Google Shape;1902;p315"/>
          <p:cNvSpPr txBox="1">
            <a:spLocks noGrp="1"/>
          </p:cNvSpPr>
          <p:nvPr>
            <p:ph type="subTitle" idx="1"/>
          </p:nvPr>
        </p:nvSpPr>
        <p:spPr>
          <a:xfrm>
            <a:off x="761974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3" name="Google Shape;1903;p315"/>
          <p:cNvSpPr/>
          <p:nvPr/>
        </p:nvSpPr>
        <p:spPr>
          <a:xfrm>
            <a:off x="0" y="0"/>
            <a:ext cx="15240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904" name="Google Shape;1904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 1">
  <p:cSld name="2 Section Header 1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316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7" name="Google Shape;1907;p31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8" name="Google Shape;1908;p3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1">
  <p:cSld name="3 1-Column 1"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31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1" name="Google Shape;1911;p31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2" name="Google Shape;1912;p317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318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15" name="Google Shape;1915;p31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6" name="Google Shape;1916;p31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7" name="Google Shape;1917;p318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9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20" name="Google Shape;1920;p31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"/>
              <a:buNone/>
              <a:defRPr sz="36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1" name="Google Shape;1921;p31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2" name="Google Shape;1922;p319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23" name="Google Shape;1923;p319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3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24" name="Google Shape;1924;p319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9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32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32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8" name="Google Shape;1928;p320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79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29" name="Google Shape;1929;p320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30" name="Google Shape;1930;p320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3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1" name="Google Shape;1931;p320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7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1932" name="Google Shape;1932;p320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32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5" name="Google Shape;1935;p32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36" name="Google Shape;1936;p3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21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9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38" name="Google Shape;1938;p321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9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1">
  <p:cSld name="4.4 2-Column 1"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322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41" name="Google Shape;1941;p322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42" name="Google Shape;1942;p322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43" name="Google Shape;1943;p322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 1">
  <p:cSld name="6.1 Content with Caption 1"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323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9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32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aseline="-25000"/>
          </a:p>
        </p:txBody>
      </p:sp>
      <p:sp>
        <p:nvSpPr>
          <p:cNvPr id="1947" name="Google Shape;1947;p323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9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None/>
              <a:defRPr sz="1500"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ap"/>
              <a:buNone/>
              <a:defRPr sz="11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324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50" name="Google Shape;1950;p32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1" name="Google Shape;1951;p324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sz="4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1952" name="Google Shape;1952;p324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325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55" name="Google Shape;1955;p32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6" name="Google Shape;1956;p325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sz="4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25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1958" name="Google Shape;1958;p3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326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61" name="Google Shape;1961;p326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sz="4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2" name="Google Shape;1962;p326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39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63" name="Google Shape;1963;p326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64" name="Google Shape;1964;p32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9" name="Google Shape;209;p3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 1">
  <p:cSld name="6 Content with Caption 1"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32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aseline="-25000"/>
          </a:p>
        </p:txBody>
      </p:sp>
      <p:sp>
        <p:nvSpPr>
          <p:cNvPr id="1967" name="Google Shape;1967;p327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8" name="Google Shape;1968;p327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69" name="Google Shape;1969;p327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3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 1">
  <p:cSld name="5 3-Column 1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2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2" name="Google Shape;1972;p32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3" name="Google Shape;1973;p328"/>
          <p:cNvCxnSpPr/>
          <p:nvPr/>
        </p:nvCxnSpPr>
        <p:spPr>
          <a:xfrm>
            <a:off x="7900597" y="1445599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74" name="Google Shape;1974;p328"/>
          <p:cNvCxnSpPr/>
          <p:nvPr/>
        </p:nvCxnSpPr>
        <p:spPr>
          <a:xfrm flipH="1">
            <a:off x="4228540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75" name="Google Shape;1975;p328"/>
          <p:cNvCxnSpPr/>
          <p:nvPr/>
        </p:nvCxnSpPr>
        <p:spPr>
          <a:xfrm>
            <a:off x="11566653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76" name="Google Shape;1976;p328"/>
          <p:cNvCxnSpPr/>
          <p:nvPr/>
        </p:nvCxnSpPr>
        <p:spPr>
          <a:xfrm>
            <a:off x="568484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7" name="Google Shape;1977;p328"/>
          <p:cNvSpPr txBox="1">
            <a:spLocks noGrp="1"/>
          </p:cNvSpPr>
          <p:nvPr>
            <p:ph type="body" idx="1"/>
          </p:nvPr>
        </p:nvSpPr>
        <p:spPr>
          <a:xfrm>
            <a:off x="741443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78" name="Google Shape;1978;p328"/>
          <p:cNvSpPr txBox="1">
            <a:spLocks noGrp="1"/>
          </p:cNvSpPr>
          <p:nvPr>
            <p:ph type="body" idx="2"/>
          </p:nvPr>
        </p:nvSpPr>
        <p:spPr>
          <a:xfrm>
            <a:off x="4428154" y="1455867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79" name="Google Shape;1979;p328"/>
          <p:cNvSpPr txBox="1">
            <a:spLocks noGrp="1"/>
          </p:cNvSpPr>
          <p:nvPr>
            <p:ph type="body" idx="3"/>
          </p:nvPr>
        </p:nvSpPr>
        <p:spPr>
          <a:xfrm>
            <a:off x="8114865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 1">
  <p:cSld name="3.1 1-Column w/ Background 1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32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32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3" name="Google Shape;1983;p329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1984" name="Google Shape;1984;p3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3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7" name="Google Shape;1987;p330"/>
          <p:cNvSpPr txBox="1">
            <a:spLocks noGrp="1"/>
          </p:cNvSpPr>
          <p:nvPr>
            <p:ph type="body" idx="1"/>
          </p:nvPr>
        </p:nvSpPr>
        <p:spPr>
          <a:xfrm>
            <a:off x="584230" y="533400"/>
            <a:ext cx="5359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88" name="Google Shape;1988;p330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2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cxnSp>
        <p:nvCxnSpPr>
          <p:cNvPr id="1989" name="Google Shape;1989;p330"/>
          <p:cNvCxnSpPr/>
          <p:nvPr/>
        </p:nvCxnSpPr>
        <p:spPr>
          <a:xfrm>
            <a:off x="6089654" y="533400"/>
            <a:ext cx="0" cy="5410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33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2" name="Google Shape;1992;p33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3" name="Google Shape;1993;p331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994" name="Google Shape;1994;p331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cxnSp>
        <p:nvCxnSpPr>
          <p:cNvPr id="1995" name="Google Shape;1995;p331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1">
  <p:cSld name="4 2-Column 1"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33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33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9" name="Google Shape;1999;p332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00" name="Google Shape;2000;p332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33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03" name="Google Shape;2003;p33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4" name="Google Shape;2004;p33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5" name="Google Shape;2005;p333"/>
          <p:cNvSpPr txBox="1">
            <a:spLocks noGrp="1"/>
          </p:cNvSpPr>
          <p:nvPr>
            <p:ph type="body" idx="1"/>
          </p:nvPr>
        </p:nvSpPr>
        <p:spPr>
          <a:xfrm>
            <a:off x="584229" y="1806018"/>
            <a:ext cx="54357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06" name="Google Shape;2006;p333"/>
          <p:cNvSpPr txBox="1">
            <a:spLocks noGrp="1"/>
          </p:cNvSpPr>
          <p:nvPr>
            <p:ph type="body" idx="2"/>
          </p:nvPr>
        </p:nvSpPr>
        <p:spPr>
          <a:xfrm>
            <a:off x="6171516" y="1806018"/>
            <a:ext cx="5435700" cy="4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1">
  <p:cSld name="4.1 2-Column w/ Subtitles 1"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33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9" name="Google Shape;2009;p33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0" name="Google Shape;2010;p334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11" name="Google Shape;2011;p334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12" name="Google Shape;2012;p334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3" name="Google Shape;2013;p334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335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16" name="Google Shape;2016;p335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7" name="Google Shape;2017;p33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8" name="Google Shape;2018;p335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19" name="Google Shape;2019;p335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20" name="Google Shape;2020;p335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21" name="Google Shape;2021;p335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33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33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5" name="Google Shape;2025;p3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336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27" name="Google Shape;2027;p336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28" name="Google Shape;2028;p336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9" name="Google Shape;2029;p336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33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32" name="Google Shape;2032;p337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68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33" name="Google Shape;2033;p337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34" name="Google Shape;2034;p337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35" name="Google Shape;2035;p3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338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38" name="Google Shape;2038;p33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"/>
              <a:buNone/>
              <a:defRPr sz="3600"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9" name="Google Shape;2039;p33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0" name="Google Shape;2040;p338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41" name="Google Shape;2041;p338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3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42" name="Google Shape;2042;p338"/>
          <p:cNvSpPr txBox="1"/>
          <p:nvPr/>
        </p:nvSpPr>
        <p:spPr>
          <a:xfrm>
            <a:off x="6328196" y="365126"/>
            <a:ext cx="55593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3" name="Google Shape;2043;p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6" name="Google Shape;2046;p33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7" name="Google Shape;2047;p339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48" name="Google Shape;2048;p339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49" name="Google Shape;2049;p339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 - Gradient Heading">
  <p:cSld name="5.1 3-Column - Gradient Heading"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340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52" name="Google Shape;2052;p34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3" name="Google Shape;2053;p34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4" name="Google Shape;2054;p340"/>
          <p:cNvSpPr txBox="1">
            <a:spLocks noGrp="1"/>
          </p:cNvSpPr>
          <p:nvPr>
            <p:ph type="body" idx="1"/>
          </p:nvPr>
        </p:nvSpPr>
        <p:spPr>
          <a:xfrm>
            <a:off x="483475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55" name="Google Shape;2055;p340"/>
          <p:cNvSpPr txBox="1">
            <a:spLocks noGrp="1"/>
          </p:cNvSpPr>
          <p:nvPr>
            <p:ph type="body" idx="2"/>
          </p:nvPr>
        </p:nvSpPr>
        <p:spPr>
          <a:xfrm>
            <a:off x="4267201" y="1743134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56" name="Google Shape;2056;p340"/>
          <p:cNvSpPr txBox="1">
            <a:spLocks noGrp="1"/>
          </p:cNvSpPr>
          <p:nvPr>
            <p:ph type="body" idx="3"/>
          </p:nvPr>
        </p:nvSpPr>
        <p:spPr>
          <a:xfrm>
            <a:off x="8050927" y="1729817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32" scaled="0"/>
        </a:gradFill>
        <a:effectLst/>
      </p:bgPr>
    </p:bg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34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9" name="Google Shape;2059;p34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0" name="Google Shape;2060;p3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1" name="Google Shape;2061;p341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62" name="Google Shape;2062;p341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63" name="Google Shape;2063;p341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sap"/>
              <a:buChar char="•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342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66" name="Google Shape;2066;p34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7" name="Google Shape;2067;p342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sap"/>
              <a:buChar char="•"/>
              <a:defRPr sz="15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2068" name="Google Shape;2068;p3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342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"/>
              <a:buNone/>
              <a:defRPr sz="44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2070" name="Google Shape;2070;p342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ap"/>
              <a:buNone/>
              <a:defRPr sz="11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sap"/>
              <a:buNone/>
              <a:defRPr sz="9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sap"/>
              <a:buNone/>
              <a:defRPr sz="8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 1">
  <p:cSld name="7.1 Blank 1"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343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Google Shape;2074;p3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3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 1">
  <p:cSld name="7.2 Totally Blank 1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3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Google Shape;2079;p3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0" name="Google Shape;2080;p3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- Gradient">
  <p:cSld name="7.3 Totally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lt1"/>
        </a:solidFill>
        <a:effectLst/>
      </p:bgPr>
    </p:bg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348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085" name="Google Shape;2085;p348"/>
          <p:cNvSpPr txBox="1">
            <a:spLocks noGrp="1"/>
          </p:cNvSpPr>
          <p:nvPr>
            <p:ph type="title"/>
          </p:nvPr>
        </p:nvSpPr>
        <p:spPr>
          <a:xfrm>
            <a:off x="385235" y="4326516"/>
            <a:ext cx="10435164" cy="91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sap Condensed"/>
              <a:buNone/>
              <a:defRPr sz="4800" b="1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2086" name="Google Shape;2086;p348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766" cy="28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7" name="Google Shape;2087;p348"/>
          <p:cNvSpPr/>
          <p:nvPr/>
        </p:nvSpPr>
        <p:spPr>
          <a:xfrm>
            <a:off x="0" y="0"/>
            <a:ext cx="177645" cy="6858000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8" name="Google Shape;2088;p3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9" name="Google Shape;2089;p348"/>
          <p:cNvSpPr txBox="1">
            <a:spLocks noGrp="1"/>
          </p:cNvSpPr>
          <p:nvPr>
            <p:ph type="subTitle" idx="1"/>
          </p:nvPr>
        </p:nvSpPr>
        <p:spPr>
          <a:xfrm>
            <a:off x="385234" y="5241264"/>
            <a:ext cx="10435165" cy="93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ap Condensed"/>
              <a:buNone/>
              <a:defRPr sz="2800">
                <a:solidFill>
                  <a:schemeClr val="lt1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 Condensed"/>
              <a:buNone/>
              <a:defRPr sz="2000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None/>
              <a:defRPr sz="1800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ap Condensed"/>
              <a:buNone/>
              <a:defRPr sz="1600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349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859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092" name="Google Shape;2092;p349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sz="4400" b="1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  <p:sp>
        <p:nvSpPr>
          <p:cNvPr id="2093" name="Google Shape;2093;p34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5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6" name="Google Shape;2096;p350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sz="4400" b="1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 Condensed"/>
              <a:buChar char="•"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 type="blank">
  <p:cSld name="BLANK"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52 2-Column">
  <p:cSld name="4.52 2-Column"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352"/>
          <p:cNvSpPr/>
          <p:nvPr/>
        </p:nvSpPr>
        <p:spPr>
          <a:xfrm>
            <a:off x="-21771" y="15883"/>
            <a:ext cx="3831771" cy="6842117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52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2768571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01" name="Google Shape;2101;p352"/>
          <p:cNvSpPr txBox="1">
            <a:spLocks noGrp="1"/>
          </p:cNvSpPr>
          <p:nvPr>
            <p:ph type="body" idx="2"/>
          </p:nvPr>
        </p:nvSpPr>
        <p:spPr>
          <a:xfrm>
            <a:off x="4267200" y="457200"/>
            <a:ext cx="733989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02" name="Google Shape;2102;p352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75 2-Column">
  <p:cSld name="1_4.75 2-Column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3"/>
          <p:cNvSpPr/>
          <p:nvPr/>
        </p:nvSpPr>
        <p:spPr>
          <a:xfrm>
            <a:off x="0" y="15883"/>
            <a:ext cx="8458200" cy="6842117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5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571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sap"/>
              <a:buNone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06" name="Google Shape;2106;p353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9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None/>
              <a:defRPr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07" name="Google Shape;2107;p35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Blank">
  <p:cSld name="7.1 Blank"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35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Gradient">
  <p:cSld name="7.3 Totally Blank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355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766" cy="28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3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sap Condensed"/>
              <a:buNone/>
              <a:defRPr b="1"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4" name="Google Shape;2114;p3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sap"/>
              <a:buChar char="•"/>
              <a:defRPr sz="2800"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>
                <a:latin typeface="Asap"/>
                <a:ea typeface="Asap"/>
                <a:cs typeface="Asap"/>
                <a:sym typeface="Asap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"/>
              <a:buChar char="•"/>
              <a:defRPr sz="2000">
                <a:latin typeface="Asap"/>
                <a:ea typeface="Asap"/>
                <a:cs typeface="Asap"/>
                <a:sym typeface="Asap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15" name="Google Shape;2115;p35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sap"/>
              <a:buChar char="•"/>
              <a:defRPr sz="2800"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>
                <a:latin typeface="Asap"/>
                <a:ea typeface="Asap"/>
                <a:cs typeface="Asap"/>
                <a:sym typeface="Asap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ap"/>
              <a:buChar char="•"/>
              <a:defRPr sz="2000">
                <a:latin typeface="Asap"/>
                <a:ea typeface="Asap"/>
                <a:cs typeface="Asap"/>
                <a:sym typeface="Asap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116" name="Google Shape;2116;p356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357"/>
          <p:cNvPicPr preferRelativeResize="0"/>
          <p:nvPr/>
        </p:nvPicPr>
        <p:blipFill rotWithShape="1">
          <a:blip r:embed="rId2">
            <a:alphaModFix/>
          </a:blip>
          <a:srcRect l="3000" r="40745"/>
          <a:stretch/>
        </p:blipFill>
        <p:spPr>
          <a:xfrm>
            <a:off x="6389675" y="0"/>
            <a:ext cx="57873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357"/>
          <p:cNvSpPr/>
          <p:nvPr/>
        </p:nvSpPr>
        <p:spPr>
          <a:xfrm>
            <a:off x="6389675" y="-10800"/>
            <a:ext cx="5875800" cy="6945000"/>
          </a:xfrm>
          <a:prstGeom prst="rect">
            <a:avLst/>
          </a:prstGeom>
          <a:solidFill>
            <a:srgbClr val="005B89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0" name="Google Shape;2120;p357"/>
          <p:cNvSpPr txBox="1">
            <a:spLocks noGrp="1"/>
          </p:cNvSpPr>
          <p:nvPr>
            <p:ph type="title"/>
          </p:nvPr>
        </p:nvSpPr>
        <p:spPr>
          <a:xfrm>
            <a:off x="219638" y="208737"/>
            <a:ext cx="6155060" cy="81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89"/>
              </a:buClr>
              <a:buSzPts val="4400"/>
              <a:buFont typeface="Asap Condensed"/>
              <a:buNone/>
              <a:defRPr b="1" i="0">
                <a:solidFill>
                  <a:srgbClr val="005B89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357"/>
          <p:cNvSpPr txBox="1">
            <a:spLocks noGrp="1"/>
          </p:cNvSpPr>
          <p:nvPr>
            <p:ph type="body" idx="1"/>
          </p:nvPr>
        </p:nvSpPr>
        <p:spPr>
          <a:xfrm>
            <a:off x="219636" y="1201363"/>
            <a:ext cx="6046693" cy="54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sap"/>
              <a:buChar char="•"/>
              <a:defRPr i="0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sap"/>
              <a:buChar char="•"/>
              <a:defRPr i="0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sap"/>
              <a:buChar char="•"/>
              <a:defRPr i="0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sap"/>
              <a:buChar char="•"/>
              <a:defRPr i="0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sap"/>
              <a:buChar char="•"/>
              <a:defRPr i="0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2122" name="Google Shape;2122;p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358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5" name="Google Shape;2125;p358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6" name="Google Shape;2126;p358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27" name="Google Shape;2127;p358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128" name="Google Shape;2128;p3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7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Google Shape;2129;p358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30" name="Google Shape;2130;p358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31" name="Google Shape;2131;p358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359"/>
          <p:cNvSpPr txBox="1">
            <a:spLocks noGrp="1"/>
          </p:cNvSpPr>
          <p:nvPr>
            <p:ph type="title"/>
          </p:nvPr>
        </p:nvSpPr>
        <p:spPr>
          <a:xfrm>
            <a:off x="4724400" y="685800"/>
            <a:ext cx="7086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359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5" name="Google Shape;2135;p35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6" name="Google Shape;2136;p35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7" name="Google Shape;2137;p359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17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>
  <p:cSld name="7.2 Totally 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Totally Blank - Gradient">
  <p:cSld name="7.3 Totally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" type="objTx">
  <p:cSld name="OBJECT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42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body" idx="2"/>
          </p:nvPr>
        </p:nvSpPr>
        <p:spPr>
          <a:xfrm>
            <a:off x="508000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0" y="0"/>
            <a:ext cx="15240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">
  <p:cSld name="4.8 2-Colum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9" name="Google Shape;249;p43"/>
          <p:cNvCxnSpPr/>
          <p:nvPr/>
        </p:nvCxnSpPr>
        <p:spPr>
          <a:xfrm>
            <a:off x="7900597" y="1445599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43"/>
          <p:cNvCxnSpPr/>
          <p:nvPr/>
        </p:nvCxnSpPr>
        <p:spPr>
          <a:xfrm flipH="1">
            <a:off x="4228540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1" name="Google Shape;251;p43"/>
          <p:cNvCxnSpPr/>
          <p:nvPr/>
        </p:nvCxnSpPr>
        <p:spPr>
          <a:xfrm>
            <a:off x="11566653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43"/>
          <p:cNvCxnSpPr/>
          <p:nvPr/>
        </p:nvCxnSpPr>
        <p:spPr>
          <a:xfrm>
            <a:off x="568484" y="1445599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43"/>
          <p:cNvSpPr txBox="1">
            <a:spLocks noGrp="1"/>
          </p:cNvSpPr>
          <p:nvPr>
            <p:ph type="body" idx="1"/>
          </p:nvPr>
        </p:nvSpPr>
        <p:spPr>
          <a:xfrm>
            <a:off x="741443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body" idx="2"/>
          </p:nvPr>
        </p:nvSpPr>
        <p:spPr>
          <a:xfrm>
            <a:off x="4428154" y="1455867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body" idx="3"/>
          </p:nvPr>
        </p:nvSpPr>
        <p:spPr>
          <a:xfrm>
            <a:off x="8114865" y="1442550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1" name="Google Shape;261;p44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7 Blank w/ Title">
  <p:cSld name="1_7 Blank w/ Titl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- Flipped">
  <p:cSld name="4.4 2-Column - Flipped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67" name="Google Shape;267;p46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6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1" name="Google Shape;27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>
  <p:cSld name="7.2 Totally 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 baseline="-250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Logo Blank">
  <p:cSld name="7.2 Logo Blan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 - Gradient Header">
  <p:cSld name="4.1 2-Column w/ Subtitles - Gradient Heade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78" name="Google Shape;278;p4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0" name="Google Shape;280;p4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1"/>
          </p:nvPr>
        </p:nvSpPr>
        <p:spPr>
          <a:xfrm>
            <a:off x="471679" y="2369108"/>
            <a:ext cx="54720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6096000" y="2369108"/>
            <a:ext cx="56388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3"/>
          </p:nvPr>
        </p:nvSpPr>
        <p:spPr>
          <a:xfrm>
            <a:off x="457201" y="17526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4"/>
          </p:nvPr>
        </p:nvSpPr>
        <p:spPr>
          <a:xfrm>
            <a:off x="6096000" y="17526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89" name="Google Shape;289;p50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0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51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95" name="Google Shape;295;p51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96" name="Google Shape;29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8007" y="2762644"/>
            <a:ext cx="3166387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1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51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51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61974" y="3886199"/>
            <a:ext cx="100584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761974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52400" cy="6857024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 - Mission">
  <p:cSld name="4.8 2-Column - Miss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2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02" name="Google Shape;302;p52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2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52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3 Logo Blank - Gradient">
  <p:cSld name="7.3 Logo Blank - Gradient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ntent with Caption REV">
  <p:cSld name="2_6 Content with Caption REV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5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15" name="Google Shape;315;p5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5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5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318" name="Google Shape;318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5"/>
          <p:cNvSpPr txBox="1">
            <a:spLocks noGrp="1"/>
          </p:cNvSpPr>
          <p:nvPr>
            <p:ph type="title"/>
          </p:nvPr>
        </p:nvSpPr>
        <p:spPr>
          <a:xfrm>
            <a:off x="8413955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body" idx="2"/>
          </p:nvPr>
        </p:nvSpPr>
        <p:spPr>
          <a:xfrm>
            <a:off x="8413955" y="2133600"/>
            <a:ext cx="33528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dk2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323" name="Google Shape;323;p56"/>
          <p:cNvSpPr txBox="1">
            <a:spLocks noGrp="1"/>
          </p:cNvSpPr>
          <p:nvPr>
            <p:ph type="title"/>
          </p:nvPr>
        </p:nvSpPr>
        <p:spPr>
          <a:xfrm>
            <a:off x="761974" y="3886199"/>
            <a:ext cx="100584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subTitle" idx="1"/>
          </p:nvPr>
        </p:nvSpPr>
        <p:spPr>
          <a:xfrm>
            <a:off x="761974" y="5622817"/>
            <a:ext cx="100584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7" name="Google Shape;327;p56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28" name="Google Shape;32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6018240"/>
            <a:ext cx="1143000" cy="69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5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5" name="Google Shape;335;p5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8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6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w/ Line">
  <p:cSld name="4 2-Column w/ Line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5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5" name="Google Shape;345;p59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0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48" name="Google Shape;348;p60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60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0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1" name="Google Shape;351;p60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1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1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 i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61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56" name="Google Shape;356;p61"/>
          <p:cNvSpPr/>
          <p:nvPr/>
        </p:nvSpPr>
        <p:spPr>
          <a:xfrm>
            <a:off x="7010400" y="0"/>
            <a:ext cx="518160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57" name="Google Shape;35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>
  <p:cSld name="2 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>
  <p:cSld name="2 Section Header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2"/>
          <p:cNvSpPr txBox="1">
            <a:spLocks noGrp="1"/>
          </p:cNvSpPr>
          <p:nvPr>
            <p:ph type="title"/>
          </p:nvPr>
        </p:nvSpPr>
        <p:spPr>
          <a:xfrm>
            <a:off x="1524000" y="990601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1" name="Google Shape;361;p6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3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6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3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1 1-Column w/ Background">
  <p:cSld name="3.1 1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2" name="Google Shape;372;p6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4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4" name="Google Shape;374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, No Title w/ Line">
  <p:cSld name="4 2-Column, No Title w/ Line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6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5"/>
          <p:cNvSpPr txBox="1">
            <a:spLocks noGrp="1"/>
          </p:cNvSpPr>
          <p:nvPr>
            <p:ph type="body" idx="1"/>
          </p:nvPr>
        </p:nvSpPr>
        <p:spPr>
          <a:xfrm>
            <a:off x="584230" y="533400"/>
            <a:ext cx="5359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65"/>
          <p:cNvSpPr txBox="1">
            <a:spLocks noGrp="1"/>
          </p:cNvSpPr>
          <p:nvPr>
            <p:ph type="body" idx="2"/>
          </p:nvPr>
        </p:nvSpPr>
        <p:spPr>
          <a:xfrm>
            <a:off x="6235708" y="533400"/>
            <a:ext cx="53715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80" name="Google Shape;380;p65"/>
          <p:cNvCxnSpPr/>
          <p:nvPr/>
        </p:nvCxnSpPr>
        <p:spPr>
          <a:xfrm>
            <a:off x="6089654" y="533400"/>
            <a:ext cx="0" cy="5410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 - Gradient Header">
  <p:cSld name="4 2-Column - Gradient Header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6"/>
          <p:cNvSpPr/>
          <p:nvPr/>
        </p:nvSpPr>
        <p:spPr>
          <a:xfrm>
            <a:off x="0" y="1"/>
            <a:ext cx="12192000" cy="16002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6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6"/>
          <p:cNvSpPr txBox="1">
            <a:spLocks noGrp="1"/>
          </p:cNvSpPr>
          <p:nvPr>
            <p:ph type="body" idx="1"/>
          </p:nvPr>
        </p:nvSpPr>
        <p:spPr>
          <a:xfrm>
            <a:off x="584229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66"/>
          <p:cNvSpPr txBox="1">
            <a:spLocks noGrp="1"/>
          </p:cNvSpPr>
          <p:nvPr>
            <p:ph type="body" idx="2"/>
          </p:nvPr>
        </p:nvSpPr>
        <p:spPr>
          <a:xfrm>
            <a:off x="6171516" y="1806018"/>
            <a:ext cx="54357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 2-Column w/ Background">
  <p:cSld name="4 2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7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6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2" name="Google Shape;39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7"/>
          <p:cNvSpPr txBox="1">
            <a:spLocks noGrp="1"/>
          </p:cNvSpPr>
          <p:nvPr>
            <p:ph type="body" idx="1"/>
          </p:nvPr>
        </p:nvSpPr>
        <p:spPr>
          <a:xfrm>
            <a:off x="457201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67"/>
          <p:cNvSpPr txBox="1">
            <a:spLocks noGrp="1"/>
          </p:cNvSpPr>
          <p:nvPr>
            <p:ph type="body" idx="2"/>
          </p:nvPr>
        </p:nvSpPr>
        <p:spPr>
          <a:xfrm>
            <a:off x="6171516" y="1729817"/>
            <a:ext cx="5562600" cy="4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8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68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8"/>
          <p:cNvSpPr txBox="1">
            <a:spLocks noGrp="1"/>
          </p:cNvSpPr>
          <p:nvPr>
            <p:ph type="body" idx="1"/>
          </p:nvPr>
        </p:nvSpPr>
        <p:spPr>
          <a:xfrm>
            <a:off x="471679" y="2057400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68"/>
          <p:cNvSpPr txBox="1">
            <a:spLocks noGrp="1"/>
          </p:cNvSpPr>
          <p:nvPr>
            <p:ph type="body" idx="2"/>
          </p:nvPr>
        </p:nvSpPr>
        <p:spPr>
          <a:xfrm>
            <a:off x="6096000" y="2057400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68"/>
          <p:cNvSpPr txBox="1">
            <a:spLocks noGrp="1"/>
          </p:cNvSpPr>
          <p:nvPr>
            <p:ph type="body" idx="3"/>
          </p:nvPr>
        </p:nvSpPr>
        <p:spPr>
          <a:xfrm>
            <a:off x="457201" y="1440892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2" name="Google Shape;402;p68"/>
          <p:cNvSpPr txBox="1">
            <a:spLocks noGrp="1"/>
          </p:cNvSpPr>
          <p:nvPr>
            <p:ph type="body" idx="4"/>
          </p:nvPr>
        </p:nvSpPr>
        <p:spPr>
          <a:xfrm>
            <a:off x="6096000" y="1440892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Line + Subtitles">
  <p:cSld name="4.1 2-Column w/ Line + Subtitles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p69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9"/>
          <p:cNvSpPr txBox="1">
            <a:spLocks noGrp="1"/>
          </p:cNvSpPr>
          <p:nvPr>
            <p:ph type="body" idx="1"/>
          </p:nvPr>
        </p:nvSpPr>
        <p:spPr>
          <a:xfrm>
            <a:off x="457200" y="2064308"/>
            <a:ext cx="54879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69"/>
          <p:cNvSpPr txBox="1">
            <a:spLocks noGrp="1"/>
          </p:cNvSpPr>
          <p:nvPr>
            <p:ph type="body" idx="2"/>
          </p:nvPr>
        </p:nvSpPr>
        <p:spPr>
          <a:xfrm>
            <a:off x="6254403" y="2064308"/>
            <a:ext cx="54804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69"/>
          <p:cNvSpPr txBox="1">
            <a:spLocks noGrp="1"/>
          </p:cNvSpPr>
          <p:nvPr>
            <p:ph type="body" idx="3"/>
          </p:nvPr>
        </p:nvSpPr>
        <p:spPr>
          <a:xfrm>
            <a:off x="457201" y="1447800"/>
            <a:ext cx="5472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0" name="Google Shape;410;p69"/>
          <p:cNvSpPr txBox="1">
            <a:spLocks noGrp="1"/>
          </p:cNvSpPr>
          <p:nvPr>
            <p:ph type="body" idx="4"/>
          </p:nvPr>
        </p:nvSpPr>
        <p:spPr>
          <a:xfrm>
            <a:off x="6254403" y="1447800"/>
            <a:ext cx="5483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411" name="Google Shape;411;p69"/>
          <p:cNvCxnSpPr/>
          <p:nvPr/>
        </p:nvCxnSpPr>
        <p:spPr>
          <a:xfrm flipH="1">
            <a:off x="6089657" y="1445599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1 2-Column w/ Subtitles w/ Background">
  <p:cSld name="4.1 2-Column w/ Subtitles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5" name="Google Shape;415;p7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6" name="Google Shape;41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0"/>
          <p:cNvSpPr txBox="1">
            <a:spLocks noGrp="1"/>
          </p:cNvSpPr>
          <p:nvPr>
            <p:ph type="body" idx="1"/>
          </p:nvPr>
        </p:nvSpPr>
        <p:spPr>
          <a:xfrm>
            <a:off x="471679" y="2216708"/>
            <a:ext cx="54720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70"/>
          <p:cNvSpPr txBox="1">
            <a:spLocks noGrp="1"/>
          </p:cNvSpPr>
          <p:nvPr>
            <p:ph type="body" idx="2"/>
          </p:nvPr>
        </p:nvSpPr>
        <p:spPr>
          <a:xfrm>
            <a:off x="6096000" y="2216708"/>
            <a:ext cx="5638800" cy="3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70"/>
          <p:cNvSpPr txBox="1">
            <a:spLocks noGrp="1"/>
          </p:cNvSpPr>
          <p:nvPr>
            <p:ph type="body" idx="3"/>
          </p:nvPr>
        </p:nvSpPr>
        <p:spPr>
          <a:xfrm>
            <a:off x="457201" y="16002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0" name="Google Shape;420;p70"/>
          <p:cNvSpPr txBox="1">
            <a:spLocks noGrp="1"/>
          </p:cNvSpPr>
          <p:nvPr>
            <p:ph type="body" idx="4"/>
          </p:nvPr>
        </p:nvSpPr>
        <p:spPr>
          <a:xfrm>
            <a:off x="6096000" y="1600200"/>
            <a:ext cx="5642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1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23" name="Google Shape;423;p7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7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5" name="Google Shape;425;p71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71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71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71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 - Flipped">
  <p:cSld name="4.4 2-Column w/ Headers - Flipped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/>
          <p:nvPr/>
        </p:nvSpPr>
        <p:spPr>
          <a:xfrm>
            <a:off x="6103883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31" name="Google Shape;431;p7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sap Condensed SemiBol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" name="Google Shape;433;p7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2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72"/>
          <p:cNvSpPr txBox="1">
            <a:spLocks noGrp="1"/>
          </p:cNvSpPr>
          <p:nvPr>
            <p:ph type="body" idx="2"/>
          </p:nvPr>
        </p:nvSpPr>
        <p:spPr>
          <a:xfrm>
            <a:off x="6324599" y="1371600"/>
            <a:ext cx="5559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72"/>
          <p:cNvSpPr txBox="1"/>
          <p:nvPr/>
        </p:nvSpPr>
        <p:spPr>
          <a:xfrm>
            <a:off x="6328196" y="365126"/>
            <a:ext cx="55590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3-Column">
  <p:cSld name="5.1 3-Column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73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73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3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73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p73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1 3-Column w/ Background">
  <p:cSld name="5.1 3-Column w/ Background">
    <p:bg>
      <p:bgPr>
        <a:gradFill>
          <a:gsLst>
            <a:gs pos="0">
              <a:schemeClr val="accent3"/>
            </a:gs>
            <a:gs pos="24000">
              <a:schemeClr val="accent1"/>
            </a:gs>
            <a:gs pos="100000">
              <a:schemeClr val="dk2"/>
            </a:gs>
          </a:gsLst>
          <a:lin ang="135000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7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8" name="Google Shape;448;p74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9" name="Google Shape;44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4"/>
          <p:cNvSpPr txBox="1">
            <a:spLocks noGrp="1"/>
          </p:cNvSpPr>
          <p:nvPr>
            <p:ph type="body" idx="1"/>
          </p:nvPr>
        </p:nvSpPr>
        <p:spPr>
          <a:xfrm>
            <a:off x="483475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p74"/>
          <p:cNvSpPr txBox="1">
            <a:spLocks noGrp="1"/>
          </p:cNvSpPr>
          <p:nvPr>
            <p:ph type="body" idx="2"/>
          </p:nvPr>
        </p:nvSpPr>
        <p:spPr>
          <a:xfrm>
            <a:off x="4267201" y="14478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74"/>
          <p:cNvSpPr txBox="1">
            <a:spLocks noGrp="1"/>
          </p:cNvSpPr>
          <p:nvPr>
            <p:ph type="body" idx="3"/>
          </p:nvPr>
        </p:nvSpPr>
        <p:spPr>
          <a:xfrm>
            <a:off x="8050927" y="1434483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75"/>
          <p:cNvSpPr txBox="1">
            <a:spLocks noGrp="1"/>
          </p:cNvSpPr>
          <p:nvPr>
            <p:ph type="title"/>
          </p:nvPr>
        </p:nvSpPr>
        <p:spPr>
          <a:xfrm>
            <a:off x="4724400" y="1027567"/>
            <a:ext cx="7086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7" name="Google Shape;457;p75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">
  <p:cSld name="2_7 Content with Caption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/>
          <p:nvPr/>
        </p:nvSpPr>
        <p:spPr>
          <a:xfrm>
            <a:off x="2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61" name="Google Shape;461;p76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2" name="Google Shape;462;p76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6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76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65" name="Google Shape;465;p76"/>
          <p:cNvSpPr>
            <a:spLocks noGrp="1"/>
          </p:cNvSpPr>
          <p:nvPr>
            <p:ph type="pic" idx="2"/>
          </p:nvPr>
        </p:nvSpPr>
        <p:spPr>
          <a:xfrm>
            <a:off x="533401" y="1676400"/>
            <a:ext cx="3987900" cy="426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7 Content with Caption REV">
  <p:cSld name="2_7 Content with Caption REV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"/>
          <p:cNvSpPr/>
          <p:nvPr/>
        </p:nvSpPr>
        <p:spPr>
          <a:xfrm>
            <a:off x="7924801" y="0"/>
            <a:ext cx="42672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68" name="Google Shape;468;p77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9" name="Google Shape;469;p77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77"/>
          <p:cNvSpPr txBox="1">
            <a:spLocks noGrp="1"/>
          </p:cNvSpPr>
          <p:nvPr>
            <p:ph type="title"/>
          </p:nvPr>
        </p:nvSpPr>
        <p:spPr>
          <a:xfrm>
            <a:off x="8382000" y="685800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7"/>
          <p:cNvSpPr txBox="1">
            <a:spLocks noGrp="1"/>
          </p:cNvSpPr>
          <p:nvPr>
            <p:ph type="body" idx="1"/>
          </p:nvPr>
        </p:nvSpPr>
        <p:spPr>
          <a:xfrm>
            <a:off x="457200" y="685801"/>
            <a:ext cx="68073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72" name="Google Shape;472;p77"/>
          <p:cNvSpPr>
            <a:spLocks noGrp="1"/>
          </p:cNvSpPr>
          <p:nvPr>
            <p:ph type="pic" idx="2"/>
          </p:nvPr>
        </p:nvSpPr>
        <p:spPr>
          <a:xfrm>
            <a:off x="7620000" y="1600200"/>
            <a:ext cx="4114800" cy="42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3" name="Google Shape;47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1-Column">
  <p:cSld name="1_3 1-Column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8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78"/>
          <p:cNvSpPr txBox="1">
            <a:spLocks noGrp="1"/>
          </p:cNvSpPr>
          <p:nvPr>
            <p:ph type="title"/>
          </p:nvPr>
        </p:nvSpPr>
        <p:spPr>
          <a:xfrm>
            <a:off x="584200" y="381000"/>
            <a:ext cx="11022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b="0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8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75 2-Column">
  <p:cSld name="1_4.75 2-Column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9"/>
          <p:cNvSpPr/>
          <p:nvPr/>
        </p:nvSpPr>
        <p:spPr>
          <a:xfrm>
            <a:off x="0" y="15883"/>
            <a:ext cx="84582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9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79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79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3" name="Google Shape;483;p79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2">
  <p:cSld name="3 1-Column_2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0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80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8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8" name="Google Shape;488;p80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.2 Totally Blank" type="blank">
  <p:cSld name="BLANK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 - Gradient Header">
  <p:cSld name="3 1-Column - Gradient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0" y="1"/>
            <a:ext cx="12192000" cy="15999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sap Condensed SemiBo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900" cy="4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2 Section Header w/ Picture">
  <p:cSld name="2.2 Section Header w/ Picture"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3"/>
          <p:cNvSpPr>
            <a:spLocks noGrp="1"/>
          </p:cNvSpPr>
          <p:nvPr>
            <p:ph type="pic" idx="2"/>
          </p:nvPr>
        </p:nvSpPr>
        <p:spPr>
          <a:xfrm>
            <a:off x="195628" y="0"/>
            <a:ext cx="1199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99" name="Google Shape;499;p83"/>
          <p:cNvSpPr txBox="1">
            <a:spLocks noGrp="1"/>
          </p:cNvSpPr>
          <p:nvPr>
            <p:ph type="title"/>
          </p:nvPr>
        </p:nvSpPr>
        <p:spPr>
          <a:xfrm>
            <a:off x="385235" y="4326516"/>
            <a:ext cx="10435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83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1" name="Google Shape;501;p83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83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83"/>
          <p:cNvSpPr txBox="1">
            <a:spLocks noGrp="1"/>
          </p:cNvSpPr>
          <p:nvPr>
            <p:ph type="subTitle" idx="1"/>
          </p:nvPr>
        </p:nvSpPr>
        <p:spPr>
          <a:xfrm>
            <a:off x="385234" y="5241264"/>
            <a:ext cx="104352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1-Column">
  <p:cSld name="3 1-Column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4"/>
          <p:cNvSpPr txBox="1">
            <a:spLocks noGrp="1"/>
          </p:cNvSpPr>
          <p:nvPr>
            <p:ph type="body" idx="1"/>
          </p:nvPr>
        </p:nvSpPr>
        <p:spPr>
          <a:xfrm>
            <a:off x="584229" y="1295401"/>
            <a:ext cx="110229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p84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8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9" name="Google Shape;509;p84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Blank w/ Title">
  <p:cSld name="7 Blank w/ Titl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5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2" name="Google Shape;512;p85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85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52 2-Column">
  <p:cSld name="4.52 2-Column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6"/>
          <p:cNvSpPr/>
          <p:nvPr/>
        </p:nvSpPr>
        <p:spPr>
          <a:xfrm>
            <a:off x="-21771" y="15883"/>
            <a:ext cx="38319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86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2768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" name="Google Shape;517;p86"/>
          <p:cNvSpPr txBox="1">
            <a:spLocks noGrp="1"/>
          </p:cNvSpPr>
          <p:nvPr>
            <p:ph type="body" idx="2"/>
          </p:nvPr>
        </p:nvSpPr>
        <p:spPr>
          <a:xfrm>
            <a:off x="4267200" y="457200"/>
            <a:ext cx="7339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8" name="Google Shape;518;p86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9" name="Google Shape;519;p86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Title Slide">
  <p:cSld name="1 Title Slide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7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87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87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87"/>
          <p:cNvSpPr/>
          <p:nvPr/>
        </p:nvSpPr>
        <p:spPr>
          <a:xfrm>
            <a:off x="7010400" y="0"/>
            <a:ext cx="518160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1 Title Slide">
  <p:cSld name="1.1 Title Slid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8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8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88"/>
          <p:cNvSpPr txBox="1">
            <a:spLocks noGrp="1"/>
          </p:cNvSpPr>
          <p:nvPr>
            <p:ph type="subTitle" idx="1"/>
          </p:nvPr>
        </p:nvSpPr>
        <p:spPr>
          <a:xfrm>
            <a:off x="609600" y="3897201"/>
            <a:ext cx="60198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88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88"/>
          <p:cNvSpPr/>
          <p:nvPr/>
        </p:nvSpPr>
        <p:spPr>
          <a:xfrm>
            <a:off x="7010400" y="2514600"/>
            <a:ext cx="5181600" cy="1829229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1128" y="2737623"/>
            <a:ext cx="3420145" cy="138275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88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533" name="Google Shape;533;p88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338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88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.2 Title Slide">
  <p:cSld name="1.2 Title Slide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9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89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89"/>
          <p:cNvSpPr/>
          <p:nvPr/>
        </p:nvSpPr>
        <p:spPr>
          <a:xfrm>
            <a:off x="6099048" y="2633472"/>
            <a:ext cx="60927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9" descr="A picture containing drawing, ball, g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6804" y="914400"/>
            <a:ext cx="4298393" cy="15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9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Header" type="title">
  <p:cSld name="TITL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4" name="Google Shape;544;p9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5" name="Google Shape;545;p90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1 Section Header">
  <p:cSld name="2.1 Section Header">
    <p:bg>
      <p:bgPr>
        <a:gradFill>
          <a:gsLst>
            <a:gs pos="0">
              <a:schemeClr val="accent3"/>
            </a:gs>
            <a:gs pos="33000">
              <a:schemeClr val="accent1"/>
            </a:gs>
            <a:gs pos="100000">
              <a:schemeClr val="dk2"/>
            </a:gs>
          </a:gsLst>
          <a:lin ang="3600008" scaled="0"/>
        </a:gra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1"/>
          <p:cNvSpPr txBox="1">
            <a:spLocks noGrp="1"/>
          </p:cNvSpPr>
          <p:nvPr>
            <p:ph type="title"/>
          </p:nvPr>
        </p:nvSpPr>
        <p:spPr>
          <a:xfrm>
            <a:off x="761975" y="2209800"/>
            <a:ext cx="10058400" cy="1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91"/>
          <p:cNvSpPr txBox="1">
            <a:spLocks noGrp="1"/>
          </p:cNvSpPr>
          <p:nvPr>
            <p:ph type="sldNum" idx="12"/>
          </p:nvPr>
        </p:nvSpPr>
        <p:spPr>
          <a:xfrm>
            <a:off x="385235" y="6327776"/>
            <a:ext cx="376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9" name="Google Shape;549;p91"/>
          <p:cNvSpPr txBox="1">
            <a:spLocks noGrp="1"/>
          </p:cNvSpPr>
          <p:nvPr>
            <p:ph type="ftr" idx="11"/>
          </p:nvPr>
        </p:nvSpPr>
        <p:spPr>
          <a:xfrm>
            <a:off x="824154" y="6326766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91"/>
          <p:cNvSpPr/>
          <p:nvPr/>
        </p:nvSpPr>
        <p:spPr>
          <a:xfrm>
            <a:off x="0" y="0"/>
            <a:ext cx="182880" cy="6858746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39321" y="5945774"/>
            <a:ext cx="1257050" cy="76356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1"/>
          <p:cNvSpPr txBox="1">
            <a:spLocks noGrp="1"/>
          </p:cNvSpPr>
          <p:nvPr>
            <p:ph type="subTitle" idx="1"/>
          </p:nvPr>
        </p:nvSpPr>
        <p:spPr>
          <a:xfrm>
            <a:off x="761974" y="3603517"/>
            <a:ext cx="1005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1-Column w/ Background">
  <p:cSld name="3.1 1-Column w/ 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2"/>
          <p:cNvSpPr/>
          <p:nvPr/>
        </p:nvSpPr>
        <p:spPr>
          <a:xfrm>
            <a:off x="568483" y="1280587"/>
            <a:ext cx="110385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92"/>
          <p:cNvSpPr txBox="1">
            <a:spLocks noGrp="1"/>
          </p:cNvSpPr>
          <p:nvPr>
            <p:ph type="body" idx="1"/>
          </p:nvPr>
        </p:nvSpPr>
        <p:spPr>
          <a:xfrm>
            <a:off x="914401" y="1462261"/>
            <a:ext cx="103395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92"/>
          <p:cNvSpPr txBox="1">
            <a:spLocks noGrp="1"/>
          </p:cNvSpPr>
          <p:nvPr>
            <p:ph type="body" idx="2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92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8" name="Google Shape;558;p92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 w/ Headers">
  <p:cSld name="4.4 2-Column w/ Header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sap Condensed SemiBold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1" y="1371600"/>
            <a:ext cx="5486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6171515" y="1371600"/>
            <a:ext cx="55623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3"/>
          </p:nvPr>
        </p:nvSpPr>
        <p:spPr>
          <a:xfrm>
            <a:off x="6172200" y="365125"/>
            <a:ext cx="55629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2-Column">
  <p:cSld name="4 2-Colum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3"/>
          <p:cNvSpPr txBox="1">
            <a:spLocks noGrp="1"/>
          </p:cNvSpPr>
          <p:nvPr>
            <p:ph type="body" idx="1"/>
          </p:nvPr>
        </p:nvSpPr>
        <p:spPr>
          <a:xfrm>
            <a:off x="584229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p93"/>
          <p:cNvSpPr txBox="1">
            <a:spLocks noGrp="1"/>
          </p:cNvSpPr>
          <p:nvPr>
            <p:ph type="body" idx="2"/>
          </p:nvPr>
        </p:nvSpPr>
        <p:spPr>
          <a:xfrm>
            <a:off x="6171516" y="1371600"/>
            <a:ext cx="54357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93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3" name="Google Shape;563;p93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93"/>
          <p:cNvSpPr txBox="1">
            <a:spLocks noGrp="1"/>
          </p:cNvSpPr>
          <p:nvPr>
            <p:ph type="body" idx="3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2-Column w/ Subtitles">
  <p:cSld name="4.1 2-Column w/ Subtitles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4"/>
          <p:cNvSpPr txBox="1">
            <a:spLocks noGrp="1"/>
          </p:cNvSpPr>
          <p:nvPr>
            <p:ph type="body" idx="1"/>
          </p:nvPr>
        </p:nvSpPr>
        <p:spPr>
          <a:xfrm>
            <a:off x="584229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7" name="Google Shape;567;p94"/>
          <p:cNvSpPr txBox="1">
            <a:spLocks noGrp="1"/>
          </p:cNvSpPr>
          <p:nvPr>
            <p:ph type="body" idx="2"/>
          </p:nvPr>
        </p:nvSpPr>
        <p:spPr>
          <a:xfrm>
            <a:off x="6171516" y="2057400"/>
            <a:ext cx="54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9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9" name="Google Shape;569;p94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4"/>
          <p:cNvSpPr txBox="1">
            <a:spLocks noGrp="1"/>
          </p:cNvSpPr>
          <p:nvPr>
            <p:ph type="body" idx="3"/>
          </p:nvPr>
        </p:nvSpPr>
        <p:spPr>
          <a:xfrm>
            <a:off x="593754" y="1193802"/>
            <a:ext cx="543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1" name="Google Shape;571;p94"/>
          <p:cNvSpPr txBox="1">
            <a:spLocks noGrp="1"/>
          </p:cNvSpPr>
          <p:nvPr>
            <p:ph type="body" idx="4"/>
          </p:nvPr>
        </p:nvSpPr>
        <p:spPr>
          <a:xfrm>
            <a:off x="6171516" y="1193802"/>
            <a:ext cx="542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2" name="Google Shape;572;p94"/>
          <p:cNvSpPr txBox="1">
            <a:spLocks noGrp="1"/>
          </p:cNvSpPr>
          <p:nvPr>
            <p:ph type="body" idx="5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2-Column">
  <p:cSld name="4.4 2-Column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5"/>
          <p:cNvSpPr/>
          <p:nvPr/>
        </p:nvSpPr>
        <p:spPr>
          <a:xfrm>
            <a:off x="-21771" y="15883"/>
            <a:ext cx="61179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95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5207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95"/>
          <p:cNvSpPr txBox="1">
            <a:spLocks noGrp="1"/>
          </p:cNvSpPr>
          <p:nvPr>
            <p:ph type="body" idx="2"/>
          </p:nvPr>
        </p:nvSpPr>
        <p:spPr>
          <a:xfrm>
            <a:off x="6375430" y="457200"/>
            <a:ext cx="5231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95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p95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.75 2-Column">
  <p:cSld name="1_4.75 2-Column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6"/>
          <p:cNvSpPr/>
          <p:nvPr/>
        </p:nvSpPr>
        <p:spPr>
          <a:xfrm>
            <a:off x="0" y="15883"/>
            <a:ext cx="84582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96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2" name="Google Shape;582;p96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" name="Google Shape;583;p96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4" name="Google Shape;584;p96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 2-Column">
  <p:cSld name="4.8 2-Column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7"/>
          <p:cNvSpPr/>
          <p:nvPr/>
        </p:nvSpPr>
        <p:spPr>
          <a:xfrm>
            <a:off x="8458199" y="15883"/>
            <a:ext cx="37578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97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p97"/>
          <p:cNvSpPr txBox="1">
            <a:spLocks noGrp="1"/>
          </p:cNvSpPr>
          <p:nvPr>
            <p:ph type="body" idx="2"/>
          </p:nvPr>
        </p:nvSpPr>
        <p:spPr>
          <a:xfrm>
            <a:off x="8839200" y="457200"/>
            <a:ext cx="2767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97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0" name="Google Shape;590;p97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85 2-Column">
  <p:cSld name="4.85 2-Column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8"/>
          <p:cNvSpPr/>
          <p:nvPr/>
        </p:nvSpPr>
        <p:spPr>
          <a:xfrm>
            <a:off x="2895599" y="15883"/>
            <a:ext cx="9320400" cy="68421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98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19305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4" name="Google Shape;594;p98"/>
          <p:cNvSpPr txBox="1">
            <a:spLocks noGrp="1"/>
          </p:cNvSpPr>
          <p:nvPr>
            <p:ph type="body" idx="2"/>
          </p:nvPr>
        </p:nvSpPr>
        <p:spPr>
          <a:xfrm>
            <a:off x="3505200" y="457200"/>
            <a:ext cx="8101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98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6" name="Google Shape;596;p98"/>
          <p:cNvSpPr txBox="1">
            <a:spLocks noGrp="1"/>
          </p:cNvSpPr>
          <p:nvPr>
            <p:ph type="ftr" idx="11"/>
          </p:nvPr>
        </p:nvSpPr>
        <p:spPr>
          <a:xfrm>
            <a:off x="824156" y="6395013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 2-Column w/ Background">
  <p:cSld name="4.2 2-Column w/ Background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9"/>
          <p:cNvSpPr/>
          <p:nvPr/>
        </p:nvSpPr>
        <p:spPr>
          <a:xfrm>
            <a:off x="6171517" y="1364193"/>
            <a:ext cx="54357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99"/>
          <p:cNvSpPr/>
          <p:nvPr/>
        </p:nvSpPr>
        <p:spPr>
          <a:xfrm>
            <a:off x="584229" y="1371600"/>
            <a:ext cx="5435700" cy="4510500"/>
          </a:xfrm>
          <a:prstGeom prst="rect">
            <a:avLst/>
          </a:prstGeom>
          <a:gradFill>
            <a:gsLst>
              <a:gs pos="0">
                <a:schemeClr val="accent3"/>
              </a:gs>
              <a:gs pos="24000">
                <a:schemeClr val="accen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99"/>
          <p:cNvSpPr txBox="1">
            <a:spLocks noGrp="1"/>
          </p:cNvSpPr>
          <p:nvPr>
            <p:ph type="body" idx="1"/>
          </p:nvPr>
        </p:nvSpPr>
        <p:spPr>
          <a:xfrm>
            <a:off x="762002" y="1518637"/>
            <a:ext cx="5073600" cy="4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p99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2" name="Google Shape;602;p99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99"/>
          <p:cNvSpPr txBox="1">
            <a:spLocks noGrp="1"/>
          </p:cNvSpPr>
          <p:nvPr>
            <p:ph type="body" idx="2"/>
          </p:nvPr>
        </p:nvSpPr>
        <p:spPr>
          <a:xfrm>
            <a:off x="6352530" y="1528724"/>
            <a:ext cx="5073600" cy="4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99"/>
          <p:cNvSpPr txBox="1">
            <a:spLocks noGrp="1"/>
          </p:cNvSpPr>
          <p:nvPr>
            <p:ph type="body" idx="3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3-Column">
  <p:cSld name="5 3-Column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7" name="Google Shape;607;p100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08" name="Google Shape;608;p100"/>
          <p:cNvCxnSpPr/>
          <p:nvPr/>
        </p:nvCxnSpPr>
        <p:spPr>
          <a:xfrm>
            <a:off x="7900597" y="1219201"/>
            <a:ext cx="243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9" name="Google Shape;609;p100"/>
          <p:cNvCxnSpPr/>
          <p:nvPr/>
        </p:nvCxnSpPr>
        <p:spPr>
          <a:xfrm flipH="1">
            <a:off x="4228540" y="1219201"/>
            <a:ext cx="600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0" name="Google Shape;610;p100"/>
          <p:cNvCxnSpPr/>
          <p:nvPr/>
        </p:nvCxnSpPr>
        <p:spPr>
          <a:xfrm>
            <a:off x="11566653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1" name="Google Shape;611;p100"/>
          <p:cNvCxnSpPr/>
          <p:nvPr/>
        </p:nvCxnSpPr>
        <p:spPr>
          <a:xfrm>
            <a:off x="568484" y="1219201"/>
            <a:ext cx="0" cy="4497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2" name="Google Shape;612;p100"/>
          <p:cNvSpPr txBox="1">
            <a:spLocks noGrp="1"/>
          </p:cNvSpPr>
          <p:nvPr>
            <p:ph type="body" idx="1"/>
          </p:nvPr>
        </p:nvSpPr>
        <p:spPr>
          <a:xfrm>
            <a:off x="741443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100"/>
          <p:cNvSpPr txBox="1">
            <a:spLocks noGrp="1"/>
          </p:cNvSpPr>
          <p:nvPr>
            <p:ph type="body" idx="2"/>
          </p:nvPr>
        </p:nvSpPr>
        <p:spPr>
          <a:xfrm>
            <a:off x="4428154" y="1229469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100"/>
          <p:cNvSpPr txBox="1">
            <a:spLocks noGrp="1"/>
          </p:cNvSpPr>
          <p:nvPr>
            <p:ph type="body" idx="3"/>
          </p:nvPr>
        </p:nvSpPr>
        <p:spPr>
          <a:xfrm>
            <a:off x="8114865" y="1216152"/>
            <a:ext cx="3311700" cy="4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100"/>
          <p:cNvSpPr txBox="1">
            <a:spLocks noGrp="1"/>
          </p:cNvSpPr>
          <p:nvPr>
            <p:ph type="body" idx="4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ntent with Caption">
  <p:cSld name="6 Content with Ca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1"/>
          <p:cNvSpPr txBox="1">
            <a:spLocks noGrp="1"/>
          </p:cNvSpPr>
          <p:nvPr>
            <p:ph type="title"/>
          </p:nvPr>
        </p:nvSpPr>
        <p:spPr>
          <a:xfrm>
            <a:off x="609601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01"/>
          <p:cNvSpPr txBox="1">
            <a:spLocks noGrp="1"/>
          </p:cNvSpPr>
          <p:nvPr>
            <p:ph type="body" idx="1"/>
          </p:nvPr>
        </p:nvSpPr>
        <p:spPr>
          <a:xfrm>
            <a:off x="609601" y="2133600"/>
            <a:ext cx="3657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9" name="Google Shape;619;p101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0" name="Google Shape;620;p101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01"/>
          <p:cNvSpPr txBox="1">
            <a:spLocks noGrp="1"/>
          </p:cNvSpPr>
          <p:nvPr>
            <p:ph type="body" idx="2"/>
          </p:nvPr>
        </p:nvSpPr>
        <p:spPr>
          <a:xfrm>
            <a:off x="4495800" y="685800"/>
            <a:ext cx="7086600" cy="5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Content with Caption">
  <p:cSld name="6.1 Content with Caption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2"/>
          <p:cNvSpPr txBox="1">
            <a:spLocks noGrp="1"/>
          </p:cNvSpPr>
          <p:nvPr>
            <p:ph type="title"/>
          </p:nvPr>
        </p:nvSpPr>
        <p:spPr>
          <a:xfrm>
            <a:off x="4724400" y="685800"/>
            <a:ext cx="7086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02"/>
          <p:cNvSpPr txBox="1">
            <a:spLocks noGrp="1"/>
          </p:cNvSpPr>
          <p:nvPr>
            <p:ph type="body" idx="1"/>
          </p:nvPr>
        </p:nvSpPr>
        <p:spPr>
          <a:xfrm>
            <a:off x="4724400" y="2133600"/>
            <a:ext cx="7086600" cy="3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102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6" name="Google Shape;626;p102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02"/>
          <p:cNvSpPr>
            <a:spLocks noGrp="1"/>
          </p:cNvSpPr>
          <p:nvPr>
            <p:ph type="pic" idx="2"/>
          </p:nvPr>
        </p:nvSpPr>
        <p:spPr>
          <a:xfrm>
            <a:off x="0" y="0"/>
            <a:ext cx="4267200" cy="617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28.xml"/><Relationship Id="rId55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Relationship Id="rId54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75.xml"/><Relationship Id="rId47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83.xml"/><Relationship Id="rId55" Type="http://schemas.openxmlformats.org/officeDocument/2006/relationships/theme" Target="../theme/theme4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73.xml"/><Relationship Id="rId45" Type="http://schemas.openxmlformats.org/officeDocument/2006/relationships/slideLayout" Target="../slideLayouts/slideLayout178.xml"/><Relationship Id="rId53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77.xml"/><Relationship Id="rId52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43" Type="http://schemas.openxmlformats.org/officeDocument/2006/relationships/slideLayout" Target="../slideLayouts/slideLayout176.xml"/><Relationship Id="rId48" Type="http://schemas.openxmlformats.org/officeDocument/2006/relationships/slideLayout" Target="../slideLayouts/slideLayout181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41.xml"/><Relationship Id="rId51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slideLayout" Target="../slideLayouts/slideLayout171.xml"/><Relationship Id="rId4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8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26" Type="http://schemas.openxmlformats.org/officeDocument/2006/relationships/slideLayout" Target="../slideLayouts/slideLayout213.xml"/><Relationship Id="rId39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08.xml"/><Relationship Id="rId34" Type="http://schemas.openxmlformats.org/officeDocument/2006/relationships/slideLayout" Target="../slideLayouts/slideLayout221.xml"/><Relationship Id="rId42" Type="http://schemas.openxmlformats.org/officeDocument/2006/relationships/slideLayout" Target="../slideLayouts/slideLayout229.xml"/><Relationship Id="rId47" Type="http://schemas.openxmlformats.org/officeDocument/2006/relationships/slideLayout" Target="../slideLayouts/slideLayout234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211.xml"/><Relationship Id="rId32" Type="http://schemas.openxmlformats.org/officeDocument/2006/relationships/slideLayout" Target="../slideLayouts/slideLayout219.xml"/><Relationship Id="rId37" Type="http://schemas.openxmlformats.org/officeDocument/2006/relationships/slideLayout" Target="../slideLayouts/slideLayout224.xml"/><Relationship Id="rId40" Type="http://schemas.openxmlformats.org/officeDocument/2006/relationships/slideLayout" Target="../slideLayouts/slideLayout227.xml"/><Relationship Id="rId45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23" Type="http://schemas.openxmlformats.org/officeDocument/2006/relationships/slideLayout" Target="../slideLayouts/slideLayout210.xml"/><Relationship Id="rId28" Type="http://schemas.openxmlformats.org/officeDocument/2006/relationships/slideLayout" Target="../slideLayouts/slideLayout215.xml"/><Relationship Id="rId36" Type="http://schemas.openxmlformats.org/officeDocument/2006/relationships/slideLayout" Target="../slideLayouts/slideLayout223.xml"/><Relationship Id="rId4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197.xml"/><Relationship Id="rId19" Type="http://schemas.openxmlformats.org/officeDocument/2006/relationships/slideLayout" Target="../slideLayouts/slideLayout206.xml"/><Relationship Id="rId31" Type="http://schemas.openxmlformats.org/officeDocument/2006/relationships/slideLayout" Target="../slideLayouts/slideLayout218.xml"/><Relationship Id="rId44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Relationship Id="rId27" Type="http://schemas.openxmlformats.org/officeDocument/2006/relationships/slideLayout" Target="../slideLayouts/slideLayout214.xml"/><Relationship Id="rId30" Type="http://schemas.openxmlformats.org/officeDocument/2006/relationships/slideLayout" Target="../slideLayouts/slideLayout217.xml"/><Relationship Id="rId35" Type="http://schemas.openxmlformats.org/officeDocument/2006/relationships/slideLayout" Target="../slideLayouts/slideLayout222.xml"/><Relationship Id="rId43" Type="http://schemas.openxmlformats.org/officeDocument/2006/relationships/slideLayout" Target="../slideLayouts/slideLayout230.xml"/><Relationship Id="rId48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195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5" Type="http://schemas.openxmlformats.org/officeDocument/2006/relationships/slideLayout" Target="../slideLayouts/slideLayout212.xml"/><Relationship Id="rId33" Type="http://schemas.openxmlformats.org/officeDocument/2006/relationships/slideLayout" Target="../slideLayouts/slideLayout220.xml"/><Relationship Id="rId38" Type="http://schemas.openxmlformats.org/officeDocument/2006/relationships/slideLayout" Target="../slideLayouts/slideLayout225.xml"/><Relationship Id="rId4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07.xml"/><Relationship Id="rId41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57.xml"/><Relationship Id="rId34" Type="http://schemas.openxmlformats.org/officeDocument/2006/relationships/slideLayout" Target="../slideLayouts/slideLayout270.xml"/><Relationship Id="rId42" Type="http://schemas.openxmlformats.org/officeDocument/2006/relationships/slideLayout" Target="../slideLayouts/slideLayout278.xml"/><Relationship Id="rId47" Type="http://schemas.openxmlformats.org/officeDocument/2006/relationships/slideLayout" Target="../slideLayouts/slideLayout283.xml"/><Relationship Id="rId50" Type="http://schemas.openxmlformats.org/officeDocument/2006/relationships/slideLayout" Target="../slideLayouts/slideLayout286.xml"/><Relationship Id="rId55" Type="http://schemas.openxmlformats.org/officeDocument/2006/relationships/slideLayout" Target="../slideLayouts/slideLayout291.xml"/><Relationship Id="rId6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47.xml"/><Relationship Id="rId24" Type="http://schemas.openxmlformats.org/officeDocument/2006/relationships/slideLayout" Target="../slideLayouts/slideLayout260.xml"/><Relationship Id="rId32" Type="http://schemas.openxmlformats.org/officeDocument/2006/relationships/slideLayout" Target="../slideLayouts/slideLayout268.xml"/><Relationship Id="rId37" Type="http://schemas.openxmlformats.org/officeDocument/2006/relationships/slideLayout" Target="../slideLayouts/slideLayout273.xml"/><Relationship Id="rId40" Type="http://schemas.openxmlformats.org/officeDocument/2006/relationships/slideLayout" Target="../slideLayouts/slideLayout276.xml"/><Relationship Id="rId45" Type="http://schemas.openxmlformats.org/officeDocument/2006/relationships/slideLayout" Target="../slideLayouts/slideLayout281.xml"/><Relationship Id="rId53" Type="http://schemas.openxmlformats.org/officeDocument/2006/relationships/slideLayout" Target="../slideLayouts/slideLayout289.xml"/><Relationship Id="rId58" Type="http://schemas.openxmlformats.org/officeDocument/2006/relationships/slideLayout" Target="../slideLayouts/slideLayout294.xml"/><Relationship Id="rId66" Type="http://schemas.openxmlformats.org/officeDocument/2006/relationships/theme" Target="../theme/theme6.xml"/><Relationship Id="rId5" Type="http://schemas.openxmlformats.org/officeDocument/2006/relationships/slideLayout" Target="../slideLayouts/slideLayout241.xml"/><Relationship Id="rId61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Relationship Id="rId27" Type="http://schemas.openxmlformats.org/officeDocument/2006/relationships/slideLayout" Target="../slideLayouts/slideLayout263.xml"/><Relationship Id="rId30" Type="http://schemas.openxmlformats.org/officeDocument/2006/relationships/slideLayout" Target="../slideLayouts/slideLayout266.xml"/><Relationship Id="rId35" Type="http://schemas.openxmlformats.org/officeDocument/2006/relationships/slideLayout" Target="../slideLayouts/slideLayout271.xml"/><Relationship Id="rId43" Type="http://schemas.openxmlformats.org/officeDocument/2006/relationships/slideLayout" Target="../slideLayouts/slideLayout279.xml"/><Relationship Id="rId48" Type="http://schemas.openxmlformats.org/officeDocument/2006/relationships/slideLayout" Target="../slideLayouts/slideLayout284.xml"/><Relationship Id="rId56" Type="http://schemas.openxmlformats.org/officeDocument/2006/relationships/slideLayout" Target="../slideLayouts/slideLayout292.xml"/><Relationship Id="rId64" Type="http://schemas.openxmlformats.org/officeDocument/2006/relationships/slideLayout" Target="../slideLayouts/slideLayout300.xml"/><Relationship Id="rId8" Type="http://schemas.openxmlformats.org/officeDocument/2006/relationships/slideLayout" Target="../slideLayouts/slideLayout244.xml"/><Relationship Id="rId51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5" Type="http://schemas.openxmlformats.org/officeDocument/2006/relationships/slideLayout" Target="../slideLayouts/slideLayout261.xml"/><Relationship Id="rId33" Type="http://schemas.openxmlformats.org/officeDocument/2006/relationships/slideLayout" Target="../slideLayouts/slideLayout269.xml"/><Relationship Id="rId38" Type="http://schemas.openxmlformats.org/officeDocument/2006/relationships/slideLayout" Target="../slideLayouts/slideLayout274.xml"/><Relationship Id="rId46" Type="http://schemas.openxmlformats.org/officeDocument/2006/relationships/slideLayout" Target="../slideLayouts/slideLayout282.xml"/><Relationship Id="rId59" Type="http://schemas.openxmlformats.org/officeDocument/2006/relationships/slideLayout" Target="../slideLayouts/slideLayout295.xml"/><Relationship Id="rId67" Type="http://schemas.openxmlformats.org/officeDocument/2006/relationships/image" Target="../media/image1.png"/><Relationship Id="rId20" Type="http://schemas.openxmlformats.org/officeDocument/2006/relationships/slideLayout" Target="../slideLayouts/slideLayout256.xml"/><Relationship Id="rId41" Type="http://schemas.openxmlformats.org/officeDocument/2006/relationships/slideLayout" Target="../slideLayouts/slideLayout277.xml"/><Relationship Id="rId54" Type="http://schemas.openxmlformats.org/officeDocument/2006/relationships/slideLayout" Target="../slideLayouts/slideLayout290.xml"/><Relationship Id="rId6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1.xml"/><Relationship Id="rId23" Type="http://schemas.openxmlformats.org/officeDocument/2006/relationships/slideLayout" Target="../slideLayouts/slideLayout259.xml"/><Relationship Id="rId28" Type="http://schemas.openxmlformats.org/officeDocument/2006/relationships/slideLayout" Target="../slideLayouts/slideLayout264.xml"/><Relationship Id="rId36" Type="http://schemas.openxmlformats.org/officeDocument/2006/relationships/slideLayout" Target="../slideLayouts/slideLayout272.xml"/><Relationship Id="rId49" Type="http://schemas.openxmlformats.org/officeDocument/2006/relationships/slideLayout" Target="../slideLayouts/slideLayout285.xml"/><Relationship Id="rId57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46.xml"/><Relationship Id="rId31" Type="http://schemas.openxmlformats.org/officeDocument/2006/relationships/slideLayout" Target="../slideLayouts/slideLayout267.xml"/><Relationship Id="rId44" Type="http://schemas.openxmlformats.org/officeDocument/2006/relationships/slideLayout" Target="../slideLayouts/slideLayout280.xml"/><Relationship Id="rId52" Type="http://schemas.openxmlformats.org/officeDocument/2006/relationships/slideLayout" Target="../slideLayouts/slideLayout288.xml"/><Relationship Id="rId60" Type="http://schemas.openxmlformats.org/officeDocument/2006/relationships/slideLayout" Target="../slideLayouts/slideLayout296.xml"/><Relationship Id="rId65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9" Type="http://schemas.openxmlformats.org/officeDocument/2006/relationships/slideLayout" Target="../slideLayouts/slideLayout27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4.xml"/><Relationship Id="rId18" Type="http://schemas.openxmlformats.org/officeDocument/2006/relationships/slideLayout" Target="../slideLayouts/slideLayout319.xml"/><Relationship Id="rId26" Type="http://schemas.openxmlformats.org/officeDocument/2006/relationships/slideLayout" Target="../slideLayouts/slideLayout327.xml"/><Relationship Id="rId39" Type="http://schemas.openxmlformats.org/officeDocument/2006/relationships/slideLayout" Target="../slideLayouts/slideLayout340.xml"/><Relationship Id="rId21" Type="http://schemas.openxmlformats.org/officeDocument/2006/relationships/slideLayout" Target="../slideLayouts/slideLayout322.xml"/><Relationship Id="rId34" Type="http://schemas.openxmlformats.org/officeDocument/2006/relationships/slideLayout" Target="../slideLayouts/slideLayout335.xml"/><Relationship Id="rId42" Type="http://schemas.openxmlformats.org/officeDocument/2006/relationships/slideLayout" Target="../slideLayouts/slideLayout343.xml"/><Relationship Id="rId47" Type="http://schemas.openxmlformats.org/officeDocument/2006/relationships/slideLayout" Target="../slideLayouts/slideLayout348.xml"/><Relationship Id="rId50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317.xml"/><Relationship Id="rId29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12.xml"/><Relationship Id="rId24" Type="http://schemas.openxmlformats.org/officeDocument/2006/relationships/slideLayout" Target="../slideLayouts/slideLayout325.xml"/><Relationship Id="rId32" Type="http://schemas.openxmlformats.org/officeDocument/2006/relationships/slideLayout" Target="../slideLayouts/slideLayout333.xml"/><Relationship Id="rId37" Type="http://schemas.openxmlformats.org/officeDocument/2006/relationships/slideLayout" Target="../slideLayouts/slideLayout338.xml"/><Relationship Id="rId40" Type="http://schemas.openxmlformats.org/officeDocument/2006/relationships/slideLayout" Target="../slideLayouts/slideLayout341.xml"/><Relationship Id="rId45" Type="http://schemas.openxmlformats.org/officeDocument/2006/relationships/slideLayout" Target="../slideLayouts/slideLayout34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19" Type="http://schemas.openxmlformats.org/officeDocument/2006/relationships/slideLayout" Target="../slideLayouts/slideLayout320.xml"/><Relationship Id="rId31" Type="http://schemas.openxmlformats.org/officeDocument/2006/relationships/slideLayout" Target="../slideLayouts/slideLayout332.xml"/><Relationship Id="rId44" Type="http://schemas.openxmlformats.org/officeDocument/2006/relationships/slideLayout" Target="../slideLayouts/slideLayout345.xml"/><Relationship Id="rId52" Type="http://schemas.openxmlformats.org/officeDocument/2006/relationships/theme" Target="../theme/theme7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slideLayout" Target="../slideLayouts/slideLayout315.xml"/><Relationship Id="rId22" Type="http://schemas.openxmlformats.org/officeDocument/2006/relationships/slideLayout" Target="../slideLayouts/slideLayout323.xml"/><Relationship Id="rId27" Type="http://schemas.openxmlformats.org/officeDocument/2006/relationships/slideLayout" Target="../slideLayouts/slideLayout328.xml"/><Relationship Id="rId30" Type="http://schemas.openxmlformats.org/officeDocument/2006/relationships/slideLayout" Target="../slideLayouts/slideLayout331.xml"/><Relationship Id="rId35" Type="http://schemas.openxmlformats.org/officeDocument/2006/relationships/slideLayout" Target="../slideLayouts/slideLayout336.xml"/><Relationship Id="rId43" Type="http://schemas.openxmlformats.org/officeDocument/2006/relationships/slideLayout" Target="../slideLayouts/slideLayout344.xml"/><Relationship Id="rId48" Type="http://schemas.openxmlformats.org/officeDocument/2006/relationships/slideLayout" Target="../slideLayouts/slideLayout349.xml"/><Relationship Id="rId8" Type="http://schemas.openxmlformats.org/officeDocument/2006/relationships/slideLayout" Target="../slideLayouts/slideLayout309.xml"/><Relationship Id="rId51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13.xml"/><Relationship Id="rId17" Type="http://schemas.openxmlformats.org/officeDocument/2006/relationships/slideLayout" Target="../slideLayouts/slideLayout318.xml"/><Relationship Id="rId25" Type="http://schemas.openxmlformats.org/officeDocument/2006/relationships/slideLayout" Target="../slideLayouts/slideLayout326.xml"/><Relationship Id="rId33" Type="http://schemas.openxmlformats.org/officeDocument/2006/relationships/slideLayout" Target="../slideLayouts/slideLayout334.xml"/><Relationship Id="rId38" Type="http://schemas.openxmlformats.org/officeDocument/2006/relationships/slideLayout" Target="../slideLayouts/slideLayout339.xml"/><Relationship Id="rId46" Type="http://schemas.openxmlformats.org/officeDocument/2006/relationships/slideLayout" Target="../slideLayouts/slideLayout347.xml"/><Relationship Id="rId20" Type="http://schemas.openxmlformats.org/officeDocument/2006/relationships/slideLayout" Target="../slideLayouts/slideLayout321.xml"/><Relationship Id="rId41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6.xml"/><Relationship Id="rId23" Type="http://schemas.openxmlformats.org/officeDocument/2006/relationships/slideLayout" Target="../slideLayouts/slideLayout324.xml"/><Relationship Id="rId28" Type="http://schemas.openxmlformats.org/officeDocument/2006/relationships/slideLayout" Target="../slideLayouts/slideLayout329.xml"/><Relationship Id="rId36" Type="http://schemas.openxmlformats.org/officeDocument/2006/relationships/slideLayout" Target="../slideLayouts/slideLayout337.xml"/><Relationship Id="rId49" Type="http://schemas.openxmlformats.org/officeDocument/2006/relationships/slideLayout" Target="../slideLayouts/slideLayout3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 sz="4400" b="0" i="0" u="none" strike="noStrike" cap="none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591119"/>
            <a:ext cx="112776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63246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0728895" y="6018241"/>
            <a:ext cx="1143000" cy="6829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 sz="4400" b="0" i="0" u="none" strike="noStrike" cap="none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1"/>
          </p:nvPr>
        </p:nvSpPr>
        <p:spPr>
          <a:xfrm>
            <a:off x="457200" y="1591119"/>
            <a:ext cx="112776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28" name="Google Shape;228;p40"/>
          <p:cNvSpPr/>
          <p:nvPr/>
        </p:nvSpPr>
        <p:spPr>
          <a:xfrm>
            <a:off x="0" y="63246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29" name="Google Shape;229;p40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0728895" y="6018241"/>
            <a:ext cx="1143000" cy="6829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81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81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4" name="Google Shape;494;p81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95" name="Google Shape;495;p81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37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sap Condensed SemiBold"/>
              <a:buNone/>
              <a:defRPr sz="3300" b="0" i="0" u="none" strike="noStrike" cap="none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1" name="Google Shape;831;p137"/>
          <p:cNvSpPr txBox="1">
            <a:spLocks noGrp="1"/>
          </p:cNvSpPr>
          <p:nvPr>
            <p:ph type="body" idx="1"/>
          </p:nvPr>
        </p:nvSpPr>
        <p:spPr>
          <a:xfrm>
            <a:off x="457200" y="1591119"/>
            <a:ext cx="112776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832" name="Google Shape;832;p137"/>
          <p:cNvSpPr/>
          <p:nvPr/>
        </p:nvSpPr>
        <p:spPr>
          <a:xfrm>
            <a:off x="0" y="63246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33" name="Google Shape;833;p13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4" name="Google Shape;834;p137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10728895" y="6018241"/>
            <a:ext cx="1143000" cy="6829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  <p:sldLayoutId id="2147483823" r:id="rId43"/>
    <p:sldLayoutId id="2147483824" r:id="rId44"/>
    <p:sldLayoutId id="2147483825" r:id="rId45"/>
    <p:sldLayoutId id="2147483826" r:id="rId46"/>
    <p:sldLayoutId id="2147483827" r:id="rId47"/>
    <p:sldLayoutId id="2147483828" r:id="rId48"/>
    <p:sldLayoutId id="2147483829" r:id="rId49"/>
    <p:sldLayoutId id="2147483830" r:id="rId50"/>
    <p:sldLayoutId id="2147483831" r:id="rId51"/>
    <p:sldLayoutId id="2147483832" r:id="rId52"/>
    <p:sldLayoutId id="2147483833" r:id="rId53"/>
    <p:sldLayoutId id="2147483834" r:id="rId5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92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 SemiBold"/>
              <a:buNone/>
              <a:defRPr sz="4400" b="0" i="0" u="none" strike="noStrike" cap="none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0" name="Google Shape;1140;p192"/>
          <p:cNvSpPr txBox="1">
            <a:spLocks noGrp="1"/>
          </p:cNvSpPr>
          <p:nvPr>
            <p:ph type="body" idx="1"/>
          </p:nvPr>
        </p:nvSpPr>
        <p:spPr>
          <a:xfrm>
            <a:off x="457200" y="1591119"/>
            <a:ext cx="112776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41" name="Google Shape;1141;p192"/>
          <p:cNvSpPr/>
          <p:nvPr/>
        </p:nvSpPr>
        <p:spPr>
          <a:xfrm>
            <a:off x="0" y="63246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42" name="Google Shape;1142;p19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3" name="Google Shape;1143;p192"/>
          <p:cNvSpPr txBox="1">
            <a:spLocks noGrp="1"/>
          </p:cNvSpPr>
          <p:nvPr>
            <p:ph type="ftr" idx="11"/>
          </p:nvPr>
        </p:nvSpPr>
        <p:spPr>
          <a:xfrm>
            <a:off x="824154" y="6395703"/>
            <a:ext cx="87390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 baseline="-25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pic>
        <p:nvPicPr>
          <p:cNvPr id="1144" name="Google Shape;1144;p192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10728895" y="6018241"/>
            <a:ext cx="1143000" cy="6829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3" r:id="rId39"/>
    <p:sldLayoutId id="2147483874" r:id="rId40"/>
    <p:sldLayoutId id="2147483875" r:id="rId41"/>
    <p:sldLayoutId id="2147483876" r:id="rId42"/>
    <p:sldLayoutId id="2147483877" r:id="rId43"/>
    <p:sldLayoutId id="2147483878" r:id="rId44"/>
    <p:sldLayoutId id="2147483879" r:id="rId45"/>
    <p:sldLayoutId id="2147483880" r:id="rId46"/>
    <p:sldLayoutId id="2147483881" r:id="rId47"/>
    <p:sldLayoutId id="2147483882" r:id="rId48"/>
    <p:sldLayoutId id="2147483883" r:id="rId4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sz="4400" b="1" i="0" u="none" strike="noStrike" cap="none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4" name="Google Shape;1444;p2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445" name="Google Shape;1445;p242"/>
          <p:cNvSpPr/>
          <p:nvPr/>
        </p:nvSpPr>
        <p:spPr>
          <a:xfrm>
            <a:off x="0" y="6172200"/>
            <a:ext cx="12192000" cy="75787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8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242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7" name="Google Shape;1447;p242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2" r:id="rId39"/>
    <p:sldLayoutId id="2147483923" r:id="rId40"/>
    <p:sldLayoutId id="2147483924" r:id="rId41"/>
    <p:sldLayoutId id="2147483925" r:id="rId42"/>
    <p:sldLayoutId id="2147483926" r:id="rId43"/>
    <p:sldLayoutId id="2147483927" r:id="rId44"/>
    <p:sldLayoutId id="2147483928" r:id="rId45"/>
    <p:sldLayoutId id="2147483929" r:id="rId46"/>
    <p:sldLayoutId id="2147483930" r:id="rId47"/>
    <p:sldLayoutId id="2147483931" r:id="rId48"/>
    <p:sldLayoutId id="2147483932" r:id="rId49"/>
    <p:sldLayoutId id="2147483933" r:id="rId50"/>
    <p:sldLayoutId id="2147483934" r:id="rId51"/>
    <p:sldLayoutId id="2147483935" r:id="rId52"/>
    <p:sldLayoutId id="2147483936" r:id="rId53"/>
    <p:sldLayoutId id="2147483937" r:id="rId54"/>
    <p:sldLayoutId id="2147483938" r:id="rId55"/>
    <p:sldLayoutId id="2147483939" r:id="rId56"/>
    <p:sldLayoutId id="2147483940" r:id="rId57"/>
    <p:sldLayoutId id="2147483941" r:id="rId58"/>
    <p:sldLayoutId id="2147483942" r:id="rId59"/>
    <p:sldLayoutId id="2147483943" r:id="rId60"/>
    <p:sldLayoutId id="2147483944" r:id="rId61"/>
    <p:sldLayoutId id="2147483945" r:id="rId62"/>
    <p:sldLayoutId id="2147483946" r:id="rId63"/>
    <p:sldLayoutId id="2147483947" r:id="rId64"/>
    <p:sldLayoutId id="2147483948" r:id="rId6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3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sap Condensed"/>
              <a:buNone/>
              <a:defRPr sz="4400" b="1" i="0" u="none" strike="noStrike" cap="none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7" name="Google Shape;1857;p30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4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ap"/>
              <a:buChar char="•"/>
              <a:defRPr sz="2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•"/>
              <a:defRPr sz="18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858" name="Google Shape;1858;p308"/>
          <p:cNvSpPr/>
          <p:nvPr/>
        </p:nvSpPr>
        <p:spPr>
          <a:xfrm>
            <a:off x="0" y="6172200"/>
            <a:ext cx="12192000" cy="76200"/>
          </a:xfrm>
          <a:custGeom>
            <a:avLst/>
            <a:gdLst/>
            <a:ahLst/>
            <a:cxnLst/>
            <a:rect l="l" t="t" r="r" b="b"/>
            <a:pathLst>
              <a:path w="12192000" h="688975" extrusionOk="0">
                <a:moveTo>
                  <a:pt x="0" y="688975"/>
                </a:moveTo>
                <a:lnTo>
                  <a:pt x="12192000" y="688975"/>
                </a:lnTo>
                <a:lnTo>
                  <a:pt x="12192000" y="0"/>
                </a:lnTo>
                <a:lnTo>
                  <a:pt x="0" y="0"/>
                </a:lnTo>
                <a:lnTo>
                  <a:pt x="0" y="68897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3000">
                <a:schemeClr val="accent1"/>
              </a:gs>
              <a:gs pos="100000">
                <a:schemeClr val="dk2"/>
              </a:gs>
            </a:gsLst>
            <a:lin ang="36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308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0" name="Google Shape;1860;p308"/>
          <p:cNvSpPr txBox="1">
            <a:spLocks noGrp="1"/>
          </p:cNvSpPr>
          <p:nvPr>
            <p:ph type="ftr" idx="11"/>
          </p:nvPr>
        </p:nvSpPr>
        <p:spPr>
          <a:xfrm>
            <a:off x="824154" y="6395009"/>
            <a:ext cx="8739005" cy="30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61" name="Google Shape;1861;p308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10728895" y="5945774"/>
            <a:ext cx="1277902" cy="763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4" r:id="rId26"/>
    <p:sldLayoutId id="2147483975" r:id="rId27"/>
    <p:sldLayoutId id="2147483976" r:id="rId28"/>
    <p:sldLayoutId id="2147483977" r:id="rId29"/>
    <p:sldLayoutId id="2147483978" r:id="rId30"/>
    <p:sldLayoutId id="2147483979" r:id="rId31"/>
    <p:sldLayoutId id="2147483980" r:id="rId32"/>
    <p:sldLayoutId id="2147483981" r:id="rId33"/>
    <p:sldLayoutId id="2147483982" r:id="rId34"/>
    <p:sldLayoutId id="2147483983" r:id="rId35"/>
    <p:sldLayoutId id="2147483984" r:id="rId36"/>
    <p:sldLayoutId id="2147483985" r:id="rId37"/>
    <p:sldLayoutId id="2147483986" r:id="rId38"/>
    <p:sldLayoutId id="2147483987" r:id="rId39"/>
    <p:sldLayoutId id="2147483988" r:id="rId40"/>
    <p:sldLayoutId id="2147483989" r:id="rId41"/>
    <p:sldLayoutId id="2147483990" r:id="rId42"/>
    <p:sldLayoutId id="2147483991" r:id="rId43"/>
    <p:sldLayoutId id="2147483992" r:id="rId44"/>
    <p:sldLayoutId id="2147483993" r:id="rId45"/>
    <p:sldLayoutId id="2147483994" r:id="rId46"/>
    <p:sldLayoutId id="2147483995" r:id="rId47"/>
    <p:sldLayoutId id="2147483996" r:id="rId48"/>
    <p:sldLayoutId id="2147483997" r:id="rId49"/>
    <p:sldLayoutId id="2147483998" r:id="rId50"/>
    <p:sldLayoutId id="2147483999" r:id="rId5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1.png"/><Relationship Id="rId4" Type="http://schemas.openxmlformats.org/officeDocument/2006/relationships/hyperlink" Target="https://edsystemsniu.org/college-and-career-pathway-endorsement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ingwage.mit.ed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onestop.org/ExploreCareers/explore-careers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7.xml"/><Relationship Id="rId4" Type="http://schemas.openxmlformats.org/officeDocument/2006/relationships/hyperlink" Target="https://www.careeronestop.org/toolkit/careers/occupations/Occupation-profile.aspx?keyword=Registered%20Nurses&amp;onetcode=29114100&amp;location=Illinoi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hyperlink" Target="http://www.edsystemsniu.org/guides" TargetMode="External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Toolkit/Careers/Occupations/Occupation-profile.aspx?keyword=Human%20Resources%20Specialists&amp;onetcode=13107100&amp;location=Illinois" TargetMode="External"/><Relationship Id="rId13" Type="http://schemas.openxmlformats.org/officeDocument/2006/relationships/hyperlink" Target="https://www.careeronestop.org/Toolkit/Careers/Occupations/Occupation-profile.aspx?keyword=Lodging%20Managers&amp;onetcode=11908100&amp;location=Illinois&amp;lang=en" TargetMode="External"/><Relationship Id="rId3" Type="http://schemas.openxmlformats.org/officeDocument/2006/relationships/hyperlink" Target="https://www.careeronestop.org/Toolkit/Wages/find-salary.aspx?soccode=132011&amp;keyword=Accountants&amp;location=Illinois&amp;dataview=table&amp;hourly=False&amp;national=False" TargetMode="External"/><Relationship Id="rId7" Type="http://schemas.openxmlformats.org/officeDocument/2006/relationships/hyperlink" Target="https://www.careeronestop.org/Toolkit/Careers/Occupations/Occupation-profile.aspx?keyword=Market%20Research%20Analysts%20and%20Marketing%20Specialists&amp;onetcode=13116100&amp;location=Illinois&amp;lang=en" TargetMode="External"/><Relationship Id="rId12" Type="http://schemas.openxmlformats.org/officeDocument/2006/relationships/hyperlink" Target="https://www.careeronestop.org/Toolkit/Careers/Occupations/Occupation-profile.aspx?keyword=Human%20Resources%20Assistants,%20Except%20Payroll%20and%20Timekeeping&amp;onetcode=43416100&amp;location=Illinoi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7.xml"/><Relationship Id="rId6" Type="http://schemas.openxmlformats.org/officeDocument/2006/relationships/hyperlink" Target="https://www.careeronestop.org/Toolkit/Careers/Occupations/Occupation-profile.aspx?keyword=Actuaries&amp;onetcode=15201100&amp;location=Illinois" TargetMode="External"/><Relationship Id="rId11" Type="http://schemas.openxmlformats.org/officeDocument/2006/relationships/hyperlink" Target="https://www.careeronestop.org/toolkit/careers/occupations/Occupation-profile.aspx?keyword=First-Line%20Supervisors%20of%20Non-Retail%20Sales%20Workers&amp;onetcode=41101200&amp;location=Illinois&amp;onet=41101200" TargetMode="External"/><Relationship Id="rId5" Type="http://schemas.openxmlformats.org/officeDocument/2006/relationships/hyperlink" Target="https://www.careeronestop.org/Toolkit/Wages/find-salary.aspx?soccode=132051&amp;keyword=Financial%20Analysts&amp;location=Illinois&amp;dataview=table&amp;hourly=False&amp;national=False" TargetMode="External"/><Relationship Id="rId10" Type="http://schemas.openxmlformats.org/officeDocument/2006/relationships/hyperlink" Target="https://www.careeronestop.org/Toolkit/Wages/find-salary.aspx?soccode=431011&amp;keyword=First-Line%20Supervisors%20of%20Office%20and%20Administrative%20Support%20Workers&amp;location=Illinois&amp;dataview=table&amp;hourly=False&amp;national=False" TargetMode="External"/><Relationship Id="rId4" Type="http://schemas.openxmlformats.org/officeDocument/2006/relationships/hyperlink" Target="https://www.careeronestop.org/toolkit/careers/occupations/occupation-profile.aspx?keyword=Business%20Operations%20Specialists,%20All%20Other&amp;onetcode=13119900&amp;location=Illinois" TargetMode="External"/><Relationship Id="rId9" Type="http://schemas.openxmlformats.org/officeDocument/2006/relationships/hyperlink" Target="https://www.careeronestop.org/Toolkit/Wages/find-salary.aspx?soccode=411011&amp;keyword=First-Line%20Supervisors%20of%20Retail%20Sales%20Workers&amp;location=Illinois&amp;dataview=table&amp;hourly=False&amp;national=Fals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be.net/Documents/SY21-Matrix-FBS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edsystemsniu.org/middle-skills-pathways-in-chicago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drive.google.com/file/d/1N9_CfpTLtFHbPbYBaxFss6D0EpofNLgP/view?usp=sharin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systemsniu.org/wp-content/uploads/2020/05/PWR-Report-April2020-Final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systemsniu.org/wp-content/uploads/2020/05/PWR-Report-April2020-Final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3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66.png"/><Relationship Id="rId4" Type="http://schemas.openxmlformats.org/officeDocument/2006/relationships/hyperlink" Target="https://edsystemsniu.org/wp-content/uploads/2020/05/PWR-Report-April2020-Final.pd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hyperlink" Target="http://www.edsystemsniu.org/guides" TargetMode="External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dsystemsniu.org/guide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edsystemsniu.org/middle-skills-pathways-in-chicag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inoisworknet.com/WIOA/Resources/Documents/Appendix%20C%20-%20Career%20Pathways%20Defin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eab.com/insights/infographic/community-college/is-your-enrollment-process-a-game-of-chutes-and-ladder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360"/>
          <p:cNvSpPr txBox="1">
            <a:spLocks noGrp="1"/>
          </p:cNvSpPr>
          <p:nvPr>
            <p:ph type="ctrTitle"/>
          </p:nvPr>
        </p:nvSpPr>
        <p:spPr>
          <a:xfrm>
            <a:off x="609600" y="5334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sap Condensed SemiBold"/>
              <a:buNone/>
            </a:pPr>
            <a:r>
              <a:rPr lang="en-US"/>
              <a:t>Career Pathways Information Session</a:t>
            </a:r>
            <a:endParaRPr/>
          </a:p>
        </p:txBody>
      </p:sp>
      <p:sp>
        <p:nvSpPr>
          <p:cNvPr id="2143" name="Google Shape;2143;p360"/>
          <p:cNvSpPr txBox="1">
            <a:spLocks noGrp="1"/>
          </p:cNvSpPr>
          <p:nvPr>
            <p:ph type="subTitle" idx="1"/>
          </p:nvPr>
        </p:nvSpPr>
        <p:spPr>
          <a:xfrm>
            <a:off x="609600" y="2906601"/>
            <a:ext cx="60195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/>
              <a:t>JTED NOFO</a:t>
            </a:r>
            <a:endParaRPr/>
          </a:p>
        </p:txBody>
      </p:sp>
      <p:sp>
        <p:nvSpPr>
          <p:cNvPr id="2144" name="Google Shape;2144;p360"/>
          <p:cNvSpPr txBox="1"/>
          <p:nvPr/>
        </p:nvSpPr>
        <p:spPr>
          <a:xfrm>
            <a:off x="1871675" y="4150925"/>
            <a:ext cx="3300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Thank you for joining!</a:t>
            </a:r>
            <a:endParaRPr sz="21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We will get started shortly</a:t>
            </a:r>
            <a:endParaRPr sz="21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8" name="Google Shape;2308;p369"/>
          <p:cNvGrpSpPr/>
          <p:nvPr/>
        </p:nvGrpSpPr>
        <p:grpSpPr>
          <a:xfrm>
            <a:off x="994228" y="952426"/>
            <a:ext cx="10688417" cy="4341541"/>
            <a:chOff x="381000" y="1524000"/>
            <a:chExt cx="10688417" cy="3352800"/>
          </a:xfrm>
        </p:grpSpPr>
        <p:sp>
          <p:nvSpPr>
            <p:cNvPr id="2309" name="Google Shape;2309;p369"/>
            <p:cNvSpPr/>
            <p:nvPr/>
          </p:nvSpPr>
          <p:spPr>
            <a:xfrm>
              <a:off x="381000" y="1524000"/>
              <a:ext cx="10287000" cy="3352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10" name="Google Shape;2310;p369"/>
            <p:cNvSpPr txBox="1"/>
            <p:nvPr/>
          </p:nvSpPr>
          <p:spPr>
            <a:xfrm>
              <a:off x="7519536" y="2413359"/>
              <a:ext cx="3549881" cy="1263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7F7F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Pathway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7F7F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Progression Strategies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1" name="Google Shape;2311;p369"/>
          <p:cNvGrpSpPr/>
          <p:nvPr/>
        </p:nvGrpSpPr>
        <p:grpSpPr>
          <a:xfrm>
            <a:off x="3615644" y="3133957"/>
            <a:ext cx="3796841" cy="1629466"/>
            <a:chOff x="3615644" y="3133957"/>
            <a:chExt cx="3796841" cy="1629466"/>
          </a:xfrm>
        </p:grpSpPr>
        <p:sp>
          <p:nvSpPr>
            <p:cNvPr id="2312" name="Google Shape;2312;p369"/>
            <p:cNvSpPr/>
            <p:nvPr/>
          </p:nvSpPr>
          <p:spPr>
            <a:xfrm>
              <a:off x="3615644" y="3392568"/>
              <a:ext cx="3796841" cy="13708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23921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13" name="Google Shape;2313;p369"/>
            <p:cNvSpPr txBox="1"/>
            <p:nvPr/>
          </p:nvSpPr>
          <p:spPr>
            <a:xfrm>
              <a:off x="4409989" y="3133957"/>
              <a:ext cx="2160610" cy="229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accen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CC Credential Pathways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4" name="Google Shape;2314;p369"/>
          <p:cNvGrpSpPr/>
          <p:nvPr/>
        </p:nvGrpSpPr>
        <p:grpSpPr>
          <a:xfrm>
            <a:off x="1041013" y="3133957"/>
            <a:ext cx="7002218" cy="2058529"/>
            <a:chOff x="1041013" y="3133957"/>
            <a:chExt cx="7002218" cy="2058529"/>
          </a:xfrm>
        </p:grpSpPr>
        <p:sp>
          <p:nvSpPr>
            <p:cNvPr id="2315" name="Google Shape;2315;p369"/>
            <p:cNvSpPr/>
            <p:nvPr/>
          </p:nvSpPr>
          <p:spPr>
            <a:xfrm>
              <a:off x="1041013" y="3457685"/>
              <a:ext cx="3796841" cy="1210733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23921"/>
              </a:srgbClr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16" name="Google Shape;2316;p369"/>
            <p:cNvSpPr txBox="1"/>
            <p:nvPr/>
          </p:nvSpPr>
          <p:spPr>
            <a:xfrm>
              <a:off x="1861847" y="3133957"/>
              <a:ext cx="2160610" cy="229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030A0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HS CCPE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7" name="Google Shape;2317;p369"/>
            <p:cNvGrpSpPr/>
            <p:nvPr/>
          </p:nvGrpSpPr>
          <p:grpSpPr>
            <a:xfrm>
              <a:off x="1642431" y="4741109"/>
              <a:ext cx="6400800" cy="451377"/>
              <a:chOff x="1642431" y="4741109"/>
              <a:chExt cx="6400800" cy="451377"/>
            </a:xfrm>
          </p:grpSpPr>
          <p:sp>
            <p:nvSpPr>
              <p:cNvPr id="2318" name="Google Shape;2318;p369"/>
              <p:cNvSpPr/>
              <p:nvPr/>
            </p:nvSpPr>
            <p:spPr>
              <a:xfrm>
                <a:off x="1642431" y="4964932"/>
                <a:ext cx="6400800" cy="22755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7A1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19" name="Google Shape;2319;p369"/>
              <p:cNvSpPr/>
              <p:nvPr/>
            </p:nvSpPr>
            <p:spPr>
              <a:xfrm rot="-1925260">
                <a:off x="6205886" y="4845164"/>
                <a:ext cx="457200" cy="22755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7A1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p:grpSp>
      </p:grpSp>
      <p:grpSp>
        <p:nvGrpSpPr>
          <p:cNvPr id="2320" name="Google Shape;2320;p369"/>
          <p:cNvGrpSpPr/>
          <p:nvPr/>
        </p:nvGrpSpPr>
        <p:grpSpPr>
          <a:xfrm>
            <a:off x="6138808" y="3133957"/>
            <a:ext cx="2631802" cy="1534461"/>
            <a:chOff x="6138808" y="3133957"/>
            <a:chExt cx="2631802" cy="1534461"/>
          </a:xfrm>
        </p:grpSpPr>
        <p:sp>
          <p:nvSpPr>
            <p:cNvPr id="2321" name="Google Shape;2321;p369"/>
            <p:cNvSpPr/>
            <p:nvPr/>
          </p:nvSpPr>
          <p:spPr>
            <a:xfrm>
              <a:off x="6138808" y="3457685"/>
              <a:ext cx="2631802" cy="1210733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alpha val="23921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22" name="Google Shape;2322;p369"/>
            <p:cNvSpPr txBox="1"/>
            <p:nvPr/>
          </p:nvSpPr>
          <p:spPr>
            <a:xfrm>
              <a:off x="6496257" y="3133957"/>
              <a:ext cx="2160610" cy="229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accent3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Guided Transfer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369"/>
          <p:cNvGrpSpPr/>
          <p:nvPr/>
        </p:nvGrpSpPr>
        <p:grpSpPr>
          <a:xfrm>
            <a:off x="1204253" y="3567328"/>
            <a:ext cx="914400" cy="1381760"/>
            <a:chOff x="1905000" y="3581400"/>
            <a:chExt cx="914400" cy="1381760"/>
          </a:xfrm>
        </p:grpSpPr>
        <p:sp>
          <p:nvSpPr>
            <p:cNvPr id="2324" name="Google Shape;2324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High School Diploma or GED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326" name="Google Shape;2326;p369"/>
          <p:cNvGrpSpPr/>
          <p:nvPr/>
        </p:nvGrpSpPr>
        <p:grpSpPr>
          <a:xfrm>
            <a:off x="2488457" y="3567328"/>
            <a:ext cx="914400" cy="1381760"/>
            <a:chOff x="1905000" y="3581400"/>
            <a:chExt cx="914400" cy="1381760"/>
          </a:xfrm>
        </p:grpSpPr>
        <p:sp>
          <p:nvSpPr>
            <p:cNvPr id="2327" name="Google Shape;2327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rgbClr val="7979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Short-term Credential</a:t>
              </a:r>
              <a:endParaRPr sz="1200" b="0" i="0" u="none" strike="noStrike" cap="none">
                <a:solidFill>
                  <a:schemeClr val="dk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</p:txBody>
        </p:sp>
        <p:sp>
          <p:nvSpPr>
            <p:cNvPr id="2328" name="Google Shape;2328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97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329" name="Google Shape;2329;p369"/>
          <p:cNvGrpSpPr/>
          <p:nvPr/>
        </p:nvGrpSpPr>
        <p:grpSpPr>
          <a:xfrm>
            <a:off x="3772661" y="3567328"/>
            <a:ext cx="914400" cy="1381760"/>
            <a:chOff x="1905000" y="3581400"/>
            <a:chExt cx="914400" cy="1381760"/>
          </a:xfrm>
        </p:grpSpPr>
        <p:sp>
          <p:nvSpPr>
            <p:cNvPr id="2330" name="Google Shape;2330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Basic Certificate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332" name="Google Shape;2332;p369"/>
          <p:cNvGrpSpPr/>
          <p:nvPr/>
        </p:nvGrpSpPr>
        <p:grpSpPr>
          <a:xfrm>
            <a:off x="5056865" y="3567328"/>
            <a:ext cx="914400" cy="1381760"/>
            <a:chOff x="1905000" y="3581400"/>
            <a:chExt cx="914400" cy="1381760"/>
          </a:xfrm>
        </p:grpSpPr>
        <p:sp>
          <p:nvSpPr>
            <p:cNvPr id="2333" name="Google Shape;2333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Advanced Certificate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335" name="Google Shape;2335;p369"/>
          <p:cNvGrpSpPr/>
          <p:nvPr/>
        </p:nvGrpSpPr>
        <p:grpSpPr>
          <a:xfrm>
            <a:off x="6341069" y="3567328"/>
            <a:ext cx="914400" cy="1381760"/>
            <a:chOff x="1905000" y="3581400"/>
            <a:chExt cx="914400" cy="1381760"/>
          </a:xfrm>
        </p:grpSpPr>
        <p:sp>
          <p:nvSpPr>
            <p:cNvPr id="2336" name="Google Shape;2336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Associate Degree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338" name="Google Shape;2338;p369"/>
          <p:cNvGrpSpPr/>
          <p:nvPr/>
        </p:nvGrpSpPr>
        <p:grpSpPr>
          <a:xfrm>
            <a:off x="7625273" y="3567328"/>
            <a:ext cx="914400" cy="1381760"/>
            <a:chOff x="1905000" y="3581400"/>
            <a:chExt cx="914400" cy="1381760"/>
          </a:xfrm>
        </p:grpSpPr>
        <p:sp>
          <p:nvSpPr>
            <p:cNvPr id="2339" name="Google Shape;2339;p369"/>
            <p:cNvSpPr/>
            <p:nvPr/>
          </p:nvSpPr>
          <p:spPr>
            <a:xfrm>
              <a:off x="1905000" y="3581400"/>
              <a:ext cx="9144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Bachelor’s Degree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69"/>
            <p:cNvSpPr/>
            <p:nvPr/>
          </p:nvSpPr>
          <p:spPr>
            <a:xfrm rot="5400000">
              <a:off x="2133600" y="4620260"/>
              <a:ext cx="4572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sp>
        <p:nvSpPr>
          <p:cNvPr id="2341" name="Google Shape;2341;p369"/>
          <p:cNvSpPr/>
          <p:nvPr/>
        </p:nvSpPr>
        <p:spPr>
          <a:xfrm>
            <a:off x="8909479" y="3567328"/>
            <a:ext cx="914400" cy="91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B5B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 Advanced Degrees &amp; Continued Upskilling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2" name="Google Shape;2342;p369"/>
          <p:cNvGrpSpPr/>
          <p:nvPr/>
        </p:nvGrpSpPr>
        <p:grpSpPr>
          <a:xfrm>
            <a:off x="1116876" y="5145269"/>
            <a:ext cx="8513320" cy="1484131"/>
            <a:chOff x="1116876" y="4840469"/>
            <a:chExt cx="8513320" cy="1484131"/>
          </a:xfrm>
        </p:grpSpPr>
        <p:grpSp>
          <p:nvGrpSpPr>
            <p:cNvPr id="2343" name="Google Shape;2343;p369"/>
            <p:cNvGrpSpPr/>
            <p:nvPr/>
          </p:nvGrpSpPr>
          <p:grpSpPr>
            <a:xfrm>
              <a:off x="3656123" y="4840469"/>
              <a:ext cx="1305621" cy="987984"/>
              <a:chOff x="1828800" y="4574616"/>
              <a:chExt cx="1305621" cy="987984"/>
            </a:xfrm>
          </p:grpSpPr>
          <p:sp>
            <p:nvSpPr>
              <p:cNvPr id="2344" name="Google Shape;2344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45" name="Google Shape;2345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3C3C3C"/>
                  </a:gs>
                  <a:gs pos="14000">
                    <a:srgbClr val="3C3C3C"/>
                  </a:gs>
                  <a:gs pos="100000">
                    <a:srgbClr val="79797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6" name="Google Shape;2346;p369"/>
            <p:cNvGrpSpPr/>
            <p:nvPr/>
          </p:nvGrpSpPr>
          <p:grpSpPr>
            <a:xfrm>
              <a:off x="2386501" y="4840469"/>
              <a:ext cx="1305621" cy="987984"/>
              <a:chOff x="1828800" y="4574616"/>
              <a:chExt cx="1305621" cy="987984"/>
            </a:xfrm>
          </p:grpSpPr>
          <p:sp>
            <p:nvSpPr>
              <p:cNvPr id="2347" name="Google Shape;2347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3C3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48" name="Google Shape;2348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3C3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 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9" name="Google Shape;2349;p369"/>
            <p:cNvGrpSpPr/>
            <p:nvPr/>
          </p:nvGrpSpPr>
          <p:grpSpPr>
            <a:xfrm>
              <a:off x="1116879" y="4840469"/>
              <a:ext cx="1305621" cy="987984"/>
              <a:chOff x="1828800" y="4574616"/>
              <a:chExt cx="1305621" cy="987984"/>
            </a:xfrm>
          </p:grpSpPr>
          <p:sp>
            <p:nvSpPr>
              <p:cNvPr id="2350" name="Google Shape;2350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3C3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51" name="Google Shape;2351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3C3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2" name="Google Shape;2352;p369"/>
            <p:cNvGrpSpPr/>
            <p:nvPr/>
          </p:nvGrpSpPr>
          <p:grpSpPr>
            <a:xfrm>
              <a:off x="4925745" y="4840469"/>
              <a:ext cx="1305621" cy="987984"/>
              <a:chOff x="1828800" y="4574616"/>
              <a:chExt cx="1305621" cy="987984"/>
            </a:xfrm>
          </p:grpSpPr>
          <p:sp>
            <p:nvSpPr>
              <p:cNvPr id="2353" name="Google Shape;2353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54" name="Google Shape;2354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4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5" name="Google Shape;2355;p369"/>
            <p:cNvGrpSpPr/>
            <p:nvPr/>
          </p:nvGrpSpPr>
          <p:grpSpPr>
            <a:xfrm>
              <a:off x="6195367" y="4840469"/>
              <a:ext cx="1305621" cy="987984"/>
              <a:chOff x="1828800" y="4574616"/>
              <a:chExt cx="1305621" cy="987984"/>
            </a:xfrm>
          </p:grpSpPr>
          <p:sp>
            <p:nvSpPr>
              <p:cNvPr id="2356" name="Google Shape;2356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57" name="Google Shape;2357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7979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 5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8" name="Google Shape;2358;p369"/>
            <p:cNvGrpSpPr/>
            <p:nvPr/>
          </p:nvGrpSpPr>
          <p:grpSpPr>
            <a:xfrm>
              <a:off x="7464988" y="4840469"/>
              <a:ext cx="1305621" cy="987984"/>
              <a:chOff x="1828800" y="4574616"/>
              <a:chExt cx="1305621" cy="987984"/>
            </a:xfrm>
          </p:grpSpPr>
          <p:sp>
            <p:nvSpPr>
              <p:cNvPr id="2359" name="Google Shape;2359;p369"/>
              <p:cNvSpPr/>
              <p:nvPr/>
            </p:nvSpPr>
            <p:spPr>
              <a:xfrm rot="-3858870">
                <a:off x="2581833" y="4792506"/>
                <a:ext cx="627281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60" name="Google Shape;2360;p369"/>
              <p:cNvSpPr/>
              <p:nvPr/>
            </p:nvSpPr>
            <p:spPr>
              <a:xfrm>
                <a:off x="1828800" y="5105400"/>
                <a:ext cx="118872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Occupation 6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1" name="Google Shape;2361;p369"/>
            <p:cNvSpPr/>
            <p:nvPr/>
          </p:nvSpPr>
          <p:spPr>
            <a:xfrm>
              <a:off x="1116876" y="5981700"/>
              <a:ext cx="2458500" cy="228600"/>
            </a:xfrm>
            <a:prstGeom prst="roundRect">
              <a:avLst>
                <a:gd name="adj" fmla="val 16667"/>
              </a:avLst>
            </a:pr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Entry-Level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69"/>
            <p:cNvSpPr/>
            <p:nvPr/>
          </p:nvSpPr>
          <p:spPr>
            <a:xfrm>
              <a:off x="4925750" y="5981700"/>
              <a:ext cx="2458500" cy="228600"/>
            </a:xfrm>
            <a:prstGeom prst="roundRect">
              <a:avLst>
                <a:gd name="adj" fmla="val 16667"/>
              </a:avLst>
            </a:prstGeom>
            <a:solidFill>
              <a:srgbClr val="797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Middle-Skills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3" name="Google Shape;2363;p369"/>
            <p:cNvGrpSpPr/>
            <p:nvPr/>
          </p:nvGrpSpPr>
          <p:grpSpPr>
            <a:xfrm>
              <a:off x="7464988" y="5867400"/>
              <a:ext cx="2165208" cy="457200"/>
              <a:chOff x="7219416" y="5618018"/>
              <a:chExt cx="2165208" cy="457200"/>
            </a:xfrm>
          </p:grpSpPr>
          <p:sp>
            <p:nvSpPr>
              <p:cNvPr id="2364" name="Google Shape;2364;p369"/>
              <p:cNvSpPr/>
              <p:nvPr/>
            </p:nvSpPr>
            <p:spPr>
              <a:xfrm rot="-5400000">
                <a:off x="8464212" y="5154806"/>
                <a:ext cx="457200" cy="138362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65" name="Google Shape;2365;p369"/>
              <p:cNvSpPr/>
              <p:nvPr/>
            </p:nvSpPr>
            <p:spPr>
              <a:xfrm>
                <a:off x="7219416" y="5732318"/>
                <a:ext cx="1944910" cy="228600"/>
              </a:xfrm>
              <a:prstGeom prst="roundRect">
                <a:avLst>
                  <a:gd name="adj" fmla="val 16667"/>
                </a:avLst>
              </a:prstGeom>
              <a:solidFill>
                <a:srgbClr val="B5B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Advanced-Skills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6" name="Google Shape;2366;p369"/>
          <p:cNvGrpSpPr/>
          <p:nvPr/>
        </p:nvGrpSpPr>
        <p:grpSpPr>
          <a:xfrm>
            <a:off x="914400" y="1681843"/>
            <a:ext cx="914400" cy="1371601"/>
            <a:chOff x="914400" y="1681843"/>
            <a:chExt cx="914400" cy="1371601"/>
          </a:xfrm>
        </p:grpSpPr>
        <p:sp>
          <p:nvSpPr>
            <p:cNvPr id="2367" name="Google Shape;2367;p369"/>
            <p:cNvSpPr/>
            <p:nvPr/>
          </p:nvSpPr>
          <p:spPr>
            <a:xfrm rot="5400000">
              <a:off x="1025978" y="2593522"/>
              <a:ext cx="691243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68" name="Google Shape;2368;p369"/>
            <p:cNvSpPr/>
            <p:nvPr/>
          </p:nvSpPr>
          <p:spPr>
            <a:xfrm>
              <a:off x="914400" y="1681843"/>
              <a:ext cx="914400" cy="6858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High School Student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9" name="Google Shape;2369;p369"/>
          <p:cNvGrpSpPr/>
          <p:nvPr/>
        </p:nvGrpSpPr>
        <p:grpSpPr>
          <a:xfrm>
            <a:off x="5472389" y="1387286"/>
            <a:ext cx="2651760" cy="1666158"/>
            <a:chOff x="5421045" y="1387286"/>
            <a:chExt cx="2651760" cy="1666158"/>
          </a:xfrm>
        </p:grpSpPr>
        <p:grpSp>
          <p:nvGrpSpPr>
            <p:cNvPr id="2370" name="Google Shape;2370;p369"/>
            <p:cNvGrpSpPr/>
            <p:nvPr/>
          </p:nvGrpSpPr>
          <p:grpSpPr>
            <a:xfrm>
              <a:off x="5508675" y="1676400"/>
              <a:ext cx="2476501" cy="1377044"/>
              <a:chOff x="5536353" y="1676400"/>
              <a:chExt cx="2476501" cy="1377044"/>
            </a:xfrm>
          </p:grpSpPr>
          <p:sp>
            <p:nvSpPr>
              <p:cNvPr id="2371" name="Google Shape;2371;p369"/>
              <p:cNvSpPr/>
              <p:nvPr/>
            </p:nvSpPr>
            <p:spPr>
              <a:xfrm rot="5400000">
                <a:off x="5343133" y="2593522"/>
                <a:ext cx="691243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693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72" name="Google Shape;2372;p369"/>
              <p:cNvSpPr/>
              <p:nvPr/>
            </p:nvSpPr>
            <p:spPr>
              <a:xfrm rot="5400000">
                <a:off x="6409933" y="2593522"/>
                <a:ext cx="691243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693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73" name="Google Shape;2373;p369"/>
              <p:cNvSpPr/>
              <p:nvPr/>
            </p:nvSpPr>
            <p:spPr>
              <a:xfrm rot="5400000">
                <a:off x="7476733" y="2593522"/>
                <a:ext cx="691243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693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74" name="Google Shape;2374;p369"/>
              <p:cNvSpPr/>
              <p:nvPr/>
            </p:nvSpPr>
            <p:spPr>
              <a:xfrm>
                <a:off x="5536353" y="1676400"/>
                <a:ext cx="2476501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693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Adult With Existing Credentials </a:t>
                </a:r>
                <a:br>
                  <a:rPr lang="en-US" sz="12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</a:br>
                <a:r>
                  <a:rPr lang="en-US" sz="12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and/or Prior Experience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75" name="Google Shape;2375;p369"/>
            <p:cNvSpPr txBox="1"/>
            <p:nvPr/>
          </p:nvSpPr>
          <p:spPr>
            <a:xfrm>
              <a:off x="5421045" y="1387286"/>
              <a:ext cx="2651760" cy="229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69322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Non-Credit Articulation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6" name="Google Shape;2376;p369"/>
          <p:cNvSpPr txBox="1"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4400"/>
              <a:buFont typeface="Asap Condensed SemiBold"/>
              <a:buNone/>
            </a:pPr>
            <a:r>
              <a:rPr lang="en-US" b="0" i="0" u="none" strike="noStrike" cap="none">
                <a:solidFill>
                  <a:srgbClr val="004876"/>
                </a:solidFill>
              </a:rPr>
              <a:t>Pathways </a:t>
            </a:r>
            <a:r>
              <a:rPr lang="en-US" i="1" u="sng">
                <a:solidFill>
                  <a:srgbClr val="004876"/>
                </a:solidFill>
              </a:rPr>
              <a:t>System</a:t>
            </a:r>
            <a:r>
              <a:rPr lang="en-US">
                <a:solidFill>
                  <a:srgbClr val="004876"/>
                </a:solidFill>
              </a:rPr>
              <a:t> Framework</a:t>
            </a:r>
            <a:endParaRPr/>
          </a:p>
        </p:txBody>
      </p:sp>
      <p:grpSp>
        <p:nvGrpSpPr>
          <p:cNvPr id="2377" name="Google Shape;2377;p369"/>
          <p:cNvGrpSpPr/>
          <p:nvPr/>
        </p:nvGrpSpPr>
        <p:grpSpPr>
          <a:xfrm>
            <a:off x="3365710" y="1682118"/>
            <a:ext cx="1327711" cy="1437100"/>
            <a:chOff x="3365710" y="1682118"/>
            <a:chExt cx="1327711" cy="1437100"/>
          </a:xfrm>
        </p:grpSpPr>
        <p:sp>
          <p:nvSpPr>
            <p:cNvPr id="2378" name="Google Shape;2378;p369"/>
            <p:cNvSpPr/>
            <p:nvPr/>
          </p:nvSpPr>
          <p:spPr>
            <a:xfrm rot="5400000">
              <a:off x="3890599" y="2593797"/>
              <a:ext cx="691243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79" name="Google Shape;2379;p369"/>
            <p:cNvSpPr/>
            <p:nvPr/>
          </p:nvSpPr>
          <p:spPr>
            <a:xfrm rot="8843155">
              <a:off x="3351970" y="2660568"/>
              <a:ext cx="938103" cy="22345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380" name="Google Shape;2380;p369"/>
            <p:cNvSpPr/>
            <p:nvPr/>
          </p:nvSpPr>
          <p:spPr>
            <a:xfrm>
              <a:off x="3779021" y="1682118"/>
              <a:ext cx="914400" cy="685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Adult With GED or HS Diploma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81" name="Google Shape;2381;p369"/>
            <p:cNvGrpSpPr/>
            <p:nvPr/>
          </p:nvGrpSpPr>
          <p:grpSpPr>
            <a:xfrm>
              <a:off x="4027265" y="2397470"/>
              <a:ext cx="432773" cy="274320"/>
              <a:chOff x="4027265" y="2397470"/>
              <a:chExt cx="432773" cy="274320"/>
            </a:xfrm>
          </p:grpSpPr>
          <p:sp>
            <p:nvSpPr>
              <p:cNvPr id="2382" name="Google Shape;2382;p369"/>
              <p:cNvSpPr/>
              <p:nvPr/>
            </p:nvSpPr>
            <p:spPr>
              <a:xfrm>
                <a:off x="4089083" y="2397470"/>
                <a:ext cx="274320" cy="27432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83" name="Google Shape;2383;p369"/>
              <p:cNvSpPr txBox="1"/>
              <p:nvPr/>
            </p:nvSpPr>
            <p:spPr>
              <a:xfrm>
                <a:off x="4027265" y="2446935"/>
                <a:ext cx="432773" cy="180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&amp;</a:t>
                </a:r>
                <a:r>
                  <a:rPr lang="en-US" sz="1000" b="0" i="0" u="none" strike="noStrike" cap="none">
                    <a:solidFill>
                      <a:schemeClr val="dk2"/>
                    </a:solidFill>
                    <a:latin typeface="Asap Condensed"/>
                    <a:ea typeface="Asap Condensed"/>
                    <a:cs typeface="Asap Condensed"/>
                    <a:sym typeface="Asap Condensed"/>
                  </a:rPr>
                  <a:t>/or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84" name="Google Shape;2384;p369"/>
          <p:cNvGrpSpPr/>
          <p:nvPr/>
        </p:nvGrpSpPr>
        <p:grpSpPr>
          <a:xfrm>
            <a:off x="1752600" y="1387286"/>
            <a:ext cx="2160610" cy="2765690"/>
            <a:chOff x="1752600" y="1387286"/>
            <a:chExt cx="2160610" cy="2765690"/>
          </a:xfrm>
        </p:grpSpPr>
        <p:grpSp>
          <p:nvGrpSpPr>
            <p:cNvPr id="2385" name="Google Shape;2385;p369"/>
            <p:cNvGrpSpPr/>
            <p:nvPr/>
          </p:nvGrpSpPr>
          <p:grpSpPr>
            <a:xfrm>
              <a:off x="1752600" y="1387286"/>
              <a:ext cx="2160610" cy="1731932"/>
              <a:chOff x="1752600" y="1387286"/>
              <a:chExt cx="2160610" cy="1731932"/>
            </a:xfrm>
          </p:grpSpPr>
          <p:sp>
            <p:nvSpPr>
              <p:cNvPr id="2386" name="Google Shape;2386;p369"/>
              <p:cNvSpPr/>
              <p:nvPr/>
            </p:nvSpPr>
            <p:spPr>
              <a:xfrm rot="8843155">
                <a:off x="1958850" y="2660568"/>
                <a:ext cx="938103" cy="22345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A8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87" name="Google Shape;2387;p369"/>
              <p:cNvSpPr/>
              <p:nvPr/>
            </p:nvSpPr>
            <p:spPr>
              <a:xfrm rot="5400000">
                <a:off x="2473509" y="2593499"/>
                <a:ext cx="691200" cy="22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A8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2388" name="Google Shape;2388;p369"/>
              <p:cNvSpPr/>
              <p:nvPr/>
            </p:nvSpPr>
            <p:spPr>
              <a:xfrm>
                <a:off x="2103661" y="1681842"/>
                <a:ext cx="1447800" cy="685799"/>
              </a:xfrm>
              <a:prstGeom prst="roundRect">
                <a:avLst>
                  <a:gd name="adj" fmla="val 16667"/>
                </a:avLst>
              </a:prstGeom>
              <a:solidFill>
                <a:srgbClr val="A8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chemeClr val="lt1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Adult or Opportunity Youth Without GED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69"/>
              <p:cNvSpPr txBox="1"/>
              <p:nvPr/>
            </p:nvSpPr>
            <p:spPr>
              <a:xfrm>
                <a:off x="1752600" y="1387286"/>
                <a:ext cx="2160610" cy="229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rgbClr val="A80000"/>
                    </a:solidFill>
                    <a:latin typeface="Asap Condensed SemiBold"/>
                    <a:ea typeface="Asap Condensed SemiBold"/>
                    <a:cs typeface="Asap Condensed SemiBold"/>
                    <a:sym typeface="Asap Condensed SemiBold"/>
                  </a:rPr>
                  <a:t>Bridge Programs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69"/>
              <p:cNvSpPr/>
              <p:nvPr/>
            </p:nvSpPr>
            <p:spPr>
              <a:xfrm>
                <a:off x="2674411" y="2413363"/>
                <a:ext cx="274320" cy="27432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A8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A80000"/>
                    </a:solidFill>
                    <a:latin typeface="Arial"/>
                    <a:ea typeface="Arial"/>
                    <a:cs typeface="Arial"/>
                    <a:sym typeface="Arial"/>
                  </a:rPr>
                  <a:t>&amp;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1" name="Google Shape;2391;p369"/>
            <p:cNvSpPr/>
            <p:nvPr/>
          </p:nvSpPr>
          <p:spPr>
            <a:xfrm>
              <a:off x="3419607" y="3924376"/>
              <a:ext cx="353054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8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sp>
        <p:nvSpPr>
          <p:cNvPr id="2392" name="Google Shape;2392;p369"/>
          <p:cNvSpPr/>
          <p:nvPr/>
        </p:nvSpPr>
        <p:spPr>
          <a:xfrm>
            <a:off x="3615650" y="6298975"/>
            <a:ext cx="1236300" cy="228600"/>
          </a:xfrm>
          <a:prstGeom prst="roundRect">
            <a:avLst>
              <a:gd name="adj" fmla="val 16667"/>
            </a:avLst>
          </a:prstGeom>
          <a:solidFill>
            <a:srgbClr val="7979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Early-Skills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70"/>
          <p:cNvSpPr/>
          <p:nvPr/>
        </p:nvSpPr>
        <p:spPr>
          <a:xfrm>
            <a:off x="9144000" y="5186363"/>
            <a:ext cx="2914500" cy="15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8" name="Google Shape;2398;p370"/>
          <p:cNvSpPr/>
          <p:nvPr/>
        </p:nvSpPr>
        <p:spPr>
          <a:xfrm rot="10800000" flipH="1">
            <a:off x="4723250" y="1615704"/>
            <a:ext cx="7081200" cy="665700"/>
          </a:xfrm>
          <a:prstGeom prst="rect">
            <a:avLst/>
          </a:prstGeom>
          <a:solidFill>
            <a:srgbClr val="32BEBC">
              <a:alpha val="1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70"/>
          <p:cNvSpPr/>
          <p:nvPr/>
        </p:nvSpPr>
        <p:spPr>
          <a:xfrm rot="10800000" flipH="1">
            <a:off x="4723250" y="442385"/>
            <a:ext cx="7081200" cy="96300"/>
          </a:xfrm>
          <a:prstGeom prst="rect">
            <a:avLst/>
          </a:prstGeom>
          <a:solidFill>
            <a:srgbClr val="0577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370"/>
          <p:cNvSpPr/>
          <p:nvPr/>
        </p:nvSpPr>
        <p:spPr>
          <a:xfrm rot="10800000" flipH="1">
            <a:off x="4723250" y="538610"/>
            <a:ext cx="7081200" cy="544800"/>
          </a:xfrm>
          <a:prstGeom prst="rect">
            <a:avLst/>
          </a:prstGeom>
          <a:solidFill>
            <a:srgbClr val="0577A8">
              <a:alpha val="1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370"/>
          <p:cNvSpPr txBox="1"/>
          <p:nvPr/>
        </p:nvSpPr>
        <p:spPr>
          <a:xfrm>
            <a:off x="4623850" y="184117"/>
            <a:ext cx="22716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INDIVIDUAL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370"/>
          <p:cNvSpPr/>
          <p:nvPr/>
        </p:nvSpPr>
        <p:spPr>
          <a:xfrm rot="10800000" flipH="1">
            <a:off x="4723250" y="6023878"/>
            <a:ext cx="7081200" cy="96300"/>
          </a:xfrm>
          <a:prstGeom prst="rect">
            <a:avLst/>
          </a:prstGeom>
          <a:solidFill>
            <a:srgbClr val="FCB0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370"/>
          <p:cNvSpPr/>
          <p:nvPr/>
        </p:nvSpPr>
        <p:spPr>
          <a:xfrm rot="10800000" flipH="1">
            <a:off x="4723250" y="6120083"/>
            <a:ext cx="7081200" cy="553800"/>
          </a:xfrm>
          <a:prstGeom prst="rect">
            <a:avLst/>
          </a:prstGeom>
          <a:solidFill>
            <a:srgbClr val="FCB017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370"/>
          <p:cNvSpPr txBox="1"/>
          <p:nvPr/>
        </p:nvSpPr>
        <p:spPr>
          <a:xfrm>
            <a:off x="4750319" y="6200346"/>
            <a:ext cx="69321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Ready for non-remedial coursework in reading and math by high school graduation through criteria defined by district and local community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370"/>
          <p:cNvSpPr txBox="1"/>
          <p:nvPr/>
        </p:nvSpPr>
        <p:spPr>
          <a:xfrm>
            <a:off x="4636550" y="5765610"/>
            <a:ext cx="22716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ACADEMIC READINESS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370"/>
          <p:cNvSpPr/>
          <p:nvPr/>
        </p:nvSpPr>
        <p:spPr>
          <a:xfrm rot="10800000" flipH="1">
            <a:off x="4723250" y="1519456"/>
            <a:ext cx="7081200" cy="96300"/>
          </a:xfrm>
          <a:prstGeom prst="rect">
            <a:avLst/>
          </a:prstGeom>
          <a:solidFill>
            <a:srgbClr val="32BE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370"/>
          <p:cNvSpPr txBox="1"/>
          <p:nvPr/>
        </p:nvSpPr>
        <p:spPr>
          <a:xfrm>
            <a:off x="4750320" y="1695925"/>
            <a:ext cx="64071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Awareness, exploration, and preparation activities that provide opportunities for students to interact with adults in their workplace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370"/>
          <p:cNvSpPr txBox="1"/>
          <p:nvPr/>
        </p:nvSpPr>
        <p:spPr>
          <a:xfrm>
            <a:off x="4623850" y="1270965"/>
            <a:ext cx="3181370" cy="25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PROFESSIONAL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Google Shape;2409;p370"/>
          <p:cNvCxnSpPr/>
          <p:nvPr/>
        </p:nvCxnSpPr>
        <p:spPr>
          <a:xfrm>
            <a:off x="8263837" y="213964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0" name="Google Shape;2410;p370"/>
          <p:cNvCxnSpPr/>
          <p:nvPr/>
        </p:nvCxnSpPr>
        <p:spPr>
          <a:xfrm>
            <a:off x="10034131" y="213964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1" name="Google Shape;2411;p370"/>
          <p:cNvSpPr/>
          <p:nvPr/>
        </p:nvSpPr>
        <p:spPr>
          <a:xfrm rot="10800000" flipH="1">
            <a:off x="4723249" y="2281774"/>
            <a:ext cx="3540600" cy="361200"/>
          </a:xfrm>
          <a:prstGeom prst="rect">
            <a:avLst/>
          </a:prstGeom>
          <a:solidFill>
            <a:srgbClr val="32BEBC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70"/>
          <p:cNvSpPr txBox="1"/>
          <p:nvPr/>
        </p:nvSpPr>
        <p:spPr>
          <a:xfrm>
            <a:off x="4750320" y="2302321"/>
            <a:ext cx="3054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At least 2 career exploration activities or 1 intensive experience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70"/>
          <p:cNvSpPr/>
          <p:nvPr/>
        </p:nvSpPr>
        <p:spPr>
          <a:xfrm rot="10800000" flipH="1">
            <a:off x="8263837" y="2281774"/>
            <a:ext cx="3540600" cy="361200"/>
          </a:xfrm>
          <a:prstGeom prst="rect">
            <a:avLst/>
          </a:prstGeom>
          <a:solidFill>
            <a:srgbClr val="32BEBC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70"/>
          <p:cNvSpPr txBox="1"/>
          <p:nvPr/>
        </p:nvSpPr>
        <p:spPr>
          <a:xfrm>
            <a:off x="8333714" y="2302321"/>
            <a:ext cx="33471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60 cumulative hours of paid or credit supervised career development experience with a professional skills assessment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70"/>
          <p:cNvSpPr txBox="1"/>
          <p:nvPr/>
        </p:nvSpPr>
        <p:spPr>
          <a:xfrm>
            <a:off x="5405398" y="210095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9th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70"/>
          <p:cNvSpPr txBox="1"/>
          <p:nvPr/>
        </p:nvSpPr>
        <p:spPr>
          <a:xfrm>
            <a:off x="7175691" y="210095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70"/>
          <p:cNvSpPr txBox="1"/>
          <p:nvPr/>
        </p:nvSpPr>
        <p:spPr>
          <a:xfrm>
            <a:off x="8945984" y="210095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11th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70"/>
          <p:cNvSpPr txBox="1"/>
          <p:nvPr/>
        </p:nvSpPr>
        <p:spPr>
          <a:xfrm>
            <a:off x="10716277" y="210095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12th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70"/>
          <p:cNvSpPr/>
          <p:nvPr/>
        </p:nvSpPr>
        <p:spPr>
          <a:xfrm rot="10800000" flipH="1">
            <a:off x="4723249" y="2643344"/>
            <a:ext cx="7081200" cy="361200"/>
          </a:xfrm>
          <a:prstGeom prst="rect">
            <a:avLst/>
          </a:prstGeom>
          <a:solidFill>
            <a:srgbClr val="32BEBC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70"/>
          <p:cNvSpPr txBox="1"/>
          <p:nvPr/>
        </p:nvSpPr>
        <p:spPr>
          <a:xfrm>
            <a:off x="4750319" y="2714354"/>
            <a:ext cx="32067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At least 2 team-based challenges with adult mentoring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70"/>
          <p:cNvSpPr txBox="1"/>
          <p:nvPr/>
        </p:nvSpPr>
        <p:spPr>
          <a:xfrm>
            <a:off x="5798648" y="3253354"/>
            <a:ext cx="49305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 these experiences, a student gains essential employability and technical competencies in their identified sector.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2" name="Google Shape;2422;p370"/>
          <p:cNvCxnSpPr/>
          <p:nvPr/>
        </p:nvCxnSpPr>
        <p:spPr>
          <a:xfrm>
            <a:off x="6493543" y="213964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3" name="Google Shape;2423;p370"/>
          <p:cNvSpPr/>
          <p:nvPr/>
        </p:nvSpPr>
        <p:spPr>
          <a:xfrm rot="10800000" flipH="1">
            <a:off x="4723250" y="4170555"/>
            <a:ext cx="7081200" cy="1407900"/>
          </a:xfrm>
          <a:prstGeom prst="rect">
            <a:avLst/>
          </a:prstGeom>
          <a:solidFill>
            <a:srgbClr val="EF6824">
              <a:alpha val="1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70"/>
          <p:cNvSpPr/>
          <p:nvPr/>
        </p:nvSpPr>
        <p:spPr>
          <a:xfrm rot="10800000" flipH="1">
            <a:off x="4723250" y="4074226"/>
            <a:ext cx="7081200" cy="96300"/>
          </a:xfrm>
          <a:prstGeom prst="rect">
            <a:avLst/>
          </a:prstGeom>
          <a:solidFill>
            <a:srgbClr val="EF68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70"/>
          <p:cNvSpPr txBox="1"/>
          <p:nvPr/>
        </p:nvSpPr>
        <p:spPr>
          <a:xfrm>
            <a:off x="4750319" y="4250695"/>
            <a:ext cx="68715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years of secondary coursework, or equivalent competencies, that articulate to a postsecondary credential with labor market value. Must include at least 6 hours of early college credit.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70"/>
          <p:cNvSpPr txBox="1"/>
          <p:nvPr/>
        </p:nvSpPr>
        <p:spPr>
          <a:xfrm>
            <a:off x="4623849" y="3825735"/>
            <a:ext cx="44532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CAREER-FOCUSED INSTRUCTIONAL SEQUENCE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7" name="Google Shape;2427;p370"/>
          <p:cNvCxnSpPr/>
          <p:nvPr/>
        </p:nvCxnSpPr>
        <p:spPr>
          <a:xfrm>
            <a:off x="8263837" y="469441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8" name="Google Shape;2428;p370"/>
          <p:cNvCxnSpPr/>
          <p:nvPr/>
        </p:nvCxnSpPr>
        <p:spPr>
          <a:xfrm>
            <a:off x="10034131" y="469441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9" name="Google Shape;2429;p370"/>
          <p:cNvSpPr/>
          <p:nvPr/>
        </p:nvSpPr>
        <p:spPr>
          <a:xfrm rot="10800000" flipH="1">
            <a:off x="4723249" y="4836401"/>
            <a:ext cx="3540600" cy="252000"/>
          </a:xfrm>
          <a:prstGeom prst="rect">
            <a:avLst/>
          </a:prstGeom>
          <a:solidFill>
            <a:srgbClr val="EF6824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70"/>
          <p:cNvSpPr txBox="1"/>
          <p:nvPr/>
        </p:nvSpPr>
        <p:spPr>
          <a:xfrm>
            <a:off x="4750320" y="4857072"/>
            <a:ext cx="30549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Orientation / 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70"/>
          <p:cNvSpPr txBox="1"/>
          <p:nvPr/>
        </p:nvSpPr>
        <p:spPr>
          <a:xfrm>
            <a:off x="5405398" y="465572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9th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70"/>
          <p:cNvSpPr txBox="1"/>
          <p:nvPr/>
        </p:nvSpPr>
        <p:spPr>
          <a:xfrm>
            <a:off x="7175691" y="465572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70"/>
          <p:cNvSpPr txBox="1"/>
          <p:nvPr/>
        </p:nvSpPr>
        <p:spPr>
          <a:xfrm>
            <a:off x="8945984" y="465572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11th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70"/>
          <p:cNvSpPr txBox="1"/>
          <p:nvPr/>
        </p:nvSpPr>
        <p:spPr>
          <a:xfrm>
            <a:off x="10716277" y="4655728"/>
            <a:ext cx="405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12th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70"/>
          <p:cNvSpPr/>
          <p:nvPr/>
        </p:nvSpPr>
        <p:spPr>
          <a:xfrm rot="10800000" flipH="1">
            <a:off x="6493543" y="5088437"/>
            <a:ext cx="5310900" cy="246300"/>
          </a:xfrm>
          <a:prstGeom prst="rect">
            <a:avLst/>
          </a:prstGeom>
          <a:solidFill>
            <a:srgbClr val="EF6824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70"/>
          <p:cNvSpPr txBox="1"/>
          <p:nvPr/>
        </p:nvSpPr>
        <p:spPr>
          <a:xfrm>
            <a:off x="6579605" y="5102736"/>
            <a:ext cx="14637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Skill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7" name="Google Shape;2437;p370"/>
          <p:cNvCxnSpPr/>
          <p:nvPr/>
        </p:nvCxnSpPr>
        <p:spPr>
          <a:xfrm>
            <a:off x="6493543" y="4694415"/>
            <a:ext cx="0" cy="1356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8" name="Google Shape;2438;p370"/>
          <p:cNvSpPr/>
          <p:nvPr/>
        </p:nvSpPr>
        <p:spPr>
          <a:xfrm rot="10800000" flipH="1">
            <a:off x="10034131" y="5333055"/>
            <a:ext cx="1770300" cy="245400"/>
          </a:xfrm>
          <a:prstGeom prst="rect">
            <a:avLst/>
          </a:prstGeom>
          <a:solidFill>
            <a:srgbClr val="EF6824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70"/>
          <p:cNvSpPr txBox="1"/>
          <p:nvPr/>
        </p:nvSpPr>
        <p:spPr>
          <a:xfrm>
            <a:off x="10034132" y="5353482"/>
            <a:ext cx="17703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Capstone / Advanced Courses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0" name="Google Shape;2440;p370"/>
          <p:cNvCxnSpPr/>
          <p:nvPr/>
        </p:nvCxnSpPr>
        <p:spPr>
          <a:xfrm rot="10800000">
            <a:off x="8263836" y="3090466"/>
            <a:ext cx="0" cy="1755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41" name="Google Shape;2441;p370"/>
          <p:cNvCxnSpPr/>
          <p:nvPr/>
        </p:nvCxnSpPr>
        <p:spPr>
          <a:xfrm>
            <a:off x="8263836" y="3594817"/>
            <a:ext cx="0" cy="17550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442" name="Google Shape;2442;p3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91" y="232202"/>
            <a:ext cx="1335469" cy="1335469"/>
          </a:xfrm>
          <a:prstGeom prst="rect">
            <a:avLst/>
          </a:prstGeom>
          <a:noFill/>
          <a:ln>
            <a:noFill/>
          </a:ln>
        </p:spPr>
      </p:pic>
      <p:sp>
        <p:nvSpPr>
          <p:cNvPr id="2443" name="Google Shape;2443;p370"/>
          <p:cNvSpPr txBox="1"/>
          <p:nvPr/>
        </p:nvSpPr>
        <p:spPr>
          <a:xfrm>
            <a:off x="4750319" y="586355"/>
            <a:ext cx="69951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student completing an endorsement must have an individualized plan, which includes college planning linked to early understanding of career goals, financial aid, resume, and personal statement.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70"/>
          <p:cNvSpPr txBox="1"/>
          <p:nvPr/>
        </p:nvSpPr>
        <p:spPr>
          <a:xfrm>
            <a:off x="1492008" y="356512"/>
            <a:ext cx="3109500" cy="10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College and Career </a:t>
            </a:r>
            <a:br>
              <a:rPr lang="en-US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</a:br>
            <a:r>
              <a:rPr lang="en-US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Pathway Endorsement Framework</a:t>
            </a:r>
            <a:endParaRPr sz="1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5" name="Google Shape;2445;p3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926" y="1920842"/>
            <a:ext cx="3618239" cy="4499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371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Pathway Creation: Aligning to Labor Market Information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451" name="Google Shape;2451;p37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rPr>
              <a:t>12</a:t>
            </a:fld>
            <a:endParaRPr sz="900" b="0" baseline="-25000">
              <a:solidFill>
                <a:schemeClr val="lt2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372"/>
          <p:cNvSpPr txBox="1">
            <a:spLocks noGrp="1"/>
          </p:cNvSpPr>
          <p:nvPr>
            <p:ph type="title"/>
          </p:nvPr>
        </p:nvSpPr>
        <p:spPr>
          <a:xfrm>
            <a:off x="457200" y="224898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/>
              <a:t>Criteria for Pathway Occupations</a:t>
            </a:r>
            <a:endParaRPr/>
          </a:p>
        </p:txBody>
      </p:sp>
      <p:sp>
        <p:nvSpPr>
          <p:cNvPr id="2458" name="Google Shape;2458;p372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459" name="Google Shape;2459;p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068" y="1047696"/>
            <a:ext cx="7444450" cy="576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460" name="Google Shape;2460;p372"/>
          <p:cNvSpPr/>
          <p:nvPr/>
        </p:nvSpPr>
        <p:spPr>
          <a:xfrm>
            <a:off x="6646125" y="1627560"/>
            <a:ext cx="5307981" cy="578882"/>
          </a:xfrm>
          <a:prstGeom prst="roundRect">
            <a:avLst>
              <a:gd name="adj" fmla="val 16667"/>
            </a:avLst>
          </a:prstGeom>
          <a:solidFill>
            <a:srgbClr val="C4203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minimum typical entry education level is needed for the role or industry field</a:t>
            </a:r>
            <a:endParaRPr/>
          </a:p>
        </p:txBody>
      </p:sp>
      <p:sp>
        <p:nvSpPr>
          <p:cNvPr id="2461" name="Google Shape;2461;p372"/>
          <p:cNvSpPr/>
          <p:nvPr/>
        </p:nvSpPr>
        <p:spPr>
          <a:xfrm>
            <a:off x="7396542" y="5641522"/>
            <a:ext cx="4191221" cy="578882"/>
          </a:xfrm>
          <a:prstGeom prst="roundRect">
            <a:avLst>
              <a:gd name="adj" fmla="val 16667"/>
            </a:avLst>
          </a:prstGeom>
          <a:solidFill>
            <a:srgbClr val="F4802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Set a median wage threshold based on living wage criteria</a:t>
            </a:r>
            <a:endParaRPr/>
          </a:p>
        </p:txBody>
      </p:sp>
      <p:sp>
        <p:nvSpPr>
          <p:cNvPr id="2462" name="Google Shape;2462;p372"/>
          <p:cNvSpPr/>
          <p:nvPr/>
        </p:nvSpPr>
        <p:spPr>
          <a:xfrm>
            <a:off x="199652" y="5043455"/>
            <a:ext cx="2498944" cy="817245"/>
          </a:xfrm>
          <a:prstGeom prst="roundRect">
            <a:avLst>
              <a:gd name="adj" fmla="val 16667"/>
            </a:avLst>
          </a:prstGeom>
          <a:solidFill>
            <a:srgbClr val="134B8D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Make sure occupations have sufficient projected annual openings</a:t>
            </a:r>
            <a:endParaRPr/>
          </a:p>
        </p:txBody>
      </p:sp>
      <p:pic>
        <p:nvPicPr>
          <p:cNvPr id="2463" name="Google Shape;2463;p37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331" y="932468"/>
            <a:ext cx="3248963" cy="32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Google Shape;2464;p37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1729" y="3109304"/>
            <a:ext cx="3248963" cy="32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37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1388" y="3152787"/>
            <a:ext cx="3248964" cy="32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372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978" y="3334528"/>
            <a:ext cx="1493418" cy="1493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373"/>
          <p:cNvSpPr txBox="1">
            <a:spLocks noGrp="1"/>
          </p:cNvSpPr>
          <p:nvPr>
            <p:ph type="title"/>
          </p:nvPr>
        </p:nvSpPr>
        <p:spPr>
          <a:xfrm>
            <a:off x="457200" y="365139"/>
            <a:ext cx="11277600" cy="1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u="sng"/>
              <a:t>Living Wage</a:t>
            </a:r>
            <a:r>
              <a:rPr lang="en-US"/>
              <a:t> = The minimum salary you would need in order to cover the cost of living expenses (i.e. pay all your bills) in your community based on typical expenses for that area.</a:t>
            </a:r>
            <a:endParaRPr/>
          </a:p>
        </p:txBody>
      </p:sp>
      <p:sp>
        <p:nvSpPr>
          <p:cNvPr id="2472" name="Google Shape;2472;p373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473" name="Google Shape;2473;p373"/>
          <p:cNvSpPr txBox="1">
            <a:spLocks noGrp="1"/>
          </p:cNvSpPr>
          <p:nvPr>
            <p:ph type="body" idx="1"/>
          </p:nvPr>
        </p:nvSpPr>
        <p:spPr>
          <a:xfrm>
            <a:off x="584233" y="1690701"/>
            <a:ext cx="11022800" cy="4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/>
              <a:t>Depends on 1) how many adults and children are in your family 2) how many adults are working 3) where you live.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-US"/>
              <a:t>A very popular tool is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MIT Living Wage Calculator</a:t>
            </a:r>
            <a:r>
              <a:rPr lang="en-US"/>
              <a:t> by MIT, which breaks down the living wage by family size and region of the country. Updates Annually.</a:t>
            </a:r>
            <a:endParaRPr/>
          </a:p>
        </p:txBody>
      </p:sp>
      <p:pic>
        <p:nvPicPr>
          <p:cNvPr id="2474" name="Google Shape;2474;p373"/>
          <p:cNvPicPr preferRelativeResize="0"/>
          <p:nvPr/>
        </p:nvPicPr>
        <p:blipFill rotWithShape="1">
          <a:blip r:embed="rId4">
            <a:alphaModFix/>
          </a:blip>
          <a:srcRect b="70726"/>
          <a:stretch/>
        </p:blipFill>
        <p:spPr>
          <a:xfrm>
            <a:off x="3122500" y="2535001"/>
            <a:ext cx="5655400" cy="178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374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What info do we have for various jobs?</a:t>
            </a:r>
            <a:endParaRPr/>
          </a:p>
        </p:txBody>
      </p:sp>
      <p:sp>
        <p:nvSpPr>
          <p:cNvPr id="2480" name="Google Shape;2480;p374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481" name="Google Shape;2481;p374"/>
          <p:cNvSpPr txBox="1">
            <a:spLocks noGrp="1"/>
          </p:cNvSpPr>
          <p:nvPr>
            <p:ph type="body" idx="1"/>
          </p:nvPr>
        </p:nvSpPr>
        <p:spPr>
          <a:xfrm>
            <a:off x="584229" y="1690687"/>
            <a:ext cx="11022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</a:pPr>
            <a:r>
              <a:rPr lang="en-US" sz="2667"/>
              <a:t>Department of Labor: </a:t>
            </a:r>
            <a:endParaRPr sz="2667"/>
          </a:p>
          <a:p>
            <a:pPr marL="694249" lvl="1" indent="-25399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AutoNum type="alphaLcPeriod"/>
            </a:pPr>
            <a:r>
              <a:rPr lang="en-US" sz="2667"/>
              <a:t>Surveys workplaces and collects information about number people employed, education required, skills needed, typical roles, and salaries. </a:t>
            </a:r>
            <a:endParaRPr sz="2667"/>
          </a:p>
          <a:p>
            <a:pPr marL="694249" lvl="1" indent="-2539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-US" sz="2667"/>
              <a:t>Surveys individual employees and job experts, getting a sense of educational attainment, salaries, day to day work experience, etc. </a:t>
            </a:r>
            <a:endParaRPr sz="2667"/>
          </a:p>
          <a:p>
            <a:pPr marL="694249" lvl="1" indent="-2539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-US" sz="2667"/>
              <a:t>Data is available at a federal and state level, and sometimes local level </a:t>
            </a:r>
            <a:endParaRPr sz="2667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375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487" name="Google Shape;2487;p375"/>
          <p:cNvSpPr txBox="1">
            <a:spLocks noGrp="1"/>
          </p:cNvSpPr>
          <p:nvPr>
            <p:ph type="title"/>
          </p:nvPr>
        </p:nvSpPr>
        <p:spPr>
          <a:xfrm>
            <a:off x="536567" y="1057267"/>
            <a:ext cx="3352800" cy="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sap Condensed SemiBold"/>
              <a:buNone/>
            </a:pPr>
            <a:r>
              <a:rPr lang="en-US"/>
              <a:t>Let’s Explore Together</a:t>
            </a:r>
            <a:endParaRPr/>
          </a:p>
        </p:txBody>
      </p:sp>
      <p:sp>
        <p:nvSpPr>
          <p:cNvPr id="2488" name="Google Shape;2488;p375"/>
          <p:cNvSpPr txBox="1">
            <a:spLocks noGrp="1"/>
          </p:cNvSpPr>
          <p:nvPr>
            <p:ph type="body" idx="1"/>
          </p:nvPr>
        </p:nvSpPr>
        <p:spPr>
          <a:xfrm>
            <a:off x="4775200" y="685801"/>
            <a:ext cx="6807200" cy="5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</a:pPr>
            <a:r>
              <a:rPr lang="en-US"/>
              <a:t>Go to this link: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https://www.careeronestop.org/ExploreCareers/explore-careers.aspx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</a:pPr>
            <a:r>
              <a:rPr lang="en-US"/>
              <a:t>Roles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Registered Nurse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p376"/>
          <p:cNvSpPr txBox="1">
            <a:spLocks noGrp="1"/>
          </p:cNvSpPr>
          <p:nvPr>
            <p:ph type="title"/>
          </p:nvPr>
        </p:nvSpPr>
        <p:spPr>
          <a:xfrm>
            <a:off x="414367" y="35760"/>
            <a:ext cx="54864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Wages</a:t>
            </a:r>
            <a:endParaRPr/>
          </a:p>
        </p:txBody>
      </p:sp>
      <p:sp>
        <p:nvSpPr>
          <p:cNvPr id="2494" name="Google Shape;2494;p376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495" name="Google Shape;2495;p376"/>
          <p:cNvSpPr txBox="1">
            <a:spLocks noGrp="1"/>
          </p:cNvSpPr>
          <p:nvPr>
            <p:ph type="body" idx="3"/>
          </p:nvPr>
        </p:nvSpPr>
        <p:spPr>
          <a:xfrm>
            <a:off x="6269733" y="-8"/>
            <a:ext cx="5562800" cy="1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700"/>
              <a:buNone/>
            </a:pPr>
            <a:r>
              <a:rPr lang="en-US"/>
              <a:t>Education Level</a:t>
            </a:r>
            <a:endParaRPr/>
          </a:p>
        </p:txBody>
      </p:sp>
      <p:pic>
        <p:nvPicPr>
          <p:cNvPr id="2496" name="Google Shape;2496;p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67" y="1912935"/>
            <a:ext cx="5769900" cy="360618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497" name="Google Shape;2497;p376"/>
          <p:cNvGrpSpPr/>
          <p:nvPr/>
        </p:nvGrpSpPr>
        <p:grpSpPr>
          <a:xfrm>
            <a:off x="184817" y="3278103"/>
            <a:ext cx="5662000" cy="738623"/>
            <a:chOff x="278600" y="2382375"/>
            <a:chExt cx="4246500" cy="553967"/>
          </a:xfrm>
        </p:grpSpPr>
        <p:cxnSp>
          <p:nvCxnSpPr>
            <p:cNvPr id="2498" name="Google Shape;2498;p376"/>
            <p:cNvCxnSpPr/>
            <p:nvPr/>
          </p:nvCxnSpPr>
          <p:spPr>
            <a:xfrm rot="10800000" flipH="1">
              <a:off x="278600" y="2382375"/>
              <a:ext cx="4246500" cy="7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9" name="Google Shape;2499;p376"/>
            <p:cNvSpPr txBox="1"/>
            <p:nvPr/>
          </p:nvSpPr>
          <p:spPr>
            <a:xfrm>
              <a:off x="3182550" y="2382375"/>
              <a:ext cx="6108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sap"/>
                  <a:ea typeface="Asap"/>
                  <a:cs typeface="Asap"/>
                  <a:sym typeface="Asap"/>
                </a:rPr>
                <a:t>Living Wage</a:t>
              </a:r>
              <a:endPara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grpSp>
        <p:nvGrpSpPr>
          <p:cNvPr id="2500" name="Google Shape;2500;p376"/>
          <p:cNvGrpSpPr/>
          <p:nvPr/>
        </p:nvGrpSpPr>
        <p:grpSpPr>
          <a:xfrm>
            <a:off x="6956434" y="885759"/>
            <a:ext cx="4189405" cy="5825097"/>
            <a:chOff x="5217325" y="664319"/>
            <a:chExt cx="3142054" cy="4368823"/>
          </a:xfrm>
        </p:grpSpPr>
        <p:pic>
          <p:nvPicPr>
            <p:cNvPr id="2501" name="Google Shape;2501;p3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17325" y="664319"/>
              <a:ext cx="3142054" cy="3814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2" name="Google Shape;2502;p376"/>
            <p:cNvSpPr txBox="1"/>
            <p:nvPr/>
          </p:nvSpPr>
          <p:spPr>
            <a:xfrm>
              <a:off x="5217325" y="4479175"/>
              <a:ext cx="3141900" cy="5539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highlight>
                    <a:schemeClr val="lt1"/>
                  </a:highlight>
                  <a:latin typeface="Verdana"/>
                  <a:ea typeface="Verdana"/>
                  <a:cs typeface="Verdana"/>
                  <a:sym typeface="Verdana"/>
                </a:rPr>
                <a:t>Education and experience to get started: Bachelor’s Degree</a:t>
              </a:r>
              <a:endParaRPr sz="1867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sap"/>
                <a:ea typeface="Asap"/>
                <a:cs typeface="Asap"/>
                <a:sym typeface="Asap"/>
              </a:endParaRPr>
            </a:p>
          </p:txBody>
        </p:sp>
      </p:grpSp>
      <p:sp>
        <p:nvSpPr>
          <p:cNvPr id="2503" name="Google Shape;2503;p376"/>
          <p:cNvSpPr/>
          <p:nvPr/>
        </p:nvSpPr>
        <p:spPr>
          <a:xfrm rot="-2533565">
            <a:off x="10307679" y="3848705"/>
            <a:ext cx="1618909" cy="2111924"/>
          </a:xfrm>
          <a:prstGeom prst="leftUpArrow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377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Projected Employment</a:t>
            </a:r>
            <a:endParaRPr/>
          </a:p>
        </p:txBody>
      </p:sp>
      <p:sp>
        <p:nvSpPr>
          <p:cNvPr id="2509" name="Google Shape;2509;p377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510" name="Google Shape;2510;p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0968" y="1763967"/>
            <a:ext cx="5932065" cy="4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1" name="Google Shape;2511;p377"/>
          <p:cNvSpPr/>
          <p:nvPr/>
        </p:nvSpPr>
        <p:spPr>
          <a:xfrm rot="-8100000">
            <a:off x="2928208" y="3397389"/>
            <a:ext cx="2755453" cy="2366828"/>
          </a:xfrm>
          <a:prstGeom prst="arc">
            <a:avLst>
              <a:gd name="adj1" fmla="val 16200000"/>
              <a:gd name="adj2" fmla="val 0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77"/>
          <p:cNvSpPr/>
          <p:nvPr/>
        </p:nvSpPr>
        <p:spPr>
          <a:xfrm>
            <a:off x="2680467" y="5931233"/>
            <a:ext cx="926800" cy="22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1143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378"/>
          <p:cNvSpPr txBox="1">
            <a:spLocks noGrp="1"/>
          </p:cNvSpPr>
          <p:nvPr>
            <p:ph type="ctrTitle"/>
          </p:nvPr>
        </p:nvSpPr>
        <p:spPr>
          <a:xfrm>
            <a:off x="609600" y="1600201"/>
            <a:ext cx="6019500" cy="21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Existing Labor Market Analyses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518" name="Google Shape;2518;p37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fld id="{00000000-1234-1234-1234-123412341234}" type="slidenum">
              <a:rPr lang="en-US" sz="1733">
                <a:solidFill>
                  <a:schemeClr val="dk1"/>
                </a:solidFill>
              </a:rPr>
              <a:t>19</a:t>
            </a:fld>
            <a:endParaRPr sz="1733">
              <a:solidFill>
                <a:schemeClr val="dk1"/>
              </a:solidFill>
            </a:endParaRPr>
          </a:p>
        </p:txBody>
      </p:sp>
      <p:sp>
        <p:nvSpPr>
          <p:cNvPr id="2519" name="Google Shape;2519;p378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2743200" cy="2514300"/>
          </a:xfrm>
          <a:prstGeom prst="rect">
            <a:avLst/>
          </a:prstGeom>
        </p:spPr>
      </p:sp>
      <p:sp>
        <p:nvSpPr>
          <p:cNvPr id="2520" name="Google Shape;2520;p378"/>
          <p:cNvSpPr>
            <a:spLocks noGrp="1"/>
          </p:cNvSpPr>
          <p:nvPr>
            <p:ph type="pic" idx="3"/>
          </p:nvPr>
        </p:nvSpPr>
        <p:spPr>
          <a:xfrm>
            <a:off x="9753600" y="0"/>
            <a:ext cx="2438400" cy="2514300"/>
          </a:xfrm>
          <a:prstGeom prst="rect">
            <a:avLst/>
          </a:prstGeom>
        </p:spPr>
      </p:sp>
      <p:sp>
        <p:nvSpPr>
          <p:cNvPr id="2521" name="Google Shape;2521;p378"/>
          <p:cNvSpPr>
            <a:spLocks noGrp="1"/>
          </p:cNvSpPr>
          <p:nvPr>
            <p:ph type="pic" idx="4"/>
          </p:nvPr>
        </p:nvSpPr>
        <p:spPr>
          <a:xfrm>
            <a:off x="7010400" y="4343400"/>
            <a:ext cx="5181600" cy="2514300"/>
          </a:xfrm>
          <a:prstGeom prst="rect">
            <a:avLst/>
          </a:prstGeom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361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Agenda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151" name="Google Shape;2151;p361"/>
          <p:cNvSpPr txBox="1">
            <a:spLocks noGrp="1"/>
          </p:cNvSpPr>
          <p:nvPr>
            <p:ph type="body" idx="1"/>
          </p:nvPr>
        </p:nvSpPr>
        <p:spPr>
          <a:xfrm>
            <a:off x="4648200" y="685801"/>
            <a:ext cx="69342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Asap"/>
              <a:buChar char="•"/>
            </a:pPr>
            <a:r>
              <a:rPr lang="en-US" sz="2600"/>
              <a:t>Welcome from DCEO and EdSystems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sap"/>
              <a:buChar char="•"/>
            </a:pPr>
            <a:r>
              <a:rPr lang="en-US" sz="2600"/>
              <a:t>Background on EdSystems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Use Pathways Progression Frameworks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Pathway Creation: Aligning to Labor Market Information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Pathway Creation: Aligning Competencies and Skill Progression</a:t>
            </a:r>
            <a:endParaRPr sz="2600"/>
          </a:p>
        </p:txBody>
      </p:sp>
      <p:sp>
        <p:nvSpPr>
          <p:cNvPr id="2152" name="Google Shape;2152;p36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rPr>
              <a:t>2</a:t>
            </a:fld>
            <a:endParaRPr>
              <a:solidFill>
                <a:schemeClr val="lt2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53" name="Google Shape;2153;p361"/>
          <p:cNvSpPr txBox="1">
            <a:spLocks noGrp="1"/>
          </p:cNvSpPr>
          <p:nvPr>
            <p:ph type="body" idx="2"/>
          </p:nvPr>
        </p:nvSpPr>
        <p:spPr>
          <a:xfrm>
            <a:off x="508000" y="2319050"/>
            <a:ext cx="3352800" cy="28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Quick Notes: 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Highly encourage Q&amp;A and Chat Box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This webinar is being recorded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Slide deck will be linked in the chat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379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528" name="Google Shape;2528;p379"/>
          <p:cNvSpPr txBox="1">
            <a:spLocks noGrp="1"/>
          </p:cNvSpPr>
          <p:nvPr>
            <p:ph type="body" idx="1"/>
          </p:nvPr>
        </p:nvSpPr>
        <p:spPr>
          <a:xfrm>
            <a:off x="471675" y="3207303"/>
            <a:ext cx="54720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Education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Health Sciences</a:t>
            </a:r>
            <a:endParaRPr>
              <a:latin typeface="Asap"/>
              <a:ea typeface="Asap"/>
              <a:cs typeface="Asap"/>
              <a:sym typeface="Asap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Information Technology</a:t>
            </a:r>
            <a:endParaRPr>
              <a:latin typeface="Asap"/>
              <a:ea typeface="Asap"/>
              <a:cs typeface="Asap"/>
              <a:sym typeface="Asap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Manufacturing and Engineering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29" name="Google Shape;2529;p379"/>
          <p:cNvSpPr txBox="1">
            <a:spLocks noGrp="1"/>
          </p:cNvSpPr>
          <p:nvPr>
            <p:ph type="body" idx="2"/>
          </p:nvPr>
        </p:nvSpPr>
        <p:spPr>
          <a:xfrm>
            <a:off x="6324598" y="3207303"/>
            <a:ext cx="56388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Agriculture, Food and Natural Resources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Architecture, Construction and Energy</a:t>
            </a:r>
            <a:endParaRPr sz="260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Arts and Communications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Asap"/>
              <a:buChar char="-"/>
            </a:pPr>
            <a:r>
              <a:rPr lang="en-US"/>
              <a:t>Finance and Business Services</a:t>
            </a:r>
            <a:endParaRPr sz="260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530" name="Google Shape;2530;p379"/>
          <p:cNvSpPr txBox="1">
            <a:spLocks noGrp="1"/>
          </p:cNvSpPr>
          <p:nvPr>
            <p:ph type="body" idx="3"/>
          </p:nvPr>
        </p:nvSpPr>
        <p:spPr>
          <a:xfrm>
            <a:off x="457201" y="25908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ICCB Model POS of Study Guides</a:t>
            </a:r>
            <a:endParaRPr/>
          </a:p>
        </p:txBody>
      </p:sp>
      <p:sp>
        <p:nvSpPr>
          <p:cNvPr id="2531" name="Google Shape;2531;p379"/>
          <p:cNvSpPr txBox="1"/>
          <p:nvPr/>
        </p:nvSpPr>
        <p:spPr>
          <a:xfrm>
            <a:off x="521375" y="5148800"/>
            <a:ext cx="39303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sng" strike="noStrike" cap="none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edsystemsniu.org/guides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2" name="Google Shape;2532;p3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032" y="388425"/>
            <a:ext cx="1434162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3" name="Google Shape;2533;p3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0464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4" name="Google Shape;2534;p3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911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5" name="Google Shape;2535;p3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3357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6" name="Google Shape;2536;p3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9804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7" name="Google Shape;2537;p3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46251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8" name="Google Shape;2538;p3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32697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39" name="Google Shape;2539;p3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19143" y="388425"/>
            <a:ext cx="1411224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380"/>
          <p:cNvSpPr txBox="1">
            <a:spLocks noGrp="1"/>
          </p:cNvSpPr>
          <p:nvPr>
            <p:ph type="body" idx="1"/>
          </p:nvPr>
        </p:nvSpPr>
        <p:spPr>
          <a:xfrm>
            <a:off x="4359450" y="1472975"/>
            <a:ext cx="7476300" cy="46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Asap"/>
                <a:ea typeface="Asap"/>
                <a:cs typeface="Asap"/>
                <a:sym typeface="Asap"/>
              </a:rPr>
              <a:t>Using Department of Labor data and the MIT Living Wage Calculator for the State of Illinois as a reference, High Priority Occupation defined </a:t>
            </a:r>
            <a:endParaRPr sz="2100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Asap"/>
                <a:ea typeface="Asap"/>
                <a:cs typeface="Asap"/>
                <a:sym typeface="Asap"/>
              </a:rPr>
              <a:t>Occupations with a positive growth outlook and </a:t>
            </a:r>
            <a:endParaRPr sz="2100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latin typeface="Asap"/>
                <a:ea typeface="Asap"/>
                <a:cs typeface="Asap"/>
                <a:sym typeface="Asap"/>
              </a:rPr>
              <a:t>Occupations whose salaries are near or greater than the “Living Wage” of 1 Adult + 1 Child in</a:t>
            </a:r>
            <a:r>
              <a:rPr lang="en-US" sz="2100"/>
              <a:t> Illinois.</a:t>
            </a:r>
            <a:endParaRPr sz="2100">
              <a:latin typeface="Asap"/>
              <a:ea typeface="Asap"/>
              <a:cs typeface="Asap"/>
              <a:sym typeface="Asap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A “promising credential” is a degree or college certification that immediately prepares an individual for </a:t>
            </a:r>
            <a:r>
              <a:rPr lang="en-US" sz="2100">
                <a:solidFill>
                  <a:schemeClr val="accent1"/>
                </a:solidFill>
              </a:rPr>
              <a:t>entry into a high-priority occupation</a:t>
            </a:r>
            <a:r>
              <a:rPr lang="en-US" sz="2100"/>
              <a:t>, with a focus on credentials available in </a:t>
            </a:r>
            <a:r>
              <a:rPr lang="en-US" sz="2100">
                <a:solidFill>
                  <a:schemeClr val="accent1"/>
                </a:solidFill>
              </a:rPr>
              <a:t>typical Illinois Community College</a:t>
            </a:r>
            <a:r>
              <a:rPr lang="en-US" sz="2100"/>
              <a:t>. </a:t>
            </a:r>
            <a:endParaRPr sz="2100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Credential may also be is a </a:t>
            </a:r>
            <a:r>
              <a:rPr lang="en-US" sz="2100">
                <a:solidFill>
                  <a:schemeClr val="accent1"/>
                </a:solidFill>
              </a:rPr>
              <a:t>clear precursor to or stackable credential</a:t>
            </a:r>
            <a:r>
              <a:rPr lang="en-US" sz="2100"/>
              <a:t> for a high-priority occupation</a:t>
            </a:r>
            <a:endParaRPr sz="2100" i="1"/>
          </a:p>
        </p:txBody>
      </p:sp>
      <p:sp>
        <p:nvSpPr>
          <p:cNvPr id="2545" name="Google Shape;2545;p380"/>
          <p:cNvSpPr txBox="1">
            <a:spLocks noGrp="1"/>
          </p:cNvSpPr>
          <p:nvPr>
            <p:ph type="body" idx="2"/>
          </p:nvPr>
        </p:nvSpPr>
        <p:spPr>
          <a:xfrm>
            <a:off x="4360000" y="533400"/>
            <a:ext cx="7476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High Priority Occupations &amp; Promising Credentials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pic>
        <p:nvPicPr>
          <p:cNvPr id="2546" name="Google Shape;2546;p380"/>
          <p:cNvPicPr preferRelativeResize="0"/>
          <p:nvPr/>
        </p:nvPicPr>
        <p:blipFill rotWithShape="1">
          <a:blip r:embed="rId3">
            <a:alphaModFix/>
          </a:blip>
          <a:srcRect l="27247" r="34224"/>
          <a:stretch/>
        </p:blipFill>
        <p:spPr>
          <a:xfrm>
            <a:off x="0" y="0"/>
            <a:ext cx="39593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2" name="Google Shape;2552;p381"/>
          <p:cNvGraphicFramePr/>
          <p:nvPr/>
        </p:nvGraphicFramePr>
        <p:xfrm>
          <a:off x="127450" y="31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{F34F5D84-83C1-4DFD-A678-C14773B3FA72}</a:tableStyleId>
              </a:tblPr>
              <a:tblGrid>
                <a:gridCol w="277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0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u="sng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Finance/Business Example</a:t>
                      </a:r>
                      <a:endParaRPr sz="1700" b="1" u="sng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Median Wage Hourly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Living Wage?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Growth?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Entry Education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Annual Job Openings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Percentage Growth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(2016-2026)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3"/>
                        </a:rPr>
                        <a:t>Accountants and Auditors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33.89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5,510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8%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4"/>
                        </a:rPr>
                        <a:t>Business Operations Specialist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36.81</a:t>
                      </a:r>
                      <a:endParaRPr sz="14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5"/>
                        </a:rPr>
                        <a:t>Financial Analyst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39.29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1,310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7%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6"/>
                        </a:rPr>
                        <a:t>Actuary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49.34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140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23%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7"/>
                        </a:rPr>
                        <a:t>Market Research Analysts and Marketing Specialists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29.15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2960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22%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8"/>
                        </a:rPr>
                        <a:t>Human Resource Specialist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28.79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Bachelor's Degree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2230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6%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9"/>
                        </a:rPr>
                        <a:t>First-Line Supervisor of Retail Sales Workers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18.74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High school diploma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5,620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10"/>
                        </a:rPr>
                        <a:t>First-Line Supervisor of Office &amp; Administrative Support Workers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28.3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High school diploma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4,450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0%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11"/>
                        </a:rPr>
                        <a:t>First-Line Supervisor of Non-Retail Sales Workers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34.04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High school diploma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1,070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12"/>
                        </a:rPr>
                        <a:t>Human Resource Assistant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19.49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Postsecondary nondegree award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380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-4%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chemeClr val="hlink"/>
                          </a:solidFill>
                          <a:latin typeface="Asap"/>
                          <a:ea typeface="Asap"/>
                          <a:cs typeface="Asap"/>
                          <a:sym typeface="Asap"/>
                          <a:hlinkClick r:id="rId13"/>
                        </a:rPr>
                        <a:t>Lodging Manager</a:t>
                      </a:r>
                      <a:endParaRPr sz="1100" u="sng" strike="noStrike" cap="none">
                        <a:solidFill>
                          <a:schemeClr val="hlink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21.62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Yes?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High school diploma or equivalent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180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9%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rgbClr val="1155CC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Insurance Claims and</a:t>
                      </a:r>
                      <a:endParaRPr sz="1100" u="sng" strike="noStrike" cap="none">
                        <a:solidFill>
                          <a:srgbClr val="1155CC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strike="noStrike" cap="none">
                          <a:solidFill>
                            <a:srgbClr val="1155CC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Policy Processing Clerks</a:t>
                      </a:r>
                      <a:endParaRPr sz="1100" u="sng" strike="noStrike" cap="none">
                        <a:solidFill>
                          <a:srgbClr val="1155CC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19.94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No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Yes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High school diploma or equivalent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1090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Asap"/>
                          <a:ea typeface="Asap"/>
                          <a:cs typeface="Asap"/>
                          <a:sym typeface="Asap"/>
                        </a:rPr>
                        <a:t>10%</a:t>
                      </a:r>
                      <a:endParaRPr sz="1100" u="none" strike="noStrike" cap="none"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53" name="Google Shape;2553;p381"/>
          <p:cNvSpPr/>
          <p:nvPr/>
        </p:nvSpPr>
        <p:spPr>
          <a:xfrm>
            <a:off x="2959275" y="1319350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4" name="Google Shape;2554;p381"/>
          <p:cNvSpPr/>
          <p:nvPr/>
        </p:nvSpPr>
        <p:spPr>
          <a:xfrm>
            <a:off x="2959275" y="1711775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5" name="Google Shape;2555;p381"/>
          <p:cNvSpPr/>
          <p:nvPr/>
        </p:nvSpPr>
        <p:spPr>
          <a:xfrm>
            <a:off x="2959275" y="2104200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6" name="Google Shape;2556;p381"/>
          <p:cNvSpPr/>
          <p:nvPr/>
        </p:nvSpPr>
        <p:spPr>
          <a:xfrm>
            <a:off x="2959275" y="926925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7" name="Google Shape;2557;p381"/>
          <p:cNvSpPr/>
          <p:nvPr/>
        </p:nvSpPr>
        <p:spPr>
          <a:xfrm>
            <a:off x="2959275" y="4988488"/>
            <a:ext cx="250500" cy="2550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8" name="Google Shape;2558;p381"/>
          <p:cNvSpPr/>
          <p:nvPr/>
        </p:nvSpPr>
        <p:spPr>
          <a:xfrm>
            <a:off x="2959275" y="2561400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59" name="Google Shape;2559;p381"/>
          <p:cNvSpPr/>
          <p:nvPr/>
        </p:nvSpPr>
        <p:spPr>
          <a:xfrm>
            <a:off x="2959275" y="4459188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60" name="Google Shape;2560;p381"/>
          <p:cNvSpPr/>
          <p:nvPr/>
        </p:nvSpPr>
        <p:spPr>
          <a:xfrm>
            <a:off x="2959275" y="3870563"/>
            <a:ext cx="250500" cy="25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61" name="Google Shape;2561;p381"/>
          <p:cNvSpPr/>
          <p:nvPr/>
        </p:nvSpPr>
        <p:spPr>
          <a:xfrm>
            <a:off x="2959275" y="3025475"/>
            <a:ext cx="250500" cy="2550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82"/>
          <p:cNvSpPr txBox="1">
            <a:spLocks noGrp="1"/>
          </p:cNvSpPr>
          <p:nvPr>
            <p:ph type="body" idx="4294967295"/>
          </p:nvPr>
        </p:nvSpPr>
        <p:spPr>
          <a:xfrm>
            <a:off x="593750" y="685800"/>
            <a:ext cx="5045100" cy="54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Guided Transfer 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Business AA</a:t>
            </a:r>
            <a:r>
              <a:rPr lang="en-US" sz="1800">
                <a:solidFill>
                  <a:srgbClr val="FF0000"/>
                </a:solidFill>
              </a:rPr>
              <a:t>**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1800">
              <a:solidFill>
                <a:srgbClr val="9900FF"/>
              </a:solidFill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Accounting AA</a:t>
            </a:r>
            <a:r>
              <a:rPr lang="en-US" sz="1800">
                <a:solidFill>
                  <a:srgbClr val="FF0000"/>
                </a:solidFill>
              </a:rPr>
              <a:t>**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1800">
              <a:solidFill>
                <a:srgbClr val="FF0000"/>
              </a:solidFill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Actuary AA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Business AAS, with specialities/certs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General,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Insurance,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HR,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Entrepreneurship,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Management,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Marketing,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Hospitality</a:t>
            </a:r>
            <a:r>
              <a:rPr lang="en-US" sz="1800">
                <a:solidFill>
                  <a:srgbClr val="FF0000"/>
                </a:solidFill>
              </a:rPr>
              <a:t>**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Supply Chain 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Supply Chain AAS, AA/AS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Accounting </a:t>
            </a:r>
            <a:endParaRPr sz="1800">
              <a:solidFill>
                <a:srgbClr val="FF0000"/>
              </a:solidFill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Accounting AAS</a:t>
            </a:r>
            <a:r>
              <a:rPr lang="en-US" sz="1800">
                <a:solidFill>
                  <a:srgbClr val="FF0000"/>
                </a:solidFill>
              </a:rPr>
              <a:t>**</a:t>
            </a:r>
            <a:r>
              <a:rPr lang="en-US" sz="1800">
                <a:solidFill>
                  <a:srgbClr val="9900FF"/>
                </a:solidFill>
              </a:rPr>
              <a:t>^^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2568" name="Google Shape;2568;p382"/>
          <p:cNvSpPr txBox="1">
            <a:spLocks noGrp="1"/>
          </p:cNvSpPr>
          <p:nvPr>
            <p:ph type="body" idx="4294967295"/>
          </p:nvPr>
        </p:nvSpPr>
        <p:spPr>
          <a:xfrm>
            <a:off x="5343525" y="685800"/>
            <a:ext cx="6700800" cy="53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Entry Level Bachelor’s Degree Positions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Business Operations Specialist OR Financial Analyst OR Market Research Analysts OR Human Resource Specialist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Accountants and Auditors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Actuary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Small/Local Business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First-Line Supervisor of Retail Sales Workers OR Office &amp; Administrative Support Workers OR First-Line Supervisor of Non-Retail Sales Workers</a:t>
            </a:r>
            <a:endParaRPr sz="18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Human Resource Assistant OR Lodging Manager OR Insurance Claim Clerk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Supply Chain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Supply Chain Manager OR Production, Planning, </a:t>
            </a:r>
            <a:br>
              <a:rPr lang="en-US" sz="1800"/>
            </a:br>
            <a:r>
              <a:rPr lang="en-US" sz="1800"/>
              <a:t>&amp; Expediting Clerks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Clerk Roles</a:t>
            </a:r>
            <a:endParaRPr sz="20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-US" sz="1800"/>
              <a:t>Payroll &amp; Timekeeping, OR, Bookkeeping, Accounting, </a:t>
            </a:r>
            <a:br>
              <a:rPr lang="en-US" sz="1800"/>
            </a:br>
            <a:r>
              <a:rPr lang="en-US" sz="1800"/>
              <a:t>&amp; Auditing Clerk, OR Billing and Posting Clerks</a:t>
            </a:r>
            <a:endParaRPr sz="1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800"/>
          </a:p>
        </p:txBody>
      </p:sp>
      <p:sp>
        <p:nvSpPr>
          <p:cNvPr id="2569" name="Google Shape;2569;p382"/>
          <p:cNvSpPr txBox="1">
            <a:spLocks noGrp="1"/>
          </p:cNvSpPr>
          <p:nvPr>
            <p:ph type="body" idx="4294967295"/>
          </p:nvPr>
        </p:nvSpPr>
        <p:spPr>
          <a:xfrm>
            <a:off x="593754" y="-25398"/>
            <a:ext cx="5435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700" b="1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Common CC Programs</a:t>
            </a:r>
            <a:endParaRPr sz="2700" b="1">
              <a:solidFill>
                <a:schemeClr val="dk2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570" name="Google Shape;2570;p382"/>
          <p:cNvSpPr txBox="1">
            <a:spLocks noGrp="1"/>
          </p:cNvSpPr>
          <p:nvPr>
            <p:ph type="body" idx="4294967295"/>
          </p:nvPr>
        </p:nvSpPr>
        <p:spPr>
          <a:xfrm>
            <a:off x="5343516" y="-25398"/>
            <a:ext cx="542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700" b="1">
                <a:solidFill>
                  <a:schemeClr val="dk2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Leading to Occupations/Careers</a:t>
            </a:r>
            <a:endParaRPr sz="2700" b="1">
              <a:solidFill>
                <a:schemeClr val="dk2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571" name="Google Shape;2571;p382"/>
          <p:cNvSpPr/>
          <p:nvPr/>
        </p:nvSpPr>
        <p:spPr>
          <a:xfrm>
            <a:off x="3886225" y="388800"/>
            <a:ext cx="1028700" cy="18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82"/>
          <p:cNvSpPr txBox="1"/>
          <p:nvPr/>
        </p:nvSpPr>
        <p:spPr>
          <a:xfrm>
            <a:off x="593750" y="6254700"/>
            <a:ext cx="6889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0000"/>
                </a:solidFill>
                <a:latin typeface="Asap"/>
                <a:ea typeface="Asap"/>
                <a:cs typeface="Asap"/>
                <a:sym typeface="Asap"/>
              </a:rPr>
              <a:t>** </a:t>
            </a:r>
            <a:r>
              <a:rPr lang="en-US" sz="1600" b="0" i="0" u="sng" strike="noStrike" cap="none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3"/>
              </a:rPr>
              <a:t>Aligns with ISBE CTE Program of Study Matrix</a:t>
            </a:r>
            <a:r>
              <a:rPr lang="en-US"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  		</a:t>
            </a:r>
            <a:r>
              <a:rPr lang="en-US" sz="1800" b="0" i="0" u="none" strike="noStrike" cap="none">
                <a:solidFill>
                  <a:srgbClr val="9900FF"/>
                </a:solidFill>
                <a:latin typeface="Asap"/>
                <a:ea typeface="Asap"/>
                <a:cs typeface="Asap"/>
                <a:sym typeface="Asap"/>
              </a:rPr>
              <a:t>^^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Degree Stacks</a:t>
            </a:r>
            <a:endParaRPr sz="16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2573" name="Google Shape;2573;p382"/>
          <p:cNvCxnSpPr/>
          <p:nvPr/>
        </p:nvCxnSpPr>
        <p:spPr>
          <a:xfrm>
            <a:off x="593750" y="6270475"/>
            <a:ext cx="980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383"/>
          <p:cNvSpPr txBox="1">
            <a:spLocks noGrp="1"/>
          </p:cNvSpPr>
          <p:nvPr>
            <p:ph type="body" idx="4294967295"/>
          </p:nvPr>
        </p:nvSpPr>
        <p:spPr>
          <a:xfrm>
            <a:off x="533400" y="381000"/>
            <a:ext cx="103553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 sz="4400" u="sng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Middle Skills Pathways:</a:t>
            </a:r>
            <a:endParaRPr sz="4400">
              <a:solidFill>
                <a:schemeClr val="dk2"/>
              </a:solidFill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 sz="440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Occupational Framework Definitions</a:t>
            </a:r>
            <a:endParaRPr/>
          </a:p>
        </p:txBody>
      </p:sp>
      <p:sp>
        <p:nvSpPr>
          <p:cNvPr id="2579" name="Google Shape;2579;p383"/>
          <p:cNvSpPr txBox="1"/>
          <p:nvPr/>
        </p:nvSpPr>
        <p:spPr>
          <a:xfrm>
            <a:off x="1814192" y="1428087"/>
            <a:ext cx="4642284" cy="68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19B36"/>
                </a:solidFill>
                <a:latin typeface="Asap"/>
                <a:ea typeface="Asap"/>
                <a:cs typeface="Asap"/>
                <a:sym typeface="Asap"/>
              </a:rPr>
              <a:t>High Priority Occupation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 occupation that is both an In-Demand and Living Wage occupation.</a:t>
            </a:r>
            <a:endParaRPr sz="1700" b="0" i="0" u="none" strike="noStrike" cap="none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580" name="Google Shape;2580;p383"/>
          <p:cNvSpPr txBox="1"/>
          <p:nvPr/>
        </p:nvSpPr>
        <p:spPr>
          <a:xfrm>
            <a:off x="1770176" y="2647778"/>
            <a:ext cx="5087700" cy="19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EFCD03"/>
                </a:solidFill>
                <a:latin typeface="Asap"/>
                <a:ea typeface="Asap"/>
                <a:cs typeface="Asap"/>
                <a:sym typeface="Asap"/>
              </a:rPr>
              <a:t>Gateway Occupation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 In-Demand occupation that, while not a Living Wage occupation, either (i) provides advancement opportunities into career ladder roles that pay a Living Wage, or (ii) provides necessary experience for a subsequent Stackable Credential that leads to and prepares for a High-Priority Occupation.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1" name="Google Shape;2581;p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576" y="1428087"/>
            <a:ext cx="10096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2" name="Google Shape;2582;p3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426" y="3157449"/>
            <a:ext cx="1123950" cy="95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3" name="Google Shape;2583;p383"/>
          <p:cNvCxnSpPr/>
          <p:nvPr/>
        </p:nvCxnSpPr>
        <p:spPr>
          <a:xfrm>
            <a:off x="7010400" y="1383553"/>
            <a:ext cx="0" cy="4667913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4" name="Google Shape;2584;p383"/>
          <p:cNvSpPr txBox="1"/>
          <p:nvPr/>
        </p:nvSpPr>
        <p:spPr>
          <a:xfrm>
            <a:off x="8397043" y="1383553"/>
            <a:ext cx="3184490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In-Demand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 occupation with positive growth potential based upon labor market information that includes Department of Labor 10-year growth projections and employer input.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83"/>
          <p:cNvSpPr txBox="1"/>
          <p:nvPr/>
        </p:nvSpPr>
        <p:spPr>
          <a:xfrm>
            <a:off x="8397042" y="3703720"/>
            <a:ext cx="3756858" cy="138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Living Wage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 hourly wage level that, at its median for that role, is at least 85% of the “Living Wage” threshold for 1 Adult and one Child in the Chicago-Naperville-Elgin Metro Statistical Area, based on MIT’s Living Wage Calculator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6" name="Google Shape;2586;p383" descr="Exponential Graph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7977" y="1809750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7" name="Google Shape;2587;p383" descr="Man with kid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3803" y="4109949"/>
            <a:ext cx="1133239" cy="1133239"/>
          </a:xfrm>
          <a:prstGeom prst="rect">
            <a:avLst/>
          </a:prstGeom>
          <a:noFill/>
          <a:ln>
            <a:noFill/>
          </a:ln>
        </p:spPr>
      </p:pic>
      <p:sp>
        <p:nvSpPr>
          <p:cNvPr id="2588" name="Google Shape;2588;p383"/>
          <p:cNvSpPr txBox="1"/>
          <p:nvPr/>
        </p:nvSpPr>
        <p:spPr>
          <a:xfrm>
            <a:off x="1770176" y="4877863"/>
            <a:ext cx="4994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1" u="none" strike="noStrike" cap="none">
                <a:solidFill>
                  <a:srgbClr val="E96B00"/>
                </a:solidFill>
                <a:latin typeface="Asap"/>
                <a:ea typeface="Asap"/>
                <a:cs typeface="Asap"/>
                <a:sym typeface="Asap"/>
              </a:rPr>
              <a:t>Recommended focus for additional career pathway support systems to provide career ladder advancement</a:t>
            </a:r>
            <a:endParaRPr sz="1700" b="0" i="1" u="none" strike="noStrike" cap="none">
              <a:solidFill>
                <a:srgbClr val="E96B00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589" name="Google Shape;2589;p3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426" y="4886813"/>
            <a:ext cx="1124712" cy="95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5" name="Google Shape;2595;p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068" y="1037063"/>
            <a:ext cx="7444450" cy="576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96" name="Google Shape;2596;p384"/>
          <p:cNvSpPr txBox="1">
            <a:spLocks noGrp="1"/>
          </p:cNvSpPr>
          <p:nvPr>
            <p:ph type="title"/>
          </p:nvPr>
        </p:nvSpPr>
        <p:spPr>
          <a:xfrm>
            <a:off x="2491408" y="588274"/>
            <a:ext cx="9793358" cy="66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Illinois DOTL Framework </a:t>
            </a:r>
            <a:r>
              <a:rPr lang="en-US" i="1" u="sng">
                <a:solidFill>
                  <a:schemeClr val="hlink"/>
                </a:solidFill>
                <a:hlinkClick r:id="rId4"/>
              </a:rPr>
              <a:t>(Adopted March 2021)</a:t>
            </a:r>
            <a:endParaRPr i="1"/>
          </a:p>
        </p:txBody>
      </p:sp>
      <p:sp>
        <p:nvSpPr>
          <p:cNvPr id="2597" name="Google Shape;2597;p384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598" name="Google Shape;2598;p384"/>
          <p:cNvSpPr/>
          <p:nvPr/>
        </p:nvSpPr>
        <p:spPr>
          <a:xfrm>
            <a:off x="6646125" y="1616927"/>
            <a:ext cx="5307981" cy="1021556"/>
          </a:xfrm>
          <a:prstGeom prst="roundRect">
            <a:avLst>
              <a:gd name="adj" fmla="val 16667"/>
            </a:avLst>
          </a:prstGeom>
          <a:solidFill>
            <a:srgbClr val="C4203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minimum typical entry education level of High School diploma + moderate OJT and maximum typical entry level of Bachelors Degree + long-term OJT</a:t>
            </a:r>
            <a:endParaRPr/>
          </a:p>
        </p:txBody>
      </p:sp>
      <p:sp>
        <p:nvSpPr>
          <p:cNvPr id="2599" name="Google Shape;2599;p384"/>
          <p:cNvSpPr/>
          <p:nvPr/>
        </p:nvSpPr>
        <p:spPr>
          <a:xfrm>
            <a:off x="7396542" y="5630889"/>
            <a:ext cx="4191221" cy="1021556"/>
          </a:xfrm>
          <a:prstGeom prst="roundRect">
            <a:avLst>
              <a:gd name="adj" fmla="val 16667"/>
            </a:avLst>
          </a:prstGeom>
          <a:solidFill>
            <a:srgbClr val="F4802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median wage of 85% of the Living Wage for 1 adult&amp; 1 child (85% of $26.48=$22.51)</a:t>
            </a:r>
            <a:endParaRPr/>
          </a:p>
        </p:txBody>
      </p:sp>
      <p:sp>
        <p:nvSpPr>
          <p:cNvPr id="2600" name="Google Shape;2600;p384"/>
          <p:cNvSpPr/>
          <p:nvPr/>
        </p:nvSpPr>
        <p:spPr>
          <a:xfrm>
            <a:off x="199652" y="5032822"/>
            <a:ext cx="2498944" cy="1634490"/>
          </a:xfrm>
          <a:prstGeom prst="roundRect">
            <a:avLst>
              <a:gd name="adj" fmla="val 16667"/>
            </a:avLst>
          </a:prstGeom>
          <a:solidFill>
            <a:srgbClr val="134B8D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Projected annual openings equal to at least 0.01% of statewide employment (646 annual openings)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1" name="Google Shape;2601;p384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0331" y="921835"/>
            <a:ext cx="3248963" cy="32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38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1729" y="3098671"/>
            <a:ext cx="3248963" cy="32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384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61388" y="3142154"/>
            <a:ext cx="3248964" cy="32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384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7978" y="3323895"/>
            <a:ext cx="1493418" cy="1493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385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Pathway Creation: Aligning Competencies and Skill Progression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610" name="Google Shape;2610;p38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rPr>
              <a:t>26</a:t>
            </a:fld>
            <a:endParaRPr sz="900" b="0" baseline="-25000">
              <a:solidFill>
                <a:schemeClr val="lt2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386"/>
          <p:cNvSpPr txBox="1">
            <a:spLocks noGrp="1"/>
          </p:cNvSpPr>
          <p:nvPr>
            <p:ph type="title"/>
          </p:nvPr>
        </p:nvSpPr>
        <p:spPr>
          <a:xfrm>
            <a:off x="367867" y="354200"/>
            <a:ext cx="108639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700"/>
              <a:buFont typeface="Arial"/>
              <a:buNone/>
            </a:pPr>
            <a:r>
              <a:rPr lang="en-US" sz="3400" b="0">
                <a:solidFill>
                  <a:schemeClr val="dk2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State Pathways Policy Framework: College, Career and Life Ready</a:t>
            </a:r>
            <a:endParaRPr sz="3400" b="0">
              <a:solidFill>
                <a:schemeClr val="dk2"/>
              </a:solidFill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cxnSp>
        <p:nvCxnSpPr>
          <p:cNvPr id="2616" name="Google Shape;2616;p386"/>
          <p:cNvCxnSpPr/>
          <p:nvPr/>
        </p:nvCxnSpPr>
        <p:spPr>
          <a:xfrm rot="10800000" flipH="1">
            <a:off x="6910567" y="3907167"/>
            <a:ext cx="453300" cy="834300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7" name="Google Shape;2617;p386"/>
          <p:cNvSpPr txBox="1"/>
          <p:nvPr/>
        </p:nvSpPr>
        <p:spPr>
          <a:xfrm>
            <a:off x="7549067" y="3385000"/>
            <a:ext cx="4317300" cy="28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Foundational Skills for All Careers</a:t>
            </a:r>
            <a:endParaRPr sz="2000" b="1" i="0" u="none" strike="noStrike" cap="none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General employability and entrepreneurial skills embedded in HS experience</a:t>
            </a:r>
            <a:endParaRPr sz="17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Student have a familiarity with work-based setting and robust experience in problem-based learning</a:t>
            </a:r>
            <a:endParaRPr sz="1700" b="1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618" name="Google Shape;2618;p386"/>
          <p:cNvSpPr/>
          <p:nvPr/>
        </p:nvSpPr>
        <p:spPr>
          <a:xfrm>
            <a:off x="7217901" y="3752276"/>
            <a:ext cx="295500" cy="25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9" name="Google Shape;2619;p386"/>
          <p:cNvSpPr txBox="1"/>
          <p:nvPr/>
        </p:nvSpPr>
        <p:spPr>
          <a:xfrm>
            <a:off x="7181499" y="3677453"/>
            <a:ext cx="368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0" name="Google Shape;2620;p386"/>
          <p:cNvSpPr txBox="1"/>
          <p:nvPr/>
        </p:nvSpPr>
        <p:spPr>
          <a:xfrm>
            <a:off x="254033" y="2049100"/>
            <a:ext cx="3464100" cy="3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Accelerated Towards a Career Area</a:t>
            </a:r>
            <a:endParaRPr sz="2000" b="1" i="0" u="none" strike="noStrike" cap="none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Multiple years of coursework and content, increasing  commitment to the field </a:t>
            </a:r>
            <a:endParaRPr sz="17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Emphasis on college coursework in “Career-focused” subjects</a:t>
            </a:r>
            <a:endParaRPr sz="17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Courses go Beyond Traditional High School CTE and Industry Credentials, include Complementary General Education Courses</a:t>
            </a:r>
            <a:endParaRPr sz="17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2621" name="Google Shape;2621;p386"/>
          <p:cNvCxnSpPr/>
          <p:nvPr/>
        </p:nvCxnSpPr>
        <p:spPr>
          <a:xfrm rot="10800000">
            <a:off x="3201929" y="2238600"/>
            <a:ext cx="1403100" cy="1504500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22" name="Google Shape;2622;p386"/>
          <p:cNvGrpSpPr/>
          <p:nvPr/>
        </p:nvGrpSpPr>
        <p:grpSpPr>
          <a:xfrm>
            <a:off x="3023137" y="2049039"/>
            <a:ext cx="368391" cy="407990"/>
            <a:chOff x="2772622" y="1828587"/>
            <a:chExt cx="276300" cy="306000"/>
          </a:xfrm>
        </p:grpSpPr>
        <p:sp>
          <p:nvSpPr>
            <p:cNvPr id="2623" name="Google Shape;2623;p386"/>
            <p:cNvSpPr/>
            <p:nvPr/>
          </p:nvSpPr>
          <p:spPr>
            <a:xfrm>
              <a:off x="2799923" y="1884664"/>
              <a:ext cx="221700" cy="1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6"/>
            <p:cNvSpPr txBox="1"/>
            <p:nvPr/>
          </p:nvSpPr>
          <p:spPr>
            <a:xfrm>
              <a:off x="2772622" y="1828587"/>
              <a:ext cx="276300" cy="3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25" name="Google Shape;2625;p386"/>
          <p:cNvCxnSpPr/>
          <p:nvPr/>
        </p:nvCxnSpPr>
        <p:spPr>
          <a:xfrm rot="10800000" flipH="1">
            <a:off x="5813533" y="1516333"/>
            <a:ext cx="1420500" cy="781500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26" name="Google Shape;2626;p386"/>
          <p:cNvGrpSpPr/>
          <p:nvPr/>
        </p:nvGrpSpPr>
        <p:grpSpPr>
          <a:xfrm>
            <a:off x="7180462" y="1282670"/>
            <a:ext cx="368391" cy="407990"/>
            <a:chOff x="5963646" y="1824373"/>
            <a:chExt cx="276300" cy="306000"/>
          </a:xfrm>
        </p:grpSpPr>
        <p:sp>
          <p:nvSpPr>
            <p:cNvPr id="2627" name="Google Shape;2627;p386"/>
            <p:cNvSpPr/>
            <p:nvPr/>
          </p:nvSpPr>
          <p:spPr>
            <a:xfrm>
              <a:off x="5990947" y="1879629"/>
              <a:ext cx="221700" cy="19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86"/>
            <p:cNvSpPr txBox="1"/>
            <p:nvPr/>
          </p:nvSpPr>
          <p:spPr>
            <a:xfrm>
              <a:off x="5963646" y="1824373"/>
              <a:ext cx="276300" cy="30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29" name="Google Shape;2629;p386"/>
          <p:cNvSpPr txBox="1"/>
          <p:nvPr/>
        </p:nvSpPr>
        <p:spPr>
          <a:xfrm>
            <a:off x="7549067" y="1282733"/>
            <a:ext cx="4317300" cy="22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Academically Ready for College</a:t>
            </a:r>
            <a:endParaRPr sz="2000" b="1" i="0" u="none" strike="noStrike" cap="none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Required success in College-Level, career-focused coursework and electives</a:t>
            </a:r>
            <a:endParaRPr sz="1700" b="0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marL="609600" marR="0" lvl="0" indent="-41275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700"/>
              <a:buFont typeface="Asap"/>
              <a:buChar char="●"/>
            </a:pPr>
            <a:r>
              <a:rPr lang="en-US" sz="17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Required placement college-level placement in Math and English (through collaboration with local Community College)</a:t>
            </a:r>
            <a:endParaRPr sz="1700" b="1" i="0" u="none" strike="noStrike" cap="non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2630" name="Google Shape;2630;p386"/>
          <p:cNvGrpSpPr/>
          <p:nvPr/>
        </p:nvGrpSpPr>
        <p:grpSpPr>
          <a:xfrm>
            <a:off x="3304784" y="1566915"/>
            <a:ext cx="4208522" cy="4635813"/>
            <a:chOff x="2640024" y="1441275"/>
            <a:chExt cx="3557800" cy="3179570"/>
          </a:xfrm>
        </p:grpSpPr>
        <p:sp>
          <p:nvSpPr>
            <p:cNvPr id="2631" name="Google Shape;2631;p386"/>
            <p:cNvSpPr/>
            <p:nvPr/>
          </p:nvSpPr>
          <p:spPr>
            <a:xfrm>
              <a:off x="3132289" y="2841477"/>
              <a:ext cx="2572982" cy="929235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632" name="Google Shape;2632;p386"/>
            <p:cNvSpPr/>
            <p:nvPr/>
          </p:nvSpPr>
          <p:spPr>
            <a:xfrm>
              <a:off x="2640024" y="3267286"/>
              <a:ext cx="1779721" cy="1353559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633" name="Google Shape;2633;p386"/>
            <p:cNvSpPr/>
            <p:nvPr/>
          </p:nvSpPr>
          <p:spPr>
            <a:xfrm flipH="1">
              <a:off x="4418103" y="3267286"/>
              <a:ext cx="1779721" cy="1353559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34" name="Google Shape;2634;p386"/>
            <p:cNvSpPr/>
            <p:nvPr/>
          </p:nvSpPr>
          <p:spPr>
            <a:xfrm>
              <a:off x="3629915" y="2270367"/>
              <a:ext cx="1584972" cy="572802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635" name="Google Shape;2635;p386"/>
            <p:cNvSpPr/>
            <p:nvPr/>
          </p:nvSpPr>
          <p:spPr>
            <a:xfrm>
              <a:off x="3219006" y="2538759"/>
              <a:ext cx="1203845" cy="992673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636" name="Google Shape;2636;p386"/>
            <p:cNvSpPr/>
            <p:nvPr/>
          </p:nvSpPr>
          <p:spPr>
            <a:xfrm flipH="1">
              <a:off x="4419624" y="2538759"/>
              <a:ext cx="1203845" cy="992673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37" name="Google Shape;2637;p386"/>
            <p:cNvSpPr/>
            <p:nvPr/>
          </p:nvSpPr>
          <p:spPr>
            <a:xfrm>
              <a:off x="3720876" y="1441275"/>
              <a:ext cx="701990" cy="1174342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638" name="Google Shape;2638;p386"/>
            <p:cNvSpPr/>
            <p:nvPr/>
          </p:nvSpPr>
          <p:spPr>
            <a:xfrm flipH="1">
              <a:off x="4419609" y="1441275"/>
              <a:ext cx="701990" cy="1174342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3" name="Google Shape;2643;p387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447801"/>
            <a:ext cx="7994376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4" name="Google Shape;2644;p387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/>
              <a:t>Broad Pathway Areas</a:t>
            </a:r>
            <a:endParaRPr/>
          </a:p>
        </p:txBody>
      </p:sp>
      <p:sp>
        <p:nvSpPr>
          <p:cNvPr id="2645" name="Google Shape;2645;p387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236" cy="30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388"/>
          <p:cNvSpPr txBox="1"/>
          <p:nvPr/>
        </p:nvSpPr>
        <p:spPr>
          <a:xfrm>
            <a:off x="7449716" y="562634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1" name="Google Shape;2651;p388" descr="Screen Clippi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9017" y="1486144"/>
            <a:ext cx="3660187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2" name="Google Shape;2652;p388" descr="Screen Clipp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496" y="1486145"/>
            <a:ext cx="4693922" cy="48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3" name="Google Shape;2653;p388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 sz="4133" b="0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Recommended Technical &amp; Employability Competencies</a:t>
            </a:r>
            <a:endParaRPr sz="4133" b="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362"/>
          <p:cNvSpPr txBox="1">
            <a:spLocks noGrp="1"/>
          </p:cNvSpPr>
          <p:nvPr>
            <p:ph type="title"/>
          </p:nvPr>
        </p:nvSpPr>
        <p:spPr>
          <a:xfrm>
            <a:off x="508000" y="68580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 	</a:t>
            </a:r>
            <a:endParaRPr/>
          </a:p>
        </p:txBody>
      </p:sp>
      <p:sp>
        <p:nvSpPr>
          <p:cNvPr id="2160" name="Google Shape;2160;p362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rPr>
              <a:t>3</a:t>
            </a:fld>
            <a:endParaRPr baseline="-25000">
              <a:solidFill>
                <a:schemeClr val="lt2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61" name="Google Shape;2161;p362"/>
          <p:cNvSpPr txBox="1">
            <a:spLocks noGrp="1"/>
          </p:cNvSpPr>
          <p:nvPr>
            <p:ph type="body" idx="2"/>
          </p:nvPr>
        </p:nvSpPr>
        <p:spPr>
          <a:xfrm>
            <a:off x="508000" y="1996200"/>
            <a:ext cx="33528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4200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EdSystems Staff</a:t>
            </a:r>
            <a:endParaRPr sz="420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162" name="Google Shape;2162;p362"/>
          <p:cNvSpPr txBox="1"/>
          <p:nvPr/>
        </p:nvSpPr>
        <p:spPr>
          <a:xfrm>
            <a:off x="6458152" y="4748764"/>
            <a:ext cx="37443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Juan Jose Gonzalez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Pathways Director</a:t>
            </a:r>
            <a:endParaRPr/>
          </a:p>
        </p:txBody>
      </p:sp>
      <p:pic>
        <p:nvPicPr>
          <p:cNvPr id="2163" name="Google Shape;2163;p362"/>
          <p:cNvPicPr preferRelativeResize="0"/>
          <p:nvPr/>
        </p:nvPicPr>
        <p:blipFill rotWithShape="1">
          <a:blip r:embed="rId3">
            <a:alphaModFix/>
          </a:blip>
          <a:srcRect b="28036"/>
          <a:stretch/>
        </p:blipFill>
        <p:spPr>
          <a:xfrm>
            <a:off x="6473752" y="979064"/>
            <a:ext cx="3714900" cy="3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389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3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FA6AB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rgbClr val="9FA6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0" name="Google Shape;2660;p389" descr="Screen Clippi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1" y="1645772"/>
            <a:ext cx="3365011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Google Shape;2661;p389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401" y="1650852"/>
            <a:ext cx="4925673" cy="433832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389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 sz="4133" b="0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Recommended Technical &amp; Employability Competencies</a:t>
            </a:r>
            <a:endParaRPr sz="4133" b="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390"/>
          <p:cNvSpPr txBox="1">
            <a:spLocks noGrp="1"/>
          </p:cNvSpPr>
          <p:nvPr>
            <p:ph type="sldNum" idx="12"/>
          </p:nvPr>
        </p:nvSpPr>
        <p:spPr>
          <a:xfrm>
            <a:off x="281767" y="6396701"/>
            <a:ext cx="480400" cy="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9FA6AB"/>
                </a:solidFill>
              </a:rPr>
              <a:t>31</a:t>
            </a:fld>
            <a:endParaRPr>
              <a:solidFill>
                <a:srgbClr val="9FA6AB"/>
              </a:solidFill>
            </a:endParaRPr>
          </a:p>
        </p:txBody>
      </p:sp>
      <p:pic>
        <p:nvPicPr>
          <p:cNvPr id="2669" name="Google Shape;2669;p3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4667" y="1163867"/>
            <a:ext cx="5687620" cy="497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Google Shape;2670;p390" descr="Screen Clippi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249" y="1163878"/>
            <a:ext cx="3856528" cy="4977823"/>
          </a:xfrm>
          <a:prstGeom prst="rect">
            <a:avLst/>
          </a:prstGeom>
          <a:noFill/>
          <a:ln>
            <a:noFill/>
          </a:ln>
        </p:spPr>
      </p:pic>
      <p:sp>
        <p:nvSpPr>
          <p:cNvPr id="2671" name="Google Shape;2671;p390"/>
          <p:cNvSpPr txBox="1">
            <a:spLocks noGrp="1"/>
          </p:cNvSpPr>
          <p:nvPr>
            <p:ph type="title"/>
          </p:nvPr>
        </p:nvSpPr>
        <p:spPr>
          <a:xfrm>
            <a:off x="457200" y="365125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 sz="4133" b="0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Recommended Technical &amp; Employability Competencies</a:t>
            </a:r>
            <a:endParaRPr sz="4133" b="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91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2678" name="Google Shape;2678;p391"/>
          <p:cNvSpPr txBox="1">
            <a:spLocks noGrp="1"/>
          </p:cNvSpPr>
          <p:nvPr>
            <p:ph type="body" idx="1"/>
          </p:nvPr>
        </p:nvSpPr>
        <p:spPr>
          <a:xfrm>
            <a:off x="471675" y="3207303"/>
            <a:ext cx="54720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Education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Health Sciences</a:t>
            </a:r>
            <a:endParaRPr>
              <a:latin typeface="Asap"/>
              <a:ea typeface="Asap"/>
              <a:cs typeface="Asap"/>
              <a:sym typeface="Asap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Information Technology</a:t>
            </a:r>
            <a:endParaRPr>
              <a:latin typeface="Asap"/>
              <a:ea typeface="Asap"/>
              <a:cs typeface="Asap"/>
              <a:sym typeface="Asap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Asap"/>
              <a:buChar char="-"/>
            </a:pPr>
            <a:r>
              <a:rPr lang="en-US">
                <a:latin typeface="Asap"/>
                <a:ea typeface="Asap"/>
                <a:cs typeface="Asap"/>
                <a:sym typeface="Asap"/>
              </a:rPr>
              <a:t>Manufacturing and Engineering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679" name="Google Shape;2679;p391"/>
          <p:cNvSpPr txBox="1">
            <a:spLocks noGrp="1"/>
          </p:cNvSpPr>
          <p:nvPr>
            <p:ph type="body" idx="2"/>
          </p:nvPr>
        </p:nvSpPr>
        <p:spPr>
          <a:xfrm>
            <a:off x="6324598" y="3207303"/>
            <a:ext cx="56388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Agriculture, Food and Natural Resources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Architecture, Construction and Energy</a:t>
            </a:r>
            <a:endParaRPr sz="260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sap"/>
              <a:buChar char="-"/>
            </a:pPr>
            <a:r>
              <a:rPr lang="en-US"/>
              <a:t>Arts and Communications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Asap"/>
              <a:buChar char="-"/>
            </a:pPr>
            <a:r>
              <a:rPr lang="en-US"/>
              <a:t>Finance and Business Services</a:t>
            </a:r>
            <a:endParaRPr sz="2600"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680" name="Google Shape;2680;p391"/>
          <p:cNvSpPr txBox="1">
            <a:spLocks noGrp="1"/>
          </p:cNvSpPr>
          <p:nvPr>
            <p:ph type="body" idx="3"/>
          </p:nvPr>
        </p:nvSpPr>
        <p:spPr>
          <a:xfrm>
            <a:off x="457201" y="2590800"/>
            <a:ext cx="54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-US"/>
              <a:t>ICCB Model POS of Study Guides</a:t>
            </a:r>
            <a:endParaRPr/>
          </a:p>
        </p:txBody>
      </p:sp>
      <p:sp>
        <p:nvSpPr>
          <p:cNvPr id="2681" name="Google Shape;2681;p391"/>
          <p:cNvSpPr txBox="1"/>
          <p:nvPr/>
        </p:nvSpPr>
        <p:spPr>
          <a:xfrm>
            <a:off x="521375" y="5148800"/>
            <a:ext cx="39303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sng" strike="noStrike" cap="none">
                <a:solidFill>
                  <a:schemeClr val="accen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edsystemsniu.org/guides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2" name="Google Shape;2682;p3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032" y="388425"/>
            <a:ext cx="1434162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3" name="Google Shape;2683;p3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0464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4" name="Google Shape;2684;p3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911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5" name="Google Shape;2685;p3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3357" y="388425"/>
            <a:ext cx="1408177" cy="18288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6" name="Google Shape;2686;p3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9804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7" name="Google Shape;2687;p3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46251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8" name="Google Shape;2688;p39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32697" y="388425"/>
            <a:ext cx="1408177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689" name="Google Shape;2689;p39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19143" y="388425"/>
            <a:ext cx="1411224" cy="18287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392"/>
          <p:cNvSpPr txBox="1">
            <a:spLocks noGrp="1"/>
          </p:cNvSpPr>
          <p:nvPr>
            <p:ph type="body" idx="1"/>
          </p:nvPr>
        </p:nvSpPr>
        <p:spPr>
          <a:xfrm>
            <a:off x="4359470" y="1676401"/>
            <a:ext cx="74763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sap"/>
              <a:buChar char="▪"/>
            </a:pPr>
            <a:r>
              <a:rPr lang="en-US" sz="2300">
                <a:latin typeface="Asap"/>
                <a:ea typeface="Asap"/>
                <a:cs typeface="Asap"/>
                <a:sym typeface="Asap"/>
              </a:rPr>
              <a:t>Analyze “promising credential” program requirements at various Community Colleges in the state</a:t>
            </a:r>
            <a:endParaRPr sz="2300">
              <a:latin typeface="Asap"/>
              <a:ea typeface="Asap"/>
              <a:cs typeface="Asap"/>
              <a:sym typeface="Asap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300">
              <a:latin typeface="Asap"/>
              <a:ea typeface="Asap"/>
              <a:cs typeface="Asap"/>
              <a:sym typeface="Asap"/>
            </a:endParaRPr>
          </a:p>
          <a:p>
            <a:pPr marL="3429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sap"/>
              <a:buChar char="▪"/>
            </a:pPr>
            <a:r>
              <a:rPr lang="en-US" sz="23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Tally and label</a:t>
            </a:r>
            <a:r>
              <a:rPr lang="en-US" sz="2300">
                <a:latin typeface="Asap"/>
                <a:ea typeface="Asap"/>
                <a:cs typeface="Asap"/>
                <a:sym typeface="Asap"/>
              </a:rPr>
              <a:t> all of the “career-focused” &amp; “general education” courses across programs to determine which of these courses:</a:t>
            </a:r>
            <a:endParaRPr sz="2300">
              <a:latin typeface="Asap"/>
              <a:ea typeface="Asap"/>
              <a:cs typeface="Asap"/>
              <a:sym typeface="Asap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300"/>
              <a:buFont typeface="Asap"/>
              <a:buChar char="▪"/>
            </a:pPr>
            <a:r>
              <a:rPr lang="en-US" sz="2300">
                <a:latin typeface="Asap"/>
                <a:ea typeface="Asap"/>
                <a:cs typeface="Asap"/>
                <a:sym typeface="Asap"/>
              </a:rPr>
              <a:t>Are </a:t>
            </a:r>
            <a:r>
              <a:rPr lang="en-US" sz="23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most common</a:t>
            </a:r>
            <a:r>
              <a:rPr lang="en-US" sz="2300">
                <a:latin typeface="Asap"/>
                <a:ea typeface="Asap"/>
                <a:cs typeface="Asap"/>
                <a:sym typeface="Asap"/>
              </a:rPr>
              <a:t> across targeted programs,</a:t>
            </a:r>
            <a:endParaRPr sz="2300">
              <a:latin typeface="Asap"/>
              <a:ea typeface="Asap"/>
              <a:cs typeface="Asap"/>
              <a:sym typeface="Asap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sap"/>
              <a:buChar char="▪"/>
            </a:pPr>
            <a:r>
              <a:rPr lang="en-US" sz="2300">
                <a:latin typeface="Asap"/>
                <a:ea typeface="Asap"/>
                <a:cs typeface="Asap"/>
                <a:sym typeface="Asap"/>
              </a:rPr>
              <a:t>Are more likely </a:t>
            </a:r>
            <a:r>
              <a:rPr lang="en-US" sz="23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accessible </a:t>
            </a:r>
            <a:r>
              <a:rPr lang="en-US" sz="2300">
                <a:latin typeface="Asap"/>
                <a:ea typeface="Asap"/>
                <a:cs typeface="Asap"/>
                <a:sym typeface="Asap"/>
              </a:rPr>
              <a:t>for credit</a:t>
            </a:r>
            <a:r>
              <a:rPr lang="en-US" sz="2300"/>
              <a:t> among HS enrollees or recent graduates</a:t>
            </a:r>
            <a:r>
              <a:rPr lang="en-US" sz="2300">
                <a:latin typeface="Asap"/>
                <a:ea typeface="Asap"/>
                <a:cs typeface="Asap"/>
                <a:sym typeface="Asap"/>
              </a:rPr>
              <a:t> and</a:t>
            </a:r>
            <a:endParaRPr sz="2300">
              <a:latin typeface="Asap"/>
              <a:ea typeface="Asap"/>
              <a:cs typeface="Asap"/>
              <a:sym typeface="Asap"/>
            </a:endParaRPr>
          </a:p>
          <a:p>
            <a:pPr marL="685800" lvl="1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sap"/>
              <a:buChar char="▪"/>
            </a:pPr>
            <a:r>
              <a:rPr lang="en-US" sz="2300">
                <a:latin typeface="Asap"/>
                <a:ea typeface="Asap"/>
                <a:cs typeface="Asap"/>
                <a:sym typeface="Asap"/>
              </a:rPr>
              <a:t>Have the potential for </a:t>
            </a:r>
            <a:r>
              <a:rPr lang="en-US" sz="23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transferability </a:t>
            </a:r>
            <a:r>
              <a:rPr lang="en-US" sz="2300">
                <a:latin typeface="Asap"/>
                <a:ea typeface="Asap"/>
                <a:cs typeface="Asap"/>
                <a:sym typeface="Asap"/>
              </a:rPr>
              <a:t>and currency or have </a:t>
            </a:r>
            <a:r>
              <a:rPr lang="en-US" sz="23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industry credentials</a:t>
            </a:r>
            <a:endParaRPr sz="230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695" name="Google Shape;2695;p392"/>
          <p:cNvSpPr txBox="1">
            <a:spLocks noGrp="1"/>
          </p:cNvSpPr>
          <p:nvPr>
            <p:ph type="body" idx="2"/>
          </p:nvPr>
        </p:nvSpPr>
        <p:spPr>
          <a:xfrm>
            <a:off x="4359450" y="609600"/>
            <a:ext cx="7476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Identify Strategic Community College Courses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pic>
        <p:nvPicPr>
          <p:cNvPr id="2696" name="Google Shape;2696;p392"/>
          <p:cNvPicPr preferRelativeResize="0"/>
          <p:nvPr/>
        </p:nvPicPr>
        <p:blipFill rotWithShape="1">
          <a:blip r:embed="rId3">
            <a:alphaModFix/>
          </a:blip>
          <a:srcRect l="44535" r="16938"/>
          <a:stretch/>
        </p:blipFill>
        <p:spPr>
          <a:xfrm>
            <a:off x="0" y="0"/>
            <a:ext cx="39593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393"/>
          <p:cNvSpPr txBox="1">
            <a:spLocks noGrp="1"/>
          </p:cNvSpPr>
          <p:nvPr>
            <p:ph type="body" idx="1"/>
          </p:nvPr>
        </p:nvSpPr>
        <p:spPr>
          <a:xfrm>
            <a:off x="4370150" y="1447800"/>
            <a:ext cx="7291200" cy="49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342900" lvl="0" indent="-2955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sap"/>
              <a:buChar char="•"/>
            </a:pPr>
            <a:r>
              <a:rPr lang="en-US" sz="2200"/>
              <a:t>Recommend </a:t>
            </a:r>
            <a:r>
              <a:rPr lang="en-US" sz="2200">
                <a:latin typeface="Asap"/>
                <a:ea typeface="Asap"/>
                <a:cs typeface="Asap"/>
                <a:sym typeface="Asap"/>
              </a:rPr>
              <a:t>early college courses </a:t>
            </a:r>
            <a:r>
              <a:rPr lang="en-US" sz="2200"/>
              <a:t>reasonably accessible</a:t>
            </a:r>
            <a:endParaRPr sz="2200">
              <a:latin typeface="Asap"/>
              <a:ea typeface="Asap"/>
              <a:cs typeface="Asap"/>
              <a:sym typeface="Asap"/>
            </a:endParaRPr>
          </a:p>
          <a:p>
            <a:pPr marL="342900" lvl="0" indent="-295592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sap"/>
              <a:buChar char="•"/>
            </a:pPr>
            <a:r>
              <a:rPr lang="en-US" sz="2200"/>
              <a:t>Keep open possibility for unique opportunities, i.e. work-based learning or capstone course</a:t>
            </a:r>
            <a:endParaRPr sz="2200"/>
          </a:p>
          <a:p>
            <a:pPr marL="342900" lvl="0" indent="-295592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sap"/>
              <a:buChar char="•"/>
            </a:pPr>
            <a:r>
              <a:rPr lang="en-US" sz="2200"/>
              <a:t>Consider typical teacher and faculty credentials, as well as course delivery and approval processes</a:t>
            </a:r>
            <a:endParaRPr sz="2200"/>
          </a:p>
          <a:p>
            <a:pPr marL="342900" lvl="0" indent="-295592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sap"/>
              <a:buChar char="•"/>
            </a:pPr>
            <a:r>
              <a:rPr lang="en-US" sz="2200"/>
              <a:t>Suggest initial post secondary courses and sequences that continue to accelerate student</a:t>
            </a:r>
            <a:endParaRPr sz="2200"/>
          </a:p>
          <a:p>
            <a:pPr marL="342900" lvl="0" indent="-295592" algn="l" rtl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2200"/>
              <a:buFont typeface="Asap"/>
              <a:buChar char="•"/>
            </a:pPr>
            <a:r>
              <a:rPr lang="en-US" sz="2200">
                <a:latin typeface="Asap"/>
                <a:ea typeface="Asap"/>
                <a:cs typeface="Asap"/>
                <a:sym typeface="Asap"/>
              </a:rPr>
              <a:t>Recommend sequence in </a:t>
            </a:r>
            <a:r>
              <a:rPr lang="en-US" sz="2200"/>
              <a:t>general education </a:t>
            </a:r>
            <a:r>
              <a:rPr lang="en-US" sz="2200">
                <a:latin typeface="Asap"/>
                <a:ea typeface="Asap"/>
                <a:cs typeface="Asap"/>
                <a:sym typeface="Asap"/>
              </a:rPr>
              <a:t>subject areas</a:t>
            </a:r>
            <a:endParaRPr sz="220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702" name="Google Shape;2702;p393"/>
          <p:cNvSpPr txBox="1">
            <a:spLocks noGrp="1"/>
          </p:cNvSpPr>
          <p:nvPr>
            <p:ph type="body" idx="2"/>
          </p:nvPr>
        </p:nvSpPr>
        <p:spPr>
          <a:xfrm>
            <a:off x="4446325" y="533400"/>
            <a:ext cx="7008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Map Secondary to Postsecondary Sequence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pic>
        <p:nvPicPr>
          <p:cNvPr id="2703" name="Google Shape;2703;p393"/>
          <p:cNvPicPr preferRelativeResize="0"/>
          <p:nvPr/>
        </p:nvPicPr>
        <p:blipFill rotWithShape="1">
          <a:blip r:embed="rId3">
            <a:alphaModFix/>
          </a:blip>
          <a:srcRect l="30759" r="30760"/>
          <a:stretch/>
        </p:blipFill>
        <p:spPr>
          <a:xfrm>
            <a:off x="0" y="0"/>
            <a:ext cx="395935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8" name="Google Shape;2708;p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488" y="152400"/>
            <a:ext cx="10129024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" name="Google Shape;2713;p3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" name="Google Shape;2718;p3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325" y="152400"/>
            <a:ext cx="874329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" name="Google Shape;2723;p397"/>
          <p:cNvPicPr preferRelativeResize="0"/>
          <p:nvPr/>
        </p:nvPicPr>
        <p:blipFill rotWithShape="1">
          <a:blip r:embed="rId3">
            <a:alphaModFix/>
          </a:blip>
          <a:srcRect t="-15908" b="-15895"/>
          <a:stretch/>
        </p:blipFill>
        <p:spPr>
          <a:xfrm>
            <a:off x="148650" y="1142575"/>
            <a:ext cx="11869599" cy="40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9" name="Google Shape;2729;p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255" y="-104544"/>
            <a:ext cx="1059873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363"/>
          <p:cNvSpPr txBox="1">
            <a:spLocks noGrp="1"/>
          </p:cNvSpPr>
          <p:nvPr>
            <p:ph type="body" idx="1"/>
          </p:nvPr>
        </p:nvSpPr>
        <p:spPr>
          <a:xfrm>
            <a:off x="584229" y="457200"/>
            <a:ext cx="7340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US" sz="3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EdSystems Mission</a:t>
            </a:r>
            <a:br>
              <a:rPr lang="en-US"/>
            </a:br>
            <a:r>
              <a:rPr lang="en-US" sz="2000">
                <a:solidFill>
                  <a:srgbClr val="262626"/>
                </a:solidFill>
              </a:rPr>
              <a:t>Shape and strengthen education and workforce systems to advance racial equity and prepare more young people for productive careers and lives in a global economy.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2169" name="Google Shape;2169;p363"/>
          <p:cNvSpPr txBox="1">
            <a:spLocks noGrp="1"/>
          </p:cNvSpPr>
          <p:nvPr>
            <p:ph type="sldNum" idx="12"/>
          </p:nvPr>
        </p:nvSpPr>
        <p:spPr>
          <a:xfrm>
            <a:off x="281767" y="6396023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2170" name="Google Shape;2170;p363"/>
          <p:cNvGrpSpPr/>
          <p:nvPr/>
        </p:nvGrpSpPr>
        <p:grpSpPr>
          <a:xfrm>
            <a:off x="9172038" y="838200"/>
            <a:ext cx="2334000" cy="5029290"/>
            <a:chOff x="9172038" y="609600"/>
            <a:chExt cx="2334000" cy="5029290"/>
          </a:xfrm>
        </p:grpSpPr>
        <p:grpSp>
          <p:nvGrpSpPr>
            <p:cNvPr id="2171" name="Google Shape;2171;p363"/>
            <p:cNvGrpSpPr/>
            <p:nvPr/>
          </p:nvGrpSpPr>
          <p:grpSpPr>
            <a:xfrm>
              <a:off x="9786826" y="609600"/>
              <a:ext cx="1311600" cy="1375525"/>
              <a:chOff x="9786826" y="609600"/>
              <a:chExt cx="1311600" cy="1375525"/>
            </a:xfrm>
          </p:grpSpPr>
          <p:sp>
            <p:nvSpPr>
              <p:cNvPr id="2172" name="Google Shape;2172;p363"/>
              <p:cNvSpPr/>
              <p:nvPr/>
            </p:nvSpPr>
            <p:spPr>
              <a:xfrm>
                <a:off x="9786826" y="1584925"/>
                <a:ext cx="1311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6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accent6"/>
                    </a:solidFill>
                    <a:latin typeface="Arial"/>
                    <a:ea typeface="Arial"/>
                    <a:cs typeface="Arial"/>
                    <a:sym typeface="Arial"/>
                  </a:rPr>
                  <a:t>Statewide</a:t>
                </a:r>
                <a:endParaRPr sz="2000" b="1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73" name="Google Shape;2173;p36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833572" y="609600"/>
                <a:ext cx="1010833" cy="10128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</p:pic>
        </p:grpSp>
        <p:grpSp>
          <p:nvGrpSpPr>
            <p:cNvPr id="2174" name="Google Shape;2174;p363"/>
            <p:cNvGrpSpPr/>
            <p:nvPr/>
          </p:nvGrpSpPr>
          <p:grpSpPr>
            <a:xfrm>
              <a:off x="9172038" y="2385869"/>
              <a:ext cx="2334000" cy="1348021"/>
              <a:chOff x="9172038" y="2385869"/>
              <a:chExt cx="2334000" cy="1348021"/>
            </a:xfrm>
          </p:grpSpPr>
          <p:sp>
            <p:nvSpPr>
              <p:cNvPr id="2175" name="Google Shape;2175;p363"/>
              <p:cNvSpPr/>
              <p:nvPr/>
            </p:nvSpPr>
            <p:spPr>
              <a:xfrm>
                <a:off x="9172038" y="3333690"/>
                <a:ext cx="2334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6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accent6"/>
                    </a:solidFill>
                    <a:latin typeface="Arial"/>
                    <a:ea typeface="Arial"/>
                    <a:cs typeface="Arial"/>
                    <a:sym typeface="Arial"/>
                  </a:rPr>
                  <a:t>Community Networks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76" name="Google Shape;2176;p36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792343" y="2385869"/>
                <a:ext cx="1041049" cy="10431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</p:pic>
        </p:grpSp>
        <p:grpSp>
          <p:nvGrpSpPr>
            <p:cNvPr id="2177" name="Google Shape;2177;p363"/>
            <p:cNvGrpSpPr/>
            <p:nvPr/>
          </p:nvGrpSpPr>
          <p:grpSpPr>
            <a:xfrm>
              <a:off x="9424588" y="4212986"/>
              <a:ext cx="1828800" cy="1425904"/>
              <a:chOff x="9424588" y="4212986"/>
              <a:chExt cx="1828800" cy="1425904"/>
            </a:xfrm>
          </p:grpSpPr>
          <p:sp>
            <p:nvSpPr>
              <p:cNvPr id="2178" name="Google Shape;2178;p363"/>
              <p:cNvSpPr/>
              <p:nvPr/>
            </p:nvSpPr>
            <p:spPr>
              <a:xfrm>
                <a:off x="9424588" y="5238690"/>
                <a:ext cx="1828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6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accent6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Projects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79" name="Google Shape;2179;p36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855648" y="4212986"/>
                <a:ext cx="966681" cy="96861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3"/>
                  </a:srgbClr>
                </a:outerShdw>
              </a:effectLst>
            </p:spPr>
          </p:pic>
        </p:grpSp>
      </p:grpSp>
      <p:grpSp>
        <p:nvGrpSpPr>
          <p:cNvPr id="2180" name="Google Shape;2180;p363"/>
          <p:cNvGrpSpPr/>
          <p:nvPr/>
        </p:nvGrpSpPr>
        <p:grpSpPr>
          <a:xfrm>
            <a:off x="685800" y="2784238"/>
            <a:ext cx="7058514" cy="2778487"/>
            <a:chOff x="685800" y="3206062"/>
            <a:chExt cx="7058514" cy="2778487"/>
          </a:xfrm>
        </p:grpSpPr>
        <p:grpSp>
          <p:nvGrpSpPr>
            <p:cNvPr id="2181" name="Google Shape;2181;p363"/>
            <p:cNvGrpSpPr/>
            <p:nvPr/>
          </p:nvGrpSpPr>
          <p:grpSpPr>
            <a:xfrm>
              <a:off x="685800" y="3206062"/>
              <a:ext cx="1910100" cy="2778476"/>
              <a:chOff x="685800" y="3206062"/>
              <a:chExt cx="1910100" cy="2778476"/>
            </a:xfrm>
          </p:grpSpPr>
          <p:sp>
            <p:nvSpPr>
              <p:cNvPr id="2182" name="Google Shape;2182;p363"/>
              <p:cNvSpPr/>
              <p:nvPr/>
            </p:nvSpPr>
            <p:spPr>
              <a:xfrm>
                <a:off x="773356" y="5276538"/>
                <a:ext cx="17256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College &amp; </a:t>
                </a: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Career Pathways</a:t>
                </a: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83" name="Google Shape;2183;p363"/>
              <p:cNvGrpSpPr/>
              <p:nvPr/>
            </p:nvGrpSpPr>
            <p:grpSpPr>
              <a:xfrm>
                <a:off x="685800" y="3206062"/>
                <a:ext cx="1910100" cy="1910100"/>
                <a:chOff x="685800" y="3206062"/>
                <a:chExt cx="1910100" cy="1910100"/>
              </a:xfrm>
            </p:grpSpPr>
            <p:sp>
              <p:nvSpPr>
                <p:cNvPr id="2184" name="Google Shape;2184;p363"/>
                <p:cNvSpPr/>
                <p:nvPr/>
              </p:nvSpPr>
              <p:spPr>
                <a:xfrm>
                  <a:off x="685800" y="3206062"/>
                  <a:ext cx="1910100" cy="19101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185" name="Google Shape;2185;p363" descr="Route (Two Pins With A Path)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849598" y="3361122"/>
                  <a:ext cx="1582519" cy="15825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86" name="Google Shape;2186;p363"/>
            <p:cNvGrpSpPr/>
            <p:nvPr/>
          </p:nvGrpSpPr>
          <p:grpSpPr>
            <a:xfrm>
              <a:off x="5834214" y="3206062"/>
              <a:ext cx="1910100" cy="2778487"/>
              <a:chOff x="5834214" y="3206062"/>
              <a:chExt cx="1910100" cy="2778487"/>
            </a:xfrm>
          </p:grpSpPr>
          <p:sp>
            <p:nvSpPr>
              <p:cNvPr id="2187" name="Google Shape;2187;p363"/>
              <p:cNvSpPr/>
              <p:nvPr/>
            </p:nvSpPr>
            <p:spPr>
              <a:xfrm>
                <a:off x="6044301" y="5276549"/>
                <a:ext cx="15825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Data Impact &amp;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Leadership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88" name="Google Shape;2188;p363"/>
              <p:cNvGrpSpPr/>
              <p:nvPr/>
            </p:nvGrpSpPr>
            <p:grpSpPr>
              <a:xfrm>
                <a:off x="5834214" y="3206062"/>
                <a:ext cx="1910100" cy="1910100"/>
                <a:chOff x="5834214" y="3206062"/>
                <a:chExt cx="1910100" cy="1910100"/>
              </a:xfrm>
            </p:grpSpPr>
            <p:sp>
              <p:nvSpPr>
                <p:cNvPr id="2189" name="Google Shape;2189;p363"/>
                <p:cNvSpPr/>
                <p:nvPr/>
              </p:nvSpPr>
              <p:spPr>
                <a:xfrm>
                  <a:off x="5834214" y="3206062"/>
                  <a:ext cx="1910100" cy="19101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190" name="Google Shape;2190;p363" descr="Research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142089" y="3505200"/>
                  <a:ext cx="1294364" cy="12943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91" name="Google Shape;2191;p363"/>
            <p:cNvGrpSpPr/>
            <p:nvPr/>
          </p:nvGrpSpPr>
          <p:grpSpPr>
            <a:xfrm>
              <a:off x="3055600" y="3206062"/>
              <a:ext cx="2211900" cy="2778487"/>
              <a:chOff x="3055600" y="3206062"/>
              <a:chExt cx="2211900" cy="2778487"/>
            </a:xfrm>
          </p:grpSpPr>
          <p:sp>
            <p:nvSpPr>
              <p:cNvPr id="2192" name="Google Shape;2192;p363"/>
              <p:cNvSpPr/>
              <p:nvPr/>
            </p:nvSpPr>
            <p:spPr>
              <a:xfrm>
                <a:off x="3055600" y="5276549"/>
                <a:ext cx="22119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Bridges to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Postsecondary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93" name="Google Shape;2193;p363"/>
              <p:cNvGrpSpPr/>
              <p:nvPr/>
            </p:nvGrpSpPr>
            <p:grpSpPr>
              <a:xfrm>
                <a:off x="3260007" y="3206062"/>
                <a:ext cx="1910100" cy="1910100"/>
                <a:chOff x="3260007" y="3206062"/>
                <a:chExt cx="1910100" cy="1910100"/>
              </a:xfrm>
            </p:grpSpPr>
            <p:sp>
              <p:nvSpPr>
                <p:cNvPr id="2194" name="Google Shape;2194;p363"/>
                <p:cNvSpPr/>
                <p:nvPr/>
              </p:nvSpPr>
              <p:spPr>
                <a:xfrm>
                  <a:off x="3260007" y="3206062"/>
                  <a:ext cx="1910100" cy="19101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195" name="Google Shape;2195;p36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3605412" y="3505200"/>
                  <a:ext cx="1219305" cy="12071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5" name="Google Shape;2735;p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52400"/>
            <a:ext cx="10164239" cy="655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p400"/>
          <p:cNvSpPr txBox="1">
            <a:spLocks noGrp="1"/>
          </p:cNvSpPr>
          <p:nvPr>
            <p:ph type="sldNum" idx="12"/>
          </p:nvPr>
        </p:nvSpPr>
        <p:spPr>
          <a:xfrm>
            <a:off x="281765" y="6396019"/>
            <a:ext cx="4803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2742" name="Google Shape;2742;p400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US"/>
              <a:t>Credentials / Certificates</a:t>
            </a:r>
            <a:endParaRPr/>
          </a:p>
        </p:txBody>
      </p:sp>
      <p:pic>
        <p:nvPicPr>
          <p:cNvPr id="2743" name="Google Shape;2743;p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454" y="1343274"/>
            <a:ext cx="7487585" cy="481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01"/>
          <p:cNvSpPr txBox="1">
            <a:spLocks noGrp="1"/>
          </p:cNvSpPr>
          <p:nvPr>
            <p:ph type="sldNum" idx="12"/>
          </p:nvPr>
        </p:nvSpPr>
        <p:spPr>
          <a:xfrm>
            <a:off x="375687" y="8528026"/>
            <a:ext cx="6405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2749" name="Google Shape;2749;p4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767" y="986967"/>
            <a:ext cx="11785601" cy="441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02"/>
          <p:cNvSpPr txBox="1">
            <a:spLocks noGrp="1"/>
          </p:cNvSpPr>
          <p:nvPr>
            <p:ph type="sldNum" idx="12"/>
          </p:nvPr>
        </p:nvSpPr>
        <p:spPr>
          <a:xfrm>
            <a:off x="375687" y="8528026"/>
            <a:ext cx="6405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2756" name="Google Shape;2756;p402"/>
          <p:cNvSpPr txBox="1">
            <a:spLocks noGrp="1"/>
          </p:cNvSpPr>
          <p:nvPr>
            <p:ph type="body" idx="2"/>
          </p:nvPr>
        </p:nvSpPr>
        <p:spPr>
          <a:xfrm>
            <a:off x="584275" y="338175"/>
            <a:ext cx="11309400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lang="en-US" sz="3800"/>
              <a:t>Strategic Skill Development Course  Competencies</a:t>
            </a:r>
            <a:endParaRPr sz="3800"/>
          </a:p>
        </p:txBody>
      </p:sp>
      <p:pic>
        <p:nvPicPr>
          <p:cNvPr id="2757" name="Google Shape;2757;p402"/>
          <p:cNvPicPr preferRelativeResize="0"/>
          <p:nvPr/>
        </p:nvPicPr>
        <p:blipFill rotWithShape="1">
          <a:blip r:embed="rId3">
            <a:alphaModFix/>
          </a:blip>
          <a:srcRect r="1816" b="44280"/>
          <a:stretch/>
        </p:blipFill>
        <p:spPr>
          <a:xfrm>
            <a:off x="2697325" y="1239975"/>
            <a:ext cx="7083301" cy="52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403"/>
          <p:cNvSpPr txBox="1">
            <a:spLocks noGrp="1"/>
          </p:cNvSpPr>
          <p:nvPr>
            <p:ph type="subTitle" idx="1"/>
          </p:nvPr>
        </p:nvSpPr>
        <p:spPr>
          <a:xfrm>
            <a:off x="609600" y="4734289"/>
            <a:ext cx="10972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Guides: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edsystemsniu.org/guides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Middle Skills: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https://edsystemsniu.org/middle-skills-pathways-in-chicago/</a:t>
            </a:r>
            <a:r>
              <a:rPr lang="en-US"/>
              <a:t> </a:t>
            </a:r>
            <a:endParaRPr/>
          </a:p>
        </p:txBody>
      </p:sp>
      <p:sp>
        <p:nvSpPr>
          <p:cNvPr id="2764" name="Google Shape;2764;p403"/>
          <p:cNvSpPr txBox="1">
            <a:spLocks noGrp="1"/>
          </p:cNvSpPr>
          <p:nvPr>
            <p:ph type="ctrTitle"/>
          </p:nvPr>
        </p:nvSpPr>
        <p:spPr>
          <a:xfrm>
            <a:off x="609600" y="3235689"/>
            <a:ext cx="109728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5200"/>
              <a:t>Thank You</a:t>
            </a:r>
            <a:endParaRPr sz="5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364"/>
          <p:cNvSpPr txBox="1">
            <a:spLocks noGrp="1"/>
          </p:cNvSpPr>
          <p:nvPr>
            <p:ph type="title"/>
          </p:nvPr>
        </p:nvSpPr>
        <p:spPr>
          <a:xfrm>
            <a:off x="457200" y="365126"/>
            <a:ext cx="112776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Career Pathways Definition</a:t>
            </a:r>
            <a:r>
              <a:rPr lang="en-US"/>
              <a:t>: Multiple pages!</a:t>
            </a:r>
            <a:endParaRPr/>
          </a:p>
        </p:txBody>
      </p:sp>
      <p:sp>
        <p:nvSpPr>
          <p:cNvPr id="2202" name="Google Shape;2202;p364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5</a:t>
            </a:fld>
            <a:endParaRPr sz="900"/>
          </a:p>
        </p:txBody>
      </p:sp>
      <p:pic>
        <p:nvPicPr>
          <p:cNvPr id="2203" name="Google Shape;2203;p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049" y="1364726"/>
            <a:ext cx="3657600" cy="479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4" name="Google Shape;2204;p3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217" y="1364726"/>
            <a:ext cx="3635566" cy="478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Google Shape;2205;p3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7525" y="1364726"/>
            <a:ext cx="3613533" cy="478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365"/>
          <p:cNvSpPr txBox="1">
            <a:spLocks noGrp="1"/>
          </p:cNvSpPr>
          <p:nvPr>
            <p:ph type="title"/>
          </p:nvPr>
        </p:nvSpPr>
        <p:spPr>
          <a:xfrm>
            <a:off x="761974" y="1447801"/>
            <a:ext cx="10058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Usefu</a:t>
            </a:r>
            <a:r>
              <a:rPr lang="en-US"/>
              <a:t>l Pathways Progression Frameworks</a:t>
            </a:r>
            <a:endParaRPr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sp>
        <p:nvSpPr>
          <p:cNvPr id="2211" name="Google Shape;2211;p365"/>
          <p:cNvSpPr txBox="1">
            <a:spLocks noGrp="1"/>
          </p:cNvSpPr>
          <p:nvPr>
            <p:ph type="sldNum" idx="12"/>
          </p:nvPr>
        </p:nvSpPr>
        <p:spPr>
          <a:xfrm>
            <a:off x="281765" y="6396713"/>
            <a:ext cx="4803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baseline="-25000"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rPr>
              <a:t>6</a:t>
            </a:fld>
            <a:endParaRPr sz="900" b="0" baseline="-25000">
              <a:solidFill>
                <a:schemeClr val="lt2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7" name="Google Shape;2217;p366"/>
          <p:cNvGrpSpPr/>
          <p:nvPr/>
        </p:nvGrpSpPr>
        <p:grpSpPr>
          <a:xfrm>
            <a:off x="693389" y="1373646"/>
            <a:ext cx="1370260" cy="4186906"/>
            <a:chOff x="2801019" y="2046"/>
            <a:chExt cx="1370260" cy="4186906"/>
          </a:xfrm>
        </p:grpSpPr>
        <p:sp>
          <p:nvSpPr>
            <p:cNvPr id="2218" name="Google Shape;2218;p366"/>
            <p:cNvSpPr/>
            <p:nvPr/>
          </p:nvSpPr>
          <p:spPr>
            <a:xfrm>
              <a:off x="2801019" y="2046"/>
              <a:ext cx="1370260" cy="76125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66"/>
            <p:cNvSpPr txBox="1"/>
            <p:nvPr/>
          </p:nvSpPr>
          <p:spPr>
            <a:xfrm>
              <a:off x="2823315" y="24342"/>
              <a:ext cx="1325668" cy="71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accent4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Individualized Planning</a:t>
              </a: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66"/>
            <p:cNvSpPr/>
            <p:nvPr/>
          </p:nvSpPr>
          <p:spPr>
            <a:xfrm rot="5400000">
              <a:off x="3343414" y="782333"/>
              <a:ext cx="285470" cy="34256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66"/>
            <p:cNvSpPr txBox="1"/>
            <p:nvPr/>
          </p:nvSpPr>
          <p:spPr>
            <a:xfrm>
              <a:off x="3383380" y="810881"/>
              <a:ext cx="205539" cy="199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</p:txBody>
        </p:sp>
        <p:sp>
          <p:nvSpPr>
            <p:cNvPr id="2222" name="Google Shape;2222;p366"/>
            <p:cNvSpPr/>
            <p:nvPr/>
          </p:nvSpPr>
          <p:spPr>
            <a:xfrm>
              <a:off x="2801019" y="1143930"/>
              <a:ext cx="1370260" cy="76125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66"/>
            <p:cNvSpPr txBox="1"/>
            <p:nvPr/>
          </p:nvSpPr>
          <p:spPr>
            <a:xfrm>
              <a:off x="2823315" y="1166226"/>
              <a:ext cx="1325668" cy="71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accent4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Career Focused Instruction</a:t>
              </a: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66"/>
            <p:cNvSpPr/>
            <p:nvPr/>
          </p:nvSpPr>
          <p:spPr>
            <a:xfrm rot="5400000">
              <a:off x="3343414" y="1924217"/>
              <a:ext cx="285470" cy="34256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66"/>
            <p:cNvSpPr txBox="1"/>
            <p:nvPr/>
          </p:nvSpPr>
          <p:spPr>
            <a:xfrm>
              <a:off x="3383380" y="1952765"/>
              <a:ext cx="205539" cy="199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</p:txBody>
        </p:sp>
        <p:sp>
          <p:nvSpPr>
            <p:cNvPr id="2226" name="Google Shape;2226;p366"/>
            <p:cNvSpPr/>
            <p:nvPr/>
          </p:nvSpPr>
          <p:spPr>
            <a:xfrm>
              <a:off x="2801019" y="2285813"/>
              <a:ext cx="1370260" cy="76125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66"/>
            <p:cNvSpPr txBox="1"/>
            <p:nvPr/>
          </p:nvSpPr>
          <p:spPr>
            <a:xfrm>
              <a:off x="2823315" y="2308109"/>
              <a:ext cx="1325668" cy="71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accent4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Work-Based Learning</a:t>
              </a: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66"/>
            <p:cNvSpPr/>
            <p:nvPr/>
          </p:nvSpPr>
          <p:spPr>
            <a:xfrm rot="5400000">
              <a:off x="3343414" y="3066101"/>
              <a:ext cx="285470" cy="34256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66"/>
            <p:cNvSpPr txBox="1"/>
            <p:nvPr/>
          </p:nvSpPr>
          <p:spPr>
            <a:xfrm>
              <a:off x="3383380" y="3094649"/>
              <a:ext cx="205539" cy="199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</p:txBody>
        </p:sp>
        <p:sp>
          <p:nvSpPr>
            <p:cNvPr id="2230" name="Google Shape;2230;p366"/>
            <p:cNvSpPr/>
            <p:nvPr/>
          </p:nvSpPr>
          <p:spPr>
            <a:xfrm>
              <a:off x="2801019" y="3427697"/>
              <a:ext cx="1370260" cy="76125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66"/>
            <p:cNvSpPr txBox="1"/>
            <p:nvPr/>
          </p:nvSpPr>
          <p:spPr>
            <a:xfrm>
              <a:off x="2823315" y="3449993"/>
              <a:ext cx="1325668" cy="71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accent4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Core Academics</a:t>
              </a:r>
              <a:endParaRPr sz="1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2" name="Google Shape;2232;p366"/>
          <p:cNvGrpSpPr/>
          <p:nvPr/>
        </p:nvGrpSpPr>
        <p:grpSpPr>
          <a:xfrm>
            <a:off x="2441977" y="2767684"/>
            <a:ext cx="7318751" cy="1354455"/>
            <a:chOff x="3577" y="1764740"/>
            <a:chExt cx="7318751" cy="1354455"/>
          </a:xfrm>
        </p:grpSpPr>
        <p:sp>
          <p:nvSpPr>
            <p:cNvPr id="2233" name="Google Shape;2233;p366"/>
            <p:cNvSpPr/>
            <p:nvPr/>
          </p:nvSpPr>
          <p:spPr>
            <a:xfrm>
              <a:off x="3577" y="1764740"/>
              <a:ext cx="1108901" cy="1354455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66"/>
            <p:cNvSpPr txBox="1"/>
            <p:nvPr/>
          </p:nvSpPr>
          <p:spPr>
            <a:xfrm>
              <a:off x="36056" y="1797219"/>
              <a:ext cx="1043943" cy="128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Internships</a:t>
              </a:r>
              <a:b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</a:b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/CDE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66"/>
            <p:cNvSpPr/>
            <p:nvPr/>
          </p:nvSpPr>
          <p:spPr>
            <a:xfrm>
              <a:off x="1223369" y="2304464"/>
              <a:ext cx="235087" cy="2750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66"/>
            <p:cNvSpPr txBox="1"/>
            <p:nvPr/>
          </p:nvSpPr>
          <p:spPr>
            <a:xfrm>
              <a:off x="1223369" y="2359465"/>
              <a:ext cx="164561" cy="165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237" name="Google Shape;2237;p366"/>
            <p:cNvSpPr/>
            <p:nvPr/>
          </p:nvSpPr>
          <p:spPr>
            <a:xfrm>
              <a:off x="1556039" y="1764740"/>
              <a:ext cx="1108901" cy="1354455"/>
            </a:xfrm>
            <a:prstGeom prst="roundRect">
              <a:avLst>
                <a:gd name="adj" fmla="val 10000"/>
              </a:avLst>
            </a:prstGeom>
            <a:solidFill>
              <a:srgbClr val="00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66"/>
            <p:cNvSpPr txBox="1"/>
            <p:nvPr/>
          </p:nvSpPr>
          <p:spPr>
            <a:xfrm>
              <a:off x="1588518" y="1797219"/>
              <a:ext cx="1043943" cy="128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Low-Skilled </a:t>
              </a:r>
              <a:b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</a:b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Jobs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66"/>
            <p:cNvSpPr/>
            <p:nvPr/>
          </p:nvSpPr>
          <p:spPr>
            <a:xfrm>
              <a:off x="2775831" y="2304464"/>
              <a:ext cx="235087" cy="2750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66"/>
            <p:cNvSpPr txBox="1"/>
            <p:nvPr/>
          </p:nvSpPr>
          <p:spPr>
            <a:xfrm>
              <a:off x="2775831" y="2359465"/>
              <a:ext cx="164561" cy="165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241" name="Google Shape;2241;p366"/>
            <p:cNvSpPr/>
            <p:nvPr/>
          </p:nvSpPr>
          <p:spPr>
            <a:xfrm>
              <a:off x="3108502" y="1764740"/>
              <a:ext cx="1108901" cy="1354455"/>
            </a:xfrm>
            <a:prstGeom prst="roundRect">
              <a:avLst>
                <a:gd name="adj" fmla="val 10000"/>
              </a:avLst>
            </a:prstGeom>
            <a:solidFill>
              <a:srgbClr val="00638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66"/>
            <p:cNvSpPr txBox="1"/>
            <p:nvPr/>
          </p:nvSpPr>
          <p:spPr>
            <a:xfrm>
              <a:off x="3140981" y="1797219"/>
              <a:ext cx="1043943" cy="128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Semi-</a:t>
              </a: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Skilled </a:t>
              </a:r>
              <a:b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</a:b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Jobs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66"/>
            <p:cNvSpPr/>
            <p:nvPr/>
          </p:nvSpPr>
          <p:spPr>
            <a:xfrm>
              <a:off x="4328294" y="2304464"/>
              <a:ext cx="235087" cy="2750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66"/>
            <p:cNvSpPr txBox="1"/>
            <p:nvPr/>
          </p:nvSpPr>
          <p:spPr>
            <a:xfrm>
              <a:off x="4328294" y="2359465"/>
              <a:ext cx="164561" cy="165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245" name="Google Shape;2245;p366"/>
            <p:cNvSpPr/>
            <p:nvPr/>
          </p:nvSpPr>
          <p:spPr>
            <a:xfrm>
              <a:off x="4660964" y="1764740"/>
              <a:ext cx="1108901" cy="1354455"/>
            </a:xfrm>
            <a:prstGeom prst="roundRect">
              <a:avLst>
                <a:gd name="adj" fmla="val 10000"/>
              </a:avLst>
            </a:pr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66"/>
            <p:cNvSpPr txBox="1"/>
            <p:nvPr/>
          </p:nvSpPr>
          <p:spPr>
            <a:xfrm>
              <a:off x="4693443" y="1797219"/>
              <a:ext cx="1043943" cy="128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Middle-</a:t>
              </a: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Skilled Jobs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66"/>
            <p:cNvSpPr/>
            <p:nvPr/>
          </p:nvSpPr>
          <p:spPr>
            <a:xfrm>
              <a:off x="5880756" y="2304464"/>
              <a:ext cx="235087" cy="27500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7B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66"/>
            <p:cNvSpPr txBox="1"/>
            <p:nvPr/>
          </p:nvSpPr>
          <p:spPr>
            <a:xfrm>
              <a:off x="5880756" y="2359465"/>
              <a:ext cx="164561" cy="165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sap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2249" name="Google Shape;2249;p366"/>
            <p:cNvSpPr/>
            <p:nvPr/>
          </p:nvSpPr>
          <p:spPr>
            <a:xfrm>
              <a:off x="6213427" y="1764740"/>
              <a:ext cx="1108901" cy="1354455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366"/>
            <p:cNvSpPr txBox="1"/>
            <p:nvPr/>
          </p:nvSpPr>
          <p:spPr>
            <a:xfrm>
              <a:off x="6245906" y="1797219"/>
              <a:ext cx="1043943" cy="1289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Advanced-</a:t>
              </a:r>
              <a:endParaRPr sz="1600" b="0" i="0" u="none" strike="noStrike" cap="none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Skilled Jobs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1" name="Google Shape;2251;p366"/>
          <p:cNvSpPr txBox="1">
            <a:spLocks noGrp="1"/>
          </p:cNvSpPr>
          <p:nvPr>
            <p:ph type="body" idx="1"/>
          </p:nvPr>
        </p:nvSpPr>
        <p:spPr>
          <a:xfrm>
            <a:off x="584200" y="381000"/>
            <a:ext cx="11023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/>
              <a:t>State Career Pathways Framework</a:t>
            </a:r>
            <a:endParaRPr/>
          </a:p>
        </p:txBody>
      </p:sp>
      <p:sp>
        <p:nvSpPr>
          <p:cNvPr id="2252" name="Google Shape;2252;p366"/>
          <p:cNvSpPr/>
          <p:nvPr/>
        </p:nvSpPr>
        <p:spPr>
          <a:xfrm>
            <a:off x="9982200" y="1371600"/>
            <a:ext cx="1884600" cy="419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CA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4876"/>
                </a:solidFill>
                <a:latin typeface="Arial"/>
                <a:ea typeface="Arial"/>
                <a:cs typeface="Arial"/>
                <a:sym typeface="Arial"/>
              </a:rPr>
              <a:t>OUTCOMES: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sap"/>
              <a:buNone/>
            </a:pPr>
            <a:endParaRPr sz="1600" b="0" i="0" u="none" strike="noStrike" cap="none">
              <a:solidFill>
                <a:srgbClr val="004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4876"/>
                </a:solidFill>
                <a:latin typeface="Arial"/>
                <a:ea typeface="Arial"/>
                <a:cs typeface="Arial"/>
                <a:sym typeface="Arial"/>
              </a:rPr>
              <a:t>Individuals Earn Promising Credentials for Priority Occupations</a:t>
            </a:r>
            <a:endParaRPr sz="1600" b="1" i="0" u="none" strike="noStrike" cap="none">
              <a:solidFill>
                <a:srgbClr val="004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sap"/>
              <a:buNone/>
            </a:pPr>
            <a:endParaRPr sz="1600" b="1" i="0" u="none" strike="noStrike" cap="none">
              <a:solidFill>
                <a:srgbClr val="004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4876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sap"/>
              <a:buNone/>
            </a:pPr>
            <a:endParaRPr sz="1600" b="1" i="0" u="none" strike="noStrike" cap="none">
              <a:solidFill>
                <a:srgbClr val="0048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4876"/>
                </a:solidFill>
                <a:latin typeface="Arial"/>
                <a:ea typeface="Arial"/>
                <a:cs typeface="Arial"/>
                <a:sym typeface="Arial"/>
              </a:rPr>
              <a:t> Economic Advancement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3" name="Google Shape;2253;p366"/>
          <p:cNvGrpSpPr/>
          <p:nvPr/>
        </p:nvGrpSpPr>
        <p:grpSpPr>
          <a:xfrm>
            <a:off x="2428930" y="2078222"/>
            <a:ext cx="7334138" cy="609601"/>
            <a:chOff x="1236" y="0"/>
            <a:chExt cx="7334138" cy="609601"/>
          </a:xfrm>
        </p:grpSpPr>
        <p:sp>
          <p:nvSpPr>
            <p:cNvPr id="2254" name="Google Shape;2254;p366"/>
            <p:cNvSpPr/>
            <p:nvPr/>
          </p:nvSpPr>
          <p:spPr>
            <a:xfrm>
              <a:off x="1236" y="0"/>
              <a:ext cx="3798168" cy="609601"/>
            </a:xfrm>
            <a:prstGeom prst="homePlate">
              <a:avLst>
                <a:gd name="adj" fmla="val 50000"/>
              </a:avLst>
            </a:prstGeom>
            <a:solidFill>
              <a:srgbClr val="7BDEDC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366"/>
            <p:cNvSpPr txBox="1"/>
            <p:nvPr/>
          </p:nvSpPr>
          <p:spPr>
            <a:xfrm>
              <a:off x="1236" y="0"/>
              <a:ext cx="3645768" cy="609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2650" rIns="21325" bIns="42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dk2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     Secondary Pathway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366"/>
            <p:cNvSpPr/>
            <p:nvPr/>
          </p:nvSpPr>
          <p:spPr>
            <a:xfrm>
              <a:off x="2822145" y="0"/>
              <a:ext cx="4513229" cy="609601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366"/>
            <p:cNvSpPr txBox="1"/>
            <p:nvPr/>
          </p:nvSpPr>
          <p:spPr>
            <a:xfrm>
              <a:off x="3126946" y="0"/>
              <a:ext cx="3903628" cy="609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Asap Condensed SemiBold"/>
                <a:buNone/>
              </a:pPr>
              <a:r>
                <a:rPr lang="en-US" sz="1600" b="0" i="0" u="none" strike="noStrike" cap="none">
                  <a:solidFill>
                    <a:schemeClr val="dk2"/>
                  </a:solidFill>
                  <a:latin typeface="Asap Condensed SemiBold"/>
                  <a:ea typeface="Asap Condensed SemiBold"/>
                  <a:cs typeface="Asap Condensed SemiBold"/>
                  <a:sym typeface="Asap Condensed SemiBold"/>
                </a:rPr>
                <a:t>        Postsecondary Pathway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58" name="Google Shape;2258;p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1385" y="1524000"/>
            <a:ext cx="458624" cy="733798"/>
          </a:xfrm>
          <a:prstGeom prst="rect">
            <a:avLst/>
          </a:prstGeom>
          <a:noFill/>
          <a:ln>
            <a:noFill/>
          </a:ln>
        </p:spPr>
      </p:pic>
      <p:sp>
        <p:nvSpPr>
          <p:cNvPr id="2259" name="Google Shape;2259;p366"/>
          <p:cNvSpPr txBox="1"/>
          <p:nvPr/>
        </p:nvSpPr>
        <p:spPr>
          <a:xfrm>
            <a:off x="5514193" y="1632965"/>
            <a:ext cx="1097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7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4876"/>
                </a:solidFill>
                <a:latin typeface="Arial"/>
                <a:ea typeface="Arial"/>
                <a:cs typeface="Arial"/>
                <a:sym typeface="Arial"/>
              </a:rPr>
              <a:t>Endorsement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0" name="Google Shape;2260;p366"/>
          <p:cNvGrpSpPr/>
          <p:nvPr/>
        </p:nvGrpSpPr>
        <p:grpSpPr>
          <a:xfrm>
            <a:off x="6328112" y="4233424"/>
            <a:ext cx="1315738" cy="1286749"/>
            <a:chOff x="6380461" y="4026289"/>
            <a:chExt cx="1315738" cy="1286749"/>
          </a:xfrm>
        </p:grpSpPr>
        <p:sp>
          <p:nvSpPr>
            <p:cNvPr id="2261" name="Google Shape;2261;p366"/>
            <p:cNvSpPr txBox="1"/>
            <p:nvPr/>
          </p:nvSpPr>
          <p:spPr>
            <a:xfrm>
              <a:off x="6380461" y="4026289"/>
              <a:ext cx="11404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AA/AAS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2" name="Google Shape;2262;p366" descr="Diploma ro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357607">
              <a:off x="6595625" y="421246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3" name="Google Shape;2263;p366"/>
          <p:cNvGrpSpPr/>
          <p:nvPr/>
        </p:nvGrpSpPr>
        <p:grpSpPr>
          <a:xfrm>
            <a:off x="7871534" y="4233424"/>
            <a:ext cx="1286748" cy="1286750"/>
            <a:chOff x="7910594" y="4026289"/>
            <a:chExt cx="1286748" cy="1286750"/>
          </a:xfrm>
        </p:grpSpPr>
        <p:sp>
          <p:nvSpPr>
            <p:cNvPr id="2264" name="Google Shape;2264;p366"/>
            <p:cNvSpPr txBox="1"/>
            <p:nvPr/>
          </p:nvSpPr>
          <p:spPr>
            <a:xfrm>
              <a:off x="8140571" y="4026289"/>
              <a:ext cx="7338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BA/BS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5" name="Google Shape;2265;p366" descr="Diploma ro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357607">
              <a:off x="8096768" y="421246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6" name="Google Shape;2266;p366"/>
          <p:cNvGrpSpPr/>
          <p:nvPr/>
        </p:nvGrpSpPr>
        <p:grpSpPr>
          <a:xfrm>
            <a:off x="4789257" y="4114482"/>
            <a:ext cx="1097800" cy="1126136"/>
            <a:chOff x="4789257" y="3907347"/>
            <a:chExt cx="1097800" cy="1126136"/>
          </a:xfrm>
        </p:grpSpPr>
        <p:sp>
          <p:nvSpPr>
            <p:cNvPr id="2267" name="Google Shape;2267;p366"/>
            <p:cNvSpPr txBox="1"/>
            <p:nvPr/>
          </p:nvSpPr>
          <p:spPr>
            <a:xfrm>
              <a:off x="4789257" y="3907347"/>
              <a:ext cx="1097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Stackable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Credentials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8" name="Google Shape;2268;p366" descr="Diplom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75785" y="4283658"/>
              <a:ext cx="749825" cy="749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9" name="Google Shape;2269;p366"/>
          <p:cNvGrpSpPr/>
          <p:nvPr/>
        </p:nvGrpSpPr>
        <p:grpSpPr>
          <a:xfrm>
            <a:off x="3206776" y="4114482"/>
            <a:ext cx="1097800" cy="1126136"/>
            <a:chOff x="4789257" y="3907347"/>
            <a:chExt cx="1097800" cy="1126136"/>
          </a:xfrm>
        </p:grpSpPr>
        <p:sp>
          <p:nvSpPr>
            <p:cNvPr id="2270" name="Google Shape;2270;p366"/>
            <p:cNvSpPr txBox="1"/>
            <p:nvPr/>
          </p:nvSpPr>
          <p:spPr>
            <a:xfrm>
              <a:off x="4789257" y="3907347"/>
              <a:ext cx="1097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Stackable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876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4876"/>
                  </a:solidFill>
                  <a:latin typeface="Arial"/>
                  <a:ea typeface="Arial"/>
                  <a:cs typeface="Arial"/>
                  <a:sym typeface="Arial"/>
                </a:rPr>
                <a:t>Credentials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1" name="Google Shape;2271;p366" descr="Diplom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75785" y="4283658"/>
              <a:ext cx="749825" cy="749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2" name="Google Shape;2272;p366"/>
          <p:cNvSpPr/>
          <p:nvPr/>
        </p:nvSpPr>
        <p:spPr>
          <a:xfrm>
            <a:off x="584200" y="1093975"/>
            <a:ext cx="1662270" cy="487761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367"/>
          <p:cNvSpPr txBox="1">
            <a:spLocks noGrp="1"/>
          </p:cNvSpPr>
          <p:nvPr>
            <p:ph type="body" idx="1"/>
          </p:nvPr>
        </p:nvSpPr>
        <p:spPr>
          <a:xfrm>
            <a:off x="6715725" y="1434688"/>
            <a:ext cx="51456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rPr lang="en-US" sz="4400">
                <a:solidFill>
                  <a:schemeClr val="lt1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System Design vs. Student Reality</a:t>
            </a:r>
            <a:endParaRPr sz="4400">
              <a:solidFill>
                <a:schemeClr val="lt1"/>
              </a:solidFill>
              <a:latin typeface="Asap Condensed SemiBold"/>
              <a:ea typeface="Asap Condensed SemiBold"/>
              <a:cs typeface="Asap Condensed SemiBold"/>
              <a:sym typeface="Asap Condensed SemiBold"/>
            </a:endParaRPr>
          </a:p>
        </p:txBody>
      </p:sp>
      <p:pic>
        <p:nvPicPr>
          <p:cNvPr id="2279" name="Google Shape;2279;p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75" y="491526"/>
            <a:ext cx="5473575" cy="54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0" name="Google Shape;2280;p367"/>
          <p:cNvSpPr txBox="1"/>
          <p:nvPr/>
        </p:nvSpPr>
        <p:spPr>
          <a:xfrm>
            <a:off x="6684975" y="3368013"/>
            <a:ext cx="5145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EAB Infographic: Is your enrollment process a game of Chutes and Ladders? </a:t>
            </a:r>
            <a:r>
              <a:rPr lang="en-US" sz="1400" b="0" i="0" u="sng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https://eab.com/insights/infographic/community-college/is-your-enrollment-process-a-game-of-chutes-and-ladders/</a:t>
            </a:r>
            <a:endParaRPr sz="14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p368"/>
          <p:cNvSpPr/>
          <p:nvPr/>
        </p:nvSpPr>
        <p:spPr>
          <a:xfrm>
            <a:off x="381000" y="2438400"/>
            <a:ext cx="2286000" cy="3089189"/>
          </a:xfrm>
          <a:prstGeom prst="rect">
            <a:avLst/>
          </a:prstGeom>
          <a:solidFill>
            <a:srgbClr val="A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 Condensed SemiBold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Bridge Programs: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sap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Prepare adults with limited academic or English skills for postsecondary, leading to in-demand, middle- and advanced-skills occupations.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68"/>
          <p:cNvSpPr/>
          <p:nvPr/>
        </p:nvSpPr>
        <p:spPr>
          <a:xfrm>
            <a:off x="5419463" y="2438400"/>
            <a:ext cx="2286000" cy="3089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 Condensed SemiBold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Guided Transfer: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sap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Support system for those who have or are pursuing an associate degree to transfer into a related bachelor’s degree program with no or minimal credit loss.</a:t>
            </a:r>
            <a:endParaRPr sz="1600" b="1" i="0" u="none" strike="noStrike" cap="non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7" name="Google Shape;2287;p368"/>
          <p:cNvSpPr/>
          <p:nvPr/>
        </p:nvSpPr>
        <p:spPr>
          <a:xfrm>
            <a:off x="2900232" y="2438400"/>
            <a:ext cx="2286000" cy="3089189"/>
          </a:xfrm>
          <a:prstGeom prst="rect">
            <a:avLst/>
          </a:prstGeom>
          <a:solidFill>
            <a:srgbClr val="F693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 Condensed SemiBold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Non-Credit Articulation: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sap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Agreement between a community-based or nonprofit program provider and CCC to award credit toward a CCC Credential Pathway.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68"/>
          <p:cNvSpPr/>
          <p:nvPr/>
        </p:nvSpPr>
        <p:spPr>
          <a:xfrm>
            <a:off x="2874036" y="5779668"/>
            <a:ext cx="2286000" cy="716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693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sap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rPr>
              <a:t>One method: </a:t>
            </a:r>
            <a:br>
              <a:rPr lang="en-US" sz="1400" b="0" i="0" u="none" strike="noStrike" cap="none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rPr>
            </a:br>
            <a:r>
              <a:rPr lang="en-US" sz="1400" b="0" i="1" u="none" strike="noStrike" cap="none">
                <a:solidFill>
                  <a:srgbClr val="595959"/>
                </a:solidFill>
                <a:latin typeface="Asap"/>
                <a:ea typeface="Asap"/>
                <a:cs typeface="Asap"/>
                <a:sym typeface="Asap"/>
              </a:rPr>
              <a:t>Prior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68"/>
          <p:cNvSpPr/>
          <p:nvPr/>
        </p:nvSpPr>
        <p:spPr>
          <a:xfrm>
            <a:off x="3798576" y="5410200"/>
            <a:ext cx="457200" cy="47771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93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0" name="Google Shape;2290;p368"/>
          <p:cNvSpPr/>
          <p:nvPr/>
        </p:nvSpPr>
        <p:spPr>
          <a:xfrm>
            <a:off x="7992349" y="2422867"/>
            <a:ext cx="3626004" cy="2987333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 Condensed SemiBold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Acceleration Strategies</a:t>
            </a:r>
            <a:r>
              <a:rPr lang="en-US" sz="1800" b="0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Enabling individuals to attain Promising Credentials in less time and at lower cost than through typical CC Credential Pathway program timelines.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1" name="Google Shape;2291;p368"/>
          <p:cNvGrpSpPr/>
          <p:nvPr/>
        </p:nvGrpSpPr>
        <p:grpSpPr>
          <a:xfrm>
            <a:off x="7968829" y="5779668"/>
            <a:ext cx="3673045" cy="713232"/>
            <a:chOff x="7998962" y="5779668"/>
            <a:chExt cx="3673045" cy="713232"/>
          </a:xfrm>
        </p:grpSpPr>
        <p:sp>
          <p:nvSpPr>
            <p:cNvPr id="2292" name="Google Shape;2292;p368"/>
            <p:cNvSpPr/>
            <p:nvPr/>
          </p:nvSpPr>
          <p:spPr>
            <a:xfrm>
              <a:off x="7998962" y="5779668"/>
              <a:ext cx="1049293" cy="713232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Asap"/>
                <a:buNone/>
              </a:pPr>
              <a:r>
                <a:rPr lang="en-US" sz="1400" b="0" i="1" u="none" strike="noStrike" cap="none">
                  <a:solidFill>
                    <a:srgbClr val="595959"/>
                  </a:solidFill>
                  <a:latin typeface="Asap"/>
                  <a:ea typeface="Asap"/>
                  <a:cs typeface="Asap"/>
                  <a:sym typeface="Asap"/>
                </a:rPr>
                <a:t>Prior Learning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68"/>
            <p:cNvSpPr/>
            <p:nvPr/>
          </p:nvSpPr>
          <p:spPr>
            <a:xfrm>
              <a:off x="9170279" y="5779668"/>
              <a:ext cx="1207873" cy="713232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Asap"/>
                <a:buNone/>
              </a:pPr>
              <a:r>
                <a:rPr lang="en-US" sz="1400" b="0" i="1" u="none" strike="noStrike" cap="none">
                  <a:solidFill>
                    <a:srgbClr val="595959"/>
                  </a:solidFill>
                  <a:latin typeface="Asap"/>
                  <a:ea typeface="Asap"/>
                  <a:cs typeface="Asap"/>
                  <a:sym typeface="Asap"/>
                </a:rPr>
                <a:t>Competency-Based Education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68"/>
            <p:cNvSpPr/>
            <p:nvPr/>
          </p:nvSpPr>
          <p:spPr>
            <a:xfrm>
              <a:off x="10500175" y="5779668"/>
              <a:ext cx="1171832" cy="713232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Asap"/>
                <a:buNone/>
              </a:pPr>
              <a:r>
                <a:rPr lang="en-US" sz="1100" b="0" i="1" u="none" strike="noStrike" cap="none">
                  <a:solidFill>
                    <a:srgbClr val="595959"/>
                  </a:solidFill>
                  <a:latin typeface="Asap"/>
                  <a:ea typeface="Asap"/>
                  <a:cs typeface="Asap"/>
                  <a:sym typeface="Asap"/>
                </a:rPr>
                <a:t>College and Career Pathway Endorsement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368"/>
          <p:cNvGrpSpPr/>
          <p:nvPr/>
        </p:nvGrpSpPr>
        <p:grpSpPr>
          <a:xfrm>
            <a:off x="8327435" y="4912012"/>
            <a:ext cx="3059226" cy="975907"/>
            <a:chOff x="8274587" y="4912012"/>
            <a:chExt cx="3059226" cy="975907"/>
          </a:xfrm>
        </p:grpSpPr>
        <p:sp>
          <p:nvSpPr>
            <p:cNvPr id="2296" name="Google Shape;2296;p368"/>
            <p:cNvSpPr/>
            <p:nvPr/>
          </p:nvSpPr>
          <p:spPr>
            <a:xfrm>
              <a:off x="9523904" y="5373741"/>
              <a:ext cx="457200" cy="477719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sap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368"/>
            <p:cNvSpPr/>
            <p:nvPr/>
          </p:nvSpPr>
          <p:spPr>
            <a:xfrm rot="1070426">
              <a:off x="8389658" y="4962261"/>
              <a:ext cx="457200" cy="8229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sap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368"/>
            <p:cNvSpPr/>
            <p:nvPr/>
          </p:nvSpPr>
          <p:spPr>
            <a:xfrm rot="-1810436">
              <a:off x="10700767" y="5005813"/>
              <a:ext cx="457200" cy="82296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sap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9" name="Google Shape;2299;p368"/>
          <p:cNvSpPr/>
          <p:nvPr/>
        </p:nvSpPr>
        <p:spPr>
          <a:xfrm>
            <a:off x="381000" y="381000"/>
            <a:ext cx="11430000" cy="165024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ap Condensed SemiBold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sap Condensed SemiBold"/>
                <a:ea typeface="Asap Condensed SemiBold"/>
                <a:cs typeface="Asap Condensed SemiBold"/>
                <a:sym typeface="Asap Condensed SemiBold"/>
              </a:rPr>
              <a:t>Pathway Progression Strategies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sap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Coherent strategies that incorporate program sequencing, instructional design models, articulation systems, and related participant supports structured to facilitate an individual’s entry into and movement through stackable credentials culminating in a Promising Credential and Living-wage employment</a:t>
            </a:r>
            <a:r>
              <a:rPr lang="en-US" sz="18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.</a:t>
            </a:r>
            <a:endParaRPr sz="18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300" name="Google Shape;2300;p368"/>
          <p:cNvSpPr/>
          <p:nvPr/>
        </p:nvSpPr>
        <p:spPr>
          <a:xfrm>
            <a:off x="1295400" y="1865581"/>
            <a:ext cx="457200" cy="61253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1" name="Google Shape;2301;p368"/>
          <p:cNvSpPr/>
          <p:nvPr/>
        </p:nvSpPr>
        <p:spPr>
          <a:xfrm>
            <a:off x="6333863" y="1865581"/>
            <a:ext cx="457200" cy="61253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2" name="Google Shape;2302;p368"/>
          <p:cNvSpPr/>
          <p:nvPr/>
        </p:nvSpPr>
        <p:spPr>
          <a:xfrm>
            <a:off x="9576751" y="1865581"/>
            <a:ext cx="457200" cy="61253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3" name="Google Shape;2303;p368"/>
          <p:cNvSpPr/>
          <p:nvPr/>
        </p:nvSpPr>
        <p:spPr>
          <a:xfrm>
            <a:off x="3822808" y="1865581"/>
            <a:ext cx="457200" cy="61253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sap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Systems Master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dSystems Master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EdSystems">
      <a:dk1>
        <a:srgbClr val="000000"/>
      </a:dk1>
      <a:lt1>
        <a:srgbClr val="FFFFFF"/>
      </a:lt1>
      <a:dk2>
        <a:srgbClr val="004876"/>
      </a:dk2>
      <a:lt2>
        <a:srgbClr val="F2F2F2"/>
      </a:lt2>
      <a:accent1>
        <a:srgbClr val="0077A8"/>
      </a:accent1>
      <a:accent2>
        <a:srgbClr val="9FA6AB"/>
      </a:accent2>
      <a:accent3>
        <a:srgbClr val="30BEBC"/>
      </a:accent3>
      <a:accent4>
        <a:srgbClr val="004876"/>
      </a:accent4>
      <a:accent5>
        <a:srgbClr val="07826F"/>
      </a:accent5>
      <a:accent6>
        <a:srgbClr val="D8D8D8"/>
      </a:accent6>
      <a:hlink>
        <a:srgbClr val="0077A8"/>
      </a:hlink>
      <a:folHlink>
        <a:srgbClr val="0048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2BBCF13D0B54BA6F019D4ADC6FF0A" ma:contentTypeVersion="3" ma:contentTypeDescription="Create a new document." ma:contentTypeScope="" ma:versionID="81be4bf206c7728b0ee89401ad84486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482F1EC-85A4-487B-990F-F3C88C2701DF}"/>
</file>

<file path=customXml/itemProps2.xml><?xml version="1.0" encoding="utf-8"?>
<ds:datastoreItem xmlns:ds="http://schemas.openxmlformats.org/officeDocument/2006/customXml" ds:itemID="{AC7E2B16-3911-458D-9359-ABF29A2B6C94}"/>
</file>

<file path=customXml/itemProps3.xml><?xml version="1.0" encoding="utf-8"?>
<ds:datastoreItem xmlns:ds="http://schemas.openxmlformats.org/officeDocument/2006/customXml" ds:itemID="{04D6D62D-C811-4934-B7BC-7A0AF793D01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2236</Words>
  <Application>Microsoft Office PowerPoint</Application>
  <PresentationFormat>Widescreen</PresentationFormat>
  <Paragraphs>422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Calibri</vt:lpstr>
      <vt:lpstr>Roboto</vt:lpstr>
      <vt:lpstr>Oswald</vt:lpstr>
      <vt:lpstr>Asap Condensed SemiBold</vt:lpstr>
      <vt:lpstr>Arial Narrow</vt:lpstr>
      <vt:lpstr>Asap Condensed</vt:lpstr>
      <vt:lpstr>Asap</vt:lpstr>
      <vt:lpstr>Verdana</vt:lpstr>
      <vt:lpstr>EdSystems Master</vt:lpstr>
      <vt:lpstr>Custom Design</vt:lpstr>
      <vt:lpstr>Custom Design</vt:lpstr>
      <vt:lpstr>1_EdSystems Master</vt:lpstr>
      <vt:lpstr>Custom Design</vt:lpstr>
      <vt:lpstr>Custom Design</vt:lpstr>
      <vt:lpstr>1_Custom Design</vt:lpstr>
      <vt:lpstr>Career Pathways Information Session</vt:lpstr>
      <vt:lpstr>Agenda</vt:lpstr>
      <vt:lpstr>  </vt:lpstr>
      <vt:lpstr>PowerPoint Presentation</vt:lpstr>
      <vt:lpstr>Career Pathways Definition: Multiple pages!</vt:lpstr>
      <vt:lpstr>Useful Pathways Progression Frameworks</vt:lpstr>
      <vt:lpstr>PowerPoint Presentation</vt:lpstr>
      <vt:lpstr>PowerPoint Presentation</vt:lpstr>
      <vt:lpstr>PowerPoint Presentation</vt:lpstr>
      <vt:lpstr>Pathways System Framework</vt:lpstr>
      <vt:lpstr>PowerPoint Presentation</vt:lpstr>
      <vt:lpstr>Pathway Creation: Aligning to Labor Market Information</vt:lpstr>
      <vt:lpstr>Criteria for Pathway Occupations</vt:lpstr>
      <vt:lpstr>Living Wage = The minimum salary you would need in order to cover the cost of living expenses (i.e. pay all your bills) in your community based on typical expenses for that area.</vt:lpstr>
      <vt:lpstr>What info do we have for various jobs?</vt:lpstr>
      <vt:lpstr>Let’s Explore Together</vt:lpstr>
      <vt:lpstr>Wages</vt:lpstr>
      <vt:lpstr>Projected Employment</vt:lpstr>
      <vt:lpstr>Existing Labor Market Analyses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Illinois DOTL Framework (Adopted March 2021)</vt:lpstr>
      <vt:lpstr>Pathway Creation: Aligning Competencies and Skill Progression</vt:lpstr>
      <vt:lpstr>State Pathways Policy Framework: College, Career and Life Ready</vt:lpstr>
      <vt:lpstr>PowerPoint Presentation</vt:lpstr>
      <vt:lpstr>Recommended Technical &amp; Employability Competencies</vt:lpstr>
      <vt:lpstr>Recommended Technical &amp; Employability Competencies</vt:lpstr>
      <vt:lpstr>Recommended Technical &amp; Employability Competencies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Pathways Information Session</dc:title>
  <dc:creator>David Garvey</dc:creator>
  <cp:lastModifiedBy>David Garvey</cp:lastModifiedBy>
  <cp:revision>1</cp:revision>
  <dcterms:modified xsi:type="dcterms:W3CDTF">2021-10-04T20:24:31Z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0x0101001E72BBCF13D0B54BA6F019D4ADC6FF0A</vt:lpwstr>
  </property>
</Properties>
</file>