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4"/>
  </p:sldMasterIdLst>
  <p:sldIdLst>
    <p:sldId id="257" r:id="rId5"/>
  </p:sldIdLst>
  <p:sldSz cx="7772400" cy="100584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7073"/>
    <p:restoredTop sz="94599"/>
  </p:normalViewPr>
  <p:slideViewPr>
    <p:cSldViewPr snapToGrid="0" snapToObjects="1">
      <p:cViewPr varScale="1">
        <p:scale>
          <a:sx n="69" d="100"/>
          <a:sy n="69" d="100"/>
        </p:scale>
        <p:origin x="2946" y="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presProps" Target="presProps.xml"/><Relationship Id="rId5" Type="http://schemas.openxmlformats.org/officeDocument/2006/relationships/slide" Target="slides/slide1.xml"/><Relationship Id="rId4" Type="http://schemas.openxmlformats.org/officeDocument/2006/relationships/slideMaster" Target="slideMasters/slideMaster1.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82930" y="1646133"/>
            <a:ext cx="6606540" cy="3501813"/>
          </a:xfrm>
        </p:spPr>
        <p:txBody>
          <a:bodyPr anchor="b"/>
          <a:lstStyle>
            <a:lvl1pPr algn="ctr">
              <a:defRPr sz="5100"/>
            </a:lvl1pPr>
          </a:lstStyle>
          <a:p>
            <a:r>
              <a:rPr lang="en-US"/>
              <a:t>Click to edit Master title style</a:t>
            </a:r>
            <a:endParaRPr lang="en-US" dirty="0"/>
          </a:p>
        </p:txBody>
      </p:sp>
      <p:sp>
        <p:nvSpPr>
          <p:cNvPr id="3" name="Subtitle 2"/>
          <p:cNvSpPr>
            <a:spLocks noGrp="1"/>
          </p:cNvSpPr>
          <p:nvPr>
            <p:ph type="subTitle" idx="1"/>
          </p:nvPr>
        </p:nvSpPr>
        <p:spPr>
          <a:xfrm>
            <a:off x="971550" y="5282989"/>
            <a:ext cx="5829300" cy="2428451"/>
          </a:xfrm>
        </p:spPr>
        <p:txBody>
          <a:bodyPr/>
          <a:lstStyle>
            <a:lvl1pPr marL="0" indent="0" algn="ctr">
              <a:buNone/>
              <a:defRPr sz="2040"/>
            </a:lvl1pPr>
            <a:lvl2pPr marL="388620" indent="0" algn="ctr">
              <a:buNone/>
              <a:defRPr sz="1700"/>
            </a:lvl2pPr>
            <a:lvl3pPr marL="777240" indent="0" algn="ctr">
              <a:buNone/>
              <a:defRPr sz="1530"/>
            </a:lvl3pPr>
            <a:lvl4pPr marL="1165860" indent="0" algn="ctr">
              <a:buNone/>
              <a:defRPr sz="1360"/>
            </a:lvl4pPr>
            <a:lvl5pPr marL="1554480" indent="0" algn="ctr">
              <a:buNone/>
              <a:defRPr sz="1360"/>
            </a:lvl5pPr>
            <a:lvl6pPr marL="1943100" indent="0" algn="ctr">
              <a:buNone/>
              <a:defRPr sz="1360"/>
            </a:lvl6pPr>
            <a:lvl7pPr marL="2331720" indent="0" algn="ctr">
              <a:buNone/>
              <a:defRPr sz="1360"/>
            </a:lvl7pPr>
            <a:lvl8pPr marL="2720340" indent="0" algn="ctr">
              <a:buNone/>
              <a:defRPr sz="1360"/>
            </a:lvl8pPr>
            <a:lvl9pPr marL="3108960" indent="0" algn="ctr">
              <a:buNone/>
              <a:defRPr sz="136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361E6E73-E903-5F4A-93F5-96237F4182C3}" type="datetimeFigureOut">
              <a:rPr lang="en-US" smtClean="0"/>
              <a:t>10/10/2018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07A49E-F53A-4144-BF6E-9C695CD25042}"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61E6E73-E903-5F4A-93F5-96237F4182C3}" type="datetimeFigureOut">
              <a:rPr lang="en-US" smtClean="0"/>
              <a:t>10/10/2018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07A49E-F53A-4144-BF6E-9C695CD25042}"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562124" y="535517"/>
            <a:ext cx="1675924" cy="8524029"/>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534353" y="535517"/>
            <a:ext cx="4930616" cy="852402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61E6E73-E903-5F4A-93F5-96237F4182C3}" type="datetimeFigureOut">
              <a:rPr lang="en-US" smtClean="0"/>
              <a:t>10/10/2018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07A49E-F53A-4144-BF6E-9C695CD25042}"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61E6E73-E903-5F4A-93F5-96237F4182C3}" type="datetimeFigureOut">
              <a:rPr lang="en-US" smtClean="0"/>
              <a:t>10/10/2018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07A49E-F53A-4144-BF6E-9C695CD25042}"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30305" y="2507618"/>
            <a:ext cx="6703695" cy="4184014"/>
          </a:xfrm>
        </p:spPr>
        <p:txBody>
          <a:bodyPr anchor="b"/>
          <a:lstStyle>
            <a:lvl1pPr>
              <a:defRPr sz="5100"/>
            </a:lvl1pPr>
          </a:lstStyle>
          <a:p>
            <a:r>
              <a:rPr lang="en-US"/>
              <a:t>Click to edit Master title style</a:t>
            </a:r>
            <a:endParaRPr lang="en-US" dirty="0"/>
          </a:p>
        </p:txBody>
      </p:sp>
      <p:sp>
        <p:nvSpPr>
          <p:cNvPr id="3" name="Text Placeholder 2"/>
          <p:cNvSpPr>
            <a:spLocks noGrp="1"/>
          </p:cNvSpPr>
          <p:nvPr>
            <p:ph type="body" idx="1"/>
          </p:nvPr>
        </p:nvSpPr>
        <p:spPr>
          <a:xfrm>
            <a:off x="530305" y="6731215"/>
            <a:ext cx="6703695" cy="2200274"/>
          </a:xfrm>
        </p:spPr>
        <p:txBody>
          <a:bodyPr/>
          <a:lstStyle>
            <a:lvl1pPr marL="0" indent="0">
              <a:buNone/>
              <a:defRPr sz="2040">
                <a:solidFill>
                  <a:schemeClr val="tx1"/>
                </a:solidFill>
              </a:defRPr>
            </a:lvl1pPr>
            <a:lvl2pPr marL="388620" indent="0">
              <a:buNone/>
              <a:defRPr sz="1700">
                <a:solidFill>
                  <a:schemeClr val="tx1">
                    <a:tint val="75000"/>
                  </a:schemeClr>
                </a:solidFill>
              </a:defRPr>
            </a:lvl2pPr>
            <a:lvl3pPr marL="777240" indent="0">
              <a:buNone/>
              <a:defRPr sz="1530">
                <a:solidFill>
                  <a:schemeClr val="tx1">
                    <a:tint val="75000"/>
                  </a:schemeClr>
                </a:solidFill>
              </a:defRPr>
            </a:lvl3pPr>
            <a:lvl4pPr marL="1165860" indent="0">
              <a:buNone/>
              <a:defRPr sz="1360">
                <a:solidFill>
                  <a:schemeClr val="tx1">
                    <a:tint val="75000"/>
                  </a:schemeClr>
                </a:solidFill>
              </a:defRPr>
            </a:lvl4pPr>
            <a:lvl5pPr marL="1554480" indent="0">
              <a:buNone/>
              <a:defRPr sz="1360">
                <a:solidFill>
                  <a:schemeClr val="tx1">
                    <a:tint val="75000"/>
                  </a:schemeClr>
                </a:solidFill>
              </a:defRPr>
            </a:lvl5pPr>
            <a:lvl6pPr marL="1943100" indent="0">
              <a:buNone/>
              <a:defRPr sz="1360">
                <a:solidFill>
                  <a:schemeClr val="tx1">
                    <a:tint val="75000"/>
                  </a:schemeClr>
                </a:solidFill>
              </a:defRPr>
            </a:lvl6pPr>
            <a:lvl7pPr marL="2331720" indent="0">
              <a:buNone/>
              <a:defRPr sz="1360">
                <a:solidFill>
                  <a:schemeClr val="tx1">
                    <a:tint val="75000"/>
                  </a:schemeClr>
                </a:solidFill>
              </a:defRPr>
            </a:lvl7pPr>
            <a:lvl8pPr marL="2720340" indent="0">
              <a:buNone/>
              <a:defRPr sz="1360">
                <a:solidFill>
                  <a:schemeClr val="tx1">
                    <a:tint val="75000"/>
                  </a:schemeClr>
                </a:solidFill>
              </a:defRPr>
            </a:lvl8pPr>
            <a:lvl9pPr marL="3108960" indent="0">
              <a:buNone/>
              <a:defRPr sz="136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61E6E73-E903-5F4A-93F5-96237F4182C3}" type="datetimeFigureOut">
              <a:rPr lang="en-US" smtClean="0"/>
              <a:t>10/10/2018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07A49E-F53A-4144-BF6E-9C695CD25042}"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534353" y="2677584"/>
            <a:ext cx="3303270" cy="63819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934778" y="2677584"/>
            <a:ext cx="3303270" cy="63819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361E6E73-E903-5F4A-93F5-96237F4182C3}" type="datetimeFigureOut">
              <a:rPr lang="en-US" smtClean="0"/>
              <a:t>10/10/2018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A07A49E-F53A-4144-BF6E-9C695CD25042}"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5365" y="535519"/>
            <a:ext cx="6703695" cy="1944159"/>
          </a:xfrm>
        </p:spPr>
        <p:txBody>
          <a:bodyPr/>
          <a:lstStyle/>
          <a:p>
            <a:r>
              <a:rPr lang="en-US"/>
              <a:t>Click to edit Master title style</a:t>
            </a:r>
            <a:endParaRPr lang="en-US" dirty="0"/>
          </a:p>
        </p:txBody>
      </p:sp>
      <p:sp>
        <p:nvSpPr>
          <p:cNvPr id="3" name="Text Placeholder 2"/>
          <p:cNvSpPr>
            <a:spLocks noGrp="1"/>
          </p:cNvSpPr>
          <p:nvPr>
            <p:ph type="body" idx="1"/>
          </p:nvPr>
        </p:nvSpPr>
        <p:spPr>
          <a:xfrm>
            <a:off x="535366" y="2465706"/>
            <a:ext cx="3288089" cy="1208404"/>
          </a:xfrm>
        </p:spPr>
        <p:txBody>
          <a:bodyPr anchor="b"/>
          <a:lstStyle>
            <a:lvl1pPr marL="0" indent="0">
              <a:buNone/>
              <a:defRPr sz="2040" b="1"/>
            </a:lvl1pPr>
            <a:lvl2pPr marL="388620" indent="0">
              <a:buNone/>
              <a:defRPr sz="1700" b="1"/>
            </a:lvl2pPr>
            <a:lvl3pPr marL="777240" indent="0">
              <a:buNone/>
              <a:defRPr sz="1530" b="1"/>
            </a:lvl3pPr>
            <a:lvl4pPr marL="1165860" indent="0">
              <a:buNone/>
              <a:defRPr sz="1360" b="1"/>
            </a:lvl4pPr>
            <a:lvl5pPr marL="1554480" indent="0">
              <a:buNone/>
              <a:defRPr sz="1360" b="1"/>
            </a:lvl5pPr>
            <a:lvl6pPr marL="1943100" indent="0">
              <a:buNone/>
              <a:defRPr sz="1360" b="1"/>
            </a:lvl6pPr>
            <a:lvl7pPr marL="2331720" indent="0">
              <a:buNone/>
              <a:defRPr sz="1360" b="1"/>
            </a:lvl7pPr>
            <a:lvl8pPr marL="2720340" indent="0">
              <a:buNone/>
              <a:defRPr sz="1360" b="1"/>
            </a:lvl8pPr>
            <a:lvl9pPr marL="3108960" indent="0">
              <a:buNone/>
              <a:defRPr sz="1360" b="1"/>
            </a:lvl9pPr>
          </a:lstStyle>
          <a:p>
            <a:pPr lvl="0"/>
            <a:r>
              <a:rPr lang="en-US"/>
              <a:t>Click to edit Master text styles</a:t>
            </a:r>
          </a:p>
        </p:txBody>
      </p:sp>
      <p:sp>
        <p:nvSpPr>
          <p:cNvPr id="4" name="Content Placeholder 3"/>
          <p:cNvSpPr>
            <a:spLocks noGrp="1"/>
          </p:cNvSpPr>
          <p:nvPr>
            <p:ph sz="half" idx="2"/>
          </p:nvPr>
        </p:nvSpPr>
        <p:spPr>
          <a:xfrm>
            <a:off x="535366" y="3674110"/>
            <a:ext cx="3288089" cy="54040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934778" y="2465706"/>
            <a:ext cx="3304282" cy="1208404"/>
          </a:xfrm>
        </p:spPr>
        <p:txBody>
          <a:bodyPr anchor="b"/>
          <a:lstStyle>
            <a:lvl1pPr marL="0" indent="0">
              <a:buNone/>
              <a:defRPr sz="2040" b="1"/>
            </a:lvl1pPr>
            <a:lvl2pPr marL="388620" indent="0">
              <a:buNone/>
              <a:defRPr sz="1700" b="1"/>
            </a:lvl2pPr>
            <a:lvl3pPr marL="777240" indent="0">
              <a:buNone/>
              <a:defRPr sz="1530" b="1"/>
            </a:lvl3pPr>
            <a:lvl4pPr marL="1165860" indent="0">
              <a:buNone/>
              <a:defRPr sz="1360" b="1"/>
            </a:lvl4pPr>
            <a:lvl5pPr marL="1554480" indent="0">
              <a:buNone/>
              <a:defRPr sz="1360" b="1"/>
            </a:lvl5pPr>
            <a:lvl6pPr marL="1943100" indent="0">
              <a:buNone/>
              <a:defRPr sz="1360" b="1"/>
            </a:lvl6pPr>
            <a:lvl7pPr marL="2331720" indent="0">
              <a:buNone/>
              <a:defRPr sz="1360" b="1"/>
            </a:lvl7pPr>
            <a:lvl8pPr marL="2720340" indent="0">
              <a:buNone/>
              <a:defRPr sz="1360" b="1"/>
            </a:lvl8pPr>
            <a:lvl9pPr marL="3108960" indent="0">
              <a:buNone/>
              <a:defRPr sz="1360" b="1"/>
            </a:lvl9pPr>
          </a:lstStyle>
          <a:p>
            <a:pPr lvl="0"/>
            <a:r>
              <a:rPr lang="en-US"/>
              <a:t>Click to edit Master text styles</a:t>
            </a:r>
          </a:p>
        </p:txBody>
      </p:sp>
      <p:sp>
        <p:nvSpPr>
          <p:cNvPr id="6" name="Content Placeholder 5"/>
          <p:cNvSpPr>
            <a:spLocks noGrp="1"/>
          </p:cNvSpPr>
          <p:nvPr>
            <p:ph sz="quarter" idx="4"/>
          </p:nvPr>
        </p:nvSpPr>
        <p:spPr>
          <a:xfrm>
            <a:off x="3934778" y="3674110"/>
            <a:ext cx="3304282" cy="54040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361E6E73-E903-5F4A-93F5-96237F4182C3}" type="datetimeFigureOut">
              <a:rPr lang="en-US" smtClean="0"/>
              <a:t>10/10/2018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A07A49E-F53A-4144-BF6E-9C695CD25042}"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361E6E73-E903-5F4A-93F5-96237F4182C3}" type="datetimeFigureOut">
              <a:rPr lang="en-US" smtClean="0"/>
              <a:t>10/10/2018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A07A49E-F53A-4144-BF6E-9C695CD25042}"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61E6E73-E903-5F4A-93F5-96237F4182C3}" type="datetimeFigureOut">
              <a:rPr lang="en-US" smtClean="0"/>
              <a:t>10/10/2018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A07A49E-F53A-4144-BF6E-9C695CD25042}"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65" y="670560"/>
            <a:ext cx="2506801" cy="2346960"/>
          </a:xfrm>
        </p:spPr>
        <p:txBody>
          <a:bodyPr anchor="b"/>
          <a:lstStyle>
            <a:lvl1pPr>
              <a:defRPr sz="2720"/>
            </a:lvl1pPr>
          </a:lstStyle>
          <a:p>
            <a:r>
              <a:rPr lang="en-US"/>
              <a:t>Click to edit Master title style</a:t>
            </a:r>
            <a:endParaRPr lang="en-US" dirty="0"/>
          </a:p>
        </p:txBody>
      </p:sp>
      <p:sp>
        <p:nvSpPr>
          <p:cNvPr id="3" name="Content Placeholder 2"/>
          <p:cNvSpPr>
            <a:spLocks noGrp="1"/>
          </p:cNvSpPr>
          <p:nvPr>
            <p:ph idx="1"/>
          </p:nvPr>
        </p:nvSpPr>
        <p:spPr>
          <a:xfrm>
            <a:off x="3304282" y="1448226"/>
            <a:ext cx="3934778" cy="7147983"/>
          </a:xfrm>
        </p:spPr>
        <p:txBody>
          <a:bodyPr/>
          <a:lstStyle>
            <a:lvl1pPr>
              <a:defRPr sz="2720"/>
            </a:lvl1pPr>
            <a:lvl2pPr>
              <a:defRPr sz="2380"/>
            </a:lvl2pPr>
            <a:lvl3pPr>
              <a:defRPr sz="2040"/>
            </a:lvl3pPr>
            <a:lvl4pPr>
              <a:defRPr sz="1700"/>
            </a:lvl4pPr>
            <a:lvl5pPr>
              <a:defRPr sz="1700"/>
            </a:lvl5pPr>
            <a:lvl6pPr>
              <a:defRPr sz="1700"/>
            </a:lvl6pPr>
            <a:lvl7pPr>
              <a:defRPr sz="1700"/>
            </a:lvl7pPr>
            <a:lvl8pPr>
              <a:defRPr sz="1700"/>
            </a:lvl8pPr>
            <a:lvl9pPr>
              <a:defRPr sz="17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35365" y="3017520"/>
            <a:ext cx="2506801" cy="5590329"/>
          </a:xfrm>
        </p:spPr>
        <p:txBody>
          <a:bodyPr/>
          <a:lstStyle>
            <a:lvl1pPr marL="0" indent="0">
              <a:buNone/>
              <a:defRPr sz="1360"/>
            </a:lvl1pPr>
            <a:lvl2pPr marL="388620" indent="0">
              <a:buNone/>
              <a:defRPr sz="1190"/>
            </a:lvl2pPr>
            <a:lvl3pPr marL="777240" indent="0">
              <a:buNone/>
              <a:defRPr sz="1020"/>
            </a:lvl3pPr>
            <a:lvl4pPr marL="1165860" indent="0">
              <a:buNone/>
              <a:defRPr sz="850"/>
            </a:lvl4pPr>
            <a:lvl5pPr marL="1554480" indent="0">
              <a:buNone/>
              <a:defRPr sz="850"/>
            </a:lvl5pPr>
            <a:lvl6pPr marL="1943100" indent="0">
              <a:buNone/>
              <a:defRPr sz="850"/>
            </a:lvl6pPr>
            <a:lvl7pPr marL="2331720" indent="0">
              <a:buNone/>
              <a:defRPr sz="850"/>
            </a:lvl7pPr>
            <a:lvl8pPr marL="2720340" indent="0">
              <a:buNone/>
              <a:defRPr sz="850"/>
            </a:lvl8pPr>
            <a:lvl9pPr marL="3108960" indent="0">
              <a:buNone/>
              <a:defRPr sz="850"/>
            </a:lvl9pPr>
          </a:lstStyle>
          <a:p>
            <a:pPr lvl="0"/>
            <a:r>
              <a:rPr lang="en-US"/>
              <a:t>Click to edit Master text styles</a:t>
            </a:r>
          </a:p>
        </p:txBody>
      </p:sp>
      <p:sp>
        <p:nvSpPr>
          <p:cNvPr id="5" name="Date Placeholder 4"/>
          <p:cNvSpPr>
            <a:spLocks noGrp="1"/>
          </p:cNvSpPr>
          <p:nvPr>
            <p:ph type="dt" sz="half" idx="10"/>
          </p:nvPr>
        </p:nvSpPr>
        <p:spPr/>
        <p:txBody>
          <a:bodyPr/>
          <a:lstStyle/>
          <a:p>
            <a:fld id="{361E6E73-E903-5F4A-93F5-96237F4182C3}" type="datetimeFigureOut">
              <a:rPr lang="en-US" smtClean="0"/>
              <a:t>10/10/2018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A07A49E-F53A-4144-BF6E-9C695CD25042}"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65" y="670560"/>
            <a:ext cx="2506801" cy="2346960"/>
          </a:xfrm>
        </p:spPr>
        <p:txBody>
          <a:bodyPr anchor="b"/>
          <a:lstStyle>
            <a:lvl1pPr>
              <a:defRPr sz="2720"/>
            </a:lvl1pPr>
          </a:lstStyle>
          <a:p>
            <a:r>
              <a:rPr lang="en-US"/>
              <a:t>Click to edit Master title style</a:t>
            </a:r>
            <a:endParaRPr lang="en-US" dirty="0"/>
          </a:p>
        </p:txBody>
      </p:sp>
      <p:sp>
        <p:nvSpPr>
          <p:cNvPr id="3" name="Picture Placeholder 2"/>
          <p:cNvSpPr>
            <a:spLocks noGrp="1" noChangeAspect="1"/>
          </p:cNvSpPr>
          <p:nvPr>
            <p:ph type="pic" idx="1"/>
          </p:nvPr>
        </p:nvSpPr>
        <p:spPr>
          <a:xfrm>
            <a:off x="3304282" y="1448226"/>
            <a:ext cx="3934778" cy="7147983"/>
          </a:xfrm>
        </p:spPr>
        <p:txBody>
          <a:bodyPr anchor="t"/>
          <a:lstStyle>
            <a:lvl1pPr marL="0" indent="0">
              <a:buNone/>
              <a:defRPr sz="2720"/>
            </a:lvl1pPr>
            <a:lvl2pPr marL="388620" indent="0">
              <a:buNone/>
              <a:defRPr sz="2380"/>
            </a:lvl2pPr>
            <a:lvl3pPr marL="777240" indent="0">
              <a:buNone/>
              <a:defRPr sz="2040"/>
            </a:lvl3pPr>
            <a:lvl4pPr marL="1165860" indent="0">
              <a:buNone/>
              <a:defRPr sz="1700"/>
            </a:lvl4pPr>
            <a:lvl5pPr marL="1554480" indent="0">
              <a:buNone/>
              <a:defRPr sz="1700"/>
            </a:lvl5pPr>
            <a:lvl6pPr marL="1943100" indent="0">
              <a:buNone/>
              <a:defRPr sz="1700"/>
            </a:lvl6pPr>
            <a:lvl7pPr marL="2331720" indent="0">
              <a:buNone/>
              <a:defRPr sz="1700"/>
            </a:lvl7pPr>
            <a:lvl8pPr marL="2720340" indent="0">
              <a:buNone/>
              <a:defRPr sz="1700"/>
            </a:lvl8pPr>
            <a:lvl9pPr marL="3108960" indent="0">
              <a:buNone/>
              <a:defRPr sz="1700"/>
            </a:lvl9pPr>
          </a:lstStyle>
          <a:p>
            <a:r>
              <a:rPr lang="en-US"/>
              <a:t>Drag picture to placeholder or click icon to add</a:t>
            </a:r>
            <a:endParaRPr lang="en-US" dirty="0"/>
          </a:p>
        </p:txBody>
      </p:sp>
      <p:sp>
        <p:nvSpPr>
          <p:cNvPr id="4" name="Text Placeholder 3"/>
          <p:cNvSpPr>
            <a:spLocks noGrp="1"/>
          </p:cNvSpPr>
          <p:nvPr>
            <p:ph type="body" sz="half" idx="2"/>
          </p:nvPr>
        </p:nvSpPr>
        <p:spPr>
          <a:xfrm>
            <a:off x="535365" y="3017520"/>
            <a:ext cx="2506801" cy="5590329"/>
          </a:xfrm>
        </p:spPr>
        <p:txBody>
          <a:bodyPr/>
          <a:lstStyle>
            <a:lvl1pPr marL="0" indent="0">
              <a:buNone/>
              <a:defRPr sz="1360"/>
            </a:lvl1pPr>
            <a:lvl2pPr marL="388620" indent="0">
              <a:buNone/>
              <a:defRPr sz="1190"/>
            </a:lvl2pPr>
            <a:lvl3pPr marL="777240" indent="0">
              <a:buNone/>
              <a:defRPr sz="1020"/>
            </a:lvl3pPr>
            <a:lvl4pPr marL="1165860" indent="0">
              <a:buNone/>
              <a:defRPr sz="850"/>
            </a:lvl4pPr>
            <a:lvl5pPr marL="1554480" indent="0">
              <a:buNone/>
              <a:defRPr sz="850"/>
            </a:lvl5pPr>
            <a:lvl6pPr marL="1943100" indent="0">
              <a:buNone/>
              <a:defRPr sz="850"/>
            </a:lvl6pPr>
            <a:lvl7pPr marL="2331720" indent="0">
              <a:buNone/>
              <a:defRPr sz="850"/>
            </a:lvl7pPr>
            <a:lvl8pPr marL="2720340" indent="0">
              <a:buNone/>
              <a:defRPr sz="850"/>
            </a:lvl8pPr>
            <a:lvl9pPr marL="3108960" indent="0">
              <a:buNone/>
              <a:defRPr sz="850"/>
            </a:lvl9pPr>
          </a:lstStyle>
          <a:p>
            <a:pPr lvl="0"/>
            <a:r>
              <a:rPr lang="en-US"/>
              <a:t>Click to edit Master text styles</a:t>
            </a:r>
          </a:p>
        </p:txBody>
      </p:sp>
      <p:sp>
        <p:nvSpPr>
          <p:cNvPr id="5" name="Date Placeholder 4"/>
          <p:cNvSpPr>
            <a:spLocks noGrp="1"/>
          </p:cNvSpPr>
          <p:nvPr>
            <p:ph type="dt" sz="half" idx="10"/>
          </p:nvPr>
        </p:nvSpPr>
        <p:spPr/>
        <p:txBody>
          <a:bodyPr/>
          <a:lstStyle/>
          <a:p>
            <a:fld id="{361E6E73-E903-5F4A-93F5-96237F4182C3}" type="datetimeFigureOut">
              <a:rPr lang="en-US" smtClean="0"/>
              <a:t>10/10/2018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A07A49E-F53A-4144-BF6E-9C695CD25042}"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34353" y="535519"/>
            <a:ext cx="6703695" cy="1944159"/>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534353" y="2677584"/>
            <a:ext cx="6703695" cy="638196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34353" y="9322649"/>
            <a:ext cx="1748790" cy="535517"/>
          </a:xfrm>
          <a:prstGeom prst="rect">
            <a:avLst/>
          </a:prstGeom>
        </p:spPr>
        <p:txBody>
          <a:bodyPr vert="horz" lIns="91440" tIns="45720" rIns="91440" bIns="45720" rtlCol="0" anchor="ctr"/>
          <a:lstStyle>
            <a:lvl1pPr algn="l">
              <a:defRPr sz="1020">
                <a:solidFill>
                  <a:schemeClr val="tx1">
                    <a:tint val="75000"/>
                  </a:schemeClr>
                </a:solidFill>
              </a:defRPr>
            </a:lvl1pPr>
          </a:lstStyle>
          <a:p>
            <a:fld id="{361E6E73-E903-5F4A-93F5-96237F4182C3}" type="datetimeFigureOut">
              <a:rPr lang="en-US" smtClean="0"/>
              <a:t>10/10/2018</a:t>
            </a:fld>
            <a:endParaRPr lang="en-US"/>
          </a:p>
        </p:txBody>
      </p:sp>
      <p:sp>
        <p:nvSpPr>
          <p:cNvPr id="5" name="Footer Placeholder 4"/>
          <p:cNvSpPr>
            <a:spLocks noGrp="1"/>
          </p:cNvSpPr>
          <p:nvPr>
            <p:ph type="ftr" sz="quarter" idx="3"/>
          </p:nvPr>
        </p:nvSpPr>
        <p:spPr>
          <a:xfrm>
            <a:off x="2574608" y="9322649"/>
            <a:ext cx="2623185" cy="535517"/>
          </a:xfrm>
          <a:prstGeom prst="rect">
            <a:avLst/>
          </a:prstGeom>
        </p:spPr>
        <p:txBody>
          <a:bodyPr vert="horz" lIns="91440" tIns="45720" rIns="91440" bIns="45720" rtlCol="0" anchor="ctr"/>
          <a:lstStyle>
            <a:lvl1pPr algn="ctr">
              <a:defRPr sz="102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5489258" y="9322649"/>
            <a:ext cx="1748790" cy="535517"/>
          </a:xfrm>
          <a:prstGeom prst="rect">
            <a:avLst/>
          </a:prstGeom>
        </p:spPr>
        <p:txBody>
          <a:bodyPr vert="horz" lIns="91440" tIns="45720" rIns="91440" bIns="45720" rtlCol="0" anchor="ctr"/>
          <a:lstStyle>
            <a:lvl1pPr algn="r">
              <a:defRPr sz="1020">
                <a:solidFill>
                  <a:schemeClr val="tx1">
                    <a:tint val="75000"/>
                  </a:schemeClr>
                </a:solidFill>
              </a:defRPr>
            </a:lvl1pPr>
          </a:lstStyle>
          <a:p>
            <a:fld id="{BA07A49E-F53A-4144-BF6E-9C695CD25042}" type="slidenum">
              <a:rPr lang="en-US" smtClean="0"/>
              <a:t>‹#›</a:t>
            </a:fld>
            <a:endParaRPr lang="en-US"/>
          </a:p>
        </p:txBody>
      </p:sp>
    </p:spTree>
    <p:extLst>
      <p:ext uri="{BB962C8B-B14F-4D97-AF65-F5344CB8AC3E}">
        <p14:creationId xmlns:p14="http://schemas.microsoft.com/office/powerpoint/2010/main" val="183567137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777240" rtl="0" eaLnBrk="1" latinLnBrk="0" hangingPunct="1">
        <a:lnSpc>
          <a:spcPct val="90000"/>
        </a:lnSpc>
        <a:spcBef>
          <a:spcPct val="0"/>
        </a:spcBef>
        <a:buNone/>
        <a:defRPr sz="3740" kern="1200">
          <a:solidFill>
            <a:schemeClr val="tx1"/>
          </a:solidFill>
          <a:latin typeface="+mj-lt"/>
          <a:ea typeface="+mj-ea"/>
          <a:cs typeface="+mj-cs"/>
        </a:defRPr>
      </a:lvl1pPr>
    </p:titleStyle>
    <p:bodyStyle>
      <a:lvl1pPr marL="194310" indent="-194310" algn="l" defTabSz="777240" rtl="0" eaLnBrk="1" latinLnBrk="0" hangingPunct="1">
        <a:lnSpc>
          <a:spcPct val="90000"/>
        </a:lnSpc>
        <a:spcBef>
          <a:spcPts val="850"/>
        </a:spcBef>
        <a:buFont typeface="Arial" panose="020B0604020202020204" pitchFamily="34" charset="0"/>
        <a:buChar char="•"/>
        <a:defRPr sz="2380" kern="1200">
          <a:solidFill>
            <a:schemeClr val="tx1"/>
          </a:solidFill>
          <a:latin typeface="+mn-lt"/>
          <a:ea typeface="+mn-ea"/>
          <a:cs typeface="+mn-cs"/>
        </a:defRPr>
      </a:lvl1pPr>
      <a:lvl2pPr marL="582930" indent="-194310" algn="l" defTabSz="777240" rtl="0" eaLnBrk="1" latinLnBrk="0" hangingPunct="1">
        <a:lnSpc>
          <a:spcPct val="90000"/>
        </a:lnSpc>
        <a:spcBef>
          <a:spcPts val="425"/>
        </a:spcBef>
        <a:buFont typeface="Arial" panose="020B0604020202020204" pitchFamily="34" charset="0"/>
        <a:buChar char="•"/>
        <a:defRPr sz="2040" kern="1200">
          <a:solidFill>
            <a:schemeClr val="tx1"/>
          </a:solidFill>
          <a:latin typeface="+mn-lt"/>
          <a:ea typeface="+mn-ea"/>
          <a:cs typeface="+mn-cs"/>
        </a:defRPr>
      </a:lvl2pPr>
      <a:lvl3pPr marL="971550" indent="-194310" algn="l" defTabSz="777240" rtl="0" eaLnBrk="1" latinLnBrk="0" hangingPunct="1">
        <a:lnSpc>
          <a:spcPct val="90000"/>
        </a:lnSpc>
        <a:spcBef>
          <a:spcPts val="425"/>
        </a:spcBef>
        <a:buFont typeface="Arial" panose="020B0604020202020204" pitchFamily="34" charset="0"/>
        <a:buChar char="•"/>
        <a:defRPr sz="1700" kern="1200">
          <a:solidFill>
            <a:schemeClr val="tx1"/>
          </a:solidFill>
          <a:latin typeface="+mn-lt"/>
          <a:ea typeface="+mn-ea"/>
          <a:cs typeface="+mn-cs"/>
        </a:defRPr>
      </a:lvl3pPr>
      <a:lvl4pPr marL="13601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4pPr>
      <a:lvl5pPr marL="174879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p:bodyStyle>
    <p:otherStyle>
      <a:defPPr>
        <a:defRPr lang="en-US"/>
      </a:defPPr>
      <a:lvl1pPr marL="0" algn="l" defTabSz="777240" rtl="0" eaLnBrk="1" latinLnBrk="0" hangingPunct="1">
        <a:defRPr sz="1530" kern="1200">
          <a:solidFill>
            <a:schemeClr val="tx1"/>
          </a:solidFill>
          <a:latin typeface="+mn-lt"/>
          <a:ea typeface="+mn-ea"/>
          <a:cs typeface="+mn-cs"/>
        </a:defRPr>
      </a:lvl1pPr>
      <a:lvl2pPr marL="388620" algn="l" defTabSz="777240" rtl="0" eaLnBrk="1" latinLnBrk="0" hangingPunct="1">
        <a:defRPr sz="1530" kern="1200">
          <a:solidFill>
            <a:schemeClr val="tx1"/>
          </a:solidFill>
          <a:latin typeface="+mn-lt"/>
          <a:ea typeface="+mn-ea"/>
          <a:cs typeface="+mn-cs"/>
        </a:defRPr>
      </a:lvl2pPr>
      <a:lvl3pPr marL="777240" algn="l" defTabSz="777240" rtl="0" eaLnBrk="1" latinLnBrk="0" hangingPunct="1">
        <a:defRPr sz="1530" kern="1200">
          <a:solidFill>
            <a:schemeClr val="tx1"/>
          </a:solidFill>
          <a:latin typeface="+mn-lt"/>
          <a:ea typeface="+mn-ea"/>
          <a:cs typeface="+mn-cs"/>
        </a:defRPr>
      </a:lvl3pPr>
      <a:lvl4pPr marL="1165860" algn="l" defTabSz="777240" rtl="0" eaLnBrk="1" latinLnBrk="0" hangingPunct="1">
        <a:defRPr sz="1530" kern="1200">
          <a:solidFill>
            <a:schemeClr val="tx1"/>
          </a:solidFill>
          <a:latin typeface="+mn-lt"/>
          <a:ea typeface="+mn-ea"/>
          <a:cs typeface="+mn-cs"/>
        </a:defRPr>
      </a:lvl4pPr>
      <a:lvl5pPr marL="1554480" algn="l" defTabSz="777240" rtl="0" eaLnBrk="1" latinLnBrk="0" hangingPunct="1">
        <a:defRPr sz="1530" kern="1200">
          <a:solidFill>
            <a:schemeClr val="tx1"/>
          </a:solidFill>
          <a:latin typeface="+mn-lt"/>
          <a:ea typeface="+mn-ea"/>
          <a:cs typeface="+mn-cs"/>
        </a:defRPr>
      </a:lvl5pPr>
      <a:lvl6pPr marL="1943100" algn="l" defTabSz="777240" rtl="0" eaLnBrk="1" latinLnBrk="0" hangingPunct="1">
        <a:defRPr sz="1530" kern="1200">
          <a:solidFill>
            <a:schemeClr val="tx1"/>
          </a:solidFill>
          <a:latin typeface="+mn-lt"/>
          <a:ea typeface="+mn-ea"/>
          <a:cs typeface="+mn-cs"/>
        </a:defRPr>
      </a:lvl6pPr>
      <a:lvl7pPr marL="2331720" algn="l" defTabSz="777240" rtl="0" eaLnBrk="1" latinLnBrk="0" hangingPunct="1">
        <a:defRPr sz="1530" kern="1200">
          <a:solidFill>
            <a:schemeClr val="tx1"/>
          </a:solidFill>
          <a:latin typeface="+mn-lt"/>
          <a:ea typeface="+mn-ea"/>
          <a:cs typeface="+mn-cs"/>
        </a:defRPr>
      </a:lvl7pPr>
      <a:lvl8pPr marL="2720340" algn="l" defTabSz="777240" rtl="0" eaLnBrk="1" latinLnBrk="0" hangingPunct="1">
        <a:defRPr sz="1530" kern="1200">
          <a:solidFill>
            <a:schemeClr val="tx1"/>
          </a:solidFill>
          <a:latin typeface="+mn-lt"/>
          <a:ea typeface="+mn-ea"/>
          <a:cs typeface="+mn-cs"/>
        </a:defRPr>
      </a:lvl8pPr>
      <a:lvl9pPr marL="3108960" algn="l" defTabSz="777240" rtl="0" eaLnBrk="1" latinLnBrk="0" hangingPunct="1">
        <a:defRPr sz="153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82627D4D-8F63-4CD4-BDDA-82E5953E31ED}"/>
              </a:ext>
            </a:extLst>
          </p:cNvPr>
          <p:cNvPicPr>
            <a:picLocks noChangeAspect="1"/>
          </p:cNvPicPr>
          <p:nvPr/>
        </p:nvPicPr>
        <p:blipFill>
          <a:blip r:embed="rId2"/>
          <a:stretch>
            <a:fillRect/>
          </a:stretch>
        </p:blipFill>
        <p:spPr>
          <a:xfrm>
            <a:off x="0" y="-5685"/>
            <a:ext cx="7790688" cy="10087765"/>
          </a:xfrm>
          <a:prstGeom prst="rect">
            <a:avLst/>
          </a:prstGeom>
        </p:spPr>
      </p:pic>
      <p:sp>
        <p:nvSpPr>
          <p:cNvPr id="5" name="TextBox 4">
            <a:extLst>
              <a:ext uri="{FF2B5EF4-FFF2-40B4-BE49-F238E27FC236}">
                <a16:creationId xmlns:a16="http://schemas.microsoft.com/office/drawing/2014/main" id="{E0EFD758-1F79-4AF2-B7B9-25D15F59510B}"/>
              </a:ext>
            </a:extLst>
          </p:cNvPr>
          <p:cNvSpPr txBox="1"/>
          <p:nvPr/>
        </p:nvSpPr>
        <p:spPr>
          <a:xfrm>
            <a:off x="314352" y="5054119"/>
            <a:ext cx="3873340" cy="3102965"/>
          </a:xfrm>
          <a:prstGeom prst="rect">
            <a:avLst/>
          </a:prstGeom>
          <a:noFill/>
        </p:spPr>
        <p:txBody>
          <a:bodyPr wrap="square" rtlCol="0">
            <a:spAutoFit/>
          </a:bodyPr>
          <a:lstStyle/>
          <a:p>
            <a:r>
              <a:rPr lang="en-US" sz="3200" dirty="0">
                <a:solidFill>
                  <a:schemeClr val="bg1"/>
                </a:solidFill>
                <a:latin typeface="Franklin Gothic Book" panose="020B0503020102020204" pitchFamily="34" charset="0"/>
                <a:ea typeface="Franklin Gothic Demi Cond" charset="0"/>
                <a:cs typeface="Arial" panose="020B0604020202020204" pitchFamily="34" charset="0"/>
              </a:rPr>
              <a:t>Wondering how to launch your career?</a:t>
            </a:r>
          </a:p>
          <a:p>
            <a:endParaRPr lang="en-US" sz="1100" b="0" dirty="0">
              <a:solidFill>
                <a:schemeClr val="bg1"/>
              </a:solidFill>
              <a:effectLst/>
              <a:latin typeface="Franklin Gothic Book" panose="020B0503020102020204" pitchFamily="34" charset="0"/>
              <a:ea typeface="Franklin Gothic Demi Cond" charset="0"/>
              <a:cs typeface="Arial" panose="020B0604020202020204" pitchFamily="34" charset="0"/>
            </a:endParaRPr>
          </a:p>
          <a:p>
            <a:pPr>
              <a:lnSpc>
                <a:spcPct val="112000"/>
              </a:lnSpc>
              <a:spcAft>
                <a:spcPts val="600"/>
              </a:spcAft>
            </a:pPr>
            <a:r>
              <a:rPr lang="en-US" sz="1600" dirty="0">
                <a:solidFill>
                  <a:schemeClr val="bg1"/>
                </a:solidFill>
                <a:latin typeface="Franklin Gothic Book" panose="020B0503020102020204" pitchFamily="34" charset="0"/>
                <a:ea typeface="Franklin Gothic Demi Cond" charset="0"/>
                <a:cs typeface="Arial" panose="020B0604020202020204" pitchFamily="34" charset="0"/>
              </a:rPr>
              <a:t>Join </a:t>
            </a:r>
            <a:r>
              <a:rPr lang="en-US" sz="1600" u="sng" dirty="0">
                <a:solidFill>
                  <a:schemeClr val="bg1"/>
                </a:solidFill>
                <a:latin typeface="Franklin Gothic Book" panose="020B0503020102020204" pitchFamily="34" charset="0"/>
                <a:ea typeface="Franklin Gothic Demi Cond" charset="0"/>
                <a:cs typeface="Arial" panose="020B0604020202020204" pitchFamily="34" charset="0"/>
              </a:rPr>
              <a:t>(name of program</a:t>
            </a:r>
            <a:r>
              <a:rPr lang="en-US" sz="1600" dirty="0">
                <a:solidFill>
                  <a:schemeClr val="bg1"/>
                </a:solidFill>
                <a:latin typeface="Franklin Gothic Book" panose="020B0503020102020204" pitchFamily="34" charset="0"/>
                <a:ea typeface="Franklin Gothic Demi Cond" charset="0"/>
                <a:cs typeface="Arial" panose="020B0604020202020204" pitchFamily="34" charset="0"/>
              </a:rPr>
              <a:t>)!</a:t>
            </a:r>
            <a:endParaRPr lang="en-US" sz="1600" dirty="0">
              <a:solidFill>
                <a:schemeClr val="bg1"/>
              </a:solidFill>
              <a:effectLst/>
              <a:latin typeface="Franklin Gothic Book" panose="020B0503020102020204" pitchFamily="34" charset="0"/>
              <a:ea typeface="Franklin Gothic Demi Cond" charset="0"/>
              <a:cs typeface="Arial" panose="020B0604020202020204" pitchFamily="34" charset="0"/>
            </a:endParaRPr>
          </a:p>
          <a:p>
            <a:pPr marL="285750" indent="-285750" fontAlgn="base">
              <a:lnSpc>
                <a:spcPct val="112000"/>
              </a:lnSpc>
              <a:spcAft>
                <a:spcPts val="600"/>
              </a:spcAft>
              <a:buFont typeface="Arial" charset="0"/>
              <a:buChar char="•"/>
            </a:pPr>
            <a:r>
              <a:rPr lang="en-US" sz="1400" dirty="0">
                <a:solidFill>
                  <a:schemeClr val="bg1"/>
                </a:solidFill>
                <a:latin typeface="Franklin Gothic Book" panose="020B0503020102020204" pitchFamily="34" charset="0"/>
                <a:ea typeface="Franklin Gothic Demi Cond" charset="0"/>
                <a:cs typeface="Arial" panose="020B0604020202020204" pitchFamily="34" charset="0"/>
              </a:rPr>
              <a:t>Get paid to learn the skills employers demand, outside the classroom</a:t>
            </a:r>
          </a:p>
          <a:p>
            <a:pPr marL="285750" indent="-285750" fontAlgn="base">
              <a:lnSpc>
                <a:spcPct val="112000"/>
              </a:lnSpc>
              <a:spcAft>
                <a:spcPts val="600"/>
              </a:spcAft>
              <a:buFont typeface="Arial" charset="0"/>
              <a:buChar char="•"/>
            </a:pPr>
            <a:r>
              <a:rPr lang="en-US" sz="1400" dirty="0">
                <a:solidFill>
                  <a:schemeClr val="bg1"/>
                </a:solidFill>
                <a:latin typeface="Franklin Gothic Book" panose="020B0503020102020204" pitchFamily="34" charset="0"/>
                <a:ea typeface="Franklin Gothic Demi Cond" charset="0"/>
                <a:cs typeface="Arial" panose="020B0604020202020204" pitchFamily="34" charset="0"/>
              </a:rPr>
              <a:t>Explore careers in the industry</a:t>
            </a:r>
          </a:p>
          <a:p>
            <a:pPr marL="285750" indent="-285750" fontAlgn="base">
              <a:lnSpc>
                <a:spcPct val="112000"/>
              </a:lnSpc>
              <a:spcAft>
                <a:spcPts val="600"/>
              </a:spcAft>
              <a:buFont typeface="Arial" charset="0"/>
              <a:buChar char="•"/>
            </a:pPr>
            <a:r>
              <a:rPr lang="en-US" sz="1400" dirty="0">
                <a:solidFill>
                  <a:schemeClr val="bg1"/>
                </a:solidFill>
                <a:latin typeface="Franklin Gothic Book" panose="020B0503020102020204" pitchFamily="34" charset="0"/>
                <a:ea typeface="Franklin Gothic Demi Cond" charset="0"/>
                <a:cs typeface="Arial" panose="020B0604020202020204" pitchFamily="34" charset="0"/>
              </a:rPr>
              <a:t>And, earn (</a:t>
            </a:r>
            <a:r>
              <a:rPr lang="en-US" sz="1400" u="sng" dirty="0">
                <a:solidFill>
                  <a:schemeClr val="bg1"/>
                </a:solidFill>
                <a:latin typeface="Franklin Gothic Book" panose="020B0503020102020204" pitchFamily="34" charset="0"/>
                <a:ea typeface="Franklin Gothic Demi Cond" charset="0"/>
                <a:cs typeface="Arial" panose="020B0604020202020204" pitchFamily="34" charset="0"/>
              </a:rPr>
              <a:t>college credit, credential</a:t>
            </a:r>
            <a:r>
              <a:rPr lang="en-US" sz="1400" dirty="0">
                <a:solidFill>
                  <a:schemeClr val="bg1"/>
                </a:solidFill>
                <a:latin typeface="Franklin Gothic Book" panose="020B0503020102020204" pitchFamily="34" charset="0"/>
                <a:ea typeface="Franklin Gothic Demi Cond" charset="0"/>
                <a:cs typeface="Arial" panose="020B0604020202020204" pitchFamily="34" charset="0"/>
              </a:rPr>
              <a:t>)</a:t>
            </a:r>
          </a:p>
          <a:p>
            <a:pPr fontAlgn="base"/>
            <a:endParaRPr lang="en-US" sz="2000" dirty="0">
              <a:solidFill>
                <a:schemeClr val="bg1"/>
              </a:solidFill>
              <a:latin typeface="Arial Narrow" panose="020B0606020202030204" pitchFamily="34" charset="0"/>
            </a:endParaRPr>
          </a:p>
        </p:txBody>
      </p:sp>
      <p:sp>
        <p:nvSpPr>
          <p:cNvPr id="6" name="TextBox 5">
            <a:extLst>
              <a:ext uri="{FF2B5EF4-FFF2-40B4-BE49-F238E27FC236}">
                <a16:creationId xmlns:a16="http://schemas.microsoft.com/office/drawing/2014/main" id="{32455A82-D5A9-4B67-A262-B65BCE49CA9A}"/>
              </a:ext>
            </a:extLst>
          </p:cNvPr>
          <p:cNvSpPr txBox="1"/>
          <p:nvPr/>
        </p:nvSpPr>
        <p:spPr>
          <a:xfrm>
            <a:off x="1126434" y="8069328"/>
            <a:ext cx="2425148" cy="369332"/>
          </a:xfrm>
          <a:prstGeom prst="rect">
            <a:avLst/>
          </a:prstGeom>
          <a:noFill/>
        </p:spPr>
        <p:txBody>
          <a:bodyPr wrap="square" rtlCol="0">
            <a:spAutoFit/>
          </a:bodyPr>
          <a:lstStyle/>
          <a:p>
            <a:r>
              <a:rPr lang="en-US" dirty="0"/>
              <a:t>Grantee Logo Here</a:t>
            </a:r>
          </a:p>
        </p:txBody>
      </p:sp>
      <p:sp>
        <p:nvSpPr>
          <p:cNvPr id="11" name="TextBox 10">
            <a:extLst>
              <a:ext uri="{FF2B5EF4-FFF2-40B4-BE49-F238E27FC236}">
                <a16:creationId xmlns:a16="http://schemas.microsoft.com/office/drawing/2014/main" id="{8586DC16-7525-4121-8106-4CA8E7E2BA28}"/>
              </a:ext>
            </a:extLst>
          </p:cNvPr>
          <p:cNvSpPr txBox="1"/>
          <p:nvPr/>
        </p:nvSpPr>
        <p:spPr>
          <a:xfrm>
            <a:off x="110835" y="9480882"/>
            <a:ext cx="7661565" cy="415498"/>
          </a:xfrm>
          <a:prstGeom prst="rect">
            <a:avLst/>
          </a:prstGeom>
          <a:noFill/>
        </p:spPr>
        <p:txBody>
          <a:bodyPr wrap="square" rtlCol="0">
            <a:spAutoFit/>
          </a:bodyPr>
          <a:lstStyle/>
          <a:p>
            <a:r>
              <a:rPr lang="en-US" sz="700" dirty="0"/>
              <a:t>The Illinois </a:t>
            </a:r>
            <a:r>
              <a:rPr lang="en-US" sz="700" dirty="0" err="1"/>
              <a:t>workNet</a:t>
            </a:r>
            <a:r>
              <a:rPr lang="en-US" sz="700" dirty="0"/>
              <a:t> Center System, an American Job Center, is an equal opportunity employer/program. Auxiliary aids and services are available upon request to individuals with disabilities. All voice telephone numbers may be reached by persons using TTY/TDD equipment by calling TTY (800) 526-0844 or 711.  This workforce product was funded by a grant awarded by the U.S. Department of Labor’s Employment and Training Administration.  For more information please refer to the footer at the bottom of any webpage at illinoisworknet.com.</a:t>
            </a:r>
          </a:p>
        </p:txBody>
      </p:sp>
    </p:spTree>
    <p:extLst>
      <p:ext uri="{BB962C8B-B14F-4D97-AF65-F5344CB8AC3E}">
        <p14:creationId xmlns:p14="http://schemas.microsoft.com/office/powerpoint/2010/main" val="3264487885"/>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MainCategory xmlns="9352c220-c5aa-4176-b310-478a54cdcce0">14</MainCategory>
    <Site xmlns="9352c220-c5aa-4176-b310-478a54cdcce0">
      <Value>1</Value>
    </Site>
    <SubCategory xmlns="9352c220-c5aa-4176-b310-478a54cdcce0">130</SubCategory>
    <SkillLevel xmlns="9352c220-c5aa-4176-b310-478a54cdcce0">
      <Value>All Levels</Value>
    </SkillLevel>
    <Audience xmlns="9352c220-c5aa-4176-b310-478a54cdcce0">
      <Value>3</Value>
    </Audience>
    <TaxKeywordTaxHTField xmlns="6e83a1a5-9dab-4521-85db-ea3c8196acb3">
      <Terms xmlns="http://schemas.microsoft.com/office/infopath/2007/PartnerControls"/>
    </TaxKeywordTaxHTField>
    <SubAudience xmlns="9352c220-c5aa-4176-b310-478a54cdcce0"/>
    <Language xmlns="9352c220-c5aa-4176-b310-478a54cdcce0">English</Language>
    <DocumentType xmlns="9352c220-c5aa-4176-b310-478a54cdcce0">
      <Value>Marketing/Outreach</Value>
    </DocumentType>
    <TaxCatchAll xmlns="6e83a1a5-9dab-4521-85db-ea3c8196acb3"/>
    <Description0 xmlns="9352c220-c5aa-4176-b310-478a54cdcce0">Young Invincibles created a sample flyer to recruit youth into the Youth Aprenticehship and Career Pathways Program.  Placeholder text is included in the editable flyer. These are not facts, but rather suggestions on the type of information to provide. </Description0>
    <GradeLevel xmlns="9352c220-c5aa-4176-b310-478a54cdcce0">
      <Value>&gt;12 Postsecondary</Value>
    </GradeLevel>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BF6E2995232B444AAB6157EDEECAC17B" ma:contentTypeVersion="28" ma:contentTypeDescription="Create a new document." ma:contentTypeScope="" ma:versionID="1f2e27e864f45066583ea3dd8cfbde85">
  <xsd:schema xmlns:xsd="http://www.w3.org/2001/XMLSchema" xmlns:xs="http://www.w3.org/2001/XMLSchema" xmlns:p="http://schemas.microsoft.com/office/2006/metadata/properties" xmlns:ns2="9352c220-c5aa-4176-b310-478a54cdcce0" xmlns:ns3="6e83a1a5-9dab-4521-85db-ea3c8196acb3" targetNamespace="http://schemas.microsoft.com/office/2006/metadata/properties" ma:root="true" ma:fieldsID="31a7c4638e4cd31596af6477553450d1" ns2:_="" ns3:_="">
    <xsd:import namespace="9352c220-c5aa-4176-b310-478a54cdcce0"/>
    <xsd:import namespace="6e83a1a5-9dab-4521-85db-ea3c8196acb3"/>
    <xsd:element name="properties">
      <xsd:complexType>
        <xsd:sequence>
          <xsd:element name="documentManagement">
            <xsd:complexType>
              <xsd:all>
                <xsd:element ref="ns2:Description0"/>
                <xsd:element ref="ns2:MainCategory"/>
                <xsd:element ref="ns2:SubCategory"/>
                <xsd:element ref="ns2:Audience" minOccurs="0"/>
                <xsd:element ref="ns2:SubAudience" minOccurs="0"/>
                <xsd:element ref="ns2:SkillLevel" minOccurs="0"/>
                <xsd:element ref="ns2:GradeLevel" minOccurs="0"/>
                <xsd:element ref="ns2:Language"/>
                <xsd:element ref="ns2:DocumentType" minOccurs="0"/>
                <xsd:element ref="ns2:Site" minOccurs="0"/>
                <xsd:element ref="ns3:TaxCatchAll" minOccurs="0"/>
                <xsd:element ref="ns3:TaxKeywordTaxHTFiel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352c220-c5aa-4176-b310-478a54cdcce0" elementFormDefault="qualified">
    <xsd:import namespace="http://schemas.microsoft.com/office/2006/documentManagement/types"/>
    <xsd:import namespace="http://schemas.microsoft.com/office/infopath/2007/PartnerControls"/>
    <xsd:element name="Description0" ma:index="8" ma:displayName="Description" ma:internalName="Description0" ma:readOnly="false">
      <xsd:simpleType>
        <xsd:restriction base="dms:Text">
          <xsd:maxLength value="255"/>
        </xsd:restriction>
      </xsd:simpleType>
    </xsd:element>
    <xsd:element name="MainCategory" ma:index="9" ma:displayName="MainCategory" ma:list="{c7896206-7b65-404d-ae21-b02c4b29aea2}" ma:internalName="MainCategory" ma:readOnly="false" ma:showField="Title" ma:web="6e83a1a5-9dab-4521-85db-ea3c8196acb3">
      <xsd:simpleType>
        <xsd:restriction base="dms:Lookup"/>
      </xsd:simpleType>
    </xsd:element>
    <xsd:element name="SubCategory" ma:index="10" ma:displayName="SubCategory" ma:list="{2201361c-1d54-4276-95f0-f2ea81323aa2}" ma:internalName="SubCategory" ma:readOnly="false" ma:showField="Title" ma:web="6e83a1a5-9dab-4521-85db-ea3c8196acb3">
      <xsd:simpleType>
        <xsd:restriction base="dms:Lookup"/>
      </xsd:simpleType>
    </xsd:element>
    <xsd:element name="Audience" ma:index="11" nillable="true" ma:displayName="Audience" ma:list="{4b1c6106-8d5f-4a38-b368-5f452bed3ee8}" ma:internalName="Audience" ma:readOnly="false" ma:showField="Title" ma:web="6e83a1a5-9dab-4521-85db-ea3c8196acb3" ma:requiredMultiChoice="true">
      <xsd:complexType>
        <xsd:complexContent>
          <xsd:extension base="dms:MultiChoiceLookup">
            <xsd:sequence>
              <xsd:element name="Value" type="dms:Lookup" maxOccurs="unbounded" minOccurs="0" nillable="true"/>
            </xsd:sequence>
          </xsd:extension>
        </xsd:complexContent>
      </xsd:complexType>
    </xsd:element>
    <xsd:element name="SubAudience" ma:index="12" nillable="true" ma:displayName="SubAudience" ma:list="{60e689b0-3baf-46ef-b31e-b9aaee200c6d}" ma:internalName="SubAudience" ma:readOnly="false" ma:showField="Title" ma:web="6e83a1a5-9dab-4521-85db-ea3c8196acb3">
      <xsd:complexType>
        <xsd:complexContent>
          <xsd:extension base="dms:MultiChoiceLookup">
            <xsd:sequence>
              <xsd:element name="Value" type="dms:Lookup" maxOccurs="unbounded" minOccurs="0" nillable="true"/>
            </xsd:sequence>
          </xsd:extension>
        </xsd:complexContent>
      </xsd:complexType>
    </xsd:element>
    <xsd:element name="SkillLevel" ma:index="13" nillable="true" ma:displayName="SkillLevel" ma:internalName="SkillLevel" ma:readOnly="false" ma:requiredMultiChoice="true">
      <xsd:complexType>
        <xsd:complexContent>
          <xsd:extension base="dms:MultiChoice">
            <xsd:sequence>
              <xsd:element name="Value" maxOccurs="unbounded" minOccurs="0" nillable="true">
                <xsd:simpleType>
                  <xsd:restriction base="dms:Choice">
                    <xsd:enumeration value="All Levels"/>
                    <xsd:enumeration value="Minimal skill level"/>
                    <xsd:enumeration value="Intermediate skill level"/>
                    <xsd:enumeration value="Technical skill level"/>
                  </xsd:restriction>
                </xsd:simpleType>
              </xsd:element>
            </xsd:sequence>
          </xsd:extension>
        </xsd:complexContent>
      </xsd:complexType>
    </xsd:element>
    <xsd:element name="GradeLevel" ma:index="14" nillable="true" ma:displayName="GradeLevel" ma:internalName="GradeLevel" ma:readOnly="false" ma:requiredMultiChoice="true">
      <xsd:complexType>
        <xsd:complexContent>
          <xsd:extension base="dms:MultiChoice">
            <xsd:sequence>
              <xsd:element name="Value" maxOccurs="unbounded" minOccurs="0" nillable="true">
                <xsd:simpleType>
                  <xsd:restriction base="dms:Choice">
                    <xsd:enumeration value="7-8 Middle School"/>
                    <xsd:enumeration value="9-12 High School"/>
                    <xsd:enumeration value="&gt;12 Postsecondary"/>
                  </xsd:restriction>
                </xsd:simpleType>
              </xsd:element>
            </xsd:sequence>
          </xsd:extension>
        </xsd:complexContent>
      </xsd:complexType>
    </xsd:element>
    <xsd:element name="Language" ma:index="15" ma:displayName="Language" ma:default="English" ma:format="Dropdown" ma:internalName="Language" ma:readOnly="false">
      <xsd:simpleType>
        <xsd:restriction base="dms:Choice">
          <xsd:enumeration value="Arabic"/>
          <xsd:enumeration value="Chinese"/>
          <xsd:enumeration value="English"/>
          <xsd:enumeration value="Polish"/>
          <xsd:enumeration value="Spanish"/>
          <xsd:enumeration value="Other"/>
        </xsd:restriction>
      </xsd:simpleType>
    </xsd:element>
    <xsd:element name="DocumentType" ma:index="16" nillable="true" ma:displayName="DocumentType" ma:internalName="DocumentType" ma:readOnly="false" ma:requiredMultiChoice="true">
      <xsd:complexType>
        <xsd:complexContent>
          <xsd:extension base="dms:MultiChoice">
            <xsd:sequence>
              <xsd:element name="Value" maxOccurs="unbounded" minOccurs="0" nillable="true">
                <xsd:simpleType>
                  <xsd:restriction base="dms:Choice">
                    <xsd:enumeration value="Curriculum"/>
                    <xsd:enumeration value="Forms"/>
                    <xsd:enumeration value="Flyers"/>
                    <xsd:enumeration value="Guides"/>
                    <xsd:enumeration value="Images/Icons"/>
                    <xsd:enumeration value="Infographics"/>
                    <xsd:enumeration value="Informational"/>
                    <xsd:enumeration value="Instructions"/>
                    <xsd:enumeration value="Marketing/Outreach"/>
                    <xsd:enumeration value="Presentations"/>
                    <xsd:enumeration value="Report"/>
                    <xsd:enumeration value="Worksheets"/>
                  </xsd:restriction>
                </xsd:simpleType>
              </xsd:element>
            </xsd:sequence>
          </xsd:extension>
        </xsd:complexContent>
      </xsd:complexType>
    </xsd:element>
    <xsd:element name="Site" ma:index="17" nillable="true" ma:displayName="Site" ma:list="{cf69f43f-b565-45cb-9f11-9d848faecc07}" ma:internalName="Site" ma:readOnly="false" ma:showField="Title" ma:web="6e83a1a5-9dab-4521-85db-ea3c8196acb3">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6e83a1a5-9dab-4521-85db-ea3c8196acb3" elementFormDefault="qualified">
    <xsd:import namespace="http://schemas.microsoft.com/office/2006/documentManagement/types"/>
    <xsd:import namespace="http://schemas.microsoft.com/office/infopath/2007/PartnerControls"/>
    <xsd:element name="TaxCatchAll" ma:index="19" nillable="true" ma:displayName="Taxonomy Catch All Column" ma:hidden="true" ma:list="{4f79118d-4af0-4af8-96a4-605c4274c427}" ma:internalName="TaxCatchAll" ma:showField="CatchAllData" ma:web="6e83a1a5-9dab-4521-85db-ea3c8196acb3">
      <xsd:complexType>
        <xsd:complexContent>
          <xsd:extension base="dms:MultiChoiceLookup">
            <xsd:sequence>
              <xsd:element name="Value" type="dms:Lookup" maxOccurs="unbounded" minOccurs="0" nillable="true"/>
            </xsd:sequence>
          </xsd:extension>
        </xsd:complexContent>
      </xsd:complexType>
    </xsd:element>
    <xsd:element name="TaxKeywordTaxHTField" ma:index="20" nillable="true" ma:taxonomy="true" ma:internalName="TaxKeywordTaxHTField" ma:taxonomyFieldName="TaxKeyword" ma:displayName="Enterprise Keywords" ma:fieldId="{23f27201-bee3-471e-b2e7-b64fd8b7ca38}" ma:taxonomyMulti="true" ma:sspId="00000000-0000-0000-0000-000000000000" ma:termSetId="00000000-0000-0000-0000-000000000000" ma:anchorId="00000000-0000-0000-0000-000000000000" ma:open="true" ma:isKeyword="true">
      <xsd:complexType>
        <xsd:sequence>
          <xsd:element ref="pc:Terms" minOccurs="0" maxOccurs="1"/>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5715AEA3-F14B-47F2-945C-579828EFF7E9}">
  <ds:schemaRefs>
    <ds:schemaRef ds:uri="http://purl.org/dc/elements/1.1/"/>
    <ds:schemaRef ds:uri="b232027f-f793-4d4e-bdc9-80b80d69b2b2"/>
    <ds:schemaRef ds:uri="http://schemas.microsoft.com/office/2006/metadata/properties"/>
    <ds:schemaRef ds:uri="http://purl.org/dc/terms/"/>
    <ds:schemaRef ds:uri="http://schemas.microsoft.com/office/infopath/2007/PartnerControls"/>
    <ds:schemaRef ds:uri="http://schemas.microsoft.com/office/2006/documentManagement/types"/>
    <ds:schemaRef ds:uri="http://schemas.openxmlformats.org/package/2006/metadata/core-properties"/>
    <ds:schemaRef ds:uri="96f30d93-5c76-4ce5-84f7-1cbff20c2e0a"/>
    <ds:schemaRef ds:uri="http://www.w3.org/XML/1998/namespace"/>
    <ds:schemaRef ds:uri="http://purl.org/dc/dcmitype/"/>
  </ds:schemaRefs>
</ds:datastoreItem>
</file>

<file path=customXml/itemProps2.xml><?xml version="1.0" encoding="utf-8"?>
<ds:datastoreItem xmlns:ds="http://schemas.openxmlformats.org/officeDocument/2006/customXml" ds:itemID="{74764C0A-3D40-4C44-95E1-F8DEE930EE1E}"/>
</file>

<file path=customXml/itemProps3.xml><?xml version="1.0" encoding="utf-8"?>
<ds:datastoreItem xmlns:ds="http://schemas.openxmlformats.org/officeDocument/2006/customXml" ds:itemID="{3949FCE5-DDB0-45A5-A5D3-0362D4229A34}">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 Theme</Template>
  <TotalTime>107</TotalTime>
  <Words>140</Words>
  <Application>Microsoft Office PowerPoint</Application>
  <PresentationFormat>Custom</PresentationFormat>
  <Paragraphs>8</Paragraphs>
  <Slides>1</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vt:i4>
      </vt:variant>
    </vt:vector>
  </HeadingPairs>
  <TitlesOfParts>
    <vt:vector size="8" baseType="lpstr">
      <vt:lpstr>Arial</vt:lpstr>
      <vt:lpstr>Arial Narrow</vt:lpstr>
      <vt:lpstr>Calibri</vt:lpstr>
      <vt:lpstr>Calibri Light</vt:lpstr>
      <vt:lpstr>Franklin Gothic Book</vt:lpstr>
      <vt:lpstr>Franklin Gothic Demi Cond</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Young InvinciblesSample flyer</dc:title>
  <dc:creator>Microsoft Office User</dc:creator>
  <cp:keywords/>
  <cp:lastModifiedBy>Natasha Rae Telger</cp:lastModifiedBy>
  <cp:revision>20</cp:revision>
  <dcterms:created xsi:type="dcterms:W3CDTF">2017-06-28T19:03:50Z</dcterms:created>
  <dcterms:modified xsi:type="dcterms:W3CDTF">2018-10-10T17:18:16Z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0x010100BF6E2995232B444AAB6157EDEECAC17B</vt:lpwstr>
  </property>
  <property fmtid="{D5CDD505-2E9C-101B-9397-08002B2CF9AE}" pid="3" name="TaxKeyword">
    <vt:lpwstr/>
  </property>
</Properties>
</file>