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4F8E"/>
    <a:srgbClr val="008DAB"/>
    <a:srgbClr val="009ABA"/>
    <a:srgbClr val="009F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85"/>
    <p:restoredTop sz="94599"/>
  </p:normalViewPr>
  <p:slideViewPr>
    <p:cSldViewPr snapToGrid="0" snapToObjects="1">
      <p:cViewPr varScale="1">
        <p:scale>
          <a:sx n="106" d="100"/>
          <a:sy n="106" d="100"/>
        </p:scale>
        <p:origin x="47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6" Type="http://schemas.openxmlformats.org/officeDocument/2006/relationships/tableStyles" Target="tableStyles.xml"/><Relationship Id="rId1" Type="http://schemas.openxmlformats.org/officeDocument/2006/relationships/slideMaster" Target="slideMasters/slideMaster1.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407011-1D2A-294F-A4E7-FAFC21F51207}"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07E38-E126-2C45-BDA7-9CB5FF8AA2CA}" type="slidenum">
              <a:rPr lang="en-US" smtClean="0"/>
              <a:t>‹#›</a:t>
            </a:fld>
            <a:endParaRPr lang="en-US"/>
          </a:p>
        </p:txBody>
      </p:sp>
    </p:spTree>
    <p:extLst>
      <p:ext uri="{BB962C8B-B14F-4D97-AF65-F5344CB8AC3E}">
        <p14:creationId xmlns:p14="http://schemas.microsoft.com/office/powerpoint/2010/main" val="932817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407011-1D2A-294F-A4E7-FAFC21F51207}"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07E38-E126-2C45-BDA7-9CB5FF8AA2CA}" type="slidenum">
              <a:rPr lang="en-US" smtClean="0"/>
              <a:t>‹#›</a:t>
            </a:fld>
            <a:endParaRPr lang="en-US"/>
          </a:p>
        </p:txBody>
      </p:sp>
    </p:spTree>
    <p:extLst>
      <p:ext uri="{BB962C8B-B14F-4D97-AF65-F5344CB8AC3E}">
        <p14:creationId xmlns:p14="http://schemas.microsoft.com/office/powerpoint/2010/main" val="453504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407011-1D2A-294F-A4E7-FAFC21F51207}"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07E38-E126-2C45-BDA7-9CB5FF8AA2CA}" type="slidenum">
              <a:rPr lang="en-US" smtClean="0"/>
              <a:t>‹#›</a:t>
            </a:fld>
            <a:endParaRPr lang="en-US"/>
          </a:p>
        </p:txBody>
      </p:sp>
    </p:spTree>
    <p:extLst>
      <p:ext uri="{BB962C8B-B14F-4D97-AF65-F5344CB8AC3E}">
        <p14:creationId xmlns:p14="http://schemas.microsoft.com/office/powerpoint/2010/main" val="626567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407011-1D2A-294F-A4E7-FAFC21F51207}"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07E38-E126-2C45-BDA7-9CB5FF8AA2CA}" type="slidenum">
              <a:rPr lang="en-US" smtClean="0"/>
              <a:t>‹#›</a:t>
            </a:fld>
            <a:endParaRPr lang="en-US"/>
          </a:p>
        </p:txBody>
      </p:sp>
    </p:spTree>
    <p:extLst>
      <p:ext uri="{BB962C8B-B14F-4D97-AF65-F5344CB8AC3E}">
        <p14:creationId xmlns:p14="http://schemas.microsoft.com/office/powerpoint/2010/main" val="1235973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407011-1D2A-294F-A4E7-FAFC21F51207}"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07E38-E126-2C45-BDA7-9CB5FF8AA2CA}" type="slidenum">
              <a:rPr lang="en-US" smtClean="0"/>
              <a:t>‹#›</a:t>
            </a:fld>
            <a:endParaRPr lang="en-US"/>
          </a:p>
        </p:txBody>
      </p:sp>
    </p:spTree>
    <p:extLst>
      <p:ext uri="{BB962C8B-B14F-4D97-AF65-F5344CB8AC3E}">
        <p14:creationId xmlns:p14="http://schemas.microsoft.com/office/powerpoint/2010/main" val="395565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407011-1D2A-294F-A4E7-FAFC21F51207}"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C07E38-E126-2C45-BDA7-9CB5FF8AA2CA}" type="slidenum">
              <a:rPr lang="en-US" smtClean="0"/>
              <a:t>‹#›</a:t>
            </a:fld>
            <a:endParaRPr lang="en-US"/>
          </a:p>
        </p:txBody>
      </p:sp>
    </p:spTree>
    <p:extLst>
      <p:ext uri="{BB962C8B-B14F-4D97-AF65-F5344CB8AC3E}">
        <p14:creationId xmlns:p14="http://schemas.microsoft.com/office/powerpoint/2010/main" val="1815000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407011-1D2A-294F-A4E7-FAFC21F51207}" type="datetimeFigureOut">
              <a:rPr lang="en-US" smtClean="0"/>
              <a:t>8/25/17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C07E38-E126-2C45-BDA7-9CB5FF8AA2CA}" type="slidenum">
              <a:rPr lang="en-US" smtClean="0"/>
              <a:t>‹#›</a:t>
            </a:fld>
            <a:endParaRPr lang="en-US"/>
          </a:p>
        </p:txBody>
      </p:sp>
    </p:spTree>
    <p:extLst>
      <p:ext uri="{BB962C8B-B14F-4D97-AF65-F5344CB8AC3E}">
        <p14:creationId xmlns:p14="http://schemas.microsoft.com/office/powerpoint/2010/main" val="1856874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407011-1D2A-294F-A4E7-FAFC21F51207}" type="datetimeFigureOut">
              <a:rPr lang="en-US" smtClean="0"/>
              <a:t>8/25/17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C07E38-E126-2C45-BDA7-9CB5FF8AA2CA}" type="slidenum">
              <a:rPr lang="en-US" smtClean="0"/>
              <a:t>‹#›</a:t>
            </a:fld>
            <a:endParaRPr lang="en-US"/>
          </a:p>
        </p:txBody>
      </p:sp>
    </p:spTree>
    <p:extLst>
      <p:ext uri="{BB962C8B-B14F-4D97-AF65-F5344CB8AC3E}">
        <p14:creationId xmlns:p14="http://schemas.microsoft.com/office/powerpoint/2010/main" val="126255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07011-1D2A-294F-A4E7-FAFC21F51207}" type="datetimeFigureOut">
              <a:rPr lang="en-US" smtClean="0"/>
              <a:t>8/25/17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C07E38-E126-2C45-BDA7-9CB5FF8AA2CA}" type="slidenum">
              <a:rPr lang="en-US" smtClean="0"/>
              <a:t>‹#›</a:t>
            </a:fld>
            <a:endParaRPr lang="en-US"/>
          </a:p>
        </p:txBody>
      </p:sp>
    </p:spTree>
    <p:extLst>
      <p:ext uri="{BB962C8B-B14F-4D97-AF65-F5344CB8AC3E}">
        <p14:creationId xmlns:p14="http://schemas.microsoft.com/office/powerpoint/2010/main" val="503851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407011-1D2A-294F-A4E7-FAFC21F51207}"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C07E38-E126-2C45-BDA7-9CB5FF8AA2CA}" type="slidenum">
              <a:rPr lang="en-US" smtClean="0"/>
              <a:t>‹#›</a:t>
            </a:fld>
            <a:endParaRPr lang="en-US"/>
          </a:p>
        </p:txBody>
      </p:sp>
    </p:spTree>
    <p:extLst>
      <p:ext uri="{BB962C8B-B14F-4D97-AF65-F5344CB8AC3E}">
        <p14:creationId xmlns:p14="http://schemas.microsoft.com/office/powerpoint/2010/main" val="70928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407011-1D2A-294F-A4E7-FAFC21F51207}"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C07E38-E126-2C45-BDA7-9CB5FF8AA2CA}" type="slidenum">
              <a:rPr lang="en-US" smtClean="0"/>
              <a:t>‹#›</a:t>
            </a:fld>
            <a:endParaRPr lang="en-US"/>
          </a:p>
        </p:txBody>
      </p:sp>
    </p:spTree>
    <p:extLst>
      <p:ext uri="{BB962C8B-B14F-4D97-AF65-F5344CB8AC3E}">
        <p14:creationId xmlns:p14="http://schemas.microsoft.com/office/powerpoint/2010/main" val="2430515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07011-1D2A-294F-A4E7-FAFC21F51207}" type="datetimeFigureOut">
              <a:rPr lang="en-US" smtClean="0"/>
              <a:t>8/25/17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07E38-E126-2C45-BDA7-9CB5FF8AA2CA}" type="slidenum">
              <a:rPr lang="en-US" smtClean="0"/>
              <a:t>‹#›</a:t>
            </a:fld>
            <a:endParaRPr lang="en-US"/>
          </a:p>
        </p:txBody>
      </p:sp>
    </p:spTree>
    <p:extLst>
      <p:ext uri="{BB962C8B-B14F-4D97-AF65-F5344CB8AC3E}">
        <p14:creationId xmlns:p14="http://schemas.microsoft.com/office/powerpoint/2010/main" val="1311008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1" y="0"/>
            <a:ext cx="6858000" cy="6858000"/>
          </a:xfrm>
          <a:prstGeom prst="rect">
            <a:avLst/>
          </a:prstGeom>
        </p:spPr>
      </p:pic>
      <p:grpSp>
        <p:nvGrpSpPr>
          <p:cNvPr id="4" name="Group 3"/>
          <p:cNvGrpSpPr/>
          <p:nvPr/>
        </p:nvGrpSpPr>
        <p:grpSpPr>
          <a:xfrm>
            <a:off x="1" y="573145"/>
            <a:ext cx="6463144" cy="2652287"/>
            <a:chOff x="1" y="2004900"/>
            <a:chExt cx="6463144" cy="2652287"/>
          </a:xfrm>
        </p:grpSpPr>
        <p:sp>
          <p:nvSpPr>
            <p:cNvPr id="7" name="Rectangle 6"/>
            <p:cNvSpPr/>
            <p:nvPr/>
          </p:nvSpPr>
          <p:spPr>
            <a:xfrm>
              <a:off x="1" y="2004900"/>
              <a:ext cx="6463144" cy="2389909"/>
            </a:xfrm>
            <a:prstGeom prst="rect">
              <a:avLst/>
            </a:prstGeom>
            <a:solidFill>
              <a:srgbClr val="2B4F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49382" y="2410418"/>
              <a:ext cx="5964382" cy="2246769"/>
            </a:xfrm>
            <a:prstGeom prst="rect">
              <a:avLst/>
            </a:prstGeom>
            <a:noFill/>
          </p:spPr>
          <p:txBody>
            <a:bodyPr wrap="square" rtlCol="0">
              <a:spAutoFit/>
            </a:bodyPr>
            <a:lstStyle/>
            <a:p>
              <a:r>
                <a:rPr lang="en-US" sz="2800" dirty="0" smtClean="0">
                  <a:solidFill>
                    <a:schemeClr val="bg1"/>
                  </a:solidFill>
                  <a:latin typeface="Arial" charset="0"/>
                  <a:ea typeface="Arial" charset="0"/>
                  <a:cs typeface="Arial" charset="0"/>
                </a:rPr>
                <a:t>10,000 </a:t>
              </a:r>
              <a:r>
                <a:rPr lang="en-US" sz="2800" dirty="0" smtClean="0">
                  <a:solidFill>
                    <a:schemeClr val="bg1"/>
                  </a:solidFill>
                  <a:latin typeface="Arial" charset="0"/>
                  <a:ea typeface="Arial" charset="0"/>
                  <a:cs typeface="Arial" charset="0"/>
                </a:rPr>
                <a:t>POSITIONS </a:t>
              </a:r>
              <a:r>
                <a:rPr lang="en-US" sz="2800" dirty="0" smtClean="0">
                  <a:solidFill>
                    <a:schemeClr val="bg1"/>
                  </a:solidFill>
                  <a:latin typeface="Arial" charset="0"/>
                  <a:ea typeface="Arial" charset="0"/>
                  <a:cs typeface="Arial" charset="0"/>
                </a:rPr>
                <a:t>AVAILABLE A </a:t>
              </a:r>
              <a:r>
                <a:rPr lang="en-US" sz="2800" dirty="0" smtClean="0">
                  <a:solidFill>
                    <a:schemeClr val="bg1"/>
                  </a:solidFill>
                  <a:latin typeface="Arial" charset="0"/>
                  <a:ea typeface="Arial" charset="0"/>
                  <a:cs typeface="Arial" charset="0"/>
                </a:rPr>
                <a:t>YEAR </a:t>
              </a:r>
              <a:r>
                <a:rPr lang="en-US" sz="2800" dirty="0" smtClean="0">
                  <a:solidFill>
                    <a:schemeClr val="bg1"/>
                  </a:solidFill>
                  <a:latin typeface="Arial" charset="0"/>
                  <a:ea typeface="Arial" charset="0"/>
                  <a:cs typeface="Arial" charset="0"/>
                </a:rPr>
                <a:t>IN HEALTH </a:t>
              </a:r>
              <a:r>
                <a:rPr lang="en-US" sz="2800" dirty="0" smtClean="0">
                  <a:solidFill>
                    <a:schemeClr val="bg1"/>
                  </a:solidFill>
                  <a:latin typeface="Arial" charset="0"/>
                  <a:ea typeface="Arial" charset="0"/>
                  <a:cs typeface="Arial" charset="0"/>
                </a:rPr>
                <a:t>CARE INFORMATION MANAGEMENT. </a:t>
              </a:r>
            </a:p>
            <a:p>
              <a:endParaRPr lang="en-US" sz="2800" dirty="0" smtClean="0">
                <a:solidFill>
                  <a:schemeClr val="bg1"/>
                </a:solidFill>
                <a:latin typeface="Arial" charset="0"/>
                <a:ea typeface="Arial" charset="0"/>
                <a:cs typeface="Arial" charset="0"/>
              </a:endParaRPr>
            </a:p>
            <a:p>
              <a:endParaRPr lang="en-US" sz="2800" dirty="0">
                <a:solidFill>
                  <a:schemeClr val="bg1"/>
                </a:solidFill>
                <a:latin typeface="Arial" charset="0"/>
                <a:ea typeface="Arial" charset="0"/>
                <a:cs typeface="Arial" charset="0"/>
              </a:endParaRPr>
            </a:p>
          </p:txBody>
        </p:sp>
      </p:grpSp>
      <p:sp>
        <p:nvSpPr>
          <p:cNvPr id="2" name="TextBox 1"/>
          <p:cNvSpPr txBox="1"/>
          <p:nvPr/>
        </p:nvSpPr>
        <p:spPr>
          <a:xfrm>
            <a:off x="348916" y="6087979"/>
            <a:ext cx="3068052" cy="369332"/>
          </a:xfrm>
          <a:prstGeom prst="rect">
            <a:avLst/>
          </a:prstGeom>
          <a:noFill/>
        </p:spPr>
        <p:txBody>
          <a:bodyPr wrap="square" rtlCol="0">
            <a:spAutoFit/>
          </a:bodyPr>
          <a:lstStyle/>
          <a:p>
            <a:r>
              <a:rPr lang="en-US" dirty="0" smtClean="0">
                <a:latin typeface="Arial" charset="0"/>
                <a:ea typeface="Arial" charset="0"/>
                <a:cs typeface="Arial" charset="0"/>
              </a:rPr>
              <a:t>[insert logo]</a:t>
            </a:r>
            <a:endParaRPr lang="en-US" dirty="0">
              <a:latin typeface="Arial" charset="0"/>
              <a:ea typeface="Arial" charset="0"/>
              <a:cs typeface="Arial" charset="0"/>
            </a:endParaRPr>
          </a:p>
        </p:txBody>
      </p:sp>
      <p:sp>
        <p:nvSpPr>
          <p:cNvPr id="5" name="TextBox 4"/>
          <p:cNvSpPr txBox="1"/>
          <p:nvPr/>
        </p:nvSpPr>
        <p:spPr>
          <a:xfrm>
            <a:off x="348917" y="3429000"/>
            <a:ext cx="4848726" cy="1754326"/>
          </a:xfrm>
          <a:prstGeom prst="rect">
            <a:avLst/>
          </a:prstGeom>
          <a:noFill/>
        </p:spPr>
        <p:txBody>
          <a:bodyPr wrap="square" rtlCol="0">
            <a:spAutoFit/>
          </a:bodyPr>
          <a:lstStyle/>
          <a:p>
            <a:r>
              <a:rPr lang="en-US" b="1" dirty="0" smtClean="0">
                <a:solidFill>
                  <a:srgbClr val="008DAB"/>
                </a:solidFill>
                <a:latin typeface="Arial" charset="0"/>
                <a:ea typeface="Arial" charset="0"/>
                <a:cs typeface="Arial" charset="0"/>
              </a:rPr>
              <a:t>NOW HIRING</a:t>
            </a:r>
          </a:p>
          <a:p>
            <a:endParaRPr lang="en-US" b="1" dirty="0">
              <a:solidFill>
                <a:srgbClr val="008DAB"/>
              </a:solidFill>
              <a:latin typeface="Arial" charset="0"/>
              <a:ea typeface="Arial" charset="0"/>
              <a:cs typeface="Arial" charset="0"/>
            </a:endParaRPr>
          </a:p>
          <a:p>
            <a:r>
              <a:rPr lang="en-US" b="1" dirty="0" smtClean="0">
                <a:solidFill>
                  <a:srgbClr val="008DAB"/>
                </a:solidFill>
                <a:latin typeface="Arial" charset="0"/>
                <a:ea typeface="Arial" charset="0"/>
                <a:cs typeface="Arial" charset="0"/>
              </a:rPr>
              <a:t>We’re looking for 16- to 24-year-olds to join our apprenticeship program.</a:t>
            </a:r>
          </a:p>
          <a:p>
            <a:endParaRPr lang="en-US" b="1" dirty="0">
              <a:solidFill>
                <a:srgbClr val="008DAB"/>
              </a:solidFill>
              <a:latin typeface="Arial" charset="0"/>
              <a:ea typeface="Arial" charset="0"/>
              <a:cs typeface="Arial" charset="0"/>
            </a:endParaRPr>
          </a:p>
          <a:p>
            <a:r>
              <a:rPr lang="en-US" b="1" dirty="0" err="1" smtClean="0">
                <a:solidFill>
                  <a:srgbClr val="008DAB"/>
                </a:solidFill>
                <a:latin typeface="Arial" charset="0"/>
                <a:ea typeface="Arial" charset="0"/>
                <a:cs typeface="Arial" charset="0"/>
              </a:rPr>
              <a:t>www.xyz.org</a:t>
            </a:r>
            <a:endParaRPr lang="en-US" dirty="0">
              <a:latin typeface="Arial" charset="0"/>
              <a:ea typeface="Arial" charset="0"/>
              <a:cs typeface="Arial" charset="0"/>
            </a:endParaRPr>
          </a:p>
        </p:txBody>
      </p:sp>
    </p:spTree>
    <p:extLst>
      <p:ext uri="{BB962C8B-B14F-4D97-AF65-F5344CB8AC3E}">
        <p14:creationId xmlns:p14="http://schemas.microsoft.com/office/powerpoint/2010/main" val="1605785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inCategory xmlns="9352c220-c5aa-4176-b310-478a54cdcce0">14</MainCategory>
    <Site xmlns="9352c220-c5aa-4176-b310-478a54cdcce0">
      <Value>1</Value>
    </Site>
    <SubCategory xmlns="9352c220-c5aa-4176-b310-478a54cdcce0">132</SubCategory>
    <SkillLevel xmlns="9352c220-c5aa-4176-b310-478a54cdcce0">
      <Value>All Levels</Value>
    </SkillLevel>
    <Audience xmlns="9352c220-c5aa-4176-b310-478a54cdcce0">
      <Value>3</Value>
    </Audience>
    <TaxKeywordTaxHTField xmlns="6e83a1a5-9dab-4521-85db-ea3c8196acb3">
      <Terms xmlns="http://schemas.microsoft.com/office/infopath/2007/PartnerControls"/>
    </TaxKeywordTaxHTField>
    <SubAudience xmlns="9352c220-c5aa-4176-b310-478a54cdcce0"/>
    <Language xmlns="9352c220-c5aa-4176-b310-478a54cdcce0">English</Language>
    <DocumentType xmlns="9352c220-c5aa-4176-b310-478a54cdcce0">
      <Value>Marketing/Outreach</Value>
    </DocumentType>
    <TaxCatchAll xmlns="6e83a1a5-9dab-4521-85db-ea3c8196acb3"/>
    <Description0 xmlns="9352c220-c5aa-4176-b310-478a54cdcce0">Young Invincibles created a social media image to recruit youth into the Youth Aprenticehship and Career Pathways Program.  Placeholder text is included. These are not facts, but rather suggestions on the type of information to provide. </Description0>
    <GradeLevel xmlns="9352c220-c5aa-4176-b310-478a54cdcce0">
      <Value>9-12 High School</Value>
      <Value>&gt;12 Postsecondary</Value>
    </GradeLevel>
  </documentManagement>
</p:properties>
</file>

<file path=customXml/itemProps1.xml><?xml version="1.0" encoding="utf-8"?>
<ds:datastoreItem xmlns:ds="http://schemas.openxmlformats.org/officeDocument/2006/customXml" ds:itemID="{F658BF3E-0F06-428F-9983-873FCAB307BB}"/>
</file>

<file path=customXml/itemProps2.xml><?xml version="1.0" encoding="utf-8"?>
<ds:datastoreItem xmlns:ds="http://schemas.openxmlformats.org/officeDocument/2006/customXml" ds:itemID="{247D98C7-75B1-4B45-B48E-A1E25AC31ACB}"/>
</file>

<file path=customXml/itemProps3.xml><?xml version="1.0" encoding="utf-8"?>
<ds:datastoreItem xmlns:ds="http://schemas.openxmlformats.org/officeDocument/2006/customXml" ds:itemID="{0E4E30EB-2006-45E2-B396-8B1E64CED076}"/>
</file>

<file path=docProps/app.xml><?xml version="1.0" encoding="utf-8"?>
<Properties xmlns="http://schemas.openxmlformats.org/officeDocument/2006/extended-properties" xmlns:vt="http://schemas.openxmlformats.org/officeDocument/2006/docPropsVTypes">
  <TotalTime>35</TotalTime>
  <Words>30</Words>
  <Application>Microsoft Macintosh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PowerPoint Presentation</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Editable Sharable Image - Males</dc:title>
  <dc:creator>Microsoft Office User</dc:creator>
  <cp:keywords/>
  <cp:lastModifiedBy>Microsoft Office User</cp:lastModifiedBy>
  <cp:revision>4</cp:revision>
  <dcterms:created xsi:type="dcterms:W3CDTF">2017-08-21T17:24:32Z</dcterms:created>
  <dcterms:modified xsi:type="dcterms:W3CDTF">2017-08-25T18:27:38Z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