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</p:sldIdLst>
  <p:sldSz cx="7772400" cy="100584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22BE16-373B-4B84-B230-5979635AEEBC}" v="1" dt="2022-01-05T19:49:59.9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73"/>
    <p:restoredTop sz="94599"/>
  </p:normalViewPr>
  <p:slideViewPr>
    <p:cSldViewPr snapToGrid="0" snapToObjects="1">
      <p:cViewPr varScale="1">
        <p:scale>
          <a:sx n="72" d="100"/>
          <a:sy n="72" d="100"/>
        </p:scale>
        <p:origin x="286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ler, Olivia G" userId="b100c2fb-fb36-4170-b7bf-6e648c4c966d" providerId="ADAL" clId="{DD22BE16-373B-4B84-B230-5979635AEEBC}"/>
    <pc:docChg chg="custSel modSld replTag delTag">
      <pc:chgData name="Miller, Olivia G" userId="b100c2fb-fb36-4170-b7bf-6e648c4c966d" providerId="ADAL" clId="{DD22BE16-373B-4B84-B230-5979635AEEBC}" dt="2022-01-05T19:50:25.409" v="41" actId="1076"/>
      <pc:docMkLst>
        <pc:docMk/>
      </pc:docMkLst>
      <pc:sldChg chg="addSp modSp mod replTag delTag">
        <pc:chgData name="Miller, Olivia G" userId="b100c2fb-fb36-4170-b7bf-6e648c4c966d" providerId="ADAL" clId="{DD22BE16-373B-4B84-B230-5979635AEEBC}" dt="2022-01-05T19:50:25.409" v="41" actId="1076"/>
        <pc:sldMkLst>
          <pc:docMk/>
          <pc:sldMk cId="3264487885" sldId="257"/>
        </pc:sldMkLst>
        <pc:spChg chg="add mod">
          <ac:chgData name="Miller, Olivia G" userId="b100c2fb-fb36-4170-b7bf-6e648c4c966d" providerId="ADAL" clId="{DD22BE16-373B-4B84-B230-5979635AEEBC}" dt="2022-01-05T19:49:36.115" v="10" actId="1037"/>
          <ac:spMkLst>
            <pc:docMk/>
            <pc:sldMk cId="3264487885" sldId="257"/>
            <ac:spMk id="3" creationId="{2B3AD23E-0E14-46B9-9065-4F23E1665D53}"/>
          </ac:spMkLst>
        </pc:spChg>
        <pc:spChg chg="add mod">
          <ac:chgData name="Miller, Olivia G" userId="b100c2fb-fb36-4170-b7bf-6e648c4c966d" providerId="ADAL" clId="{DD22BE16-373B-4B84-B230-5979635AEEBC}" dt="2022-01-05T19:50:25.409" v="41" actId="1076"/>
          <ac:spMkLst>
            <pc:docMk/>
            <pc:sldMk cId="3264487885" sldId="257"/>
            <ac:spMk id="7" creationId="{4C1572FC-0AD0-42AB-8351-877FA28CC2A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6E73-E903-5F4A-93F5-96237F4182C3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A49E-F53A-4144-BF6E-9C695CD250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6E73-E903-5F4A-93F5-96237F4182C3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A49E-F53A-4144-BF6E-9C695CD250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6E73-E903-5F4A-93F5-96237F4182C3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A49E-F53A-4144-BF6E-9C695CD250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6E73-E903-5F4A-93F5-96237F4182C3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A49E-F53A-4144-BF6E-9C695CD250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6E73-E903-5F4A-93F5-96237F4182C3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A49E-F53A-4144-BF6E-9C695CD250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6E73-E903-5F4A-93F5-96237F4182C3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A49E-F53A-4144-BF6E-9C695CD250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6E73-E903-5F4A-93F5-96237F4182C3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A49E-F53A-4144-BF6E-9C695CD250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6E73-E903-5F4A-93F5-96237F4182C3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A49E-F53A-4144-BF6E-9C695CD250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6E73-E903-5F4A-93F5-96237F4182C3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A49E-F53A-4144-BF6E-9C695CD250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6E73-E903-5F4A-93F5-96237F4182C3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A49E-F53A-4144-BF6E-9C695CD250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6E73-E903-5F4A-93F5-96237F4182C3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A49E-F53A-4144-BF6E-9C695CD250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E6E73-E903-5F4A-93F5-96237F4182C3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7A49E-F53A-4144-BF6E-9C695CD25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67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2627D4D-8F63-4CD4-BDDA-82E5953E3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5685"/>
            <a:ext cx="7790688" cy="1008776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0EFD758-1F79-4AF2-B7B9-25D15F59510B}"/>
              </a:ext>
            </a:extLst>
          </p:cNvPr>
          <p:cNvSpPr txBox="1"/>
          <p:nvPr/>
        </p:nvSpPr>
        <p:spPr>
          <a:xfrm>
            <a:off x="314352" y="5054119"/>
            <a:ext cx="3873340" cy="3102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Franklin Gothic Book" panose="020B0503020102020204" pitchFamily="34" charset="0"/>
                <a:ea typeface="Franklin Gothic Demi Cond" charset="0"/>
                <a:cs typeface="Arial" panose="020B0604020202020204" pitchFamily="34" charset="0"/>
              </a:rPr>
              <a:t>Wondering how to launch your career?</a:t>
            </a:r>
          </a:p>
          <a:p>
            <a:endParaRPr lang="en-US" sz="1100" b="0" dirty="0">
              <a:solidFill>
                <a:schemeClr val="bg1"/>
              </a:solidFill>
              <a:effectLst/>
              <a:latin typeface="Franklin Gothic Book" panose="020B0503020102020204" pitchFamily="34" charset="0"/>
              <a:ea typeface="Franklin Gothic Demi Cond" charset="0"/>
              <a:cs typeface="Arial" panose="020B0604020202020204" pitchFamily="34" charset="0"/>
            </a:endParaRPr>
          </a:p>
          <a:p>
            <a:pPr>
              <a:lnSpc>
                <a:spcPct val="112000"/>
              </a:lnSpc>
              <a:spcAft>
                <a:spcPts val="600"/>
              </a:spcAft>
            </a:pP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Franklin Gothic Demi Cond" charset="0"/>
                <a:cs typeface="Arial" panose="020B0604020202020204" pitchFamily="34" charset="0"/>
              </a:rPr>
              <a:t>Join </a:t>
            </a:r>
            <a:r>
              <a:rPr lang="en-US" sz="1600" u="sng" dirty="0">
                <a:solidFill>
                  <a:schemeClr val="bg1"/>
                </a:solidFill>
                <a:latin typeface="Franklin Gothic Book" panose="020B0503020102020204" pitchFamily="34" charset="0"/>
                <a:ea typeface="Franklin Gothic Demi Cond" charset="0"/>
                <a:cs typeface="Arial" panose="020B0604020202020204" pitchFamily="34" charset="0"/>
              </a:rPr>
              <a:t>(name of program</a:t>
            </a: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Franklin Gothic Demi Cond" charset="0"/>
                <a:cs typeface="Arial" panose="020B0604020202020204" pitchFamily="34" charset="0"/>
              </a:rPr>
              <a:t>)!</a:t>
            </a:r>
            <a:endParaRPr lang="en-US" sz="1600" dirty="0">
              <a:solidFill>
                <a:schemeClr val="bg1"/>
              </a:solidFill>
              <a:effectLst/>
              <a:latin typeface="Franklin Gothic Book" panose="020B0503020102020204" pitchFamily="34" charset="0"/>
              <a:ea typeface="Franklin Gothic Demi Cond" charset="0"/>
              <a:cs typeface="Arial" panose="020B0604020202020204" pitchFamily="34" charset="0"/>
            </a:endParaRPr>
          </a:p>
          <a:p>
            <a:pPr marL="285750" indent="-285750" fontAlgn="base">
              <a:lnSpc>
                <a:spcPct val="112000"/>
              </a:lnSpc>
              <a:spcAft>
                <a:spcPts val="600"/>
              </a:spcAft>
              <a:buFont typeface="Arial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Franklin Gothic Book" panose="020B0503020102020204" pitchFamily="34" charset="0"/>
                <a:ea typeface="Franklin Gothic Demi Cond" charset="0"/>
                <a:cs typeface="Arial" panose="020B0604020202020204" pitchFamily="34" charset="0"/>
              </a:rPr>
              <a:t>Get paid to learn the skills employers demand, outside the classroom</a:t>
            </a:r>
          </a:p>
          <a:p>
            <a:pPr marL="285750" indent="-285750" fontAlgn="base">
              <a:lnSpc>
                <a:spcPct val="112000"/>
              </a:lnSpc>
              <a:spcAft>
                <a:spcPts val="600"/>
              </a:spcAft>
              <a:buFont typeface="Arial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Franklin Gothic Book" panose="020B0503020102020204" pitchFamily="34" charset="0"/>
                <a:ea typeface="Franklin Gothic Demi Cond" charset="0"/>
                <a:cs typeface="Arial" panose="020B0604020202020204" pitchFamily="34" charset="0"/>
              </a:rPr>
              <a:t>Explore careers in the industry</a:t>
            </a:r>
          </a:p>
          <a:p>
            <a:pPr marL="285750" indent="-285750" fontAlgn="base">
              <a:lnSpc>
                <a:spcPct val="112000"/>
              </a:lnSpc>
              <a:spcAft>
                <a:spcPts val="600"/>
              </a:spcAft>
              <a:buFont typeface="Arial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Franklin Gothic Book" panose="020B0503020102020204" pitchFamily="34" charset="0"/>
                <a:ea typeface="Franklin Gothic Demi Cond" charset="0"/>
                <a:cs typeface="Arial" panose="020B0604020202020204" pitchFamily="34" charset="0"/>
              </a:rPr>
              <a:t>And, earn (</a:t>
            </a:r>
            <a:r>
              <a:rPr lang="en-US" sz="1400" u="sng" dirty="0">
                <a:solidFill>
                  <a:schemeClr val="bg1"/>
                </a:solidFill>
                <a:latin typeface="Franklin Gothic Book" panose="020B0503020102020204" pitchFamily="34" charset="0"/>
                <a:ea typeface="Franklin Gothic Demi Cond" charset="0"/>
                <a:cs typeface="Arial" panose="020B0604020202020204" pitchFamily="34" charset="0"/>
              </a:rPr>
              <a:t>college credit, credential</a:t>
            </a:r>
            <a:r>
              <a:rPr lang="en-US" sz="1400" dirty="0">
                <a:solidFill>
                  <a:schemeClr val="bg1"/>
                </a:solidFill>
                <a:latin typeface="Franklin Gothic Book" panose="020B0503020102020204" pitchFamily="34" charset="0"/>
                <a:ea typeface="Franklin Gothic Demi Cond" charset="0"/>
                <a:cs typeface="Arial" panose="020B0604020202020204" pitchFamily="34" charset="0"/>
              </a:rPr>
              <a:t>)</a:t>
            </a:r>
          </a:p>
          <a:p>
            <a:pPr fontAlgn="base"/>
            <a:endParaRPr lang="en-US" sz="20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455A82-D5A9-4B67-A262-B65BCE49CA9A}"/>
              </a:ext>
            </a:extLst>
          </p:cNvPr>
          <p:cNvSpPr txBox="1"/>
          <p:nvPr/>
        </p:nvSpPr>
        <p:spPr>
          <a:xfrm>
            <a:off x="1126434" y="8069328"/>
            <a:ext cx="2425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Grantee Logo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86DC16-7525-4121-8106-4CA8E7E2BA28}"/>
              </a:ext>
            </a:extLst>
          </p:cNvPr>
          <p:cNvSpPr txBox="1"/>
          <p:nvPr/>
        </p:nvSpPr>
        <p:spPr>
          <a:xfrm>
            <a:off x="110835" y="9480882"/>
            <a:ext cx="7661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The Illinois </a:t>
            </a:r>
            <a:r>
              <a:rPr lang="en-US" sz="700" dirty="0" err="1"/>
              <a:t>workNet</a:t>
            </a:r>
            <a:r>
              <a:rPr lang="en-US" sz="700" dirty="0"/>
              <a:t> Center System, an American Job Center, is an equal opportunity employer/program. Auxiliary aids and services are available upon request to individuals with disabilities. All voice telephone numbers may be reached by persons using TTY/TDD equipment by calling TTY (800) 526-0844 or 711.  This workforce product was funded by a grant awarded by the U.S. Department of Labor’s Employment and Training Administration.  For more information please refer to the footer at the bottom of any webpage at illinoisworknet.com.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3AD23E-0E14-46B9-9065-4F23E1665D53}"/>
              </a:ext>
            </a:extLst>
          </p:cNvPr>
          <p:cNvSpPr/>
          <p:nvPr/>
        </p:nvSpPr>
        <p:spPr>
          <a:xfrm>
            <a:off x="4810540" y="8918713"/>
            <a:ext cx="2438400" cy="415498"/>
          </a:xfrm>
          <a:prstGeom prst="rect">
            <a:avLst/>
          </a:prstGeom>
          <a:solidFill>
            <a:srgbClr val="ED7D31"/>
          </a:solidFill>
          <a:ln>
            <a:solidFill>
              <a:srgbClr val="ED7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1572FC-0AD0-42AB-8351-877FA28CC2A1}"/>
              </a:ext>
            </a:extLst>
          </p:cNvPr>
          <p:cNvSpPr txBox="1"/>
          <p:nvPr/>
        </p:nvSpPr>
        <p:spPr>
          <a:xfrm>
            <a:off x="4810540" y="8979561"/>
            <a:ext cx="2425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Grantee Contact Email Here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644878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6E2995232B444AAB6157EDEECAC17B" ma:contentTypeVersion="28" ma:contentTypeDescription="Create a new document." ma:contentTypeScope="" ma:versionID="1f2e27e864f45066583ea3dd8cfbde85">
  <xsd:schema xmlns:xsd="http://www.w3.org/2001/XMLSchema" xmlns:xs="http://www.w3.org/2001/XMLSchema" xmlns:p="http://schemas.microsoft.com/office/2006/metadata/properties" xmlns:ns2="9352c220-c5aa-4176-b310-478a54cdcce0" xmlns:ns3="6e83a1a5-9dab-4521-85db-ea3c8196acb3" targetNamespace="http://schemas.microsoft.com/office/2006/metadata/properties" ma:root="true" ma:fieldsID="31a7c4638e4cd31596af6477553450d1" ns2:_="" ns3:_="">
    <xsd:import namespace="9352c220-c5aa-4176-b310-478a54cdcce0"/>
    <xsd:import namespace="6e83a1a5-9dab-4521-85db-ea3c8196acb3"/>
    <xsd:element name="properties">
      <xsd:complexType>
        <xsd:sequence>
          <xsd:element name="documentManagement">
            <xsd:complexType>
              <xsd:all>
                <xsd:element ref="ns2:Description0"/>
                <xsd:element ref="ns2:MainCategory"/>
                <xsd:element ref="ns2:SubCategory"/>
                <xsd:element ref="ns2:Audience" minOccurs="0"/>
                <xsd:element ref="ns2:SubAudience" minOccurs="0"/>
                <xsd:element ref="ns2:SkillLevel" minOccurs="0"/>
                <xsd:element ref="ns2:GradeLevel" minOccurs="0"/>
                <xsd:element ref="ns2:Language"/>
                <xsd:element ref="ns2:DocumentType" minOccurs="0"/>
                <xsd:element ref="ns2:Site" minOccurs="0"/>
                <xsd:element ref="ns3:TaxCatchAll" minOccurs="0"/>
                <xsd:element ref="ns3:TaxKeyword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52c220-c5aa-4176-b310-478a54cdcce0" elementFormDefault="qualified">
    <xsd:import namespace="http://schemas.microsoft.com/office/2006/documentManagement/types"/>
    <xsd:import namespace="http://schemas.microsoft.com/office/infopath/2007/PartnerControls"/>
    <xsd:element name="Description0" ma:index="8" ma:displayName="Description" ma:internalName="Description0" ma:readOnly="false">
      <xsd:simpleType>
        <xsd:restriction base="dms:Text">
          <xsd:maxLength value="255"/>
        </xsd:restriction>
      </xsd:simpleType>
    </xsd:element>
    <xsd:element name="MainCategory" ma:index="9" ma:displayName="MainCategory" ma:list="{c7896206-7b65-404d-ae21-b02c4b29aea2}" ma:internalName="MainCategory" ma:readOnly="false" ma:showField="Title" ma:web="6e83a1a5-9dab-4521-85db-ea3c8196acb3">
      <xsd:simpleType>
        <xsd:restriction base="dms:Lookup"/>
      </xsd:simpleType>
    </xsd:element>
    <xsd:element name="SubCategory" ma:index="10" ma:displayName="SubCategory" ma:list="{2201361c-1d54-4276-95f0-f2ea81323aa2}" ma:internalName="SubCategory" ma:readOnly="false" ma:showField="Title" ma:web="6e83a1a5-9dab-4521-85db-ea3c8196acb3">
      <xsd:simpleType>
        <xsd:restriction base="dms:Lookup"/>
      </xsd:simpleType>
    </xsd:element>
    <xsd:element name="Audience" ma:index="11" nillable="true" ma:displayName="Audience" ma:list="{4b1c6106-8d5f-4a38-b368-5f452bed3ee8}" ma:internalName="Audience" ma:readOnly="false" ma:showField="Title" ma:web="6e83a1a5-9dab-4521-85db-ea3c8196acb3" ma:requiredMultiChoice="tru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ubAudience" ma:index="12" nillable="true" ma:displayName="SubAudience" ma:list="{60e689b0-3baf-46ef-b31e-b9aaee200c6d}" ma:internalName="SubAudience" ma:readOnly="false" ma:showField="Title" ma:web="6e83a1a5-9dab-4521-85db-ea3c8196ac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killLevel" ma:index="13" nillable="true" ma:displayName="SkillLevel" ma:internalName="SkillLevel" ma:readOnly="fals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ll Levels"/>
                    <xsd:enumeration value="Minimal skill level"/>
                    <xsd:enumeration value="Intermediate skill level"/>
                    <xsd:enumeration value="Technical skill level"/>
                  </xsd:restriction>
                </xsd:simpleType>
              </xsd:element>
            </xsd:sequence>
          </xsd:extension>
        </xsd:complexContent>
      </xsd:complexType>
    </xsd:element>
    <xsd:element name="GradeLevel" ma:index="14" nillable="true" ma:displayName="GradeLevel" ma:internalName="GradeLevel" ma:readOnly="fals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7-8 Middle School"/>
                    <xsd:enumeration value="9-12 High School"/>
                    <xsd:enumeration value="&gt;12 Postsecondary"/>
                  </xsd:restriction>
                </xsd:simpleType>
              </xsd:element>
            </xsd:sequence>
          </xsd:extension>
        </xsd:complexContent>
      </xsd:complexType>
    </xsd:element>
    <xsd:element name="Language" ma:index="15" ma:displayName="Language" ma:default="English" ma:format="Dropdown" ma:internalName="Language" ma:readOnly="false">
      <xsd:simpleType>
        <xsd:restriction base="dms:Choice">
          <xsd:enumeration value="Arabic"/>
          <xsd:enumeration value="Chinese"/>
          <xsd:enumeration value="English"/>
          <xsd:enumeration value="Polish"/>
          <xsd:enumeration value="Spanish"/>
          <xsd:enumeration value="Other"/>
        </xsd:restriction>
      </xsd:simpleType>
    </xsd:element>
    <xsd:element name="DocumentType" ma:index="16" nillable="true" ma:displayName="DocumentType" ma:internalName="DocumentType" ma:readOnly="fals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urriculum"/>
                    <xsd:enumeration value="Forms"/>
                    <xsd:enumeration value="Flyers"/>
                    <xsd:enumeration value="Guides"/>
                    <xsd:enumeration value="Images/Icons"/>
                    <xsd:enumeration value="Infographics"/>
                    <xsd:enumeration value="Informational"/>
                    <xsd:enumeration value="Instructions"/>
                    <xsd:enumeration value="Marketing/Outreach"/>
                    <xsd:enumeration value="Presentations"/>
                    <xsd:enumeration value="Report"/>
                    <xsd:enumeration value="Worksheets"/>
                  </xsd:restriction>
                </xsd:simpleType>
              </xsd:element>
            </xsd:sequence>
          </xsd:extension>
        </xsd:complexContent>
      </xsd:complexType>
    </xsd:element>
    <xsd:element name="Site" ma:index="17" nillable="true" ma:displayName="Site" ma:list="{cf69f43f-b565-45cb-9f11-9d848faecc07}" ma:internalName="Site" ma:readOnly="false" ma:showField="Title" ma:web="6e83a1a5-9dab-4521-85db-ea3c8196ac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3a1a5-9dab-4521-85db-ea3c8196acb3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f79118d-4af0-4af8-96a4-605c4274c427}" ma:internalName="TaxCatchAll" ma:showField="CatchAllData" ma:web="6e83a1a5-9dab-4521-85db-ea3c8196ac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20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inCategory xmlns="9352c220-c5aa-4176-b310-478a54cdcce0">14</MainCategory>
    <Site xmlns="9352c220-c5aa-4176-b310-478a54cdcce0">
      <Value>1</Value>
    </Site>
    <SubCategory xmlns="9352c220-c5aa-4176-b310-478a54cdcce0">130</SubCategory>
    <SkillLevel xmlns="9352c220-c5aa-4176-b310-478a54cdcce0">
      <Value>Technical skill level</Value>
    </SkillLevel>
    <Audience xmlns="9352c220-c5aa-4176-b310-478a54cdcce0">
      <Value>3</Value>
    </Audience>
    <TaxKeywordTaxHTField xmlns="6e83a1a5-9dab-4521-85db-ea3c8196acb3">
      <Terms xmlns="http://schemas.microsoft.com/office/infopath/2007/PartnerControls"/>
    </TaxKeywordTaxHTField>
    <SubAudience xmlns="9352c220-c5aa-4176-b310-478a54cdcce0"/>
    <Language xmlns="9352c220-c5aa-4176-b310-478a54cdcce0">English</Language>
    <DocumentType xmlns="9352c220-c5aa-4176-b310-478a54cdcce0">
      <Value>Flyers</Value>
    </DocumentType>
    <TaxCatchAll xmlns="6e83a1a5-9dab-4521-85db-ea3c8196acb3"/>
    <Description0 xmlns="9352c220-c5aa-4176-b310-478a54cdcce0">YCP - grantee customizable flyer</Description0>
    <GradeLevel xmlns="9352c220-c5aa-4176-b310-478a54cdcce0">
      <Value>&gt;12 Postsecondary</Value>
    </GradeLevel>
  </documentManagement>
</p:properties>
</file>

<file path=customXml/itemProps1.xml><?xml version="1.0" encoding="utf-8"?>
<ds:datastoreItem xmlns:ds="http://schemas.openxmlformats.org/officeDocument/2006/customXml" ds:itemID="{3949FCE5-DDB0-45A5-A5D3-0362D4229A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EBDE06-DA0C-4CD1-B5A1-6DA770B85E96}"/>
</file>

<file path=customXml/itemProps3.xml><?xml version="1.0" encoding="utf-8"?>
<ds:datastoreItem xmlns:ds="http://schemas.openxmlformats.org/officeDocument/2006/customXml" ds:itemID="{5715AEA3-F14B-47F2-945C-579828EFF7E9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3aa6cdc2-7f22-4681-9449-390630c556af"/>
    <ds:schemaRef ds:uri="c933ce85-2af7-40bc-96ed-032ed0082e7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144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Franklin Gothic Book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Young InvinciblesSample flyer</dc:title>
  <dc:creator>Microsoft Office User</dc:creator>
  <cp:keywords/>
  <cp:lastModifiedBy>Miller, Olivia G</cp:lastModifiedBy>
  <cp:revision>22</cp:revision>
  <dcterms:created xsi:type="dcterms:W3CDTF">2017-06-28T19:03:50Z</dcterms:created>
  <dcterms:modified xsi:type="dcterms:W3CDTF">2022-01-05T19:50:30Z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0x010100BF6E2995232B444AAB6157EDEECAC17B</vt:lpwstr>
  </property>
  <property fmtid="{D5CDD505-2E9C-101B-9397-08002B2CF9AE}" pid="3" name="TaxKeyword">
    <vt:lpwstr/>
  </property>
  <property fmtid="{D5CDD505-2E9C-101B-9397-08002B2CF9AE}" pid="4" name="ArticulateGUID">
    <vt:lpwstr>6161D6C2-B6FE-4772-B0A6-2D91DE7D9CBD</vt:lpwstr>
  </property>
  <property fmtid="{D5CDD505-2E9C-101B-9397-08002B2CF9AE}" pid="5" name="ArticulatePath">
    <vt:lpwstr>Youth Career Pathways - grantee customizable flyer (1)</vt:lpwstr>
  </property>
</Properties>
</file>