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6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3.xml" ContentType="application/vnd.openxmlformats-officedocument.drawingml.diagramColors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3.xml" ContentType="application/vnd.ms-office.drawingml.diagramDrawing+xml"/>
  <Override PartName="/ppt/diagrams/layout5.xml" ContentType="application/vnd.openxmlformats-officedocument.drawingml.diagramLayout+xml"/>
  <Override PartName="/ppt/diagrams/quickStyle3.xml" ContentType="application/vnd.openxmlformats-officedocument.drawingml.diagramStyle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1" r:id="rId3"/>
    <p:sldId id="266" r:id="rId4"/>
    <p:sldId id="264" r:id="rId5"/>
    <p:sldId id="265" r:id="rId6"/>
    <p:sldId id="262" r:id="rId7"/>
    <p:sldId id="259" r:id="rId8"/>
    <p:sldId id="267" r:id="rId9"/>
    <p:sldId id="258" r:id="rId10"/>
    <p:sldId id="260" r:id="rId11"/>
    <p:sldId id="263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CC"/>
    <a:srgbClr val="172169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16"/>
    <p:restoredTop sz="94674"/>
  </p:normalViewPr>
  <p:slideViewPr>
    <p:cSldViewPr snapToGrid="0" snapToObjects="1">
      <p:cViewPr varScale="1">
        <p:scale>
          <a:sx n="78" d="100"/>
          <a:sy n="78" d="100"/>
        </p:scale>
        <p:origin x="168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214"/>
    </p:cViewPr>
  </p:sorterViewPr>
  <p:notesViewPr>
    <p:cSldViewPr snapToGrid="0" snapToObjects="1">
      <p:cViewPr varScale="1">
        <p:scale>
          <a:sx n="66" d="100"/>
          <a:sy n="66" d="100"/>
        </p:scale>
        <p:origin x="306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18A83E-A95D-4BD6-A051-B3CEC3F999F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B1D3F7-2F40-48BC-A112-4492842E9F63}">
      <dgm:prSet phldrT="[Text]"/>
      <dgm:spPr/>
      <dgm:t>
        <a:bodyPr/>
        <a:lstStyle/>
        <a:p>
          <a:r>
            <a:rPr lang="en-US" dirty="0"/>
            <a:t>2023 LWIB Recertification</a:t>
          </a:r>
        </a:p>
      </dgm:t>
    </dgm:pt>
    <dgm:pt modelId="{DBB1E37A-23CD-424E-AEE3-B2E74ED18873}" type="parTrans" cxnId="{3E68ADF8-F3F2-4843-954D-28E71D25D753}">
      <dgm:prSet/>
      <dgm:spPr/>
      <dgm:t>
        <a:bodyPr/>
        <a:lstStyle/>
        <a:p>
          <a:endParaRPr lang="en-US"/>
        </a:p>
      </dgm:t>
    </dgm:pt>
    <dgm:pt modelId="{63D7D89F-F33A-4297-AFFE-1AC8DF4AA5FD}" type="sibTrans" cxnId="{3E68ADF8-F3F2-4843-954D-28E71D25D753}">
      <dgm:prSet/>
      <dgm:spPr/>
      <dgm:t>
        <a:bodyPr/>
        <a:lstStyle/>
        <a:p>
          <a:endParaRPr lang="en-US"/>
        </a:p>
      </dgm:t>
    </dgm:pt>
    <dgm:pt modelId="{F136FDF8-0162-4DE6-9001-53B007500CCF}">
      <dgm:prSet/>
      <dgm:spPr/>
      <dgm:t>
        <a:bodyPr/>
        <a:lstStyle/>
        <a:p>
          <a:r>
            <a:rPr lang="en-US" dirty="0"/>
            <a:t>LWACS System Updates</a:t>
          </a:r>
          <a:br>
            <a:rPr lang="en-US" dirty="0"/>
          </a:br>
          <a:endParaRPr lang="en-US" dirty="0"/>
        </a:p>
      </dgm:t>
    </dgm:pt>
    <dgm:pt modelId="{523B96F0-788B-4E59-A015-E4D45AC6F91D}" type="parTrans" cxnId="{B5398E15-4FB3-41CD-9814-A08B03F24D22}">
      <dgm:prSet/>
      <dgm:spPr/>
      <dgm:t>
        <a:bodyPr/>
        <a:lstStyle/>
        <a:p>
          <a:endParaRPr lang="en-US"/>
        </a:p>
      </dgm:t>
    </dgm:pt>
    <dgm:pt modelId="{23862693-D349-4088-A395-BA1C62911CFD}" type="sibTrans" cxnId="{B5398E15-4FB3-41CD-9814-A08B03F24D22}">
      <dgm:prSet/>
      <dgm:spPr/>
      <dgm:t>
        <a:bodyPr/>
        <a:lstStyle/>
        <a:p>
          <a:endParaRPr lang="en-US"/>
        </a:p>
      </dgm:t>
    </dgm:pt>
    <dgm:pt modelId="{88CBF71C-7018-4932-8BDF-1136B8F06CD6}">
      <dgm:prSet/>
      <dgm:spPr/>
      <dgm:t>
        <a:bodyPr/>
        <a:lstStyle/>
        <a:p>
          <a:r>
            <a:rPr lang="en-US" i="1" dirty="0"/>
            <a:t>Updated Process </a:t>
          </a:r>
          <a:br>
            <a:rPr lang="en-US" i="1" dirty="0"/>
          </a:br>
          <a:r>
            <a:rPr lang="en-US" dirty="0"/>
            <a:t>Printable Appointment / Reappointment Form</a:t>
          </a:r>
        </a:p>
      </dgm:t>
    </dgm:pt>
    <dgm:pt modelId="{B68B4DC6-6544-484E-8EDD-3564F63AD120}" type="parTrans" cxnId="{4E87498E-9E42-4D2E-82FF-74B990441386}">
      <dgm:prSet/>
      <dgm:spPr/>
      <dgm:t>
        <a:bodyPr/>
        <a:lstStyle/>
        <a:p>
          <a:endParaRPr lang="en-US"/>
        </a:p>
      </dgm:t>
    </dgm:pt>
    <dgm:pt modelId="{34211A21-577B-42B9-A696-F03A86022DA1}" type="sibTrans" cxnId="{4E87498E-9E42-4D2E-82FF-74B990441386}">
      <dgm:prSet/>
      <dgm:spPr/>
      <dgm:t>
        <a:bodyPr/>
        <a:lstStyle/>
        <a:p>
          <a:endParaRPr lang="en-US"/>
        </a:p>
      </dgm:t>
    </dgm:pt>
    <dgm:pt modelId="{E4303D8F-796C-4596-9702-6CF37CDD9995}">
      <dgm:prSet/>
      <dgm:spPr/>
      <dgm:t>
        <a:bodyPr/>
        <a:lstStyle/>
        <a:p>
          <a:r>
            <a:rPr lang="en-US" dirty="0"/>
            <a:t>Streamlined Data Entry </a:t>
          </a:r>
        </a:p>
      </dgm:t>
    </dgm:pt>
    <dgm:pt modelId="{4E68C7D9-D8D9-4450-B0AB-36A8C0D759C4}" type="parTrans" cxnId="{C87499FB-1F54-4CE8-8C75-E9EA206E7AFC}">
      <dgm:prSet/>
      <dgm:spPr/>
      <dgm:t>
        <a:bodyPr/>
        <a:lstStyle/>
        <a:p>
          <a:endParaRPr lang="en-US"/>
        </a:p>
      </dgm:t>
    </dgm:pt>
    <dgm:pt modelId="{EF00ACE4-70A6-4A32-8568-235C33505EF9}" type="sibTrans" cxnId="{C87499FB-1F54-4CE8-8C75-E9EA206E7AFC}">
      <dgm:prSet/>
      <dgm:spPr/>
      <dgm:t>
        <a:bodyPr/>
        <a:lstStyle/>
        <a:p>
          <a:endParaRPr lang="en-US"/>
        </a:p>
      </dgm:t>
    </dgm:pt>
    <dgm:pt modelId="{A62ED762-BE12-44CC-A35F-8348B29A956D}">
      <dgm:prSet/>
      <dgm:spPr/>
      <dgm:t>
        <a:bodyPr/>
        <a:lstStyle/>
        <a:p>
          <a:r>
            <a:rPr lang="en-US" i="1" dirty="0"/>
            <a:t>New Feature</a:t>
          </a:r>
          <a:br>
            <a:rPr lang="en-US" dirty="0"/>
          </a:br>
          <a:r>
            <a:rPr lang="en-US" dirty="0"/>
            <a:t>Document Library</a:t>
          </a:r>
        </a:p>
      </dgm:t>
    </dgm:pt>
    <dgm:pt modelId="{B961CEC8-4B59-4842-AB89-BED1A74E80B7}" type="parTrans" cxnId="{D67632D9-1B60-478D-B4AD-ABAFE275A6D5}">
      <dgm:prSet/>
      <dgm:spPr/>
      <dgm:t>
        <a:bodyPr/>
        <a:lstStyle/>
        <a:p>
          <a:endParaRPr lang="en-US"/>
        </a:p>
      </dgm:t>
    </dgm:pt>
    <dgm:pt modelId="{8F5E7505-03AD-4E11-8C68-B5A35CFB1EF1}" type="sibTrans" cxnId="{D67632D9-1B60-478D-B4AD-ABAFE275A6D5}">
      <dgm:prSet/>
      <dgm:spPr/>
      <dgm:t>
        <a:bodyPr/>
        <a:lstStyle/>
        <a:p>
          <a:endParaRPr lang="en-US"/>
        </a:p>
      </dgm:t>
    </dgm:pt>
    <dgm:pt modelId="{60D8B61E-DCC8-400E-832F-1730562EDEBC}">
      <dgm:prSet/>
      <dgm:spPr/>
      <dgm:t>
        <a:bodyPr/>
        <a:lstStyle/>
        <a:p>
          <a:r>
            <a:rPr lang="en-US" dirty="0"/>
            <a:t>Live Walk-Through</a:t>
          </a:r>
        </a:p>
      </dgm:t>
    </dgm:pt>
    <dgm:pt modelId="{88FB43E5-3909-4624-B1E7-A5127E99EE75}" type="parTrans" cxnId="{5C41687B-3C55-4F22-8B5D-649753AA1641}">
      <dgm:prSet/>
      <dgm:spPr/>
      <dgm:t>
        <a:bodyPr/>
        <a:lstStyle/>
        <a:p>
          <a:endParaRPr lang="en-US"/>
        </a:p>
      </dgm:t>
    </dgm:pt>
    <dgm:pt modelId="{A189B03E-9E58-4EC7-8BAB-8D60C18E686E}" type="sibTrans" cxnId="{5C41687B-3C55-4F22-8B5D-649753AA1641}">
      <dgm:prSet/>
      <dgm:spPr/>
      <dgm:t>
        <a:bodyPr/>
        <a:lstStyle/>
        <a:p>
          <a:endParaRPr lang="en-US"/>
        </a:p>
      </dgm:t>
    </dgm:pt>
    <dgm:pt modelId="{56692F46-A352-4992-9AAE-4904B4A19D1F}" type="pres">
      <dgm:prSet presAssocID="{7F18A83E-A95D-4BD6-A051-B3CEC3F999FE}" presName="vert0" presStyleCnt="0">
        <dgm:presLayoutVars>
          <dgm:dir/>
          <dgm:animOne val="branch"/>
          <dgm:animLvl val="lvl"/>
        </dgm:presLayoutVars>
      </dgm:prSet>
      <dgm:spPr/>
    </dgm:pt>
    <dgm:pt modelId="{BA2A7993-6132-4237-A5F8-698216131850}" type="pres">
      <dgm:prSet presAssocID="{0BB1D3F7-2F40-48BC-A112-4492842E9F63}" presName="thickLine" presStyleLbl="alignNode1" presStyleIdx="0" presStyleCnt="2"/>
      <dgm:spPr/>
    </dgm:pt>
    <dgm:pt modelId="{162D0984-6C9B-4217-9BF7-463FD44D0E35}" type="pres">
      <dgm:prSet presAssocID="{0BB1D3F7-2F40-48BC-A112-4492842E9F63}" presName="horz1" presStyleCnt="0"/>
      <dgm:spPr/>
    </dgm:pt>
    <dgm:pt modelId="{7FEEC1BD-CE99-41ED-816F-8F3BF58BC1EA}" type="pres">
      <dgm:prSet presAssocID="{0BB1D3F7-2F40-48BC-A112-4492842E9F63}" presName="tx1" presStyleLbl="revTx" presStyleIdx="0" presStyleCnt="6" custScaleX="206548" custScaleY="52308"/>
      <dgm:spPr/>
    </dgm:pt>
    <dgm:pt modelId="{457FB432-83D4-4DEA-8702-3B43B9CDE52F}" type="pres">
      <dgm:prSet presAssocID="{0BB1D3F7-2F40-48BC-A112-4492842E9F63}" presName="vert1" presStyleCnt="0"/>
      <dgm:spPr/>
    </dgm:pt>
    <dgm:pt modelId="{5689B695-5CDF-4119-939C-E6EF95E43D5D}" type="pres">
      <dgm:prSet presAssocID="{F136FDF8-0162-4DE6-9001-53B007500CCF}" presName="thickLine" presStyleLbl="alignNode1" presStyleIdx="1" presStyleCnt="2"/>
      <dgm:spPr/>
    </dgm:pt>
    <dgm:pt modelId="{9DDFC449-5F80-41E8-A0A9-3F970725FB6C}" type="pres">
      <dgm:prSet presAssocID="{F136FDF8-0162-4DE6-9001-53B007500CCF}" presName="horz1" presStyleCnt="0"/>
      <dgm:spPr/>
    </dgm:pt>
    <dgm:pt modelId="{BEBFCDBE-8553-4A48-B3F8-3825A2CE6ECE}" type="pres">
      <dgm:prSet presAssocID="{F136FDF8-0162-4DE6-9001-53B007500CCF}" presName="tx1" presStyleLbl="revTx" presStyleIdx="1" presStyleCnt="6"/>
      <dgm:spPr/>
    </dgm:pt>
    <dgm:pt modelId="{5B98AFAD-B268-4610-A920-46FB4976373A}" type="pres">
      <dgm:prSet presAssocID="{F136FDF8-0162-4DE6-9001-53B007500CCF}" presName="vert1" presStyleCnt="0"/>
      <dgm:spPr/>
    </dgm:pt>
    <dgm:pt modelId="{3F46A211-7738-44C4-9B73-30254D679E81}" type="pres">
      <dgm:prSet presAssocID="{88CBF71C-7018-4932-8BDF-1136B8F06CD6}" presName="vertSpace2a" presStyleCnt="0"/>
      <dgm:spPr/>
    </dgm:pt>
    <dgm:pt modelId="{5AFE0559-8EF8-4DE1-A8A9-38D642064FB8}" type="pres">
      <dgm:prSet presAssocID="{88CBF71C-7018-4932-8BDF-1136B8F06CD6}" presName="horz2" presStyleCnt="0"/>
      <dgm:spPr/>
    </dgm:pt>
    <dgm:pt modelId="{4E0F4016-BC69-4B18-BE30-4DB2B051EDA2}" type="pres">
      <dgm:prSet presAssocID="{88CBF71C-7018-4932-8BDF-1136B8F06CD6}" presName="horzSpace2" presStyleCnt="0"/>
      <dgm:spPr/>
    </dgm:pt>
    <dgm:pt modelId="{CF40CAB6-C9D1-4BFA-A144-6C87D5331D02}" type="pres">
      <dgm:prSet presAssocID="{88CBF71C-7018-4932-8BDF-1136B8F06CD6}" presName="tx2" presStyleLbl="revTx" presStyleIdx="2" presStyleCnt="6"/>
      <dgm:spPr/>
    </dgm:pt>
    <dgm:pt modelId="{FA56BBFD-8B16-46EA-AAAE-D1999721D3CA}" type="pres">
      <dgm:prSet presAssocID="{88CBF71C-7018-4932-8BDF-1136B8F06CD6}" presName="vert2" presStyleCnt="0"/>
      <dgm:spPr/>
    </dgm:pt>
    <dgm:pt modelId="{FA8195CD-F23C-4DA7-A860-CB554E2785F1}" type="pres">
      <dgm:prSet presAssocID="{88CBF71C-7018-4932-8BDF-1136B8F06CD6}" presName="thinLine2b" presStyleLbl="callout" presStyleIdx="0" presStyleCnt="4"/>
      <dgm:spPr/>
    </dgm:pt>
    <dgm:pt modelId="{84E5F211-DADD-4B11-846B-02B838C76288}" type="pres">
      <dgm:prSet presAssocID="{88CBF71C-7018-4932-8BDF-1136B8F06CD6}" presName="vertSpace2b" presStyleCnt="0"/>
      <dgm:spPr/>
    </dgm:pt>
    <dgm:pt modelId="{3CF8F3AB-2F25-470A-976F-DFD1291DECC5}" type="pres">
      <dgm:prSet presAssocID="{A62ED762-BE12-44CC-A35F-8348B29A956D}" presName="horz2" presStyleCnt="0"/>
      <dgm:spPr/>
    </dgm:pt>
    <dgm:pt modelId="{290A4422-8CA0-4A59-B088-821D78EB6490}" type="pres">
      <dgm:prSet presAssocID="{A62ED762-BE12-44CC-A35F-8348B29A956D}" presName="horzSpace2" presStyleCnt="0"/>
      <dgm:spPr/>
    </dgm:pt>
    <dgm:pt modelId="{E07D4D25-60CE-4AB5-8528-D58F01C22344}" type="pres">
      <dgm:prSet presAssocID="{A62ED762-BE12-44CC-A35F-8348B29A956D}" presName="tx2" presStyleLbl="revTx" presStyleIdx="3" presStyleCnt="6"/>
      <dgm:spPr/>
    </dgm:pt>
    <dgm:pt modelId="{42A15738-DCCF-4256-8367-86B9F7B2DCEE}" type="pres">
      <dgm:prSet presAssocID="{A62ED762-BE12-44CC-A35F-8348B29A956D}" presName="vert2" presStyleCnt="0"/>
      <dgm:spPr/>
    </dgm:pt>
    <dgm:pt modelId="{9559130C-7DBC-4AB9-BEEC-C4E6BF4C59B1}" type="pres">
      <dgm:prSet presAssocID="{A62ED762-BE12-44CC-A35F-8348B29A956D}" presName="thinLine2b" presStyleLbl="callout" presStyleIdx="1" presStyleCnt="4"/>
      <dgm:spPr/>
    </dgm:pt>
    <dgm:pt modelId="{42672784-3BE0-4418-B9C9-FB81C576D5B3}" type="pres">
      <dgm:prSet presAssocID="{A62ED762-BE12-44CC-A35F-8348B29A956D}" presName="vertSpace2b" presStyleCnt="0"/>
      <dgm:spPr/>
    </dgm:pt>
    <dgm:pt modelId="{D1D42961-5CBA-4E80-9494-CD2DA681B86F}" type="pres">
      <dgm:prSet presAssocID="{E4303D8F-796C-4596-9702-6CF37CDD9995}" presName="horz2" presStyleCnt="0"/>
      <dgm:spPr/>
    </dgm:pt>
    <dgm:pt modelId="{30925C7C-9BC9-4287-BA4B-F63668268319}" type="pres">
      <dgm:prSet presAssocID="{E4303D8F-796C-4596-9702-6CF37CDD9995}" presName="horzSpace2" presStyleCnt="0"/>
      <dgm:spPr/>
    </dgm:pt>
    <dgm:pt modelId="{80460FDE-1EC7-4540-9F25-B2F548EF5F7A}" type="pres">
      <dgm:prSet presAssocID="{E4303D8F-796C-4596-9702-6CF37CDD9995}" presName="tx2" presStyleLbl="revTx" presStyleIdx="4" presStyleCnt="6"/>
      <dgm:spPr/>
    </dgm:pt>
    <dgm:pt modelId="{AA20018C-E04B-4B43-ACE8-7FC725DF03FA}" type="pres">
      <dgm:prSet presAssocID="{E4303D8F-796C-4596-9702-6CF37CDD9995}" presName="vert2" presStyleCnt="0"/>
      <dgm:spPr/>
    </dgm:pt>
    <dgm:pt modelId="{279D4EB0-E423-4FD0-9802-73FAE5C5937E}" type="pres">
      <dgm:prSet presAssocID="{E4303D8F-796C-4596-9702-6CF37CDD9995}" presName="thinLine2b" presStyleLbl="callout" presStyleIdx="2" presStyleCnt="4"/>
      <dgm:spPr/>
    </dgm:pt>
    <dgm:pt modelId="{22731DD8-DA84-4D5D-9CCA-39C36D6DB572}" type="pres">
      <dgm:prSet presAssocID="{E4303D8F-796C-4596-9702-6CF37CDD9995}" presName="vertSpace2b" presStyleCnt="0"/>
      <dgm:spPr/>
    </dgm:pt>
    <dgm:pt modelId="{999C89D8-BF50-4639-842A-73D053FDF7DD}" type="pres">
      <dgm:prSet presAssocID="{60D8B61E-DCC8-400E-832F-1730562EDEBC}" presName="horz2" presStyleCnt="0"/>
      <dgm:spPr/>
    </dgm:pt>
    <dgm:pt modelId="{EB6FF0B8-6B77-4B9E-A42B-02D9FB448FF7}" type="pres">
      <dgm:prSet presAssocID="{60D8B61E-DCC8-400E-832F-1730562EDEBC}" presName="horzSpace2" presStyleCnt="0"/>
      <dgm:spPr/>
    </dgm:pt>
    <dgm:pt modelId="{9CDA968E-7ED0-48BC-A007-C6A8B875AC2E}" type="pres">
      <dgm:prSet presAssocID="{60D8B61E-DCC8-400E-832F-1730562EDEBC}" presName="tx2" presStyleLbl="revTx" presStyleIdx="5" presStyleCnt="6"/>
      <dgm:spPr/>
    </dgm:pt>
    <dgm:pt modelId="{C928E879-1E9A-4472-B024-A503FCAEEFE9}" type="pres">
      <dgm:prSet presAssocID="{60D8B61E-DCC8-400E-832F-1730562EDEBC}" presName="vert2" presStyleCnt="0"/>
      <dgm:spPr/>
    </dgm:pt>
    <dgm:pt modelId="{5EC39E20-A6A8-44C1-A4E1-28E22D34ADC8}" type="pres">
      <dgm:prSet presAssocID="{60D8B61E-DCC8-400E-832F-1730562EDEBC}" presName="thinLine2b" presStyleLbl="callout" presStyleIdx="3" presStyleCnt="4"/>
      <dgm:spPr/>
    </dgm:pt>
    <dgm:pt modelId="{4F603CC1-AB9F-48C7-8593-D30C98AAC1CC}" type="pres">
      <dgm:prSet presAssocID="{60D8B61E-DCC8-400E-832F-1730562EDEBC}" presName="vertSpace2b" presStyleCnt="0"/>
      <dgm:spPr/>
    </dgm:pt>
  </dgm:ptLst>
  <dgm:cxnLst>
    <dgm:cxn modelId="{B5398E15-4FB3-41CD-9814-A08B03F24D22}" srcId="{7F18A83E-A95D-4BD6-A051-B3CEC3F999FE}" destId="{F136FDF8-0162-4DE6-9001-53B007500CCF}" srcOrd="1" destOrd="0" parTransId="{523B96F0-788B-4E59-A015-E4D45AC6F91D}" sibTransId="{23862693-D349-4088-A395-BA1C62911CFD}"/>
    <dgm:cxn modelId="{BC220826-109E-4EA3-8B4D-75FCAEC7627B}" type="presOf" srcId="{A62ED762-BE12-44CC-A35F-8348B29A956D}" destId="{E07D4D25-60CE-4AB5-8528-D58F01C22344}" srcOrd="0" destOrd="0" presId="urn:microsoft.com/office/officeart/2008/layout/LinedList"/>
    <dgm:cxn modelId="{93B07040-99FC-49E6-AB59-45D3AF2742E4}" type="presOf" srcId="{F136FDF8-0162-4DE6-9001-53B007500CCF}" destId="{BEBFCDBE-8553-4A48-B3F8-3825A2CE6ECE}" srcOrd="0" destOrd="0" presId="urn:microsoft.com/office/officeart/2008/layout/LinedList"/>
    <dgm:cxn modelId="{68219D61-6C36-4926-A569-ECDB9D8B538C}" type="presOf" srcId="{0BB1D3F7-2F40-48BC-A112-4492842E9F63}" destId="{7FEEC1BD-CE99-41ED-816F-8F3BF58BC1EA}" srcOrd="0" destOrd="0" presId="urn:microsoft.com/office/officeart/2008/layout/LinedList"/>
    <dgm:cxn modelId="{5C41687B-3C55-4F22-8B5D-649753AA1641}" srcId="{F136FDF8-0162-4DE6-9001-53B007500CCF}" destId="{60D8B61E-DCC8-400E-832F-1730562EDEBC}" srcOrd="3" destOrd="0" parTransId="{88FB43E5-3909-4624-B1E7-A5127E99EE75}" sibTransId="{A189B03E-9E58-4EC7-8BAB-8D60C18E686E}"/>
    <dgm:cxn modelId="{4E87498E-9E42-4D2E-82FF-74B990441386}" srcId="{F136FDF8-0162-4DE6-9001-53B007500CCF}" destId="{88CBF71C-7018-4932-8BDF-1136B8F06CD6}" srcOrd="0" destOrd="0" parTransId="{B68B4DC6-6544-484E-8EDD-3564F63AD120}" sibTransId="{34211A21-577B-42B9-A696-F03A86022DA1}"/>
    <dgm:cxn modelId="{BC9843B1-8CE7-4209-B90F-A324A24926FA}" type="presOf" srcId="{60D8B61E-DCC8-400E-832F-1730562EDEBC}" destId="{9CDA968E-7ED0-48BC-A007-C6A8B875AC2E}" srcOrd="0" destOrd="0" presId="urn:microsoft.com/office/officeart/2008/layout/LinedList"/>
    <dgm:cxn modelId="{A5C329B7-BC35-4A11-A045-B8101631C587}" type="presOf" srcId="{E4303D8F-796C-4596-9702-6CF37CDD9995}" destId="{80460FDE-1EC7-4540-9F25-B2F548EF5F7A}" srcOrd="0" destOrd="0" presId="urn:microsoft.com/office/officeart/2008/layout/LinedList"/>
    <dgm:cxn modelId="{AD9462D5-2A59-4234-9E3C-75F9E7D2E816}" type="presOf" srcId="{7F18A83E-A95D-4BD6-A051-B3CEC3F999FE}" destId="{56692F46-A352-4992-9AAE-4904B4A19D1F}" srcOrd="0" destOrd="0" presId="urn:microsoft.com/office/officeart/2008/layout/LinedList"/>
    <dgm:cxn modelId="{D67632D9-1B60-478D-B4AD-ABAFE275A6D5}" srcId="{F136FDF8-0162-4DE6-9001-53B007500CCF}" destId="{A62ED762-BE12-44CC-A35F-8348B29A956D}" srcOrd="1" destOrd="0" parTransId="{B961CEC8-4B59-4842-AB89-BED1A74E80B7}" sibTransId="{8F5E7505-03AD-4E11-8C68-B5A35CFB1EF1}"/>
    <dgm:cxn modelId="{6A5A42DF-74C3-4759-919E-FF451B65F910}" type="presOf" srcId="{88CBF71C-7018-4932-8BDF-1136B8F06CD6}" destId="{CF40CAB6-C9D1-4BFA-A144-6C87D5331D02}" srcOrd="0" destOrd="0" presId="urn:microsoft.com/office/officeart/2008/layout/LinedList"/>
    <dgm:cxn modelId="{3E68ADF8-F3F2-4843-954D-28E71D25D753}" srcId="{7F18A83E-A95D-4BD6-A051-B3CEC3F999FE}" destId="{0BB1D3F7-2F40-48BC-A112-4492842E9F63}" srcOrd="0" destOrd="0" parTransId="{DBB1E37A-23CD-424E-AEE3-B2E74ED18873}" sibTransId="{63D7D89F-F33A-4297-AFFE-1AC8DF4AA5FD}"/>
    <dgm:cxn modelId="{C87499FB-1F54-4CE8-8C75-E9EA206E7AFC}" srcId="{F136FDF8-0162-4DE6-9001-53B007500CCF}" destId="{E4303D8F-796C-4596-9702-6CF37CDD9995}" srcOrd="2" destOrd="0" parTransId="{4E68C7D9-D8D9-4450-B0AB-36A8C0D759C4}" sibTransId="{EF00ACE4-70A6-4A32-8568-235C33505EF9}"/>
    <dgm:cxn modelId="{6905BA2B-4BEF-4714-894E-116C12E07363}" type="presParOf" srcId="{56692F46-A352-4992-9AAE-4904B4A19D1F}" destId="{BA2A7993-6132-4237-A5F8-698216131850}" srcOrd="0" destOrd="0" presId="urn:microsoft.com/office/officeart/2008/layout/LinedList"/>
    <dgm:cxn modelId="{DB7DA085-99FD-4FA2-9F18-6FFEACE91348}" type="presParOf" srcId="{56692F46-A352-4992-9AAE-4904B4A19D1F}" destId="{162D0984-6C9B-4217-9BF7-463FD44D0E35}" srcOrd="1" destOrd="0" presId="urn:microsoft.com/office/officeart/2008/layout/LinedList"/>
    <dgm:cxn modelId="{C5D8F386-2E6A-43E9-A7C0-B498D9394395}" type="presParOf" srcId="{162D0984-6C9B-4217-9BF7-463FD44D0E35}" destId="{7FEEC1BD-CE99-41ED-816F-8F3BF58BC1EA}" srcOrd="0" destOrd="0" presId="urn:microsoft.com/office/officeart/2008/layout/LinedList"/>
    <dgm:cxn modelId="{EB0FAD00-FB08-44EE-BA09-E30C9A341379}" type="presParOf" srcId="{162D0984-6C9B-4217-9BF7-463FD44D0E35}" destId="{457FB432-83D4-4DEA-8702-3B43B9CDE52F}" srcOrd="1" destOrd="0" presId="urn:microsoft.com/office/officeart/2008/layout/LinedList"/>
    <dgm:cxn modelId="{A314295B-4A71-417D-A0FB-DD176B0D72DD}" type="presParOf" srcId="{56692F46-A352-4992-9AAE-4904B4A19D1F}" destId="{5689B695-5CDF-4119-939C-E6EF95E43D5D}" srcOrd="2" destOrd="0" presId="urn:microsoft.com/office/officeart/2008/layout/LinedList"/>
    <dgm:cxn modelId="{FA7F69C3-F554-4B1C-B7B2-0DE11215C99A}" type="presParOf" srcId="{56692F46-A352-4992-9AAE-4904B4A19D1F}" destId="{9DDFC449-5F80-41E8-A0A9-3F970725FB6C}" srcOrd="3" destOrd="0" presId="urn:microsoft.com/office/officeart/2008/layout/LinedList"/>
    <dgm:cxn modelId="{A4B83ADB-4E9B-4CFE-9CA2-C8FFEC9E3E14}" type="presParOf" srcId="{9DDFC449-5F80-41E8-A0A9-3F970725FB6C}" destId="{BEBFCDBE-8553-4A48-B3F8-3825A2CE6ECE}" srcOrd="0" destOrd="0" presId="urn:microsoft.com/office/officeart/2008/layout/LinedList"/>
    <dgm:cxn modelId="{32615530-78B9-4570-B4D3-AA6DEE8AA814}" type="presParOf" srcId="{9DDFC449-5F80-41E8-A0A9-3F970725FB6C}" destId="{5B98AFAD-B268-4610-A920-46FB4976373A}" srcOrd="1" destOrd="0" presId="urn:microsoft.com/office/officeart/2008/layout/LinedList"/>
    <dgm:cxn modelId="{E55FD3D0-E8A1-4C85-954B-CD0403115E93}" type="presParOf" srcId="{5B98AFAD-B268-4610-A920-46FB4976373A}" destId="{3F46A211-7738-44C4-9B73-30254D679E81}" srcOrd="0" destOrd="0" presId="urn:microsoft.com/office/officeart/2008/layout/LinedList"/>
    <dgm:cxn modelId="{8AA8603A-82CC-40AD-A286-456C50F095B7}" type="presParOf" srcId="{5B98AFAD-B268-4610-A920-46FB4976373A}" destId="{5AFE0559-8EF8-4DE1-A8A9-38D642064FB8}" srcOrd="1" destOrd="0" presId="urn:microsoft.com/office/officeart/2008/layout/LinedList"/>
    <dgm:cxn modelId="{54ED865F-65CF-4AF0-A067-534CF5DB5928}" type="presParOf" srcId="{5AFE0559-8EF8-4DE1-A8A9-38D642064FB8}" destId="{4E0F4016-BC69-4B18-BE30-4DB2B051EDA2}" srcOrd="0" destOrd="0" presId="urn:microsoft.com/office/officeart/2008/layout/LinedList"/>
    <dgm:cxn modelId="{D1559D7D-5222-49E6-BAC6-73A6DD3E0412}" type="presParOf" srcId="{5AFE0559-8EF8-4DE1-A8A9-38D642064FB8}" destId="{CF40CAB6-C9D1-4BFA-A144-6C87D5331D02}" srcOrd="1" destOrd="0" presId="urn:microsoft.com/office/officeart/2008/layout/LinedList"/>
    <dgm:cxn modelId="{8574F14F-1874-49E4-8324-4F4C19E95CD2}" type="presParOf" srcId="{5AFE0559-8EF8-4DE1-A8A9-38D642064FB8}" destId="{FA56BBFD-8B16-46EA-AAAE-D1999721D3CA}" srcOrd="2" destOrd="0" presId="urn:microsoft.com/office/officeart/2008/layout/LinedList"/>
    <dgm:cxn modelId="{D83FB914-C443-456E-8F7C-EB865984ABEB}" type="presParOf" srcId="{5B98AFAD-B268-4610-A920-46FB4976373A}" destId="{FA8195CD-F23C-4DA7-A860-CB554E2785F1}" srcOrd="2" destOrd="0" presId="urn:microsoft.com/office/officeart/2008/layout/LinedList"/>
    <dgm:cxn modelId="{7850D237-C01A-4274-A861-E12C64C3BD12}" type="presParOf" srcId="{5B98AFAD-B268-4610-A920-46FB4976373A}" destId="{84E5F211-DADD-4B11-846B-02B838C76288}" srcOrd="3" destOrd="0" presId="urn:microsoft.com/office/officeart/2008/layout/LinedList"/>
    <dgm:cxn modelId="{720ACF93-6783-44F4-BC55-3C0BD14FA4B8}" type="presParOf" srcId="{5B98AFAD-B268-4610-A920-46FB4976373A}" destId="{3CF8F3AB-2F25-470A-976F-DFD1291DECC5}" srcOrd="4" destOrd="0" presId="urn:microsoft.com/office/officeart/2008/layout/LinedList"/>
    <dgm:cxn modelId="{0BD1E32E-D03D-4492-9351-0C66294722B8}" type="presParOf" srcId="{3CF8F3AB-2F25-470A-976F-DFD1291DECC5}" destId="{290A4422-8CA0-4A59-B088-821D78EB6490}" srcOrd="0" destOrd="0" presId="urn:microsoft.com/office/officeart/2008/layout/LinedList"/>
    <dgm:cxn modelId="{06F9ABFD-1F47-4D16-9E07-C3F6C2AB5B27}" type="presParOf" srcId="{3CF8F3AB-2F25-470A-976F-DFD1291DECC5}" destId="{E07D4D25-60CE-4AB5-8528-D58F01C22344}" srcOrd="1" destOrd="0" presId="urn:microsoft.com/office/officeart/2008/layout/LinedList"/>
    <dgm:cxn modelId="{8E759432-D0DB-4DB1-94C9-21B7790E9136}" type="presParOf" srcId="{3CF8F3AB-2F25-470A-976F-DFD1291DECC5}" destId="{42A15738-DCCF-4256-8367-86B9F7B2DCEE}" srcOrd="2" destOrd="0" presId="urn:microsoft.com/office/officeart/2008/layout/LinedList"/>
    <dgm:cxn modelId="{0DC12631-A75B-446F-974E-48BBCFFE0CB1}" type="presParOf" srcId="{5B98AFAD-B268-4610-A920-46FB4976373A}" destId="{9559130C-7DBC-4AB9-BEEC-C4E6BF4C59B1}" srcOrd="5" destOrd="0" presId="urn:microsoft.com/office/officeart/2008/layout/LinedList"/>
    <dgm:cxn modelId="{79D108FF-D922-486F-A74C-C6F4A6497591}" type="presParOf" srcId="{5B98AFAD-B268-4610-A920-46FB4976373A}" destId="{42672784-3BE0-4418-B9C9-FB81C576D5B3}" srcOrd="6" destOrd="0" presId="urn:microsoft.com/office/officeart/2008/layout/LinedList"/>
    <dgm:cxn modelId="{6212F1FB-7754-4B5B-AD91-826755E218C3}" type="presParOf" srcId="{5B98AFAD-B268-4610-A920-46FB4976373A}" destId="{D1D42961-5CBA-4E80-9494-CD2DA681B86F}" srcOrd="7" destOrd="0" presId="urn:microsoft.com/office/officeart/2008/layout/LinedList"/>
    <dgm:cxn modelId="{C1471A13-976C-43EA-93BE-8E0D13912547}" type="presParOf" srcId="{D1D42961-5CBA-4E80-9494-CD2DA681B86F}" destId="{30925C7C-9BC9-4287-BA4B-F63668268319}" srcOrd="0" destOrd="0" presId="urn:microsoft.com/office/officeart/2008/layout/LinedList"/>
    <dgm:cxn modelId="{9BE4FFFF-955B-4627-A3E9-F93A488F2625}" type="presParOf" srcId="{D1D42961-5CBA-4E80-9494-CD2DA681B86F}" destId="{80460FDE-1EC7-4540-9F25-B2F548EF5F7A}" srcOrd="1" destOrd="0" presId="urn:microsoft.com/office/officeart/2008/layout/LinedList"/>
    <dgm:cxn modelId="{9DA35F9F-CE4D-4688-9D78-0ADF71D70853}" type="presParOf" srcId="{D1D42961-5CBA-4E80-9494-CD2DA681B86F}" destId="{AA20018C-E04B-4B43-ACE8-7FC725DF03FA}" srcOrd="2" destOrd="0" presId="urn:microsoft.com/office/officeart/2008/layout/LinedList"/>
    <dgm:cxn modelId="{D5AFB370-6205-4CD8-B7C7-30CE6DD54DBA}" type="presParOf" srcId="{5B98AFAD-B268-4610-A920-46FB4976373A}" destId="{279D4EB0-E423-4FD0-9802-73FAE5C5937E}" srcOrd="8" destOrd="0" presId="urn:microsoft.com/office/officeart/2008/layout/LinedList"/>
    <dgm:cxn modelId="{B51310CD-DDB6-4908-8AD4-FF01544ABD87}" type="presParOf" srcId="{5B98AFAD-B268-4610-A920-46FB4976373A}" destId="{22731DD8-DA84-4D5D-9CCA-39C36D6DB572}" srcOrd="9" destOrd="0" presId="urn:microsoft.com/office/officeart/2008/layout/LinedList"/>
    <dgm:cxn modelId="{FBF4C72D-9474-4C5E-9FEE-F5E6E26A5915}" type="presParOf" srcId="{5B98AFAD-B268-4610-A920-46FB4976373A}" destId="{999C89D8-BF50-4639-842A-73D053FDF7DD}" srcOrd="10" destOrd="0" presId="urn:microsoft.com/office/officeart/2008/layout/LinedList"/>
    <dgm:cxn modelId="{37690410-BB07-44BF-8E6D-BCFD8C3AD7FD}" type="presParOf" srcId="{999C89D8-BF50-4639-842A-73D053FDF7DD}" destId="{EB6FF0B8-6B77-4B9E-A42B-02D9FB448FF7}" srcOrd="0" destOrd="0" presId="urn:microsoft.com/office/officeart/2008/layout/LinedList"/>
    <dgm:cxn modelId="{CF71F6E1-331E-482C-ACA3-A630F4CA42E2}" type="presParOf" srcId="{999C89D8-BF50-4639-842A-73D053FDF7DD}" destId="{9CDA968E-7ED0-48BC-A007-C6A8B875AC2E}" srcOrd="1" destOrd="0" presId="urn:microsoft.com/office/officeart/2008/layout/LinedList"/>
    <dgm:cxn modelId="{EB78923E-6EB2-4DB3-A512-1991EFB21B1D}" type="presParOf" srcId="{999C89D8-BF50-4639-842A-73D053FDF7DD}" destId="{C928E879-1E9A-4472-B024-A503FCAEEFE9}" srcOrd="2" destOrd="0" presId="urn:microsoft.com/office/officeart/2008/layout/LinedList"/>
    <dgm:cxn modelId="{2491C93A-61E2-4F0C-AE05-6A758C4009B0}" type="presParOf" srcId="{5B98AFAD-B268-4610-A920-46FB4976373A}" destId="{5EC39E20-A6A8-44C1-A4E1-28E22D34ADC8}" srcOrd="11" destOrd="0" presId="urn:microsoft.com/office/officeart/2008/layout/LinedList"/>
    <dgm:cxn modelId="{827A235E-9F29-428E-96CB-D43A0F53E69B}" type="presParOf" srcId="{5B98AFAD-B268-4610-A920-46FB4976373A}" destId="{4F603CC1-AB9F-48C7-8593-D30C98AAC1CC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CA69FC-AF7D-4DF8-990B-28DEE346330D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9832AEA-86C3-473F-84F0-3A9F494F9035}">
      <dgm:prSet phldrT="[Text]"/>
      <dgm:spPr/>
      <dgm:t>
        <a:bodyPr/>
        <a:lstStyle/>
        <a:p>
          <a:r>
            <a:rPr lang="en-US" dirty="0"/>
            <a:t>Enter Member Info for ALL New &amp; Active Members</a:t>
          </a:r>
        </a:p>
      </dgm:t>
    </dgm:pt>
    <dgm:pt modelId="{626B898C-8E51-4324-9C1B-508B88EDF465}" type="parTrans" cxnId="{B725E3AD-62B1-4F4F-B948-F9EFCB7A614B}">
      <dgm:prSet/>
      <dgm:spPr/>
      <dgm:t>
        <a:bodyPr/>
        <a:lstStyle/>
        <a:p>
          <a:endParaRPr lang="en-US"/>
        </a:p>
      </dgm:t>
    </dgm:pt>
    <dgm:pt modelId="{961A34EB-7A02-4041-89FE-EC83EB94A498}" type="sibTrans" cxnId="{B725E3AD-62B1-4F4F-B948-F9EFCB7A614B}">
      <dgm:prSet/>
      <dgm:spPr/>
      <dgm:t>
        <a:bodyPr/>
        <a:lstStyle/>
        <a:p>
          <a:endParaRPr lang="en-US"/>
        </a:p>
      </dgm:t>
    </dgm:pt>
    <dgm:pt modelId="{6A5B8C75-6FF9-42CF-8D94-A02D843F58C3}">
      <dgm:prSet phldrT="[Text]"/>
      <dgm:spPr/>
      <dgm:t>
        <a:bodyPr/>
        <a:lstStyle/>
        <a:p>
          <a:r>
            <a:rPr lang="en-US" dirty="0"/>
            <a:t>Upload Signed Forms &amp; Documents</a:t>
          </a:r>
        </a:p>
      </dgm:t>
    </dgm:pt>
    <dgm:pt modelId="{CBC62889-6647-4870-A039-70CB164260F8}" type="parTrans" cxnId="{595344BA-8202-486F-B5AB-3DF43A60561C}">
      <dgm:prSet/>
      <dgm:spPr/>
      <dgm:t>
        <a:bodyPr/>
        <a:lstStyle/>
        <a:p>
          <a:endParaRPr lang="en-US"/>
        </a:p>
      </dgm:t>
    </dgm:pt>
    <dgm:pt modelId="{095A6F7C-1D23-415C-829B-46A5B02E084A}" type="sibTrans" cxnId="{595344BA-8202-486F-B5AB-3DF43A60561C}">
      <dgm:prSet/>
      <dgm:spPr/>
      <dgm:t>
        <a:bodyPr/>
        <a:lstStyle/>
        <a:p>
          <a:endParaRPr lang="en-US"/>
        </a:p>
      </dgm:t>
    </dgm:pt>
    <dgm:pt modelId="{A789D122-43E5-4DCE-9F81-353C39291254}">
      <dgm:prSet phldrT="[Text]"/>
      <dgm:spPr/>
      <dgm:t>
        <a:bodyPr/>
        <a:lstStyle/>
        <a:p>
          <a:r>
            <a:rPr lang="en-US" dirty="0"/>
            <a:t>State Review</a:t>
          </a:r>
        </a:p>
      </dgm:t>
    </dgm:pt>
    <dgm:pt modelId="{5A303869-5BA5-43B8-9B05-16CA7FB835C3}" type="parTrans" cxnId="{0F26FFD6-500D-4E8A-B78A-034E2B395511}">
      <dgm:prSet/>
      <dgm:spPr/>
      <dgm:t>
        <a:bodyPr/>
        <a:lstStyle/>
        <a:p>
          <a:endParaRPr lang="en-US"/>
        </a:p>
      </dgm:t>
    </dgm:pt>
    <dgm:pt modelId="{6BDE7319-EF27-47DF-8556-8172883F5226}" type="sibTrans" cxnId="{0F26FFD6-500D-4E8A-B78A-034E2B395511}">
      <dgm:prSet/>
      <dgm:spPr/>
      <dgm:t>
        <a:bodyPr/>
        <a:lstStyle/>
        <a:p>
          <a:endParaRPr lang="en-US"/>
        </a:p>
      </dgm:t>
    </dgm:pt>
    <dgm:pt modelId="{EA4589B5-4D7C-4B92-A13C-89B41256F9BD}">
      <dgm:prSet phldrT="[Text]"/>
      <dgm:spPr/>
      <dgm:t>
        <a:bodyPr/>
        <a:lstStyle/>
        <a:p>
          <a:r>
            <a:rPr lang="en-US" dirty="0"/>
            <a:t>Notification of Approval or Corrective Action</a:t>
          </a:r>
        </a:p>
      </dgm:t>
    </dgm:pt>
    <dgm:pt modelId="{D56DB982-01A4-4615-B2C5-39558CD52CA7}" type="parTrans" cxnId="{78F254F1-47BB-4E01-AB68-E5A1F66F6415}">
      <dgm:prSet/>
      <dgm:spPr/>
      <dgm:t>
        <a:bodyPr/>
        <a:lstStyle/>
        <a:p>
          <a:endParaRPr lang="en-US"/>
        </a:p>
      </dgm:t>
    </dgm:pt>
    <dgm:pt modelId="{96C93002-D15A-4752-8D43-6440DBF281F2}" type="sibTrans" cxnId="{78F254F1-47BB-4E01-AB68-E5A1F66F6415}">
      <dgm:prSet/>
      <dgm:spPr/>
      <dgm:t>
        <a:bodyPr/>
        <a:lstStyle/>
        <a:p>
          <a:endParaRPr lang="en-US"/>
        </a:p>
      </dgm:t>
    </dgm:pt>
    <dgm:pt modelId="{80DAD64A-1590-4BA2-A26D-44578EEEBD26}" type="pres">
      <dgm:prSet presAssocID="{EDCA69FC-AF7D-4DF8-990B-28DEE346330D}" presName="Name0" presStyleCnt="0">
        <dgm:presLayoutVars>
          <dgm:dir/>
          <dgm:resizeHandles val="exact"/>
        </dgm:presLayoutVars>
      </dgm:prSet>
      <dgm:spPr/>
    </dgm:pt>
    <dgm:pt modelId="{A7E4813B-B790-45D2-A3B9-B3CCED214515}" type="pres">
      <dgm:prSet presAssocID="{89832AEA-86C3-473F-84F0-3A9F494F9035}" presName="node" presStyleLbl="node1" presStyleIdx="0" presStyleCnt="4">
        <dgm:presLayoutVars>
          <dgm:bulletEnabled val="1"/>
        </dgm:presLayoutVars>
      </dgm:prSet>
      <dgm:spPr/>
    </dgm:pt>
    <dgm:pt modelId="{0AE2C2D1-9DDE-4722-A0CA-0B039E3CDF81}" type="pres">
      <dgm:prSet presAssocID="{961A34EB-7A02-4041-89FE-EC83EB94A498}" presName="sibTrans" presStyleLbl="sibTrans2D1" presStyleIdx="0" presStyleCnt="3"/>
      <dgm:spPr/>
    </dgm:pt>
    <dgm:pt modelId="{AA981623-ADCC-410E-AB7D-8760650F5C5F}" type="pres">
      <dgm:prSet presAssocID="{961A34EB-7A02-4041-89FE-EC83EB94A498}" presName="connectorText" presStyleLbl="sibTrans2D1" presStyleIdx="0" presStyleCnt="3"/>
      <dgm:spPr/>
    </dgm:pt>
    <dgm:pt modelId="{262B3178-15BA-4684-98C3-BF9C00DC729A}" type="pres">
      <dgm:prSet presAssocID="{6A5B8C75-6FF9-42CF-8D94-A02D843F58C3}" presName="node" presStyleLbl="node1" presStyleIdx="1" presStyleCnt="4">
        <dgm:presLayoutVars>
          <dgm:bulletEnabled val="1"/>
        </dgm:presLayoutVars>
      </dgm:prSet>
      <dgm:spPr/>
    </dgm:pt>
    <dgm:pt modelId="{E4013435-2351-4941-B939-F7E80227864C}" type="pres">
      <dgm:prSet presAssocID="{095A6F7C-1D23-415C-829B-46A5B02E084A}" presName="sibTrans" presStyleLbl="sibTrans2D1" presStyleIdx="1" presStyleCnt="3"/>
      <dgm:spPr/>
    </dgm:pt>
    <dgm:pt modelId="{85E78C47-64C0-4011-95A2-1C1A058220F0}" type="pres">
      <dgm:prSet presAssocID="{095A6F7C-1D23-415C-829B-46A5B02E084A}" presName="connectorText" presStyleLbl="sibTrans2D1" presStyleIdx="1" presStyleCnt="3"/>
      <dgm:spPr/>
    </dgm:pt>
    <dgm:pt modelId="{7F1A4B3F-36CF-485A-9747-A7FDAF01D425}" type="pres">
      <dgm:prSet presAssocID="{A789D122-43E5-4DCE-9F81-353C39291254}" presName="node" presStyleLbl="node1" presStyleIdx="2" presStyleCnt="4">
        <dgm:presLayoutVars>
          <dgm:bulletEnabled val="1"/>
        </dgm:presLayoutVars>
      </dgm:prSet>
      <dgm:spPr/>
    </dgm:pt>
    <dgm:pt modelId="{08F72090-FCBC-4D81-8ABD-6BD57341AD03}" type="pres">
      <dgm:prSet presAssocID="{6BDE7319-EF27-47DF-8556-8172883F5226}" presName="sibTrans" presStyleLbl="sibTrans2D1" presStyleIdx="2" presStyleCnt="3"/>
      <dgm:spPr/>
    </dgm:pt>
    <dgm:pt modelId="{FAC6BCB7-D64B-4673-A0B0-27B5E4AD91A3}" type="pres">
      <dgm:prSet presAssocID="{6BDE7319-EF27-47DF-8556-8172883F5226}" presName="connectorText" presStyleLbl="sibTrans2D1" presStyleIdx="2" presStyleCnt="3"/>
      <dgm:spPr/>
    </dgm:pt>
    <dgm:pt modelId="{56B6D014-12D8-42EB-A419-C45A5DFC6D09}" type="pres">
      <dgm:prSet presAssocID="{EA4589B5-4D7C-4B92-A13C-89B41256F9BD}" presName="node" presStyleLbl="node1" presStyleIdx="3" presStyleCnt="4">
        <dgm:presLayoutVars>
          <dgm:bulletEnabled val="1"/>
        </dgm:presLayoutVars>
      </dgm:prSet>
      <dgm:spPr/>
    </dgm:pt>
  </dgm:ptLst>
  <dgm:cxnLst>
    <dgm:cxn modelId="{FA4E981D-5483-4536-893C-74408E1F1C5A}" type="presOf" srcId="{961A34EB-7A02-4041-89FE-EC83EB94A498}" destId="{0AE2C2D1-9DDE-4722-A0CA-0B039E3CDF81}" srcOrd="0" destOrd="0" presId="urn:microsoft.com/office/officeart/2005/8/layout/process1"/>
    <dgm:cxn modelId="{E9F3642D-AEAD-450F-B1D8-738E982D26D0}" type="presOf" srcId="{095A6F7C-1D23-415C-829B-46A5B02E084A}" destId="{E4013435-2351-4941-B939-F7E80227864C}" srcOrd="0" destOrd="0" presId="urn:microsoft.com/office/officeart/2005/8/layout/process1"/>
    <dgm:cxn modelId="{C1AED03A-42DD-4955-9A3C-CD93E13D869A}" type="presOf" srcId="{A789D122-43E5-4DCE-9F81-353C39291254}" destId="{7F1A4B3F-36CF-485A-9747-A7FDAF01D425}" srcOrd="0" destOrd="0" presId="urn:microsoft.com/office/officeart/2005/8/layout/process1"/>
    <dgm:cxn modelId="{8FE33F5D-EEF9-417F-8A46-BA6FC3D4F6C3}" type="presOf" srcId="{EA4589B5-4D7C-4B92-A13C-89B41256F9BD}" destId="{56B6D014-12D8-42EB-A419-C45A5DFC6D09}" srcOrd="0" destOrd="0" presId="urn:microsoft.com/office/officeart/2005/8/layout/process1"/>
    <dgm:cxn modelId="{562FDC52-8918-494C-BF9E-F83BFF3E5C50}" type="presOf" srcId="{6A5B8C75-6FF9-42CF-8D94-A02D843F58C3}" destId="{262B3178-15BA-4684-98C3-BF9C00DC729A}" srcOrd="0" destOrd="0" presId="urn:microsoft.com/office/officeart/2005/8/layout/process1"/>
    <dgm:cxn modelId="{306EC298-1E6A-43DC-A424-628E735849B5}" type="presOf" srcId="{6BDE7319-EF27-47DF-8556-8172883F5226}" destId="{FAC6BCB7-D64B-4673-A0B0-27B5E4AD91A3}" srcOrd="1" destOrd="0" presId="urn:microsoft.com/office/officeart/2005/8/layout/process1"/>
    <dgm:cxn modelId="{B725E3AD-62B1-4F4F-B948-F9EFCB7A614B}" srcId="{EDCA69FC-AF7D-4DF8-990B-28DEE346330D}" destId="{89832AEA-86C3-473F-84F0-3A9F494F9035}" srcOrd="0" destOrd="0" parTransId="{626B898C-8E51-4324-9C1B-508B88EDF465}" sibTransId="{961A34EB-7A02-4041-89FE-EC83EB94A498}"/>
    <dgm:cxn modelId="{5585BFB0-9051-4763-B417-B8DBF391B840}" type="presOf" srcId="{89832AEA-86C3-473F-84F0-3A9F494F9035}" destId="{A7E4813B-B790-45D2-A3B9-B3CCED214515}" srcOrd="0" destOrd="0" presId="urn:microsoft.com/office/officeart/2005/8/layout/process1"/>
    <dgm:cxn modelId="{F804CFB1-00D6-4A81-8FB5-EFBF40767A89}" type="presOf" srcId="{095A6F7C-1D23-415C-829B-46A5B02E084A}" destId="{85E78C47-64C0-4011-95A2-1C1A058220F0}" srcOrd="1" destOrd="0" presId="urn:microsoft.com/office/officeart/2005/8/layout/process1"/>
    <dgm:cxn modelId="{595344BA-8202-486F-B5AB-3DF43A60561C}" srcId="{EDCA69FC-AF7D-4DF8-990B-28DEE346330D}" destId="{6A5B8C75-6FF9-42CF-8D94-A02D843F58C3}" srcOrd="1" destOrd="0" parTransId="{CBC62889-6647-4870-A039-70CB164260F8}" sibTransId="{095A6F7C-1D23-415C-829B-46A5B02E084A}"/>
    <dgm:cxn modelId="{2C85D5BC-88F2-4694-9C03-501F7222AB63}" type="presOf" srcId="{961A34EB-7A02-4041-89FE-EC83EB94A498}" destId="{AA981623-ADCC-410E-AB7D-8760650F5C5F}" srcOrd="1" destOrd="0" presId="urn:microsoft.com/office/officeart/2005/8/layout/process1"/>
    <dgm:cxn modelId="{389D4CCC-3259-4AF1-97F2-92FEFD65A063}" type="presOf" srcId="{EDCA69FC-AF7D-4DF8-990B-28DEE346330D}" destId="{80DAD64A-1590-4BA2-A26D-44578EEEBD26}" srcOrd="0" destOrd="0" presId="urn:microsoft.com/office/officeart/2005/8/layout/process1"/>
    <dgm:cxn modelId="{0F26FFD6-500D-4E8A-B78A-034E2B395511}" srcId="{EDCA69FC-AF7D-4DF8-990B-28DEE346330D}" destId="{A789D122-43E5-4DCE-9F81-353C39291254}" srcOrd="2" destOrd="0" parTransId="{5A303869-5BA5-43B8-9B05-16CA7FB835C3}" sibTransId="{6BDE7319-EF27-47DF-8556-8172883F5226}"/>
    <dgm:cxn modelId="{78F254F1-47BB-4E01-AB68-E5A1F66F6415}" srcId="{EDCA69FC-AF7D-4DF8-990B-28DEE346330D}" destId="{EA4589B5-4D7C-4B92-A13C-89B41256F9BD}" srcOrd="3" destOrd="0" parTransId="{D56DB982-01A4-4615-B2C5-39558CD52CA7}" sibTransId="{96C93002-D15A-4752-8D43-6440DBF281F2}"/>
    <dgm:cxn modelId="{4E3153F7-E7A7-4D17-A4CB-E4AC590A32BA}" type="presOf" srcId="{6BDE7319-EF27-47DF-8556-8172883F5226}" destId="{08F72090-FCBC-4D81-8ABD-6BD57341AD03}" srcOrd="0" destOrd="0" presId="urn:microsoft.com/office/officeart/2005/8/layout/process1"/>
    <dgm:cxn modelId="{137417AA-F84F-432E-AB58-37A6B8221E00}" type="presParOf" srcId="{80DAD64A-1590-4BA2-A26D-44578EEEBD26}" destId="{A7E4813B-B790-45D2-A3B9-B3CCED214515}" srcOrd="0" destOrd="0" presId="urn:microsoft.com/office/officeart/2005/8/layout/process1"/>
    <dgm:cxn modelId="{6689A475-1531-4FA2-86DA-BD55FAD22959}" type="presParOf" srcId="{80DAD64A-1590-4BA2-A26D-44578EEEBD26}" destId="{0AE2C2D1-9DDE-4722-A0CA-0B039E3CDF81}" srcOrd="1" destOrd="0" presId="urn:microsoft.com/office/officeart/2005/8/layout/process1"/>
    <dgm:cxn modelId="{E9F70E81-3BE3-4D1E-A1B2-5CAEFF8AE0A2}" type="presParOf" srcId="{0AE2C2D1-9DDE-4722-A0CA-0B039E3CDF81}" destId="{AA981623-ADCC-410E-AB7D-8760650F5C5F}" srcOrd="0" destOrd="0" presId="urn:microsoft.com/office/officeart/2005/8/layout/process1"/>
    <dgm:cxn modelId="{12C512E7-05EC-4AFB-812A-F7DFB75A14AC}" type="presParOf" srcId="{80DAD64A-1590-4BA2-A26D-44578EEEBD26}" destId="{262B3178-15BA-4684-98C3-BF9C00DC729A}" srcOrd="2" destOrd="0" presId="urn:microsoft.com/office/officeart/2005/8/layout/process1"/>
    <dgm:cxn modelId="{4B28942B-3B96-4E23-9CE3-47B15D8EEE4D}" type="presParOf" srcId="{80DAD64A-1590-4BA2-A26D-44578EEEBD26}" destId="{E4013435-2351-4941-B939-F7E80227864C}" srcOrd="3" destOrd="0" presId="urn:microsoft.com/office/officeart/2005/8/layout/process1"/>
    <dgm:cxn modelId="{ED149911-3F04-46D0-9B5F-B7F4CE23C1E7}" type="presParOf" srcId="{E4013435-2351-4941-B939-F7E80227864C}" destId="{85E78C47-64C0-4011-95A2-1C1A058220F0}" srcOrd="0" destOrd="0" presId="urn:microsoft.com/office/officeart/2005/8/layout/process1"/>
    <dgm:cxn modelId="{5D5AC9FB-9F35-4DCC-8112-34631330779D}" type="presParOf" srcId="{80DAD64A-1590-4BA2-A26D-44578EEEBD26}" destId="{7F1A4B3F-36CF-485A-9747-A7FDAF01D425}" srcOrd="4" destOrd="0" presId="urn:microsoft.com/office/officeart/2005/8/layout/process1"/>
    <dgm:cxn modelId="{DB7A759C-0515-4458-81CA-8664D62C0038}" type="presParOf" srcId="{80DAD64A-1590-4BA2-A26D-44578EEEBD26}" destId="{08F72090-FCBC-4D81-8ABD-6BD57341AD03}" srcOrd="5" destOrd="0" presId="urn:microsoft.com/office/officeart/2005/8/layout/process1"/>
    <dgm:cxn modelId="{3DE4711B-90DD-49BE-A17A-D93B10839C70}" type="presParOf" srcId="{08F72090-FCBC-4D81-8ABD-6BD57341AD03}" destId="{FAC6BCB7-D64B-4673-A0B0-27B5E4AD91A3}" srcOrd="0" destOrd="0" presId="urn:microsoft.com/office/officeart/2005/8/layout/process1"/>
    <dgm:cxn modelId="{FF718C62-7D33-4A88-87FB-93196A68509E}" type="presParOf" srcId="{80DAD64A-1590-4BA2-A26D-44578EEEBD26}" destId="{56B6D014-12D8-42EB-A419-C45A5DFC6D0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CA69FC-AF7D-4DF8-990B-28DEE346330D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9832AEA-86C3-473F-84F0-3A9F494F9035}">
      <dgm:prSet phldrT="[Text]"/>
      <dgm:spPr/>
      <dgm:t>
        <a:bodyPr/>
        <a:lstStyle/>
        <a:p>
          <a:r>
            <a:rPr lang="en-US" dirty="0"/>
            <a:t>Members</a:t>
          </a:r>
        </a:p>
      </dgm:t>
    </dgm:pt>
    <dgm:pt modelId="{626B898C-8E51-4324-9C1B-508B88EDF465}" type="parTrans" cxnId="{B725E3AD-62B1-4F4F-B948-F9EFCB7A614B}">
      <dgm:prSet/>
      <dgm:spPr/>
      <dgm:t>
        <a:bodyPr/>
        <a:lstStyle/>
        <a:p>
          <a:endParaRPr lang="en-US"/>
        </a:p>
      </dgm:t>
    </dgm:pt>
    <dgm:pt modelId="{961A34EB-7A02-4041-89FE-EC83EB94A498}" type="sibTrans" cxnId="{B725E3AD-62B1-4F4F-B948-F9EFCB7A614B}">
      <dgm:prSet/>
      <dgm:spPr/>
      <dgm:t>
        <a:bodyPr/>
        <a:lstStyle/>
        <a:p>
          <a:endParaRPr lang="en-US"/>
        </a:p>
      </dgm:t>
    </dgm:pt>
    <dgm:pt modelId="{D01D6AE9-8EB8-4DAE-B570-A8F435D8ED24}">
      <dgm:prSet phldrT="[Text]" custT="1"/>
      <dgm:spPr/>
      <dgm:t>
        <a:bodyPr/>
        <a:lstStyle/>
        <a:p>
          <a:r>
            <a:rPr lang="en-US" sz="1400" b="1" dirty="0"/>
            <a:t>Recertify</a:t>
          </a:r>
          <a:br>
            <a:rPr lang="en-US" sz="1400" b="1" dirty="0"/>
          </a:br>
          <a:r>
            <a:rPr lang="en-US" sz="900" b="1" i="1" dirty="0"/>
            <a:t>(Update Every </a:t>
          </a:r>
          <a:br>
            <a:rPr lang="en-US" sz="900" b="1" i="1" dirty="0"/>
          </a:br>
          <a:r>
            <a:rPr lang="en-US" sz="900" b="1" i="1" dirty="0"/>
            <a:t>Member)</a:t>
          </a:r>
          <a:endParaRPr lang="en-US" sz="1400" b="1" i="1" dirty="0"/>
        </a:p>
      </dgm:t>
    </dgm:pt>
    <dgm:pt modelId="{0B639F24-1324-4C3F-91A3-1243C8F87FC7}" type="parTrans" cxnId="{C15FCC83-DEBE-4089-8BCF-C4B380DEB1E2}">
      <dgm:prSet/>
      <dgm:spPr/>
      <dgm:t>
        <a:bodyPr/>
        <a:lstStyle/>
        <a:p>
          <a:endParaRPr lang="en-US"/>
        </a:p>
      </dgm:t>
    </dgm:pt>
    <dgm:pt modelId="{C204757A-E0EA-46C6-9B4D-E210C34370F0}" type="sibTrans" cxnId="{C15FCC83-DEBE-4089-8BCF-C4B380DEB1E2}">
      <dgm:prSet/>
      <dgm:spPr/>
      <dgm:t>
        <a:bodyPr/>
        <a:lstStyle/>
        <a:p>
          <a:endParaRPr lang="en-US"/>
        </a:p>
      </dgm:t>
    </dgm:pt>
    <dgm:pt modelId="{029558D1-61F9-40F3-91DE-BB6ADAE38BEF}">
      <dgm:prSet phldrT="[Text]"/>
      <dgm:spPr/>
      <dgm:t>
        <a:bodyPr/>
        <a:lstStyle/>
        <a:p>
          <a:r>
            <a:rPr lang="en-US" dirty="0"/>
            <a:t>Reappoint</a:t>
          </a:r>
        </a:p>
      </dgm:t>
    </dgm:pt>
    <dgm:pt modelId="{4EE3ABA1-1AFC-4FA9-8429-3B6682D87BC8}" type="parTrans" cxnId="{ACE79D97-2DF5-4E6B-BF65-783AD07C2020}">
      <dgm:prSet/>
      <dgm:spPr/>
      <dgm:t>
        <a:bodyPr/>
        <a:lstStyle/>
        <a:p>
          <a:endParaRPr lang="en-US"/>
        </a:p>
      </dgm:t>
    </dgm:pt>
    <dgm:pt modelId="{09D0528F-1FFA-4778-A99D-A55B11267E21}" type="sibTrans" cxnId="{ACE79D97-2DF5-4E6B-BF65-783AD07C2020}">
      <dgm:prSet/>
      <dgm:spPr/>
      <dgm:t>
        <a:bodyPr/>
        <a:lstStyle/>
        <a:p>
          <a:endParaRPr lang="en-US"/>
        </a:p>
      </dgm:t>
    </dgm:pt>
    <dgm:pt modelId="{6A5B8C75-6FF9-42CF-8D94-A02D843F58C3}">
      <dgm:prSet phldrT="[Text]"/>
      <dgm:spPr/>
      <dgm:t>
        <a:bodyPr/>
        <a:lstStyle/>
        <a:p>
          <a:r>
            <a:rPr lang="en-US" dirty="0"/>
            <a:t>Forms</a:t>
          </a:r>
        </a:p>
      </dgm:t>
    </dgm:pt>
    <dgm:pt modelId="{CBC62889-6647-4870-A039-70CB164260F8}" type="parTrans" cxnId="{595344BA-8202-486F-B5AB-3DF43A60561C}">
      <dgm:prSet/>
      <dgm:spPr/>
      <dgm:t>
        <a:bodyPr/>
        <a:lstStyle/>
        <a:p>
          <a:endParaRPr lang="en-US"/>
        </a:p>
      </dgm:t>
    </dgm:pt>
    <dgm:pt modelId="{095A6F7C-1D23-415C-829B-46A5B02E084A}" type="sibTrans" cxnId="{595344BA-8202-486F-B5AB-3DF43A60561C}">
      <dgm:prSet/>
      <dgm:spPr/>
      <dgm:t>
        <a:bodyPr/>
        <a:lstStyle/>
        <a:p>
          <a:endParaRPr lang="en-US"/>
        </a:p>
      </dgm:t>
    </dgm:pt>
    <dgm:pt modelId="{1E474030-D605-4911-A48D-56D28A4C2B1C}">
      <dgm:prSet phldrT="[Text]"/>
      <dgm:spPr/>
      <dgm:t>
        <a:bodyPr/>
        <a:lstStyle/>
        <a:p>
          <a:r>
            <a:rPr lang="en-US" dirty="0"/>
            <a:t>Appt./</a:t>
          </a:r>
          <a:r>
            <a:rPr lang="en-US" dirty="0" err="1"/>
            <a:t>Reappt</a:t>
          </a:r>
          <a:r>
            <a:rPr lang="en-US" dirty="0"/>
            <a:t>.</a:t>
          </a:r>
        </a:p>
      </dgm:t>
    </dgm:pt>
    <dgm:pt modelId="{D55306C2-1C8F-483B-AF9E-ADABC0BE7B0B}" type="parTrans" cxnId="{6BE286F9-E507-45AE-8ACD-11BED645E2A4}">
      <dgm:prSet/>
      <dgm:spPr/>
      <dgm:t>
        <a:bodyPr/>
        <a:lstStyle/>
        <a:p>
          <a:endParaRPr lang="en-US"/>
        </a:p>
      </dgm:t>
    </dgm:pt>
    <dgm:pt modelId="{723B2DA3-E0C6-4A52-81B0-9BE3C96C3F9F}" type="sibTrans" cxnId="{6BE286F9-E507-45AE-8ACD-11BED645E2A4}">
      <dgm:prSet/>
      <dgm:spPr/>
      <dgm:t>
        <a:bodyPr/>
        <a:lstStyle/>
        <a:p>
          <a:endParaRPr lang="en-US"/>
        </a:p>
      </dgm:t>
    </dgm:pt>
    <dgm:pt modelId="{0389B1C1-C5EE-445E-8B7C-01E27E85A98D}">
      <dgm:prSet phldrT="[Text]"/>
      <dgm:spPr>
        <a:ln>
          <a:prstDash val="sysDash"/>
        </a:ln>
      </dgm:spPr>
      <dgm:t>
        <a:bodyPr/>
        <a:lstStyle/>
        <a:p>
          <a:r>
            <a:rPr lang="en-US" dirty="0"/>
            <a:t>Nomination    (if required)</a:t>
          </a:r>
        </a:p>
      </dgm:t>
    </dgm:pt>
    <dgm:pt modelId="{16C58BC2-185E-4E4C-BF69-54CB9960908D}" type="parTrans" cxnId="{E3C17832-3CFD-4B84-99BB-67EFCAF0D166}">
      <dgm:prSet/>
      <dgm:spPr/>
      <dgm:t>
        <a:bodyPr/>
        <a:lstStyle/>
        <a:p>
          <a:endParaRPr lang="en-US"/>
        </a:p>
      </dgm:t>
    </dgm:pt>
    <dgm:pt modelId="{2D626626-EF12-473F-B221-5D22D1D4D329}" type="sibTrans" cxnId="{E3C17832-3CFD-4B84-99BB-67EFCAF0D166}">
      <dgm:prSet/>
      <dgm:spPr/>
      <dgm:t>
        <a:bodyPr/>
        <a:lstStyle/>
        <a:p>
          <a:endParaRPr lang="en-US"/>
        </a:p>
      </dgm:t>
    </dgm:pt>
    <dgm:pt modelId="{A789D122-43E5-4DCE-9F81-353C39291254}">
      <dgm:prSet phldrT="[Text]"/>
      <dgm:spPr/>
      <dgm:t>
        <a:bodyPr/>
        <a:lstStyle/>
        <a:p>
          <a:r>
            <a:rPr lang="en-US" dirty="0"/>
            <a:t>Documents</a:t>
          </a:r>
        </a:p>
      </dgm:t>
    </dgm:pt>
    <dgm:pt modelId="{5A303869-5BA5-43B8-9B05-16CA7FB835C3}" type="parTrans" cxnId="{0F26FFD6-500D-4E8A-B78A-034E2B395511}">
      <dgm:prSet/>
      <dgm:spPr/>
      <dgm:t>
        <a:bodyPr/>
        <a:lstStyle/>
        <a:p>
          <a:endParaRPr lang="en-US"/>
        </a:p>
      </dgm:t>
    </dgm:pt>
    <dgm:pt modelId="{6BDE7319-EF27-47DF-8556-8172883F5226}" type="sibTrans" cxnId="{0F26FFD6-500D-4E8A-B78A-034E2B395511}">
      <dgm:prSet/>
      <dgm:spPr/>
      <dgm:t>
        <a:bodyPr/>
        <a:lstStyle/>
        <a:p>
          <a:endParaRPr lang="en-US"/>
        </a:p>
      </dgm:t>
    </dgm:pt>
    <dgm:pt modelId="{C3FE39AF-F144-4AEE-BB2D-206621978B67}">
      <dgm:prSet phldrT="[Text]"/>
      <dgm:spPr/>
      <dgm:t>
        <a:bodyPr/>
        <a:lstStyle/>
        <a:p>
          <a:r>
            <a:rPr lang="en-US" dirty="0"/>
            <a:t>LWIB Bylaws</a:t>
          </a:r>
        </a:p>
      </dgm:t>
    </dgm:pt>
    <dgm:pt modelId="{E209B605-C204-407D-97C4-7E5059C67435}" type="parTrans" cxnId="{E9B0674C-390A-42A6-8BCC-F8BEACEBFED6}">
      <dgm:prSet/>
      <dgm:spPr/>
      <dgm:t>
        <a:bodyPr/>
        <a:lstStyle/>
        <a:p>
          <a:endParaRPr lang="en-US"/>
        </a:p>
      </dgm:t>
    </dgm:pt>
    <dgm:pt modelId="{1308130F-71C2-41E6-A879-EECD41AEA389}" type="sibTrans" cxnId="{E9B0674C-390A-42A6-8BCC-F8BEACEBFED6}">
      <dgm:prSet/>
      <dgm:spPr/>
      <dgm:t>
        <a:bodyPr/>
        <a:lstStyle/>
        <a:p>
          <a:endParaRPr lang="en-US"/>
        </a:p>
      </dgm:t>
    </dgm:pt>
    <dgm:pt modelId="{B536A7B8-7B73-41FA-AFCF-48FB2A677832}">
      <dgm:prSet phldrT="[Text]"/>
      <dgm:spPr/>
      <dgm:t>
        <a:bodyPr/>
        <a:lstStyle/>
        <a:p>
          <a:r>
            <a:rPr lang="en-US" dirty="0"/>
            <a:t>CEO Agreement</a:t>
          </a:r>
        </a:p>
      </dgm:t>
    </dgm:pt>
    <dgm:pt modelId="{33D8F75C-8D57-41CE-A980-88DC8765A59F}" type="parTrans" cxnId="{1E6C6A76-130F-4B31-A1BA-03A9449F10CC}">
      <dgm:prSet/>
      <dgm:spPr/>
      <dgm:t>
        <a:bodyPr/>
        <a:lstStyle/>
        <a:p>
          <a:endParaRPr lang="en-US"/>
        </a:p>
      </dgm:t>
    </dgm:pt>
    <dgm:pt modelId="{77F34E25-2BBD-41BF-A7E5-F37EC95E6E5A}" type="sibTrans" cxnId="{1E6C6A76-130F-4B31-A1BA-03A9449F10CC}">
      <dgm:prSet/>
      <dgm:spPr/>
      <dgm:t>
        <a:bodyPr/>
        <a:lstStyle/>
        <a:p>
          <a:endParaRPr lang="en-US"/>
        </a:p>
      </dgm:t>
    </dgm:pt>
    <dgm:pt modelId="{A0E7A3C0-62E2-4D9C-A0CC-B661E0F57E0A}">
      <dgm:prSet phldrT="[Text]"/>
      <dgm:spPr/>
      <dgm:t>
        <a:bodyPr/>
        <a:lstStyle/>
        <a:p>
          <a:r>
            <a:rPr lang="en-US" dirty="0"/>
            <a:t>New</a:t>
          </a:r>
        </a:p>
      </dgm:t>
    </dgm:pt>
    <dgm:pt modelId="{4517C664-974E-418D-A262-7018252857C5}" type="parTrans" cxnId="{F758E7CB-B9C7-437F-A820-27862949762F}">
      <dgm:prSet/>
      <dgm:spPr/>
      <dgm:t>
        <a:bodyPr/>
        <a:lstStyle/>
        <a:p>
          <a:endParaRPr lang="en-US"/>
        </a:p>
      </dgm:t>
    </dgm:pt>
    <dgm:pt modelId="{0CC6E8B8-E74D-47F5-B8CE-380134F7FB66}" type="sibTrans" cxnId="{F758E7CB-B9C7-437F-A820-27862949762F}">
      <dgm:prSet/>
      <dgm:spPr/>
      <dgm:t>
        <a:bodyPr/>
        <a:lstStyle/>
        <a:p>
          <a:endParaRPr lang="en-US"/>
        </a:p>
      </dgm:t>
    </dgm:pt>
    <dgm:pt modelId="{D989FC0E-1326-4C80-8DAA-E46F38CA8D38}">
      <dgm:prSet phldrT="[Text]"/>
      <dgm:spPr/>
      <dgm:t>
        <a:bodyPr/>
        <a:lstStyle/>
        <a:p>
          <a:r>
            <a:rPr lang="en-US" dirty="0"/>
            <a:t>Composition Summary</a:t>
          </a:r>
        </a:p>
      </dgm:t>
    </dgm:pt>
    <dgm:pt modelId="{11D7B2DD-2DA0-4B49-BF06-26035AE5BADF}" type="parTrans" cxnId="{65DD27D2-8BDA-422D-BDEF-B669D634C2CA}">
      <dgm:prSet/>
      <dgm:spPr/>
      <dgm:t>
        <a:bodyPr/>
        <a:lstStyle/>
        <a:p>
          <a:endParaRPr lang="en-US"/>
        </a:p>
      </dgm:t>
    </dgm:pt>
    <dgm:pt modelId="{11B7375A-D9A4-4D66-8413-669E5328153A}" type="sibTrans" cxnId="{65DD27D2-8BDA-422D-BDEF-B669D634C2CA}">
      <dgm:prSet/>
      <dgm:spPr/>
      <dgm:t>
        <a:bodyPr/>
        <a:lstStyle/>
        <a:p>
          <a:endParaRPr lang="en-US"/>
        </a:p>
      </dgm:t>
    </dgm:pt>
    <dgm:pt modelId="{14AB91D6-715C-4667-A7BC-0E6F7A442E6D}">
      <dgm:prSet phldrT="[Text]"/>
      <dgm:spPr/>
      <dgm:t>
        <a:bodyPr/>
        <a:lstStyle/>
        <a:p>
          <a:r>
            <a:rPr lang="en-US" dirty="0"/>
            <a:t>Bus. Members</a:t>
          </a:r>
        </a:p>
      </dgm:t>
    </dgm:pt>
    <dgm:pt modelId="{0C887754-5385-4D57-9B51-83BD734A6ABB}" type="parTrans" cxnId="{C99D33BB-971C-48A4-A30B-D3996F8B3FF2}">
      <dgm:prSet/>
      <dgm:spPr/>
      <dgm:t>
        <a:bodyPr/>
        <a:lstStyle/>
        <a:p>
          <a:endParaRPr lang="en-US"/>
        </a:p>
      </dgm:t>
    </dgm:pt>
    <dgm:pt modelId="{CF18E6CD-1662-4F6F-B0E8-76DA77746FAC}" type="sibTrans" cxnId="{C99D33BB-971C-48A4-A30B-D3996F8B3FF2}">
      <dgm:prSet/>
      <dgm:spPr/>
      <dgm:t>
        <a:bodyPr/>
        <a:lstStyle/>
        <a:p>
          <a:endParaRPr lang="en-US"/>
        </a:p>
      </dgm:t>
    </dgm:pt>
    <dgm:pt modelId="{E29C2C00-1D8D-4D13-A614-37A4B4D59102}">
      <dgm:prSet phldrT="[Text]"/>
      <dgm:spPr/>
      <dgm:t>
        <a:bodyPr/>
        <a:lstStyle/>
        <a:p>
          <a:r>
            <a:rPr lang="en-US" dirty="0"/>
            <a:t>Accessibility</a:t>
          </a:r>
        </a:p>
      </dgm:t>
    </dgm:pt>
    <dgm:pt modelId="{EF0E7AC8-507D-4904-8A3F-E04C0114690F}" type="parTrans" cxnId="{04C29B8B-70F5-49A6-BE69-D9EE4110FC60}">
      <dgm:prSet/>
      <dgm:spPr/>
      <dgm:t>
        <a:bodyPr/>
        <a:lstStyle/>
        <a:p>
          <a:endParaRPr lang="en-US"/>
        </a:p>
      </dgm:t>
    </dgm:pt>
    <dgm:pt modelId="{EB9C21BC-127A-4381-AFED-CCEB32FC7A6A}" type="sibTrans" cxnId="{04C29B8B-70F5-49A6-BE69-D9EE4110FC60}">
      <dgm:prSet/>
      <dgm:spPr/>
      <dgm:t>
        <a:bodyPr/>
        <a:lstStyle/>
        <a:p>
          <a:endParaRPr lang="en-US"/>
        </a:p>
      </dgm:t>
    </dgm:pt>
    <dgm:pt modelId="{E53A1987-714C-4EC6-AC5A-C5B9B486FD23}">
      <dgm:prSet phldrT="[Text]"/>
      <dgm:spPr/>
      <dgm:t>
        <a:bodyPr/>
        <a:lstStyle/>
        <a:p>
          <a:r>
            <a:rPr lang="en-US" dirty="0"/>
            <a:t>CEO/LWIB Agreement </a:t>
          </a:r>
        </a:p>
      </dgm:t>
    </dgm:pt>
    <dgm:pt modelId="{327AB4D1-89B9-4CAC-A3F8-81F133521589}" type="parTrans" cxnId="{07E82FF8-1F0C-4B48-A112-1B9998CDF231}">
      <dgm:prSet/>
      <dgm:spPr/>
      <dgm:t>
        <a:bodyPr/>
        <a:lstStyle/>
        <a:p>
          <a:endParaRPr lang="en-US"/>
        </a:p>
      </dgm:t>
    </dgm:pt>
    <dgm:pt modelId="{C9215736-E44B-4C3D-BDF4-E26E2408E29A}" type="sibTrans" cxnId="{07E82FF8-1F0C-4B48-A112-1B9998CDF231}">
      <dgm:prSet/>
      <dgm:spPr/>
      <dgm:t>
        <a:bodyPr/>
        <a:lstStyle/>
        <a:p>
          <a:endParaRPr lang="en-US"/>
        </a:p>
      </dgm:t>
    </dgm:pt>
    <dgm:pt modelId="{B6DCD561-4B13-41DD-B1D3-504639C0C97A}">
      <dgm:prSet phldrT="[Text]"/>
      <dgm:spPr/>
      <dgm:t>
        <a:bodyPr/>
        <a:lstStyle/>
        <a:p>
          <a:r>
            <a:rPr lang="en-US" dirty="0"/>
            <a:t>Change employer / contact info</a:t>
          </a:r>
        </a:p>
      </dgm:t>
    </dgm:pt>
    <dgm:pt modelId="{BF8E2960-ED5A-4305-8A80-FE670FA60294}" type="parTrans" cxnId="{F296FB9D-4EF4-411F-94BB-99BB84F44CF1}">
      <dgm:prSet/>
      <dgm:spPr/>
      <dgm:t>
        <a:bodyPr/>
        <a:lstStyle/>
        <a:p>
          <a:endParaRPr lang="en-US"/>
        </a:p>
      </dgm:t>
    </dgm:pt>
    <dgm:pt modelId="{3DEC0A9E-AAE8-4281-A628-2E7F7479F944}" type="sibTrans" cxnId="{F296FB9D-4EF4-411F-94BB-99BB84F44CF1}">
      <dgm:prSet/>
      <dgm:spPr/>
      <dgm:t>
        <a:bodyPr/>
        <a:lstStyle/>
        <a:p>
          <a:endParaRPr lang="en-US"/>
        </a:p>
      </dgm:t>
    </dgm:pt>
    <dgm:pt modelId="{50461F35-983A-4F83-9354-F2B44A25145D}">
      <dgm:prSet phldrT="[Text]"/>
      <dgm:spPr/>
      <dgm:t>
        <a:bodyPr/>
        <a:lstStyle/>
        <a:p>
          <a:r>
            <a:rPr lang="en-US" dirty="0"/>
            <a:t>Mark Departing Members</a:t>
          </a:r>
        </a:p>
      </dgm:t>
    </dgm:pt>
    <dgm:pt modelId="{703F3F9C-8FD8-46B0-A1F8-C1C0EA799B55}" type="parTrans" cxnId="{67D98725-2982-46F2-80B6-1F277D6A1396}">
      <dgm:prSet/>
      <dgm:spPr/>
      <dgm:t>
        <a:bodyPr/>
        <a:lstStyle/>
        <a:p>
          <a:endParaRPr lang="en-US"/>
        </a:p>
      </dgm:t>
    </dgm:pt>
    <dgm:pt modelId="{692F51F5-9126-4F7B-980C-2F329401473F}" type="sibTrans" cxnId="{67D98725-2982-46F2-80B6-1F277D6A1396}">
      <dgm:prSet/>
      <dgm:spPr/>
      <dgm:t>
        <a:bodyPr/>
        <a:lstStyle/>
        <a:p>
          <a:endParaRPr lang="en-US"/>
        </a:p>
      </dgm:t>
    </dgm:pt>
    <dgm:pt modelId="{DE64EAD7-257E-4319-9D1B-246351816AF6}" type="pres">
      <dgm:prSet presAssocID="{EDCA69FC-AF7D-4DF8-990B-28DEE346330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45CE8C2-6EC1-4CB1-A41C-241688A79163}" type="pres">
      <dgm:prSet presAssocID="{89832AEA-86C3-473F-84F0-3A9F494F9035}" presName="horFlow" presStyleCnt="0"/>
      <dgm:spPr/>
    </dgm:pt>
    <dgm:pt modelId="{D9DD360E-8FC3-4849-A989-1AA18A132001}" type="pres">
      <dgm:prSet presAssocID="{89832AEA-86C3-473F-84F0-3A9F494F9035}" presName="bigChev" presStyleLbl="node1" presStyleIdx="0" presStyleCnt="3"/>
      <dgm:spPr/>
    </dgm:pt>
    <dgm:pt modelId="{7EF6F3B8-31DC-42F7-A4DA-427E2C08EC5A}" type="pres">
      <dgm:prSet presAssocID="{0B639F24-1324-4C3F-91A3-1243C8F87FC7}" presName="parTrans" presStyleCnt="0"/>
      <dgm:spPr/>
    </dgm:pt>
    <dgm:pt modelId="{F18DBA54-775B-42ED-A57B-8412764B739F}" type="pres">
      <dgm:prSet presAssocID="{D01D6AE9-8EB8-4DAE-B570-A8F435D8ED24}" presName="node" presStyleLbl="alignAccFollowNode1" presStyleIdx="0" presStyleCnt="13">
        <dgm:presLayoutVars>
          <dgm:bulletEnabled val="1"/>
        </dgm:presLayoutVars>
      </dgm:prSet>
      <dgm:spPr/>
    </dgm:pt>
    <dgm:pt modelId="{A78849CA-1699-47C3-8292-FDF22F8F2A8B}" type="pres">
      <dgm:prSet presAssocID="{C204757A-E0EA-46C6-9B4D-E210C34370F0}" presName="sibTrans" presStyleCnt="0"/>
      <dgm:spPr/>
    </dgm:pt>
    <dgm:pt modelId="{C19ADFF3-C9C2-4214-AF71-EE23D8659DC3}" type="pres">
      <dgm:prSet presAssocID="{029558D1-61F9-40F3-91DE-BB6ADAE38BEF}" presName="node" presStyleLbl="alignAccFollowNode1" presStyleIdx="1" presStyleCnt="13">
        <dgm:presLayoutVars>
          <dgm:bulletEnabled val="1"/>
        </dgm:presLayoutVars>
      </dgm:prSet>
      <dgm:spPr/>
    </dgm:pt>
    <dgm:pt modelId="{B9B5A898-E8E3-499B-9D95-CD67F0D11C60}" type="pres">
      <dgm:prSet presAssocID="{09D0528F-1FFA-4778-A99D-A55B11267E21}" presName="sibTrans" presStyleCnt="0"/>
      <dgm:spPr/>
    </dgm:pt>
    <dgm:pt modelId="{FA0B8B92-6732-4A90-A045-84301B1D9343}" type="pres">
      <dgm:prSet presAssocID="{A0E7A3C0-62E2-4D9C-A0CC-B661E0F57E0A}" presName="node" presStyleLbl="alignAccFollowNode1" presStyleIdx="2" presStyleCnt="13">
        <dgm:presLayoutVars>
          <dgm:bulletEnabled val="1"/>
        </dgm:presLayoutVars>
      </dgm:prSet>
      <dgm:spPr/>
    </dgm:pt>
    <dgm:pt modelId="{6CDD1178-5956-4596-861E-4A43213E8332}" type="pres">
      <dgm:prSet presAssocID="{0CC6E8B8-E74D-47F5-B8CE-380134F7FB66}" presName="sibTrans" presStyleCnt="0"/>
      <dgm:spPr/>
    </dgm:pt>
    <dgm:pt modelId="{D7F32FFC-FB07-4D4E-B8CB-410F3EBD39C1}" type="pres">
      <dgm:prSet presAssocID="{B6DCD561-4B13-41DD-B1D3-504639C0C97A}" presName="node" presStyleLbl="alignAccFollowNode1" presStyleIdx="3" presStyleCnt="13">
        <dgm:presLayoutVars>
          <dgm:bulletEnabled val="1"/>
        </dgm:presLayoutVars>
      </dgm:prSet>
      <dgm:spPr/>
    </dgm:pt>
    <dgm:pt modelId="{BBE53A4B-14BC-4251-9EE2-67477AFFECAF}" type="pres">
      <dgm:prSet presAssocID="{3DEC0A9E-AAE8-4281-A628-2E7F7479F944}" presName="sibTrans" presStyleCnt="0"/>
      <dgm:spPr/>
    </dgm:pt>
    <dgm:pt modelId="{9597957A-05DA-49CB-9080-DF5AA3C623ED}" type="pres">
      <dgm:prSet presAssocID="{50461F35-983A-4F83-9354-F2B44A25145D}" presName="node" presStyleLbl="alignAccFollowNode1" presStyleIdx="4" presStyleCnt="13">
        <dgm:presLayoutVars>
          <dgm:bulletEnabled val="1"/>
        </dgm:presLayoutVars>
      </dgm:prSet>
      <dgm:spPr/>
    </dgm:pt>
    <dgm:pt modelId="{DA893AD9-9502-4355-A59A-D7FA982FD4A1}" type="pres">
      <dgm:prSet presAssocID="{89832AEA-86C3-473F-84F0-3A9F494F9035}" presName="vSp" presStyleCnt="0"/>
      <dgm:spPr/>
    </dgm:pt>
    <dgm:pt modelId="{B0B73ECB-73DB-4003-92E6-B18CD99846C8}" type="pres">
      <dgm:prSet presAssocID="{6A5B8C75-6FF9-42CF-8D94-A02D843F58C3}" presName="horFlow" presStyleCnt="0"/>
      <dgm:spPr/>
    </dgm:pt>
    <dgm:pt modelId="{16F7800A-F107-4201-9183-AF2694DD224E}" type="pres">
      <dgm:prSet presAssocID="{6A5B8C75-6FF9-42CF-8D94-A02D843F58C3}" presName="bigChev" presStyleLbl="node1" presStyleIdx="1" presStyleCnt="3"/>
      <dgm:spPr/>
    </dgm:pt>
    <dgm:pt modelId="{FF1B055F-3D15-4B5E-B1A1-DDF0FD421969}" type="pres">
      <dgm:prSet presAssocID="{D55306C2-1C8F-483B-AF9E-ADABC0BE7B0B}" presName="parTrans" presStyleCnt="0"/>
      <dgm:spPr/>
    </dgm:pt>
    <dgm:pt modelId="{0E9E5FFF-1334-4051-811D-3B152CDD4468}" type="pres">
      <dgm:prSet presAssocID="{1E474030-D605-4911-A48D-56D28A4C2B1C}" presName="node" presStyleLbl="alignAccFollowNode1" presStyleIdx="5" presStyleCnt="13">
        <dgm:presLayoutVars>
          <dgm:bulletEnabled val="1"/>
        </dgm:presLayoutVars>
      </dgm:prSet>
      <dgm:spPr/>
    </dgm:pt>
    <dgm:pt modelId="{53EB2272-7459-4CAF-B223-E331BEB81783}" type="pres">
      <dgm:prSet presAssocID="{723B2DA3-E0C6-4A52-81B0-9BE3C96C3F9F}" presName="sibTrans" presStyleCnt="0"/>
      <dgm:spPr/>
    </dgm:pt>
    <dgm:pt modelId="{96B7A325-3C85-4E2F-8AD5-4A817082A259}" type="pres">
      <dgm:prSet presAssocID="{0389B1C1-C5EE-445E-8B7C-01E27E85A98D}" presName="node" presStyleLbl="alignAccFollowNode1" presStyleIdx="6" presStyleCnt="13">
        <dgm:presLayoutVars>
          <dgm:bulletEnabled val="1"/>
        </dgm:presLayoutVars>
      </dgm:prSet>
      <dgm:spPr/>
    </dgm:pt>
    <dgm:pt modelId="{A8FA8243-9C21-4EE8-845F-2DA2E49F2B61}" type="pres">
      <dgm:prSet presAssocID="{2D626626-EF12-473F-B221-5D22D1D4D329}" presName="sibTrans" presStyleCnt="0"/>
      <dgm:spPr/>
    </dgm:pt>
    <dgm:pt modelId="{EAC9D82B-A8BC-4D0F-83AC-AB26F18DE08F}" type="pres">
      <dgm:prSet presAssocID="{D989FC0E-1326-4C80-8DAA-E46F38CA8D38}" presName="node" presStyleLbl="alignAccFollowNode1" presStyleIdx="7" presStyleCnt="13">
        <dgm:presLayoutVars>
          <dgm:bulletEnabled val="1"/>
        </dgm:presLayoutVars>
      </dgm:prSet>
      <dgm:spPr/>
    </dgm:pt>
    <dgm:pt modelId="{3BC6A943-8299-4498-9BBA-1D4F80B65538}" type="pres">
      <dgm:prSet presAssocID="{6A5B8C75-6FF9-42CF-8D94-A02D843F58C3}" presName="vSp" presStyleCnt="0"/>
      <dgm:spPr/>
    </dgm:pt>
    <dgm:pt modelId="{B2D00E0C-5F72-48BF-824E-7587012D52D1}" type="pres">
      <dgm:prSet presAssocID="{A789D122-43E5-4DCE-9F81-353C39291254}" presName="horFlow" presStyleCnt="0"/>
      <dgm:spPr/>
    </dgm:pt>
    <dgm:pt modelId="{22DBCAF5-2FAE-4114-9E82-679815357B4F}" type="pres">
      <dgm:prSet presAssocID="{A789D122-43E5-4DCE-9F81-353C39291254}" presName="bigChev" presStyleLbl="node1" presStyleIdx="2" presStyleCnt="3"/>
      <dgm:spPr/>
    </dgm:pt>
    <dgm:pt modelId="{40813AEB-24FD-4622-A708-1CF235BC2768}" type="pres">
      <dgm:prSet presAssocID="{E209B605-C204-407D-97C4-7E5059C67435}" presName="parTrans" presStyleCnt="0"/>
      <dgm:spPr/>
    </dgm:pt>
    <dgm:pt modelId="{5D4DBB18-C741-4B99-81C5-2A4228954C82}" type="pres">
      <dgm:prSet presAssocID="{C3FE39AF-F144-4AEE-BB2D-206621978B67}" presName="node" presStyleLbl="alignAccFollowNode1" presStyleIdx="8" presStyleCnt="13">
        <dgm:presLayoutVars>
          <dgm:bulletEnabled val="1"/>
        </dgm:presLayoutVars>
      </dgm:prSet>
      <dgm:spPr/>
    </dgm:pt>
    <dgm:pt modelId="{64CA3DFC-3A20-44E4-8A94-81EECE0D5954}" type="pres">
      <dgm:prSet presAssocID="{1308130F-71C2-41E6-A879-EECD41AEA389}" presName="sibTrans" presStyleCnt="0"/>
      <dgm:spPr/>
    </dgm:pt>
    <dgm:pt modelId="{875A00AF-333A-4A50-9D5C-F78E9790748F}" type="pres">
      <dgm:prSet presAssocID="{B536A7B8-7B73-41FA-AFCF-48FB2A677832}" presName="node" presStyleLbl="alignAccFollowNode1" presStyleIdx="9" presStyleCnt="13">
        <dgm:presLayoutVars>
          <dgm:bulletEnabled val="1"/>
        </dgm:presLayoutVars>
      </dgm:prSet>
      <dgm:spPr/>
    </dgm:pt>
    <dgm:pt modelId="{37F51B9B-D338-4EA2-880F-2BE86FB11E75}" type="pres">
      <dgm:prSet presAssocID="{77F34E25-2BBD-41BF-A7E5-F37EC95E6E5A}" presName="sibTrans" presStyleCnt="0"/>
      <dgm:spPr/>
    </dgm:pt>
    <dgm:pt modelId="{08735324-39B7-46C8-B9A5-B5AB9CA09C1E}" type="pres">
      <dgm:prSet presAssocID="{14AB91D6-715C-4667-A7BC-0E6F7A442E6D}" presName="node" presStyleLbl="alignAccFollowNode1" presStyleIdx="10" presStyleCnt="13">
        <dgm:presLayoutVars>
          <dgm:bulletEnabled val="1"/>
        </dgm:presLayoutVars>
      </dgm:prSet>
      <dgm:spPr/>
    </dgm:pt>
    <dgm:pt modelId="{514025BB-51DE-43D0-A8A2-491BE2BA8040}" type="pres">
      <dgm:prSet presAssocID="{CF18E6CD-1662-4F6F-B0E8-76DA77746FAC}" presName="sibTrans" presStyleCnt="0"/>
      <dgm:spPr/>
    </dgm:pt>
    <dgm:pt modelId="{F68EEFB6-464C-4788-AB56-B0A468347798}" type="pres">
      <dgm:prSet presAssocID="{E29C2C00-1D8D-4D13-A614-37A4B4D59102}" presName="node" presStyleLbl="alignAccFollowNode1" presStyleIdx="11" presStyleCnt="13">
        <dgm:presLayoutVars>
          <dgm:bulletEnabled val="1"/>
        </dgm:presLayoutVars>
      </dgm:prSet>
      <dgm:spPr/>
    </dgm:pt>
    <dgm:pt modelId="{844FB906-0562-4368-814D-FD76F2EC85AB}" type="pres">
      <dgm:prSet presAssocID="{EB9C21BC-127A-4381-AFED-CCEB32FC7A6A}" presName="sibTrans" presStyleCnt="0"/>
      <dgm:spPr/>
    </dgm:pt>
    <dgm:pt modelId="{4ACAE70C-9837-4D19-A1A3-182A9AC3A3E6}" type="pres">
      <dgm:prSet presAssocID="{E53A1987-714C-4EC6-AC5A-C5B9B486FD23}" presName="node" presStyleLbl="alignAccFollowNode1" presStyleIdx="12" presStyleCnt="13">
        <dgm:presLayoutVars>
          <dgm:bulletEnabled val="1"/>
        </dgm:presLayoutVars>
      </dgm:prSet>
      <dgm:spPr/>
    </dgm:pt>
  </dgm:ptLst>
  <dgm:cxnLst>
    <dgm:cxn modelId="{CBEF5B11-17B5-42B1-8567-986DE75B9166}" type="presOf" srcId="{A0E7A3C0-62E2-4D9C-A0CC-B661E0F57E0A}" destId="{FA0B8B92-6732-4A90-A045-84301B1D9343}" srcOrd="0" destOrd="0" presId="urn:microsoft.com/office/officeart/2005/8/layout/lProcess3"/>
    <dgm:cxn modelId="{67D98725-2982-46F2-80B6-1F277D6A1396}" srcId="{89832AEA-86C3-473F-84F0-3A9F494F9035}" destId="{50461F35-983A-4F83-9354-F2B44A25145D}" srcOrd="4" destOrd="0" parTransId="{703F3F9C-8FD8-46B0-A1F8-C1C0EA799B55}" sibTransId="{692F51F5-9126-4F7B-980C-2F329401473F}"/>
    <dgm:cxn modelId="{461CB729-8FAF-4BBA-9235-12799E162A4C}" type="presOf" srcId="{D01D6AE9-8EB8-4DAE-B570-A8F435D8ED24}" destId="{F18DBA54-775B-42ED-A57B-8412764B739F}" srcOrd="0" destOrd="0" presId="urn:microsoft.com/office/officeart/2005/8/layout/lProcess3"/>
    <dgm:cxn modelId="{D114542A-A331-41DF-A931-5A7B8680E2BE}" type="presOf" srcId="{14AB91D6-715C-4667-A7BC-0E6F7A442E6D}" destId="{08735324-39B7-46C8-B9A5-B5AB9CA09C1E}" srcOrd="0" destOrd="0" presId="urn:microsoft.com/office/officeart/2005/8/layout/lProcess3"/>
    <dgm:cxn modelId="{E3C17832-3CFD-4B84-99BB-67EFCAF0D166}" srcId="{6A5B8C75-6FF9-42CF-8D94-A02D843F58C3}" destId="{0389B1C1-C5EE-445E-8B7C-01E27E85A98D}" srcOrd="1" destOrd="0" parTransId="{16C58BC2-185E-4E4C-BF69-54CB9960908D}" sibTransId="{2D626626-EF12-473F-B221-5D22D1D4D329}"/>
    <dgm:cxn modelId="{EE32863A-FD8E-4B2D-9253-83418CACC17E}" type="presOf" srcId="{B536A7B8-7B73-41FA-AFCF-48FB2A677832}" destId="{875A00AF-333A-4A50-9D5C-F78E9790748F}" srcOrd="0" destOrd="0" presId="urn:microsoft.com/office/officeart/2005/8/layout/lProcess3"/>
    <dgm:cxn modelId="{39FF786A-A96F-4524-AE77-3D1E3ED0E3DE}" type="presOf" srcId="{029558D1-61F9-40F3-91DE-BB6ADAE38BEF}" destId="{C19ADFF3-C9C2-4214-AF71-EE23D8659DC3}" srcOrd="0" destOrd="0" presId="urn:microsoft.com/office/officeart/2005/8/layout/lProcess3"/>
    <dgm:cxn modelId="{E9B0674C-390A-42A6-8BCC-F8BEACEBFED6}" srcId="{A789D122-43E5-4DCE-9F81-353C39291254}" destId="{C3FE39AF-F144-4AEE-BB2D-206621978B67}" srcOrd="0" destOrd="0" parTransId="{E209B605-C204-407D-97C4-7E5059C67435}" sibTransId="{1308130F-71C2-41E6-A879-EECD41AEA389}"/>
    <dgm:cxn modelId="{7327A873-082A-4037-BB1E-40A8EADA32DC}" type="presOf" srcId="{50461F35-983A-4F83-9354-F2B44A25145D}" destId="{9597957A-05DA-49CB-9080-DF5AA3C623ED}" srcOrd="0" destOrd="0" presId="urn:microsoft.com/office/officeart/2005/8/layout/lProcess3"/>
    <dgm:cxn modelId="{AA8F3C54-5345-40E4-9AF1-F0D12D0562AF}" type="presOf" srcId="{EDCA69FC-AF7D-4DF8-990B-28DEE346330D}" destId="{DE64EAD7-257E-4319-9D1B-246351816AF6}" srcOrd="0" destOrd="0" presId="urn:microsoft.com/office/officeart/2005/8/layout/lProcess3"/>
    <dgm:cxn modelId="{0376F675-B899-430A-882F-4ACCDA9ED856}" type="presOf" srcId="{E53A1987-714C-4EC6-AC5A-C5B9B486FD23}" destId="{4ACAE70C-9837-4D19-A1A3-182A9AC3A3E6}" srcOrd="0" destOrd="0" presId="urn:microsoft.com/office/officeart/2005/8/layout/lProcess3"/>
    <dgm:cxn modelId="{1E6C6A76-130F-4B31-A1BA-03A9449F10CC}" srcId="{A789D122-43E5-4DCE-9F81-353C39291254}" destId="{B536A7B8-7B73-41FA-AFCF-48FB2A677832}" srcOrd="1" destOrd="0" parTransId="{33D8F75C-8D57-41CE-A980-88DC8765A59F}" sibTransId="{77F34E25-2BBD-41BF-A7E5-F37EC95E6E5A}"/>
    <dgm:cxn modelId="{C15FCC83-DEBE-4089-8BCF-C4B380DEB1E2}" srcId="{89832AEA-86C3-473F-84F0-3A9F494F9035}" destId="{D01D6AE9-8EB8-4DAE-B570-A8F435D8ED24}" srcOrd="0" destOrd="0" parTransId="{0B639F24-1324-4C3F-91A3-1243C8F87FC7}" sibTransId="{C204757A-E0EA-46C6-9B4D-E210C34370F0}"/>
    <dgm:cxn modelId="{04C29B8B-70F5-49A6-BE69-D9EE4110FC60}" srcId="{A789D122-43E5-4DCE-9F81-353C39291254}" destId="{E29C2C00-1D8D-4D13-A614-37A4B4D59102}" srcOrd="3" destOrd="0" parTransId="{EF0E7AC8-507D-4904-8A3F-E04C0114690F}" sibTransId="{EB9C21BC-127A-4381-AFED-CCEB32FC7A6A}"/>
    <dgm:cxn modelId="{ACE79D97-2DF5-4E6B-BF65-783AD07C2020}" srcId="{89832AEA-86C3-473F-84F0-3A9F494F9035}" destId="{029558D1-61F9-40F3-91DE-BB6ADAE38BEF}" srcOrd="1" destOrd="0" parTransId="{4EE3ABA1-1AFC-4FA9-8429-3B6682D87BC8}" sibTransId="{09D0528F-1FFA-4778-A99D-A55B11267E21}"/>
    <dgm:cxn modelId="{F296FB9D-4EF4-411F-94BB-99BB84F44CF1}" srcId="{89832AEA-86C3-473F-84F0-3A9F494F9035}" destId="{B6DCD561-4B13-41DD-B1D3-504639C0C97A}" srcOrd="3" destOrd="0" parTransId="{BF8E2960-ED5A-4305-8A80-FE670FA60294}" sibTransId="{3DEC0A9E-AAE8-4281-A628-2E7F7479F944}"/>
    <dgm:cxn modelId="{6A9FCBA5-A690-4E4C-9FD0-828970C42D24}" type="presOf" srcId="{D989FC0E-1326-4C80-8DAA-E46F38CA8D38}" destId="{EAC9D82B-A8BC-4D0F-83AC-AB26F18DE08F}" srcOrd="0" destOrd="0" presId="urn:microsoft.com/office/officeart/2005/8/layout/lProcess3"/>
    <dgm:cxn modelId="{B725E3AD-62B1-4F4F-B948-F9EFCB7A614B}" srcId="{EDCA69FC-AF7D-4DF8-990B-28DEE346330D}" destId="{89832AEA-86C3-473F-84F0-3A9F494F9035}" srcOrd="0" destOrd="0" parTransId="{626B898C-8E51-4324-9C1B-508B88EDF465}" sibTransId="{961A34EB-7A02-4041-89FE-EC83EB94A498}"/>
    <dgm:cxn modelId="{682907B7-C382-4D75-B757-F8C647E4D9DD}" type="presOf" srcId="{0389B1C1-C5EE-445E-8B7C-01E27E85A98D}" destId="{96B7A325-3C85-4E2F-8AD5-4A817082A259}" srcOrd="0" destOrd="0" presId="urn:microsoft.com/office/officeart/2005/8/layout/lProcess3"/>
    <dgm:cxn modelId="{30A21DB9-ACE1-4D1C-B7C4-8B16A4F9910B}" type="presOf" srcId="{B6DCD561-4B13-41DD-B1D3-504639C0C97A}" destId="{D7F32FFC-FB07-4D4E-B8CB-410F3EBD39C1}" srcOrd="0" destOrd="0" presId="urn:microsoft.com/office/officeart/2005/8/layout/lProcess3"/>
    <dgm:cxn modelId="{BDB1C5B9-1E99-41DB-982B-BF9506F3AE0D}" type="presOf" srcId="{E29C2C00-1D8D-4D13-A614-37A4B4D59102}" destId="{F68EEFB6-464C-4788-AB56-B0A468347798}" srcOrd="0" destOrd="0" presId="urn:microsoft.com/office/officeart/2005/8/layout/lProcess3"/>
    <dgm:cxn modelId="{595344BA-8202-486F-B5AB-3DF43A60561C}" srcId="{EDCA69FC-AF7D-4DF8-990B-28DEE346330D}" destId="{6A5B8C75-6FF9-42CF-8D94-A02D843F58C3}" srcOrd="1" destOrd="0" parTransId="{CBC62889-6647-4870-A039-70CB164260F8}" sibTransId="{095A6F7C-1D23-415C-829B-46A5B02E084A}"/>
    <dgm:cxn modelId="{C99D33BB-971C-48A4-A30B-D3996F8B3FF2}" srcId="{A789D122-43E5-4DCE-9F81-353C39291254}" destId="{14AB91D6-715C-4667-A7BC-0E6F7A442E6D}" srcOrd="2" destOrd="0" parTransId="{0C887754-5385-4D57-9B51-83BD734A6ABB}" sibTransId="{CF18E6CD-1662-4F6F-B0E8-76DA77746FAC}"/>
    <dgm:cxn modelId="{71DE0AC2-D455-44EF-8069-A6CAAB21702E}" type="presOf" srcId="{A789D122-43E5-4DCE-9F81-353C39291254}" destId="{22DBCAF5-2FAE-4114-9E82-679815357B4F}" srcOrd="0" destOrd="0" presId="urn:microsoft.com/office/officeart/2005/8/layout/lProcess3"/>
    <dgm:cxn modelId="{F758E7CB-B9C7-437F-A820-27862949762F}" srcId="{89832AEA-86C3-473F-84F0-3A9F494F9035}" destId="{A0E7A3C0-62E2-4D9C-A0CC-B661E0F57E0A}" srcOrd="2" destOrd="0" parTransId="{4517C664-974E-418D-A262-7018252857C5}" sibTransId="{0CC6E8B8-E74D-47F5-B8CE-380134F7FB66}"/>
    <dgm:cxn modelId="{0912F6CC-9B22-47D5-8585-5FFB1BFAF1A3}" type="presOf" srcId="{C3FE39AF-F144-4AEE-BB2D-206621978B67}" destId="{5D4DBB18-C741-4B99-81C5-2A4228954C82}" srcOrd="0" destOrd="0" presId="urn:microsoft.com/office/officeart/2005/8/layout/lProcess3"/>
    <dgm:cxn modelId="{DB6AE6CF-D321-4FEB-973F-02B5EE957618}" type="presOf" srcId="{89832AEA-86C3-473F-84F0-3A9F494F9035}" destId="{D9DD360E-8FC3-4849-A989-1AA18A132001}" srcOrd="0" destOrd="0" presId="urn:microsoft.com/office/officeart/2005/8/layout/lProcess3"/>
    <dgm:cxn modelId="{65DD27D2-8BDA-422D-BDEF-B669D634C2CA}" srcId="{6A5B8C75-6FF9-42CF-8D94-A02D843F58C3}" destId="{D989FC0E-1326-4C80-8DAA-E46F38CA8D38}" srcOrd="2" destOrd="0" parTransId="{11D7B2DD-2DA0-4B49-BF06-26035AE5BADF}" sibTransId="{11B7375A-D9A4-4D66-8413-669E5328153A}"/>
    <dgm:cxn modelId="{0F26FFD6-500D-4E8A-B78A-034E2B395511}" srcId="{EDCA69FC-AF7D-4DF8-990B-28DEE346330D}" destId="{A789D122-43E5-4DCE-9F81-353C39291254}" srcOrd="2" destOrd="0" parTransId="{5A303869-5BA5-43B8-9B05-16CA7FB835C3}" sibTransId="{6BDE7319-EF27-47DF-8556-8172883F5226}"/>
    <dgm:cxn modelId="{891EFAE0-C513-4E4D-9D96-89A66177F8B4}" type="presOf" srcId="{6A5B8C75-6FF9-42CF-8D94-A02D843F58C3}" destId="{16F7800A-F107-4201-9183-AF2694DD224E}" srcOrd="0" destOrd="0" presId="urn:microsoft.com/office/officeart/2005/8/layout/lProcess3"/>
    <dgm:cxn modelId="{07E82FF8-1F0C-4B48-A112-1B9998CDF231}" srcId="{A789D122-43E5-4DCE-9F81-353C39291254}" destId="{E53A1987-714C-4EC6-AC5A-C5B9B486FD23}" srcOrd="4" destOrd="0" parTransId="{327AB4D1-89B9-4CAC-A3F8-81F133521589}" sibTransId="{C9215736-E44B-4C3D-BDF4-E26E2408E29A}"/>
    <dgm:cxn modelId="{6BE286F9-E507-45AE-8ACD-11BED645E2A4}" srcId="{6A5B8C75-6FF9-42CF-8D94-A02D843F58C3}" destId="{1E474030-D605-4911-A48D-56D28A4C2B1C}" srcOrd="0" destOrd="0" parTransId="{D55306C2-1C8F-483B-AF9E-ADABC0BE7B0B}" sibTransId="{723B2DA3-E0C6-4A52-81B0-9BE3C96C3F9F}"/>
    <dgm:cxn modelId="{5E1E9FFF-9812-4DD1-A36B-C4B77CD21544}" type="presOf" srcId="{1E474030-D605-4911-A48D-56D28A4C2B1C}" destId="{0E9E5FFF-1334-4051-811D-3B152CDD4468}" srcOrd="0" destOrd="0" presId="urn:microsoft.com/office/officeart/2005/8/layout/lProcess3"/>
    <dgm:cxn modelId="{76E98B6B-F4E7-4B30-ADD2-576DAE836454}" type="presParOf" srcId="{DE64EAD7-257E-4319-9D1B-246351816AF6}" destId="{445CE8C2-6EC1-4CB1-A41C-241688A79163}" srcOrd="0" destOrd="0" presId="urn:microsoft.com/office/officeart/2005/8/layout/lProcess3"/>
    <dgm:cxn modelId="{80BE8172-DF0E-4A50-A76A-8F0B0FBF96C0}" type="presParOf" srcId="{445CE8C2-6EC1-4CB1-A41C-241688A79163}" destId="{D9DD360E-8FC3-4849-A989-1AA18A132001}" srcOrd="0" destOrd="0" presId="urn:microsoft.com/office/officeart/2005/8/layout/lProcess3"/>
    <dgm:cxn modelId="{2ABEB820-4F1F-4143-AF5E-F4D46ADB833D}" type="presParOf" srcId="{445CE8C2-6EC1-4CB1-A41C-241688A79163}" destId="{7EF6F3B8-31DC-42F7-A4DA-427E2C08EC5A}" srcOrd="1" destOrd="0" presId="urn:microsoft.com/office/officeart/2005/8/layout/lProcess3"/>
    <dgm:cxn modelId="{8A7537E3-1F3B-48AC-9926-A58B47288BCA}" type="presParOf" srcId="{445CE8C2-6EC1-4CB1-A41C-241688A79163}" destId="{F18DBA54-775B-42ED-A57B-8412764B739F}" srcOrd="2" destOrd="0" presId="urn:microsoft.com/office/officeart/2005/8/layout/lProcess3"/>
    <dgm:cxn modelId="{BEA6B6BC-9DEA-4743-A24D-431AB7FE0FE3}" type="presParOf" srcId="{445CE8C2-6EC1-4CB1-A41C-241688A79163}" destId="{A78849CA-1699-47C3-8292-FDF22F8F2A8B}" srcOrd="3" destOrd="0" presId="urn:microsoft.com/office/officeart/2005/8/layout/lProcess3"/>
    <dgm:cxn modelId="{3CCBCCF8-DDAC-42FC-995E-9EE6A2E82651}" type="presParOf" srcId="{445CE8C2-6EC1-4CB1-A41C-241688A79163}" destId="{C19ADFF3-C9C2-4214-AF71-EE23D8659DC3}" srcOrd="4" destOrd="0" presId="urn:microsoft.com/office/officeart/2005/8/layout/lProcess3"/>
    <dgm:cxn modelId="{B431AF44-A9B1-4D7E-BD7F-BEBE69AC88D9}" type="presParOf" srcId="{445CE8C2-6EC1-4CB1-A41C-241688A79163}" destId="{B9B5A898-E8E3-499B-9D95-CD67F0D11C60}" srcOrd="5" destOrd="0" presId="urn:microsoft.com/office/officeart/2005/8/layout/lProcess3"/>
    <dgm:cxn modelId="{187930F9-DC68-4D22-BF42-07293B89C6B7}" type="presParOf" srcId="{445CE8C2-6EC1-4CB1-A41C-241688A79163}" destId="{FA0B8B92-6732-4A90-A045-84301B1D9343}" srcOrd="6" destOrd="0" presId="urn:microsoft.com/office/officeart/2005/8/layout/lProcess3"/>
    <dgm:cxn modelId="{8E09B59D-1A4A-45AB-A1E4-9122E71E425B}" type="presParOf" srcId="{445CE8C2-6EC1-4CB1-A41C-241688A79163}" destId="{6CDD1178-5956-4596-861E-4A43213E8332}" srcOrd="7" destOrd="0" presId="urn:microsoft.com/office/officeart/2005/8/layout/lProcess3"/>
    <dgm:cxn modelId="{799AF466-B8EC-443E-AACD-4C3D85191418}" type="presParOf" srcId="{445CE8C2-6EC1-4CB1-A41C-241688A79163}" destId="{D7F32FFC-FB07-4D4E-B8CB-410F3EBD39C1}" srcOrd="8" destOrd="0" presId="urn:microsoft.com/office/officeart/2005/8/layout/lProcess3"/>
    <dgm:cxn modelId="{F1B95C97-3095-4362-A0B7-7E2448558378}" type="presParOf" srcId="{445CE8C2-6EC1-4CB1-A41C-241688A79163}" destId="{BBE53A4B-14BC-4251-9EE2-67477AFFECAF}" srcOrd="9" destOrd="0" presId="urn:microsoft.com/office/officeart/2005/8/layout/lProcess3"/>
    <dgm:cxn modelId="{A5CC9D86-2B3F-4885-ADA0-911827E4E491}" type="presParOf" srcId="{445CE8C2-6EC1-4CB1-A41C-241688A79163}" destId="{9597957A-05DA-49CB-9080-DF5AA3C623ED}" srcOrd="10" destOrd="0" presId="urn:microsoft.com/office/officeart/2005/8/layout/lProcess3"/>
    <dgm:cxn modelId="{9C0CD907-CBDB-4903-89B2-EB528EE429FB}" type="presParOf" srcId="{DE64EAD7-257E-4319-9D1B-246351816AF6}" destId="{DA893AD9-9502-4355-A59A-D7FA982FD4A1}" srcOrd="1" destOrd="0" presId="urn:microsoft.com/office/officeart/2005/8/layout/lProcess3"/>
    <dgm:cxn modelId="{A4EC470D-338C-498D-AB32-D1B138C48CF6}" type="presParOf" srcId="{DE64EAD7-257E-4319-9D1B-246351816AF6}" destId="{B0B73ECB-73DB-4003-92E6-B18CD99846C8}" srcOrd="2" destOrd="0" presId="urn:microsoft.com/office/officeart/2005/8/layout/lProcess3"/>
    <dgm:cxn modelId="{B3ECFE2B-E9D8-4609-A1B1-29685F9E5EA0}" type="presParOf" srcId="{B0B73ECB-73DB-4003-92E6-B18CD99846C8}" destId="{16F7800A-F107-4201-9183-AF2694DD224E}" srcOrd="0" destOrd="0" presId="urn:microsoft.com/office/officeart/2005/8/layout/lProcess3"/>
    <dgm:cxn modelId="{9328A322-0DE4-4BDD-B42D-2DD6BEEB0196}" type="presParOf" srcId="{B0B73ECB-73DB-4003-92E6-B18CD99846C8}" destId="{FF1B055F-3D15-4B5E-B1A1-DDF0FD421969}" srcOrd="1" destOrd="0" presId="urn:microsoft.com/office/officeart/2005/8/layout/lProcess3"/>
    <dgm:cxn modelId="{C7886E5A-8A1C-4BD4-B269-5C671017D257}" type="presParOf" srcId="{B0B73ECB-73DB-4003-92E6-B18CD99846C8}" destId="{0E9E5FFF-1334-4051-811D-3B152CDD4468}" srcOrd="2" destOrd="0" presId="urn:microsoft.com/office/officeart/2005/8/layout/lProcess3"/>
    <dgm:cxn modelId="{4C2BEAAD-2428-4CAF-9E30-3AC94C49F024}" type="presParOf" srcId="{B0B73ECB-73DB-4003-92E6-B18CD99846C8}" destId="{53EB2272-7459-4CAF-B223-E331BEB81783}" srcOrd="3" destOrd="0" presId="urn:microsoft.com/office/officeart/2005/8/layout/lProcess3"/>
    <dgm:cxn modelId="{31BDFAE6-B1D5-4D73-8E7F-E43B8958303C}" type="presParOf" srcId="{B0B73ECB-73DB-4003-92E6-B18CD99846C8}" destId="{96B7A325-3C85-4E2F-8AD5-4A817082A259}" srcOrd="4" destOrd="0" presId="urn:microsoft.com/office/officeart/2005/8/layout/lProcess3"/>
    <dgm:cxn modelId="{9BEAA317-2639-486E-BDFE-41DCBAE6EB12}" type="presParOf" srcId="{B0B73ECB-73DB-4003-92E6-B18CD99846C8}" destId="{A8FA8243-9C21-4EE8-845F-2DA2E49F2B61}" srcOrd="5" destOrd="0" presId="urn:microsoft.com/office/officeart/2005/8/layout/lProcess3"/>
    <dgm:cxn modelId="{8723E964-4418-4739-8D64-736829C0ABFF}" type="presParOf" srcId="{B0B73ECB-73DB-4003-92E6-B18CD99846C8}" destId="{EAC9D82B-A8BC-4D0F-83AC-AB26F18DE08F}" srcOrd="6" destOrd="0" presId="urn:microsoft.com/office/officeart/2005/8/layout/lProcess3"/>
    <dgm:cxn modelId="{813E45E0-3840-483E-92D0-8CF3BF1C82C6}" type="presParOf" srcId="{DE64EAD7-257E-4319-9D1B-246351816AF6}" destId="{3BC6A943-8299-4498-9BBA-1D4F80B65538}" srcOrd="3" destOrd="0" presId="urn:microsoft.com/office/officeart/2005/8/layout/lProcess3"/>
    <dgm:cxn modelId="{FE7DE6DA-A1D1-4306-9CF9-975E783B4DF3}" type="presParOf" srcId="{DE64EAD7-257E-4319-9D1B-246351816AF6}" destId="{B2D00E0C-5F72-48BF-824E-7587012D52D1}" srcOrd="4" destOrd="0" presId="urn:microsoft.com/office/officeart/2005/8/layout/lProcess3"/>
    <dgm:cxn modelId="{12DBF759-5E9E-4D08-B7AB-071C94B47A88}" type="presParOf" srcId="{B2D00E0C-5F72-48BF-824E-7587012D52D1}" destId="{22DBCAF5-2FAE-4114-9E82-679815357B4F}" srcOrd="0" destOrd="0" presId="urn:microsoft.com/office/officeart/2005/8/layout/lProcess3"/>
    <dgm:cxn modelId="{67754B97-012F-4253-A2F2-1DE9171EE884}" type="presParOf" srcId="{B2D00E0C-5F72-48BF-824E-7587012D52D1}" destId="{40813AEB-24FD-4622-A708-1CF235BC2768}" srcOrd="1" destOrd="0" presId="urn:microsoft.com/office/officeart/2005/8/layout/lProcess3"/>
    <dgm:cxn modelId="{C3C2F88D-C4FB-46A2-89EE-D9BFBB036DFC}" type="presParOf" srcId="{B2D00E0C-5F72-48BF-824E-7587012D52D1}" destId="{5D4DBB18-C741-4B99-81C5-2A4228954C82}" srcOrd="2" destOrd="0" presId="urn:microsoft.com/office/officeart/2005/8/layout/lProcess3"/>
    <dgm:cxn modelId="{C7541EB6-A4F5-47AA-8B45-A2B1229E713A}" type="presParOf" srcId="{B2D00E0C-5F72-48BF-824E-7587012D52D1}" destId="{64CA3DFC-3A20-44E4-8A94-81EECE0D5954}" srcOrd="3" destOrd="0" presId="urn:microsoft.com/office/officeart/2005/8/layout/lProcess3"/>
    <dgm:cxn modelId="{1A562676-CFDC-4BD2-B90E-3F849014E9B2}" type="presParOf" srcId="{B2D00E0C-5F72-48BF-824E-7587012D52D1}" destId="{875A00AF-333A-4A50-9D5C-F78E9790748F}" srcOrd="4" destOrd="0" presId="urn:microsoft.com/office/officeart/2005/8/layout/lProcess3"/>
    <dgm:cxn modelId="{D2F19602-0D62-40B6-A722-B7C0D453A430}" type="presParOf" srcId="{B2D00E0C-5F72-48BF-824E-7587012D52D1}" destId="{37F51B9B-D338-4EA2-880F-2BE86FB11E75}" srcOrd="5" destOrd="0" presId="urn:microsoft.com/office/officeart/2005/8/layout/lProcess3"/>
    <dgm:cxn modelId="{15692B0D-60EC-4373-A683-C1B34C89813F}" type="presParOf" srcId="{B2D00E0C-5F72-48BF-824E-7587012D52D1}" destId="{08735324-39B7-46C8-B9A5-B5AB9CA09C1E}" srcOrd="6" destOrd="0" presId="urn:microsoft.com/office/officeart/2005/8/layout/lProcess3"/>
    <dgm:cxn modelId="{3E213802-6293-41AE-803C-FC69B362F0C2}" type="presParOf" srcId="{B2D00E0C-5F72-48BF-824E-7587012D52D1}" destId="{514025BB-51DE-43D0-A8A2-491BE2BA8040}" srcOrd="7" destOrd="0" presId="urn:microsoft.com/office/officeart/2005/8/layout/lProcess3"/>
    <dgm:cxn modelId="{5FEACB1D-A326-4F4C-926D-A15F363CB462}" type="presParOf" srcId="{B2D00E0C-5F72-48BF-824E-7587012D52D1}" destId="{F68EEFB6-464C-4788-AB56-B0A468347798}" srcOrd="8" destOrd="0" presId="urn:microsoft.com/office/officeart/2005/8/layout/lProcess3"/>
    <dgm:cxn modelId="{F6DB7C97-144D-4E06-A840-43DD0D75923C}" type="presParOf" srcId="{B2D00E0C-5F72-48BF-824E-7587012D52D1}" destId="{844FB906-0562-4368-814D-FD76F2EC85AB}" srcOrd="9" destOrd="0" presId="urn:microsoft.com/office/officeart/2005/8/layout/lProcess3"/>
    <dgm:cxn modelId="{1CE28517-A4E6-4283-A112-7684730348F4}" type="presParOf" srcId="{B2D00E0C-5F72-48BF-824E-7587012D52D1}" destId="{4ACAE70C-9837-4D19-A1A3-182A9AC3A3E6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CF5CF4-CFD4-47E4-968E-B7200DA2D61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27C9F7B-646C-4B25-B09F-502E0C416AC3}">
      <dgm:prSet/>
      <dgm:spPr/>
      <dgm:t>
        <a:bodyPr/>
        <a:lstStyle/>
        <a:p>
          <a:r>
            <a:rPr lang="en-US" dirty="0"/>
            <a:t>1</a:t>
          </a:r>
        </a:p>
      </dgm:t>
    </dgm:pt>
    <dgm:pt modelId="{F2C1CC5F-7E8D-4B45-A5D8-489A20142E9E}" type="parTrans" cxnId="{1CBBB718-C5A6-4839-8091-0B69ED06E94B}">
      <dgm:prSet/>
      <dgm:spPr/>
      <dgm:t>
        <a:bodyPr/>
        <a:lstStyle/>
        <a:p>
          <a:endParaRPr lang="en-US"/>
        </a:p>
      </dgm:t>
    </dgm:pt>
    <dgm:pt modelId="{45516CC0-22A7-46EB-86C7-3EB3CD7C8928}" type="sibTrans" cxnId="{1CBBB718-C5A6-4839-8091-0B69ED06E94B}">
      <dgm:prSet/>
      <dgm:spPr/>
      <dgm:t>
        <a:bodyPr/>
        <a:lstStyle/>
        <a:p>
          <a:endParaRPr lang="en-US"/>
        </a:p>
      </dgm:t>
    </dgm:pt>
    <dgm:pt modelId="{2CAD4AC1-5206-4CA7-9C8B-79069FB7838A}">
      <dgm:prSet/>
      <dgm:spPr/>
      <dgm:t>
        <a:bodyPr/>
        <a:lstStyle/>
        <a:p>
          <a:r>
            <a:rPr lang="en-US" dirty="0"/>
            <a:t>2</a:t>
          </a:r>
        </a:p>
      </dgm:t>
    </dgm:pt>
    <dgm:pt modelId="{B5182916-A0E6-4C08-B805-97647FE5908F}" type="parTrans" cxnId="{7425AD57-D38D-432F-AB49-691383208D45}">
      <dgm:prSet/>
      <dgm:spPr/>
      <dgm:t>
        <a:bodyPr/>
        <a:lstStyle/>
        <a:p>
          <a:endParaRPr lang="en-US"/>
        </a:p>
      </dgm:t>
    </dgm:pt>
    <dgm:pt modelId="{E1EC496A-C921-41A6-BBDB-31CEA9F683C5}" type="sibTrans" cxnId="{7425AD57-D38D-432F-AB49-691383208D45}">
      <dgm:prSet/>
      <dgm:spPr/>
      <dgm:t>
        <a:bodyPr/>
        <a:lstStyle/>
        <a:p>
          <a:endParaRPr lang="en-US"/>
        </a:p>
      </dgm:t>
    </dgm:pt>
    <dgm:pt modelId="{0BB0DB42-FD33-4202-BEFD-9C5B5A5F1E08}">
      <dgm:prSet/>
      <dgm:spPr/>
      <dgm:t>
        <a:bodyPr/>
        <a:lstStyle/>
        <a:p>
          <a:r>
            <a:rPr lang="en-US" dirty="0"/>
            <a:t>3</a:t>
          </a:r>
        </a:p>
      </dgm:t>
    </dgm:pt>
    <dgm:pt modelId="{606B24F0-5F05-4AD4-ABAC-91BAC69749B6}" type="parTrans" cxnId="{1289872F-6123-452A-A03D-299A191D38C1}">
      <dgm:prSet/>
      <dgm:spPr/>
      <dgm:t>
        <a:bodyPr/>
        <a:lstStyle/>
        <a:p>
          <a:endParaRPr lang="en-US"/>
        </a:p>
      </dgm:t>
    </dgm:pt>
    <dgm:pt modelId="{971AA9FD-42E4-4CE5-8312-D21C49F7011D}" type="sibTrans" cxnId="{1289872F-6123-452A-A03D-299A191D38C1}">
      <dgm:prSet/>
      <dgm:spPr/>
      <dgm:t>
        <a:bodyPr/>
        <a:lstStyle/>
        <a:p>
          <a:endParaRPr lang="en-US"/>
        </a:p>
      </dgm:t>
    </dgm:pt>
    <dgm:pt modelId="{1F03BA2C-F5F0-4AC2-9EAB-67B900DEC73A}">
      <dgm:prSet/>
      <dgm:spPr/>
      <dgm:t>
        <a:bodyPr/>
        <a:lstStyle/>
        <a:p>
          <a:r>
            <a:rPr lang="en-US" dirty="0"/>
            <a:t>4</a:t>
          </a:r>
        </a:p>
      </dgm:t>
    </dgm:pt>
    <dgm:pt modelId="{6A97E443-1532-46F5-B584-6BE2C0927E06}" type="parTrans" cxnId="{D8AE9B39-588F-412C-A691-67531D519F8F}">
      <dgm:prSet/>
      <dgm:spPr/>
      <dgm:t>
        <a:bodyPr/>
        <a:lstStyle/>
        <a:p>
          <a:endParaRPr lang="en-US"/>
        </a:p>
      </dgm:t>
    </dgm:pt>
    <dgm:pt modelId="{99B4110D-EFCD-4828-836A-D3B69CEF10FF}" type="sibTrans" cxnId="{D8AE9B39-588F-412C-A691-67531D519F8F}">
      <dgm:prSet/>
      <dgm:spPr/>
      <dgm:t>
        <a:bodyPr/>
        <a:lstStyle/>
        <a:p>
          <a:endParaRPr lang="en-US"/>
        </a:p>
      </dgm:t>
    </dgm:pt>
    <dgm:pt modelId="{D0F7B372-0C61-4B85-B978-F04FB9BB2147}">
      <dgm:prSet/>
      <dgm:spPr/>
      <dgm:t>
        <a:bodyPr/>
        <a:lstStyle/>
        <a:p>
          <a:r>
            <a:rPr lang="en-US" dirty="0"/>
            <a:t>Enter </a:t>
          </a:r>
          <a:r>
            <a:rPr lang="en-US" b="1" dirty="0"/>
            <a:t>Appointment Form</a:t>
          </a:r>
          <a:r>
            <a:rPr lang="en-US" dirty="0"/>
            <a:t> info</a:t>
          </a:r>
          <a:br>
            <a:rPr lang="en-US" dirty="0"/>
          </a:br>
          <a:r>
            <a:rPr lang="en-US" dirty="0"/>
            <a:t>into LWACS for new &amp; active members</a:t>
          </a:r>
          <a:br>
            <a:rPr lang="en-US" dirty="0"/>
          </a:br>
          <a:endParaRPr lang="en-US" dirty="0"/>
        </a:p>
      </dgm:t>
    </dgm:pt>
    <dgm:pt modelId="{F163E337-0A58-444F-88E6-D970A0694742}" type="parTrans" cxnId="{8566DA95-B5EB-41CB-B25B-A53641CE4BC6}">
      <dgm:prSet/>
      <dgm:spPr/>
      <dgm:t>
        <a:bodyPr/>
        <a:lstStyle/>
        <a:p>
          <a:endParaRPr lang="en-US"/>
        </a:p>
      </dgm:t>
    </dgm:pt>
    <dgm:pt modelId="{9FB5E4CC-FB8C-4E96-AFED-8640B0044794}" type="sibTrans" cxnId="{8566DA95-B5EB-41CB-B25B-A53641CE4BC6}">
      <dgm:prSet/>
      <dgm:spPr/>
      <dgm:t>
        <a:bodyPr/>
        <a:lstStyle/>
        <a:p>
          <a:endParaRPr lang="en-US"/>
        </a:p>
      </dgm:t>
    </dgm:pt>
    <dgm:pt modelId="{BF4DB58B-E597-4F73-BEDA-B314336A0B4C}">
      <dgm:prSet/>
      <dgm:spPr/>
      <dgm:t>
        <a:bodyPr/>
        <a:lstStyle/>
        <a:p>
          <a:r>
            <a:rPr lang="en-US" dirty="0"/>
            <a:t>Generate printable form</a:t>
          </a:r>
          <a:br>
            <a:rPr lang="en-US" dirty="0"/>
          </a:br>
          <a:endParaRPr lang="en-US" dirty="0"/>
        </a:p>
      </dgm:t>
    </dgm:pt>
    <dgm:pt modelId="{FBF6C662-E3FD-492B-955E-0B6D4C3B0450}" type="parTrans" cxnId="{5A725BEA-E50B-4BE7-A9B0-24F6837CE179}">
      <dgm:prSet/>
      <dgm:spPr/>
      <dgm:t>
        <a:bodyPr/>
        <a:lstStyle/>
        <a:p>
          <a:endParaRPr lang="en-US"/>
        </a:p>
      </dgm:t>
    </dgm:pt>
    <dgm:pt modelId="{038B509C-1B8A-42DD-BB90-80796571BF10}" type="sibTrans" cxnId="{5A725BEA-E50B-4BE7-A9B0-24F6837CE179}">
      <dgm:prSet/>
      <dgm:spPr/>
      <dgm:t>
        <a:bodyPr/>
        <a:lstStyle/>
        <a:p>
          <a:endParaRPr lang="en-US"/>
        </a:p>
      </dgm:t>
    </dgm:pt>
    <dgm:pt modelId="{9DBA83D6-9AE7-4B45-9C03-B0F3948372B1}">
      <dgm:prSet/>
      <dgm:spPr/>
      <dgm:t>
        <a:bodyPr/>
        <a:lstStyle/>
        <a:p>
          <a:r>
            <a:rPr lang="en-US" dirty="0"/>
            <a:t>Obtain signature and upload signed form into LWACS member record</a:t>
          </a:r>
        </a:p>
      </dgm:t>
    </dgm:pt>
    <dgm:pt modelId="{819FCCB6-45D8-4240-BE44-165ED2AC2F06}" type="parTrans" cxnId="{34BCE2AC-2467-4550-B24B-CEC33F7803B4}">
      <dgm:prSet/>
      <dgm:spPr/>
      <dgm:t>
        <a:bodyPr/>
        <a:lstStyle/>
        <a:p>
          <a:endParaRPr lang="en-US"/>
        </a:p>
      </dgm:t>
    </dgm:pt>
    <dgm:pt modelId="{9B7871F2-F1DD-477A-ACA8-8CAB0962A3F5}" type="sibTrans" cxnId="{34BCE2AC-2467-4550-B24B-CEC33F7803B4}">
      <dgm:prSet/>
      <dgm:spPr/>
      <dgm:t>
        <a:bodyPr/>
        <a:lstStyle/>
        <a:p>
          <a:endParaRPr lang="en-US"/>
        </a:p>
      </dgm:t>
    </dgm:pt>
    <dgm:pt modelId="{ECD66684-0FE9-4394-877E-F1A8E0DFEF86}">
      <dgm:prSet/>
      <dgm:spPr/>
      <dgm:t>
        <a:bodyPr/>
        <a:lstStyle/>
        <a:p>
          <a:r>
            <a:rPr lang="en-US"/>
            <a:t>Remember </a:t>
          </a:r>
          <a:r>
            <a:rPr lang="en-US" dirty="0"/>
            <a:t>to update any </a:t>
          </a:r>
          <a:br>
            <a:rPr lang="en-US" dirty="0"/>
          </a:br>
          <a:r>
            <a:rPr lang="en-US" dirty="0"/>
            <a:t>departing members in LWACS</a:t>
          </a:r>
        </a:p>
      </dgm:t>
    </dgm:pt>
    <dgm:pt modelId="{7E0F323E-87D0-4E03-B6FA-9EB3DCEC7D99}" type="parTrans" cxnId="{1988AC15-8E2B-41B1-A5EF-12E5E4422362}">
      <dgm:prSet/>
      <dgm:spPr/>
      <dgm:t>
        <a:bodyPr/>
        <a:lstStyle/>
        <a:p>
          <a:endParaRPr lang="en-US"/>
        </a:p>
      </dgm:t>
    </dgm:pt>
    <dgm:pt modelId="{0BB8B5B5-E7A5-4C2B-8F50-4EFA5C54981F}" type="sibTrans" cxnId="{1988AC15-8E2B-41B1-A5EF-12E5E4422362}">
      <dgm:prSet/>
      <dgm:spPr/>
      <dgm:t>
        <a:bodyPr/>
        <a:lstStyle/>
        <a:p>
          <a:endParaRPr lang="en-US"/>
        </a:p>
      </dgm:t>
    </dgm:pt>
    <dgm:pt modelId="{56735193-B025-49E4-8498-B1AD48A6EFA6}" type="pres">
      <dgm:prSet presAssocID="{48CF5CF4-CFD4-47E4-968E-B7200DA2D61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405821E4-F060-4EC8-B481-AA18A2E05CC9}" type="pres">
      <dgm:prSet presAssocID="{027C9F7B-646C-4B25-B09F-502E0C416AC3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E33EB5FA-3967-440D-AE70-45082265663A}" type="pres">
      <dgm:prSet presAssocID="{027C9F7B-646C-4B25-B09F-502E0C416AC3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BF5E16D0-905D-4E10-AD6B-D39EA9EADA3D}" type="pres">
      <dgm:prSet presAssocID="{2CAD4AC1-5206-4CA7-9C8B-79069FB7838A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7A4A91D7-1620-4D57-8124-DADFF9BBC60D}" type="pres">
      <dgm:prSet presAssocID="{2CAD4AC1-5206-4CA7-9C8B-79069FB7838A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</dgm:pt>
    <dgm:pt modelId="{CB78E2D9-BD5D-4797-88F1-7A2FBE53BAF5}" type="pres">
      <dgm:prSet presAssocID="{0BB0DB42-FD33-4202-BEFD-9C5B5A5F1E08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B984E24F-F81F-4130-9A68-90EE6CC7727D}" type="pres">
      <dgm:prSet presAssocID="{0BB0DB42-FD33-4202-BEFD-9C5B5A5F1E08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</dgm:pt>
    <dgm:pt modelId="{34F61F13-1310-4094-B0A6-9267844D700D}" type="pres">
      <dgm:prSet presAssocID="{1F03BA2C-F5F0-4AC2-9EAB-67B900DEC73A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111161FF-7255-4497-8F2C-BB4E6B8EF908}" type="pres">
      <dgm:prSet presAssocID="{1F03BA2C-F5F0-4AC2-9EAB-67B900DEC73A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562BA08-A133-4A18-A9FA-6DF455A42E78}" type="presOf" srcId="{027C9F7B-646C-4B25-B09F-502E0C416AC3}" destId="{405821E4-F060-4EC8-B481-AA18A2E05CC9}" srcOrd="0" destOrd="0" presId="urn:microsoft.com/office/officeart/2009/3/layout/IncreasingArrowsProcess"/>
    <dgm:cxn modelId="{E1DF2515-67CA-4E8C-BC2B-1A73E3C958DA}" type="presOf" srcId="{9DBA83D6-9AE7-4B45-9C03-B0F3948372B1}" destId="{B984E24F-F81F-4130-9A68-90EE6CC7727D}" srcOrd="0" destOrd="0" presId="urn:microsoft.com/office/officeart/2009/3/layout/IncreasingArrowsProcess"/>
    <dgm:cxn modelId="{1988AC15-8E2B-41B1-A5EF-12E5E4422362}" srcId="{1F03BA2C-F5F0-4AC2-9EAB-67B900DEC73A}" destId="{ECD66684-0FE9-4394-877E-F1A8E0DFEF86}" srcOrd="0" destOrd="0" parTransId="{7E0F323E-87D0-4E03-B6FA-9EB3DCEC7D99}" sibTransId="{0BB8B5B5-E7A5-4C2B-8F50-4EFA5C54981F}"/>
    <dgm:cxn modelId="{1CBBB718-C5A6-4839-8091-0B69ED06E94B}" srcId="{48CF5CF4-CFD4-47E4-968E-B7200DA2D611}" destId="{027C9F7B-646C-4B25-B09F-502E0C416AC3}" srcOrd="0" destOrd="0" parTransId="{F2C1CC5F-7E8D-4B45-A5D8-489A20142E9E}" sibTransId="{45516CC0-22A7-46EB-86C7-3EB3CD7C8928}"/>
    <dgm:cxn modelId="{119C4D29-47EF-4090-B652-B479C9C0BC2B}" type="presOf" srcId="{2CAD4AC1-5206-4CA7-9C8B-79069FB7838A}" destId="{BF5E16D0-905D-4E10-AD6B-D39EA9EADA3D}" srcOrd="0" destOrd="0" presId="urn:microsoft.com/office/officeart/2009/3/layout/IncreasingArrowsProcess"/>
    <dgm:cxn modelId="{0A78152F-FAE1-4C33-9E3D-809C13BA07FB}" type="presOf" srcId="{1F03BA2C-F5F0-4AC2-9EAB-67B900DEC73A}" destId="{34F61F13-1310-4094-B0A6-9267844D700D}" srcOrd="0" destOrd="0" presId="urn:microsoft.com/office/officeart/2009/3/layout/IncreasingArrowsProcess"/>
    <dgm:cxn modelId="{1289872F-6123-452A-A03D-299A191D38C1}" srcId="{48CF5CF4-CFD4-47E4-968E-B7200DA2D611}" destId="{0BB0DB42-FD33-4202-BEFD-9C5B5A5F1E08}" srcOrd="2" destOrd="0" parTransId="{606B24F0-5F05-4AD4-ABAC-91BAC69749B6}" sibTransId="{971AA9FD-42E4-4CE5-8312-D21C49F7011D}"/>
    <dgm:cxn modelId="{D8AE9B39-588F-412C-A691-67531D519F8F}" srcId="{48CF5CF4-CFD4-47E4-968E-B7200DA2D611}" destId="{1F03BA2C-F5F0-4AC2-9EAB-67B900DEC73A}" srcOrd="3" destOrd="0" parTransId="{6A97E443-1532-46F5-B584-6BE2C0927E06}" sibTransId="{99B4110D-EFCD-4828-836A-D3B69CEF10FF}"/>
    <dgm:cxn modelId="{180DD842-97B6-446A-B26E-46DEA91D474C}" type="presOf" srcId="{ECD66684-0FE9-4394-877E-F1A8E0DFEF86}" destId="{111161FF-7255-4497-8F2C-BB4E6B8EF908}" srcOrd="0" destOrd="0" presId="urn:microsoft.com/office/officeart/2009/3/layout/IncreasingArrowsProcess"/>
    <dgm:cxn modelId="{F3564068-3CCE-463D-9857-C08EC0CFDBE9}" type="presOf" srcId="{BF4DB58B-E597-4F73-BEDA-B314336A0B4C}" destId="{7A4A91D7-1620-4D57-8124-DADFF9BBC60D}" srcOrd="0" destOrd="0" presId="urn:microsoft.com/office/officeart/2009/3/layout/IncreasingArrowsProcess"/>
    <dgm:cxn modelId="{E744F94D-F78E-41E9-93F0-0261DA3ABB89}" type="presOf" srcId="{D0F7B372-0C61-4B85-B978-F04FB9BB2147}" destId="{E33EB5FA-3967-440D-AE70-45082265663A}" srcOrd="0" destOrd="0" presId="urn:microsoft.com/office/officeart/2009/3/layout/IncreasingArrowsProcess"/>
    <dgm:cxn modelId="{7425AD57-D38D-432F-AB49-691383208D45}" srcId="{48CF5CF4-CFD4-47E4-968E-B7200DA2D611}" destId="{2CAD4AC1-5206-4CA7-9C8B-79069FB7838A}" srcOrd="1" destOrd="0" parTransId="{B5182916-A0E6-4C08-B805-97647FE5908F}" sibTransId="{E1EC496A-C921-41A6-BBDB-31CEA9F683C5}"/>
    <dgm:cxn modelId="{20EFA97A-54D9-453C-A4EA-32A52A5E658C}" type="presOf" srcId="{48CF5CF4-CFD4-47E4-968E-B7200DA2D611}" destId="{56735193-B025-49E4-8498-B1AD48A6EFA6}" srcOrd="0" destOrd="0" presId="urn:microsoft.com/office/officeart/2009/3/layout/IncreasingArrowsProcess"/>
    <dgm:cxn modelId="{8566DA95-B5EB-41CB-B25B-A53641CE4BC6}" srcId="{027C9F7B-646C-4B25-B09F-502E0C416AC3}" destId="{D0F7B372-0C61-4B85-B978-F04FB9BB2147}" srcOrd="0" destOrd="0" parTransId="{F163E337-0A58-444F-88E6-D970A0694742}" sibTransId="{9FB5E4CC-FB8C-4E96-AFED-8640B0044794}"/>
    <dgm:cxn modelId="{34BCE2AC-2467-4550-B24B-CEC33F7803B4}" srcId="{0BB0DB42-FD33-4202-BEFD-9C5B5A5F1E08}" destId="{9DBA83D6-9AE7-4B45-9C03-B0F3948372B1}" srcOrd="0" destOrd="0" parTransId="{819FCCB6-45D8-4240-BE44-165ED2AC2F06}" sibTransId="{9B7871F2-F1DD-477A-ACA8-8CAB0962A3F5}"/>
    <dgm:cxn modelId="{044F92B4-4CB9-49C0-BE04-E09EF82F5E5B}" type="presOf" srcId="{0BB0DB42-FD33-4202-BEFD-9C5B5A5F1E08}" destId="{CB78E2D9-BD5D-4797-88F1-7A2FBE53BAF5}" srcOrd="0" destOrd="0" presId="urn:microsoft.com/office/officeart/2009/3/layout/IncreasingArrowsProcess"/>
    <dgm:cxn modelId="{5A725BEA-E50B-4BE7-A9B0-24F6837CE179}" srcId="{2CAD4AC1-5206-4CA7-9C8B-79069FB7838A}" destId="{BF4DB58B-E597-4F73-BEDA-B314336A0B4C}" srcOrd="0" destOrd="0" parTransId="{FBF6C662-E3FD-492B-955E-0B6D4C3B0450}" sibTransId="{038B509C-1B8A-42DD-BB90-80796571BF10}"/>
    <dgm:cxn modelId="{473ECA7A-F596-4042-B18A-D153040F5326}" type="presParOf" srcId="{56735193-B025-49E4-8498-B1AD48A6EFA6}" destId="{405821E4-F060-4EC8-B481-AA18A2E05CC9}" srcOrd="0" destOrd="0" presId="urn:microsoft.com/office/officeart/2009/3/layout/IncreasingArrowsProcess"/>
    <dgm:cxn modelId="{4A5E8FF8-1A7F-4EF3-9351-380B7B8560D4}" type="presParOf" srcId="{56735193-B025-49E4-8498-B1AD48A6EFA6}" destId="{E33EB5FA-3967-440D-AE70-45082265663A}" srcOrd="1" destOrd="0" presId="urn:microsoft.com/office/officeart/2009/3/layout/IncreasingArrowsProcess"/>
    <dgm:cxn modelId="{29BFC674-DA75-4703-9F26-849911D5BA60}" type="presParOf" srcId="{56735193-B025-49E4-8498-B1AD48A6EFA6}" destId="{BF5E16D0-905D-4E10-AD6B-D39EA9EADA3D}" srcOrd="2" destOrd="0" presId="urn:microsoft.com/office/officeart/2009/3/layout/IncreasingArrowsProcess"/>
    <dgm:cxn modelId="{B57ACA1C-2B77-4BF1-BEEA-2E2839BD60E9}" type="presParOf" srcId="{56735193-B025-49E4-8498-B1AD48A6EFA6}" destId="{7A4A91D7-1620-4D57-8124-DADFF9BBC60D}" srcOrd="3" destOrd="0" presId="urn:microsoft.com/office/officeart/2009/3/layout/IncreasingArrowsProcess"/>
    <dgm:cxn modelId="{0A840C93-0C1F-4963-991A-9B7EE12F3B4D}" type="presParOf" srcId="{56735193-B025-49E4-8498-B1AD48A6EFA6}" destId="{CB78E2D9-BD5D-4797-88F1-7A2FBE53BAF5}" srcOrd="4" destOrd="0" presId="urn:microsoft.com/office/officeart/2009/3/layout/IncreasingArrowsProcess"/>
    <dgm:cxn modelId="{139AC8AF-4C70-43E5-9CD9-0343FAA3D950}" type="presParOf" srcId="{56735193-B025-49E4-8498-B1AD48A6EFA6}" destId="{B984E24F-F81F-4130-9A68-90EE6CC7727D}" srcOrd="5" destOrd="0" presId="urn:microsoft.com/office/officeart/2009/3/layout/IncreasingArrowsProcess"/>
    <dgm:cxn modelId="{040B7F73-9B43-4F45-8A83-11400C9BBEE7}" type="presParOf" srcId="{56735193-B025-49E4-8498-B1AD48A6EFA6}" destId="{34F61F13-1310-4094-B0A6-9267844D700D}" srcOrd="6" destOrd="0" presId="urn:microsoft.com/office/officeart/2009/3/layout/IncreasingArrowsProcess"/>
    <dgm:cxn modelId="{A3F1B6D2-2819-402F-88D9-0B0A743D9169}" type="presParOf" srcId="{56735193-B025-49E4-8498-B1AD48A6EFA6}" destId="{111161FF-7255-4497-8F2C-BB4E6B8EF908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D4335A-F67D-4364-8D42-D025D32C60A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FF14E3B-AB33-4162-8200-2F86900937C8}">
      <dgm:prSet/>
      <dgm:spPr/>
      <dgm:t>
        <a:bodyPr/>
        <a:lstStyle/>
        <a:p>
          <a:r>
            <a:rPr lang="en-US" dirty="0"/>
            <a:t>1</a:t>
          </a:r>
        </a:p>
      </dgm:t>
    </dgm:pt>
    <dgm:pt modelId="{4A737C83-0692-465E-A661-32125D98686B}" type="parTrans" cxnId="{F3307CF5-0C3E-4AD0-BFB9-874FFCA37D20}">
      <dgm:prSet/>
      <dgm:spPr/>
      <dgm:t>
        <a:bodyPr/>
        <a:lstStyle/>
        <a:p>
          <a:endParaRPr lang="en-US"/>
        </a:p>
      </dgm:t>
    </dgm:pt>
    <dgm:pt modelId="{0611E2DC-3C3A-46C3-B05C-1F965E3A783A}" type="sibTrans" cxnId="{F3307CF5-0C3E-4AD0-BFB9-874FFCA37D20}">
      <dgm:prSet/>
      <dgm:spPr/>
      <dgm:t>
        <a:bodyPr/>
        <a:lstStyle/>
        <a:p>
          <a:endParaRPr lang="en-US"/>
        </a:p>
      </dgm:t>
    </dgm:pt>
    <dgm:pt modelId="{C7794C36-5A82-48A5-BA6F-4DEFF69FD666}">
      <dgm:prSet/>
      <dgm:spPr/>
      <dgm:t>
        <a:bodyPr/>
        <a:lstStyle/>
        <a:p>
          <a:r>
            <a:rPr lang="en-US" dirty="0"/>
            <a:t>2</a:t>
          </a:r>
        </a:p>
      </dgm:t>
    </dgm:pt>
    <dgm:pt modelId="{DC9F69A2-5333-4191-A9FE-2E3509D57FAD}" type="parTrans" cxnId="{40EF306C-DD7C-4A15-BD17-0BF147AA2444}">
      <dgm:prSet/>
      <dgm:spPr/>
      <dgm:t>
        <a:bodyPr/>
        <a:lstStyle/>
        <a:p>
          <a:endParaRPr lang="en-US"/>
        </a:p>
      </dgm:t>
    </dgm:pt>
    <dgm:pt modelId="{28DCF30B-C1F4-4447-9499-11C19E962FC5}" type="sibTrans" cxnId="{40EF306C-DD7C-4A15-BD17-0BF147AA2444}">
      <dgm:prSet/>
      <dgm:spPr/>
      <dgm:t>
        <a:bodyPr/>
        <a:lstStyle/>
        <a:p>
          <a:endParaRPr lang="en-US"/>
        </a:p>
      </dgm:t>
    </dgm:pt>
    <dgm:pt modelId="{A157511B-B0A9-428A-AB98-CE6BC1119008}">
      <dgm:prSet/>
      <dgm:spPr/>
      <dgm:t>
        <a:bodyPr/>
        <a:lstStyle/>
        <a:p>
          <a:r>
            <a:rPr lang="en-US" dirty="0"/>
            <a:t>3</a:t>
          </a:r>
        </a:p>
      </dgm:t>
    </dgm:pt>
    <dgm:pt modelId="{0FC3FC7E-6221-46D8-8B36-6A56FFBEF0DF}" type="parTrans" cxnId="{679587AC-1DF5-4240-892E-052A5523183B}">
      <dgm:prSet/>
      <dgm:spPr/>
      <dgm:t>
        <a:bodyPr/>
        <a:lstStyle/>
        <a:p>
          <a:endParaRPr lang="en-US"/>
        </a:p>
      </dgm:t>
    </dgm:pt>
    <dgm:pt modelId="{E4A0F5D6-61A5-4851-B205-9807B8093427}" type="sibTrans" cxnId="{679587AC-1DF5-4240-892E-052A5523183B}">
      <dgm:prSet/>
      <dgm:spPr/>
      <dgm:t>
        <a:bodyPr/>
        <a:lstStyle/>
        <a:p>
          <a:endParaRPr lang="en-US"/>
        </a:p>
      </dgm:t>
    </dgm:pt>
    <dgm:pt modelId="{9BF52FC3-AEF3-49DB-A3F2-4352B2AD7940}">
      <dgm:prSet/>
      <dgm:spPr/>
      <dgm:t>
        <a:bodyPr/>
        <a:lstStyle/>
        <a:p>
          <a:r>
            <a:rPr lang="en-US"/>
            <a:t>Generate printable form</a:t>
          </a:r>
        </a:p>
      </dgm:t>
    </dgm:pt>
    <dgm:pt modelId="{EE668C5E-9D82-4764-AE15-CD5CFD2D9051}" type="parTrans" cxnId="{2AEBDBA9-827E-43D8-9D3C-525EAC6A44F3}">
      <dgm:prSet/>
      <dgm:spPr/>
      <dgm:t>
        <a:bodyPr/>
        <a:lstStyle/>
        <a:p>
          <a:endParaRPr lang="en-US"/>
        </a:p>
      </dgm:t>
    </dgm:pt>
    <dgm:pt modelId="{BA880F12-65B7-447D-8F81-D93C379E13A4}" type="sibTrans" cxnId="{2AEBDBA9-827E-43D8-9D3C-525EAC6A44F3}">
      <dgm:prSet/>
      <dgm:spPr/>
      <dgm:t>
        <a:bodyPr/>
        <a:lstStyle/>
        <a:p>
          <a:endParaRPr lang="en-US"/>
        </a:p>
      </dgm:t>
    </dgm:pt>
    <dgm:pt modelId="{6B1D4B29-F1C9-430D-BF66-DA07B23245EA}">
      <dgm:prSet/>
      <dgm:spPr/>
      <dgm:t>
        <a:bodyPr/>
        <a:lstStyle/>
        <a:p>
          <a:r>
            <a:rPr lang="en-US"/>
            <a:t>Obtain </a:t>
          </a:r>
          <a:r>
            <a:rPr lang="en-US" dirty="0"/>
            <a:t>CEO signature</a:t>
          </a:r>
        </a:p>
      </dgm:t>
    </dgm:pt>
    <dgm:pt modelId="{F2D704FC-1AB8-48D2-8269-E204928350F4}" type="parTrans" cxnId="{06677A32-1CEB-4ABE-97D7-E07D31CF17A2}">
      <dgm:prSet/>
      <dgm:spPr/>
      <dgm:t>
        <a:bodyPr/>
        <a:lstStyle/>
        <a:p>
          <a:endParaRPr lang="en-US"/>
        </a:p>
      </dgm:t>
    </dgm:pt>
    <dgm:pt modelId="{6D10DB76-5F9A-4DE9-954E-C3EF82354D66}" type="sibTrans" cxnId="{06677A32-1CEB-4ABE-97D7-E07D31CF17A2}">
      <dgm:prSet/>
      <dgm:spPr/>
      <dgm:t>
        <a:bodyPr/>
        <a:lstStyle/>
        <a:p>
          <a:endParaRPr lang="en-US"/>
        </a:p>
      </dgm:t>
    </dgm:pt>
    <dgm:pt modelId="{6ED443A1-4C2D-4A01-9707-FA8F3B8E0561}">
      <dgm:prSet/>
      <dgm:spPr/>
      <dgm:t>
        <a:bodyPr/>
        <a:lstStyle/>
        <a:p>
          <a:r>
            <a:rPr lang="en-US"/>
            <a:t>Upload </a:t>
          </a:r>
          <a:r>
            <a:rPr lang="en-US" dirty="0"/>
            <a:t>signed form</a:t>
          </a:r>
        </a:p>
      </dgm:t>
    </dgm:pt>
    <dgm:pt modelId="{A9384B5A-D99F-4466-B497-7425B9947CA1}" type="parTrans" cxnId="{1C104701-E89E-49C3-96E4-823819ADA4D2}">
      <dgm:prSet/>
      <dgm:spPr/>
      <dgm:t>
        <a:bodyPr/>
        <a:lstStyle/>
        <a:p>
          <a:endParaRPr lang="en-US"/>
        </a:p>
      </dgm:t>
    </dgm:pt>
    <dgm:pt modelId="{A1C05F6D-DDC6-4381-9075-82EC6EB13BB8}" type="sibTrans" cxnId="{1C104701-E89E-49C3-96E4-823819ADA4D2}">
      <dgm:prSet/>
      <dgm:spPr/>
      <dgm:t>
        <a:bodyPr/>
        <a:lstStyle/>
        <a:p>
          <a:endParaRPr lang="en-US"/>
        </a:p>
      </dgm:t>
    </dgm:pt>
    <dgm:pt modelId="{998B6EA6-317B-4B21-A94B-E199FA2EDB17}" type="pres">
      <dgm:prSet presAssocID="{77D4335A-F67D-4364-8D42-D025D32C60A2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5EA85B95-1767-48A8-A578-93556C3E82DB}" type="pres">
      <dgm:prSet presAssocID="{0FF14E3B-AB33-4162-8200-2F86900937C8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D45233D6-9BA8-4718-A2ED-906DAC0E9648}" type="pres">
      <dgm:prSet presAssocID="{0FF14E3B-AB33-4162-8200-2F86900937C8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7BDB9EC0-186A-410F-A719-ED281E45E8EE}" type="pres">
      <dgm:prSet presAssocID="{C7794C36-5A82-48A5-BA6F-4DEFF69FD666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BCD3748A-F049-4C9A-9437-5A50EC414291}" type="pres">
      <dgm:prSet presAssocID="{C7794C36-5A82-48A5-BA6F-4DEFF69FD666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3138A52D-8757-4BD6-A1D4-72B5F5195762}" type="pres">
      <dgm:prSet presAssocID="{A157511B-B0A9-428A-AB98-CE6BC1119008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54677D48-DC6F-4E7B-BBD0-03FCE563726B}" type="pres">
      <dgm:prSet presAssocID="{A157511B-B0A9-428A-AB98-CE6BC1119008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C104701-E89E-49C3-96E4-823819ADA4D2}" srcId="{A157511B-B0A9-428A-AB98-CE6BC1119008}" destId="{6ED443A1-4C2D-4A01-9707-FA8F3B8E0561}" srcOrd="0" destOrd="0" parTransId="{A9384B5A-D99F-4466-B497-7425B9947CA1}" sibTransId="{A1C05F6D-DDC6-4381-9075-82EC6EB13BB8}"/>
    <dgm:cxn modelId="{381D601B-218E-4A8E-9FD3-0FC510B0E035}" type="presOf" srcId="{6B1D4B29-F1C9-430D-BF66-DA07B23245EA}" destId="{BCD3748A-F049-4C9A-9437-5A50EC414291}" srcOrd="0" destOrd="0" presId="urn:microsoft.com/office/officeart/2009/3/layout/IncreasingArrowsProcess"/>
    <dgm:cxn modelId="{06677A32-1CEB-4ABE-97D7-E07D31CF17A2}" srcId="{C7794C36-5A82-48A5-BA6F-4DEFF69FD666}" destId="{6B1D4B29-F1C9-430D-BF66-DA07B23245EA}" srcOrd="0" destOrd="0" parTransId="{F2D704FC-1AB8-48D2-8269-E204928350F4}" sibTransId="{6D10DB76-5F9A-4DE9-954E-C3EF82354D66}"/>
    <dgm:cxn modelId="{01919632-951F-48AB-AEAF-561860022220}" type="presOf" srcId="{9BF52FC3-AEF3-49DB-A3F2-4352B2AD7940}" destId="{D45233D6-9BA8-4718-A2ED-906DAC0E9648}" srcOrd="0" destOrd="0" presId="urn:microsoft.com/office/officeart/2009/3/layout/IncreasingArrowsProcess"/>
    <dgm:cxn modelId="{98DE1249-7C0F-4257-91F9-F8F8809DA7DE}" type="presOf" srcId="{C7794C36-5A82-48A5-BA6F-4DEFF69FD666}" destId="{7BDB9EC0-186A-410F-A719-ED281E45E8EE}" srcOrd="0" destOrd="0" presId="urn:microsoft.com/office/officeart/2009/3/layout/IncreasingArrowsProcess"/>
    <dgm:cxn modelId="{C20E0D6A-19E4-4D7C-A873-C70F3B0395FE}" type="presOf" srcId="{77D4335A-F67D-4364-8D42-D025D32C60A2}" destId="{998B6EA6-317B-4B21-A94B-E199FA2EDB17}" srcOrd="0" destOrd="0" presId="urn:microsoft.com/office/officeart/2009/3/layout/IncreasingArrowsProcess"/>
    <dgm:cxn modelId="{40EF306C-DD7C-4A15-BD17-0BF147AA2444}" srcId="{77D4335A-F67D-4364-8D42-D025D32C60A2}" destId="{C7794C36-5A82-48A5-BA6F-4DEFF69FD666}" srcOrd="1" destOrd="0" parTransId="{DC9F69A2-5333-4191-A9FE-2E3509D57FAD}" sibTransId="{28DCF30B-C1F4-4447-9499-11C19E962FC5}"/>
    <dgm:cxn modelId="{97A52D59-0A47-46E0-992B-95CC63EBA3E3}" type="presOf" srcId="{6ED443A1-4C2D-4A01-9707-FA8F3B8E0561}" destId="{54677D48-DC6F-4E7B-BBD0-03FCE563726B}" srcOrd="0" destOrd="0" presId="urn:microsoft.com/office/officeart/2009/3/layout/IncreasingArrowsProcess"/>
    <dgm:cxn modelId="{A411F783-3DA1-4D54-B673-AC4CC57D6408}" type="presOf" srcId="{A157511B-B0A9-428A-AB98-CE6BC1119008}" destId="{3138A52D-8757-4BD6-A1D4-72B5F5195762}" srcOrd="0" destOrd="0" presId="urn:microsoft.com/office/officeart/2009/3/layout/IncreasingArrowsProcess"/>
    <dgm:cxn modelId="{2AEBDBA9-827E-43D8-9D3C-525EAC6A44F3}" srcId="{0FF14E3B-AB33-4162-8200-2F86900937C8}" destId="{9BF52FC3-AEF3-49DB-A3F2-4352B2AD7940}" srcOrd="0" destOrd="0" parTransId="{EE668C5E-9D82-4764-AE15-CD5CFD2D9051}" sibTransId="{BA880F12-65B7-447D-8F81-D93C379E13A4}"/>
    <dgm:cxn modelId="{679587AC-1DF5-4240-892E-052A5523183B}" srcId="{77D4335A-F67D-4364-8D42-D025D32C60A2}" destId="{A157511B-B0A9-428A-AB98-CE6BC1119008}" srcOrd="2" destOrd="0" parTransId="{0FC3FC7E-6221-46D8-8B36-6A56FFBEF0DF}" sibTransId="{E4A0F5D6-61A5-4851-B205-9807B8093427}"/>
    <dgm:cxn modelId="{840D01E4-C0C3-498E-90A1-5C1974BB35CE}" type="presOf" srcId="{0FF14E3B-AB33-4162-8200-2F86900937C8}" destId="{5EA85B95-1767-48A8-A578-93556C3E82DB}" srcOrd="0" destOrd="0" presId="urn:microsoft.com/office/officeart/2009/3/layout/IncreasingArrowsProcess"/>
    <dgm:cxn modelId="{F3307CF5-0C3E-4AD0-BFB9-874FFCA37D20}" srcId="{77D4335A-F67D-4364-8D42-D025D32C60A2}" destId="{0FF14E3B-AB33-4162-8200-2F86900937C8}" srcOrd="0" destOrd="0" parTransId="{4A737C83-0692-465E-A661-32125D98686B}" sibTransId="{0611E2DC-3C3A-46C3-B05C-1F965E3A783A}"/>
    <dgm:cxn modelId="{7E727BBC-A728-4A6D-8CB3-4A2428EA0E30}" type="presParOf" srcId="{998B6EA6-317B-4B21-A94B-E199FA2EDB17}" destId="{5EA85B95-1767-48A8-A578-93556C3E82DB}" srcOrd="0" destOrd="0" presId="urn:microsoft.com/office/officeart/2009/3/layout/IncreasingArrowsProcess"/>
    <dgm:cxn modelId="{B2E46BDD-3754-42A1-BA89-FE1EF5B1B90A}" type="presParOf" srcId="{998B6EA6-317B-4B21-A94B-E199FA2EDB17}" destId="{D45233D6-9BA8-4718-A2ED-906DAC0E9648}" srcOrd="1" destOrd="0" presId="urn:microsoft.com/office/officeart/2009/3/layout/IncreasingArrowsProcess"/>
    <dgm:cxn modelId="{2A848057-30DC-4C80-BBA2-181BEA015BB2}" type="presParOf" srcId="{998B6EA6-317B-4B21-A94B-E199FA2EDB17}" destId="{7BDB9EC0-186A-410F-A719-ED281E45E8EE}" srcOrd="2" destOrd="0" presId="urn:microsoft.com/office/officeart/2009/3/layout/IncreasingArrowsProcess"/>
    <dgm:cxn modelId="{B9C05582-D263-4C30-82C2-25B9D4E3FD4F}" type="presParOf" srcId="{998B6EA6-317B-4B21-A94B-E199FA2EDB17}" destId="{BCD3748A-F049-4C9A-9437-5A50EC414291}" srcOrd="3" destOrd="0" presId="urn:microsoft.com/office/officeart/2009/3/layout/IncreasingArrowsProcess"/>
    <dgm:cxn modelId="{0B15007C-7965-469B-B555-E8E0F4D65BD1}" type="presParOf" srcId="{998B6EA6-317B-4B21-A94B-E199FA2EDB17}" destId="{3138A52D-8757-4BD6-A1D4-72B5F5195762}" srcOrd="4" destOrd="0" presId="urn:microsoft.com/office/officeart/2009/3/layout/IncreasingArrowsProcess"/>
    <dgm:cxn modelId="{C187A2FE-9E77-4C1C-B1C4-B55761040E0B}" type="presParOf" srcId="{998B6EA6-317B-4B21-A94B-E199FA2EDB17}" destId="{54677D48-DC6F-4E7B-BBD0-03FCE563726B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BF89F2-C6C4-490C-B1EF-1C434C99BEC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70D9C85-A92C-4787-B03F-A884F8CEA4A0}">
      <dgm:prSet/>
      <dgm:spPr/>
      <dgm:t>
        <a:bodyPr/>
        <a:lstStyle/>
        <a:p>
          <a:r>
            <a:rPr lang="en-US" dirty="0"/>
            <a:t>1</a:t>
          </a:r>
        </a:p>
      </dgm:t>
    </dgm:pt>
    <dgm:pt modelId="{4EA29333-EB95-4F0C-B1BE-FB546A1EE289}" type="parTrans" cxnId="{FF7C8439-473B-44EF-8EA4-47731557C6BD}">
      <dgm:prSet/>
      <dgm:spPr/>
      <dgm:t>
        <a:bodyPr/>
        <a:lstStyle/>
        <a:p>
          <a:endParaRPr lang="en-US"/>
        </a:p>
      </dgm:t>
    </dgm:pt>
    <dgm:pt modelId="{3760179C-10F4-447F-886C-E2819FE158FB}" type="sibTrans" cxnId="{FF7C8439-473B-44EF-8EA4-47731557C6BD}">
      <dgm:prSet/>
      <dgm:spPr/>
      <dgm:t>
        <a:bodyPr/>
        <a:lstStyle/>
        <a:p>
          <a:endParaRPr lang="en-US"/>
        </a:p>
      </dgm:t>
    </dgm:pt>
    <dgm:pt modelId="{91CD4205-54FC-454B-AC76-8287475F21F6}">
      <dgm:prSet/>
      <dgm:spPr/>
      <dgm:t>
        <a:bodyPr/>
        <a:lstStyle/>
        <a:p>
          <a:r>
            <a:rPr lang="en-US" dirty="0"/>
            <a:t>2</a:t>
          </a:r>
        </a:p>
      </dgm:t>
    </dgm:pt>
    <dgm:pt modelId="{BE0C70AB-56CC-4E3E-A4B6-27120227C94D}" type="parTrans" cxnId="{45C882C7-B79D-41B5-B833-68385216D487}">
      <dgm:prSet/>
      <dgm:spPr/>
      <dgm:t>
        <a:bodyPr/>
        <a:lstStyle/>
        <a:p>
          <a:endParaRPr lang="en-US"/>
        </a:p>
      </dgm:t>
    </dgm:pt>
    <dgm:pt modelId="{EF10A3B8-421A-41B1-90E9-81B8A1208784}" type="sibTrans" cxnId="{45C882C7-B79D-41B5-B833-68385216D487}">
      <dgm:prSet/>
      <dgm:spPr/>
      <dgm:t>
        <a:bodyPr/>
        <a:lstStyle/>
        <a:p>
          <a:endParaRPr lang="en-US"/>
        </a:p>
      </dgm:t>
    </dgm:pt>
    <dgm:pt modelId="{43B21EF8-21F0-4E20-AE99-8ED84A678C1F}">
      <dgm:prSet/>
      <dgm:spPr/>
      <dgm:t>
        <a:bodyPr/>
        <a:lstStyle/>
        <a:p>
          <a:r>
            <a:rPr lang="en-US" dirty="0"/>
            <a:t>Download from Illinois workNet </a:t>
          </a:r>
          <a:r>
            <a:rPr lang="en-US" dirty="0" err="1"/>
            <a:t>ePolicy</a:t>
          </a:r>
          <a:r>
            <a:rPr lang="en-US" dirty="0"/>
            <a:t> site</a:t>
          </a:r>
          <a:br>
            <a:rPr lang="en-US" dirty="0"/>
          </a:br>
          <a:br>
            <a:rPr lang="en-US" dirty="0"/>
          </a:br>
          <a:r>
            <a:rPr lang="en-US" i="1" dirty="0"/>
            <a:t>This is the only form not generated by LWACS</a:t>
          </a:r>
          <a:br>
            <a:rPr lang="en-US" dirty="0"/>
          </a:br>
          <a:endParaRPr lang="en-US" dirty="0"/>
        </a:p>
      </dgm:t>
    </dgm:pt>
    <dgm:pt modelId="{245810FA-9EC7-47E5-92C2-F735BD029543}" type="parTrans" cxnId="{F5CD190E-EB21-4333-93C5-9A9D0B60E905}">
      <dgm:prSet/>
      <dgm:spPr/>
      <dgm:t>
        <a:bodyPr/>
        <a:lstStyle/>
        <a:p>
          <a:endParaRPr lang="en-US"/>
        </a:p>
      </dgm:t>
    </dgm:pt>
    <dgm:pt modelId="{AA2654D7-062C-4BBB-881E-E2CDFE15C3B7}" type="sibTrans" cxnId="{F5CD190E-EB21-4333-93C5-9A9D0B60E905}">
      <dgm:prSet/>
      <dgm:spPr/>
      <dgm:t>
        <a:bodyPr/>
        <a:lstStyle/>
        <a:p>
          <a:endParaRPr lang="en-US"/>
        </a:p>
      </dgm:t>
    </dgm:pt>
    <dgm:pt modelId="{7FE44CD9-3E4C-4AFD-8F0A-54406CF38AA3}">
      <dgm:prSet/>
      <dgm:spPr/>
      <dgm:t>
        <a:bodyPr/>
        <a:lstStyle/>
        <a:p>
          <a:r>
            <a:rPr lang="en-US"/>
            <a:t>Upload </a:t>
          </a:r>
          <a:r>
            <a:rPr lang="en-US" dirty="0"/>
            <a:t>signed forms into LWACS in the member record</a:t>
          </a:r>
        </a:p>
      </dgm:t>
    </dgm:pt>
    <dgm:pt modelId="{641DBCD1-9538-43D2-9187-59611FD23E0E}" type="parTrans" cxnId="{88D5E1E6-6A0B-4751-822B-8D110F830C14}">
      <dgm:prSet/>
      <dgm:spPr/>
      <dgm:t>
        <a:bodyPr/>
        <a:lstStyle/>
        <a:p>
          <a:endParaRPr lang="en-US"/>
        </a:p>
      </dgm:t>
    </dgm:pt>
    <dgm:pt modelId="{4CB7D248-E168-4D2D-A473-6B40F7FAA5F4}" type="sibTrans" cxnId="{88D5E1E6-6A0B-4751-822B-8D110F830C14}">
      <dgm:prSet/>
      <dgm:spPr/>
      <dgm:t>
        <a:bodyPr/>
        <a:lstStyle/>
        <a:p>
          <a:endParaRPr lang="en-US"/>
        </a:p>
      </dgm:t>
    </dgm:pt>
    <dgm:pt modelId="{D451FCE1-7449-48F6-86CE-8D2D8202F06F}" type="pres">
      <dgm:prSet presAssocID="{DBBF89F2-C6C4-490C-B1EF-1C434C99BEC9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B9DDC714-E689-433B-A4E7-FB4DEC56A740}" type="pres">
      <dgm:prSet presAssocID="{770D9C85-A92C-4787-B03F-A884F8CEA4A0}" presName="parentText1" presStyleLbl="node1" presStyleIdx="0" presStyleCnt="2">
        <dgm:presLayoutVars>
          <dgm:chMax/>
          <dgm:chPref val="3"/>
          <dgm:bulletEnabled val="1"/>
        </dgm:presLayoutVars>
      </dgm:prSet>
      <dgm:spPr/>
    </dgm:pt>
    <dgm:pt modelId="{DAD7976F-94D6-4AD5-823C-6B5D94EDEB38}" type="pres">
      <dgm:prSet presAssocID="{770D9C85-A92C-4787-B03F-A884F8CEA4A0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</dgm:pt>
    <dgm:pt modelId="{2BE4D332-F6B7-4B5E-ABE2-1F029935111E}" type="pres">
      <dgm:prSet presAssocID="{91CD4205-54FC-454B-AC76-8287475F21F6}" presName="parentText2" presStyleLbl="node1" presStyleIdx="1" presStyleCnt="2">
        <dgm:presLayoutVars>
          <dgm:chMax/>
          <dgm:chPref val="3"/>
          <dgm:bulletEnabled val="1"/>
        </dgm:presLayoutVars>
      </dgm:prSet>
      <dgm:spPr/>
    </dgm:pt>
    <dgm:pt modelId="{9BDE634F-84CC-42ED-99A6-251B13860499}" type="pres">
      <dgm:prSet presAssocID="{91CD4205-54FC-454B-AC76-8287475F21F6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F5CD190E-EB21-4333-93C5-9A9D0B60E905}" srcId="{770D9C85-A92C-4787-B03F-A884F8CEA4A0}" destId="{43B21EF8-21F0-4E20-AE99-8ED84A678C1F}" srcOrd="0" destOrd="0" parTransId="{245810FA-9EC7-47E5-92C2-F735BD029543}" sibTransId="{AA2654D7-062C-4BBB-881E-E2CDFE15C3B7}"/>
    <dgm:cxn modelId="{5AA6A912-2A3C-4D82-B747-0217B58B5996}" type="presOf" srcId="{DBBF89F2-C6C4-490C-B1EF-1C434C99BEC9}" destId="{D451FCE1-7449-48F6-86CE-8D2D8202F06F}" srcOrd="0" destOrd="0" presId="urn:microsoft.com/office/officeart/2009/3/layout/IncreasingArrowsProcess"/>
    <dgm:cxn modelId="{83BFB329-3365-4B46-946A-9D8DC47B8B30}" type="presOf" srcId="{43B21EF8-21F0-4E20-AE99-8ED84A678C1F}" destId="{DAD7976F-94D6-4AD5-823C-6B5D94EDEB38}" srcOrd="0" destOrd="0" presId="urn:microsoft.com/office/officeart/2009/3/layout/IncreasingArrowsProcess"/>
    <dgm:cxn modelId="{FF7C8439-473B-44EF-8EA4-47731557C6BD}" srcId="{DBBF89F2-C6C4-490C-B1EF-1C434C99BEC9}" destId="{770D9C85-A92C-4787-B03F-A884F8CEA4A0}" srcOrd="0" destOrd="0" parTransId="{4EA29333-EB95-4F0C-B1BE-FB546A1EE289}" sibTransId="{3760179C-10F4-447F-886C-E2819FE158FB}"/>
    <dgm:cxn modelId="{97FB4CB0-096F-4280-BF7A-C5AC98D474DD}" type="presOf" srcId="{7FE44CD9-3E4C-4AFD-8F0A-54406CF38AA3}" destId="{9BDE634F-84CC-42ED-99A6-251B13860499}" srcOrd="0" destOrd="0" presId="urn:microsoft.com/office/officeart/2009/3/layout/IncreasingArrowsProcess"/>
    <dgm:cxn modelId="{3916FEB3-1B73-44EC-9F08-2A29C6316149}" type="presOf" srcId="{770D9C85-A92C-4787-B03F-A884F8CEA4A0}" destId="{B9DDC714-E689-433B-A4E7-FB4DEC56A740}" srcOrd="0" destOrd="0" presId="urn:microsoft.com/office/officeart/2009/3/layout/IncreasingArrowsProcess"/>
    <dgm:cxn modelId="{45C882C7-B79D-41B5-B833-68385216D487}" srcId="{DBBF89F2-C6C4-490C-B1EF-1C434C99BEC9}" destId="{91CD4205-54FC-454B-AC76-8287475F21F6}" srcOrd="1" destOrd="0" parTransId="{BE0C70AB-56CC-4E3E-A4B6-27120227C94D}" sibTransId="{EF10A3B8-421A-41B1-90E9-81B8A1208784}"/>
    <dgm:cxn modelId="{88D5E1E6-6A0B-4751-822B-8D110F830C14}" srcId="{91CD4205-54FC-454B-AC76-8287475F21F6}" destId="{7FE44CD9-3E4C-4AFD-8F0A-54406CF38AA3}" srcOrd="0" destOrd="0" parTransId="{641DBCD1-9538-43D2-9187-59611FD23E0E}" sibTransId="{4CB7D248-E168-4D2D-A473-6B40F7FAA5F4}"/>
    <dgm:cxn modelId="{9069A8EF-57DB-425C-8899-B75A91FA6CDC}" type="presOf" srcId="{91CD4205-54FC-454B-AC76-8287475F21F6}" destId="{2BE4D332-F6B7-4B5E-ABE2-1F029935111E}" srcOrd="0" destOrd="0" presId="urn:microsoft.com/office/officeart/2009/3/layout/IncreasingArrowsProcess"/>
    <dgm:cxn modelId="{B92F540D-3215-4748-891B-01F7067C1AC2}" type="presParOf" srcId="{D451FCE1-7449-48F6-86CE-8D2D8202F06F}" destId="{B9DDC714-E689-433B-A4E7-FB4DEC56A740}" srcOrd="0" destOrd="0" presId="urn:microsoft.com/office/officeart/2009/3/layout/IncreasingArrowsProcess"/>
    <dgm:cxn modelId="{DBE70AAD-7056-4E92-BD9B-0EC4926AC76A}" type="presParOf" srcId="{D451FCE1-7449-48F6-86CE-8D2D8202F06F}" destId="{DAD7976F-94D6-4AD5-823C-6B5D94EDEB38}" srcOrd="1" destOrd="0" presId="urn:microsoft.com/office/officeart/2009/3/layout/IncreasingArrowsProcess"/>
    <dgm:cxn modelId="{5C4BB3B0-0299-49D4-A6EA-C80D9B3BADF7}" type="presParOf" srcId="{D451FCE1-7449-48F6-86CE-8D2D8202F06F}" destId="{2BE4D332-F6B7-4B5E-ABE2-1F029935111E}" srcOrd="2" destOrd="0" presId="urn:microsoft.com/office/officeart/2009/3/layout/IncreasingArrowsProcess"/>
    <dgm:cxn modelId="{F58CA69D-C4FA-4B9B-987B-8635972F47DD}" type="presParOf" srcId="{D451FCE1-7449-48F6-86CE-8D2D8202F06F}" destId="{9BDE634F-84CC-42ED-99A6-251B13860499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A7993-6132-4237-A5F8-698216131850}">
      <dsp:nvSpPr>
        <dsp:cNvPr id="0" name=""/>
        <dsp:cNvSpPr/>
      </dsp:nvSpPr>
      <dsp:spPr>
        <a:xfrm>
          <a:off x="0" y="111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EC1BD-CE99-41ED-816F-8F3BF58BC1EA}">
      <dsp:nvSpPr>
        <dsp:cNvPr id="0" name=""/>
        <dsp:cNvSpPr/>
      </dsp:nvSpPr>
      <dsp:spPr>
        <a:xfrm>
          <a:off x="0" y="1111"/>
          <a:ext cx="4343952" cy="1593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2023 LWIB Recertification</a:t>
          </a:r>
        </a:p>
      </dsp:txBody>
      <dsp:txXfrm>
        <a:off x="0" y="1111"/>
        <a:ext cx="4343952" cy="1593491"/>
      </dsp:txXfrm>
    </dsp:sp>
    <dsp:sp modelId="{5689B695-5CDF-4119-939C-E6EF95E43D5D}">
      <dsp:nvSpPr>
        <dsp:cNvPr id="0" name=""/>
        <dsp:cNvSpPr/>
      </dsp:nvSpPr>
      <dsp:spPr>
        <a:xfrm>
          <a:off x="0" y="159460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FCDBE-8553-4A48-B3F8-3825A2CE6ECE}">
      <dsp:nvSpPr>
        <dsp:cNvPr id="0" name=""/>
        <dsp:cNvSpPr/>
      </dsp:nvSpPr>
      <dsp:spPr>
        <a:xfrm>
          <a:off x="0" y="1594602"/>
          <a:ext cx="2103120" cy="304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LWACS System Updates</a:t>
          </a:r>
          <a:br>
            <a:rPr lang="en-US" sz="4000" kern="1200" dirty="0"/>
          </a:br>
          <a:endParaRPr lang="en-US" sz="4000" kern="1200" dirty="0"/>
        </a:p>
      </dsp:txBody>
      <dsp:txXfrm>
        <a:off x="0" y="1594602"/>
        <a:ext cx="2103120" cy="3046363"/>
      </dsp:txXfrm>
    </dsp:sp>
    <dsp:sp modelId="{CF40CAB6-C9D1-4BFA-A144-6C87D5331D02}">
      <dsp:nvSpPr>
        <dsp:cNvPr id="0" name=""/>
        <dsp:cNvSpPr/>
      </dsp:nvSpPr>
      <dsp:spPr>
        <a:xfrm>
          <a:off x="2260854" y="1630413"/>
          <a:ext cx="8254746" cy="716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/>
            <a:t>Updated Process </a:t>
          </a:r>
          <a:br>
            <a:rPr lang="en-US" sz="2000" i="1" kern="1200" dirty="0"/>
          </a:br>
          <a:r>
            <a:rPr lang="en-US" sz="2000" kern="1200" dirty="0"/>
            <a:t>Printable Appointment / Reappointment Form</a:t>
          </a:r>
        </a:p>
      </dsp:txBody>
      <dsp:txXfrm>
        <a:off x="2260854" y="1630413"/>
        <a:ext cx="8254746" cy="716222"/>
      </dsp:txXfrm>
    </dsp:sp>
    <dsp:sp modelId="{FA8195CD-F23C-4DA7-A860-CB554E2785F1}">
      <dsp:nvSpPr>
        <dsp:cNvPr id="0" name=""/>
        <dsp:cNvSpPr/>
      </dsp:nvSpPr>
      <dsp:spPr>
        <a:xfrm>
          <a:off x="2103120" y="2346636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D4D25-60CE-4AB5-8528-D58F01C22344}">
      <dsp:nvSpPr>
        <dsp:cNvPr id="0" name=""/>
        <dsp:cNvSpPr/>
      </dsp:nvSpPr>
      <dsp:spPr>
        <a:xfrm>
          <a:off x="2260854" y="2382447"/>
          <a:ext cx="8254746" cy="716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/>
            <a:t>New Feature</a:t>
          </a:r>
          <a:br>
            <a:rPr lang="en-US" sz="2000" kern="1200" dirty="0"/>
          </a:br>
          <a:r>
            <a:rPr lang="en-US" sz="2000" kern="1200" dirty="0"/>
            <a:t>Document Library</a:t>
          </a:r>
        </a:p>
      </dsp:txBody>
      <dsp:txXfrm>
        <a:off x="2260854" y="2382447"/>
        <a:ext cx="8254746" cy="716222"/>
      </dsp:txXfrm>
    </dsp:sp>
    <dsp:sp modelId="{9559130C-7DBC-4AB9-BEEC-C4E6BF4C59B1}">
      <dsp:nvSpPr>
        <dsp:cNvPr id="0" name=""/>
        <dsp:cNvSpPr/>
      </dsp:nvSpPr>
      <dsp:spPr>
        <a:xfrm>
          <a:off x="2103120" y="3098670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60FDE-1EC7-4540-9F25-B2F548EF5F7A}">
      <dsp:nvSpPr>
        <dsp:cNvPr id="0" name=""/>
        <dsp:cNvSpPr/>
      </dsp:nvSpPr>
      <dsp:spPr>
        <a:xfrm>
          <a:off x="2260854" y="3134481"/>
          <a:ext cx="8254746" cy="716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Streamlined Data Entry </a:t>
          </a:r>
        </a:p>
      </dsp:txBody>
      <dsp:txXfrm>
        <a:off x="2260854" y="3134481"/>
        <a:ext cx="8254746" cy="716222"/>
      </dsp:txXfrm>
    </dsp:sp>
    <dsp:sp modelId="{279D4EB0-E423-4FD0-9802-73FAE5C5937E}">
      <dsp:nvSpPr>
        <dsp:cNvPr id="0" name=""/>
        <dsp:cNvSpPr/>
      </dsp:nvSpPr>
      <dsp:spPr>
        <a:xfrm>
          <a:off x="2103120" y="3850703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DA968E-7ED0-48BC-A007-C6A8B875AC2E}">
      <dsp:nvSpPr>
        <dsp:cNvPr id="0" name=""/>
        <dsp:cNvSpPr/>
      </dsp:nvSpPr>
      <dsp:spPr>
        <a:xfrm>
          <a:off x="2260854" y="3886514"/>
          <a:ext cx="8254746" cy="716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Live Walk-Through</a:t>
          </a:r>
        </a:p>
      </dsp:txBody>
      <dsp:txXfrm>
        <a:off x="2260854" y="3886514"/>
        <a:ext cx="8254746" cy="716222"/>
      </dsp:txXfrm>
    </dsp:sp>
    <dsp:sp modelId="{5EC39E20-A6A8-44C1-A4E1-28E22D34ADC8}">
      <dsp:nvSpPr>
        <dsp:cNvPr id="0" name=""/>
        <dsp:cNvSpPr/>
      </dsp:nvSpPr>
      <dsp:spPr>
        <a:xfrm>
          <a:off x="2103120" y="4602737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4813B-B790-45D2-A3B9-B3CCED214515}">
      <dsp:nvSpPr>
        <dsp:cNvPr id="0" name=""/>
        <dsp:cNvSpPr/>
      </dsp:nvSpPr>
      <dsp:spPr>
        <a:xfrm>
          <a:off x="5264" y="1339083"/>
          <a:ext cx="2301783" cy="13810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Enter Member Info for ALL New &amp; Active Members</a:t>
          </a:r>
        </a:p>
      </dsp:txBody>
      <dsp:txXfrm>
        <a:off x="45714" y="1379533"/>
        <a:ext cx="2220883" cy="1300170"/>
      </dsp:txXfrm>
    </dsp:sp>
    <dsp:sp modelId="{0AE2C2D1-9DDE-4722-A0CA-0B039E3CDF81}">
      <dsp:nvSpPr>
        <dsp:cNvPr id="0" name=""/>
        <dsp:cNvSpPr/>
      </dsp:nvSpPr>
      <dsp:spPr>
        <a:xfrm>
          <a:off x="2537226" y="1744197"/>
          <a:ext cx="487978" cy="5708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537226" y="1858365"/>
        <a:ext cx="341585" cy="342506"/>
      </dsp:txXfrm>
    </dsp:sp>
    <dsp:sp modelId="{262B3178-15BA-4684-98C3-BF9C00DC729A}">
      <dsp:nvSpPr>
        <dsp:cNvPr id="0" name=""/>
        <dsp:cNvSpPr/>
      </dsp:nvSpPr>
      <dsp:spPr>
        <a:xfrm>
          <a:off x="3227761" y="1339083"/>
          <a:ext cx="2301783" cy="1381070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Upload Signed Forms &amp; Documents</a:t>
          </a:r>
        </a:p>
      </dsp:txBody>
      <dsp:txXfrm>
        <a:off x="3268211" y="1379533"/>
        <a:ext cx="2220883" cy="1300170"/>
      </dsp:txXfrm>
    </dsp:sp>
    <dsp:sp modelId="{E4013435-2351-4941-B939-F7E80227864C}">
      <dsp:nvSpPr>
        <dsp:cNvPr id="0" name=""/>
        <dsp:cNvSpPr/>
      </dsp:nvSpPr>
      <dsp:spPr>
        <a:xfrm>
          <a:off x="5759723" y="1744197"/>
          <a:ext cx="487978" cy="5708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5759723" y="1858365"/>
        <a:ext cx="341585" cy="342506"/>
      </dsp:txXfrm>
    </dsp:sp>
    <dsp:sp modelId="{7F1A4B3F-36CF-485A-9747-A7FDAF01D425}">
      <dsp:nvSpPr>
        <dsp:cNvPr id="0" name=""/>
        <dsp:cNvSpPr/>
      </dsp:nvSpPr>
      <dsp:spPr>
        <a:xfrm>
          <a:off x="6450258" y="1339083"/>
          <a:ext cx="2301783" cy="1381070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State Review</a:t>
          </a:r>
        </a:p>
      </dsp:txBody>
      <dsp:txXfrm>
        <a:off x="6490708" y="1379533"/>
        <a:ext cx="2220883" cy="1300170"/>
      </dsp:txXfrm>
    </dsp:sp>
    <dsp:sp modelId="{08F72090-FCBC-4D81-8ABD-6BD57341AD03}">
      <dsp:nvSpPr>
        <dsp:cNvPr id="0" name=""/>
        <dsp:cNvSpPr/>
      </dsp:nvSpPr>
      <dsp:spPr>
        <a:xfrm>
          <a:off x="8982220" y="1744197"/>
          <a:ext cx="487978" cy="5708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8982220" y="1858365"/>
        <a:ext cx="341585" cy="342506"/>
      </dsp:txXfrm>
    </dsp:sp>
    <dsp:sp modelId="{56B6D014-12D8-42EB-A419-C45A5DFC6D09}">
      <dsp:nvSpPr>
        <dsp:cNvPr id="0" name=""/>
        <dsp:cNvSpPr/>
      </dsp:nvSpPr>
      <dsp:spPr>
        <a:xfrm>
          <a:off x="9672755" y="1339083"/>
          <a:ext cx="2301783" cy="1381070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Notification of Approval or Corrective Action</a:t>
          </a:r>
        </a:p>
      </dsp:txBody>
      <dsp:txXfrm>
        <a:off x="9713205" y="1379533"/>
        <a:ext cx="2220883" cy="13001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D360E-8FC3-4849-A989-1AA18A132001}">
      <dsp:nvSpPr>
        <dsp:cNvPr id="0" name=""/>
        <dsp:cNvSpPr/>
      </dsp:nvSpPr>
      <dsp:spPr>
        <a:xfrm>
          <a:off x="1225" y="377782"/>
          <a:ext cx="2518043" cy="100721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Members</a:t>
          </a:r>
        </a:p>
      </dsp:txBody>
      <dsp:txXfrm>
        <a:off x="504834" y="377782"/>
        <a:ext cx="1510826" cy="1007217"/>
      </dsp:txXfrm>
    </dsp:sp>
    <dsp:sp modelId="{F18DBA54-775B-42ED-A57B-8412764B739F}">
      <dsp:nvSpPr>
        <dsp:cNvPr id="0" name=""/>
        <dsp:cNvSpPr/>
      </dsp:nvSpPr>
      <dsp:spPr>
        <a:xfrm>
          <a:off x="2191923" y="463395"/>
          <a:ext cx="2089976" cy="83599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Recertify</a:t>
          </a:r>
          <a:br>
            <a:rPr lang="en-US" sz="1400" b="1" kern="1200" dirty="0"/>
          </a:br>
          <a:r>
            <a:rPr lang="en-US" sz="900" b="1" i="1" kern="1200" dirty="0"/>
            <a:t>(Update Every </a:t>
          </a:r>
          <a:br>
            <a:rPr lang="en-US" sz="900" b="1" i="1" kern="1200" dirty="0"/>
          </a:br>
          <a:r>
            <a:rPr lang="en-US" sz="900" b="1" i="1" kern="1200" dirty="0"/>
            <a:t>Member)</a:t>
          </a:r>
          <a:endParaRPr lang="en-US" sz="1400" b="1" i="1" kern="1200" dirty="0"/>
        </a:p>
      </dsp:txBody>
      <dsp:txXfrm>
        <a:off x="2609918" y="463395"/>
        <a:ext cx="1253986" cy="835990"/>
      </dsp:txXfrm>
    </dsp:sp>
    <dsp:sp modelId="{C19ADFF3-C9C2-4214-AF71-EE23D8659DC3}">
      <dsp:nvSpPr>
        <dsp:cNvPr id="0" name=""/>
        <dsp:cNvSpPr/>
      </dsp:nvSpPr>
      <dsp:spPr>
        <a:xfrm>
          <a:off x="3989303" y="463395"/>
          <a:ext cx="2089976" cy="835990"/>
        </a:xfrm>
        <a:prstGeom prst="chevron">
          <a:avLst/>
        </a:prstGeom>
        <a:solidFill>
          <a:schemeClr val="accent3">
            <a:tint val="40000"/>
            <a:alpha val="90000"/>
            <a:hueOff val="169095"/>
            <a:satOff val="8333"/>
            <a:lumOff val="148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69095"/>
              <a:satOff val="8333"/>
              <a:lumOff val="1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Reappoint</a:t>
          </a:r>
        </a:p>
      </dsp:txBody>
      <dsp:txXfrm>
        <a:off x="4407298" y="463395"/>
        <a:ext cx="1253986" cy="835990"/>
      </dsp:txXfrm>
    </dsp:sp>
    <dsp:sp modelId="{FA0B8B92-6732-4A90-A045-84301B1D9343}">
      <dsp:nvSpPr>
        <dsp:cNvPr id="0" name=""/>
        <dsp:cNvSpPr/>
      </dsp:nvSpPr>
      <dsp:spPr>
        <a:xfrm>
          <a:off x="5786682" y="463395"/>
          <a:ext cx="2089976" cy="835990"/>
        </a:xfrm>
        <a:prstGeom prst="chevron">
          <a:avLst/>
        </a:prstGeom>
        <a:solidFill>
          <a:schemeClr val="accent3">
            <a:tint val="40000"/>
            <a:alpha val="90000"/>
            <a:hueOff val="338190"/>
            <a:satOff val="16667"/>
            <a:lumOff val="29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338190"/>
              <a:satOff val="16667"/>
              <a:lumOff val="2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New</a:t>
          </a:r>
        </a:p>
      </dsp:txBody>
      <dsp:txXfrm>
        <a:off x="6204677" y="463395"/>
        <a:ext cx="1253986" cy="835990"/>
      </dsp:txXfrm>
    </dsp:sp>
    <dsp:sp modelId="{D7F32FFC-FB07-4D4E-B8CB-410F3EBD39C1}">
      <dsp:nvSpPr>
        <dsp:cNvPr id="0" name=""/>
        <dsp:cNvSpPr/>
      </dsp:nvSpPr>
      <dsp:spPr>
        <a:xfrm>
          <a:off x="7584062" y="463395"/>
          <a:ext cx="2089976" cy="835990"/>
        </a:xfrm>
        <a:prstGeom prst="chevron">
          <a:avLst/>
        </a:prstGeom>
        <a:solidFill>
          <a:schemeClr val="accent3">
            <a:tint val="40000"/>
            <a:alpha val="90000"/>
            <a:hueOff val="507285"/>
            <a:satOff val="25000"/>
            <a:lumOff val="44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507285"/>
              <a:satOff val="25000"/>
              <a:lumOff val="4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Change employer / contact info</a:t>
          </a:r>
        </a:p>
      </dsp:txBody>
      <dsp:txXfrm>
        <a:off x="8002057" y="463395"/>
        <a:ext cx="1253986" cy="835990"/>
      </dsp:txXfrm>
    </dsp:sp>
    <dsp:sp modelId="{9597957A-05DA-49CB-9080-DF5AA3C623ED}">
      <dsp:nvSpPr>
        <dsp:cNvPr id="0" name=""/>
        <dsp:cNvSpPr/>
      </dsp:nvSpPr>
      <dsp:spPr>
        <a:xfrm>
          <a:off x="9381442" y="463395"/>
          <a:ext cx="2089976" cy="835990"/>
        </a:xfrm>
        <a:prstGeom prst="chevron">
          <a:avLst/>
        </a:prstGeom>
        <a:solidFill>
          <a:schemeClr val="accent3">
            <a:tint val="40000"/>
            <a:alpha val="90000"/>
            <a:hueOff val="676380"/>
            <a:satOff val="33333"/>
            <a:lumOff val="59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Mark Departing Members</a:t>
          </a:r>
        </a:p>
      </dsp:txBody>
      <dsp:txXfrm>
        <a:off x="9799437" y="463395"/>
        <a:ext cx="1253986" cy="835990"/>
      </dsp:txXfrm>
    </dsp:sp>
    <dsp:sp modelId="{16F7800A-F107-4201-9183-AF2694DD224E}">
      <dsp:nvSpPr>
        <dsp:cNvPr id="0" name=""/>
        <dsp:cNvSpPr/>
      </dsp:nvSpPr>
      <dsp:spPr>
        <a:xfrm>
          <a:off x="1225" y="1526010"/>
          <a:ext cx="2518043" cy="1007217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Forms</a:t>
          </a:r>
        </a:p>
      </dsp:txBody>
      <dsp:txXfrm>
        <a:off x="504834" y="1526010"/>
        <a:ext cx="1510826" cy="1007217"/>
      </dsp:txXfrm>
    </dsp:sp>
    <dsp:sp modelId="{0E9E5FFF-1334-4051-811D-3B152CDD4468}">
      <dsp:nvSpPr>
        <dsp:cNvPr id="0" name=""/>
        <dsp:cNvSpPr/>
      </dsp:nvSpPr>
      <dsp:spPr>
        <a:xfrm>
          <a:off x="2191923" y="1611623"/>
          <a:ext cx="2089976" cy="835990"/>
        </a:xfrm>
        <a:prstGeom prst="chevron">
          <a:avLst/>
        </a:prstGeom>
        <a:solidFill>
          <a:schemeClr val="accent3">
            <a:tint val="40000"/>
            <a:alpha val="90000"/>
            <a:hueOff val="845475"/>
            <a:satOff val="41667"/>
            <a:lumOff val="74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845475"/>
              <a:satOff val="41667"/>
              <a:lumOff val="7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Appt./</a:t>
          </a:r>
          <a:r>
            <a:rPr lang="en-US" sz="1600" kern="1200" dirty="0" err="1"/>
            <a:t>Reappt</a:t>
          </a:r>
          <a:r>
            <a:rPr lang="en-US" sz="1600" kern="1200" dirty="0"/>
            <a:t>.</a:t>
          </a:r>
        </a:p>
      </dsp:txBody>
      <dsp:txXfrm>
        <a:off x="2609918" y="1611623"/>
        <a:ext cx="1253986" cy="835990"/>
      </dsp:txXfrm>
    </dsp:sp>
    <dsp:sp modelId="{96B7A325-3C85-4E2F-8AD5-4A817082A259}">
      <dsp:nvSpPr>
        <dsp:cNvPr id="0" name=""/>
        <dsp:cNvSpPr/>
      </dsp:nvSpPr>
      <dsp:spPr>
        <a:xfrm>
          <a:off x="3989303" y="1611623"/>
          <a:ext cx="2089976" cy="835990"/>
        </a:xfrm>
        <a:prstGeom prst="chevron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rgbClr r="0" g="0" b="0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Nomination    (if required)</a:t>
          </a:r>
        </a:p>
      </dsp:txBody>
      <dsp:txXfrm>
        <a:off x="4407298" y="1611623"/>
        <a:ext cx="1253986" cy="835990"/>
      </dsp:txXfrm>
    </dsp:sp>
    <dsp:sp modelId="{EAC9D82B-A8BC-4D0F-83AC-AB26F18DE08F}">
      <dsp:nvSpPr>
        <dsp:cNvPr id="0" name=""/>
        <dsp:cNvSpPr/>
      </dsp:nvSpPr>
      <dsp:spPr>
        <a:xfrm>
          <a:off x="5786682" y="1611623"/>
          <a:ext cx="2089976" cy="835990"/>
        </a:xfrm>
        <a:prstGeom prst="chevron">
          <a:avLst/>
        </a:prstGeom>
        <a:solidFill>
          <a:schemeClr val="accent3">
            <a:tint val="40000"/>
            <a:alpha val="90000"/>
            <a:hueOff val="1183666"/>
            <a:satOff val="58333"/>
            <a:lumOff val="1038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183666"/>
              <a:satOff val="58333"/>
              <a:lumOff val="10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Composition Summary</a:t>
          </a:r>
        </a:p>
      </dsp:txBody>
      <dsp:txXfrm>
        <a:off x="6204677" y="1611623"/>
        <a:ext cx="1253986" cy="835990"/>
      </dsp:txXfrm>
    </dsp:sp>
    <dsp:sp modelId="{22DBCAF5-2FAE-4114-9E82-679815357B4F}">
      <dsp:nvSpPr>
        <dsp:cNvPr id="0" name=""/>
        <dsp:cNvSpPr/>
      </dsp:nvSpPr>
      <dsp:spPr>
        <a:xfrm>
          <a:off x="1225" y="2674238"/>
          <a:ext cx="2518043" cy="1007217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Documents</a:t>
          </a:r>
        </a:p>
      </dsp:txBody>
      <dsp:txXfrm>
        <a:off x="504834" y="2674238"/>
        <a:ext cx="1510826" cy="1007217"/>
      </dsp:txXfrm>
    </dsp:sp>
    <dsp:sp modelId="{5D4DBB18-C741-4B99-81C5-2A4228954C82}">
      <dsp:nvSpPr>
        <dsp:cNvPr id="0" name=""/>
        <dsp:cNvSpPr/>
      </dsp:nvSpPr>
      <dsp:spPr>
        <a:xfrm>
          <a:off x="2191923" y="2759851"/>
          <a:ext cx="2089976" cy="835990"/>
        </a:xfrm>
        <a:prstGeom prst="chevron">
          <a:avLst/>
        </a:prstGeom>
        <a:solidFill>
          <a:schemeClr val="accent3">
            <a:tint val="40000"/>
            <a:alpha val="90000"/>
            <a:hueOff val="1352761"/>
            <a:satOff val="66667"/>
            <a:lumOff val="118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LWIB Bylaws</a:t>
          </a:r>
        </a:p>
      </dsp:txBody>
      <dsp:txXfrm>
        <a:off x="2609918" y="2759851"/>
        <a:ext cx="1253986" cy="835990"/>
      </dsp:txXfrm>
    </dsp:sp>
    <dsp:sp modelId="{875A00AF-333A-4A50-9D5C-F78E9790748F}">
      <dsp:nvSpPr>
        <dsp:cNvPr id="0" name=""/>
        <dsp:cNvSpPr/>
      </dsp:nvSpPr>
      <dsp:spPr>
        <a:xfrm>
          <a:off x="3989303" y="2759851"/>
          <a:ext cx="2089976" cy="835990"/>
        </a:xfrm>
        <a:prstGeom prst="chevron">
          <a:avLst/>
        </a:prstGeom>
        <a:solidFill>
          <a:schemeClr val="accent3">
            <a:tint val="40000"/>
            <a:alpha val="90000"/>
            <a:hueOff val="1521856"/>
            <a:satOff val="75000"/>
            <a:lumOff val="1334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521856"/>
              <a:satOff val="75000"/>
              <a:lumOff val="13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CEO Agreement</a:t>
          </a:r>
        </a:p>
      </dsp:txBody>
      <dsp:txXfrm>
        <a:off x="4407298" y="2759851"/>
        <a:ext cx="1253986" cy="835990"/>
      </dsp:txXfrm>
    </dsp:sp>
    <dsp:sp modelId="{08735324-39B7-46C8-B9A5-B5AB9CA09C1E}">
      <dsp:nvSpPr>
        <dsp:cNvPr id="0" name=""/>
        <dsp:cNvSpPr/>
      </dsp:nvSpPr>
      <dsp:spPr>
        <a:xfrm>
          <a:off x="5786682" y="2759851"/>
          <a:ext cx="2089976" cy="835990"/>
        </a:xfrm>
        <a:prstGeom prst="chevron">
          <a:avLst/>
        </a:prstGeom>
        <a:solidFill>
          <a:schemeClr val="accent3">
            <a:tint val="40000"/>
            <a:alpha val="90000"/>
            <a:hueOff val="1690951"/>
            <a:satOff val="83333"/>
            <a:lumOff val="148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690951"/>
              <a:satOff val="83333"/>
              <a:lumOff val="14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Bus. Members</a:t>
          </a:r>
        </a:p>
      </dsp:txBody>
      <dsp:txXfrm>
        <a:off x="6204677" y="2759851"/>
        <a:ext cx="1253986" cy="835990"/>
      </dsp:txXfrm>
    </dsp:sp>
    <dsp:sp modelId="{F68EEFB6-464C-4788-AB56-B0A468347798}">
      <dsp:nvSpPr>
        <dsp:cNvPr id="0" name=""/>
        <dsp:cNvSpPr/>
      </dsp:nvSpPr>
      <dsp:spPr>
        <a:xfrm>
          <a:off x="7584062" y="2759851"/>
          <a:ext cx="2089976" cy="835990"/>
        </a:xfrm>
        <a:prstGeom prst="chevron">
          <a:avLst/>
        </a:prstGeom>
        <a:solidFill>
          <a:schemeClr val="accent3">
            <a:tint val="40000"/>
            <a:alpha val="90000"/>
            <a:hueOff val="1860046"/>
            <a:satOff val="91667"/>
            <a:lumOff val="163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860046"/>
              <a:satOff val="91667"/>
              <a:lumOff val="16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Accessibility</a:t>
          </a:r>
        </a:p>
      </dsp:txBody>
      <dsp:txXfrm>
        <a:off x="8002057" y="2759851"/>
        <a:ext cx="1253986" cy="835990"/>
      </dsp:txXfrm>
    </dsp:sp>
    <dsp:sp modelId="{4ACAE70C-9837-4D19-A1A3-182A9AC3A3E6}">
      <dsp:nvSpPr>
        <dsp:cNvPr id="0" name=""/>
        <dsp:cNvSpPr/>
      </dsp:nvSpPr>
      <dsp:spPr>
        <a:xfrm>
          <a:off x="9381442" y="2759851"/>
          <a:ext cx="2089976" cy="835990"/>
        </a:xfrm>
        <a:prstGeom prst="chevron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CEO/LWIB Agreement </a:t>
          </a:r>
        </a:p>
      </dsp:txBody>
      <dsp:txXfrm>
        <a:off x="9799437" y="2759851"/>
        <a:ext cx="1253986" cy="8359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821E4-F060-4EC8-B481-AA18A2E05CC9}">
      <dsp:nvSpPr>
        <dsp:cNvPr id="0" name=""/>
        <dsp:cNvSpPr/>
      </dsp:nvSpPr>
      <dsp:spPr>
        <a:xfrm>
          <a:off x="0" y="1305547"/>
          <a:ext cx="5868440" cy="85435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3562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</a:t>
          </a:r>
        </a:p>
      </dsp:txBody>
      <dsp:txXfrm>
        <a:off x="0" y="1519136"/>
        <a:ext cx="5654851" cy="427178"/>
      </dsp:txXfrm>
    </dsp:sp>
    <dsp:sp modelId="{E33EB5FA-3967-440D-AE70-45082265663A}">
      <dsp:nvSpPr>
        <dsp:cNvPr id="0" name=""/>
        <dsp:cNvSpPr/>
      </dsp:nvSpPr>
      <dsp:spPr>
        <a:xfrm>
          <a:off x="0" y="1965773"/>
          <a:ext cx="1352675" cy="15803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Enter </a:t>
          </a:r>
          <a:r>
            <a:rPr lang="en-US" sz="1500" b="1" kern="1200" dirty="0"/>
            <a:t>Appointment Form</a:t>
          </a:r>
          <a:r>
            <a:rPr lang="en-US" sz="1500" kern="1200" dirty="0"/>
            <a:t> info</a:t>
          </a:r>
          <a:br>
            <a:rPr lang="en-US" sz="1500" kern="1200" dirty="0"/>
          </a:br>
          <a:r>
            <a:rPr lang="en-US" sz="1500" kern="1200" dirty="0"/>
            <a:t>into LWACS for new &amp; active members</a:t>
          </a:r>
          <a:br>
            <a:rPr lang="en-US" sz="1500" kern="1200" dirty="0"/>
          </a:br>
          <a:endParaRPr lang="en-US" sz="1500" kern="1200" dirty="0"/>
        </a:p>
      </dsp:txBody>
      <dsp:txXfrm>
        <a:off x="0" y="1965773"/>
        <a:ext cx="1352675" cy="1580302"/>
      </dsp:txXfrm>
    </dsp:sp>
    <dsp:sp modelId="{BF5E16D0-905D-4E10-AD6B-D39EA9EADA3D}">
      <dsp:nvSpPr>
        <dsp:cNvPr id="0" name=""/>
        <dsp:cNvSpPr/>
      </dsp:nvSpPr>
      <dsp:spPr>
        <a:xfrm>
          <a:off x="1352675" y="1590232"/>
          <a:ext cx="4515764" cy="85435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3562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</a:t>
          </a:r>
        </a:p>
      </dsp:txBody>
      <dsp:txXfrm>
        <a:off x="1352675" y="1803821"/>
        <a:ext cx="4302175" cy="427178"/>
      </dsp:txXfrm>
    </dsp:sp>
    <dsp:sp modelId="{7A4A91D7-1620-4D57-8124-DADFF9BBC60D}">
      <dsp:nvSpPr>
        <dsp:cNvPr id="0" name=""/>
        <dsp:cNvSpPr/>
      </dsp:nvSpPr>
      <dsp:spPr>
        <a:xfrm>
          <a:off x="1352675" y="2250458"/>
          <a:ext cx="1352675" cy="15400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Generate printable form</a:t>
          </a:r>
          <a:br>
            <a:rPr lang="en-US" sz="1500" kern="1200" dirty="0"/>
          </a:br>
          <a:endParaRPr lang="en-US" sz="1500" kern="1200" dirty="0"/>
        </a:p>
      </dsp:txBody>
      <dsp:txXfrm>
        <a:off x="1352675" y="2250458"/>
        <a:ext cx="1352675" cy="1540022"/>
      </dsp:txXfrm>
    </dsp:sp>
    <dsp:sp modelId="{CB78E2D9-BD5D-4797-88F1-7A2FBE53BAF5}">
      <dsp:nvSpPr>
        <dsp:cNvPr id="0" name=""/>
        <dsp:cNvSpPr/>
      </dsp:nvSpPr>
      <dsp:spPr>
        <a:xfrm>
          <a:off x="2705350" y="1874916"/>
          <a:ext cx="3163089" cy="85435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3562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</a:t>
          </a:r>
        </a:p>
      </dsp:txBody>
      <dsp:txXfrm>
        <a:off x="2705350" y="2088505"/>
        <a:ext cx="2949500" cy="427178"/>
      </dsp:txXfrm>
    </dsp:sp>
    <dsp:sp modelId="{B984E24F-F81F-4130-9A68-90EE6CC7727D}">
      <dsp:nvSpPr>
        <dsp:cNvPr id="0" name=""/>
        <dsp:cNvSpPr/>
      </dsp:nvSpPr>
      <dsp:spPr>
        <a:xfrm>
          <a:off x="2705350" y="2535142"/>
          <a:ext cx="1352675" cy="15503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Obtain signature and upload signed form into LWACS member record</a:t>
          </a:r>
        </a:p>
      </dsp:txBody>
      <dsp:txXfrm>
        <a:off x="2705350" y="2535142"/>
        <a:ext cx="1352675" cy="1550319"/>
      </dsp:txXfrm>
    </dsp:sp>
    <dsp:sp modelId="{34F61F13-1310-4094-B0A6-9267844D700D}">
      <dsp:nvSpPr>
        <dsp:cNvPr id="0" name=""/>
        <dsp:cNvSpPr/>
      </dsp:nvSpPr>
      <dsp:spPr>
        <a:xfrm>
          <a:off x="4058026" y="2159601"/>
          <a:ext cx="1810413" cy="85435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3562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4</a:t>
          </a:r>
        </a:p>
      </dsp:txBody>
      <dsp:txXfrm>
        <a:off x="4058026" y="2373190"/>
        <a:ext cx="1596824" cy="427178"/>
      </dsp:txXfrm>
    </dsp:sp>
    <dsp:sp modelId="{111161FF-7255-4497-8F2C-BB4E6B8EF908}">
      <dsp:nvSpPr>
        <dsp:cNvPr id="0" name=""/>
        <dsp:cNvSpPr/>
      </dsp:nvSpPr>
      <dsp:spPr>
        <a:xfrm>
          <a:off x="4058026" y="2819827"/>
          <a:ext cx="1364999" cy="15684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Remember </a:t>
          </a:r>
          <a:r>
            <a:rPr lang="en-US" sz="1500" kern="1200" dirty="0"/>
            <a:t>to update any </a:t>
          </a:r>
          <a:br>
            <a:rPr lang="en-US" sz="1500" kern="1200" dirty="0"/>
          </a:br>
          <a:r>
            <a:rPr lang="en-US" sz="1500" kern="1200" dirty="0"/>
            <a:t>departing members in LWACS</a:t>
          </a:r>
        </a:p>
      </dsp:txBody>
      <dsp:txXfrm>
        <a:off x="4058026" y="2819827"/>
        <a:ext cx="1364999" cy="15684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85B95-1767-48A8-A578-93556C3E82DB}">
      <dsp:nvSpPr>
        <dsp:cNvPr id="0" name=""/>
        <dsp:cNvSpPr/>
      </dsp:nvSpPr>
      <dsp:spPr>
        <a:xfrm>
          <a:off x="602886" y="5213"/>
          <a:ext cx="4635772" cy="67514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07179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</a:t>
          </a:r>
        </a:p>
      </dsp:txBody>
      <dsp:txXfrm>
        <a:off x="602886" y="173999"/>
        <a:ext cx="4466986" cy="337573"/>
      </dsp:txXfrm>
    </dsp:sp>
    <dsp:sp modelId="{D45233D6-9BA8-4718-A2ED-906DAC0E9648}">
      <dsp:nvSpPr>
        <dsp:cNvPr id="0" name=""/>
        <dsp:cNvSpPr/>
      </dsp:nvSpPr>
      <dsp:spPr>
        <a:xfrm>
          <a:off x="602886" y="525848"/>
          <a:ext cx="1427817" cy="1300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Generate printable form</a:t>
          </a:r>
        </a:p>
      </dsp:txBody>
      <dsp:txXfrm>
        <a:off x="602886" y="525848"/>
        <a:ext cx="1427817" cy="1300578"/>
      </dsp:txXfrm>
    </dsp:sp>
    <dsp:sp modelId="{7BDB9EC0-186A-410F-A719-ED281E45E8EE}">
      <dsp:nvSpPr>
        <dsp:cNvPr id="0" name=""/>
        <dsp:cNvSpPr/>
      </dsp:nvSpPr>
      <dsp:spPr>
        <a:xfrm>
          <a:off x="2030704" y="230262"/>
          <a:ext cx="3207954" cy="675145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07179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</a:t>
          </a:r>
        </a:p>
      </dsp:txBody>
      <dsp:txXfrm>
        <a:off x="2030704" y="399048"/>
        <a:ext cx="3039168" cy="337573"/>
      </dsp:txXfrm>
    </dsp:sp>
    <dsp:sp modelId="{BCD3748A-F049-4C9A-9437-5A50EC414291}">
      <dsp:nvSpPr>
        <dsp:cNvPr id="0" name=""/>
        <dsp:cNvSpPr/>
      </dsp:nvSpPr>
      <dsp:spPr>
        <a:xfrm>
          <a:off x="2030704" y="750896"/>
          <a:ext cx="1427817" cy="1300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Obtain </a:t>
          </a:r>
          <a:r>
            <a:rPr lang="en-US" sz="1200" kern="1200" dirty="0"/>
            <a:t>CEO signature</a:t>
          </a:r>
        </a:p>
      </dsp:txBody>
      <dsp:txXfrm>
        <a:off x="2030704" y="750896"/>
        <a:ext cx="1427817" cy="1300578"/>
      </dsp:txXfrm>
    </dsp:sp>
    <dsp:sp modelId="{3138A52D-8757-4BD6-A1D4-72B5F5195762}">
      <dsp:nvSpPr>
        <dsp:cNvPr id="0" name=""/>
        <dsp:cNvSpPr/>
      </dsp:nvSpPr>
      <dsp:spPr>
        <a:xfrm>
          <a:off x="3458522" y="455310"/>
          <a:ext cx="1780136" cy="675145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07179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3</a:t>
          </a:r>
        </a:p>
      </dsp:txBody>
      <dsp:txXfrm>
        <a:off x="3458522" y="624096"/>
        <a:ext cx="1611350" cy="337573"/>
      </dsp:txXfrm>
    </dsp:sp>
    <dsp:sp modelId="{54677D48-DC6F-4E7B-BBD0-03FCE563726B}">
      <dsp:nvSpPr>
        <dsp:cNvPr id="0" name=""/>
        <dsp:cNvSpPr/>
      </dsp:nvSpPr>
      <dsp:spPr>
        <a:xfrm>
          <a:off x="3458522" y="975944"/>
          <a:ext cx="1427817" cy="12815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Upload </a:t>
          </a:r>
          <a:r>
            <a:rPr lang="en-US" sz="1200" kern="1200" dirty="0"/>
            <a:t>signed form</a:t>
          </a:r>
        </a:p>
      </dsp:txBody>
      <dsp:txXfrm>
        <a:off x="3458522" y="975944"/>
        <a:ext cx="1427817" cy="12815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DC714-E689-433B-A4E7-FB4DEC56A740}">
      <dsp:nvSpPr>
        <dsp:cNvPr id="0" name=""/>
        <dsp:cNvSpPr/>
      </dsp:nvSpPr>
      <dsp:spPr>
        <a:xfrm>
          <a:off x="1170683" y="0"/>
          <a:ext cx="5506064" cy="801957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2731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</a:t>
          </a:r>
        </a:p>
      </dsp:txBody>
      <dsp:txXfrm>
        <a:off x="1170683" y="200489"/>
        <a:ext cx="5305575" cy="400979"/>
      </dsp:txXfrm>
    </dsp:sp>
    <dsp:sp modelId="{DAD7976F-94D6-4AD5-823C-6B5D94EDEB38}">
      <dsp:nvSpPr>
        <dsp:cNvPr id="0" name=""/>
        <dsp:cNvSpPr/>
      </dsp:nvSpPr>
      <dsp:spPr>
        <a:xfrm>
          <a:off x="1170683" y="620412"/>
          <a:ext cx="2543801" cy="1790013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Download from Illinois workNet </a:t>
          </a:r>
          <a:r>
            <a:rPr lang="en-US" sz="1500" kern="1200" dirty="0" err="1"/>
            <a:t>ePolicy</a:t>
          </a:r>
          <a:r>
            <a:rPr lang="en-US" sz="1500" kern="1200" dirty="0"/>
            <a:t> site</a:t>
          </a:r>
          <a:br>
            <a:rPr lang="en-US" sz="1500" kern="1200" dirty="0"/>
          </a:br>
          <a:br>
            <a:rPr lang="en-US" sz="1500" kern="1200" dirty="0"/>
          </a:br>
          <a:r>
            <a:rPr lang="en-US" sz="1500" i="1" kern="1200" dirty="0"/>
            <a:t>This is the only form not generated by LWACS</a:t>
          </a:r>
          <a:br>
            <a:rPr lang="en-US" sz="1500" kern="1200" dirty="0"/>
          </a:br>
          <a:endParaRPr lang="en-US" sz="1500" kern="1200" dirty="0"/>
        </a:p>
      </dsp:txBody>
      <dsp:txXfrm>
        <a:off x="1170683" y="620412"/>
        <a:ext cx="2543801" cy="1790013"/>
      </dsp:txXfrm>
    </dsp:sp>
    <dsp:sp modelId="{2BE4D332-F6B7-4B5E-ABE2-1F029935111E}">
      <dsp:nvSpPr>
        <dsp:cNvPr id="0" name=""/>
        <dsp:cNvSpPr/>
      </dsp:nvSpPr>
      <dsp:spPr>
        <a:xfrm>
          <a:off x="3714485" y="267230"/>
          <a:ext cx="2962262" cy="801957"/>
        </a:xfrm>
        <a:prstGeom prst="rightArrow">
          <a:avLst>
            <a:gd name="adj1" fmla="val 50000"/>
            <a:gd name="adj2" fmla="val 5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27311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</a:t>
          </a:r>
        </a:p>
      </dsp:txBody>
      <dsp:txXfrm>
        <a:off x="3714485" y="467719"/>
        <a:ext cx="2761773" cy="400979"/>
      </dsp:txXfrm>
    </dsp:sp>
    <dsp:sp modelId="{9BDE634F-84CC-42ED-99A6-251B13860499}">
      <dsp:nvSpPr>
        <dsp:cNvPr id="0" name=""/>
        <dsp:cNvSpPr/>
      </dsp:nvSpPr>
      <dsp:spPr>
        <a:xfrm>
          <a:off x="3714485" y="887642"/>
          <a:ext cx="2543801" cy="1790013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Upload </a:t>
          </a:r>
          <a:r>
            <a:rPr lang="en-US" sz="1500" kern="1200" dirty="0"/>
            <a:t>signed forms into LWACS in the member record</a:t>
          </a:r>
        </a:p>
      </dsp:txBody>
      <dsp:txXfrm>
        <a:off x="3714485" y="887642"/>
        <a:ext cx="2543801" cy="1790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8BD98-113B-40B2-9EEE-27C45384532A}" type="datetimeFigureOut">
              <a:rPr lang="en-US" smtClean="0"/>
              <a:t>7/7/2023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05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E4AB8-2D7E-4F27-B3DD-05BBB62A512F}" type="datetimeFigureOut">
              <a:rPr lang="en-US" smtClean="0"/>
              <a:t>7/7/2023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13F2C-DE81-4204-AD0E-1328A572CB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9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6546" y="844570"/>
            <a:ext cx="5208608" cy="2387600"/>
          </a:xfrm>
        </p:spPr>
        <p:txBody>
          <a:bodyPr anchor="b"/>
          <a:lstStyle>
            <a:lvl1pPr algn="l">
              <a:defRPr sz="6000" b="1">
                <a:solidFill>
                  <a:srgbClr val="172169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09119" y="5705377"/>
            <a:ext cx="5208608" cy="439508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Monday, April 24, 2017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05113" y="5144777"/>
            <a:ext cx="11307501" cy="8868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7216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i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6107" y="378996"/>
            <a:ext cx="3761558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0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1010" y="610865"/>
            <a:ext cx="7616143" cy="561049"/>
          </a:xfrm>
        </p:spPr>
        <p:txBody>
          <a:bodyPr/>
          <a:lstStyle>
            <a:lvl1pPr>
              <a:defRPr b="1">
                <a:solidFill>
                  <a:srgbClr val="1721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8167"/>
            <a:ext cx="10515600" cy="4058796"/>
          </a:xfrm>
        </p:spPr>
        <p:txBody>
          <a:bodyPr/>
          <a:lstStyle>
            <a:lvl1pPr>
              <a:defRPr>
                <a:solidFill>
                  <a:srgbClr val="58595B"/>
                </a:solidFill>
              </a:defRPr>
            </a:lvl1pPr>
            <a:lvl2pPr>
              <a:defRPr>
                <a:solidFill>
                  <a:srgbClr val="58595B"/>
                </a:solidFill>
              </a:defRPr>
            </a:lvl2pPr>
            <a:lvl3pPr>
              <a:defRPr>
                <a:solidFill>
                  <a:srgbClr val="58595B"/>
                </a:solidFill>
              </a:defRPr>
            </a:lvl3pPr>
            <a:lvl4pPr>
              <a:defRPr>
                <a:solidFill>
                  <a:srgbClr val="58595B"/>
                </a:solidFill>
              </a:defRPr>
            </a:lvl4pPr>
            <a:lvl5pPr>
              <a:defRPr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Monday, April 24, 2017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245365"/>
            <a:ext cx="2060448" cy="113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3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245365"/>
            <a:ext cx="2060448" cy="1134495"/>
          </a:xfrm>
          <a:prstGeom prst="rect">
            <a:avLst/>
          </a:prstGeom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72169"/>
                </a:solidFill>
              </a:defRPr>
            </a:lvl1pPr>
          </a:lstStyle>
          <a:p>
            <a:r>
              <a:rPr lang="en-US" dirty="0"/>
              <a:t>What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2FB9-B173-B746-BC64-1AB9D36BC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48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245365"/>
            <a:ext cx="2060448" cy="113449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11010" y="610865"/>
            <a:ext cx="7616143" cy="561049"/>
          </a:xfrm>
        </p:spPr>
        <p:txBody>
          <a:bodyPr/>
          <a:lstStyle>
            <a:lvl1pPr>
              <a:defRPr b="1">
                <a:solidFill>
                  <a:srgbClr val="1721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57699"/>
            <a:ext cx="5181600" cy="40192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2FB9-B173-B746-BC64-1AB9D36BC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245365"/>
            <a:ext cx="2060448" cy="113449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211010" y="610865"/>
            <a:ext cx="7616143" cy="561049"/>
          </a:xfrm>
        </p:spPr>
        <p:txBody>
          <a:bodyPr/>
          <a:lstStyle>
            <a:lvl1pPr>
              <a:defRPr b="1">
                <a:solidFill>
                  <a:srgbClr val="1721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00525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829169"/>
            <a:ext cx="5157787" cy="35271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00525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29169"/>
            <a:ext cx="5183188" cy="35271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2FB9-B173-B746-BC64-1AB9D36BC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8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245365"/>
            <a:ext cx="2060448" cy="113449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11010" y="610865"/>
            <a:ext cx="7616143" cy="561049"/>
          </a:xfrm>
        </p:spPr>
        <p:txBody>
          <a:bodyPr/>
          <a:lstStyle>
            <a:lvl1pPr>
              <a:defRPr b="1">
                <a:solidFill>
                  <a:srgbClr val="1721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2FB9-B173-B746-BC64-1AB9D36BC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C8B61-BC53-D649-8720-9AF52980927D}" type="datetimeFigureOut">
              <a:rPr lang="en-US" smtClean="0"/>
              <a:t>7/7/2023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52FB9-B173-B746-BC64-1AB9D36BC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71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118" y="5092706"/>
            <a:ext cx="9053298" cy="1765294"/>
          </a:xfrm>
        </p:spPr>
        <p:txBody>
          <a:bodyPr anchor="ctr" anchorCtr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2023 LWIB Recertification &amp; LWACS Updates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E34865-59C1-468D-8FBE-B987C327F583}"/>
              </a:ext>
            </a:extLst>
          </p:cNvPr>
          <p:cNvSpPr txBox="1"/>
          <p:nvPr/>
        </p:nvSpPr>
        <p:spPr>
          <a:xfrm>
            <a:off x="291118" y="3892376"/>
            <a:ext cx="109442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Michael Baker - Illinois Department of Commerce</a:t>
            </a:r>
          </a:p>
          <a:p>
            <a:r>
              <a:rPr lang="en-US" sz="3600" dirty="0">
                <a:solidFill>
                  <a:srgbClr val="002060"/>
                </a:solidFill>
              </a:rPr>
              <a:t>Marcus Lathan – SIUC Center for Workforce Development</a:t>
            </a:r>
            <a:br>
              <a:rPr lang="en-US" sz="3600" dirty="0">
                <a:solidFill>
                  <a:srgbClr val="002060"/>
                </a:solidFill>
              </a:rPr>
            </a:br>
            <a:r>
              <a:rPr lang="en-US" sz="3600" dirty="0">
                <a:solidFill>
                  <a:srgbClr val="002060"/>
                </a:solidFill>
              </a:rPr>
              <a:t>	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B83A5E-31D7-4EFE-8FE3-A7C95E02FB30}"/>
              </a:ext>
            </a:extLst>
          </p:cNvPr>
          <p:cNvCxnSpPr/>
          <p:nvPr/>
        </p:nvCxnSpPr>
        <p:spPr>
          <a:xfrm>
            <a:off x="0" y="3955876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989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9159F-FA20-0EE6-31AA-D2954721B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Upload to Document Library</a:t>
            </a:r>
          </a:p>
        </p:txBody>
      </p:sp>
      <p:pic>
        <p:nvPicPr>
          <p:cNvPr id="3" name="Picture 2" descr="A picture containing text, computer&#10;&#10;Description automatically generated">
            <a:extLst>
              <a:ext uri="{FF2B5EF4-FFF2-40B4-BE49-F238E27FC236}">
                <a16:creationId xmlns:a16="http://schemas.microsoft.com/office/drawing/2014/main" id="{0B34D400-2A2E-22D8-8BA5-80597917F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216" y="2066692"/>
            <a:ext cx="6501732" cy="31700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0FF16D-AF46-C6FF-C8E3-39F7E5435EA6}"/>
              </a:ext>
            </a:extLst>
          </p:cNvPr>
          <p:cNvSpPr txBox="1"/>
          <p:nvPr/>
        </p:nvSpPr>
        <p:spPr>
          <a:xfrm>
            <a:off x="235387" y="2066691"/>
            <a:ext cx="5951245" cy="31700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LWIB Bylaws</a:t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CEO Agreement</a:t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CEO/LWIB Agreement</a:t>
            </a:r>
          </a:p>
          <a:p>
            <a:r>
              <a:rPr lang="en-US" sz="4000" dirty="0">
                <a:solidFill>
                  <a:srgbClr val="002060"/>
                </a:solidFill>
              </a:rPr>
              <a:t>Business Member Narrative</a:t>
            </a:r>
          </a:p>
          <a:p>
            <a:r>
              <a:rPr lang="en-US" sz="4000" dirty="0">
                <a:solidFill>
                  <a:srgbClr val="002060"/>
                </a:solidFill>
              </a:rPr>
              <a:t>Accessibility Statement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04797A1-4402-5155-D68A-987CF34D7916}"/>
              </a:ext>
            </a:extLst>
          </p:cNvPr>
          <p:cNvSpPr/>
          <p:nvPr/>
        </p:nvSpPr>
        <p:spPr>
          <a:xfrm>
            <a:off x="6007054" y="3147352"/>
            <a:ext cx="940720" cy="1008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38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02112-47B1-958D-1F14-27EE17622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31D944-8AB5-6F86-8399-7CEA6EF03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06"/>
          <a:stretch/>
        </p:blipFill>
        <p:spPr>
          <a:xfrm>
            <a:off x="0" y="1574528"/>
            <a:ext cx="12192000" cy="3901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1274D3-5382-332B-7D20-D4679C07E160}"/>
              </a:ext>
            </a:extLst>
          </p:cNvPr>
          <p:cNvSpPr txBox="1"/>
          <p:nvPr/>
        </p:nvSpPr>
        <p:spPr>
          <a:xfrm>
            <a:off x="7412998" y="3159261"/>
            <a:ext cx="3078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Direct Links to </a:t>
            </a:r>
            <a:r>
              <a:rPr lang="en-US" sz="2400" dirty="0" err="1"/>
              <a:t>ePolicy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7519B9-1A3E-250D-03D5-0CE820051DD4}"/>
              </a:ext>
            </a:extLst>
          </p:cNvPr>
          <p:cNvSpPr txBox="1"/>
          <p:nvPr/>
        </p:nvSpPr>
        <p:spPr>
          <a:xfrm>
            <a:off x="7435002" y="4158018"/>
            <a:ext cx="2232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Instructions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2DA381-1D93-7062-8AB4-36A113781B1E}"/>
              </a:ext>
            </a:extLst>
          </p:cNvPr>
          <p:cNvSpPr txBox="1"/>
          <p:nvPr/>
        </p:nvSpPr>
        <p:spPr>
          <a:xfrm>
            <a:off x="7435002" y="5071482"/>
            <a:ext cx="3467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Recorded Training</a:t>
            </a:r>
          </a:p>
        </p:txBody>
      </p:sp>
    </p:spTree>
    <p:extLst>
      <p:ext uri="{BB962C8B-B14F-4D97-AF65-F5344CB8AC3E}">
        <p14:creationId xmlns:p14="http://schemas.microsoft.com/office/powerpoint/2010/main" val="34476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CDF71-56D7-4FC0-92BB-56C9861A1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3665BB-46CB-AC6F-112B-40F44F700C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066999"/>
              </p:ext>
            </p:extLst>
          </p:nvPr>
        </p:nvGraphicFramePr>
        <p:xfrm>
          <a:off x="838200" y="1534886"/>
          <a:ext cx="10515600" cy="4642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5B4D3F6-15B5-166D-58FC-740B6DEA1C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9705" y="1159612"/>
            <a:ext cx="2390775" cy="1914525"/>
          </a:xfrm>
          <a:prstGeom prst="rect">
            <a:avLst/>
          </a:prstGeom>
        </p:spPr>
      </p:pic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640C8EB2-3789-D50E-7AB5-E5B9CCA4EB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1782" y="2964984"/>
            <a:ext cx="2326620" cy="2326620"/>
          </a:xfrm>
          <a:prstGeom prst="rect">
            <a:avLst/>
          </a:prstGeom>
        </p:spPr>
      </p:pic>
      <p:pic>
        <p:nvPicPr>
          <p:cNvPr id="9" name="Picture 8" descr="A picture containing text, computer&#10;&#10;Description automatically generated">
            <a:extLst>
              <a:ext uri="{FF2B5EF4-FFF2-40B4-BE49-F238E27FC236}">
                <a16:creationId xmlns:a16="http://schemas.microsoft.com/office/drawing/2014/main" id="{51A8746D-C345-8468-7102-2F553DABD7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41567" y="5140876"/>
            <a:ext cx="30670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7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CDF71-56D7-4FC0-92BB-56C9861A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383" y="383726"/>
            <a:ext cx="8685970" cy="854847"/>
          </a:xfrm>
        </p:spPr>
        <p:txBody>
          <a:bodyPr>
            <a:normAutofit/>
          </a:bodyPr>
          <a:lstStyle/>
          <a:p>
            <a:r>
              <a:rPr lang="en-US" sz="4400" dirty="0"/>
              <a:t>2023 LWIB Recertification Process</a:t>
            </a:r>
            <a:endParaRPr lang="en-US"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C7E28CA9-468A-C104-5FB4-242383E293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258014"/>
              </p:ext>
            </p:extLst>
          </p:nvPr>
        </p:nvGraphicFramePr>
        <p:xfrm>
          <a:off x="95175" y="1745755"/>
          <a:ext cx="11979804" cy="405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61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CDF71-56D7-4FC0-92BB-56C9861A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383" y="383726"/>
            <a:ext cx="8685970" cy="854847"/>
          </a:xfrm>
        </p:spPr>
        <p:txBody>
          <a:bodyPr>
            <a:normAutofit/>
          </a:bodyPr>
          <a:lstStyle/>
          <a:p>
            <a:r>
              <a:rPr lang="en-US" sz="4400" dirty="0"/>
              <a:t>2023 LWIB Recertification Process</a:t>
            </a:r>
            <a:endParaRPr lang="en-US"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C7E28CA9-468A-C104-5FB4-242383E293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541937"/>
              </p:ext>
            </p:extLst>
          </p:nvPr>
        </p:nvGraphicFramePr>
        <p:xfrm>
          <a:off x="225804" y="1744415"/>
          <a:ext cx="11472644" cy="405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35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9DD360E-8FC3-4849-A989-1AA18A132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graphicEl>
                                              <a:dgm id="{D9DD360E-8FC3-4849-A989-1AA18A132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graphicEl>
                                              <a:dgm id="{D9DD360E-8FC3-4849-A989-1AA18A132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18DBA54-775B-42ED-A57B-8412764B7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graphicEl>
                                              <a:dgm id="{F18DBA54-775B-42ED-A57B-8412764B7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graphicEl>
                                              <a:dgm id="{F18DBA54-775B-42ED-A57B-8412764B7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19ADFF3-C9C2-4214-AF71-EE23D8659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graphicEl>
                                              <a:dgm id="{C19ADFF3-C9C2-4214-AF71-EE23D8659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graphicEl>
                                              <a:dgm id="{C19ADFF3-C9C2-4214-AF71-EE23D8659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A0B8B92-6732-4A90-A045-84301B1D9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graphicEl>
                                              <a:dgm id="{FA0B8B92-6732-4A90-A045-84301B1D9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graphicEl>
                                              <a:dgm id="{FA0B8B92-6732-4A90-A045-84301B1D9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7F32FFC-FB07-4D4E-B8CB-410F3EBD3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graphicEl>
                                              <a:dgm id="{D7F32FFC-FB07-4D4E-B8CB-410F3EBD3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graphicEl>
                                              <a:dgm id="{D7F32FFC-FB07-4D4E-B8CB-410F3EBD3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597957A-05DA-49CB-9080-DF5AA3C62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9597957A-05DA-49CB-9080-DF5AA3C62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graphicEl>
                                              <a:dgm id="{9597957A-05DA-49CB-9080-DF5AA3C62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6F7800A-F107-4201-9183-AF2694DD2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graphicEl>
                                              <a:dgm id="{16F7800A-F107-4201-9183-AF2694DD2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graphicEl>
                                              <a:dgm id="{16F7800A-F107-4201-9183-AF2694DD2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E9E5FFF-1334-4051-811D-3B152CDD4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graphicEl>
                                              <a:dgm id="{0E9E5FFF-1334-4051-811D-3B152CDD4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graphicEl>
                                              <a:dgm id="{0E9E5FFF-1334-4051-811D-3B152CDD4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6B7A325-3C85-4E2F-8AD5-4A817082A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graphicEl>
                                              <a:dgm id="{96B7A325-3C85-4E2F-8AD5-4A817082A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graphicEl>
                                              <a:dgm id="{96B7A325-3C85-4E2F-8AD5-4A817082A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AC9D82B-A8BC-4D0F-83AC-AB26F18DE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graphicEl>
                                              <a:dgm id="{EAC9D82B-A8BC-4D0F-83AC-AB26F18DE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graphicEl>
                                              <a:dgm id="{EAC9D82B-A8BC-4D0F-83AC-AB26F18DE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2DBCAF5-2FAE-4114-9E82-67981535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graphicEl>
                                              <a:dgm id="{22DBCAF5-2FAE-4114-9E82-67981535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graphicEl>
                                              <a:dgm id="{22DBCAF5-2FAE-4114-9E82-67981535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D4DBB18-C741-4B99-81C5-2A4228954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graphicEl>
                                              <a:dgm id="{5D4DBB18-C741-4B99-81C5-2A4228954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graphicEl>
                                              <a:dgm id="{5D4DBB18-C741-4B99-81C5-2A4228954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75A00AF-333A-4A50-9D5C-F78E97907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>
                                            <p:graphicEl>
                                              <a:dgm id="{875A00AF-333A-4A50-9D5C-F78E97907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>
                                            <p:graphicEl>
                                              <a:dgm id="{875A00AF-333A-4A50-9D5C-F78E97907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8735324-39B7-46C8-B9A5-B5AB9CA09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>
                                            <p:graphicEl>
                                              <a:dgm id="{08735324-39B7-46C8-B9A5-B5AB9CA09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>
                                            <p:graphicEl>
                                              <a:dgm id="{08735324-39B7-46C8-B9A5-B5AB9CA09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68EEFB6-464C-4788-AB56-B0A468347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>
                                            <p:graphicEl>
                                              <a:dgm id="{F68EEFB6-464C-4788-AB56-B0A468347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>
                                            <p:graphicEl>
                                              <a:dgm id="{F68EEFB6-464C-4788-AB56-B0A468347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ACAE70C-9837-4D19-A1A3-182A9AC3A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>
                                            <p:graphicEl>
                                              <a:dgm id="{4ACAE70C-9837-4D19-A1A3-182A9AC3A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>
                                            <p:graphicEl>
                                              <a:dgm id="{4ACAE70C-9837-4D19-A1A3-182A9AC3A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CDF71-56D7-4FC0-92BB-56C9861A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383" y="383726"/>
            <a:ext cx="8685970" cy="854847"/>
          </a:xfrm>
        </p:spPr>
        <p:txBody>
          <a:bodyPr>
            <a:normAutofit/>
          </a:bodyPr>
          <a:lstStyle/>
          <a:p>
            <a:r>
              <a:rPr lang="en-US" sz="4400" dirty="0"/>
              <a:t>2023 LWIB Recertification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99DFC-E99B-45B6-85D7-6C7B6C86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869" y="1399601"/>
            <a:ext cx="10515600" cy="5458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Following information due </a:t>
            </a:r>
            <a:r>
              <a:rPr lang="en-US" sz="3600" u="sng" dirty="0"/>
              <a:t>October 1, 2023</a:t>
            </a:r>
          </a:p>
          <a:p>
            <a:pPr marL="0" indent="0">
              <a:buNone/>
            </a:pPr>
            <a:endParaRPr lang="en-US" sz="300" dirty="0"/>
          </a:p>
          <a:p>
            <a:pPr marL="742950" indent="-457200">
              <a:buFont typeface="+mj-lt"/>
              <a:buAutoNum type="arabicPeriod"/>
            </a:pPr>
            <a:r>
              <a:rPr lang="en-US" sz="3600" dirty="0"/>
              <a:t>Appointment / Reappointment Forms </a:t>
            </a:r>
            <a:br>
              <a:rPr lang="en-US" sz="3600" dirty="0"/>
            </a:br>
            <a:r>
              <a:rPr lang="en-US" sz="3600" dirty="0"/>
              <a:t>   </a:t>
            </a:r>
            <a:r>
              <a:rPr lang="en-US" i="1" dirty="0">
                <a:latin typeface="+mj-lt"/>
              </a:rPr>
              <a:t>(All new and ongoing LWIB members)</a:t>
            </a:r>
          </a:p>
          <a:p>
            <a:pPr marL="742950" indent="-457200">
              <a:buFont typeface="+mj-lt"/>
              <a:buAutoNum type="arabicPeriod"/>
            </a:pPr>
            <a:r>
              <a:rPr lang="en-US" sz="3600" dirty="0"/>
              <a:t>Updated Composition Summary Form</a:t>
            </a:r>
          </a:p>
          <a:p>
            <a:pPr marL="742950" indent="-457200">
              <a:buFont typeface="+mj-lt"/>
              <a:buAutoNum type="arabicPeriod"/>
            </a:pPr>
            <a:r>
              <a:rPr lang="en-US" sz="3600" dirty="0"/>
              <a:t>LWIB Bylaws </a:t>
            </a:r>
            <a:r>
              <a:rPr lang="en-US" sz="3600" i="1" dirty="0">
                <a:latin typeface="+mj-lt"/>
              </a:rPr>
              <a:t>– upload most recent version</a:t>
            </a:r>
          </a:p>
          <a:p>
            <a:pPr marL="742950" indent="-457200">
              <a:buFont typeface="+mj-lt"/>
              <a:buAutoNum type="arabicPeriod"/>
            </a:pPr>
            <a:r>
              <a:rPr lang="en-US" sz="3600" dirty="0"/>
              <a:t>CEO Agreements </a:t>
            </a:r>
            <a:r>
              <a:rPr lang="en-US" sz="3600" i="1" dirty="0">
                <a:latin typeface="+mj-lt"/>
              </a:rPr>
              <a:t>– upload most recent version</a:t>
            </a:r>
          </a:p>
          <a:p>
            <a:pPr marL="742950" indent="-457200">
              <a:buFont typeface="+mj-lt"/>
              <a:buAutoNum type="arabicPeriod"/>
            </a:pPr>
            <a:r>
              <a:rPr lang="en-US" sz="3600" dirty="0"/>
              <a:t>CEO/LWIB Agreements (where they exist) </a:t>
            </a:r>
            <a:r>
              <a:rPr lang="en-US" sz="3600" i="1" dirty="0">
                <a:latin typeface="+mj-lt"/>
              </a:rPr>
              <a:t>– upload</a:t>
            </a:r>
          </a:p>
          <a:p>
            <a:pPr marL="742950" indent="-457200">
              <a:buFont typeface="+mj-lt"/>
              <a:buAutoNum type="arabicPeriod"/>
            </a:pPr>
            <a:r>
              <a:rPr lang="en-US" sz="3600" dirty="0"/>
              <a:t>Narrative-Business members relevant to employment  </a:t>
            </a:r>
            <a:br>
              <a:rPr lang="en-US" sz="3600" dirty="0"/>
            </a:br>
            <a:r>
              <a:rPr lang="en-US" sz="3600" dirty="0"/>
              <a:t>  opportunities</a:t>
            </a:r>
          </a:p>
          <a:p>
            <a:pPr marL="742950" indent="-457200">
              <a:buFont typeface="+mj-lt"/>
              <a:buAutoNum type="arabicPeriod"/>
            </a:pPr>
            <a:r>
              <a:rPr lang="en-US" sz="3600" dirty="0"/>
              <a:t>Accessibility Statement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5B4D3F6-15B5-166D-58FC-740B6DEA1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705" y="1159612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8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F95E0-3E2C-475D-87A2-C60CC54EA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2023 LWIB Member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9B703-C71F-4435-BE29-C55899F95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629" y="1814721"/>
            <a:ext cx="10515600" cy="40587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Continue transition to more automated process</a:t>
            </a:r>
            <a:br>
              <a:rPr lang="en-US" sz="3600" dirty="0"/>
            </a:br>
            <a:endParaRPr lang="en-US" sz="3600" dirty="0"/>
          </a:p>
          <a:p>
            <a:pPr marL="0" indent="0">
              <a:buNone/>
            </a:pPr>
            <a:r>
              <a:rPr lang="en-US" sz="3600" dirty="0"/>
              <a:t>Reduce errors where information across </a:t>
            </a:r>
            <a:br>
              <a:rPr lang="en-US" sz="3600" dirty="0"/>
            </a:br>
            <a:r>
              <a:rPr lang="en-US" sz="3600" dirty="0"/>
              <a:t>forms did not align</a:t>
            </a:r>
            <a:br>
              <a:rPr lang="en-US" sz="3600" dirty="0"/>
            </a:br>
            <a:endParaRPr lang="en-US" sz="3600" dirty="0"/>
          </a:p>
          <a:p>
            <a:pPr marL="0" indent="0">
              <a:buNone/>
            </a:pPr>
            <a:r>
              <a:rPr lang="en-US" sz="3600" dirty="0"/>
              <a:t>Reduce errors where information on form</a:t>
            </a:r>
            <a:br>
              <a:rPr lang="en-US" sz="3600" dirty="0"/>
            </a:br>
            <a:r>
              <a:rPr lang="en-US" sz="3600" dirty="0"/>
              <a:t>did not align with information entered </a:t>
            </a:r>
            <a:br>
              <a:rPr lang="en-US" sz="3600" dirty="0"/>
            </a:br>
            <a:r>
              <a:rPr lang="en-US" sz="3600" dirty="0"/>
              <a:t>into LWACS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5B15C-CB49-47CF-96C4-99B55F230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232" y="200166"/>
            <a:ext cx="2821903" cy="3643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3C2D32-B4DD-462A-9BD2-D819850C2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396" y="3899112"/>
            <a:ext cx="3716739" cy="287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3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DD435-6AE4-4863-87EF-36FA3EEB5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Appointment / Reappointment 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D0BA64-5BE2-4F3C-8107-1DCE66224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543" y="1387000"/>
            <a:ext cx="4067274" cy="5252114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4F2124A-A429-1D3B-353F-BC0EEBC3B4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6558077"/>
              </p:ext>
            </p:extLst>
          </p:nvPr>
        </p:nvGraphicFramePr>
        <p:xfrm>
          <a:off x="641091" y="1276782"/>
          <a:ext cx="5868440" cy="5693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BDF7552-914B-A9CE-0387-B38B96CE819A}"/>
              </a:ext>
            </a:extLst>
          </p:cNvPr>
          <p:cNvSpPr txBox="1"/>
          <p:nvPr/>
        </p:nvSpPr>
        <p:spPr>
          <a:xfrm>
            <a:off x="302079" y="1522640"/>
            <a:ext cx="66089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New Process for 2023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System creates form based on member info</a:t>
            </a:r>
          </a:p>
          <a:p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93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F95E0-3E2C-475D-87A2-C60CC54EA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Composition Summary Form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A426C38-4653-A24A-95EC-39B8839B32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68292"/>
              </p:ext>
            </p:extLst>
          </p:nvPr>
        </p:nvGraphicFramePr>
        <p:xfrm>
          <a:off x="0" y="2670661"/>
          <a:ext cx="5841546" cy="2262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E3C2D32-B4DD-462A-9BD2-D819850C2C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283748"/>
            <a:ext cx="5289274" cy="40925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2958E1-65A3-6979-571E-0A8230A34F77}"/>
              </a:ext>
            </a:extLst>
          </p:cNvPr>
          <p:cNvSpPr txBox="1"/>
          <p:nvPr/>
        </p:nvSpPr>
        <p:spPr>
          <a:xfrm>
            <a:off x="558232" y="1658422"/>
            <a:ext cx="78550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System creates form based on member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02846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DD435-6AE4-4863-87EF-36FA3EEB5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Nomination 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382597-BAC9-4018-8B22-E792285C7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488" y="1283557"/>
            <a:ext cx="4055686" cy="5252113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7769F20-6CFC-0638-EC93-7E1E47FED5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4891703"/>
              </p:ext>
            </p:extLst>
          </p:nvPr>
        </p:nvGraphicFramePr>
        <p:xfrm>
          <a:off x="484223" y="1755823"/>
          <a:ext cx="7847431" cy="267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44907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ITLE PLACEHOLDER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TITLE PLACEHOLDER&amp;quot;&quot;/&gt;&lt;property id=&quot;20307&quot; value=&quot;257&quot;/&gt;&lt;/object&gt;&lt;object type=&quot;3&quot; unique_id=&quot;10005&quot;&gt;&lt;property id=&quot;20148&quot; value=&quot;5&quot;/&gt;&lt;property id=&quot;20300&quot; value=&quot;Slide 4 - &amp;quot;TITLE PLACEHOLDER&amp;quot;&quot;/&gt;&lt;property id=&quot;20307&quot; value=&quot;258&quot;/&gt;&lt;/object&gt;&lt;object type=&quot;3&quot; unique_id=&quot;10036&quot;&gt;&lt;property id=&quot;20148&quot; value=&quot;5&quot;/&gt;&lt;property id=&quot;20300&quot; value=&quot;Slide 3&quot;/&gt;&lt;property id=&quot;20307&quot; value=&quot;259&quot;/&gt;&lt;/object&gt;&lt;/object&gt;&lt;object type=&quot;8&quot; unique_id=&quot;100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E2995232B444AAB6157EDEECAC17B" ma:contentTypeVersion="28" ma:contentTypeDescription="Create a new document." ma:contentTypeScope="" ma:versionID="1f2e27e864f45066583ea3dd8cfbde85">
  <xsd:schema xmlns:xsd="http://www.w3.org/2001/XMLSchema" xmlns:xs="http://www.w3.org/2001/XMLSchema" xmlns:p="http://schemas.microsoft.com/office/2006/metadata/properties" xmlns:ns2="9352c220-c5aa-4176-b310-478a54cdcce0" xmlns:ns3="6e83a1a5-9dab-4521-85db-ea3c8196acb3" targetNamespace="http://schemas.microsoft.com/office/2006/metadata/properties" ma:root="true" ma:fieldsID="31a7c4638e4cd31596af6477553450d1" ns2:_="" ns3:_="">
    <xsd:import namespace="9352c220-c5aa-4176-b310-478a54cdcce0"/>
    <xsd:import namespace="6e83a1a5-9dab-4521-85db-ea3c8196acb3"/>
    <xsd:element name="properties">
      <xsd:complexType>
        <xsd:sequence>
          <xsd:element name="documentManagement">
            <xsd:complexType>
              <xsd:all>
                <xsd:element ref="ns2:Description0"/>
                <xsd:element ref="ns2:MainCategory"/>
                <xsd:element ref="ns2:SubCategory"/>
                <xsd:element ref="ns2:Audience" minOccurs="0"/>
                <xsd:element ref="ns2:SubAudience" minOccurs="0"/>
                <xsd:element ref="ns2:SkillLevel" minOccurs="0"/>
                <xsd:element ref="ns2:GradeLevel" minOccurs="0"/>
                <xsd:element ref="ns2:Language"/>
                <xsd:element ref="ns2:DocumentType" minOccurs="0"/>
                <xsd:element ref="ns2:Site" minOccurs="0"/>
                <xsd:element ref="ns3:TaxCatchAll" minOccurs="0"/>
                <xsd:element ref="ns3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2c220-c5aa-4176-b310-478a54cdcce0" elementFormDefault="qualified">
    <xsd:import namespace="http://schemas.microsoft.com/office/2006/documentManagement/types"/>
    <xsd:import namespace="http://schemas.microsoft.com/office/infopath/2007/PartnerControls"/>
    <xsd:element name="Description0" ma:index="8" ma:displayName="Description" ma:internalName="Description0" ma:readOnly="false">
      <xsd:simpleType>
        <xsd:restriction base="dms:Text">
          <xsd:maxLength value="255"/>
        </xsd:restriction>
      </xsd:simpleType>
    </xsd:element>
    <xsd:element name="MainCategory" ma:index="9" ma:displayName="MainCategory" ma:list="{c7896206-7b65-404d-ae21-b02c4b29aea2}" ma:internalName="MainCategory" ma:readOnly="false" ma:showField="Title" ma:web="6e83a1a5-9dab-4521-85db-ea3c8196acb3">
      <xsd:simpleType>
        <xsd:restriction base="dms:Lookup"/>
      </xsd:simpleType>
    </xsd:element>
    <xsd:element name="SubCategory" ma:index="10" ma:displayName="SubCategory" ma:list="{2201361c-1d54-4276-95f0-f2ea81323aa2}" ma:internalName="SubCategory" ma:readOnly="false" ma:showField="Title" ma:web="6e83a1a5-9dab-4521-85db-ea3c8196acb3">
      <xsd:simpleType>
        <xsd:restriction base="dms:Lookup"/>
      </xsd:simpleType>
    </xsd:element>
    <xsd:element name="Audience" ma:index="11" nillable="true" ma:displayName="Audience" ma:list="{4b1c6106-8d5f-4a38-b368-5f452bed3ee8}" ma:internalName="Audience" ma:readOnly="false" ma:showField="Title" ma:web="6e83a1a5-9dab-4521-85db-ea3c8196acb3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ubAudience" ma:index="12" nillable="true" ma:displayName="SubAudience" ma:list="{60e689b0-3baf-46ef-b31e-b9aaee200c6d}" ma:internalName="SubAudience" ma:readOnly="false" ma:showField="Title" ma:web="6e83a1a5-9dab-4521-85db-ea3c8196a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killLevel" ma:index="13" nillable="true" ma:displayName="SkillLevel" ma:internalName="SkillLevel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 Levels"/>
                    <xsd:enumeration value="Minimal skill level"/>
                    <xsd:enumeration value="Intermediate skill level"/>
                    <xsd:enumeration value="Technical skill level"/>
                  </xsd:restriction>
                </xsd:simpleType>
              </xsd:element>
            </xsd:sequence>
          </xsd:extension>
        </xsd:complexContent>
      </xsd:complexType>
    </xsd:element>
    <xsd:element name="GradeLevel" ma:index="14" nillable="true" ma:displayName="GradeLevel" ma:internalName="GradeLevel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7-8 Middle School"/>
                    <xsd:enumeration value="9-12 High School"/>
                    <xsd:enumeration value="&gt;12 Postsecondary"/>
                  </xsd:restriction>
                </xsd:simpleType>
              </xsd:element>
            </xsd:sequence>
          </xsd:extension>
        </xsd:complexContent>
      </xsd:complexType>
    </xsd:element>
    <xsd:element name="Language" ma:index="15" ma:displayName="Language" ma:default="English" ma:format="Dropdown" ma:internalName="Language" ma:readOnly="false">
      <xsd:simpleType>
        <xsd:restriction base="dms:Choice">
          <xsd:enumeration value="Arabic"/>
          <xsd:enumeration value="Chinese"/>
          <xsd:enumeration value="English"/>
          <xsd:enumeration value="Polish"/>
          <xsd:enumeration value="Spanish"/>
          <xsd:enumeration value="Other"/>
        </xsd:restriction>
      </xsd:simpleType>
    </xsd:element>
    <xsd:element name="DocumentType" ma:index="16" nillable="true" ma:displayName="DocumentType" ma:internalName="DocumentType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urriculum"/>
                    <xsd:enumeration value="Forms"/>
                    <xsd:enumeration value="Flyers"/>
                    <xsd:enumeration value="Guides"/>
                    <xsd:enumeration value="Images/Icons"/>
                    <xsd:enumeration value="Infographics"/>
                    <xsd:enumeration value="Informational"/>
                    <xsd:enumeration value="Instructions"/>
                    <xsd:enumeration value="Marketing/Outreach"/>
                    <xsd:enumeration value="Presentations"/>
                    <xsd:enumeration value="Report"/>
                    <xsd:enumeration value="Worksheets"/>
                  </xsd:restriction>
                </xsd:simpleType>
              </xsd:element>
            </xsd:sequence>
          </xsd:extension>
        </xsd:complexContent>
      </xsd:complexType>
    </xsd:element>
    <xsd:element name="Site" ma:index="17" nillable="true" ma:displayName="Site" ma:list="{cf69f43f-b565-45cb-9f11-9d848faecc07}" ma:internalName="Site" ma:readOnly="false" ma:showField="Title" ma:web="6e83a1a5-9dab-4521-85db-ea3c8196a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3a1a5-9dab-4521-85db-ea3c8196acb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f79118d-4af0-4af8-96a4-605c4274c427}" ma:internalName="TaxCatchAll" ma:showField="CatchAllData" ma:web="6e83a1a5-9dab-4521-85db-ea3c8196a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0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inCategory xmlns="9352c220-c5aa-4176-b310-478a54cdcce0">21</MainCategory>
    <Site xmlns="9352c220-c5aa-4176-b310-478a54cdcce0"/>
    <SubCategory xmlns="9352c220-c5aa-4176-b310-478a54cdcce0">69</SubCategory>
    <SkillLevel xmlns="9352c220-c5aa-4176-b310-478a54cdcce0">
      <Value>Technical skill level</Value>
    </SkillLevel>
    <Audience xmlns="9352c220-c5aa-4176-b310-478a54cdcce0">
      <Value>3</Value>
    </Audience>
    <TaxKeywordTaxHTField xmlns="6e83a1a5-9dab-4521-85db-ea3c8196acb3">
      <Terms xmlns="http://schemas.microsoft.com/office/infopath/2007/PartnerControls"/>
    </TaxKeywordTaxHTField>
    <SubAudience xmlns="9352c220-c5aa-4176-b310-478a54cdcce0"/>
    <Language xmlns="9352c220-c5aa-4176-b310-478a54cdcce0">English</Language>
    <DocumentType xmlns="9352c220-c5aa-4176-b310-478a54cdcce0">
      <Value>Informational</Value>
    </DocumentType>
    <TaxCatchAll xmlns="6e83a1a5-9dab-4521-85db-ea3c8196acb3"/>
    <Description0 xmlns="9352c220-c5aa-4176-b310-478a54cdcce0">LWACS - 2023 LWIB Recertification Webinar Slides</Description0>
    <GradeLevel xmlns="9352c220-c5aa-4176-b310-478a54cdcce0">
      <Value>&gt;12 Postsecondary</Value>
    </GradeLevel>
  </documentManagement>
</p:properties>
</file>

<file path=customXml/itemProps1.xml><?xml version="1.0" encoding="utf-8"?>
<ds:datastoreItem xmlns:ds="http://schemas.openxmlformats.org/officeDocument/2006/customXml" ds:itemID="{62AA2179-D062-4F0C-B9D6-7C926BE03150}"/>
</file>

<file path=customXml/itemProps2.xml><?xml version="1.0" encoding="utf-8"?>
<ds:datastoreItem xmlns:ds="http://schemas.openxmlformats.org/officeDocument/2006/customXml" ds:itemID="{EA2E5BE2-240B-49EC-8984-3930E9F343D8}"/>
</file>

<file path=customXml/itemProps3.xml><?xml version="1.0" encoding="utf-8"?>
<ds:datastoreItem xmlns:ds="http://schemas.openxmlformats.org/officeDocument/2006/customXml" ds:itemID="{AF9B3121-CD4D-4472-A665-95E262EB3D58}"/>
</file>

<file path=docProps/app.xml><?xml version="1.0" encoding="utf-8"?>
<Properties xmlns="http://schemas.openxmlformats.org/officeDocument/2006/extended-properties" xmlns:vt="http://schemas.openxmlformats.org/officeDocument/2006/docPropsVTypes">
  <TotalTime>7179</TotalTime>
  <Words>362</Words>
  <Application>Microsoft Office PowerPoint</Application>
  <PresentationFormat>Widescreen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2023 LWIB Recertification &amp; LWACS Updates</vt:lpstr>
      <vt:lpstr>Agenda</vt:lpstr>
      <vt:lpstr>2023 LWIB Recertification Process</vt:lpstr>
      <vt:lpstr>2023 LWIB Recertification Process</vt:lpstr>
      <vt:lpstr>2023 LWIB Recertification Process</vt:lpstr>
      <vt:lpstr>2023 LWIB Member Updates</vt:lpstr>
      <vt:lpstr>Appointment / Reappointment Form</vt:lpstr>
      <vt:lpstr>Composition Summary Form</vt:lpstr>
      <vt:lpstr>Nomination Form</vt:lpstr>
      <vt:lpstr>Upload to Document Library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LWACS - 2023 LWIB Recertification Webinar</dc:title>
  <dc:creator>Jessica Betz</dc:creator>
  <cp:keywords/>
  <cp:lastModifiedBy>Baker, Michael</cp:lastModifiedBy>
  <cp:revision>141</cp:revision>
  <dcterms:created xsi:type="dcterms:W3CDTF">2017-04-24T20:34:09Z</dcterms:created>
  <dcterms:modified xsi:type="dcterms:W3CDTF">2023-07-07T17:56:48Z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0x010100BF6E2995232B444AAB6157EDEECAC17B</vt:lpwstr>
  </property>
  <property fmtid="{D5CDD505-2E9C-101B-9397-08002B2CF9AE}" pid="3" name="TaxKeyword">
    <vt:lpwstr/>
  </property>
</Properties>
</file>