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169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6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4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6546" y="844570"/>
            <a:ext cx="5208608" cy="2387600"/>
          </a:xfrm>
        </p:spPr>
        <p:txBody>
          <a:bodyPr anchor="b"/>
          <a:lstStyle>
            <a:lvl1pPr algn="l">
              <a:defRPr sz="6000"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6546" y="3833532"/>
            <a:ext cx="5208608" cy="75004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859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 PLACEHOLDER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46135" y="62637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84374" y="6263750"/>
            <a:ext cx="7282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252FB9-B173-B746-BC64-1AB9D36BCB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05113" y="5144777"/>
            <a:ext cx="11307501" cy="8868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16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bg1"/>
                </a:solidFill>
              </a:rPr>
              <a:t>Click to edit Master sub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1" y="1855490"/>
            <a:ext cx="2441311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9570"/>
            <a:ext cx="2989287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0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1010" y="610865"/>
            <a:ext cx="7616143" cy="561049"/>
          </a:xfrm>
        </p:spPr>
        <p:txBody>
          <a:bodyPr/>
          <a:lstStyle>
            <a:lvl1pPr>
              <a:defRPr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167"/>
            <a:ext cx="10515600" cy="4058796"/>
          </a:xfrm>
        </p:spPr>
        <p:txBody>
          <a:bodyPr/>
          <a:lstStyle>
            <a:lvl1pPr>
              <a:defRPr>
                <a:solidFill>
                  <a:srgbClr val="58595B"/>
                </a:solidFill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Monday, April 24,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2E03C93-A8B5-5E4D-ADDE-FACFC10B3CD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45365"/>
            <a:ext cx="2060448" cy="11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3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45365"/>
            <a:ext cx="2060448" cy="113449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3211010" y="610865"/>
            <a:ext cx="7616143" cy="561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7216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Monday, April 24,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sub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2FB9-B173-B746-BC64-1AB9D36BC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8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45365"/>
            <a:ext cx="2060448" cy="113449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11010" y="610865"/>
            <a:ext cx="7616143" cy="561049"/>
          </a:xfrm>
        </p:spPr>
        <p:txBody>
          <a:bodyPr/>
          <a:lstStyle>
            <a:lvl1pPr>
              <a:defRPr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Monday, April 24,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57699"/>
            <a:ext cx="5181600" cy="4019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2FB9-B173-B746-BC64-1AB9D36BC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45365"/>
            <a:ext cx="2060448" cy="113449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11010" y="610865"/>
            <a:ext cx="7616143" cy="561049"/>
          </a:xfrm>
        </p:spPr>
        <p:txBody>
          <a:bodyPr/>
          <a:lstStyle>
            <a:lvl1pPr>
              <a:defRPr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Monday, April 24, 2017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0052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829169"/>
            <a:ext cx="5157787" cy="3527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052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29169"/>
            <a:ext cx="5183188" cy="3527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2FB9-B173-B746-BC64-1AB9D36BC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45365"/>
            <a:ext cx="2060448" cy="113449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11010" y="610865"/>
            <a:ext cx="7616143" cy="561049"/>
          </a:xfrm>
        </p:spPr>
        <p:txBody>
          <a:bodyPr/>
          <a:lstStyle>
            <a:lvl1pPr>
              <a:defRPr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Monday, April 24,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2FB9-B173-B746-BC64-1AB9D36BC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C8B61-BC53-D649-8720-9AF52980927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52FB9-B173-B746-BC64-1AB9D36BC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1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illinoisworkne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PLACEHOLDER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 PLACEHOLDER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256" y="3501410"/>
            <a:ext cx="2682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PLACEHOLDER</a:t>
            </a:r>
            <a:br>
              <a:rPr lang="en-US" sz="2400" dirty="0"/>
            </a:br>
            <a:r>
              <a:rPr lang="en-US" sz="2400" dirty="0"/>
              <a:t>FOR </a:t>
            </a:r>
            <a:br>
              <a:rPr lang="en-US" sz="2400" dirty="0"/>
            </a:br>
            <a:r>
              <a:rPr lang="en-US" sz="2400" dirty="0"/>
              <a:t>YOUR</a:t>
            </a:r>
            <a:br>
              <a:rPr lang="en-US" sz="2400" dirty="0"/>
            </a:br>
            <a:r>
              <a:rPr lang="en-US" sz="240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45098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 PLACEHOLDER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8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 PLACEHOLDER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167"/>
            <a:ext cx="10515600" cy="35968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982463-C81B-4E56-AED8-AEDD02C050EE}"/>
              </a:ext>
            </a:extLst>
          </p:cNvPr>
          <p:cNvSpPr txBox="1"/>
          <p:nvPr/>
        </p:nvSpPr>
        <p:spPr>
          <a:xfrm>
            <a:off x="609600" y="6042570"/>
            <a:ext cx="11087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The Illinois workNet® Center System, an American Job Center, is an equal opportunity employer/program. Auxiliary aids and services are available upon request to individuals with disabilities. All voice telephone numbers may be reached by persons using TTY/TDD equipment by calling TTY (800) 526-0844 or 711. This workforce product was funded by a grant awarded by the U.S. Department of </a:t>
            </a:r>
            <a:r>
              <a:rPr lang="en-US" sz="1000" dirty="0" err="1"/>
              <a:t>Laborʼs</a:t>
            </a:r>
            <a:r>
              <a:rPr lang="en-US" sz="1000" dirty="0"/>
              <a:t> Employment and Training Administration. For more information please refer to the footer at the bottom of any webpage at </a:t>
            </a:r>
            <a:r>
              <a:rPr lang="en-US" sz="1000" u="sng" dirty="0">
                <a:hlinkClick r:id="rId2"/>
              </a:rPr>
              <a:t>illinoisworknet.com</a:t>
            </a:r>
            <a:r>
              <a:rPr lang="en-US" sz="1000" dirty="0"/>
              <a:t>. – December 2019, v3</a:t>
            </a:r>
          </a:p>
        </p:txBody>
      </p:sp>
    </p:spTree>
    <p:extLst>
      <p:ext uri="{BB962C8B-B14F-4D97-AF65-F5344CB8AC3E}">
        <p14:creationId xmlns:p14="http://schemas.microsoft.com/office/powerpoint/2010/main" val="702642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killLevel xmlns="9352c220-c5aa-4176-b310-478a54cdcce0">
      <Value>All Levels</Value>
    </SkillLevel>
    <SubAudience xmlns="9352c220-c5aa-4176-b310-478a54cdcce0"/>
    <Language xmlns="9352c220-c5aa-4176-b310-478a54cdcce0">English</Language>
    <Description0 xmlns="9352c220-c5aa-4176-b310-478a54cdcce0">This WIOA Works PowerPoint template can be used for WIOA presentation needs.</Description0>
    <DocumentType xmlns="9352c220-c5aa-4176-b310-478a54cdcce0">
      <Value>Marketing/Outreach</Value>
    </DocumentType>
    <MainCategory xmlns="9352c220-c5aa-4176-b310-478a54cdcce0">8</MainCategory>
    <GradeLevel xmlns="9352c220-c5aa-4176-b310-478a54cdcce0">
      <Value>&gt;12 Postsecondary</Value>
    </GradeLevel>
    <TaxCatchAll xmlns="6e83a1a5-9dab-4521-85db-ea3c8196acb3"/>
    <Site xmlns="9352c220-c5aa-4176-b310-478a54cdcce0">
      <Value>1</Value>
    </Site>
    <TaxKeywordTaxHTField xmlns="6e83a1a5-9dab-4521-85db-ea3c8196acb3">
      <Terms xmlns="http://schemas.microsoft.com/office/infopath/2007/PartnerControls"/>
    </TaxKeywordTaxHTField>
    <SubCategory xmlns="9352c220-c5aa-4176-b310-478a54cdcce0">62</SubCategory>
    <Audience xmlns="9352c220-c5aa-4176-b310-478a54cdcce0">
      <Value>3</Value>
    </Audienc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E2995232B444AAB6157EDEECAC17B" ma:contentTypeVersion="28" ma:contentTypeDescription="Create a new document." ma:contentTypeScope="" ma:versionID="1f2e27e864f45066583ea3dd8cfbde85">
  <xsd:schema xmlns:xsd="http://www.w3.org/2001/XMLSchema" xmlns:xs="http://www.w3.org/2001/XMLSchema" xmlns:p="http://schemas.microsoft.com/office/2006/metadata/properties" xmlns:ns2="9352c220-c5aa-4176-b310-478a54cdcce0" xmlns:ns3="6e83a1a5-9dab-4521-85db-ea3c8196acb3" targetNamespace="http://schemas.microsoft.com/office/2006/metadata/properties" ma:root="true" ma:fieldsID="31a7c4638e4cd31596af6477553450d1" ns2:_="" ns3:_="">
    <xsd:import namespace="9352c220-c5aa-4176-b310-478a54cdcce0"/>
    <xsd:import namespace="6e83a1a5-9dab-4521-85db-ea3c8196acb3"/>
    <xsd:element name="properties">
      <xsd:complexType>
        <xsd:sequence>
          <xsd:element name="documentManagement">
            <xsd:complexType>
              <xsd:all>
                <xsd:element ref="ns2:Description0"/>
                <xsd:element ref="ns2:MainCategory"/>
                <xsd:element ref="ns2:SubCategory"/>
                <xsd:element ref="ns2:Audience" minOccurs="0"/>
                <xsd:element ref="ns2:SubAudience" minOccurs="0"/>
                <xsd:element ref="ns2:SkillLevel" minOccurs="0"/>
                <xsd:element ref="ns2:GradeLevel" minOccurs="0"/>
                <xsd:element ref="ns2:Language"/>
                <xsd:element ref="ns2:DocumentType" minOccurs="0"/>
                <xsd:element ref="ns2:Site" minOccurs="0"/>
                <xsd:element ref="ns3:TaxCatchAll" minOccurs="0"/>
                <xsd:element ref="ns3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2c220-c5aa-4176-b310-478a54cdcce0" elementFormDefault="qualified">
    <xsd:import namespace="http://schemas.microsoft.com/office/2006/documentManagement/types"/>
    <xsd:import namespace="http://schemas.microsoft.com/office/infopath/2007/PartnerControls"/>
    <xsd:element name="Description0" ma:index="8" ma:displayName="Description" ma:internalName="Description0" ma:readOnly="false">
      <xsd:simpleType>
        <xsd:restriction base="dms:Text">
          <xsd:maxLength value="255"/>
        </xsd:restriction>
      </xsd:simpleType>
    </xsd:element>
    <xsd:element name="MainCategory" ma:index="9" ma:displayName="MainCategory" ma:list="{c7896206-7b65-404d-ae21-b02c4b29aea2}" ma:internalName="MainCategory" ma:readOnly="false" ma:showField="Title" ma:web="6e83a1a5-9dab-4521-85db-ea3c8196acb3">
      <xsd:simpleType>
        <xsd:restriction base="dms:Lookup"/>
      </xsd:simpleType>
    </xsd:element>
    <xsd:element name="SubCategory" ma:index="10" ma:displayName="SubCategory" ma:list="{2201361c-1d54-4276-95f0-f2ea81323aa2}" ma:internalName="SubCategory" ma:readOnly="false" ma:showField="Title" ma:web="6e83a1a5-9dab-4521-85db-ea3c8196acb3">
      <xsd:simpleType>
        <xsd:restriction base="dms:Lookup"/>
      </xsd:simpleType>
    </xsd:element>
    <xsd:element name="Audience" ma:index="11" nillable="true" ma:displayName="Audience" ma:list="{4b1c6106-8d5f-4a38-b368-5f452bed3ee8}" ma:internalName="Audience" ma:readOnly="false" ma:showField="Title" ma:web="6e83a1a5-9dab-4521-85db-ea3c8196acb3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ubAudience" ma:index="12" nillable="true" ma:displayName="SubAudience" ma:list="{60e689b0-3baf-46ef-b31e-b9aaee200c6d}" ma:internalName="SubAudience" ma:readOnly="false" ma:showField="Title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killLevel" ma:index="13" nillable="true" ma:displayName="SkillLevel" ma:internalName="SkillLevel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 Levels"/>
                    <xsd:enumeration value="Minimal skill level"/>
                    <xsd:enumeration value="Intermediate skill level"/>
                    <xsd:enumeration value="Technical skill level"/>
                  </xsd:restriction>
                </xsd:simpleType>
              </xsd:element>
            </xsd:sequence>
          </xsd:extension>
        </xsd:complexContent>
      </xsd:complexType>
    </xsd:element>
    <xsd:element name="GradeLevel" ma:index="14" nillable="true" ma:displayName="GradeLevel" ma:internalName="GradeLevel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7-8 Middle School"/>
                    <xsd:enumeration value="9-12 High School"/>
                    <xsd:enumeration value="&gt;12 Postsecondary"/>
                  </xsd:restriction>
                </xsd:simpleType>
              </xsd:element>
            </xsd:sequence>
          </xsd:extension>
        </xsd:complexContent>
      </xsd:complexType>
    </xsd:element>
    <xsd:element name="Language" ma:index="15" ma:displayName="Language" ma:default="English" ma:format="Dropdown" ma:internalName="Language" ma:readOnly="false">
      <xsd:simpleType>
        <xsd:restriction base="dms:Choice">
          <xsd:enumeration value="Arabic"/>
          <xsd:enumeration value="Chinese"/>
          <xsd:enumeration value="English"/>
          <xsd:enumeration value="Polish"/>
          <xsd:enumeration value="Spanish"/>
          <xsd:enumeration value="Other"/>
        </xsd:restriction>
      </xsd:simpleType>
    </xsd:element>
    <xsd:element name="DocumentType" ma:index="16" nillable="true" ma:displayName="DocumentType" ma:internalName="DocumentTyp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urriculum"/>
                    <xsd:enumeration value="Forms"/>
                    <xsd:enumeration value="Flyers"/>
                    <xsd:enumeration value="Guides"/>
                    <xsd:enumeration value="Images/Icons"/>
                    <xsd:enumeration value="Infographics"/>
                    <xsd:enumeration value="Informational"/>
                    <xsd:enumeration value="Instructions"/>
                    <xsd:enumeration value="Marketing/Outreach"/>
                    <xsd:enumeration value="Presentations"/>
                    <xsd:enumeration value="Report"/>
                    <xsd:enumeration value="Worksheets"/>
                  </xsd:restriction>
                </xsd:simpleType>
              </xsd:element>
            </xsd:sequence>
          </xsd:extension>
        </xsd:complexContent>
      </xsd:complexType>
    </xsd:element>
    <xsd:element name="Site" ma:index="17" nillable="true" ma:displayName="Site" ma:list="{cf69f43f-b565-45cb-9f11-9d848faecc07}" ma:internalName="Site" ma:readOnly="false" ma:showField="Title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3a1a5-9dab-4521-85db-ea3c8196acb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f79118d-4af0-4af8-96a4-605c4274c427}" ma:internalName="TaxCatchAll" ma:showField="CatchAllData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0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BAD6B7-5C4E-4D39-9B95-8D9B14F09D0F}">
  <ds:schemaRefs>
    <ds:schemaRef ds:uri="http://schemas.microsoft.com/office/2006/documentManagement/types"/>
    <ds:schemaRef ds:uri="b232027f-f793-4d4e-bdc9-80b80d69b2b2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96f30d93-5c76-4ce5-84f7-1cbff20c2e0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02DB4F6-50A2-4A36-94AA-CDDBF0AED5BD}"/>
</file>

<file path=customXml/itemProps3.xml><?xml version="1.0" encoding="utf-8"?>
<ds:datastoreItem xmlns:ds="http://schemas.openxmlformats.org/officeDocument/2006/customXml" ds:itemID="{BF4FB8C0-2B81-4902-8145-BCEF942FBD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120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TITLE PLACEHOLDER</vt:lpstr>
      <vt:lpstr>TITLE PLACEHOLDER</vt:lpstr>
      <vt:lpstr>TITLE PLACEHOLDER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Board WIOA Update</dc:title>
  <dc:creator>Jessica Betz</dc:creator>
  <cp:keywords/>
  <cp:lastModifiedBy>David Garvey</cp:lastModifiedBy>
  <cp:revision>12</cp:revision>
  <dcterms:created xsi:type="dcterms:W3CDTF">2017-04-24T20:34:09Z</dcterms:created>
  <dcterms:modified xsi:type="dcterms:W3CDTF">2019-12-13T22:23:59Z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0x010100BF6E2995232B444AAB6157EDEECAC17B</vt:lpwstr>
  </property>
</Properties>
</file>