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169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6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4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9885" y="3834062"/>
            <a:ext cx="5572729" cy="2041043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8273" y="469548"/>
            <a:ext cx="5208608" cy="75004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 PLACEHOLDER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6135" y="62637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4374" y="6263750"/>
            <a:ext cx="72824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252FB9-B173-B746-BC64-1AB9D36BCBA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960" y="2294202"/>
            <a:ext cx="3990195" cy="21970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614" y="2017429"/>
            <a:ext cx="2375476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0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0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10" y="610865"/>
            <a:ext cx="7616143" cy="561049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8167"/>
            <a:ext cx="10515600" cy="4058796"/>
          </a:xfrm>
        </p:spPr>
        <p:txBody>
          <a:bodyPr/>
          <a:lstStyle>
            <a:lvl1pPr>
              <a:defRPr>
                <a:solidFill>
                  <a:srgbClr val="58595B"/>
                </a:solidFill>
              </a:defRPr>
            </a:lvl1pPr>
            <a:lvl2pPr>
              <a:defRPr>
                <a:solidFill>
                  <a:srgbClr val="58595B"/>
                </a:solidFill>
              </a:defRPr>
            </a:lvl2pPr>
            <a:lvl3pPr>
              <a:defRPr>
                <a:solidFill>
                  <a:srgbClr val="58595B"/>
                </a:solidFill>
              </a:defRPr>
            </a:lvl3pPr>
            <a:lvl4pPr>
              <a:defRPr>
                <a:solidFill>
                  <a:srgbClr val="58595B"/>
                </a:solidFill>
              </a:defRPr>
            </a:lvl4pPr>
            <a:lvl5pPr>
              <a:defRPr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810" y="1482244"/>
            <a:ext cx="27432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24 April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Footer goes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E03C93-A8B5-5E4D-ADDE-FACFC10B3CD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3" y="464560"/>
            <a:ext cx="1984477" cy="109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3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047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67810" y="1482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24 April 2017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7216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2FB9-B173-B746-BC64-1AB9D36BCB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67810" y="610865"/>
            <a:ext cx="7616143" cy="561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3" y="464560"/>
            <a:ext cx="1984477" cy="109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8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047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67810" y="1482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24 April 2017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67810" y="610865"/>
            <a:ext cx="7616143" cy="561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57699"/>
            <a:ext cx="5181600" cy="4019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2FB9-B173-B746-BC64-1AB9D36BCBA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3" y="464560"/>
            <a:ext cx="1984477" cy="109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047"/>
          </a:xfrm>
          <a:prstGeom prst="rect">
            <a:avLst/>
          </a:prstGeom>
        </p:spPr>
      </p:pic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467810" y="1482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24 April 2017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467810" y="610865"/>
            <a:ext cx="7616143" cy="561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0052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29169"/>
            <a:ext cx="5157787" cy="3527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0052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29169"/>
            <a:ext cx="5183188" cy="3527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2FB9-B173-B746-BC64-1AB9D36BCBA0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3" y="464560"/>
            <a:ext cx="1984477" cy="109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047"/>
          </a:xfrm>
          <a:prstGeom prst="rect">
            <a:avLst/>
          </a:prstGeom>
        </p:spPr>
      </p:pic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467810" y="1482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24 April 2017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67810" y="610865"/>
            <a:ext cx="7616143" cy="561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2FB9-B173-B746-BC64-1AB9D36BCBA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3" y="464560"/>
            <a:ext cx="1984477" cy="109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C8B61-BC53-D649-8720-9AF52980927D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52FB9-B173-B746-BC64-1AB9D36BC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1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llinoisworkne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6338" y="4045906"/>
            <a:ext cx="5208608" cy="17666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TITLE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/>
              <a:t>PLACEHOLDER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1735" y="469548"/>
            <a:ext cx="6072112" cy="750043"/>
          </a:xfrm>
        </p:spPr>
        <p:txBody>
          <a:bodyPr/>
          <a:lstStyle/>
          <a:p>
            <a:pPr algn="ctr"/>
            <a:r>
              <a:rPr lang="en-US" dirty="0"/>
              <a:t>DATE PLACEHOLDER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42077" y="2017429"/>
            <a:ext cx="2682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PLACEHOLDER</a:t>
            </a:r>
            <a:br>
              <a:rPr lang="en-US" sz="2400" dirty="0"/>
            </a:br>
            <a:r>
              <a:rPr lang="en-US" sz="2400" dirty="0"/>
              <a:t>FOR </a:t>
            </a:r>
            <a:br>
              <a:rPr lang="en-US" sz="2400" dirty="0"/>
            </a:br>
            <a:r>
              <a:rPr lang="en-US" sz="2400" dirty="0"/>
              <a:t>YOUR</a:t>
            </a:r>
            <a:br>
              <a:rPr lang="en-US" sz="2400" dirty="0"/>
            </a:br>
            <a:r>
              <a:rPr lang="en-US" sz="240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45098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PLACEHOLDER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8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PLACEHOLDER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8167"/>
            <a:ext cx="10515600" cy="35079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B003BD-67DA-490F-88D6-8BC37B4248A5}"/>
              </a:ext>
            </a:extLst>
          </p:cNvPr>
          <p:cNvSpPr txBox="1"/>
          <p:nvPr/>
        </p:nvSpPr>
        <p:spPr>
          <a:xfrm>
            <a:off x="609600" y="5903893"/>
            <a:ext cx="11087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The Illinois workNet® Center System, an American Job Center, is an equal opportunity employer/program. Auxiliary aids and services are available upon request to individuals with disabilities. All voice telephone numbers may be reached by persons using TTY/TDD equipment by calling TTY (800) 526-0844 or 711. This workforce product was funded by a grant awarded by the U.S. Department of </a:t>
            </a:r>
            <a:r>
              <a:rPr lang="en-US" sz="1200" dirty="0" err="1"/>
              <a:t>Laborʼs</a:t>
            </a:r>
            <a:r>
              <a:rPr lang="en-US" sz="1200" dirty="0"/>
              <a:t> Employment and Training Administration. For more information please refer to the footer at the bottom of any webpage at </a:t>
            </a:r>
            <a:r>
              <a:rPr lang="en-US" sz="1200" u="sng" dirty="0">
                <a:hlinkClick r:id="rId2"/>
              </a:rPr>
              <a:t>illinoisworknet.com</a:t>
            </a:r>
            <a:r>
              <a:rPr lang="en-US" sz="1200" dirty="0"/>
              <a:t>. – December 2019, v3</a:t>
            </a:r>
          </a:p>
        </p:txBody>
      </p:sp>
    </p:spTree>
    <p:extLst>
      <p:ext uri="{BB962C8B-B14F-4D97-AF65-F5344CB8AC3E}">
        <p14:creationId xmlns:p14="http://schemas.microsoft.com/office/powerpoint/2010/main" val="70264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killLevel xmlns="9352c220-c5aa-4176-b310-478a54cdcce0">
      <Value>All Levels</Value>
    </SkillLevel>
    <SubAudience xmlns="9352c220-c5aa-4176-b310-478a54cdcce0"/>
    <Language xmlns="9352c220-c5aa-4176-b310-478a54cdcce0">English</Language>
    <Description0 xmlns="9352c220-c5aa-4176-b310-478a54cdcce0">This WIOA Works PowerPoint template can be used for WIOA presentation needs.</Description0>
    <DocumentType xmlns="9352c220-c5aa-4176-b310-478a54cdcce0">
      <Value>Marketing/Outreach</Value>
    </DocumentType>
    <MainCategory xmlns="9352c220-c5aa-4176-b310-478a54cdcce0">8</MainCategory>
    <GradeLevel xmlns="9352c220-c5aa-4176-b310-478a54cdcce0">
      <Value>&gt;12 Postsecondary</Value>
    </GradeLevel>
    <TaxCatchAll xmlns="6e83a1a5-9dab-4521-85db-ea3c8196acb3"/>
    <Site xmlns="9352c220-c5aa-4176-b310-478a54cdcce0">
      <Value>1</Value>
    </Site>
    <TaxKeywordTaxHTField xmlns="6e83a1a5-9dab-4521-85db-ea3c8196acb3">
      <Terms xmlns="http://schemas.microsoft.com/office/infopath/2007/PartnerControls"/>
    </TaxKeywordTaxHTField>
    <SubCategory xmlns="9352c220-c5aa-4176-b310-478a54cdcce0">62</SubCategory>
    <Audience xmlns="9352c220-c5aa-4176-b310-478a54cdcce0">
      <Value>3</Value>
    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6C5C6E-344F-40E8-9470-6BC2E8035B93}">
  <ds:schemaRefs>
    <ds:schemaRef ds:uri="http://purl.org/dc/elements/1.1/"/>
    <ds:schemaRef ds:uri="http://schemas.microsoft.com/office/2006/metadata/properties"/>
    <ds:schemaRef ds:uri="b232027f-f793-4d4e-bdc9-80b80d69b2b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96f30d93-5c76-4ce5-84f7-1cbff20c2e0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E7A8AB-5553-4A78-B6E9-5DC61B3134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FCEA16-96BB-4CEE-A10F-E8BA1C20FEC9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TITLE PLACEHOLDER</vt:lpstr>
      <vt:lpstr>TITLE PLACEHOLDER</vt:lpstr>
      <vt:lpstr>TITLE PLACEHOLDER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Board WIOA Update</dc:title>
  <dc:creator>Jessica Betz</dc:creator>
  <cp:keywords/>
  <cp:lastModifiedBy>David Garvey</cp:lastModifiedBy>
  <cp:revision>14</cp:revision>
  <dcterms:created xsi:type="dcterms:W3CDTF">2017-04-24T20:34:09Z</dcterms:created>
  <dcterms:modified xsi:type="dcterms:W3CDTF">2019-12-13T22:23:45Z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0x010100BF6E2995232B444AAB6157EDEECAC17B</vt:lpwstr>
  </property>
</Properties>
</file>