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56" r:id="rId5"/>
    <p:sldId id="257" r:id="rId6"/>
    <p:sldId id="258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72169"/>
    <a:srgbClr val="58595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616"/>
    <p:restoredTop sz="94674"/>
  </p:normalViewPr>
  <p:slideViewPr>
    <p:cSldViewPr snapToGrid="0" snapToObjects="1">
      <p:cViewPr varScale="1">
        <p:scale>
          <a:sx n="104" d="100"/>
          <a:sy n="104" d="100"/>
        </p:scale>
        <p:origin x="40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139885" y="3834062"/>
            <a:ext cx="5572729" cy="2041043"/>
          </a:xfrm>
        </p:spPr>
        <p:txBody>
          <a:bodyPr anchor="b"/>
          <a:lstStyle>
            <a:lvl1pPr algn="l">
              <a:defRPr sz="6000" b="1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078273" y="469548"/>
            <a:ext cx="5208608" cy="750043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DATE PLACEHOLDER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446135" y="6263750"/>
            <a:ext cx="4114800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984374" y="6263750"/>
            <a:ext cx="728241" cy="365125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fld id="{4C252FB9-B173-B746-BC64-1AB9D36BCBA0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960" y="2294202"/>
            <a:ext cx="3990195" cy="219702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48614" y="2017429"/>
            <a:ext cx="2375476" cy="1463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9080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1047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810" y="610865"/>
            <a:ext cx="7616143" cy="561049"/>
          </a:xfrm>
        </p:spPr>
        <p:txBody>
          <a:bodyPr/>
          <a:lstStyle>
            <a:lvl1pPr>
              <a:defRPr b="1">
                <a:solidFill>
                  <a:schemeClr val="bg1">
                    <a:lumMod val="9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8167"/>
            <a:ext cx="10515600" cy="4058796"/>
          </a:xfrm>
        </p:spPr>
        <p:txBody>
          <a:bodyPr/>
          <a:lstStyle>
            <a:lvl1pPr>
              <a:defRPr>
                <a:solidFill>
                  <a:srgbClr val="58595B"/>
                </a:solidFill>
              </a:defRPr>
            </a:lvl1pPr>
            <a:lvl2pPr>
              <a:defRPr>
                <a:solidFill>
                  <a:srgbClr val="58595B"/>
                </a:solidFill>
              </a:defRPr>
            </a:lvl2pPr>
            <a:lvl3pPr>
              <a:defRPr>
                <a:solidFill>
                  <a:srgbClr val="58595B"/>
                </a:solidFill>
              </a:defRPr>
            </a:lvl3pPr>
            <a:lvl4pPr>
              <a:defRPr>
                <a:solidFill>
                  <a:srgbClr val="58595B"/>
                </a:solidFill>
              </a:defRPr>
            </a:lvl4pPr>
            <a:lvl5pPr>
              <a:defRPr>
                <a:solidFill>
                  <a:srgbClr val="58595B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67810" y="1482244"/>
            <a:ext cx="2743200" cy="365125"/>
          </a:xfrm>
        </p:spPr>
        <p:txBody>
          <a:bodyPr/>
          <a:lstStyle>
            <a:lvl1pPr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24 April 2017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38200" y="6356350"/>
            <a:ext cx="7315200" cy="365125"/>
          </a:xfrm>
        </p:spPr>
        <p:txBody>
          <a:bodyPr/>
          <a:lstStyle>
            <a:lvl1pPr algn="l"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r>
              <a:rPr lang="en-US" dirty="0"/>
              <a:t>Footer goes here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62E03C93-A8B5-5E4D-ADDE-FACFC10B3CD1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4643" y="464560"/>
            <a:ext cx="1984477" cy="109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079370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1047"/>
          </a:xfrm>
          <a:prstGeom prst="rect">
            <a:avLst/>
          </a:prstGeom>
        </p:spPr>
      </p:pic>
      <p:sp>
        <p:nvSpPr>
          <p:cNvPr id="8" name="Date Placeholder 3"/>
          <p:cNvSpPr txBox="1">
            <a:spLocks/>
          </p:cNvSpPr>
          <p:nvPr userDrawn="1"/>
        </p:nvSpPr>
        <p:spPr>
          <a:xfrm>
            <a:off x="467810" y="1482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24 April 2017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rgbClr val="172169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52FB9-B173-B746-BC64-1AB9D36BCBA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/>
          <p:cNvSpPr txBox="1">
            <a:spLocks/>
          </p:cNvSpPr>
          <p:nvPr userDrawn="1"/>
        </p:nvSpPr>
        <p:spPr>
          <a:xfrm>
            <a:off x="467810" y="610865"/>
            <a:ext cx="7616143" cy="5610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Click to edit Master title style</a:t>
            </a:r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4643" y="464560"/>
            <a:ext cx="1984477" cy="109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489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1047"/>
          </a:xfrm>
          <a:prstGeom prst="rect">
            <a:avLst/>
          </a:prstGeom>
        </p:spPr>
      </p:pic>
      <p:sp>
        <p:nvSpPr>
          <p:cNvPr id="9" name="Date Placeholder 3"/>
          <p:cNvSpPr txBox="1">
            <a:spLocks/>
          </p:cNvSpPr>
          <p:nvPr userDrawn="1"/>
        </p:nvSpPr>
        <p:spPr>
          <a:xfrm>
            <a:off x="467810" y="1482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24 April 2017</a:t>
            </a:r>
            <a:endParaRPr lang="en-US" dirty="0"/>
          </a:p>
        </p:txBody>
      </p:sp>
      <p:sp>
        <p:nvSpPr>
          <p:cNvPr id="10" name="Title 1"/>
          <p:cNvSpPr txBox="1">
            <a:spLocks/>
          </p:cNvSpPr>
          <p:nvPr userDrawn="1"/>
        </p:nvSpPr>
        <p:spPr>
          <a:xfrm>
            <a:off x="467810" y="610865"/>
            <a:ext cx="7616143" cy="5610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157699"/>
            <a:ext cx="5181600" cy="401926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52FB9-B173-B746-BC64-1AB9D36BCBA0}" type="slidenum">
              <a:rPr lang="en-US" smtClean="0"/>
              <a:t>‹#›</a:t>
            </a:fld>
            <a:endParaRPr lang="en-US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4643" y="464560"/>
            <a:ext cx="1984477" cy="109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741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1047"/>
          </a:xfrm>
          <a:prstGeom prst="rect">
            <a:avLst/>
          </a:prstGeom>
        </p:spPr>
      </p:pic>
      <p:sp>
        <p:nvSpPr>
          <p:cNvPr id="11" name="Date Placeholder 3"/>
          <p:cNvSpPr txBox="1">
            <a:spLocks/>
          </p:cNvSpPr>
          <p:nvPr userDrawn="1"/>
        </p:nvSpPr>
        <p:spPr>
          <a:xfrm>
            <a:off x="467810" y="1482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24 April 2017</a:t>
            </a:r>
            <a:endParaRPr lang="en-US" dirty="0"/>
          </a:p>
        </p:txBody>
      </p:sp>
      <p:sp>
        <p:nvSpPr>
          <p:cNvPr id="12" name="Title 1"/>
          <p:cNvSpPr txBox="1">
            <a:spLocks/>
          </p:cNvSpPr>
          <p:nvPr userDrawn="1"/>
        </p:nvSpPr>
        <p:spPr>
          <a:xfrm>
            <a:off x="467810" y="610865"/>
            <a:ext cx="7616143" cy="5610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2005257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829169"/>
            <a:ext cx="5157787" cy="35271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2005257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829169"/>
            <a:ext cx="5183188" cy="352718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52FB9-B173-B746-BC64-1AB9D36BCBA0}" type="slidenum">
              <a:rPr lang="en-US" smtClean="0"/>
              <a:t>‹#›</a:t>
            </a:fld>
            <a:endParaRPr lang="en-US"/>
          </a:p>
        </p:txBody>
      </p:sp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4643" y="464560"/>
            <a:ext cx="1984477" cy="109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0815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12192000" cy="6861047"/>
          </a:xfrm>
          <a:prstGeom prst="rect">
            <a:avLst/>
          </a:prstGeom>
        </p:spPr>
      </p:pic>
      <p:sp>
        <p:nvSpPr>
          <p:cNvPr id="7" name="Date Placeholder 3"/>
          <p:cNvSpPr txBox="1">
            <a:spLocks/>
          </p:cNvSpPr>
          <p:nvPr userDrawn="1"/>
        </p:nvSpPr>
        <p:spPr>
          <a:xfrm>
            <a:off x="467810" y="1482244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/>
              <a:t>24 April 2017</a:t>
            </a:r>
            <a:endParaRPr lang="en-US" dirty="0"/>
          </a:p>
        </p:txBody>
      </p:sp>
      <p:sp>
        <p:nvSpPr>
          <p:cNvPr id="8" name="Title 1"/>
          <p:cNvSpPr txBox="1">
            <a:spLocks/>
          </p:cNvSpPr>
          <p:nvPr userDrawn="1"/>
        </p:nvSpPr>
        <p:spPr>
          <a:xfrm>
            <a:off x="467810" y="610865"/>
            <a:ext cx="7616143" cy="56104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25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bg1">
                    <a:lumMod val="9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b="1" dirty="0"/>
              <a:t>Click to edit Master title style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252FB9-B173-B746-BC64-1AB9D36BCBA0}" type="slidenum">
              <a:rPr lang="en-US" smtClean="0"/>
              <a:t>‹#›</a:t>
            </a:fld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4643" y="464560"/>
            <a:ext cx="1984477" cy="1092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061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C8B61-BC53-D649-8720-9AF52980927D}" type="datetimeFigureOut">
              <a:rPr lang="en-US" smtClean="0"/>
              <a:t>12/13/2019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252FB9-B173-B746-BC64-1AB9D36BCBA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716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://illinoisworknet.com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16338" y="4045906"/>
            <a:ext cx="5208608" cy="1766625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TITLE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/>
              <a:t>PLACEHOLDER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91735" y="469548"/>
            <a:ext cx="6072112" cy="750043"/>
          </a:xfrm>
        </p:spPr>
        <p:txBody>
          <a:bodyPr/>
          <a:lstStyle/>
          <a:p>
            <a:pPr algn="ctr"/>
            <a:r>
              <a:rPr lang="en-US" dirty="0"/>
              <a:t>DATE PLACEHOLDER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9342077" y="2017429"/>
            <a:ext cx="2682775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/>
              <a:t>PLACEHOLDER</a:t>
            </a:r>
            <a:br>
              <a:rPr lang="en-US" sz="2400" dirty="0"/>
            </a:br>
            <a:r>
              <a:rPr lang="en-US" sz="2400" dirty="0"/>
              <a:t>FOR </a:t>
            </a:r>
            <a:br>
              <a:rPr lang="en-US" sz="2400" dirty="0"/>
            </a:br>
            <a:r>
              <a:rPr lang="en-US" sz="2400" dirty="0"/>
              <a:t>YOUR</a:t>
            </a:r>
            <a:br>
              <a:rPr lang="en-US" sz="2400" dirty="0"/>
            </a:br>
            <a:r>
              <a:rPr lang="en-US" sz="2400" dirty="0"/>
              <a:t>LOGO</a:t>
            </a:r>
          </a:p>
        </p:txBody>
      </p:sp>
    </p:spTree>
    <p:extLst>
      <p:ext uri="{BB962C8B-B14F-4D97-AF65-F5344CB8AC3E}">
        <p14:creationId xmlns:p14="http://schemas.microsoft.com/office/powerpoint/2010/main" val="145098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TITLE PLACEHOLDER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56814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TITLE PLACEHOLDER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118167"/>
            <a:ext cx="10515600" cy="350793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B003BD-67DA-490F-88D6-8BC37B4248A5}"/>
              </a:ext>
            </a:extLst>
          </p:cNvPr>
          <p:cNvSpPr txBox="1"/>
          <p:nvPr/>
        </p:nvSpPr>
        <p:spPr>
          <a:xfrm>
            <a:off x="609600" y="5903893"/>
            <a:ext cx="110871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/>
              <a:t>The Illinois workNet® Center System, an American Job Center, is an equal opportunity employer/program. Auxiliary aids and services are available upon request to individuals with disabilities. All voice telephone numbers may be reached by persons using TTY/TDD equipment by calling TTY (800) 526-0844 or 711. This workforce product was funded by a grant awarded by the U.S. Department of </a:t>
            </a:r>
            <a:r>
              <a:rPr lang="en-US" sz="1200" dirty="0" err="1"/>
              <a:t>Laborʼs</a:t>
            </a:r>
            <a:r>
              <a:rPr lang="en-US" sz="1200" dirty="0"/>
              <a:t> Employment and Training Administration. For more information please refer to the footer at the bottom of any webpage at </a:t>
            </a:r>
            <a:r>
              <a:rPr lang="en-US" sz="1200" u="sng" dirty="0">
                <a:hlinkClick r:id="rId2"/>
              </a:rPr>
              <a:t>illinoisworknet.com</a:t>
            </a:r>
            <a:r>
              <a:rPr lang="en-US" sz="1200" dirty="0"/>
              <a:t>. – December 2019, v3</a:t>
            </a:r>
          </a:p>
        </p:txBody>
      </p:sp>
    </p:spTree>
    <p:extLst>
      <p:ext uri="{BB962C8B-B14F-4D97-AF65-F5344CB8AC3E}">
        <p14:creationId xmlns:p14="http://schemas.microsoft.com/office/powerpoint/2010/main" val="70264210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killLevel xmlns="9352c220-c5aa-4176-b310-478a54cdcce0">
      <Value>All Levels</Value>
    </SkillLevel>
    <SubAudience xmlns="9352c220-c5aa-4176-b310-478a54cdcce0"/>
    <Language xmlns="9352c220-c5aa-4176-b310-478a54cdcce0">English</Language>
    <Description0 xmlns="9352c220-c5aa-4176-b310-478a54cdcce0">This WIOA Works PowerPoint template can be used for WIOA presentation needs.</Description0>
    <DocumentType xmlns="9352c220-c5aa-4176-b310-478a54cdcce0">
      <Value>Marketing/Outreach</Value>
    </DocumentType>
    <MainCategory xmlns="9352c220-c5aa-4176-b310-478a54cdcce0">8</MainCategory>
    <GradeLevel xmlns="9352c220-c5aa-4176-b310-478a54cdcce0">
      <Value>&gt;12 Postsecondary</Value>
    </GradeLevel>
    <TaxCatchAll xmlns="6e83a1a5-9dab-4521-85db-ea3c8196acb3"/>
    <Site xmlns="9352c220-c5aa-4176-b310-478a54cdcce0">
      <Value>1</Value>
    </Site>
    <TaxKeywordTaxHTField xmlns="6e83a1a5-9dab-4521-85db-ea3c8196acb3">
      <Terms xmlns="http://schemas.microsoft.com/office/infopath/2007/PartnerControls"/>
    </TaxKeywordTaxHTField>
    <SubCategory xmlns="9352c220-c5aa-4176-b310-478a54cdcce0">62</SubCategory>
    <Audience xmlns="9352c220-c5aa-4176-b310-478a54cdcce0">
      <Value>3</Value>
    </Audience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F6E2995232B444AAB6157EDEECAC17B" ma:contentTypeVersion="28" ma:contentTypeDescription="Create a new document." ma:contentTypeScope="" ma:versionID="1f2e27e864f45066583ea3dd8cfbde85">
  <xsd:schema xmlns:xsd="http://www.w3.org/2001/XMLSchema" xmlns:xs="http://www.w3.org/2001/XMLSchema" xmlns:p="http://schemas.microsoft.com/office/2006/metadata/properties" xmlns:ns2="9352c220-c5aa-4176-b310-478a54cdcce0" xmlns:ns3="6e83a1a5-9dab-4521-85db-ea3c8196acb3" targetNamespace="http://schemas.microsoft.com/office/2006/metadata/properties" ma:root="true" ma:fieldsID="31a7c4638e4cd31596af6477553450d1" ns2:_="" ns3:_="">
    <xsd:import namespace="9352c220-c5aa-4176-b310-478a54cdcce0"/>
    <xsd:import namespace="6e83a1a5-9dab-4521-85db-ea3c8196acb3"/>
    <xsd:element name="properties">
      <xsd:complexType>
        <xsd:sequence>
          <xsd:element name="documentManagement">
            <xsd:complexType>
              <xsd:all>
                <xsd:element ref="ns2:Description0"/>
                <xsd:element ref="ns2:MainCategory"/>
                <xsd:element ref="ns2:SubCategory"/>
                <xsd:element ref="ns2:Audience" minOccurs="0"/>
                <xsd:element ref="ns2:SubAudience" minOccurs="0"/>
                <xsd:element ref="ns2:SkillLevel" minOccurs="0"/>
                <xsd:element ref="ns2:GradeLevel" minOccurs="0"/>
                <xsd:element ref="ns2:Language"/>
                <xsd:element ref="ns2:DocumentType" minOccurs="0"/>
                <xsd:element ref="ns2:Site" minOccurs="0"/>
                <xsd:element ref="ns3:TaxCatchAll" minOccurs="0"/>
                <xsd:element ref="ns3:TaxKeywordTaxHTFiel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352c220-c5aa-4176-b310-478a54cdcce0" elementFormDefault="qualified">
    <xsd:import namespace="http://schemas.microsoft.com/office/2006/documentManagement/types"/>
    <xsd:import namespace="http://schemas.microsoft.com/office/infopath/2007/PartnerControls"/>
    <xsd:element name="Description0" ma:index="8" ma:displayName="Description" ma:internalName="Description0" ma:readOnly="false">
      <xsd:simpleType>
        <xsd:restriction base="dms:Text">
          <xsd:maxLength value="255"/>
        </xsd:restriction>
      </xsd:simpleType>
    </xsd:element>
    <xsd:element name="MainCategory" ma:index="9" ma:displayName="MainCategory" ma:list="{c7896206-7b65-404d-ae21-b02c4b29aea2}" ma:internalName="MainCategory" ma:readOnly="false" ma:showField="Title" ma:web="6e83a1a5-9dab-4521-85db-ea3c8196acb3">
      <xsd:simpleType>
        <xsd:restriction base="dms:Lookup"/>
      </xsd:simpleType>
    </xsd:element>
    <xsd:element name="SubCategory" ma:index="10" ma:displayName="SubCategory" ma:list="{2201361c-1d54-4276-95f0-f2ea81323aa2}" ma:internalName="SubCategory" ma:readOnly="false" ma:showField="Title" ma:web="6e83a1a5-9dab-4521-85db-ea3c8196acb3">
      <xsd:simpleType>
        <xsd:restriction base="dms:Lookup"/>
      </xsd:simpleType>
    </xsd:element>
    <xsd:element name="Audience" ma:index="11" nillable="true" ma:displayName="Audience" ma:list="{4b1c6106-8d5f-4a38-b368-5f452bed3ee8}" ma:internalName="Audience" ma:readOnly="false" ma:showField="Title" ma:web="6e83a1a5-9dab-4521-85db-ea3c8196acb3" ma:requiredMultiChoice="true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ubAudience" ma:index="12" nillable="true" ma:displayName="SubAudience" ma:list="{60e689b0-3baf-46ef-b31e-b9aaee200c6d}" ma:internalName="SubAudience" ma:readOnly="false" ma:showField="Title" ma:web="6e83a1a5-9dab-4521-85db-ea3c8196ac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killLevel" ma:index="13" nillable="true" ma:displayName="SkillLevel" ma:internalName="SkillLevel" ma:readOnly="false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All Levels"/>
                    <xsd:enumeration value="Minimal skill level"/>
                    <xsd:enumeration value="Intermediate skill level"/>
                    <xsd:enumeration value="Technical skill level"/>
                  </xsd:restriction>
                </xsd:simpleType>
              </xsd:element>
            </xsd:sequence>
          </xsd:extension>
        </xsd:complexContent>
      </xsd:complexType>
    </xsd:element>
    <xsd:element name="GradeLevel" ma:index="14" nillable="true" ma:displayName="GradeLevel" ma:internalName="GradeLevel" ma:readOnly="false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7-8 Middle School"/>
                    <xsd:enumeration value="9-12 High School"/>
                    <xsd:enumeration value="&gt;12 Postsecondary"/>
                  </xsd:restriction>
                </xsd:simpleType>
              </xsd:element>
            </xsd:sequence>
          </xsd:extension>
        </xsd:complexContent>
      </xsd:complexType>
    </xsd:element>
    <xsd:element name="Language" ma:index="15" ma:displayName="Language" ma:default="English" ma:format="Dropdown" ma:internalName="Language" ma:readOnly="false">
      <xsd:simpleType>
        <xsd:restriction base="dms:Choice">
          <xsd:enumeration value="Arabic"/>
          <xsd:enumeration value="Chinese"/>
          <xsd:enumeration value="English"/>
          <xsd:enumeration value="Polish"/>
          <xsd:enumeration value="Spanish"/>
          <xsd:enumeration value="Other"/>
        </xsd:restriction>
      </xsd:simpleType>
    </xsd:element>
    <xsd:element name="DocumentType" ma:index="16" nillable="true" ma:displayName="DocumentType" ma:internalName="DocumentType" ma:readOnly="false" ma:requiredMultiChoice="true">
      <xsd:complexType>
        <xsd:complexContent>
          <xsd:extension base="dms:MultiChoice">
            <xsd:sequence>
              <xsd:element name="Value" maxOccurs="unbounded" minOccurs="0" nillable="true">
                <xsd:simpleType>
                  <xsd:restriction base="dms:Choice">
                    <xsd:enumeration value="Curriculum"/>
                    <xsd:enumeration value="Forms"/>
                    <xsd:enumeration value="Flyers"/>
                    <xsd:enumeration value="Guides"/>
                    <xsd:enumeration value="Images/Icons"/>
                    <xsd:enumeration value="Infographics"/>
                    <xsd:enumeration value="Informational"/>
                    <xsd:enumeration value="Instructions"/>
                    <xsd:enumeration value="Marketing/Outreach"/>
                    <xsd:enumeration value="Presentations"/>
                    <xsd:enumeration value="Report"/>
                    <xsd:enumeration value="Worksheets"/>
                  </xsd:restriction>
                </xsd:simpleType>
              </xsd:element>
            </xsd:sequence>
          </xsd:extension>
        </xsd:complexContent>
      </xsd:complexType>
    </xsd:element>
    <xsd:element name="Site" ma:index="17" nillable="true" ma:displayName="Site" ma:list="{cf69f43f-b565-45cb-9f11-9d848faecc07}" ma:internalName="Site" ma:readOnly="false" ma:showField="Title" ma:web="6e83a1a5-9dab-4521-85db-ea3c8196ac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e83a1a5-9dab-4521-85db-ea3c8196acb3" elementFormDefault="qualified">
    <xsd:import namespace="http://schemas.microsoft.com/office/2006/documentManagement/types"/>
    <xsd:import namespace="http://schemas.microsoft.com/office/infopath/2007/PartnerControls"/>
    <xsd:element name="TaxCatchAll" ma:index="19" nillable="true" ma:displayName="Taxonomy Catch All Column" ma:hidden="true" ma:list="{4f79118d-4af0-4af8-96a4-605c4274c427}" ma:internalName="TaxCatchAll" ma:showField="CatchAllData" ma:web="6e83a1a5-9dab-4521-85db-ea3c8196acb3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KeywordTaxHTField" ma:index="20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96C5C6E-344F-40E8-9470-6BC2E8035B93}">
  <ds:schemaRefs>
    <ds:schemaRef ds:uri="http://purl.org/dc/elements/1.1/"/>
    <ds:schemaRef ds:uri="http://schemas.microsoft.com/office/2006/metadata/properties"/>
    <ds:schemaRef ds:uri="b232027f-f793-4d4e-bdc9-80b80d69b2b2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2006/documentManagement/types"/>
    <ds:schemaRef ds:uri="http://schemas.microsoft.com/office/infopath/2007/PartnerControls"/>
    <ds:schemaRef ds:uri="96f30d93-5c76-4ce5-84f7-1cbff20c2e0a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91E7A8AB-5553-4A78-B6E9-5DC61B313455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06FCEA16-96BB-4CEE-A10F-E8BA1C20FEC9}"/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120</Words>
  <Application>Microsoft Office PowerPoint</Application>
  <PresentationFormat>Widescreen</PresentationFormat>
  <Paragraphs>6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TITLE PLACEHOLDER</vt:lpstr>
      <vt:lpstr>TITLE PLACEHOLDER</vt:lpstr>
      <vt:lpstr>TITLE PLACEHOLDER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Local Board WIOA Update</dc:title>
  <dc:creator>Jessica Betz</dc:creator>
  <cp:keywords/>
  <cp:lastModifiedBy>David Garvey</cp:lastModifiedBy>
  <cp:revision>14</cp:revision>
  <dcterms:created xsi:type="dcterms:W3CDTF">2017-04-24T20:34:09Z</dcterms:created>
  <dcterms:modified xsi:type="dcterms:W3CDTF">2019-12-13T22:23:45Z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axKeyword">
    <vt:lpwstr/>
  </property>
  <property fmtid="{D5CDD505-2E9C-101B-9397-08002B2CF9AE}" pid="3" name="ContentTypeId">
    <vt:lpwstr>0x010100BF6E2995232B444AAB6157EDEECAC17B</vt:lpwstr>
  </property>
</Properties>
</file>