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657" r:id="rId5"/>
    <p:sldId id="278" r:id="rId6"/>
    <p:sldId id="416" r:id="rId7"/>
    <p:sldId id="369" r:id="rId8"/>
    <p:sldId id="415" r:id="rId9"/>
    <p:sldId id="284" r:id="rId10"/>
    <p:sldId id="371" r:id="rId11"/>
    <p:sldId id="653" r:id="rId12"/>
    <p:sldId id="373" r:id="rId13"/>
    <p:sldId id="377" r:id="rId14"/>
    <p:sldId id="381" r:id="rId15"/>
    <p:sldId id="660" r:id="rId16"/>
    <p:sldId id="661" r:id="rId17"/>
    <p:sldId id="664" r:id="rId18"/>
    <p:sldId id="666" r:id="rId19"/>
    <p:sldId id="665" r:id="rId20"/>
    <p:sldId id="667" r:id="rId21"/>
    <p:sldId id="668" r:id="rId22"/>
    <p:sldId id="382" r:id="rId23"/>
    <p:sldId id="384" r:id="rId24"/>
    <p:sldId id="677" r:id="rId25"/>
    <p:sldId id="672" r:id="rId26"/>
    <p:sldId id="669" r:id="rId27"/>
    <p:sldId id="674" r:id="rId28"/>
    <p:sldId id="675" r:id="rId29"/>
    <p:sldId id="676" r:id="rId30"/>
    <p:sldId id="460" r:id="rId31"/>
    <p:sldId id="366" r:id="rId32"/>
    <p:sldId id="290" r:id="rId33"/>
    <p:sldId id="652" r:id="rId34"/>
  </p:sldIdLst>
  <p:sldSz cx="12188825" cy="6858000"/>
  <p:notesSz cx="7023100" cy="93091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Foster" initials="BF" lastIdx="1" clrIdx="0"/>
  <p:cmAuthor id="2" name="Kristen Cullotta" initials="KC" lastIdx="1" clrIdx="1"/>
  <p:cmAuthor id="3" name="Francheska Feliciano" initials="FF" lastIdx="6" clrIdx="2">
    <p:extLst>
      <p:ext uri="{19B8F6BF-5375-455C-9EA6-DF929625EA0E}">
        <p15:presenceInfo xmlns:p15="http://schemas.microsoft.com/office/powerpoint/2012/main" userId="S-1-5-21-861567501-436374069-725345543-1569" providerId="AD"/>
      </p:ext>
    </p:extLst>
  </p:cmAuthor>
  <p:cmAuthor id="4" name="Mercedes Gutierrez" initials="MG" lastIdx="2" clrIdx="3">
    <p:extLst>
      <p:ext uri="{19B8F6BF-5375-455C-9EA6-DF929625EA0E}">
        <p15:presenceInfo xmlns:p15="http://schemas.microsoft.com/office/powerpoint/2012/main" userId="Mercedes Gutier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0"/>
    <a:srgbClr val="CA6F34"/>
    <a:srgbClr val="007737"/>
    <a:srgbClr val="D84724"/>
    <a:srgbClr val="743F6A"/>
    <a:srgbClr val="7F511B"/>
    <a:srgbClr val="019393"/>
    <a:srgbClr val="A61344"/>
    <a:srgbClr val="006231"/>
    <a:srgbClr val="75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5AEF9-5384-4CCB-9036-541A651AF355}" v="287" dt="2020-07-01T14:40:2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7610" autoAdjust="0"/>
  </p:normalViewPr>
  <p:slideViewPr>
    <p:cSldViewPr>
      <p:cViewPr varScale="1">
        <p:scale>
          <a:sx n="62" d="100"/>
          <a:sy n="62" d="100"/>
        </p:scale>
        <p:origin x="1306" y="62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-16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Gutierrez" userId="cfa82efd-095d-4728-a823-2f1b2f442ba0" providerId="ADAL" clId="{3645AEF9-5384-4CCB-9036-541A651AF355}"/>
    <pc:docChg chg="undo custSel addSld delSld modSld sldOrd">
      <pc:chgData name="Mercedes Gutierrez" userId="cfa82efd-095d-4728-a823-2f1b2f442ba0" providerId="ADAL" clId="{3645AEF9-5384-4CCB-9036-541A651AF355}" dt="2020-07-01T18:26:34.693" v="17344" actId="6549"/>
      <pc:docMkLst>
        <pc:docMk/>
      </pc:docMkLst>
      <pc:sldChg chg="modSp mod modNotesTx">
        <pc:chgData name="Mercedes Gutierrez" userId="cfa82efd-095d-4728-a823-2f1b2f442ba0" providerId="ADAL" clId="{3645AEF9-5384-4CCB-9036-541A651AF355}" dt="2020-07-01T13:33:51.430" v="16901" actId="1076"/>
        <pc:sldMkLst>
          <pc:docMk/>
          <pc:sldMk cId="2736821735" sldId="278"/>
        </pc:sldMkLst>
        <pc:spChg chg="mod">
          <ac:chgData name="Mercedes Gutierrez" userId="cfa82efd-095d-4728-a823-2f1b2f442ba0" providerId="ADAL" clId="{3645AEF9-5384-4CCB-9036-541A651AF355}" dt="2020-07-01T13:33:41.706" v="16899" actId="20577"/>
          <ac:spMkLst>
            <pc:docMk/>
            <pc:sldMk cId="2736821735" sldId="278"/>
            <ac:spMk id="2" creationId="{00000000-0000-0000-0000-000000000000}"/>
          </ac:spMkLst>
        </pc:spChg>
        <pc:picChg chg="mod">
          <ac:chgData name="Mercedes Gutierrez" userId="cfa82efd-095d-4728-a823-2f1b2f442ba0" providerId="ADAL" clId="{3645AEF9-5384-4CCB-9036-541A651AF355}" dt="2020-07-01T13:33:48.840" v="16900" actId="1076"/>
          <ac:picMkLst>
            <pc:docMk/>
            <pc:sldMk cId="2736821735" sldId="278"/>
            <ac:picMk id="7" creationId="{A48FDB87-7777-4971-B9A5-8701E855A98E}"/>
          </ac:picMkLst>
        </pc:picChg>
        <pc:picChg chg="mod">
          <ac:chgData name="Mercedes Gutierrez" userId="cfa82efd-095d-4728-a823-2f1b2f442ba0" providerId="ADAL" clId="{3645AEF9-5384-4CCB-9036-541A651AF355}" dt="2020-07-01T13:33:51.430" v="16901" actId="1076"/>
          <ac:picMkLst>
            <pc:docMk/>
            <pc:sldMk cId="2736821735" sldId="278"/>
            <ac:picMk id="13" creationId="{DC6E5AC8-8A40-4B2B-B975-E069E16C8335}"/>
          </ac:picMkLst>
        </pc:picChg>
      </pc:sldChg>
      <pc:sldChg chg="modSp mod modNotesTx">
        <pc:chgData name="Mercedes Gutierrez" userId="cfa82efd-095d-4728-a823-2f1b2f442ba0" providerId="ADAL" clId="{3645AEF9-5384-4CCB-9036-541A651AF355}" dt="2020-07-01T18:25:46.909" v="17327" actId="6549"/>
        <pc:sldMkLst>
          <pc:docMk/>
          <pc:sldMk cId="3299486288" sldId="284"/>
        </pc:sldMkLst>
        <pc:spChg chg="mod">
          <ac:chgData name="Mercedes Gutierrez" userId="cfa82efd-095d-4728-a823-2f1b2f442ba0" providerId="ADAL" clId="{3645AEF9-5384-4CCB-9036-541A651AF355}" dt="2020-06-23T19:18:22.772" v="441" actId="1076"/>
          <ac:spMkLst>
            <pc:docMk/>
            <pc:sldMk cId="3299486288" sldId="284"/>
            <ac:spMk id="14" creationId="{00000000-0000-0000-0000-000000000000}"/>
          </ac:spMkLst>
        </pc:spChg>
      </pc:sldChg>
      <pc:sldChg chg="modNotesTx">
        <pc:chgData name="Mercedes Gutierrez" userId="cfa82efd-095d-4728-a823-2f1b2f442ba0" providerId="ADAL" clId="{3645AEF9-5384-4CCB-9036-541A651AF355}" dt="2020-07-01T18:26:34.693" v="17344" actId="6549"/>
        <pc:sldMkLst>
          <pc:docMk/>
          <pc:sldMk cId="2479806921" sldId="366"/>
        </pc:sldMkLst>
      </pc:sldChg>
      <pc:sldChg chg="modNotesTx">
        <pc:chgData name="Mercedes Gutierrez" userId="cfa82efd-095d-4728-a823-2f1b2f442ba0" providerId="ADAL" clId="{3645AEF9-5384-4CCB-9036-541A651AF355}" dt="2020-07-01T18:25:41.830" v="17325" actId="6549"/>
        <pc:sldMkLst>
          <pc:docMk/>
          <pc:sldMk cId="3296668202" sldId="369"/>
        </pc:sldMkLst>
      </pc:sldChg>
      <pc:sldChg chg="modSp mod">
        <pc:chgData name="Mercedes Gutierrez" userId="cfa82efd-095d-4728-a823-2f1b2f442ba0" providerId="ADAL" clId="{3645AEF9-5384-4CCB-9036-541A651AF355}" dt="2020-06-23T19:19:37.290" v="464" actId="1036"/>
        <pc:sldMkLst>
          <pc:docMk/>
          <pc:sldMk cId="3798181087" sldId="371"/>
        </pc:sldMkLst>
        <pc:spChg chg="mod">
          <ac:chgData name="Mercedes Gutierrez" userId="cfa82efd-095d-4728-a823-2f1b2f442ba0" providerId="ADAL" clId="{3645AEF9-5384-4CCB-9036-541A651AF355}" dt="2020-06-23T19:19:32.535" v="462" actId="6549"/>
          <ac:spMkLst>
            <pc:docMk/>
            <pc:sldMk cId="3798181087" sldId="371"/>
            <ac:spMk id="3" creationId="{00000000-0000-0000-0000-000000000000}"/>
          </ac:spMkLst>
        </pc:spChg>
        <pc:spChg chg="mod">
          <ac:chgData name="Mercedes Gutierrez" userId="cfa82efd-095d-4728-a823-2f1b2f442ba0" providerId="ADAL" clId="{3645AEF9-5384-4CCB-9036-541A651AF355}" dt="2020-06-23T19:19:29.096" v="460" actId="6549"/>
          <ac:spMkLst>
            <pc:docMk/>
            <pc:sldMk cId="3798181087" sldId="371"/>
            <ac:spMk id="10" creationId="{4FA8DD52-7D6E-4F1E-B275-7EA9346A2395}"/>
          </ac:spMkLst>
        </pc:spChg>
        <pc:picChg chg="mod">
          <ac:chgData name="Mercedes Gutierrez" userId="cfa82efd-095d-4728-a823-2f1b2f442ba0" providerId="ADAL" clId="{3645AEF9-5384-4CCB-9036-541A651AF355}" dt="2020-06-23T19:19:37.290" v="464" actId="1036"/>
          <ac:picMkLst>
            <pc:docMk/>
            <pc:sldMk cId="3798181087" sldId="371"/>
            <ac:picMk id="6" creationId="{F8D4BF47-D426-4473-AE5A-68767AFCAA61}"/>
          </ac:picMkLst>
        </pc:picChg>
      </pc:sldChg>
      <pc:sldChg chg="modSp mod modNotesTx">
        <pc:chgData name="Mercedes Gutierrez" userId="cfa82efd-095d-4728-a823-2f1b2f442ba0" providerId="ADAL" clId="{3645AEF9-5384-4CCB-9036-541A651AF355}" dt="2020-07-01T18:25:51.757" v="17328" actId="6549"/>
        <pc:sldMkLst>
          <pc:docMk/>
          <pc:sldMk cId="3981014654" sldId="373"/>
        </pc:sldMkLst>
        <pc:spChg chg="mod">
          <ac:chgData name="Mercedes Gutierrez" userId="cfa82efd-095d-4728-a823-2f1b2f442ba0" providerId="ADAL" clId="{3645AEF9-5384-4CCB-9036-541A651AF355}" dt="2020-06-23T19:11:19.223" v="128" actId="6549"/>
          <ac:spMkLst>
            <pc:docMk/>
            <pc:sldMk cId="3981014654" sldId="373"/>
            <ac:spMk id="3" creationId="{00000000-0000-0000-0000-000000000000}"/>
          </ac:spMkLst>
        </pc:spChg>
      </pc:sldChg>
      <pc:sldChg chg="modNotesTx">
        <pc:chgData name="Mercedes Gutierrez" userId="cfa82efd-095d-4728-a823-2f1b2f442ba0" providerId="ADAL" clId="{3645AEF9-5384-4CCB-9036-541A651AF355}" dt="2020-07-01T18:25:54.293" v="17329" actId="6549"/>
        <pc:sldMkLst>
          <pc:docMk/>
          <pc:sldMk cId="1879332134" sldId="377"/>
        </pc:sldMkLst>
      </pc:sldChg>
      <pc:sldChg chg="modSp mod modNotesTx">
        <pc:chgData name="Mercedes Gutierrez" userId="cfa82efd-095d-4728-a823-2f1b2f442ba0" providerId="ADAL" clId="{3645AEF9-5384-4CCB-9036-541A651AF355}" dt="2020-07-01T18:25:57.949" v="17330" actId="6549"/>
        <pc:sldMkLst>
          <pc:docMk/>
          <pc:sldMk cId="1450778843" sldId="381"/>
        </pc:sldMkLst>
        <pc:spChg chg="mod">
          <ac:chgData name="Mercedes Gutierrez" userId="cfa82efd-095d-4728-a823-2f1b2f442ba0" providerId="ADAL" clId="{3645AEF9-5384-4CCB-9036-541A651AF355}" dt="2020-06-23T19:11:39.414" v="141" actId="20577"/>
          <ac:spMkLst>
            <pc:docMk/>
            <pc:sldMk cId="1450778843" sldId="381"/>
            <ac:spMk id="3" creationId="{00000000-0000-0000-0000-000000000000}"/>
          </ac:spMkLst>
        </pc:spChg>
        <pc:picChg chg="mod">
          <ac:chgData name="Mercedes Gutierrez" userId="cfa82efd-095d-4728-a823-2f1b2f442ba0" providerId="ADAL" clId="{3645AEF9-5384-4CCB-9036-541A651AF355}" dt="2020-06-23T19:11:42.521" v="142" actId="1076"/>
          <ac:picMkLst>
            <pc:docMk/>
            <pc:sldMk cId="1450778843" sldId="381"/>
            <ac:picMk id="5" creationId="{00000000-0000-0000-0000-000000000000}"/>
          </ac:picMkLst>
        </pc:picChg>
      </pc:sldChg>
      <pc:sldChg chg="modSp mod modNotesTx">
        <pc:chgData name="Mercedes Gutierrez" userId="cfa82efd-095d-4728-a823-2f1b2f442ba0" providerId="ADAL" clId="{3645AEF9-5384-4CCB-9036-541A651AF355}" dt="2020-07-01T18:26:16.654" v="17338" actId="6549"/>
        <pc:sldMkLst>
          <pc:docMk/>
          <pc:sldMk cId="3214841531" sldId="382"/>
        </pc:sldMkLst>
        <pc:spChg chg="mod">
          <ac:chgData name="Mercedes Gutierrez" userId="cfa82efd-095d-4728-a823-2f1b2f442ba0" providerId="ADAL" clId="{3645AEF9-5384-4CCB-9036-541A651AF355}" dt="2020-06-23T19:10:06.634" v="122" actId="255"/>
          <ac:spMkLst>
            <pc:docMk/>
            <pc:sldMk cId="3214841531" sldId="382"/>
            <ac:spMk id="3" creationId="{00000000-0000-0000-0000-000000000000}"/>
          </ac:spMkLst>
        </pc:spChg>
        <pc:picChg chg="mod">
          <ac:chgData name="Mercedes Gutierrez" userId="cfa82efd-095d-4728-a823-2f1b2f442ba0" providerId="ADAL" clId="{3645AEF9-5384-4CCB-9036-541A651AF355}" dt="2020-06-23T19:08:53.503" v="113" actId="1076"/>
          <ac:picMkLst>
            <pc:docMk/>
            <pc:sldMk cId="3214841531" sldId="382"/>
            <ac:picMk id="12" creationId="{887C1932-B945-4D10-92F5-6DE7B9A0C937}"/>
          </ac:picMkLst>
        </pc:picChg>
      </pc:sldChg>
      <pc:sldChg chg="modNotesTx">
        <pc:chgData name="Mercedes Gutierrez" userId="cfa82efd-095d-4728-a823-2f1b2f442ba0" providerId="ADAL" clId="{3645AEF9-5384-4CCB-9036-541A651AF355}" dt="2020-07-01T18:26:18.565" v="17339" actId="6549"/>
        <pc:sldMkLst>
          <pc:docMk/>
          <pc:sldMk cId="3105422619" sldId="384"/>
        </pc:sldMkLst>
      </pc:sldChg>
      <pc:sldChg chg="modSp mod modNotesTx">
        <pc:chgData name="Mercedes Gutierrez" userId="cfa82efd-095d-4728-a823-2f1b2f442ba0" providerId="ADAL" clId="{3645AEF9-5384-4CCB-9036-541A651AF355}" dt="2020-07-01T18:25:44.282" v="17326" actId="6549"/>
        <pc:sldMkLst>
          <pc:docMk/>
          <pc:sldMk cId="2257002360" sldId="415"/>
        </pc:sldMkLst>
        <pc:spChg chg="mod">
          <ac:chgData name="Mercedes Gutierrez" userId="cfa82efd-095d-4728-a823-2f1b2f442ba0" providerId="ADAL" clId="{3645AEF9-5384-4CCB-9036-541A651AF355}" dt="2020-07-01T02:25:26.442" v="1514" actId="14100"/>
          <ac:spMkLst>
            <pc:docMk/>
            <pc:sldMk cId="2257002360" sldId="415"/>
            <ac:spMk id="13" creationId="{007AAB55-49D9-4C7D-8DCA-A611555ECBD5}"/>
          </ac:spMkLst>
        </pc:spChg>
      </pc:sldChg>
      <pc:sldChg chg="modSp mod modNotesTx">
        <pc:chgData name="Mercedes Gutierrez" userId="cfa82efd-095d-4728-a823-2f1b2f442ba0" providerId="ADAL" clId="{3645AEF9-5384-4CCB-9036-541A651AF355}" dt="2020-07-01T18:25:39.888" v="17324" actId="6549"/>
        <pc:sldMkLst>
          <pc:docMk/>
          <pc:sldMk cId="2308816676" sldId="416"/>
        </pc:sldMkLst>
        <pc:spChg chg="mod">
          <ac:chgData name="Mercedes Gutierrez" userId="cfa82efd-095d-4728-a823-2f1b2f442ba0" providerId="ADAL" clId="{3645AEF9-5384-4CCB-9036-541A651AF355}" dt="2020-06-23T19:10:52.681" v="124" actId="6549"/>
          <ac:spMkLst>
            <pc:docMk/>
            <pc:sldMk cId="2308816676" sldId="416"/>
            <ac:spMk id="5" creationId="{00000000-0000-0000-0000-000000000000}"/>
          </ac:spMkLst>
        </pc:spChg>
      </pc:sldChg>
      <pc:sldChg chg="del">
        <pc:chgData name="Mercedes Gutierrez" userId="cfa82efd-095d-4728-a823-2f1b2f442ba0" providerId="ADAL" clId="{3645AEF9-5384-4CCB-9036-541A651AF355}" dt="2020-06-23T18:44:19.535" v="9" actId="47"/>
        <pc:sldMkLst>
          <pc:docMk/>
          <pc:sldMk cId="2225358424" sldId="421"/>
        </pc:sldMkLst>
      </pc:sldChg>
      <pc:sldChg chg="modSp mod">
        <pc:chgData name="Mercedes Gutierrez" userId="cfa82efd-095d-4728-a823-2f1b2f442ba0" providerId="ADAL" clId="{3645AEF9-5384-4CCB-9036-541A651AF355}" dt="2020-06-23T19:20:19.887" v="468" actId="12"/>
        <pc:sldMkLst>
          <pc:docMk/>
          <pc:sldMk cId="2449878028" sldId="460"/>
        </pc:sldMkLst>
        <pc:spChg chg="mod">
          <ac:chgData name="Mercedes Gutierrez" userId="cfa82efd-095d-4728-a823-2f1b2f442ba0" providerId="ADAL" clId="{3645AEF9-5384-4CCB-9036-541A651AF355}" dt="2020-06-23T19:20:19.887" v="468" actId="12"/>
          <ac:spMkLst>
            <pc:docMk/>
            <pc:sldMk cId="2449878028" sldId="460"/>
            <ac:spMk id="3" creationId="{00000000-0000-0000-0000-000000000000}"/>
          </ac:spMkLst>
        </pc:spChg>
        <pc:picChg chg="mod">
          <ac:chgData name="Mercedes Gutierrez" userId="cfa82efd-095d-4728-a823-2f1b2f442ba0" providerId="ADAL" clId="{3645AEF9-5384-4CCB-9036-541A651AF355}" dt="2020-06-23T19:18:04.042" v="440" actId="1076"/>
          <ac:picMkLst>
            <pc:docMk/>
            <pc:sldMk cId="2449878028" sldId="460"/>
            <ac:picMk id="11" creationId="{0885E716-0713-492F-BB7A-404A1B0A753F}"/>
          </ac:picMkLst>
        </pc:picChg>
      </pc:sldChg>
      <pc:sldChg chg="ord">
        <pc:chgData name="Mercedes Gutierrez" userId="cfa82efd-095d-4728-a823-2f1b2f442ba0" providerId="ADAL" clId="{3645AEF9-5384-4CCB-9036-541A651AF355}" dt="2020-07-01T18:26:32.639" v="17343"/>
        <pc:sldMkLst>
          <pc:docMk/>
          <pc:sldMk cId="3278312588" sldId="652"/>
        </pc:sldMkLst>
      </pc:sldChg>
      <pc:sldChg chg="modSp mod">
        <pc:chgData name="Mercedes Gutierrez" userId="cfa82efd-095d-4728-a823-2f1b2f442ba0" providerId="ADAL" clId="{3645AEF9-5384-4CCB-9036-541A651AF355}" dt="2020-06-23T19:04:45.160" v="75" actId="207"/>
        <pc:sldMkLst>
          <pc:docMk/>
          <pc:sldMk cId="342903303" sldId="653"/>
        </pc:sldMkLst>
        <pc:spChg chg="mod">
          <ac:chgData name="Mercedes Gutierrez" userId="cfa82efd-095d-4728-a823-2f1b2f442ba0" providerId="ADAL" clId="{3645AEF9-5384-4CCB-9036-541A651AF355}" dt="2020-06-23T19:04:35.969" v="73" actId="207"/>
          <ac:spMkLst>
            <pc:docMk/>
            <pc:sldMk cId="342903303" sldId="653"/>
            <ac:spMk id="13" creationId="{3D43DD3F-DEBC-4BA6-B24C-83F925AD624C}"/>
          </ac:spMkLst>
        </pc:spChg>
        <pc:spChg chg="mod">
          <ac:chgData name="Mercedes Gutierrez" userId="cfa82efd-095d-4728-a823-2f1b2f442ba0" providerId="ADAL" clId="{3645AEF9-5384-4CCB-9036-541A651AF355}" dt="2020-06-23T19:02:46.023" v="52" actId="1076"/>
          <ac:spMkLst>
            <pc:docMk/>
            <pc:sldMk cId="342903303" sldId="653"/>
            <ac:spMk id="15" creationId="{ED154365-AADC-48A0-86B0-097A372DAA9C}"/>
          </ac:spMkLst>
        </pc:spChg>
        <pc:spChg chg="mod">
          <ac:chgData name="Mercedes Gutierrez" userId="cfa82efd-095d-4728-a823-2f1b2f442ba0" providerId="ADAL" clId="{3645AEF9-5384-4CCB-9036-541A651AF355}" dt="2020-06-23T19:04:42.309" v="74" actId="207"/>
          <ac:spMkLst>
            <pc:docMk/>
            <pc:sldMk cId="342903303" sldId="653"/>
            <ac:spMk id="17" creationId="{D2902692-D4F1-463A-BDEC-21DF33285239}"/>
          </ac:spMkLst>
        </pc:spChg>
        <pc:spChg chg="mod">
          <ac:chgData name="Mercedes Gutierrez" userId="cfa82efd-095d-4728-a823-2f1b2f442ba0" providerId="ADAL" clId="{3645AEF9-5384-4CCB-9036-541A651AF355}" dt="2020-06-23T19:04:45.160" v="75" actId="207"/>
          <ac:spMkLst>
            <pc:docMk/>
            <pc:sldMk cId="342903303" sldId="653"/>
            <ac:spMk id="20" creationId="{239AF920-B69C-4FA6-95DE-83993ACA17E6}"/>
          </ac:spMkLst>
        </pc:spChg>
      </pc:sldChg>
      <pc:sldChg chg="del">
        <pc:chgData name="Mercedes Gutierrez" userId="cfa82efd-095d-4728-a823-2f1b2f442ba0" providerId="ADAL" clId="{3645AEF9-5384-4CCB-9036-541A651AF355}" dt="2020-06-23T18:44:19.535" v="9" actId="47"/>
        <pc:sldMkLst>
          <pc:docMk/>
          <pc:sldMk cId="1005625763" sldId="654"/>
        </pc:sldMkLst>
      </pc:sldChg>
      <pc:sldChg chg="addSp delSp modSp mod modNotesTx">
        <pc:chgData name="Mercedes Gutierrez" userId="cfa82efd-095d-4728-a823-2f1b2f442ba0" providerId="ADAL" clId="{3645AEF9-5384-4CCB-9036-541A651AF355}" dt="2020-07-01T18:25:35.172" v="17323" actId="6549"/>
        <pc:sldMkLst>
          <pc:docMk/>
          <pc:sldMk cId="585504478" sldId="657"/>
        </pc:sldMkLst>
        <pc:spChg chg="add del mod">
          <ac:chgData name="Mercedes Gutierrez" userId="cfa82efd-095d-4728-a823-2f1b2f442ba0" providerId="ADAL" clId="{3645AEF9-5384-4CCB-9036-541A651AF355}" dt="2020-06-30T23:11:40.097" v="475" actId="478"/>
          <ac:spMkLst>
            <pc:docMk/>
            <pc:sldMk cId="585504478" sldId="657"/>
            <ac:spMk id="13" creationId="{369C2586-9406-454E-A72A-59E05DF2F98B}"/>
          </ac:spMkLst>
        </pc:spChg>
      </pc:sldChg>
      <pc:sldChg chg="modSp mod modNotesTx">
        <pc:chgData name="Mercedes Gutierrez" userId="cfa82efd-095d-4728-a823-2f1b2f442ba0" providerId="ADAL" clId="{3645AEF9-5384-4CCB-9036-541A651AF355}" dt="2020-07-01T18:25:59.987" v="17331" actId="6549"/>
        <pc:sldMkLst>
          <pc:docMk/>
          <pc:sldMk cId="3366876973" sldId="660"/>
        </pc:sldMkLst>
        <pc:picChg chg="mod">
          <ac:chgData name="Mercedes Gutierrez" userId="cfa82efd-095d-4728-a823-2f1b2f442ba0" providerId="ADAL" clId="{3645AEF9-5384-4CCB-9036-541A651AF355}" dt="2020-06-23T19:06:36.046" v="82" actId="1076"/>
          <ac:picMkLst>
            <pc:docMk/>
            <pc:sldMk cId="3366876973" sldId="660"/>
            <ac:picMk id="4" creationId="{874AF8B1-4E99-4C75-938D-B38CB798855B}"/>
          </ac:picMkLst>
        </pc:picChg>
      </pc:sldChg>
      <pc:sldChg chg="modSp mod modNotesTx">
        <pc:chgData name="Mercedes Gutierrez" userId="cfa82efd-095d-4728-a823-2f1b2f442ba0" providerId="ADAL" clId="{3645AEF9-5384-4CCB-9036-541A651AF355}" dt="2020-07-01T18:26:02.700" v="17332" actId="6549"/>
        <pc:sldMkLst>
          <pc:docMk/>
          <pc:sldMk cId="491874738" sldId="661"/>
        </pc:sldMkLst>
        <pc:picChg chg="mod">
          <ac:chgData name="Mercedes Gutierrez" userId="cfa82efd-095d-4728-a823-2f1b2f442ba0" providerId="ADAL" clId="{3645AEF9-5384-4CCB-9036-541A651AF355}" dt="2020-06-23T19:06:25.761" v="81" actId="1076"/>
          <ac:picMkLst>
            <pc:docMk/>
            <pc:sldMk cId="491874738" sldId="661"/>
            <ac:picMk id="9" creationId="{9F3122F7-FA27-4828-8A33-3FEB82462D24}"/>
          </ac:picMkLst>
        </pc:picChg>
      </pc:sldChg>
      <pc:sldChg chg="modNotesTx">
        <pc:chgData name="Mercedes Gutierrez" userId="cfa82efd-095d-4728-a823-2f1b2f442ba0" providerId="ADAL" clId="{3645AEF9-5384-4CCB-9036-541A651AF355}" dt="2020-07-01T18:26:04.685" v="17333" actId="6549"/>
        <pc:sldMkLst>
          <pc:docMk/>
          <pc:sldMk cId="1859999497" sldId="664"/>
        </pc:sldMkLst>
      </pc:sldChg>
      <pc:sldChg chg="modNotesTx">
        <pc:chgData name="Mercedes Gutierrez" userId="cfa82efd-095d-4728-a823-2f1b2f442ba0" providerId="ADAL" clId="{3645AEF9-5384-4CCB-9036-541A651AF355}" dt="2020-07-01T18:26:10.216" v="17335" actId="6549"/>
        <pc:sldMkLst>
          <pc:docMk/>
          <pc:sldMk cId="67359975" sldId="665"/>
        </pc:sldMkLst>
      </pc:sldChg>
      <pc:sldChg chg="modNotesTx">
        <pc:chgData name="Mercedes Gutierrez" userId="cfa82efd-095d-4728-a823-2f1b2f442ba0" providerId="ADAL" clId="{3645AEF9-5384-4CCB-9036-541A651AF355}" dt="2020-07-01T18:26:08.077" v="17334" actId="6549"/>
        <pc:sldMkLst>
          <pc:docMk/>
          <pc:sldMk cId="385026461" sldId="666"/>
        </pc:sldMkLst>
      </pc:sldChg>
      <pc:sldChg chg="modNotesTx">
        <pc:chgData name="Mercedes Gutierrez" userId="cfa82efd-095d-4728-a823-2f1b2f442ba0" providerId="ADAL" clId="{3645AEF9-5384-4CCB-9036-541A651AF355}" dt="2020-07-01T18:26:12.118" v="17336" actId="6549"/>
        <pc:sldMkLst>
          <pc:docMk/>
          <pc:sldMk cId="254199073" sldId="667"/>
        </pc:sldMkLst>
      </pc:sldChg>
      <pc:sldChg chg="modNotesTx">
        <pc:chgData name="Mercedes Gutierrez" userId="cfa82efd-095d-4728-a823-2f1b2f442ba0" providerId="ADAL" clId="{3645AEF9-5384-4CCB-9036-541A651AF355}" dt="2020-07-01T18:26:14.180" v="17337" actId="6549"/>
        <pc:sldMkLst>
          <pc:docMk/>
          <pc:sldMk cId="1613106393" sldId="668"/>
        </pc:sldMkLst>
      </pc:sldChg>
      <pc:sldChg chg="modNotesTx">
        <pc:chgData name="Mercedes Gutierrez" userId="cfa82efd-095d-4728-a823-2f1b2f442ba0" providerId="ADAL" clId="{3645AEF9-5384-4CCB-9036-541A651AF355}" dt="2020-06-23T18:44:54.343" v="23" actId="6549"/>
        <pc:sldMkLst>
          <pc:docMk/>
          <pc:sldMk cId="2161274266" sldId="669"/>
        </pc:sldMkLst>
      </pc:sldChg>
      <pc:sldChg chg="modNotesTx">
        <pc:chgData name="Mercedes Gutierrez" userId="cfa82efd-095d-4728-a823-2f1b2f442ba0" providerId="ADAL" clId="{3645AEF9-5384-4CCB-9036-541A651AF355}" dt="2020-07-01T18:26:23.083" v="17341" actId="6549"/>
        <pc:sldMkLst>
          <pc:docMk/>
          <pc:sldMk cId="1356366726" sldId="672"/>
        </pc:sldMkLst>
      </pc:sldChg>
      <pc:sldChg chg="modSp mod modNotesTx">
        <pc:chgData name="Mercedes Gutierrez" userId="cfa82efd-095d-4728-a823-2f1b2f442ba0" providerId="ADAL" clId="{3645AEF9-5384-4CCB-9036-541A651AF355}" dt="2020-06-23T19:15:31.003" v="418" actId="207"/>
        <pc:sldMkLst>
          <pc:docMk/>
          <pc:sldMk cId="1200903683" sldId="674"/>
        </pc:sldMkLst>
        <pc:spChg chg="mod">
          <ac:chgData name="Mercedes Gutierrez" userId="cfa82efd-095d-4728-a823-2f1b2f442ba0" providerId="ADAL" clId="{3645AEF9-5384-4CCB-9036-541A651AF355}" dt="2020-06-23T19:15:31.003" v="418" actId="207"/>
          <ac:spMkLst>
            <pc:docMk/>
            <pc:sldMk cId="1200903683" sldId="674"/>
            <ac:spMk id="22" creationId="{00000000-0000-0000-0000-000000000000}"/>
          </ac:spMkLst>
        </pc:spChg>
        <pc:picChg chg="mod">
          <ac:chgData name="Mercedes Gutierrez" userId="cfa82efd-095d-4728-a823-2f1b2f442ba0" providerId="ADAL" clId="{3645AEF9-5384-4CCB-9036-541A651AF355}" dt="2020-06-23T19:15:22.964" v="417" actId="29295"/>
          <ac:picMkLst>
            <pc:docMk/>
            <pc:sldMk cId="1200903683" sldId="674"/>
            <ac:picMk id="26" creationId="{00000000-0000-0000-0000-000000000000}"/>
          </ac:picMkLst>
        </pc:picChg>
      </pc:sldChg>
      <pc:sldChg chg="addSp delSp modSp mod modNotesTx">
        <pc:chgData name="Mercedes Gutierrez" userId="cfa82efd-095d-4728-a823-2f1b2f442ba0" providerId="ADAL" clId="{3645AEF9-5384-4CCB-9036-541A651AF355}" dt="2020-06-23T19:16:34.700" v="425"/>
        <pc:sldMkLst>
          <pc:docMk/>
          <pc:sldMk cId="1703798194" sldId="675"/>
        </pc:sldMkLst>
        <pc:spChg chg="add mod">
          <ac:chgData name="Mercedes Gutierrez" userId="cfa82efd-095d-4728-a823-2f1b2f442ba0" providerId="ADAL" clId="{3645AEF9-5384-4CCB-9036-541A651AF355}" dt="2020-06-23T19:16:34.700" v="425"/>
          <ac:spMkLst>
            <pc:docMk/>
            <pc:sldMk cId="1703798194" sldId="675"/>
            <ac:spMk id="11" creationId="{8CC5EB2B-3FB0-4720-8DDF-0925627EE6C0}"/>
          </ac:spMkLst>
        </pc:spChg>
        <pc:spChg chg="del">
          <ac:chgData name="Mercedes Gutierrez" userId="cfa82efd-095d-4728-a823-2f1b2f442ba0" providerId="ADAL" clId="{3645AEF9-5384-4CCB-9036-541A651AF355}" dt="2020-06-23T19:16:33.895" v="424" actId="478"/>
          <ac:spMkLst>
            <pc:docMk/>
            <pc:sldMk cId="1703798194" sldId="675"/>
            <ac:spMk id="22" creationId="{00000000-0000-0000-0000-000000000000}"/>
          </ac:spMkLst>
        </pc:spChg>
        <pc:spChg chg="mod">
          <ac:chgData name="Mercedes Gutierrez" userId="cfa82efd-095d-4728-a823-2f1b2f442ba0" providerId="ADAL" clId="{3645AEF9-5384-4CCB-9036-541A651AF355}" dt="2020-06-23T19:16:26.317" v="423" actId="207"/>
          <ac:spMkLst>
            <pc:docMk/>
            <pc:sldMk cId="1703798194" sldId="675"/>
            <ac:spMk id="23" creationId="{00000000-0000-0000-0000-000000000000}"/>
          </ac:spMkLst>
        </pc:spChg>
        <pc:picChg chg="add mod">
          <ac:chgData name="Mercedes Gutierrez" userId="cfa82efd-095d-4728-a823-2f1b2f442ba0" providerId="ADAL" clId="{3645AEF9-5384-4CCB-9036-541A651AF355}" dt="2020-06-23T19:16:34.700" v="425"/>
          <ac:picMkLst>
            <pc:docMk/>
            <pc:sldMk cId="1703798194" sldId="675"/>
            <ac:picMk id="16" creationId="{D81E568B-AF15-4155-B09B-EE0FB18FAC73}"/>
          </ac:picMkLst>
        </pc:picChg>
        <pc:picChg chg="mod">
          <ac:chgData name="Mercedes Gutierrez" userId="cfa82efd-095d-4728-a823-2f1b2f442ba0" providerId="ADAL" clId="{3645AEF9-5384-4CCB-9036-541A651AF355}" dt="2020-06-23T19:15:43.150" v="422" actId="29295"/>
          <ac:picMkLst>
            <pc:docMk/>
            <pc:sldMk cId="1703798194" sldId="675"/>
            <ac:picMk id="20" creationId="{00000000-0000-0000-0000-000000000000}"/>
          </ac:picMkLst>
        </pc:picChg>
        <pc:picChg chg="del">
          <ac:chgData name="Mercedes Gutierrez" userId="cfa82efd-095d-4728-a823-2f1b2f442ba0" providerId="ADAL" clId="{3645AEF9-5384-4CCB-9036-541A651AF355}" dt="2020-06-23T19:16:33.895" v="424" actId="478"/>
          <ac:picMkLst>
            <pc:docMk/>
            <pc:sldMk cId="1703798194" sldId="675"/>
            <ac:picMk id="26" creationId="{00000000-0000-0000-0000-000000000000}"/>
          </ac:picMkLst>
        </pc:picChg>
      </pc:sldChg>
      <pc:sldChg chg="addSp delSp modSp mod modNotesTx">
        <pc:chgData name="Mercedes Gutierrez" userId="cfa82efd-095d-4728-a823-2f1b2f442ba0" providerId="ADAL" clId="{3645AEF9-5384-4CCB-9036-541A651AF355}" dt="2020-06-30T23:23:50.880" v="503" actId="20577"/>
        <pc:sldMkLst>
          <pc:docMk/>
          <pc:sldMk cId="4279472849" sldId="676"/>
        </pc:sldMkLst>
        <pc:spChg chg="mod">
          <ac:chgData name="Mercedes Gutierrez" userId="cfa82efd-095d-4728-a823-2f1b2f442ba0" providerId="ADAL" clId="{3645AEF9-5384-4CCB-9036-541A651AF355}" dt="2020-06-30T23:23:50.880" v="503" actId="20577"/>
          <ac:spMkLst>
            <pc:docMk/>
            <pc:sldMk cId="4279472849" sldId="676"/>
            <ac:spMk id="2" creationId="{E3594D17-BE9F-4239-ACFC-4F5E137A5B96}"/>
          </ac:spMkLst>
        </pc:spChg>
        <pc:spChg chg="mod">
          <ac:chgData name="Mercedes Gutierrez" userId="cfa82efd-095d-4728-a823-2f1b2f442ba0" providerId="ADAL" clId="{3645AEF9-5384-4CCB-9036-541A651AF355}" dt="2020-06-23T19:16:55.130" v="430" actId="207"/>
          <ac:spMkLst>
            <pc:docMk/>
            <pc:sldMk cId="4279472849" sldId="676"/>
            <ac:spMk id="15" creationId="{B0F5D98F-A3D9-42F5-BBC1-4EA843F9191E}"/>
          </ac:spMkLst>
        </pc:spChg>
        <pc:spChg chg="add mod">
          <ac:chgData name="Mercedes Gutierrez" userId="cfa82efd-095d-4728-a823-2f1b2f442ba0" providerId="ADAL" clId="{3645AEF9-5384-4CCB-9036-541A651AF355}" dt="2020-06-23T19:16:44.683" v="427"/>
          <ac:spMkLst>
            <pc:docMk/>
            <pc:sldMk cId="4279472849" sldId="676"/>
            <ac:spMk id="19" creationId="{ABBD0A0A-F8EC-4AF6-A24A-F63C422D2E48}"/>
          </ac:spMkLst>
        </pc:spChg>
        <pc:spChg chg="add mod">
          <ac:chgData name="Mercedes Gutierrez" userId="cfa82efd-095d-4728-a823-2f1b2f442ba0" providerId="ADAL" clId="{3645AEF9-5384-4CCB-9036-541A651AF355}" dt="2020-06-23T19:16:44.683" v="427"/>
          <ac:spMkLst>
            <pc:docMk/>
            <pc:sldMk cId="4279472849" sldId="676"/>
            <ac:spMk id="20" creationId="{21338CD4-351A-4A86-B09A-5A0D17AFFCAA}"/>
          </ac:spMkLst>
        </pc:spChg>
        <pc:spChg chg="del">
          <ac:chgData name="Mercedes Gutierrez" userId="cfa82efd-095d-4728-a823-2f1b2f442ba0" providerId="ADAL" clId="{3645AEF9-5384-4CCB-9036-541A651AF355}" dt="2020-06-23T19:16:44.027" v="426" actId="478"/>
          <ac:spMkLst>
            <pc:docMk/>
            <pc:sldMk cId="4279472849" sldId="676"/>
            <ac:spMk id="21" creationId="{4FA87BA5-B581-4486-B6D8-EBCEB88AF659}"/>
          </ac:spMkLst>
        </pc:spChg>
        <pc:spChg chg="del">
          <ac:chgData name="Mercedes Gutierrez" userId="cfa82efd-095d-4728-a823-2f1b2f442ba0" providerId="ADAL" clId="{3645AEF9-5384-4CCB-9036-541A651AF355}" dt="2020-06-23T19:16:44.027" v="426" actId="478"/>
          <ac:spMkLst>
            <pc:docMk/>
            <pc:sldMk cId="4279472849" sldId="676"/>
            <ac:spMk id="27" creationId="{7165BD99-E952-4412-A1B4-4EE69E4538B0}"/>
          </ac:spMkLst>
        </pc:spChg>
        <pc:picChg chg="mod">
          <ac:chgData name="Mercedes Gutierrez" userId="cfa82efd-095d-4728-a823-2f1b2f442ba0" providerId="ADAL" clId="{3645AEF9-5384-4CCB-9036-541A651AF355}" dt="2020-06-23T19:16:51.629" v="429" actId="29295"/>
          <ac:picMkLst>
            <pc:docMk/>
            <pc:sldMk cId="4279472849" sldId="676"/>
            <ac:picMk id="16" creationId="{7A17969A-DC1F-4FA0-848E-3D888900B832}"/>
          </ac:picMkLst>
        </pc:picChg>
        <pc:picChg chg="add mod">
          <ac:chgData name="Mercedes Gutierrez" userId="cfa82efd-095d-4728-a823-2f1b2f442ba0" providerId="ADAL" clId="{3645AEF9-5384-4CCB-9036-541A651AF355}" dt="2020-06-23T19:16:44.683" v="427"/>
          <ac:picMkLst>
            <pc:docMk/>
            <pc:sldMk cId="4279472849" sldId="676"/>
            <ac:picMk id="17" creationId="{E9565541-D962-4299-970D-7CB860999204}"/>
          </ac:picMkLst>
        </pc:picChg>
        <pc:picChg chg="del">
          <ac:chgData name="Mercedes Gutierrez" userId="cfa82efd-095d-4728-a823-2f1b2f442ba0" providerId="ADAL" clId="{3645AEF9-5384-4CCB-9036-541A651AF355}" dt="2020-06-23T19:16:44.027" v="426" actId="478"/>
          <ac:picMkLst>
            <pc:docMk/>
            <pc:sldMk cId="4279472849" sldId="676"/>
            <ac:picMk id="18" creationId="{23375F77-FC9F-4101-A535-B46C22FC3BB7}"/>
          </ac:picMkLst>
        </pc:picChg>
        <pc:picChg chg="add mod">
          <ac:chgData name="Mercedes Gutierrez" userId="cfa82efd-095d-4728-a823-2f1b2f442ba0" providerId="ADAL" clId="{3645AEF9-5384-4CCB-9036-541A651AF355}" dt="2020-06-23T19:16:44.683" v="427"/>
          <ac:picMkLst>
            <pc:docMk/>
            <pc:sldMk cId="4279472849" sldId="676"/>
            <ac:picMk id="22" creationId="{C38F7B73-F5C1-4C6F-B559-85BFC0C8A3DC}"/>
          </ac:picMkLst>
        </pc:picChg>
        <pc:picChg chg="del">
          <ac:chgData name="Mercedes Gutierrez" userId="cfa82efd-095d-4728-a823-2f1b2f442ba0" providerId="ADAL" clId="{3645AEF9-5384-4CCB-9036-541A651AF355}" dt="2020-06-23T19:16:44.027" v="426" actId="478"/>
          <ac:picMkLst>
            <pc:docMk/>
            <pc:sldMk cId="4279472849" sldId="676"/>
            <ac:picMk id="28" creationId="{4266984E-A110-41D8-833C-70B880EDDFF7}"/>
          </ac:picMkLst>
        </pc:picChg>
      </pc:sldChg>
      <pc:sldChg chg="new del">
        <pc:chgData name="Mercedes Gutierrez" userId="cfa82efd-095d-4728-a823-2f1b2f442ba0" providerId="ADAL" clId="{3645AEF9-5384-4CCB-9036-541A651AF355}" dt="2020-07-01T12:41:04.384" v="16817" actId="680"/>
        <pc:sldMkLst>
          <pc:docMk/>
          <pc:sldMk cId="2553875478" sldId="677"/>
        </pc:sldMkLst>
      </pc:sldChg>
      <pc:sldChg chg="addSp delSp modSp add mod modNotesTx">
        <pc:chgData name="Mercedes Gutierrez" userId="cfa82efd-095d-4728-a823-2f1b2f442ba0" providerId="ADAL" clId="{3645AEF9-5384-4CCB-9036-541A651AF355}" dt="2020-07-01T18:26:21.035" v="17340" actId="6549"/>
        <pc:sldMkLst>
          <pc:docMk/>
          <pc:sldMk cId="3380987570" sldId="677"/>
        </pc:sldMkLst>
        <pc:spChg chg="mod">
          <ac:chgData name="Mercedes Gutierrez" userId="cfa82efd-095d-4728-a823-2f1b2f442ba0" providerId="ADAL" clId="{3645AEF9-5384-4CCB-9036-541A651AF355}" dt="2020-07-01T14:37:36.018" v="17217" actId="20577"/>
          <ac:spMkLst>
            <pc:docMk/>
            <pc:sldMk cId="3380987570" sldId="677"/>
            <ac:spMk id="3" creationId="{00000000-0000-0000-0000-000000000000}"/>
          </ac:spMkLst>
        </pc:spChg>
        <pc:picChg chg="add mod">
          <ac:chgData name="Mercedes Gutierrez" userId="cfa82efd-095d-4728-a823-2f1b2f442ba0" providerId="ADAL" clId="{3645AEF9-5384-4CCB-9036-541A651AF355}" dt="2020-07-01T14:59:46.607" v="17322" actId="1076"/>
          <ac:picMkLst>
            <pc:docMk/>
            <pc:sldMk cId="3380987570" sldId="677"/>
            <ac:picMk id="2" creationId="{8F9D4852-1307-4393-8561-3EDFF701101D}"/>
          </ac:picMkLst>
        </pc:picChg>
        <pc:inkChg chg="add del">
          <ac:chgData name="Mercedes Gutierrez" userId="cfa82efd-095d-4728-a823-2f1b2f442ba0" providerId="ADAL" clId="{3645AEF9-5384-4CCB-9036-541A651AF355}" dt="2020-07-01T14:40:29.666" v="17317"/>
          <ac:inkMkLst>
            <pc:docMk/>
            <pc:sldMk cId="3380987570" sldId="677"/>
            <ac:inkMk id="4" creationId="{4A29F0A8-9960-40DC-9BE1-C7358FEFD250}"/>
          </ac:inkMkLst>
        </pc:inkChg>
        <pc:inkChg chg="add">
          <ac:chgData name="Mercedes Gutierrez" userId="cfa82efd-095d-4728-a823-2f1b2f442ba0" providerId="ADAL" clId="{3645AEF9-5384-4CCB-9036-541A651AF355}" dt="2020-07-01T14:40:34.724" v="17318" actId="9405"/>
          <ac:inkMkLst>
            <pc:docMk/>
            <pc:sldMk cId="3380987570" sldId="677"/>
            <ac:inkMk id="5" creationId="{47C1F856-16CB-41F0-AE9F-8492077C47FF}"/>
          </ac:inkMkLst>
        </pc:inkChg>
      </pc:sldChg>
      <pc:sldChg chg="new del">
        <pc:chgData name="Mercedes Gutierrez" userId="cfa82efd-095d-4728-a823-2f1b2f442ba0" providerId="ADAL" clId="{3645AEF9-5384-4CCB-9036-541A651AF355}" dt="2020-07-01T01:37:36.172" v="529" actId="680"/>
        <pc:sldMkLst>
          <pc:docMk/>
          <pc:sldMk cId="3818550136" sldId="6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99B95CAE-E665-4C34-9F30-A88058EFE8D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DC12BB6E-BAE5-41DB-B10B-47F5AB66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8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9T20:39:58.0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8305 1057,'-2'0,"0"0,0 0,1 0,-1-1,0 1,0 0,0-1,0 1,1-1,-1 1,-2-2,-11-3,-994-214,676 169,-368-8,-248 83,7 87,191 39,532-90,-286 120,272-79,5 10,6 10,4 9,-396 318,457-312,5 6,-199 246,272-287,4 4,5 3,5 3,5 2,-58 156,70-135,6 1,6 2,6 2,6 1,-10 221,34-266,3 1,5-1,32 148,-22-168,4-1,3-1,4-1,71 131,-46-115,4-3,4-2,3-3,85 82,-57-75,4-5,4-3,110 66,-5-23,289 126,249 31,-428-190,4-14,450 48,666-52,-246-132,-907 25,-1-12,321-98,-350 66,-4-11,-4-11,272-155,-362 164,257-202,-302 201,-4-5,162-194,-170 167,-6-4,-6-4,-6-4,-6-3,-5-4,-8-2,48-169,-83 219,-4-1,-4 0,-5-1,-4-1,-5 0,-16-197,-8 151,-61-226,-82-134,58 231,-203-376,187 437,-9 5,-177-214,209 303,-209-194,236 252,-2 3,-3 4,-2 3,-119-58,115 72,-2 4,-161-40,-245-8,7 43,480 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0.9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5798 686,'-6'-4,"-81"-58,-4 4,-1 4,-4 4,-99-37,-23 13,-58-6,-230-38,339 83,-2 8,0 7,-2 7,-138 9,107 18,0 8,2 9,1 9,2 8,-47 26,8 9,4 10,4 11,5 9,-10 19,146-80,2 4,2 4,4 3,-56 57,98-82,1 2,2 1,2 1,2 2,2 1,2 2,2 0,2 1,-15 50,17-25,2 2,4 0,4 1,2 0,4 0,4 1,2-1,9 46,-6-81,2 0,2 0,1-1,2-1,2 0,1 0,2-1,2-2,1 1,2-2,2-1,15 17,1-5,2-3,2-1,1-2,2-2,48 29,-29-26,3-4,1-2,2-3,23 5,39 5,1-7,2-5,1-6,1-6,2-6,147 3,2-14,-1-12,-1-12,101-29,85-36,-4-20,95-52,-320 83,-4-11,61-39,-184 70,-2-5,-3-6,-3-4,-3-4,34-38,-89 69,-3-2,-2-2,-3-3,31-44,-58 71,-1 0,-1 0,-2-1,0-1,-2-1,-1 1,-1-2,-1 1,-2-1,0 0,-3-1,0-5,-3 13,-2-1,0 1,-2 0,0 0,-2 0,0 1,-1-1,-2 2,0-1,-1 1,-1 0,0 1,-2 1,0 0,-22-26,-2 2,-1 1,-2 2,-1 2,-10-4,-90-63,-4 6,-4 7,-5 6,-2 7,-17 1,26 18,-3 7,-1 6,-3 7,-1 7,-1 6,-146-4,-109 16,12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6.6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7062 127,'0'0,"0"0,-6-1,0 0,0 0,0 0,1-1,-1 0,0 0,-3-2,-19-7,-69-13,0 3,-2 5,-30 1,-301-9,3 22,-399 52,-421 104,-682 155,1694-257,-7 12,106-22,3 6,-58 33,35-6,-15 17,115-59,2 3,1 2,2 3,-27 28,59-51,2 0,0 2,1 0,1 1,0 1,-6 15,17-29,0 0,0 1,1-1,0 1,1 0,0-1,0 1,1 0,0 0,1 1,-1-1,2 0,-1 0,2 0,-1 0,1 0,0 0,1-1,0 1,2 3,3 3,2 0,-1-1,2 0,0-1,0 0,1-1,1 0,0-1,13 9,16 8,0-1,39 16,-10-10,2-3,1-3,1-4,32 5,78 9,52-1,176 7,399-11,420-62,-953 19,-47 3,921-41,-3-50,-884 62,-1-12,43-23,-154 29,-3-7,-2-6,-2-7,44-31,-150 72,0-1,-2-2,-1-2,0-2,22-24,-49 43,-1-1,0 0,-1-1,0 0,0-1,-2 1,0-1,0-1,-1 0,-1 0,0 0,-1 0,0-1,-1 1,-1-1,0 0,-2 0,1 0,-2-10,-2 8,0 1,-1 0,-1 0,0 0,-1 0,-1 1,-1 0,0 0,-1 1,0 0,-1 1,0 0,-1 0,-1 1,-10-8,-14-11,-2 2,0 1,-3 1,0 3,-6-1,-61-27,-1 5,-3 5,-1 4,-70-11,-39 2,-225-18,-15 30,-58 27,-69 27,-46 25,41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9.3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7099 579,'-2'0,"0"-1,1 0,-1 0,0 0,1 0,-1 0,1-1,0 1,-1 0,1-1,0 1,-1-1,-8-9,-29-19,-2 2,0 2,-2 1,0 3,-7-1,-72-27,-40-7,-64-11,-2 9,-3 11,-76-1,-48 11,-309 9,256 34,1 17,1 19,-32 23,92 2,3 15,5 16,-234 102,418-136,3 6,3 6,-9 15,86-45,3 2,2 3,3 3,1 2,4 4,1 2,-2 10,35-41,1 1,2 1,2 1,-10 21,24-44,1 1,0-1,0 1,1 0,1 0,-1 0,2 0,0 1,0-1,1 0,0 1,1-1,0 0,1 1,0-1,1 0,3 8,2-2,0-1,1 0,1 0,1-1,0 0,1-1,9 9,19 15,2-2,1-2,28 19,2-4,3-3,1-4,72 28,1-9,3-7,35 2,70 8,2-12,266 19,3-35,6-23,117-16,474-70,-748 24,121-42,-217 24,-3-12,9-16,-104 26,79-46,-184 76,-1-4,-3-3,-2-4,26-24,-67 48,-2-2,0-1,-2-2,-1 0,-1-2,-2-1,18-34,-33 52,-1 0,-1 0,0-1,-2 0,0 0,0 0,-2-1,0 0,-1 0,-1 0,0 0,-2 1,0-1,-1 0,0 0,-2 0,0 1,-1 0,-4-10,-1 4,-2 0,0 1,-1 0,-2 1,0 1,-17-19,0 6,-1 2,-1 1,-30-19,-3 3,-2 4,-2 2,-3 3,-54-20,-122-38,52 35,-68-8,-280-29,-81 38,-88 47,-53 45,52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2:04.9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5510 382,'-8'-8,"0"2,-1-1,1 1,-1 1,0 0,-7-3,-17-10,-52-28,-2 5,-1 3,-3 4,0 4,-2 4,-1 4,-23 1,-96-8,0 9,-162 8,-2 20,1 17,1 16,2 16,4 16,-122 51,316-73,2 7,4 7,-26 21,114-46,1 4,3 4,1 2,3 4,2 3,3 3,-14 20,60-56,1 0,1 1,1 1,1 1,1 0,2 1,-3 9,12-21,0 0,1 0,1 1,0 0,1-1,1 1,1 0,0 0,1 0,1 1,1-1,0-1,1 1,3 6,3 7,2 0,1 0,1-1,2-1,1 0,1-1,1-1,2-1,0 0,7 3,22 21,2-2,2-3,2-2,18 8,82 48,5-7,65 23,349 129,-247-124,6-14,333 59,-361-110,3-13,1-13,144-12,-277-19,-2-7,1-8,69-20,-118 11,0-5,-3-5,-1-6,108-55,-136 51,-2-4,-2-4,-3-4,-2-3,-2-6,-35 27,-3-3,-1-1,-3-3,-1-1,-3-1,-2-3,-2 0,24-57,-43 77,-1 0,-2-1,-1 0,-2 0,-2-1,-1 0,-1-1,-2 1,-2 0,-1-1,-1 1,-3 0,0 0,-2 0,-2 1,-1 0,-2 0,-1 1,-2 1,-1 0,-1 1,-2 1,-1 1,-2 0,-17-20,-2 2,-3 2,-1 2,-3 1,-1 3,-1 2,-22-10,-36-15,-2 4,-2 6,-40-10,-31-5,-89-16,22 22,-29 5,-324-23,-73 44,-39 43,51 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35.6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6439 572,'-84'-3,"0"-3,-51-12,-162-40,225 43,-532-101,355 80,-114 2,-288 21,-3 25,306-3,316-9,-782 35,638-18,1 8,2 8,-103 35,67-3,3 10,4 9,-48 34,205-96,1 3,0 2,3 1,-28 25,56-42,1 1,0 0,1 0,0 1,1 1,1 0,0 0,0 1,2 0,0 1,1 0,0 0,1 0,1 0,-2 13,4-16,1 1,0 0,1-1,0 1,1 0,0-1,1 1,1-1,0 0,1 0,1 0,-1 0,2 0,0-1,1 0,0 0,0-1,1 0,1 0,9 8,12 8,1-1,1-2,1-1,1-2,1-1,6 1,52 22,83 26,123 28,4-13,271 38,-340-90,1-11,1-9,0-11,45-13,938-118,-871 85,1235-140,-1078 108,-419 58,-1-4,-2-3,0-4,58-30,-107 42,0 0,-2-3,0 0,-2-2,0-2,-17 14,-1 0,-1-1,0 0,0-1,-1 0,-1-1,0 0,-1 0,-1-1,0 0,-1-1,3-11,-7 19,-1 0,0 0,-1 0,0 0,0 0,-1 0,0 0,0 0,-1 0,0 0,0 1,-1-1,0 1,0-1,-1 1,0 0,0 1,-1-1,-4-4,-13-16,-1 2,-2 1,0 1,-5-2,13 10,-96-76,-5 4,-4 5,-3 6,-3 6,-3 5,-27-4,-35-6,-3 9,-3 8,-3 9,-21 6,-33 6,-1 11,-150 8,127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2:13.0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7955 586,'-3'-1,"1"-1,-1 0,1 1,-1-1,1 0,0-1,-1 1,1 0,0-1,-14-14,-17-10,-1 1,-1 2,-1 1,-1 2,-20-8,-4 3,-2 2,0 2,-19-1,-66-8,0 5,-120-3,-773-15,375 24,219-3,-601-20,696 43,-338 46,426-9,1 11,2 11,-133 54,191-43,4 8,2 10,5 8,-111 78,298-171,-58 36,-48 41,95-67,1 1,0 0,0 1,2 1,0 0,0 0,2 1,-10 19,18-28,-1 0,2 1,-1 0,1-1,1 1,-1 0,1 0,1 0,0-1,0 1,1 0,0 0,0 0,1 0,0-1,1 1,0-1,0 1,1-1,0 0,0-1,5 8,7 6,0 1,1-2,1 0,1-1,0-1,2-1,3 1,24 16,2-2,1-3,2-2,1-2,0-2,31 7,64 14,137 22,709 76,-587-94,779 79,-863-110,1-14,217-29,146-68,-6-34,-151 26,-434 85,80-16,0-7,-124 26,0-3,-1-2,-1-2,0-3,17-13,-47 24,0 0,-1-2,-1-1,0 0,-1-1,-1-1,0-1,-2-1,0 0,-1 0,-1-2,-1 1,-1-2,-1 0,-1 0,-1 0,-1-1,-2 0,0-1,-1 1,-1-1,-2 0,0 0,-2 0,0 0,-3-7,-3-14,-1 1,-2 0,-2 1,-3 1,-1 0,-2 0,-1 2,-3 1,-1 0,-2 2,-2 0,-1 2,-2 1,-1 2,-2 0,-1 3,-1 1,-27-16,7 12,-1 2,-2 3,-1 3,-1 2,-1 3,-31-5,-49-6,-2 7,-39 1,-69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1T22:05:11.2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5109 0,'0'0,"-7"1,-1946 189,1460-111,-423 127,-406 170,1285-364,-14 2,1 3,1 2,1 2,0 2,-5 6,46-24,0 0,0 0,1 0,-1 1,1 0,1 0,-1 1,1 0,0 0,-1 2,4-5,0 1,0 0,0-1,0 1,1 0,0 0,0 0,1 0,-1 0,1 0,0 0,0 0,1 0,-1 0,1 0,0 0,2 5,3 5,0 1,2-1,-1-1,2 0,0 0,1 0,0-1,1-1,9 9,7 6,2-2,1-2,28 18,9-1,1-3,3-3,0-3,2-3,11 0,85 20,131 19,398 38,6-33,-448-47,1716 133,7-99,-457-100,-7-93,-582-1,831-235,-960 154,-14-30,-764 237,248-94,-227 82,-2-1,0-3,-2-1,28-23,-63 43,0 0,-1-1,1 0,-1 0,-1-1,1 0,-1 0,-1 0,1-1,-5 6,1-1,-1 1,0-1,0 1,0-1,0 0,-1 1,1-1,-1 0,0 1,0-1,0 0,-1 1,1-1,-1 0,0 1,0-1,0 1,0-1,-1 1,1-1,-1 1,0 0,0 0,-2-2,-5-6,0 0,-1 0,-1 1,0 0,0 1,-1 1,0-1,0 2,-7-4,-27-10,0 1,-8 0,53 19,-128-42,-3 5,-82-11,-282-30,-850-36,-9 78,-2424 110,1567 97,1584-87,367-41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1T14:40:34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10407 32,'0'0,"0"0,-7-2,-65-10,-140-6,-84 19,236 1,-1681 92,695 21,7 39,540-77,-817 141,20 93,67 108,793-226,333-138,2 5,-97 76,96-56,3 5,-94 105,144-136,3 3,2 2,2 1,3 2,-35 78,61-112,2 1,1 0,1 1,1 0,2 1,-3 34,8-46,0 1,2-1,0 0,2 0,0 0,0 0,2 0,1-1,0 0,1 0,10 18,5 0,2-1,0-1,3-1,1-1,1-1,1-2,2-1,39 26,15 4,1-4,111 50,-36-31,4-8,3-7,178 36,540 58,150-56,8-40,-841-46,2110 70,-3-82,701-54,0 69,-2543-1,1103 19,-1-51,-9-81,-18-132,35-147,-1383 330,565-173,-567 151,335-173,198-210,-537 298,-156 124,-2-2,-2 0,35-53,-50 65,-2 0,0-1,-2-1,0 0,-2-1,11-49,-16 53,-1 0,-2 1,0-1,-1 0,-1 0,-1 0,-1 0,-1 0,-11-31,-1 8,-2 0,-3 2,-1 0,-2 1,-52-68,28 50,-4 1,-112-98,73 85,-4 4,-2 4,-3 4,-122-53,7 22,-246-71,51 49,-787-113,-446 99,169 111,-1 41,93-1,-13-20,-102 0,1 36,-1848 158,2926-164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337985D2-AADE-4F59-961F-9380D369A0F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3" tIns="47032" rIns="94063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4063" tIns="47032" rIns="94063" bIns="470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155019BD-685A-4F03-917A-D78F1610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8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5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9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2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5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buClr>
                <a:srgbClr val="007733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2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rgbClr val="006231"/>
              </a:buClr>
              <a:buFont typeface="Wingdings" panose="05000000000000000000" pitchFamily="2" charset="2"/>
              <a:buNone/>
            </a:pPr>
            <a:endParaRPr 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4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ble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74" y="5841613"/>
            <a:ext cx="1109329" cy="7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aeligibility@nationalable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a@nationalable.org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0012" y="57912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23613" y="0"/>
            <a:ext cx="106521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rgbClr val="E6E4D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521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rgbClr val="E6E4D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5579"/>
          <a:stretch/>
        </p:blipFill>
        <p:spPr>
          <a:xfrm>
            <a:off x="450585" y="838199"/>
            <a:ext cx="11287655" cy="2667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8" y="5459149"/>
            <a:ext cx="1481328" cy="999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12" y="3971182"/>
            <a:ext cx="11125200" cy="1125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cap="all" dirty="0">
                <a:solidFill>
                  <a:srgbClr val="0592A9"/>
                </a:solidFill>
              </a:rPr>
              <a:t>Trade adjustment assistance program</a:t>
            </a:r>
          </a:p>
          <a:p>
            <a:pPr algn="ctr">
              <a:lnSpc>
                <a:spcPts val="4000"/>
              </a:lnSpc>
            </a:pPr>
            <a:r>
              <a:rPr lang="en-US" sz="4000" b="1" cap="all" dirty="0">
                <a:solidFill>
                  <a:srgbClr val="0592A9"/>
                </a:solidFill>
              </a:rPr>
              <a:t>(</a:t>
            </a:r>
            <a:r>
              <a:rPr lang="en-US" sz="4000" b="1" cap="all" dirty="0" err="1">
                <a:solidFill>
                  <a:srgbClr val="0592A9"/>
                </a:solidFill>
              </a:rPr>
              <a:t>Taa</a:t>
            </a:r>
            <a:r>
              <a:rPr lang="en-US" sz="4000" b="1" cap="all" dirty="0">
                <a:solidFill>
                  <a:srgbClr val="0592A9"/>
                </a:solidFill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8012" y="6858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8012" y="37338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0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TRA Allowances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9243C4-1423-4803-AB0E-E07F6CC0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24" y="1309517"/>
            <a:ext cx="7800975" cy="5353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C51380-BAEF-40EF-838E-14E652CDCDA2}"/>
                  </a:ext>
                </a:extLst>
              </p14:cNvPr>
              <p14:cNvContentPartPr/>
              <p14:nvPr/>
            </p14:nvContentPartPr>
            <p14:xfrm>
              <a:off x="4243080" y="2863656"/>
              <a:ext cx="3909240" cy="275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C51380-BAEF-40EF-838E-14E652CDCD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7440" y="2792016"/>
                <a:ext cx="3980880" cy="28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3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BRO Page 3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800" dirty="0"/>
              <a:t>				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Application Criteria</a:t>
            </a:r>
            <a:r>
              <a:rPr lang="en-US" sz="4400" b="1" dirty="0">
                <a:solidFill>
                  <a:srgbClr val="0070C0"/>
                </a:solidFill>
              </a:rPr>
              <a:t>     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application must be submitted to the State for approval, with your help, to demonstrate that training requests meet all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7 Conditions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Picture 4" descr="Checklis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412" y="3962405"/>
            <a:ext cx="2362200" cy="2362200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67240EC-2C16-4082-9CEB-A6F3697BD6C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The Seven Conditions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34855-0328-40FD-882C-789465050323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7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#1 No Suitable Employment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4AF8B1-4E99-4C75-938D-B38CB798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20" y="1417320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2F996-3B68-4DF3-8639-A8B01B13BE45}"/>
                  </a:ext>
                </a:extLst>
              </p14:cNvPr>
              <p14:cNvContentPartPr/>
              <p14:nvPr/>
            </p14:nvContentPartPr>
            <p14:xfrm>
              <a:off x="2270320" y="2457556"/>
              <a:ext cx="2404800" cy="124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2F996-3B68-4DF3-8639-A8B01B13B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680" y="2385556"/>
                <a:ext cx="2476440" cy="13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87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#2 Benefit From Training 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3122F7-FA27-4828-8A33-3FEB8246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12" y="1417320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F96DD2-9E3A-4A90-A596-4CF2BCF065BC}"/>
                  </a:ext>
                </a:extLst>
              </p14:cNvPr>
              <p14:cNvContentPartPr/>
              <p14:nvPr/>
            </p14:nvContentPartPr>
            <p14:xfrm>
              <a:off x="4171120" y="2435956"/>
              <a:ext cx="3024000" cy="73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F96DD2-9E3A-4A90-A596-4CF2BCF06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5120" y="2363956"/>
                <a:ext cx="3095640" cy="8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87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#3 Expectation of Employment 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8068F6-0BD4-40F1-8A67-C6B4FDABF1C8}"/>
                  </a:ext>
                </a:extLst>
              </p14:cNvPr>
              <p14:cNvContentPartPr/>
              <p14:nvPr/>
            </p14:nvContentPartPr>
            <p14:xfrm>
              <a:off x="6928720" y="2532796"/>
              <a:ext cx="2853360" cy="9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8068F6-0BD4-40F1-8A67-C6B4FDABF1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3080" y="2461156"/>
                <a:ext cx="2925000" cy="10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99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#4 Reasonably Available to You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D77928-0FC7-4A5D-B52E-733AC5B50560}"/>
                  </a:ext>
                </a:extLst>
              </p14:cNvPr>
              <p14:cNvContentPartPr/>
              <p14:nvPr/>
            </p14:nvContentPartPr>
            <p14:xfrm>
              <a:off x="2127040" y="4853356"/>
              <a:ext cx="2436840" cy="111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D77928-0FC7-4A5D-B52E-733AC5B505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1040" y="4781356"/>
                <a:ext cx="2508480" cy="12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2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#5 Qualified to Undertake and Complete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8B263B-F1A2-4175-A9EF-211DFDBDFDED}"/>
                  </a:ext>
                </a:extLst>
              </p14:cNvPr>
              <p14:cNvContentPartPr/>
              <p14:nvPr/>
            </p14:nvContentPartPr>
            <p14:xfrm>
              <a:off x="4474960" y="4718356"/>
              <a:ext cx="2680920" cy="766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8B263B-F1A2-4175-A9EF-211DFDBDFD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9320" y="4646356"/>
                <a:ext cx="275256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5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#6 Suitable and at Reasonable Cost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64C588-9EAA-4A7C-840D-50004F5F6EC3}"/>
                  </a:ext>
                </a:extLst>
              </p14:cNvPr>
              <p14:cNvContentPartPr/>
              <p14:nvPr/>
            </p14:nvContentPartPr>
            <p14:xfrm>
              <a:off x="6991000" y="4718356"/>
              <a:ext cx="2863800" cy="78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64C588-9EAA-4A7C-840D-50004F5F6E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360" y="4646716"/>
                <a:ext cx="2935440" cy="9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9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#7 Industry Recognized Credential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6A9DB54-5C73-4EA9-A8B0-EAEEDA3C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44" y="1676400"/>
            <a:ext cx="8171735" cy="4251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50F282-7DDE-4658-BB6B-1E62CF16856F}"/>
                  </a:ext>
                </a:extLst>
              </p14:cNvPr>
              <p14:cNvContentPartPr/>
              <p14:nvPr/>
            </p14:nvContentPartPr>
            <p14:xfrm>
              <a:off x="1811280" y="4236024"/>
              <a:ext cx="5297400" cy="77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50F282-7DDE-4658-BB6B-1E62CF1685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5640" y="4164024"/>
                <a:ext cx="5369040" cy="9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10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4497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i="1" dirty="0"/>
              <a:t>BRO Page 4</a:t>
            </a: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 training participation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Timely proof of attendance every 2 weeks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Proof of satisfactory progress every 60 days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Choices made before and during training will impact your participation and benefits in TAA Program.</a:t>
            </a:r>
          </a:p>
          <a:p>
            <a:pPr marL="0" indent="0" algn="ctr">
              <a:buNone/>
            </a:pP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68D3085-BE13-4AAD-91EC-16CED694574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Successful Training Participation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1B055-ECE2-4F00-8A6B-97505BF5964B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ersonGears.png">
            <a:extLst>
              <a:ext uri="{FF2B5EF4-FFF2-40B4-BE49-F238E27FC236}">
                <a16:creationId xmlns:a16="http://schemas.microsoft.com/office/drawing/2014/main" id="{887C1932-B945-4D10-92F5-6DE7B9A0C9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12" y="2369344"/>
            <a:ext cx="2119312" cy="2119312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84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9759" y="355872"/>
            <a:ext cx="101573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National Able Network Welcomes You!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612" y="1295400"/>
            <a:ext cx="1051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Introductory Session on</a:t>
            </a: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Trade Adjustment Assistance Program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(TAA)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silence your cell phones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F326-DFED-47BE-A96F-86608FEEAAC6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74E88E-4ABB-4220-BB15-3AFCDED07F9D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all center">
            <a:extLst>
              <a:ext uri="{FF2B5EF4-FFF2-40B4-BE49-F238E27FC236}">
                <a16:creationId xmlns:a16="http://schemas.microsoft.com/office/drawing/2014/main" id="{A48FDB87-7777-4971-B9A5-8701E855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012" y="3328271"/>
            <a:ext cx="1371601" cy="1371601"/>
          </a:xfrm>
          <a:prstGeom prst="rect">
            <a:avLst/>
          </a:prstGeom>
        </p:spPr>
      </p:pic>
      <p:pic>
        <p:nvPicPr>
          <p:cNvPr id="13" name="Graphic 12" descr="No Phones">
            <a:extLst>
              <a:ext uri="{FF2B5EF4-FFF2-40B4-BE49-F238E27FC236}">
                <a16:creationId xmlns:a16="http://schemas.microsoft.com/office/drawing/2014/main" id="{DC6E5AC8-8A40-4B2B-B975-E069E16C8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4213" y="344257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2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9"/>
            <a:ext cx="10969943" cy="4708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BRO Page 5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Reemployment Trade Adjustment Assistance </a:t>
            </a:r>
            <a:r>
              <a:rPr lang="en-US" sz="3800" b="1" dirty="0">
                <a:solidFill>
                  <a:srgbClr val="CA6F34"/>
                </a:solidFill>
              </a:rPr>
              <a:t>(RTAA)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Workers who are </a:t>
            </a:r>
            <a:r>
              <a:rPr lang="en-US" sz="3000" b="1" dirty="0">
                <a:solidFill>
                  <a:srgbClr val="CA6F34"/>
                </a:solidFill>
              </a:rPr>
              <a:t>50 years old or better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eligible to receive wage subsidies if reemployed at a lower wage.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55E2243-3FCC-4D75-9FA7-00637E7E8184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Benefits Rights and Obligations (BRO)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ACF7E5-EB63-42E9-8DD7-95C49DBBCE1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2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9"/>
            <a:ext cx="10969943" cy="4708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Coverage Tax Credit (HCTC)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55E2243-3FCC-4D75-9FA7-00637E7E8184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Benefits Rights and Obligations (BRO)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ACF7E5-EB63-42E9-8DD7-95C49DBBCE1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9D4852-1307-4393-8561-3EDFF701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14" y="1981200"/>
            <a:ext cx="9055595" cy="3844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C1F856-16CB-41F0-AE9F-8492077C47FF}"/>
                  </a:ext>
                </a:extLst>
              </p14:cNvPr>
              <p14:cNvContentPartPr/>
              <p14:nvPr/>
            </p14:nvContentPartPr>
            <p14:xfrm>
              <a:off x="690762" y="2729442"/>
              <a:ext cx="9551880" cy="155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C1F856-16CB-41F0-AE9F-8492077C47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762" y="2657442"/>
                <a:ext cx="9623520" cy="16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98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su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40" y="1790177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DocuSign Intake Packet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011" y="3895075"/>
            <a:ext cx="2585851" cy="154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Eligibility Documents &amp; DocuSign Intake Packet 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4457" y="3895075"/>
            <a:ext cx="3001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Review Training Application Components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1734" y="3898817"/>
            <a:ext cx="253147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Training Application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Next Steps!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mputer.png">
            <a:extLst>
              <a:ext uri="{FF2B5EF4-FFF2-40B4-BE49-F238E27FC236}">
                <a16:creationId xmlns:a16="http://schemas.microsoft.com/office/drawing/2014/main" id="{3710801B-7638-4564-B878-E97F30A891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DocuSign Intake Packet I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Next Steps: 1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BBB7BD3-AC02-426B-AD51-2E943E0083E6}"/>
              </a:ext>
            </a:extLst>
          </p:cNvPr>
          <p:cNvSpPr/>
          <p:nvPr/>
        </p:nvSpPr>
        <p:spPr>
          <a:xfrm>
            <a:off x="3656012" y="1447800"/>
            <a:ext cx="7086600" cy="28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1. Complete Preliminary Application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2. Complete Dislocated Worker Survey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3. BRO Signature Page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4. Grievance Procedure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6146F6-A7C5-4814-BF30-E14D4E9BB4D8}"/>
              </a:ext>
            </a:extLst>
          </p:cNvPr>
          <p:cNvSpPr/>
          <p:nvPr/>
        </p:nvSpPr>
        <p:spPr>
          <a:xfrm>
            <a:off x="3351212" y="487684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Instructions sent via email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completed forms to </a:t>
            </a:r>
            <a:r>
              <a:rPr lang="es-US" sz="2400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taaeligibility@nationalable.org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7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DocuSign Intake Packet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011" y="3895075"/>
            <a:ext cx="2585851" cy="154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Eligibility Documents &amp; DocuSign Intake Packet II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4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Next Steps: 2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E134B-F715-4483-BB30-4DF88AA0C066}"/>
              </a:ext>
            </a:extLst>
          </p:cNvPr>
          <p:cNvSpPr/>
          <p:nvPr/>
        </p:nvSpPr>
        <p:spPr>
          <a:xfrm>
            <a:off x="6092824" y="1805863"/>
            <a:ext cx="60388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 State ID or Drivers License</a:t>
            </a:r>
            <a:endParaRPr lang="en-US" sz="2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Proof of Current Address (if not current on ID/DL)</a:t>
            </a:r>
            <a:endParaRPr lang="en-US" sz="2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Lay-off Letter 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 Check Stub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Security Card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Birth Certificate, Current US Passport, Naturalization Certificate or Valid Resident Card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Selective Service Compliance (if applicable) 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Resume</a:t>
            </a: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School Diploma/College Diploma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0EEFA-AE9D-47EA-BD90-4D5322A0C2DC}"/>
              </a:ext>
            </a:extLst>
          </p:cNvPr>
          <p:cNvSpPr txBox="1"/>
          <p:nvPr/>
        </p:nvSpPr>
        <p:spPr>
          <a:xfrm>
            <a:off x="2159988" y="5621293"/>
            <a:ext cx="7401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7737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Email documents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taa@nationalable.org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7737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Intake Packet II will be sent and submitted via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DocuSign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90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3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275011" y="3895075"/>
            <a:ext cx="2585851" cy="154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Eligibility Documents &amp; DocuSign Intake Packet II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Next Steps: 3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56EAF3-B64F-41E2-A090-2E8E3A73CCCF}"/>
              </a:ext>
            </a:extLst>
          </p:cNvPr>
          <p:cNvSpPr/>
          <p:nvPr/>
        </p:nvSpPr>
        <p:spPr>
          <a:xfrm>
            <a:off x="8761412" y="1569175"/>
            <a:ext cx="3178196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Standard Application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IEP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 Form #055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89769-CF6C-4742-B1A7-FC9BCB2F7386}"/>
              </a:ext>
            </a:extLst>
          </p:cNvPr>
          <p:cNvSpPr txBox="1"/>
          <p:nvPr/>
        </p:nvSpPr>
        <p:spPr>
          <a:xfrm>
            <a:off x="6074457" y="3895075"/>
            <a:ext cx="3001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Review Training Application Components</a:t>
            </a:r>
          </a:p>
        </p:txBody>
      </p:sp>
      <p:pic>
        <p:nvPicPr>
          <p:cNvPr id="15" name="Picture 14" descr="Computer.png">
            <a:extLst>
              <a:ext uri="{FF2B5EF4-FFF2-40B4-BE49-F238E27FC236}">
                <a16:creationId xmlns:a16="http://schemas.microsoft.com/office/drawing/2014/main" id="{46609F60-D385-4519-9BF9-AA3D6F0019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C5EB2B-3FB0-4720-8DDF-0925627EE6C0}"/>
              </a:ext>
            </a:extLst>
          </p:cNvPr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DocuSign Intake Packet I</a:t>
            </a:r>
          </a:p>
        </p:txBody>
      </p:sp>
      <p:pic>
        <p:nvPicPr>
          <p:cNvPr id="16" name="Picture 15" descr="Checklist2.png">
            <a:extLst>
              <a:ext uri="{FF2B5EF4-FFF2-40B4-BE49-F238E27FC236}">
                <a16:creationId xmlns:a16="http://schemas.microsoft.com/office/drawing/2014/main" id="{D81E568B-AF15-4155-B09B-EE0FB18FA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79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Next Steps: 4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3594D17-BE9F-4239-ACFC-4F5E137A5B96}"/>
              </a:ext>
            </a:extLst>
          </p:cNvPr>
          <p:cNvSpPr/>
          <p:nvPr/>
        </p:nvSpPr>
        <p:spPr>
          <a:xfrm>
            <a:off x="3198812" y="5791200"/>
            <a:ext cx="6575224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4400" b="1" dirty="0">
                <a:solidFill>
                  <a:srgbClr val="D84724"/>
                </a:solidFill>
              </a:rPr>
              <a:t>Know your deadlines!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5D98F-A3D9-42F5-BBC1-4EA843F9191E}"/>
              </a:ext>
            </a:extLst>
          </p:cNvPr>
          <p:cNvSpPr txBox="1"/>
          <p:nvPr/>
        </p:nvSpPr>
        <p:spPr>
          <a:xfrm>
            <a:off x="6074457" y="3895075"/>
            <a:ext cx="3001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Training Application Components</a:t>
            </a:r>
          </a:p>
        </p:txBody>
      </p:sp>
      <p:pic>
        <p:nvPicPr>
          <p:cNvPr id="16" name="Picture 15" descr="Computer.png">
            <a:extLst>
              <a:ext uri="{FF2B5EF4-FFF2-40B4-BE49-F238E27FC236}">
                <a16:creationId xmlns:a16="http://schemas.microsoft.com/office/drawing/2014/main" id="{7A17969A-DC1F-4FA0-848E-3D888900B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  <p:pic>
        <p:nvPicPr>
          <p:cNvPr id="29" name="Picture 28" descr="Resume.png">
            <a:extLst>
              <a:ext uri="{FF2B5EF4-FFF2-40B4-BE49-F238E27FC236}">
                <a16:creationId xmlns:a16="http://schemas.microsoft.com/office/drawing/2014/main" id="{6060715A-9C7C-44A5-A75F-7953E5002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40" y="1790177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FD20FFB-EAF0-4F76-84E0-0A30C9BFD2F1}"/>
              </a:ext>
            </a:extLst>
          </p:cNvPr>
          <p:cNvSpPr txBox="1"/>
          <p:nvPr/>
        </p:nvSpPr>
        <p:spPr>
          <a:xfrm>
            <a:off x="9201734" y="3898817"/>
            <a:ext cx="253147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Submit Training Application</a:t>
            </a:r>
          </a:p>
        </p:txBody>
      </p:sp>
      <p:pic>
        <p:nvPicPr>
          <p:cNvPr id="17" name="Picture 16" descr="Coaching.png">
            <a:extLst>
              <a:ext uri="{FF2B5EF4-FFF2-40B4-BE49-F238E27FC236}">
                <a16:creationId xmlns:a16="http://schemas.microsoft.com/office/drawing/2014/main" id="{E9565541-D962-4299-970D-7CB8609992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BD0A0A-F8EC-4AF6-A24A-F63C422D2E48}"/>
              </a:ext>
            </a:extLst>
          </p:cNvPr>
          <p:cNvSpPr txBox="1"/>
          <p:nvPr/>
        </p:nvSpPr>
        <p:spPr>
          <a:xfrm>
            <a:off x="3275011" y="3895075"/>
            <a:ext cx="2585851" cy="154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Eligibility Documents &amp; DocuSign Intake Packet II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38CD4-351A-4A86-B09A-5A0D17AFFCAA}"/>
              </a:ext>
            </a:extLst>
          </p:cNvPr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Submit DocuSign Intake Packet I</a:t>
            </a:r>
          </a:p>
        </p:txBody>
      </p:sp>
      <p:pic>
        <p:nvPicPr>
          <p:cNvPr id="22" name="Picture 21" descr="Checklist2.png">
            <a:extLst>
              <a:ext uri="{FF2B5EF4-FFF2-40B4-BE49-F238E27FC236}">
                <a16:creationId xmlns:a16="http://schemas.microsoft.com/office/drawing/2014/main" id="{C38F7B73-F5C1-4C6F-B559-85BFC0C8A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47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651034"/>
            <a:ext cx="10044925" cy="493232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Be accountable for Your Own Training Participation</a:t>
            </a:r>
          </a:p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 to your training plan </a:t>
            </a:r>
          </a:p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 classes and submit timely documentation</a:t>
            </a:r>
          </a:p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communicate with your Career Coach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Participate in Workshops and Events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Check Your Email Regularly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Be Responsive to Opportunities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FF566A8-2CF7-422A-B10F-C1E3F1EB3F4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Your Responsibility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64BC8-F792-4A29-A30C-49A5CB0C9527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nlineTools.png">
            <a:extLst>
              <a:ext uri="{FF2B5EF4-FFF2-40B4-BE49-F238E27FC236}">
                <a16:creationId xmlns:a16="http://schemas.microsoft.com/office/drawing/2014/main" id="{0885E716-0713-492F-BB7A-404A1B0A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812" y="3678828"/>
            <a:ext cx="2871093" cy="19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6612" y="1219200"/>
            <a:ext cx="10515600" cy="990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We offer additional specialized programs and services that are tailored to your needs. </a:t>
            </a:r>
            <a:br>
              <a:rPr lang="en-US" sz="17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You will receive assistance from our team to match you with the resources that best meet your needs. </a:t>
            </a:r>
          </a:p>
          <a:p>
            <a:pPr algn="ctr"/>
            <a:endParaRPr lang="en-US" sz="17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700" dirty="0"/>
          </a:p>
          <a:p>
            <a:pPr algn="ctr"/>
            <a:endParaRPr lang="en-US" sz="1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212" y="3225224"/>
            <a:ext cx="483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For education and GED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9133" y="3581400"/>
            <a:ext cx="457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Services are exclusively for military and veterans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212" y="5562600"/>
            <a:ext cx="5031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For individuals age 55 or better who are entering the workplace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9133" y="5257800"/>
            <a:ext cx="4977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For individuals who are interested in training for information technology careers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46" y="2048252"/>
            <a:ext cx="3915128" cy="1017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4267200"/>
            <a:ext cx="4008703" cy="885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96" y="2194244"/>
            <a:ext cx="2300333" cy="1213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10" y="3895237"/>
            <a:ext cx="1676400" cy="1485056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CD901E5-3950-46F0-B047-3EB229C2F46D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Specialized Services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69C660-5C0B-4683-B503-AB43A03EB3D9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0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6612" y="1295400"/>
            <a:ext cx="10744200" cy="3048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Our services are available to you at no cost through the support of our dedicated funding partners, including:  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Trade Adjustment Assistance </a:t>
            </a:r>
            <a:r>
              <a:rPr lang="en-US" dirty="0"/>
              <a:t>funding from the </a:t>
            </a:r>
            <a:r>
              <a:rPr lang="en-US" b="1" dirty="0"/>
              <a:t>Illinois Department of Commerce and Economic Opportunity</a:t>
            </a:r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Workforce Innovation and Opportunity Act </a:t>
            </a:r>
            <a:r>
              <a:rPr lang="en-US" dirty="0"/>
              <a:t>funding from the </a:t>
            </a:r>
            <a:r>
              <a:rPr lang="en-US" b="1" dirty="0"/>
              <a:t>Chicago-Cook Workforce Partnership</a:t>
            </a:r>
          </a:p>
          <a:p>
            <a:pPr>
              <a:buClr>
                <a:srgbClr val="007737"/>
              </a:buClr>
            </a:pPr>
            <a:endParaRPr lang="en-US" b="1" dirty="0"/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Private community 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endParaRPr lang="en-US" i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37252" y="3968750"/>
            <a:ext cx="8714321" cy="2108621"/>
            <a:chOff x="2256608" y="4214323"/>
            <a:chExt cx="7699439" cy="186304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679" y="4518353"/>
              <a:ext cx="2705100" cy="44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08" y="4336651"/>
              <a:ext cx="2286000" cy="8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http://www.google.com/url?sa=i&amp;source=images&amp;cd=&amp;docid=l99WWoI4DEtO9M&amp;tbnid=oxgYMTMtHLKVtM:&amp;ved=0CAUQjBw&amp;url=http%3A%2F%2Fwww.bettergov.org%2Fassets%2F1%2FPage%2FMcCormick%2520Logo.jpg&amp;ei=HXwAVOKBH4evggT09oC4Cg&amp;psig=AFQjCNGkosB-4YEEos0ulH5yr6vYMqAO6g&amp;ust=14094043176529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257" y="5459957"/>
              <a:ext cx="1752600" cy="51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google.com/url?sa=i&amp;source=images&amp;cd=&amp;docid=agpvCOV_YQ2AcM&amp;tbnid=fjw3RTPZ5nmd2M:&amp;ved=0CAUQjBw&amp;url=http%3A%2F%2Fartsoflife.org%2Fsites%2Fdefault%2Ffiles%2FCCT_logo.jpeg&amp;ei=UnwAVODcLYLKgwTDuoKwBA&amp;psig=AFQjCNFGEhv34Y5nBDh3qvlLbiw8ECrhDw&amp;ust=140940437090640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911" y="4214323"/>
              <a:ext cx="1295839" cy="1056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google.com/url?sa=i&amp;source=images&amp;cd=&amp;docid=sahTHC9SJIXoYM&amp;tbnid=-YJweqjzx-Dn6M:&amp;ved=0CAUQjBw&amp;url=http%3A%2F%2Funitedwaytuscola.org%2FUnitedWayColorLogo.jpg&amp;ei=p3wAVPPWLsbpggTWpoDwDg&amp;psig=AFQjCNHbhy4efAn5XY4qdXC6WqAS8a4JnA&amp;ust=14094044558976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279" y="5285423"/>
              <a:ext cx="1838178" cy="79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google.com/url?sa=i&amp;source=images&amp;cd=&amp;docid=thTMSEGYxjb88M&amp;tbnid=sbKI0kSMTPUwGM:&amp;ved=0CAUQjBw&amp;url=http%3A%2F%2Fwww.chicagohouse.org%2Fwp-content%2Fuploads%2F2014%2F03%2FNorthern-trust-logo-2.jpg&amp;ei=L38AVMyGMtG0ggSduYGYBA&amp;psig=AFQjCNH0Bjtio6hAv23Ik3z0foRgaMtOBg&amp;ust=14094051039258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2" y="5414253"/>
              <a:ext cx="2109035" cy="53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B1089955-DF98-4EB9-BCFA-164C8364DE4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Funders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B7B67D-7FCA-4470-96B0-8CACFA6E3252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4212" y="1524000"/>
            <a:ext cx="11049000" cy="4872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6231"/>
              </a:buClr>
              <a:buNone/>
            </a:pPr>
            <a:r>
              <a:rPr lang="en-US" sz="2800" b="1" cap="all" dirty="0">
                <a:solidFill>
                  <a:srgbClr val="CA6F34"/>
                </a:solidFill>
              </a:rPr>
              <a:t>Our MISSION</a:t>
            </a:r>
          </a:p>
          <a:p>
            <a:pPr marL="0" indent="0" algn="ctr">
              <a:buClr>
                <a:srgbClr val="006231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help make careers happen. Each client receives personalized career supports that integrate career coaching, specialized training, and direct connections to the job market. </a:t>
            </a:r>
          </a:p>
          <a:p>
            <a:pPr lvl="1">
              <a:buClr>
                <a:srgbClr val="007733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Clr>
                <a:srgbClr val="006231"/>
              </a:buClr>
              <a:buNone/>
            </a:pPr>
            <a:r>
              <a:rPr lang="en-US" sz="2800" b="1" cap="all" dirty="0">
                <a:solidFill>
                  <a:srgbClr val="CA6F34"/>
                </a:solidFill>
              </a:rPr>
              <a:t>Our Vision</a:t>
            </a:r>
          </a:p>
          <a:p>
            <a:pPr marL="0" indent="0" algn="ctr">
              <a:buClr>
                <a:srgbClr val="006231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use our expertise to empower people to improve their lives by providing the means to self-sufficiency through sustainable employment, and career and life advancement.</a:t>
            </a:r>
          </a:p>
          <a:p>
            <a:pPr marL="285750" indent="-285750">
              <a:buClr>
                <a:srgbClr val="006231"/>
              </a:buClr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006231"/>
              </a:buClr>
              <a:buNone/>
            </a:pP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E11A8-1027-4A65-81FA-9AF52245ED82}"/>
              </a:ext>
            </a:extLst>
          </p:cNvPr>
          <p:cNvSpPr txBox="1"/>
          <p:nvPr/>
        </p:nvSpPr>
        <p:spPr>
          <a:xfrm>
            <a:off x="1039759" y="355872"/>
            <a:ext cx="101573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About National Able Network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2AE753-E01D-4F1C-90D7-5EBB3C243921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801810-0CEB-4DD0-B0E7-ACFABB6D2192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1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4212" y="1487905"/>
            <a:ext cx="11049000" cy="0"/>
          </a:xfrm>
          <a:prstGeom prst="line">
            <a:avLst/>
          </a:prstGeom>
          <a:ln w="28575" cap="rnd">
            <a:solidFill>
              <a:srgbClr val="E6E4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2D82D3-A752-4E75-9632-A7C9AF3125C3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3C6A88"/>
                </a:solidFill>
              </a:rPr>
              <a:t>Do you have any…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5C8DF08-7C0F-42D7-8CEB-3B2EC1A93D66}"/>
              </a:ext>
            </a:extLst>
          </p:cNvPr>
          <p:cNvSpPr>
            <a:spLocks noChangeAspect="1"/>
          </p:cNvSpPr>
          <p:nvPr/>
        </p:nvSpPr>
        <p:spPr>
          <a:xfrm>
            <a:off x="666714" y="1324092"/>
            <a:ext cx="3077314" cy="2286000"/>
          </a:xfrm>
          <a:prstGeom prst="wedgeRoundRectCallout">
            <a:avLst>
              <a:gd name="adj1" fmla="val -36280"/>
              <a:gd name="adj2" fmla="val 89381"/>
              <a:gd name="adj3" fmla="val 16667"/>
            </a:avLst>
          </a:prstGeom>
          <a:ln w="76200">
            <a:solidFill>
              <a:srgbClr val="8F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4B0C2DC-2DDB-4BF1-AB19-A6FBCD5634A8}"/>
              </a:ext>
            </a:extLst>
          </p:cNvPr>
          <p:cNvSpPr>
            <a:spLocks noChangeAspect="1"/>
          </p:cNvSpPr>
          <p:nvPr/>
        </p:nvSpPr>
        <p:spPr>
          <a:xfrm>
            <a:off x="6780212" y="3682465"/>
            <a:ext cx="2954221" cy="2194560"/>
          </a:xfrm>
          <a:prstGeom prst="wedgeRoundRectCallout">
            <a:avLst>
              <a:gd name="adj1" fmla="val -36280"/>
              <a:gd name="adj2" fmla="val 89381"/>
              <a:gd name="adj3" fmla="val 16667"/>
            </a:avLst>
          </a:prstGeom>
          <a:solidFill>
            <a:srgbClr val="0F4054"/>
          </a:solidFill>
          <a:ln w="76200">
            <a:solidFill>
              <a:srgbClr val="FFC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15D7FEB-86D5-46CF-AB46-1FD7F9CFF272}"/>
              </a:ext>
            </a:extLst>
          </p:cNvPr>
          <p:cNvSpPr>
            <a:spLocks noChangeAspect="1"/>
          </p:cNvSpPr>
          <p:nvPr/>
        </p:nvSpPr>
        <p:spPr>
          <a:xfrm>
            <a:off x="8456612" y="1240656"/>
            <a:ext cx="2954221" cy="2194560"/>
          </a:xfrm>
          <a:prstGeom prst="wedgeRoundRectCallout">
            <a:avLst>
              <a:gd name="adj1" fmla="val 39450"/>
              <a:gd name="adj2" fmla="val 85830"/>
              <a:gd name="adj3" fmla="val 16667"/>
            </a:avLst>
          </a:prstGeom>
          <a:solidFill>
            <a:srgbClr val="26A3A8"/>
          </a:solidFill>
          <a:ln w="76200">
            <a:solidFill>
              <a:srgbClr val="FC7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46DBB96-48A2-4CC9-930F-9580A774E0DA}"/>
              </a:ext>
            </a:extLst>
          </p:cNvPr>
          <p:cNvSpPr>
            <a:spLocks noChangeAspect="1"/>
          </p:cNvSpPr>
          <p:nvPr/>
        </p:nvSpPr>
        <p:spPr>
          <a:xfrm>
            <a:off x="2477925" y="3773905"/>
            <a:ext cx="2954221" cy="2194560"/>
          </a:xfrm>
          <a:prstGeom prst="wedgeRoundRectCallout">
            <a:avLst>
              <a:gd name="adj1" fmla="val -6139"/>
              <a:gd name="adj2" fmla="val 85323"/>
              <a:gd name="adj3" fmla="val 16667"/>
            </a:avLst>
          </a:prstGeom>
          <a:solidFill>
            <a:srgbClr val="FBB733"/>
          </a:solidFill>
          <a:ln w="76200">
            <a:solidFill>
              <a:srgbClr val="939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99CAA28-A24A-4903-8149-B22D70482D3E}"/>
              </a:ext>
            </a:extLst>
          </p:cNvPr>
          <p:cNvSpPr>
            <a:spLocks noChangeAspect="1"/>
          </p:cNvSpPr>
          <p:nvPr/>
        </p:nvSpPr>
        <p:spPr>
          <a:xfrm>
            <a:off x="4642555" y="1284840"/>
            <a:ext cx="2954221" cy="2194560"/>
          </a:xfrm>
          <a:prstGeom prst="wedgeRoundRectCallout">
            <a:avLst>
              <a:gd name="adj1" fmla="val -938"/>
              <a:gd name="adj2" fmla="val 86577"/>
              <a:gd name="adj3" fmla="val 16667"/>
            </a:avLst>
          </a:prstGeom>
          <a:solidFill>
            <a:srgbClr val="4C6728"/>
          </a:solidFill>
          <a:ln w="76200">
            <a:solidFill>
              <a:srgbClr val="3C6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53F80-D41E-4159-B5BC-6DC2595D403E}"/>
              </a:ext>
            </a:extLst>
          </p:cNvPr>
          <p:cNvSpPr txBox="1"/>
          <p:nvPr/>
        </p:nvSpPr>
        <p:spPr>
          <a:xfrm>
            <a:off x="761413" y="2087332"/>
            <a:ext cx="288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	Thoughts!”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E1ECD-DEEF-483C-9176-8CE9B334F805}"/>
              </a:ext>
            </a:extLst>
          </p:cNvPr>
          <p:cNvSpPr txBox="1"/>
          <p:nvPr/>
        </p:nvSpPr>
        <p:spPr>
          <a:xfrm>
            <a:off x="2572738" y="4640352"/>
            <a:ext cx="272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“Unsure”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24321-C997-4B35-A9CA-530357A65BBA}"/>
              </a:ext>
            </a:extLst>
          </p:cNvPr>
          <p:cNvSpPr txBox="1"/>
          <p:nvPr/>
        </p:nvSpPr>
        <p:spPr>
          <a:xfrm>
            <a:off x="4603864" y="2087333"/>
            <a:ext cx="29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“Questions”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84D0F-4FA1-4D51-B492-71B618C96748}"/>
              </a:ext>
            </a:extLst>
          </p:cNvPr>
          <p:cNvSpPr txBox="1"/>
          <p:nvPr/>
        </p:nvSpPr>
        <p:spPr>
          <a:xfrm>
            <a:off x="8633095" y="2021987"/>
            <a:ext cx="277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	Concerns”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DEF51-6982-4D9E-B110-541A015DFD09}"/>
              </a:ext>
            </a:extLst>
          </p:cNvPr>
          <p:cNvSpPr txBox="1"/>
          <p:nvPr/>
        </p:nvSpPr>
        <p:spPr>
          <a:xfrm>
            <a:off x="7086110" y="4328058"/>
            <a:ext cx="234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 Not Interested”</a:t>
            </a:r>
          </a:p>
        </p:txBody>
      </p:sp>
    </p:spTree>
    <p:extLst>
      <p:ext uri="{BB962C8B-B14F-4D97-AF65-F5344CB8AC3E}">
        <p14:creationId xmlns:p14="http://schemas.microsoft.com/office/powerpoint/2010/main" val="327831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PartCh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066800"/>
            <a:ext cx="10970118" cy="4816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12" y="371365"/>
            <a:ext cx="11351117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800" b="1" dirty="0">
                <a:solidFill>
                  <a:srgbClr val="3C6A88"/>
                </a:solidFill>
              </a:rPr>
              <a:t>Career Coaches: Training &amp; Employment Specialists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8012" y="5334000"/>
            <a:ext cx="3435593" cy="561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81% of clients gain employment </a:t>
            </a:r>
          </a:p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with the program.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688" y="5334000"/>
            <a:ext cx="3657600" cy="556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</a:rPr>
              <a:t>97% of clients recommend the program </a:t>
            </a:r>
          </a:p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</a:rPr>
              <a:t>to those in need of similar services.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3978" y="3327179"/>
            <a:ext cx="3221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Career Pathway Discussions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Training Application Management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Individualized Support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Individual Employment Plan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Resume Review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8196" y="3327179"/>
            <a:ext cx="31704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Personal Branding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Effective Networking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Employment Targets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Job Search Work Team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Becoming a Known Candidate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2563" y="3327179"/>
            <a:ext cx="3227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Exclusive Job Leads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Hiring Events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Job Referrals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595959"/>
                </a:solidFill>
                <a:latin typeface="Calibri"/>
                <a:cs typeface="Calibri"/>
              </a:rPr>
              <a:t>Internal Networking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5612" y="5334000"/>
            <a:ext cx="3505200" cy="556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Our clients experience a 20 percent average increase in earnings.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0A08E-AABE-4F41-9C8A-31DB6A849BA6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E02FC-1AFA-423A-9004-9EE755742487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6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C4244-8FFE-4219-BF79-EFD9EAE5F8A7}"/>
              </a:ext>
            </a:extLst>
          </p:cNvPr>
          <p:cNvGrpSpPr/>
          <p:nvPr/>
        </p:nvGrpSpPr>
        <p:grpSpPr>
          <a:xfrm>
            <a:off x="2970212" y="1771878"/>
            <a:ext cx="8153431" cy="2086425"/>
            <a:chOff x="4442251" y="1898072"/>
            <a:chExt cx="6605193" cy="2086425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442251" y="1898072"/>
              <a:ext cx="6400799" cy="1861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 JumpStart Workshops incorporate leading edge curriculum on what’s going on in the job market today.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b="1" dirty="0">
                  <a:solidFill>
                    <a:srgbClr val="0070C0"/>
                  </a:solidFill>
                </a:rPr>
                <a:t>Participants get jobs 32% faster!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 dirty="0">
                <a:solidFill>
                  <a:srgbClr val="7F7F7F"/>
                </a:solidFill>
              </a:endParaRPr>
            </a:p>
            <a:p>
              <a:pPr marL="457200" lvl="1" indent="0">
                <a:buNone/>
              </a:pP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C7108-602D-436C-AFC8-50A4154B9094}"/>
                </a:ext>
              </a:extLst>
            </p:cNvPr>
            <p:cNvSpPr/>
            <p:nvPr/>
          </p:nvSpPr>
          <p:spPr>
            <a:xfrm>
              <a:off x="9599612" y="3738276"/>
              <a:ext cx="14478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National Able Network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495C29-2BE2-489E-8752-5FA2A8136945}"/>
              </a:ext>
            </a:extLst>
          </p:cNvPr>
          <p:cNvGrpSpPr>
            <a:grpSpLocks noChangeAspect="1"/>
          </p:cNvGrpSpPr>
          <p:nvPr/>
        </p:nvGrpSpPr>
        <p:grpSpPr>
          <a:xfrm>
            <a:off x="684212" y="1613650"/>
            <a:ext cx="2011680" cy="2011680"/>
            <a:chOff x="1239089" y="1650628"/>
            <a:chExt cx="2477125" cy="24458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BAA8B6-FB33-4D5B-A5A0-8115CE630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089" y="1650628"/>
              <a:ext cx="2477125" cy="24458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A317E7-B868-44CB-9F7F-F815B41D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4212" y="2013155"/>
              <a:ext cx="2106877" cy="15594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EC7AF2-EE1E-4DB9-8759-4EB5DBE4C591}"/>
              </a:ext>
            </a:extLst>
          </p:cNvPr>
          <p:cNvSpPr txBox="1"/>
          <p:nvPr/>
        </p:nvSpPr>
        <p:spPr>
          <a:xfrm>
            <a:off x="836613" y="4157820"/>
            <a:ext cx="655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C7A0D"/>
                </a:solidFill>
              </a:rPr>
              <a:t>My Skills, My Goals: The Targeted Job Search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AFA8"/>
                </a:solidFill>
              </a:rPr>
              <a:t>The Ultimate Guide to Resumes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4A41D"/>
                </a:solidFill>
              </a:rPr>
              <a:t>LinkedIn: Maximize Your Professional Potential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92586F"/>
                </a:solidFill>
              </a:rPr>
              <a:t>Interview Success: All the Answers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92A9"/>
                </a:solidFill>
              </a:rPr>
              <a:t>Introduction to Social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AAB55-49D9-4C7D-8DCA-A611555ECBD5}"/>
              </a:ext>
            </a:extLst>
          </p:cNvPr>
          <p:cNvSpPr txBox="1"/>
          <p:nvPr/>
        </p:nvSpPr>
        <p:spPr>
          <a:xfrm>
            <a:off x="6665912" y="4158722"/>
            <a:ext cx="5219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4A41D"/>
                </a:solidFill>
              </a:rPr>
              <a:t>Introduction to Networking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736"/>
                </a:solidFill>
              </a:rPr>
              <a:t>Financial Wellness While Seeking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b="1" dirty="0">
                <a:solidFill>
                  <a:srgbClr val="007736"/>
                </a:solidFill>
              </a:rPr>
              <a:t> Employment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C7A0D"/>
                </a:solidFill>
              </a:rPr>
              <a:t>Exceptional Customer Service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592A9"/>
                </a:solidFill>
              </a:rPr>
              <a:t>Jobscan</a:t>
            </a:r>
            <a:endParaRPr lang="en-US" sz="2200" b="1" dirty="0">
              <a:solidFill>
                <a:srgbClr val="0592A9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2FCC4-2C1B-4F21-B628-D4943A262717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65074-BB6E-4F4C-84FF-33BFC33950E2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2E0E6-1975-405D-8364-B9F5DD1B49A3}"/>
              </a:ext>
            </a:extLst>
          </p:cNvPr>
          <p:cNvSpPr txBox="1"/>
          <p:nvPr/>
        </p:nvSpPr>
        <p:spPr>
          <a:xfrm>
            <a:off x="3279315" y="409149"/>
            <a:ext cx="532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C6A88"/>
                </a:solidFill>
              </a:rPr>
              <a:t>JumpStart! Workshops</a:t>
            </a:r>
          </a:p>
        </p:txBody>
      </p:sp>
    </p:spTree>
    <p:extLst>
      <p:ext uri="{BB962C8B-B14F-4D97-AF65-F5344CB8AC3E}">
        <p14:creationId xmlns:p14="http://schemas.microsoft.com/office/powerpoint/2010/main" val="225700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43938" y="1023350"/>
            <a:ext cx="7136077" cy="54830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2400" b="1" dirty="0">
              <a:solidFill>
                <a:srgbClr val="028DC7"/>
              </a:solidFill>
            </a:endParaRPr>
          </a:p>
          <a:p>
            <a:r>
              <a:rPr lang="en-US" sz="2400" b="1" dirty="0">
                <a:solidFill>
                  <a:srgbClr val="028DC7"/>
                </a:solidFill>
              </a:rPr>
              <a:t>CAREER TRAINING TUITION ASSISTANCE:</a:t>
            </a:r>
          </a:p>
          <a:p>
            <a:pPr marL="1027113" lvl="2" indent="-2270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A6F34"/>
                </a:solidFill>
              </a:rPr>
              <a:t>Types of Training Available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Prevocational:  GED, ESL, ABE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Vocational:  Training that is offered at a reasonable cost and is proven likely to result in reemployment within a reasonable time frame and at a livable wage.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CA6F34"/>
              </a:solidFill>
            </a:endParaRPr>
          </a:p>
          <a:p>
            <a:pPr marL="1027113" lvl="2" indent="-2270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A6F34"/>
                </a:solidFill>
              </a:rPr>
              <a:t>General Guidelines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 number of training weeks is 130.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Reasonable cost for training is usually $20,000 or below.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training participants must have an Occupational Goal.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vocational training must end with the attainment of an industry recognized credential.</a:t>
            </a:r>
          </a:p>
          <a:p>
            <a:pPr marL="1257300" lvl="3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order to learn more about your career training options and apply for training, attendance to our </a:t>
            </a:r>
            <a:r>
              <a:rPr lang="en-US" b="1" i="1" dirty="0">
                <a:solidFill>
                  <a:srgbClr val="0070C0"/>
                </a:solidFill>
              </a:rPr>
              <a:t>Training Guidance Workshop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required.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21" name="Picture 20" descr="PNG_Over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12" y="1524000"/>
            <a:ext cx="3124200" cy="3124200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84CAAC-99FE-4CB7-A111-16C932FF474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AB25FB0-1665-4D17-B5FB-C1D5770D16E7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F1D54-DA64-4700-B360-E4EE5C6E046B}"/>
              </a:ext>
            </a:extLst>
          </p:cNvPr>
          <p:cNvSpPr txBox="1"/>
          <p:nvPr/>
        </p:nvSpPr>
        <p:spPr>
          <a:xfrm>
            <a:off x="2496473" y="364587"/>
            <a:ext cx="746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C6A88"/>
                </a:solidFill>
              </a:rPr>
              <a:t>Career Training Assistance</a:t>
            </a:r>
          </a:p>
        </p:txBody>
      </p:sp>
    </p:spTree>
    <p:extLst>
      <p:ext uri="{BB962C8B-B14F-4D97-AF65-F5344CB8AC3E}">
        <p14:creationId xmlns:p14="http://schemas.microsoft.com/office/powerpoint/2010/main" val="329948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/>
          <a:lstStyle/>
          <a:p>
            <a:pPr marL="0" indent="0" algn="ctr">
              <a:buNone/>
            </a:pP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Start a New Career Path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Trade Adjustment Assistance Program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(TAA)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6" name="Picture 5" descr="Handshake.png">
            <a:extLst>
              <a:ext uri="{FF2B5EF4-FFF2-40B4-BE49-F238E27FC236}">
                <a16:creationId xmlns:a16="http://schemas.microsoft.com/office/drawing/2014/main" id="{F8D4BF47-D426-4473-AE5A-68767AFCA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62"/>
          <a:stretch/>
        </p:blipFill>
        <p:spPr>
          <a:xfrm>
            <a:off x="4829766" y="3661680"/>
            <a:ext cx="2757892" cy="18247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156A18-447C-41F9-9BA3-F5AD566D16D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A8DD52-7D6E-4F1E-B275-7EA9346A2395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3C6A88"/>
                </a:solidFill>
              </a:rPr>
              <a:t>You are here today…</a:t>
            </a:r>
          </a:p>
        </p:txBody>
      </p:sp>
    </p:spTree>
    <p:extLst>
      <p:ext uri="{BB962C8B-B14F-4D97-AF65-F5344CB8AC3E}">
        <p14:creationId xmlns:p14="http://schemas.microsoft.com/office/powerpoint/2010/main" val="37981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4212" y="1487905"/>
            <a:ext cx="11049000" cy="0"/>
          </a:xfrm>
          <a:prstGeom prst="line">
            <a:avLst/>
          </a:prstGeom>
          <a:ln w="28575" cap="rnd">
            <a:solidFill>
              <a:srgbClr val="E6E4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2D82D3-A752-4E75-9632-A7C9AF3125C3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3C6A88"/>
                </a:solidFill>
              </a:rPr>
              <a:t>You may find yourself…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5A5568-25A3-48C9-9034-D027885CB184}"/>
              </a:ext>
            </a:extLst>
          </p:cNvPr>
          <p:cNvGrpSpPr>
            <a:grpSpLocks noChangeAspect="1"/>
          </p:cNvGrpSpPr>
          <p:nvPr/>
        </p:nvGrpSpPr>
        <p:grpSpPr>
          <a:xfrm>
            <a:off x="1077602" y="1786047"/>
            <a:ext cx="3161765" cy="3474720"/>
            <a:chOff x="548988" y="1819470"/>
            <a:chExt cx="3472506" cy="3816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107A7A-8E4F-401D-BBB2-3E8ABDAF4FE6}"/>
                </a:ext>
              </a:extLst>
            </p:cNvPr>
            <p:cNvGrpSpPr/>
            <p:nvPr/>
          </p:nvGrpSpPr>
          <p:grpSpPr>
            <a:xfrm>
              <a:off x="548988" y="1819470"/>
              <a:ext cx="3472506" cy="3816220"/>
              <a:chOff x="548988" y="1819470"/>
              <a:chExt cx="3472506" cy="38162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7F7860-EBD0-473A-9935-537C8C4A6720}"/>
                  </a:ext>
                </a:extLst>
              </p:cNvPr>
              <p:cNvSpPr/>
              <p:nvPr/>
            </p:nvSpPr>
            <p:spPr>
              <a:xfrm>
                <a:off x="548988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19A535D-B6D2-46BE-A66D-B35B19AAE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9083" y="2314564"/>
                <a:ext cx="1932316" cy="1454664"/>
              </a:xfrm>
              <a:prstGeom prst="rect">
                <a:avLst/>
              </a:prstGeom>
            </p:spPr>
          </p:pic>
        </p:grp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3D43DD3F-DEBC-4BA6-B24C-83F925AD624C}"/>
                </a:ext>
              </a:extLst>
            </p:cNvPr>
            <p:cNvSpPr txBox="1">
              <a:spLocks/>
            </p:cNvSpPr>
            <p:nvPr/>
          </p:nvSpPr>
          <p:spPr>
            <a:xfrm>
              <a:off x="755021" y="4075979"/>
              <a:ext cx="3060441" cy="1290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READY FOR A NEW CAREER OR </a:t>
              </a: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EXPAND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 ON CURRENT SKILLS!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9F741-B628-45A3-B048-0CEDB6DAC779}"/>
              </a:ext>
            </a:extLst>
          </p:cNvPr>
          <p:cNvGrpSpPr>
            <a:grpSpLocks noChangeAspect="1"/>
          </p:cNvGrpSpPr>
          <p:nvPr/>
        </p:nvGrpSpPr>
        <p:grpSpPr>
          <a:xfrm>
            <a:off x="4599307" y="1783080"/>
            <a:ext cx="3161765" cy="3587015"/>
            <a:chOff x="4969420" y="1979868"/>
            <a:chExt cx="3472506" cy="39395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8A3C1C-0DD2-4197-8C02-01A8FF8A4D1F}"/>
                </a:ext>
              </a:extLst>
            </p:cNvPr>
            <p:cNvGrpSpPr/>
            <p:nvPr/>
          </p:nvGrpSpPr>
          <p:grpSpPr>
            <a:xfrm>
              <a:off x="4969420" y="1979868"/>
              <a:ext cx="3472506" cy="3816220"/>
              <a:chOff x="4447605" y="1819470"/>
              <a:chExt cx="3472506" cy="38162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154365-AADC-48A0-86B0-097A372DAA9C}"/>
                  </a:ext>
                </a:extLst>
              </p:cNvPr>
              <p:cNvSpPr/>
              <p:nvPr/>
            </p:nvSpPr>
            <p:spPr>
              <a:xfrm>
                <a:off x="4447605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F0CAE62-F07A-4D1C-AFD2-22331276D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3132" y="2248042"/>
                <a:ext cx="1653037" cy="1495605"/>
              </a:xfrm>
              <a:prstGeom prst="rect">
                <a:avLst/>
              </a:prstGeom>
            </p:spPr>
          </p:pic>
        </p:grp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D2902692-D4F1-463A-BDEC-21DF33285239}"/>
                </a:ext>
              </a:extLst>
            </p:cNvPr>
            <p:cNvSpPr txBox="1">
              <a:spLocks/>
            </p:cNvSpPr>
            <p:nvPr/>
          </p:nvSpPr>
          <p:spPr>
            <a:xfrm>
              <a:off x="4969420" y="4629264"/>
              <a:ext cx="3394751" cy="1290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LOOKING FOR A JOB!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493AD-1B50-4A84-9674-97CC1B71101A}"/>
              </a:ext>
            </a:extLst>
          </p:cNvPr>
          <p:cNvGrpSpPr>
            <a:grpSpLocks noChangeAspect="1"/>
          </p:cNvGrpSpPr>
          <p:nvPr/>
        </p:nvGrpSpPr>
        <p:grpSpPr>
          <a:xfrm>
            <a:off x="7949458" y="1783080"/>
            <a:ext cx="3161765" cy="3587015"/>
            <a:chOff x="8170506" y="1819470"/>
            <a:chExt cx="3472506" cy="39395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C9E5BF-6E66-4803-BF1A-18BEF79A1E23}"/>
                </a:ext>
              </a:extLst>
            </p:cNvPr>
            <p:cNvGrpSpPr/>
            <p:nvPr/>
          </p:nvGrpSpPr>
          <p:grpSpPr>
            <a:xfrm>
              <a:off x="8170506" y="1819470"/>
              <a:ext cx="3472506" cy="3816220"/>
              <a:chOff x="8170506" y="1819470"/>
              <a:chExt cx="3472506" cy="3816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FFE04DE-E31E-46FC-992C-368D3BFD8966}"/>
                  </a:ext>
                </a:extLst>
              </p:cNvPr>
              <p:cNvSpPr/>
              <p:nvPr/>
            </p:nvSpPr>
            <p:spPr>
              <a:xfrm>
                <a:off x="8170506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94BEDD-CC29-4038-AE0F-CEFDFC779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6119" y="2215396"/>
                <a:ext cx="2181280" cy="1676354"/>
              </a:xfrm>
              <a:prstGeom prst="rect">
                <a:avLst/>
              </a:prstGeom>
            </p:spPr>
          </p:pic>
        </p:grpSp>
        <p:sp>
          <p:nvSpPr>
            <p:cNvPr id="20" name="Content Placeholder 3">
              <a:extLst>
                <a:ext uri="{FF2B5EF4-FFF2-40B4-BE49-F238E27FC236}">
                  <a16:creationId xmlns:a16="http://schemas.microsoft.com/office/drawing/2014/main" id="{239AF920-B69C-4FA6-95DE-83993ACA17E6}"/>
                </a:ext>
              </a:extLst>
            </p:cNvPr>
            <p:cNvSpPr txBox="1">
              <a:spLocks/>
            </p:cNvSpPr>
            <p:nvPr/>
          </p:nvSpPr>
          <p:spPr>
            <a:xfrm>
              <a:off x="8468901" y="4468866"/>
              <a:ext cx="3060441" cy="1290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ALREADY EMPLOYED!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0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i="1" dirty="0">
                <a:solidFill>
                  <a:prstClr val="black"/>
                </a:solidFill>
              </a:rPr>
              <a:t>BRO Page 1</a:t>
            </a:r>
          </a:p>
          <a:p>
            <a:pPr marL="0" indent="0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</a:t>
            </a:r>
            <a:r>
              <a:rPr lang="en-US" sz="4400" b="1" u="sng" dirty="0">
                <a:solidFill>
                  <a:srgbClr val="CA6F34"/>
                </a:solidFill>
              </a:rPr>
              <a:t>TAA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RA?  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000" b="1" dirty="0">
                <a:solidFill>
                  <a:srgbClr val="CA6F34"/>
                </a:solidFill>
              </a:rPr>
              <a:t>Trade Adjustment Assistance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Reauthorization Act is a federal program that provides services to workers who have lost or may lose their jobs as a result of foreign trade of goods or services.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Benefits Rights and Obligations (BRO)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5AFE3-B6F5-447B-99CB-5A249BEC870D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1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MainCategory xmlns="9352c220-c5aa-4176-b310-478a54cdcce0">3</MainCategory>
    <Site xmlns="9352c220-c5aa-4176-b310-478a54cdcce0"/>
    <SubCategory xmlns="9352c220-c5aa-4176-b310-478a54cdcce0">42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>
      <Value>1</Value>
    </SubAudience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Castwell Trade Rapid Response Webinar English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891B53EA-A3ED-4F21-BA55-1061B0181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4DF20-8FC3-41B9-93F7-D8B56020940A}"/>
</file>

<file path=customXml/itemProps3.xml><?xml version="1.0" encoding="utf-8"?>
<ds:datastoreItem xmlns:ds="http://schemas.openxmlformats.org/officeDocument/2006/customXml" ds:itemID="{2B22CAB7-299C-4BAD-8D77-56F1A0929727}">
  <ds:schemaRefs>
    <ds:schemaRef ds:uri="http://schemas.microsoft.com/office/2006/metadata/properties"/>
    <ds:schemaRef ds:uri="0745394d-fd95-4dae-9c06-c47d170a3a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17845</TotalTime>
  <Words>1074</Words>
  <Application>Microsoft Office PowerPoint</Application>
  <PresentationFormat>Custom</PresentationFormat>
  <Paragraphs>240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Benefits Rights and Obligations (BRO)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Able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Castwell Trade Rapid Response Webinar English</dc:title>
  <dc:creator>Kristen Cullotta</dc:creator>
  <cp:keywords/>
  <cp:lastModifiedBy>Mercedes Gutierrez</cp:lastModifiedBy>
  <cp:revision>494</cp:revision>
  <cp:lastPrinted>2017-05-10T13:32:07Z</cp:lastPrinted>
  <dcterms:created xsi:type="dcterms:W3CDTF">2013-07-09T21:05:29Z</dcterms:created>
  <dcterms:modified xsi:type="dcterms:W3CDTF">2020-07-01T18:26:38Z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