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8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8" r:id="rId2"/>
    <p:sldId id="260" r:id="rId3"/>
    <p:sldId id="262" r:id="rId4"/>
    <p:sldId id="266" r:id="rId5"/>
    <p:sldId id="261" r:id="rId6"/>
    <p:sldId id="265" r:id="rId7"/>
    <p:sldId id="263" r:id="rId8"/>
    <p:sldId id="264" r:id="rId9"/>
    <p:sldId id="267" r:id="rId10"/>
  </p:sldIdLst>
  <p:sldSz cx="9144000" cy="5715000" type="screen16x10"/>
  <p:notesSz cx="9144000" cy="5715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4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C0843-9C01-44AC-B273-E190017D1D8F}" v="15" dt="2025-04-24T20:51:40.95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T. Hall" userId="adf7910d-4aaf-4fb1-9c4b-1de3b757b7cd" providerId="ADAL" clId="{01BC0843-9C01-44AC-B273-E190017D1D8F}"/>
    <pc:docChg chg="undo custSel addSld delSld modSld sldOrd">
      <pc:chgData name="John T. Hall" userId="adf7910d-4aaf-4fb1-9c4b-1de3b757b7cd" providerId="ADAL" clId="{01BC0843-9C01-44AC-B273-E190017D1D8F}" dt="2025-04-24T20:51:49.826" v="2095" actId="1076"/>
      <pc:docMkLst>
        <pc:docMk/>
      </pc:docMkLst>
      <pc:sldChg chg="modSp mod">
        <pc:chgData name="John T. Hall" userId="adf7910d-4aaf-4fb1-9c4b-1de3b757b7cd" providerId="ADAL" clId="{01BC0843-9C01-44AC-B273-E190017D1D8F}" dt="2025-04-24T20:27:37.192" v="1801" actId="2"/>
        <pc:sldMkLst>
          <pc:docMk/>
          <pc:sldMk cId="0" sldId="260"/>
        </pc:sldMkLst>
        <pc:spChg chg="mod">
          <ac:chgData name="John T. Hall" userId="adf7910d-4aaf-4fb1-9c4b-1de3b757b7cd" providerId="ADAL" clId="{01BC0843-9C01-44AC-B273-E190017D1D8F}" dt="2025-04-24T20:27:37.192" v="1801" actId="2"/>
          <ac:spMkLst>
            <pc:docMk/>
            <pc:sldMk cId="0" sldId="260"/>
            <ac:spMk id="6" creationId="{02A219FB-30FF-F33E-AA4B-CBCE39676270}"/>
          </ac:spMkLst>
        </pc:spChg>
      </pc:sldChg>
      <pc:sldChg chg="addSp modSp mod">
        <pc:chgData name="John T. Hall" userId="adf7910d-4aaf-4fb1-9c4b-1de3b757b7cd" providerId="ADAL" clId="{01BC0843-9C01-44AC-B273-E190017D1D8F}" dt="2025-04-24T20:27:35.107" v="1800" actId="2"/>
        <pc:sldMkLst>
          <pc:docMk/>
          <pc:sldMk cId="0" sldId="263"/>
        </pc:sldMkLst>
        <pc:spChg chg="add mod">
          <ac:chgData name="John T. Hall" userId="adf7910d-4aaf-4fb1-9c4b-1de3b757b7cd" providerId="ADAL" clId="{01BC0843-9C01-44AC-B273-E190017D1D8F}" dt="2025-04-24T20:25:13.307" v="1471" actId="20577"/>
          <ac:spMkLst>
            <pc:docMk/>
            <pc:sldMk cId="0" sldId="263"/>
            <ac:spMk id="2" creationId="{61B31ED0-7082-3DDD-4D28-4A3BDC7360EB}"/>
          </ac:spMkLst>
        </pc:spChg>
        <pc:spChg chg="add mod">
          <ac:chgData name="John T. Hall" userId="adf7910d-4aaf-4fb1-9c4b-1de3b757b7cd" providerId="ADAL" clId="{01BC0843-9C01-44AC-B273-E190017D1D8F}" dt="2025-04-24T20:27:35.107" v="1800" actId="2"/>
          <ac:spMkLst>
            <pc:docMk/>
            <pc:sldMk cId="0" sldId="263"/>
            <ac:spMk id="8" creationId="{114A51B7-7235-D6AD-A0AC-19E32A54DA06}"/>
          </ac:spMkLst>
        </pc:spChg>
      </pc:sldChg>
      <pc:sldChg chg="addSp delSp modSp mod ord">
        <pc:chgData name="John T. Hall" userId="adf7910d-4aaf-4fb1-9c4b-1de3b757b7cd" providerId="ADAL" clId="{01BC0843-9C01-44AC-B273-E190017D1D8F}" dt="2025-04-24T20:51:49.826" v="2095" actId="1076"/>
        <pc:sldMkLst>
          <pc:docMk/>
          <pc:sldMk cId="0" sldId="264"/>
        </pc:sldMkLst>
        <pc:spChg chg="mod">
          <ac:chgData name="John T. Hall" userId="adf7910d-4aaf-4fb1-9c4b-1de3b757b7cd" providerId="ADAL" clId="{01BC0843-9C01-44AC-B273-E190017D1D8F}" dt="2025-04-24T20:28:09.345" v="1831" actId="14100"/>
          <ac:spMkLst>
            <pc:docMk/>
            <pc:sldMk cId="0" sldId="264"/>
            <ac:spMk id="4" creationId="{00000000-0000-0000-0000-000000000000}"/>
          </ac:spMkLst>
        </pc:spChg>
        <pc:spChg chg="add mod">
          <ac:chgData name="John T. Hall" userId="adf7910d-4aaf-4fb1-9c4b-1de3b757b7cd" providerId="ADAL" clId="{01BC0843-9C01-44AC-B273-E190017D1D8F}" dt="2025-04-24T20:51:49.826" v="2095" actId="1076"/>
          <ac:spMkLst>
            <pc:docMk/>
            <pc:sldMk cId="0" sldId="264"/>
            <ac:spMk id="6" creationId="{BE0F9CA8-666D-9397-2E20-54CF88110283}"/>
          </ac:spMkLst>
        </pc:spChg>
        <pc:picChg chg="add del mod">
          <ac:chgData name="John T. Hall" userId="adf7910d-4aaf-4fb1-9c4b-1de3b757b7cd" providerId="ADAL" clId="{01BC0843-9C01-44AC-B273-E190017D1D8F}" dt="2025-04-24T20:50:24.091" v="2035" actId="478"/>
          <ac:picMkLst>
            <pc:docMk/>
            <pc:sldMk cId="0" sldId="264"/>
            <ac:picMk id="8" creationId="{B5675EE1-C4FA-7D6A-82B2-EA2D3F035957}"/>
          </ac:picMkLst>
        </pc:picChg>
        <pc:picChg chg="add mod">
          <ac:chgData name="John T. Hall" userId="adf7910d-4aaf-4fb1-9c4b-1de3b757b7cd" providerId="ADAL" clId="{01BC0843-9C01-44AC-B273-E190017D1D8F}" dt="2025-04-24T20:51:15.416" v="2087" actId="1076"/>
          <ac:picMkLst>
            <pc:docMk/>
            <pc:sldMk cId="0" sldId="264"/>
            <ac:picMk id="10" creationId="{DE279134-B232-9325-334B-4C15A2F4E64F}"/>
          </ac:picMkLst>
        </pc:picChg>
        <pc:picChg chg="add mod">
          <ac:chgData name="John T. Hall" userId="adf7910d-4aaf-4fb1-9c4b-1de3b757b7cd" providerId="ADAL" clId="{01BC0843-9C01-44AC-B273-E190017D1D8F}" dt="2025-04-24T20:51:16.844" v="2088" actId="1076"/>
          <ac:picMkLst>
            <pc:docMk/>
            <pc:sldMk cId="0" sldId="264"/>
            <ac:picMk id="12" creationId="{0317EB28-E331-BA4A-EFE2-DD5E4D8C5489}"/>
          </ac:picMkLst>
        </pc:picChg>
        <pc:picChg chg="add mod">
          <ac:chgData name="John T. Hall" userId="adf7910d-4aaf-4fb1-9c4b-1de3b757b7cd" providerId="ADAL" clId="{01BC0843-9C01-44AC-B273-E190017D1D8F}" dt="2025-04-24T20:51:18.682" v="2089" actId="1076"/>
          <ac:picMkLst>
            <pc:docMk/>
            <pc:sldMk cId="0" sldId="264"/>
            <ac:picMk id="14" creationId="{06904B81-244D-1F62-7283-7B11FE0043D7}"/>
          </ac:picMkLst>
        </pc:picChg>
        <pc:picChg chg="add mod">
          <ac:chgData name="John T. Hall" userId="adf7910d-4aaf-4fb1-9c4b-1de3b757b7cd" providerId="ADAL" clId="{01BC0843-9C01-44AC-B273-E190017D1D8F}" dt="2025-04-24T20:51:45.681" v="2094" actId="1076"/>
          <ac:picMkLst>
            <pc:docMk/>
            <pc:sldMk cId="0" sldId="264"/>
            <ac:picMk id="16" creationId="{B80DEF3F-670E-CF7B-63AF-EA1D40C76B52}"/>
          </ac:picMkLst>
        </pc:picChg>
      </pc:sldChg>
      <pc:sldChg chg="addSp modSp mod">
        <pc:chgData name="John T. Hall" userId="adf7910d-4aaf-4fb1-9c4b-1de3b757b7cd" providerId="ADAL" clId="{01BC0843-9C01-44AC-B273-E190017D1D8F}" dt="2025-04-23T18:02:11.399" v="347" actId="1076"/>
        <pc:sldMkLst>
          <pc:docMk/>
          <pc:sldMk cId="3808201682" sldId="265"/>
        </pc:sldMkLst>
        <pc:spChg chg="add mod">
          <ac:chgData name="John T. Hall" userId="adf7910d-4aaf-4fb1-9c4b-1de3b757b7cd" providerId="ADAL" clId="{01BC0843-9C01-44AC-B273-E190017D1D8F}" dt="2025-04-23T18:00:58.075" v="137" actId="20577"/>
          <ac:spMkLst>
            <pc:docMk/>
            <pc:sldMk cId="3808201682" sldId="265"/>
            <ac:spMk id="8" creationId="{E76FDC27-72B2-DE00-3476-2BBFBAA0D0BC}"/>
          </ac:spMkLst>
        </pc:spChg>
        <pc:spChg chg="add mod">
          <ac:chgData name="John T. Hall" userId="adf7910d-4aaf-4fb1-9c4b-1de3b757b7cd" providerId="ADAL" clId="{01BC0843-9C01-44AC-B273-E190017D1D8F}" dt="2025-04-23T18:02:11.399" v="347" actId="1076"/>
          <ac:spMkLst>
            <pc:docMk/>
            <pc:sldMk cId="3808201682" sldId="265"/>
            <ac:spMk id="9" creationId="{B1A26AAE-2871-E855-9AAF-C557CBA2935E}"/>
          </ac:spMkLst>
        </pc:spChg>
      </pc:sldChg>
      <pc:sldChg chg="new del">
        <pc:chgData name="John T. Hall" userId="adf7910d-4aaf-4fb1-9c4b-1de3b757b7cd" providerId="ADAL" clId="{01BC0843-9C01-44AC-B273-E190017D1D8F}" dt="2025-04-24T19:13:45.423" v="452" actId="680"/>
        <pc:sldMkLst>
          <pc:docMk/>
          <pc:sldMk cId="3184626791" sldId="266"/>
        </pc:sldMkLst>
      </pc:sldChg>
      <pc:sldChg chg="addSp delSp modSp add mod">
        <pc:chgData name="John T. Hall" userId="adf7910d-4aaf-4fb1-9c4b-1de3b757b7cd" providerId="ADAL" clId="{01BC0843-9C01-44AC-B273-E190017D1D8F}" dt="2025-04-24T19:18:57.241" v="705" actId="1076"/>
        <pc:sldMkLst>
          <pc:docMk/>
          <pc:sldMk cId="3632272616" sldId="266"/>
        </pc:sldMkLst>
        <pc:spChg chg="del">
          <ac:chgData name="John T. Hall" userId="adf7910d-4aaf-4fb1-9c4b-1de3b757b7cd" providerId="ADAL" clId="{01BC0843-9C01-44AC-B273-E190017D1D8F}" dt="2025-04-24T19:18:01.986" v="693" actId="478"/>
          <ac:spMkLst>
            <pc:docMk/>
            <pc:sldMk cId="3632272616" sldId="266"/>
            <ac:spMk id="2" creationId="{6479DE9C-D5D2-E252-9FE5-BF9EE9662375}"/>
          </ac:spMkLst>
        </pc:spChg>
        <pc:spChg chg="mod">
          <ac:chgData name="John T. Hall" userId="adf7910d-4aaf-4fb1-9c4b-1de3b757b7cd" providerId="ADAL" clId="{01BC0843-9C01-44AC-B273-E190017D1D8F}" dt="2025-04-24T19:14:39.059" v="466" actId="20577"/>
          <ac:spMkLst>
            <pc:docMk/>
            <pc:sldMk cId="3632272616" sldId="266"/>
            <ac:spMk id="5" creationId="{27EF4056-645F-15C2-3D14-EADAC121FAA2}"/>
          </ac:spMkLst>
        </pc:spChg>
        <pc:spChg chg="mod">
          <ac:chgData name="John T. Hall" userId="adf7910d-4aaf-4fb1-9c4b-1de3b757b7cd" providerId="ADAL" clId="{01BC0843-9C01-44AC-B273-E190017D1D8F}" dt="2025-04-24T19:18:57.241" v="705" actId="1076"/>
          <ac:spMkLst>
            <pc:docMk/>
            <pc:sldMk cId="3632272616" sldId="266"/>
            <ac:spMk id="7" creationId="{0A4F3E9B-1C71-C1F9-3467-C5AD1DDAD5D6}"/>
          </ac:spMkLst>
        </pc:spChg>
        <pc:picChg chg="add mod">
          <ac:chgData name="John T. Hall" userId="adf7910d-4aaf-4fb1-9c4b-1de3b757b7cd" providerId="ADAL" clId="{01BC0843-9C01-44AC-B273-E190017D1D8F}" dt="2025-04-24T19:18:24.326" v="699" actId="1076"/>
          <ac:picMkLst>
            <pc:docMk/>
            <pc:sldMk cId="3632272616" sldId="266"/>
            <ac:picMk id="9" creationId="{D9958F82-4485-AD99-8A06-D4696B780A0B}"/>
          </ac:picMkLst>
        </pc:picChg>
        <pc:picChg chg="add mod">
          <ac:chgData name="John T. Hall" userId="adf7910d-4aaf-4fb1-9c4b-1de3b757b7cd" providerId="ADAL" clId="{01BC0843-9C01-44AC-B273-E190017D1D8F}" dt="2025-04-24T19:18:53.227" v="704" actId="1076"/>
          <ac:picMkLst>
            <pc:docMk/>
            <pc:sldMk cId="3632272616" sldId="266"/>
            <ac:picMk id="11" creationId="{24748048-FF14-1BEE-B7AD-5ED22F223C5B}"/>
          </ac:picMkLst>
        </pc:picChg>
      </pc:sldChg>
      <pc:sldChg chg="new del">
        <pc:chgData name="John T. Hall" userId="adf7910d-4aaf-4fb1-9c4b-1de3b757b7cd" providerId="ADAL" clId="{01BC0843-9C01-44AC-B273-E190017D1D8F}" dt="2025-04-24T19:13:52.935" v="454" actId="680"/>
        <pc:sldMkLst>
          <pc:docMk/>
          <pc:sldMk cId="3949965853" sldId="266"/>
        </pc:sldMkLst>
      </pc:sldChg>
      <pc:sldChg chg="addSp delSp modSp add mod">
        <pc:chgData name="John T. Hall" userId="adf7910d-4aaf-4fb1-9c4b-1de3b757b7cd" providerId="ADAL" clId="{01BC0843-9C01-44AC-B273-E190017D1D8F}" dt="2025-04-24T20:07:56.299" v="1345" actId="478"/>
        <pc:sldMkLst>
          <pc:docMk/>
          <pc:sldMk cId="2348856089" sldId="267"/>
        </pc:sldMkLst>
        <pc:spChg chg="del mod">
          <ac:chgData name="John T. Hall" userId="adf7910d-4aaf-4fb1-9c4b-1de3b757b7cd" providerId="ADAL" clId="{01BC0843-9C01-44AC-B273-E190017D1D8F}" dt="2025-04-24T20:02:38.375" v="724" actId="478"/>
          <ac:spMkLst>
            <pc:docMk/>
            <pc:sldMk cId="2348856089" sldId="267"/>
            <ac:spMk id="2" creationId="{DD190C6B-9F18-C7C9-0608-C123D0361C9C}"/>
          </ac:spMkLst>
        </pc:spChg>
        <pc:spChg chg="mod">
          <ac:chgData name="John T. Hall" userId="adf7910d-4aaf-4fb1-9c4b-1de3b757b7cd" providerId="ADAL" clId="{01BC0843-9C01-44AC-B273-E190017D1D8F}" dt="2025-04-24T20:02:32.983" v="722" actId="20577"/>
          <ac:spMkLst>
            <pc:docMk/>
            <pc:sldMk cId="2348856089" sldId="267"/>
            <ac:spMk id="5" creationId="{D7940E03-2122-5864-4EFF-C1004DE1443F}"/>
          </ac:spMkLst>
        </pc:spChg>
        <pc:spChg chg="add mod">
          <ac:chgData name="John T. Hall" userId="adf7910d-4aaf-4fb1-9c4b-1de3b757b7cd" providerId="ADAL" clId="{01BC0843-9C01-44AC-B273-E190017D1D8F}" dt="2025-04-24T20:06:49.677" v="1332" actId="20577"/>
          <ac:spMkLst>
            <pc:docMk/>
            <pc:sldMk cId="2348856089" sldId="267"/>
            <ac:spMk id="8" creationId="{CAED25C2-46A7-7662-C8F3-B468161AD9ED}"/>
          </ac:spMkLst>
        </pc:spChg>
        <pc:picChg chg="del">
          <ac:chgData name="John T. Hall" userId="adf7910d-4aaf-4fb1-9c4b-1de3b757b7cd" providerId="ADAL" clId="{01BC0843-9C01-44AC-B273-E190017D1D8F}" dt="2025-04-24T20:02:40.555" v="727" actId="478"/>
          <ac:picMkLst>
            <pc:docMk/>
            <pc:sldMk cId="2348856089" sldId="267"/>
            <ac:picMk id="7" creationId="{0D3C752A-439C-0D78-9B21-B5B0E1BB4B13}"/>
          </ac:picMkLst>
        </pc:picChg>
        <pc:picChg chg="del">
          <ac:chgData name="John T. Hall" userId="adf7910d-4aaf-4fb1-9c4b-1de3b757b7cd" providerId="ADAL" clId="{01BC0843-9C01-44AC-B273-E190017D1D8F}" dt="2025-04-24T20:02:39.992" v="726" actId="478"/>
          <ac:picMkLst>
            <pc:docMk/>
            <pc:sldMk cId="2348856089" sldId="267"/>
            <ac:picMk id="9" creationId="{3EBC7AFD-FEFB-454B-69DD-8E7201A70BD0}"/>
          </ac:picMkLst>
        </pc:picChg>
        <pc:picChg chg="add del mod">
          <ac:chgData name="John T. Hall" userId="adf7910d-4aaf-4fb1-9c4b-1de3b757b7cd" providerId="ADAL" clId="{01BC0843-9C01-44AC-B273-E190017D1D8F}" dt="2025-04-24T20:07:56.299" v="1345" actId="478"/>
          <ac:picMkLst>
            <pc:docMk/>
            <pc:sldMk cId="2348856089" sldId="267"/>
            <ac:picMk id="11" creationId="{0EE08B42-B5D8-E955-8223-E7CBD2A067E8}"/>
          </ac:picMkLst>
        </pc:picChg>
        <pc:picChg chg="del">
          <ac:chgData name="John T. Hall" userId="adf7910d-4aaf-4fb1-9c4b-1de3b757b7cd" providerId="ADAL" clId="{01BC0843-9C01-44AC-B273-E190017D1D8F}" dt="2025-04-24T20:02:39.475" v="725" actId="478"/>
          <ac:picMkLst>
            <pc:docMk/>
            <pc:sldMk cId="2348856089" sldId="267"/>
            <ac:picMk id="12" creationId="{30D133A4-9C77-33BA-C1D5-B431E88E7D13}"/>
          </ac:picMkLst>
        </pc:picChg>
        <pc:picChg chg="del">
          <ac:chgData name="John T. Hall" userId="adf7910d-4aaf-4fb1-9c4b-1de3b757b7cd" providerId="ADAL" clId="{01BC0843-9C01-44AC-B273-E190017D1D8F}" dt="2025-04-24T20:02:41.033" v="728" actId="478"/>
          <ac:picMkLst>
            <pc:docMk/>
            <pc:sldMk cId="2348856089" sldId="267"/>
            <ac:picMk id="24" creationId="{464534B6-8A08-555A-8055-0A9BBF131B3C}"/>
          </ac:picMkLst>
        </pc:picChg>
      </pc:sldChg>
      <pc:sldChg chg="addSp delSp modSp add mod ord">
        <pc:chgData name="John T. Hall" userId="adf7910d-4aaf-4fb1-9c4b-1de3b757b7cd" providerId="ADAL" clId="{01BC0843-9C01-44AC-B273-E190017D1D8F}" dt="2025-04-24T20:08:58.196" v="1396" actId="1076"/>
        <pc:sldMkLst>
          <pc:docMk/>
          <pc:sldMk cId="2172454103" sldId="268"/>
        </pc:sldMkLst>
        <pc:spChg chg="del mod">
          <ac:chgData name="John T. Hall" userId="adf7910d-4aaf-4fb1-9c4b-1de3b757b7cd" providerId="ADAL" clId="{01BC0843-9C01-44AC-B273-E190017D1D8F}" dt="2025-04-24T20:08:36.801" v="1389" actId="478"/>
          <ac:spMkLst>
            <pc:docMk/>
            <pc:sldMk cId="2172454103" sldId="268"/>
            <ac:spMk id="2" creationId="{234A2715-1A85-A596-86D2-5FB630369664}"/>
          </ac:spMkLst>
        </pc:spChg>
        <pc:spChg chg="mod">
          <ac:chgData name="John T. Hall" userId="adf7910d-4aaf-4fb1-9c4b-1de3b757b7cd" providerId="ADAL" clId="{01BC0843-9C01-44AC-B273-E190017D1D8F}" dt="2025-04-24T20:08:27.536" v="1381" actId="20577"/>
          <ac:spMkLst>
            <pc:docMk/>
            <pc:sldMk cId="2172454103" sldId="268"/>
            <ac:spMk id="5" creationId="{349ADC8B-F779-0B4A-2871-AE4ED296C29E}"/>
          </ac:spMkLst>
        </pc:spChg>
        <pc:spChg chg="del mod">
          <ac:chgData name="John T. Hall" userId="adf7910d-4aaf-4fb1-9c4b-1de3b757b7cd" providerId="ADAL" clId="{01BC0843-9C01-44AC-B273-E190017D1D8F}" dt="2025-04-24T20:08:31.750" v="1385" actId="478"/>
          <ac:spMkLst>
            <pc:docMk/>
            <pc:sldMk cId="2172454103" sldId="268"/>
            <ac:spMk id="6" creationId="{38EBAE96-ABFC-B45A-8169-4BB23D2E2AD1}"/>
          </ac:spMkLst>
        </pc:spChg>
        <pc:spChg chg="del mod">
          <ac:chgData name="John T. Hall" userId="adf7910d-4aaf-4fb1-9c4b-1de3b757b7cd" providerId="ADAL" clId="{01BC0843-9C01-44AC-B273-E190017D1D8F}" dt="2025-04-24T20:08:29.701" v="1383" actId="478"/>
          <ac:spMkLst>
            <pc:docMk/>
            <pc:sldMk cId="2172454103" sldId="268"/>
            <ac:spMk id="7" creationId="{E9CDD04C-8E02-99EF-1899-8F9728DE5280}"/>
          </ac:spMkLst>
        </pc:spChg>
        <pc:picChg chg="add mod">
          <ac:chgData name="John T. Hall" userId="adf7910d-4aaf-4fb1-9c4b-1de3b757b7cd" providerId="ADAL" clId="{01BC0843-9C01-44AC-B273-E190017D1D8F}" dt="2025-04-24T20:08:58.196" v="1396" actId="1076"/>
          <ac:picMkLst>
            <pc:docMk/>
            <pc:sldMk cId="2172454103" sldId="268"/>
            <ac:picMk id="12" creationId="{FB063523-2207-74D0-EB25-2DC8E25CD54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771650"/>
            <a:ext cx="7772400" cy="1200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200400"/>
            <a:ext cx="6400800" cy="1428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314450"/>
            <a:ext cx="397764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314450"/>
            <a:ext cx="397764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29412" y="5297423"/>
            <a:ext cx="1217676" cy="2560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1866138" y="5535929"/>
            <a:ext cx="6649720" cy="17780"/>
          </a:xfrm>
          <a:custGeom>
            <a:avLst/>
            <a:gdLst/>
            <a:ahLst/>
            <a:cxnLst/>
            <a:rect l="l" t="t" r="r" b="b"/>
            <a:pathLst>
              <a:path w="6649720" h="17779">
                <a:moveTo>
                  <a:pt x="0" y="0"/>
                </a:moveTo>
                <a:lnTo>
                  <a:pt x="6649592" y="17233"/>
                </a:lnTo>
              </a:path>
            </a:pathLst>
          </a:custGeom>
          <a:ln w="25400">
            <a:solidFill>
              <a:srgbClr val="135DA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11730" y="561847"/>
            <a:ext cx="5320538" cy="63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6005" y="2639694"/>
            <a:ext cx="8031988" cy="2661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5314950"/>
            <a:ext cx="292608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5314950"/>
            <a:ext cx="210312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5314950"/>
            <a:ext cx="210312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94B7E-0442-E16E-B097-AFD1FBE99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3F780C39-4078-2AE9-5584-AD9F7CAB6003}"/>
              </a:ext>
            </a:extLst>
          </p:cNvPr>
          <p:cNvSpPr/>
          <p:nvPr/>
        </p:nvSpPr>
        <p:spPr>
          <a:xfrm>
            <a:off x="0" y="0"/>
            <a:ext cx="9144000" cy="879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DE8AD85-0CE2-EA39-D372-BC16D46E1EF0}"/>
              </a:ext>
            </a:extLst>
          </p:cNvPr>
          <p:cNvSpPr/>
          <p:nvPr/>
        </p:nvSpPr>
        <p:spPr>
          <a:xfrm>
            <a:off x="0" y="0"/>
            <a:ext cx="9144000" cy="879475"/>
          </a:xfrm>
          <a:custGeom>
            <a:avLst/>
            <a:gdLst/>
            <a:ahLst/>
            <a:cxnLst/>
            <a:rect l="l" t="t" r="r" b="b"/>
            <a:pathLst>
              <a:path w="9144000" h="879475">
                <a:moveTo>
                  <a:pt x="0" y="879348"/>
                </a:moveTo>
                <a:lnTo>
                  <a:pt x="9144000" y="879348"/>
                </a:lnTo>
                <a:lnTo>
                  <a:pt x="914400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ln w="12700">
            <a:solidFill>
              <a:srgbClr val="135DA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49ADC8B-F779-0B4A-2871-AE4ED296C2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8579" y="223469"/>
            <a:ext cx="743330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0" spc="-20" dirty="0">
                <a:solidFill>
                  <a:srgbClr val="FFFFFF"/>
                </a:solidFill>
                <a:latin typeface="Calibri Light"/>
                <a:cs typeface="Calibri Light"/>
              </a:rPr>
              <a:t>APIL Lunch n’ Learn – LWIA 10</a:t>
            </a:r>
            <a:endParaRPr sz="3600" dirty="0">
              <a:latin typeface="Calibri Light"/>
              <a:cs typeface="Calibri Light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F102314-B2FA-EF65-EB4C-BC7DDDE9FBD6}"/>
              </a:ext>
            </a:extLst>
          </p:cNvPr>
          <p:cNvSpPr/>
          <p:nvPr/>
        </p:nvSpPr>
        <p:spPr>
          <a:xfrm>
            <a:off x="493776" y="5161788"/>
            <a:ext cx="1377950" cy="538480"/>
          </a:xfrm>
          <a:custGeom>
            <a:avLst/>
            <a:gdLst/>
            <a:ahLst/>
            <a:cxnLst/>
            <a:rect l="l" t="t" r="r" b="b"/>
            <a:pathLst>
              <a:path w="1377950" h="538479">
                <a:moveTo>
                  <a:pt x="0" y="537972"/>
                </a:moveTo>
                <a:lnTo>
                  <a:pt x="1377696" y="537972"/>
                </a:lnTo>
                <a:lnTo>
                  <a:pt x="1377696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295183D-F8F3-6B57-9A0E-61DA90403DC6}"/>
              </a:ext>
            </a:extLst>
          </p:cNvPr>
          <p:cNvSpPr/>
          <p:nvPr/>
        </p:nvSpPr>
        <p:spPr>
          <a:xfrm>
            <a:off x="493776" y="5161788"/>
            <a:ext cx="1377950" cy="538480"/>
          </a:xfrm>
          <a:custGeom>
            <a:avLst/>
            <a:gdLst/>
            <a:ahLst/>
            <a:cxnLst/>
            <a:rect l="l" t="t" r="r" b="b"/>
            <a:pathLst>
              <a:path w="1377950" h="538479">
                <a:moveTo>
                  <a:pt x="0" y="537972"/>
                </a:moveTo>
                <a:lnTo>
                  <a:pt x="1377696" y="537972"/>
                </a:lnTo>
                <a:lnTo>
                  <a:pt x="1377696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C907E206-B6CF-003F-0090-C0A8D66B5D08}"/>
              </a:ext>
            </a:extLst>
          </p:cNvPr>
          <p:cNvSpPr/>
          <p:nvPr/>
        </p:nvSpPr>
        <p:spPr>
          <a:xfrm>
            <a:off x="630936" y="5271515"/>
            <a:ext cx="1240536" cy="297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Picture 11" descr="A picture containing text&#10;&#10;AI-generated content may be incorrect.">
            <a:extLst>
              <a:ext uri="{FF2B5EF4-FFF2-40B4-BE49-F238E27FC236}">
                <a16:creationId xmlns:a16="http://schemas.microsoft.com/office/drawing/2014/main" id="{FB063523-2207-74D0-EB25-2DC8E25CD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72" y="1569720"/>
            <a:ext cx="5707856" cy="318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54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0602" y="941648"/>
            <a:ext cx="5587797" cy="3972882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2100" b="1" spc="-5" dirty="0">
                <a:latin typeface="Calibri"/>
                <a:cs typeface="Calibri"/>
              </a:rPr>
              <a:t>Comprehensive </a:t>
            </a:r>
            <a:r>
              <a:rPr sz="2100" b="1" spc="-10" dirty="0">
                <a:latin typeface="Calibri"/>
                <a:cs typeface="Calibri"/>
              </a:rPr>
              <a:t>One-Stop </a:t>
            </a:r>
            <a:r>
              <a:rPr sz="2100" b="1" spc="-5" dirty="0">
                <a:latin typeface="Calibri"/>
                <a:cs typeface="Calibri"/>
              </a:rPr>
              <a:t>Job</a:t>
            </a:r>
            <a:r>
              <a:rPr sz="2100" b="1" spc="-40" dirty="0">
                <a:latin typeface="Calibri"/>
                <a:cs typeface="Calibri"/>
              </a:rPr>
              <a:t> </a:t>
            </a:r>
            <a:r>
              <a:rPr sz="2100" b="1" spc="-15" dirty="0">
                <a:latin typeface="Calibri"/>
                <a:cs typeface="Calibri"/>
              </a:rPr>
              <a:t>Center</a:t>
            </a:r>
            <a:endParaRPr sz="21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204"/>
              </a:spcBef>
            </a:pPr>
            <a:r>
              <a:rPr sz="1800" spc="-15" dirty="0">
                <a:solidFill>
                  <a:srgbClr val="1F3863"/>
                </a:solidFill>
                <a:latin typeface="Calibri"/>
                <a:cs typeface="Calibri"/>
              </a:rPr>
              <a:t>Partners </a:t>
            </a:r>
            <a:r>
              <a:rPr sz="1800" spc="-5" dirty="0">
                <a:solidFill>
                  <a:srgbClr val="1F3863"/>
                </a:solidFill>
                <a:latin typeface="Calibri"/>
                <a:cs typeface="Calibri"/>
              </a:rPr>
              <a:t>onsite/nearby</a:t>
            </a:r>
            <a:r>
              <a:rPr sz="1800" spc="2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3863"/>
                </a:solidFill>
                <a:latin typeface="Calibri"/>
                <a:cs typeface="Calibri"/>
              </a:rPr>
              <a:t>include:</a:t>
            </a:r>
            <a:endParaRPr sz="1800" dirty="0">
              <a:latin typeface="Calibri"/>
              <a:cs typeface="Calibri"/>
            </a:endParaRPr>
          </a:p>
          <a:p>
            <a:pPr marL="870585" indent="-172720">
              <a:lnSpc>
                <a:spcPct val="100000"/>
              </a:lnSpc>
              <a:spcBef>
                <a:spcPts val="260"/>
              </a:spcBef>
              <a:buFont typeface="Arial"/>
              <a:buChar char="•"/>
              <a:tabLst>
                <a:tab pos="871219" algn="l"/>
              </a:tabLst>
            </a:pPr>
            <a:r>
              <a:rPr lang="en-US" sz="1200" dirty="0">
                <a:latin typeface="Calibri"/>
                <a:cs typeface="Calibri"/>
              </a:rPr>
              <a:t>Workforce Services Division of Will County (WIOA Title 1)</a:t>
            </a:r>
          </a:p>
          <a:p>
            <a:pPr marL="870585" indent="-172720">
              <a:lnSpc>
                <a:spcPct val="100000"/>
              </a:lnSpc>
              <a:spcBef>
                <a:spcPts val="260"/>
              </a:spcBef>
              <a:buFont typeface="Arial"/>
              <a:buChar char="•"/>
              <a:tabLst>
                <a:tab pos="871219" algn="l"/>
              </a:tabLst>
            </a:pPr>
            <a:r>
              <a:rPr sz="1200" dirty="0">
                <a:latin typeface="Calibri"/>
                <a:cs typeface="Calibri"/>
              </a:rPr>
              <a:t>Illinois </a:t>
            </a:r>
            <a:r>
              <a:rPr sz="1200" spc="-5" dirty="0">
                <a:latin typeface="Calibri"/>
                <a:cs typeface="Calibri"/>
              </a:rPr>
              <a:t>Department </a:t>
            </a:r>
            <a:r>
              <a:rPr sz="1200" dirty="0">
                <a:latin typeface="Calibri"/>
                <a:cs typeface="Calibri"/>
              </a:rPr>
              <a:t>of </a:t>
            </a:r>
            <a:r>
              <a:rPr sz="1200" spc="-5" dirty="0">
                <a:latin typeface="Calibri"/>
                <a:cs typeface="Calibri"/>
              </a:rPr>
              <a:t>Employment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Security</a:t>
            </a:r>
            <a:r>
              <a:rPr lang="en-US" sz="1200" spc="-5" dirty="0">
                <a:latin typeface="Calibri"/>
                <a:cs typeface="Calibri"/>
              </a:rPr>
              <a:t> (Title 3)</a:t>
            </a:r>
            <a:endParaRPr sz="1200" dirty="0">
              <a:latin typeface="Calibri"/>
              <a:cs typeface="Calibri"/>
            </a:endParaRPr>
          </a:p>
          <a:p>
            <a:pPr marL="870585" indent="-17272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71219" algn="l"/>
              </a:tabLst>
            </a:pPr>
            <a:r>
              <a:rPr sz="1200" dirty="0">
                <a:latin typeface="Calibri"/>
                <a:cs typeface="Calibri"/>
              </a:rPr>
              <a:t>Illinois </a:t>
            </a:r>
            <a:r>
              <a:rPr sz="1200" spc="-5" dirty="0">
                <a:latin typeface="Calibri"/>
                <a:cs typeface="Calibri"/>
              </a:rPr>
              <a:t>Department </a:t>
            </a:r>
            <a:r>
              <a:rPr sz="1200" dirty="0">
                <a:latin typeface="Calibri"/>
                <a:cs typeface="Calibri"/>
              </a:rPr>
              <a:t>of </a:t>
            </a:r>
            <a:r>
              <a:rPr sz="1200" spc="-5" dirty="0">
                <a:latin typeface="Calibri"/>
                <a:cs typeface="Calibri"/>
              </a:rPr>
              <a:t>Human </a:t>
            </a:r>
            <a:r>
              <a:rPr sz="1200" dirty="0">
                <a:latin typeface="Calibri"/>
                <a:cs typeface="Calibri"/>
              </a:rPr>
              <a:t>Services –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DRS</a:t>
            </a:r>
            <a:r>
              <a:rPr lang="en-US" sz="1200" spc="-5" dirty="0">
                <a:latin typeface="Calibri"/>
                <a:cs typeface="Calibri"/>
              </a:rPr>
              <a:t> (Title 4)</a:t>
            </a:r>
            <a:endParaRPr sz="1200" dirty="0">
              <a:latin typeface="Calibri"/>
              <a:cs typeface="Calibri"/>
            </a:endParaRPr>
          </a:p>
          <a:p>
            <a:pPr marL="870585" indent="-17272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71219" algn="l"/>
              </a:tabLst>
            </a:pPr>
            <a:r>
              <a:rPr sz="1200" spc="-5" dirty="0">
                <a:latin typeface="Calibri"/>
                <a:cs typeface="Calibri"/>
              </a:rPr>
              <a:t>Adult Education</a:t>
            </a:r>
            <a:r>
              <a:rPr lang="en-US" sz="1200" spc="-5" dirty="0">
                <a:latin typeface="Calibri"/>
                <a:cs typeface="Calibri"/>
              </a:rPr>
              <a:t> (Title 2) 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 </a:t>
            </a:r>
            <a:r>
              <a:rPr sz="1200" spc="-20" dirty="0">
                <a:latin typeface="Calibri"/>
                <a:cs typeface="Calibri"/>
              </a:rPr>
              <a:t>Youth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</a:t>
            </a:r>
          </a:p>
          <a:p>
            <a:pPr marL="870585" indent="-17272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71219" algn="l"/>
              </a:tabLst>
            </a:pPr>
            <a:r>
              <a:rPr sz="1200" spc="-20" dirty="0">
                <a:latin typeface="Calibri"/>
                <a:cs typeface="Calibri"/>
              </a:rPr>
              <a:t>Veterans</a:t>
            </a:r>
            <a:r>
              <a:rPr sz="1200" spc="-5" dirty="0">
                <a:latin typeface="Calibri"/>
                <a:cs typeface="Calibri"/>
              </a:rPr>
              <a:t> Assistance</a:t>
            </a:r>
            <a:r>
              <a:rPr lang="en-US" sz="1200" spc="-5" dirty="0">
                <a:latin typeface="Calibri"/>
                <a:cs typeface="Calibri"/>
              </a:rPr>
              <a:t> Commission</a:t>
            </a:r>
          </a:p>
          <a:p>
            <a:pPr marL="870585" indent="-17272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71219" algn="l"/>
              </a:tabLst>
            </a:pPr>
            <a:r>
              <a:rPr lang="en-US" sz="1200" spc="-5" dirty="0">
                <a:latin typeface="Calibri"/>
                <a:cs typeface="Calibri"/>
              </a:rPr>
              <a:t>Will County Center for Community Concerns (CDBG, SCSEP)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har char="•"/>
            </a:pPr>
            <a:endParaRPr sz="1650" dirty="0">
              <a:latin typeface="Calibri"/>
              <a:cs typeface="Calibri"/>
            </a:endParaRPr>
          </a:p>
          <a:p>
            <a:pPr marL="358775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1F3863"/>
                </a:solidFill>
                <a:latin typeface="Calibri"/>
                <a:cs typeface="Calibri"/>
              </a:rPr>
              <a:t>Services </a:t>
            </a:r>
            <a:r>
              <a:rPr sz="1800" spc="-10" dirty="0">
                <a:solidFill>
                  <a:srgbClr val="1F3863"/>
                </a:solidFill>
                <a:latin typeface="Calibri"/>
                <a:cs typeface="Calibri"/>
              </a:rPr>
              <a:t>available </a:t>
            </a:r>
            <a:r>
              <a:rPr sz="1800" dirty="0">
                <a:solidFill>
                  <a:srgbClr val="1F3863"/>
                </a:solidFill>
                <a:latin typeface="Calibri"/>
                <a:cs typeface="Calibri"/>
              </a:rPr>
              <a:t>in </a:t>
            </a:r>
            <a:r>
              <a:rPr sz="1800" spc="-10" dirty="0">
                <a:solidFill>
                  <a:srgbClr val="1F3863"/>
                </a:solidFill>
                <a:latin typeface="Calibri"/>
                <a:cs typeface="Calibri"/>
              </a:rPr>
              <a:t>person </a:t>
            </a:r>
            <a:r>
              <a:rPr sz="1800" spc="-5" dirty="0">
                <a:solidFill>
                  <a:srgbClr val="1F3863"/>
                </a:solidFill>
                <a:latin typeface="Calibri"/>
                <a:cs typeface="Calibri"/>
              </a:rPr>
              <a:t>or</a:t>
            </a:r>
            <a:r>
              <a:rPr sz="1800" spc="3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1F3863"/>
                </a:solidFill>
                <a:latin typeface="Calibri"/>
                <a:cs typeface="Calibri"/>
              </a:rPr>
              <a:t>online:</a:t>
            </a:r>
            <a:endParaRPr sz="1800" dirty="0">
              <a:latin typeface="Calibri"/>
              <a:cs typeface="Calibri"/>
            </a:endParaRPr>
          </a:p>
          <a:p>
            <a:pPr marL="875030" indent="-180340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875665" algn="l"/>
              </a:tabLst>
            </a:pPr>
            <a:r>
              <a:rPr sz="1200" spc="-5" dirty="0">
                <a:latin typeface="Calibri"/>
                <a:cs typeface="Calibri"/>
              </a:rPr>
              <a:t>Resource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Room</a:t>
            </a:r>
            <a:endParaRPr sz="1200" dirty="0">
              <a:latin typeface="Calibri"/>
              <a:cs typeface="Calibri"/>
            </a:endParaRPr>
          </a:p>
          <a:p>
            <a:pPr marL="875030" indent="-18034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75665" algn="l"/>
              </a:tabLst>
            </a:pPr>
            <a:r>
              <a:rPr sz="1200" dirty="0">
                <a:latin typeface="Calibri"/>
                <a:cs typeface="Calibri"/>
              </a:rPr>
              <a:t>Job </a:t>
            </a:r>
            <a:r>
              <a:rPr sz="1200" spc="-10" dirty="0">
                <a:latin typeface="Calibri"/>
                <a:cs typeface="Calibri"/>
              </a:rPr>
              <a:t>Search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Assistance</a:t>
            </a:r>
            <a:endParaRPr sz="1200" dirty="0">
              <a:latin typeface="Calibri"/>
              <a:cs typeface="Calibri"/>
            </a:endParaRPr>
          </a:p>
          <a:p>
            <a:pPr marL="875030" indent="-180340">
              <a:lnSpc>
                <a:spcPct val="100000"/>
              </a:lnSpc>
              <a:spcBef>
                <a:spcPts val="225"/>
              </a:spcBef>
              <a:buFont typeface="Arial"/>
              <a:buChar char="•"/>
              <a:tabLst>
                <a:tab pos="875665" algn="l"/>
              </a:tabLst>
            </a:pPr>
            <a:r>
              <a:rPr sz="1200" spc="-5" dirty="0">
                <a:latin typeface="Calibri"/>
                <a:cs typeface="Calibri"/>
              </a:rPr>
              <a:t>Resume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Assistance</a:t>
            </a:r>
            <a:endParaRPr sz="1200" dirty="0">
              <a:latin typeface="Calibri"/>
              <a:cs typeface="Calibri"/>
            </a:endParaRPr>
          </a:p>
          <a:p>
            <a:pPr marL="875030" indent="-18034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875665" algn="l"/>
              </a:tabLst>
            </a:pPr>
            <a:r>
              <a:rPr sz="1200" spc="-10" dirty="0">
                <a:latin typeface="Calibri"/>
                <a:cs typeface="Calibri"/>
              </a:rPr>
              <a:t>Workshops/Seminars</a:t>
            </a:r>
            <a:endParaRPr sz="1200" dirty="0">
              <a:latin typeface="Calibri"/>
              <a:cs typeface="Calibri"/>
            </a:endParaRPr>
          </a:p>
          <a:p>
            <a:pPr marL="875030" indent="-18034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75665" algn="l"/>
              </a:tabLst>
            </a:pPr>
            <a:r>
              <a:rPr sz="1200" spc="-5" dirty="0">
                <a:latin typeface="Calibri"/>
                <a:cs typeface="Calibri"/>
              </a:rPr>
              <a:t>Career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Planning</a:t>
            </a:r>
            <a:endParaRPr sz="1200" dirty="0">
              <a:latin typeface="Calibri"/>
              <a:cs typeface="Calibri"/>
            </a:endParaRPr>
          </a:p>
          <a:p>
            <a:pPr marL="875030" indent="-18034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875665" algn="l"/>
              </a:tabLst>
            </a:pPr>
            <a:r>
              <a:rPr sz="1200" spc="-5" dirty="0">
                <a:latin typeface="Calibri"/>
                <a:cs typeface="Calibri"/>
              </a:rPr>
              <a:t>Career </a:t>
            </a:r>
            <a:r>
              <a:rPr sz="1200" spc="-10" dirty="0">
                <a:latin typeface="Calibri"/>
                <a:cs typeface="Calibri"/>
              </a:rPr>
              <a:t>Scholarships/Training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Assistance</a:t>
            </a:r>
            <a:endParaRPr sz="1200" dirty="0">
              <a:latin typeface="Calibri"/>
              <a:cs typeface="Calibri"/>
            </a:endParaRPr>
          </a:p>
          <a:p>
            <a:pPr marL="875030" indent="-18034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875665" algn="l"/>
              </a:tabLst>
            </a:pPr>
            <a:r>
              <a:rPr sz="1200" spc="-5" dirty="0">
                <a:latin typeface="Calibri"/>
                <a:cs typeface="Calibri"/>
              </a:rPr>
              <a:t>Employer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Spotlights</a:t>
            </a:r>
            <a:r>
              <a:rPr lang="en-US" sz="1200" spc="-5" dirty="0">
                <a:latin typeface="Calibri"/>
                <a:cs typeface="Calibri"/>
              </a:rPr>
              <a:t>/Business Services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879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879475"/>
          </a:xfrm>
          <a:custGeom>
            <a:avLst/>
            <a:gdLst/>
            <a:ahLst/>
            <a:cxnLst/>
            <a:rect l="l" t="t" r="r" b="b"/>
            <a:pathLst>
              <a:path w="9144000" h="879475">
                <a:moveTo>
                  <a:pt x="0" y="879348"/>
                </a:moveTo>
                <a:lnTo>
                  <a:pt x="9144000" y="879348"/>
                </a:lnTo>
                <a:lnTo>
                  <a:pt x="914400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ln w="12700">
            <a:solidFill>
              <a:srgbClr val="135DA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8579" y="223469"/>
            <a:ext cx="743330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20" dirty="0">
                <a:solidFill>
                  <a:srgbClr val="FFFFFF"/>
                </a:solidFill>
                <a:latin typeface="Calibri Light"/>
                <a:cs typeface="Calibri Light"/>
              </a:rPr>
              <a:t>Will </a:t>
            </a:r>
            <a:r>
              <a:rPr sz="3600" b="0" spc="-35" dirty="0">
                <a:solidFill>
                  <a:srgbClr val="FFFFFF"/>
                </a:solidFill>
                <a:latin typeface="Calibri Light"/>
                <a:cs typeface="Calibri Light"/>
              </a:rPr>
              <a:t>County </a:t>
            </a:r>
            <a:r>
              <a:rPr sz="3600" b="0" spc="-60" dirty="0">
                <a:solidFill>
                  <a:srgbClr val="FFFFFF"/>
                </a:solidFill>
                <a:latin typeface="Calibri Light"/>
                <a:cs typeface="Calibri Light"/>
              </a:rPr>
              <a:t>Workforce </a:t>
            </a:r>
            <a:r>
              <a:rPr lang="en-US" sz="3600" b="0" spc="-20" dirty="0">
                <a:solidFill>
                  <a:srgbClr val="FFFFFF"/>
                </a:solidFill>
                <a:latin typeface="Calibri Light"/>
                <a:cs typeface="Calibri Light"/>
              </a:rPr>
              <a:t>System</a:t>
            </a:r>
            <a:endParaRPr sz="3600" dirty="0"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43600" y="1257300"/>
            <a:ext cx="2125980" cy="144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93776" y="5161788"/>
            <a:ext cx="1377950" cy="538480"/>
          </a:xfrm>
          <a:custGeom>
            <a:avLst/>
            <a:gdLst/>
            <a:ahLst/>
            <a:cxnLst/>
            <a:rect l="l" t="t" r="r" b="b"/>
            <a:pathLst>
              <a:path w="1377950" h="538479">
                <a:moveTo>
                  <a:pt x="0" y="537972"/>
                </a:moveTo>
                <a:lnTo>
                  <a:pt x="1377696" y="537972"/>
                </a:lnTo>
                <a:lnTo>
                  <a:pt x="1377696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93776" y="5161788"/>
            <a:ext cx="1377950" cy="538480"/>
          </a:xfrm>
          <a:custGeom>
            <a:avLst/>
            <a:gdLst/>
            <a:ahLst/>
            <a:cxnLst/>
            <a:rect l="l" t="t" r="r" b="b"/>
            <a:pathLst>
              <a:path w="1377950" h="538479">
                <a:moveTo>
                  <a:pt x="0" y="537972"/>
                </a:moveTo>
                <a:lnTo>
                  <a:pt x="1377696" y="537972"/>
                </a:lnTo>
                <a:lnTo>
                  <a:pt x="1377696" y="0"/>
                </a:lnTo>
                <a:lnTo>
                  <a:pt x="0" y="0"/>
                </a:lnTo>
                <a:lnTo>
                  <a:pt x="0" y="53797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30936" y="5271515"/>
            <a:ext cx="1240536" cy="297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219FB-30FF-F33E-AA4B-CBCE39676270}"/>
              </a:ext>
            </a:extLst>
          </p:cNvPr>
          <p:cNvSpPr txBox="1"/>
          <p:nvPr/>
        </p:nvSpPr>
        <p:spPr>
          <a:xfrm>
            <a:off x="6324600" y="3082924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84334"/>
                </a:solidFill>
              </a:rPr>
              <a:t>will.works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0735" y="1037844"/>
            <a:ext cx="3814381" cy="3939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879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879475"/>
          </a:xfrm>
          <a:custGeom>
            <a:avLst/>
            <a:gdLst/>
            <a:ahLst/>
            <a:cxnLst/>
            <a:rect l="l" t="t" r="r" b="b"/>
            <a:pathLst>
              <a:path w="9144000" h="879475">
                <a:moveTo>
                  <a:pt x="0" y="879348"/>
                </a:moveTo>
                <a:lnTo>
                  <a:pt x="9144000" y="879348"/>
                </a:lnTo>
                <a:lnTo>
                  <a:pt x="914400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ln w="12700">
            <a:solidFill>
              <a:srgbClr val="135DA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7568" y="400634"/>
            <a:ext cx="2887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35" dirty="0">
                <a:solidFill>
                  <a:srgbClr val="FFFFFF"/>
                </a:solidFill>
                <a:latin typeface="Calibri Light"/>
                <a:cs typeface="Calibri Light"/>
              </a:rPr>
              <a:t>Customized</a:t>
            </a:r>
            <a:r>
              <a:rPr sz="2800" b="0" spc="-1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Calibri Light"/>
                <a:cs typeface="Calibri Light"/>
              </a:rPr>
              <a:t>Services</a:t>
            </a:r>
            <a:endParaRPr sz="2800" dirty="0"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8827" y="5145022"/>
            <a:ext cx="1389887" cy="548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696264" y="1057782"/>
            <a:ext cx="4376420" cy="3735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Calibri"/>
                <a:cs typeface="Calibri"/>
              </a:rPr>
              <a:t>Customized Wage/Industry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Reports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Employee </a:t>
            </a:r>
            <a:r>
              <a:rPr sz="2000" b="1" spc="-20" dirty="0">
                <a:latin typeface="Calibri"/>
                <a:cs typeface="Calibri"/>
              </a:rPr>
              <a:t>Training </a:t>
            </a:r>
            <a:r>
              <a:rPr sz="2000" b="1" spc="-15" dirty="0">
                <a:latin typeface="Calibri"/>
                <a:cs typeface="Calibri"/>
              </a:rPr>
              <a:t>Grants</a:t>
            </a:r>
            <a:endParaRPr sz="2000" dirty="0">
              <a:latin typeface="Calibri"/>
              <a:cs typeface="Calibri"/>
            </a:endParaRPr>
          </a:p>
          <a:p>
            <a:pPr marL="527685" indent="-172720">
              <a:lnSpc>
                <a:spcPts val="2055"/>
              </a:lnSpc>
              <a:spcBef>
                <a:spcPts val="200"/>
              </a:spcBef>
              <a:buFont typeface="Arial"/>
              <a:buChar char="•"/>
              <a:tabLst>
                <a:tab pos="528320" algn="l"/>
              </a:tabLst>
            </a:pPr>
            <a:r>
              <a:rPr sz="1800" spc="-5" dirty="0">
                <a:latin typeface="Calibri"/>
                <a:cs typeface="Calibri"/>
              </a:rPr>
              <a:t>Opportunities </a:t>
            </a:r>
            <a:r>
              <a:rPr sz="1800" spc="-10" dirty="0">
                <a:latin typeface="Calibri"/>
                <a:cs typeface="Calibri"/>
              </a:rPr>
              <a:t>to upskill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current</a:t>
            </a:r>
            <a:endParaRPr sz="1800" dirty="0">
              <a:latin typeface="Calibri"/>
              <a:cs typeface="Calibri"/>
            </a:endParaRPr>
          </a:p>
          <a:p>
            <a:pPr marL="527685">
              <a:lnSpc>
                <a:spcPts val="2055"/>
              </a:lnSpc>
            </a:pPr>
            <a:r>
              <a:rPr sz="1800" spc="-15" dirty="0">
                <a:latin typeface="Calibri"/>
                <a:cs typeface="Calibri"/>
              </a:rPr>
              <a:t>workforce</a:t>
            </a:r>
            <a:endParaRPr sz="1800" dirty="0">
              <a:latin typeface="Calibri"/>
              <a:cs typeface="Calibri"/>
            </a:endParaRPr>
          </a:p>
          <a:p>
            <a:pPr marL="527685" indent="-172720">
              <a:lnSpc>
                <a:spcPct val="100000"/>
              </a:lnSpc>
              <a:spcBef>
                <a:spcPts val="180"/>
              </a:spcBef>
              <a:buFont typeface="Arial"/>
              <a:buChar char="•"/>
              <a:tabLst>
                <a:tab pos="528320" algn="l"/>
              </a:tabLst>
            </a:pPr>
            <a:r>
              <a:rPr sz="1800" spc="-15" dirty="0">
                <a:latin typeface="Calibri"/>
                <a:cs typeface="Calibri"/>
              </a:rPr>
              <a:t>Customized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fit </a:t>
            </a:r>
            <a:r>
              <a:rPr sz="1800" spc="-10" dirty="0">
                <a:latin typeface="Calibri"/>
                <a:cs typeface="Calibri"/>
              </a:rPr>
              <a:t>employers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needs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7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On-the-Job </a:t>
            </a:r>
            <a:r>
              <a:rPr sz="2000" b="1" spc="-15" dirty="0">
                <a:latin typeface="Calibri"/>
                <a:cs typeface="Calibri"/>
              </a:rPr>
              <a:t>Training, </a:t>
            </a:r>
            <a:r>
              <a:rPr sz="2000" b="1" spc="-5" dirty="0">
                <a:latin typeface="Calibri"/>
                <a:cs typeface="Calibri"/>
              </a:rPr>
              <a:t>Apprenticeships</a:t>
            </a:r>
            <a:r>
              <a:rPr sz="2000" b="1" spc="-9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latin typeface="Calibri"/>
                <a:cs typeface="Calibri"/>
              </a:rPr>
              <a:t>Internship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Programs</a:t>
            </a:r>
            <a:endParaRPr sz="20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800" spc="-25" dirty="0">
                <a:latin typeface="Calibri"/>
                <a:cs typeface="Calibri"/>
              </a:rPr>
              <a:t>Tailored </a:t>
            </a:r>
            <a:r>
              <a:rPr sz="1800" spc="-5" dirty="0">
                <a:latin typeface="Calibri"/>
                <a:cs typeface="Calibri"/>
              </a:rPr>
              <a:t>based on employer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needs</a:t>
            </a:r>
          </a:p>
          <a:p>
            <a:pPr marL="756285" marR="570865" lvl="1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800" spc="-15" dirty="0">
                <a:latin typeface="Calibri"/>
                <a:cs typeface="Calibri"/>
              </a:rPr>
              <a:t>Staff </a:t>
            </a:r>
            <a:r>
              <a:rPr sz="1800" spc="-10" dirty="0">
                <a:latin typeface="Calibri"/>
                <a:cs typeface="Calibri"/>
              </a:rPr>
              <a:t>works </a:t>
            </a:r>
            <a:r>
              <a:rPr sz="1800" spc="-5" dirty="0">
                <a:latin typeface="Calibri"/>
                <a:cs typeface="Calibri"/>
              </a:rPr>
              <a:t>with </a:t>
            </a:r>
            <a:r>
              <a:rPr sz="1800" spc="-10" dirty="0">
                <a:latin typeface="Calibri"/>
                <a:cs typeface="Calibri"/>
              </a:rPr>
              <a:t>company </a:t>
            </a:r>
            <a:r>
              <a:rPr sz="1800" dirty="0">
                <a:latin typeface="Calibri"/>
                <a:cs typeface="Calibri"/>
              </a:rPr>
              <a:t>and  </a:t>
            </a:r>
            <a:r>
              <a:rPr sz="1800" spc="-10" dirty="0">
                <a:latin typeface="Calibri"/>
                <a:cs typeface="Calibri"/>
              </a:rPr>
              <a:t>employee/intern throughout </a:t>
            </a:r>
            <a:r>
              <a:rPr sz="1800" dirty="0">
                <a:latin typeface="Calibri"/>
                <a:cs typeface="Calibri"/>
              </a:rPr>
              <a:t>the  </a:t>
            </a:r>
            <a:r>
              <a:rPr sz="1800" spc="-10" dirty="0">
                <a:latin typeface="Calibri"/>
                <a:cs typeface="Calibri"/>
              </a:rPr>
              <a:t>process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989E6-F8F7-9124-C3AD-4D9A1D9C9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73023C6-E439-FB86-64BC-C8A3F197B32B}"/>
              </a:ext>
            </a:extLst>
          </p:cNvPr>
          <p:cNvSpPr/>
          <p:nvPr/>
        </p:nvSpPr>
        <p:spPr>
          <a:xfrm>
            <a:off x="0" y="0"/>
            <a:ext cx="9144000" cy="879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CECDAA1-A9E7-9AD5-B0C1-802523795B0A}"/>
              </a:ext>
            </a:extLst>
          </p:cNvPr>
          <p:cNvSpPr/>
          <p:nvPr/>
        </p:nvSpPr>
        <p:spPr>
          <a:xfrm>
            <a:off x="0" y="0"/>
            <a:ext cx="9144000" cy="879475"/>
          </a:xfrm>
          <a:custGeom>
            <a:avLst/>
            <a:gdLst/>
            <a:ahLst/>
            <a:cxnLst/>
            <a:rect l="l" t="t" r="r" b="b"/>
            <a:pathLst>
              <a:path w="9144000" h="879475">
                <a:moveTo>
                  <a:pt x="0" y="879348"/>
                </a:moveTo>
                <a:lnTo>
                  <a:pt x="9144000" y="879348"/>
                </a:lnTo>
                <a:lnTo>
                  <a:pt x="914400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ln w="12700">
            <a:solidFill>
              <a:srgbClr val="135DA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7EF4056-645F-15C2-3D14-EADAC121FA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568" y="400634"/>
            <a:ext cx="2887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0" spc="-35" dirty="0">
                <a:solidFill>
                  <a:srgbClr val="FFFFFF"/>
                </a:solidFill>
                <a:latin typeface="Calibri Light"/>
                <a:cs typeface="Calibri Light"/>
              </a:rPr>
              <a:t>Challenges </a:t>
            </a:r>
            <a:endParaRPr sz="2800" dirty="0">
              <a:latin typeface="Calibri Light"/>
              <a:cs typeface="Calibri Light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92EDFE7-911B-6BE4-65B0-22F0903F349A}"/>
              </a:ext>
            </a:extLst>
          </p:cNvPr>
          <p:cNvSpPr/>
          <p:nvPr/>
        </p:nvSpPr>
        <p:spPr>
          <a:xfrm>
            <a:off x="528827" y="5145022"/>
            <a:ext cx="1389887" cy="548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A4F3E9B-1C71-C1F9-3467-C5AD1DDAD5D6}"/>
              </a:ext>
            </a:extLst>
          </p:cNvPr>
          <p:cNvSpPr txBox="1"/>
          <p:nvPr/>
        </p:nvSpPr>
        <p:spPr>
          <a:xfrm>
            <a:off x="685800" y="1399750"/>
            <a:ext cx="4376420" cy="1726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Staff Changes</a:t>
            </a:r>
          </a:p>
          <a:p>
            <a:pPr marL="298450" indent="-28575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Business buy-in</a:t>
            </a:r>
          </a:p>
          <a:p>
            <a:pPr marL="298450" indent="-28575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cs typeface="Calibri"/>
              </a:rPr>
              <a:t>Communication throughout bui</a:t>
            </a:r>
            <a:r>
              <a:rPr lang="en-US" dirty="0">
                <a:latin typeface="Calibri"/>
                <a:cs typeface="Calibri"/>
              </a:rPr>
              <a:t>ldout</a:t>
            </a:r>
          </a:p>
          <a:p>
            <a:pPr marL="298450" indent="-28575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cs typeface="Calibri"/>
              </a:rPr>
              <a:t>Uncertainty of it being the right fit fo</a:t>
            </a:r>
            <a:r>
              <a:rPr lang="en-US" dirty="0">
                <a:latin typeface="Calibri"/>
                <a:cs typeface="Calibri"/>
              </a:rPr>
              <a:t>r a company </a:t>
            </a:r>
          </a:p>
          <a:p>
            <a:pPr marL="298450" indent="-28575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cs typeface="Calibri"/>
              </a:rPr>
              <a:t>Appren</a:t>
            </a:r>
            <a:r>
              <a:rPr lang="en-US" dirty="0">
                <a:latin typeface="Calibri"/>
                <a:cs typeface="Calibri"/>
              </a:rPr>
              <a:t>tice recruitment 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D9958F82-4485-AD99-8A06-D4696B780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33500"/>
            <a:ext cx="3586011" cy="3586011"/>
          </a:xfrm>
          <a:prstGeom prst="rect">
            <a:avLst/>
          </a:prstGeom>
        </p:spPr>
      </p:pic>
      <p:pic>
        <p:nvPicPr>
          <p:cNvPr id="11" name="Picture 10" descr="Diagram&#10;&#10;AI-generated content may be incorrect.">
            <a:extLst>
              <a:ext uri="{FF2B5EF4-FFF2-40B4-BE49-F238E27FC236}">
                <a16:creationId xmlns:a16="http://schemas.microsoft.com/office/drawing/2014/main" id="{24748048-FF14-1BEE-B7AD-5ED22F223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3" y="3772616"/>
            <a:ext cx="3962401" cy="11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7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9144000" cy="879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879475"/>
          </a:xfrm>
          <a:custGeom>
            <a:avLst/>
            <a:gdLst/>
            <a:ahLst/>
            <a:cxnLst/>
            <a:rect l="l" t="t" r="r" b="b"/>
            <a:pathLst>
              <a:path w="9144000" h="879475">
                <a:moveTo>
                  <a:pt x="0" y="879348"/>
                </a:moveTo>
                <a:lnTo>
                  <a:pt x="9144000" y="879348"/>
                </a:lnTo>
                <a:lnTo>
                  <a:pt x="914400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ln w="12700">
            <a:solidFill>
              <a:srgbClr val="135DA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5927" y="363092"/>
            <a:ext cx="787227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0" spc="-35" dirty="0">
                <a:solidFill>
                  <a:srgbClr val="FFFFFF"/>
                </a:solidFill>
                <a:latin typeface="Calibri Light"/>
                <a:cs typeface="Calibri Light"/>
              </a:rPr>
              <a:t>Making Connections – Increasing Awareness</a:t>
            </a:r>
            <a:endParaRPr sz="2800" dirty="0"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7491" y="5134354"/>
            <a:ext cx="1389888" cy="548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382B6-4CA1-14F3-32FB-BB00DFC6F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46628"/>
            <a:ext cx="6951573" cy="4179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4E420D-4413-0D6F-B29A-DCD5CFA53A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686"/>
          <a:stretch/>
        </p:blipFill>
        <p:spPr>
          <a:xfrm>
            <a:off x="6844553" y="3419378"/>
            <a:ext cx="1885024" cy="20589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1590DE-8CA0-AEA0-420A-1720295F9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553" y="1242440"/>
            <a:ext cx="1885024" cy="17907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7B872-1C76-2BB3-6E82-EA94435C2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97F47F4-E6FA-AD58-543B-243C5D8ECE23}"/>
              </a:ext>
            </a:extLst>
          </p:cNvPr>
          <p:cNvSpPr/>
          <p:nvPr/>
        </p:nvSpPr>
        <p:spPr>
          <a:xfrm>
            <a:off x="0" y="0"/>
            <a:ext cx="9144000" cy="879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C9028EF-8640-FEC5-2527-E10A616F9651}"/>
              </a:ext>
            </a:extLst>
          </p:cNvPr>
          <p:cNvSpPr/>
          <p:nvPr/>
        </p:nvSpPr>
        <p:spPr>
          <a:xfrm>
            <a:off x="0" y="0"/>
            <a:ext cx="9144000" cy="879475"/>
          </a:xfrm>
          <a:custGeom>
            <a:avLst/>
            <a:gdLst/>
            <a:ahLst/>
            <a:cxnLst/>
            <a:rect l="l" t="t" r="r" b="b"/>
            <a:pathLst>
              <a:path w="9144000" h="879475">
                <a:moveTo>
                  <a:pt x="0" y="879348"/>
                </a:moveTo>
                <a:lnTo>
                  <a:pt x="9144000" y="879348"/>
                </a:lnTo>
                <a:lnTo>
                  <a:pt x="914400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ln w="12700">
            <a:solidFill>
              <a:srgbClr val="135DA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3FBBE66-8C28-3C9E-459D-69A82E283F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3735" y="418922"/>
            <a:ext cx="63500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Making an Impact – Engaging Employers</a:t>
            </a:r>
            <a:endParaRPr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F844DD0-739E-8982-E8E7-626833242CFB}"/>
              </a:ext>
            </a:extLst>
          </p:cNvPr>
          <p:cNvSpPr/>
          <p:nvPr/>
        </p:nvSpPr>
        <p:spPr>
          <a:xfrm>
            <a:off x="495300" y="5132832"/>
            <a:ext cx="1389888" cy="5486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137E98-47FD-98F6-1492-A06B9759BEB6}"/>
              </a:ext>
            </a:extLst>
          </p:cNvPr>
          <p:cNvGrpSpPr/>
          <p:nvPr/>
        </p:nvGrpSpPr>
        <p:grpSpPr>
          <a:xfrm>
            <a:off x="3936662" y="3238500"/>
            <a:ext cx="2245665" cy="488184"/>
            <a:chOff x="310680" y="988930"/>
            <a:chExt cx="2051520" cy="402319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8DC610E0-8CA5-FD13-0C5A-52B23CC4255B}"/>
                </a:ext>
              </a:extLst>
            </p:cNvPr>
            <p:cNvSpPr txBox="1"/>
            <p:nvPr/>
          </p:nvSpPr>
          <p:spPr>
            <a:xfrm>
              <a:off x="867562" y="1022096"/>
              <a:ext cx="1494638" cy="33598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2100" dirty="0">
                  <a:solidFill>
                    <a:srgbClr val="C00000"/>
                  </a:solidFill>
                  <a:latin typeface="Impact" panose="020B0806030902050204" pitchFamily="34" charset="0"/>
                  <a:cs typeface="Calibri"/>
                </a:rPr>
                <a:t>H&amp;H DIE MFG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9199AB-0CE4-5000-8EE2-AC0F7EB97437}"/>
                </a:ext>
              </a:extLst>
            </p:cNvPr>
            <p:cNvCxnSpPr>
              <a:cxnSpLocks/>
              <a:stCxn id="2" idx="1"/>
              <a:endCxn id="2" idx="1"/>
            </p:cNvCxnSpPr>
            <p:nvPr/>
          </p:nvCxnSpPr>
          <p:spPr>
            <a:xfrm>
              <a:off x="867562" y="1190091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769DF86-790E-E3D7-0907-F7C2152DC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50000"/>
            </a:blip>
            <a:srcRect l="3125" t="32773" r="43750" b="26602"/>
            <a:stretch/>
          </p:blipFill>
          <p:spPr>
            <a:xfrm>
              <a:off x="310680" y="988930"/>
              <a:ext cx="526110" cy="40231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22162C5-C934-46ED-6A0F-542FCE0FC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136" y="1020267"/>
            <a:ext cx="1907053" cy="5225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E490A7D-5CA9-BCC4-0BC7-5481DCD3D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199" y="1028700"/>
            <a:ext cx="2703451" cy="1520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484AB-2872-8215-9030-86A2F9DF0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6659" y="3278385"/>
            <a:ext cx="2362200" cy="1771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6FDC27-72B2-DE00-3476-2BBFBAA0D0BC}"/>
              </a:ext>
            </a:extLst>
          </p:cNvPr>
          <p:cNvSpPr txBox="1"/>
          <p:nvPr/>
        </p:nvSpPr>
        <p:spPr>
          <a:xfrm>
            <a:off x="3124200" y="1604379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Partnership with DRS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Started as a chance for disability employment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Now they have 3 registered apprenticeship occupations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26AAE-2871-E855-9AAF-C557CBA2935E}"/>
              </a:ext>
            </a:extLst>
          </p:cNvPr>
          <p:cNvSpPr txBox="1"/>
          <p:nvPr/>
        </p:nvSpPr>
        <p:spPr>
          <a:xfrm>
            <a:off x="1752600" y="3815725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Referral from partners at 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of their managers went through a program years ago, wanted to model a new one for their current employees.</a:t>
            </a:r>
          </a:p>
        </p:txBody>
      </p:sp>
    </p:spTree>
    <p:extLst>
      <p:ext uri="{BB962C8B-B14F-4D97-AF65-F5344CB8AC3E}">
        <p14:creationId xmlns:p14="http://schemas.microsoft.com/office/powerpoint/2010/main" val="3808201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9144000" cy="879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879475"/>
          </a:xfrm>
          <a:custGeom>
            <a:avLst/>
            <a:gdLst/>
            <a:ahLst/>
            <a:cxnLst/>
            <a:rect l="l" t="t" r="r" b="b"/>
            <a:pathLst>
              <a:path w="9144000" h="879475">
                <a:moveTo>
                  <a:pt x="0" y="879348"/>
                </a:moveTo>
                <a:lnTo>
                  <a:pt x="9144000" y="879348"/>
                </a:lnTo>
                <a:lnTo>
                  <a:pt x="914400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ln w="12700">
            <a:solidFill>
              <a:srgbClr val="135DA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3735" y="418922"/>
            <a:ext cx="63500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Making an Impact – Engaging Employers</a:t>
            </a:r>
            <a:endParaRPr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5300" y="5132832"/>
            <a:ext cx="1389888" cy="5486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86D034-AA63-59CE-54D7-6BB23CA71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902794"/>
            <a:ext cx="2832570" cy="5225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E7B29F-AC3F-326D-25DF-1D4B2EFC4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3216493"/>
            <a:ext cx="2082842" cy="523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94BBE2-12B7-837C-88AF-F53AA785E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362" y="3216493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EAFBF-A13D-F209-3C61-7A55B40FD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1056910"/>
            <a:ext cx="2362200" cy="1574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B31ED0-7082-3DDD-4D28-4A3BDC7360EB}"/>
              </a:ext>
            </a:extLst>
          </p:cNvPr>
          <p:cNvSpPr txBox="1"/>
          <p:nvPr/>
        </p:nvSpPr>
        <p:spPr>
          <a:xfrm>
            <a:off x="2938092" y="1479578"/>
            <a:ext cx="5805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Started as IWT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Regular check-ins lead us to create training into 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Plans to expand throughout various roles in the org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A51B7-7235-D6AD-A0AC-19E32A54DA06}"/>
              </a:ext>
            </a:extLst>
          </p:cNvPr>
          <p:cNvSpPr txBox="1"/>
          <p:nvPr/>
        </p:nvSpPr>
        <p:spPr>
          <a:xfrm>
            <a:off x="1600200" y="3918723"/>
            <a:ext cx="4495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Started as IWT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Innovative program – modeling doctors residency but for nurses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Plans to expand this RAP across all AdventHealth Hospitals in IL (4)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879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879475"/>
          </a:xfrm>
          <a:custGeom>
            <a:avLst/>
            <a:gdLst/>
            <a:ahLst/>
            <a:cxnLst/>
            <a:rect l="l" t="t" r="r" b="b"/>
            <a:pathLst>
              <a:path w="9144000" h="879475">
                <a:moveTo>
                  <a:pt x="0" y="879348"/>
                </a:moveTo>
                <a:lnTo>
                  <a:pt x="9144000" y="879348"/>
                </a:lnTo>
                <a:lnTo>
                  <a:pt x="914400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ln w="12700">
            <a:solidFill>
              <a:srgbClr val="135DA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3735" y="418922"/>
            <a:ext cx="529366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0" spc="-25" dirty="0">
                <a:solidFill>
                  <a:srgbClr val="FFFFFF"/>
                </a:solidFill>
                <a:latin typeface="Calibri Light"/>
                <a:cs typeface="Calibri Light"/>
              </a:rPr>
              <a:t>New Programs on the Horizon</a:t>
            </a:r>
            <a:endParaRPr sz="2800" dirty="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5300" y="5132832"/>
            <a:ext cx="1389888" cy="5486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0F9CA8-666D-9397-2E20-54CF88110283}"/>
              </a:ext>
            </a:extLst>
          </p:cNvPr>
          <p:cNvSpPr txBox="1"/>
          <p:nvPr/>
        </p:nvSpPr>
        <p:spPr>
          <a:xfrm>
            <a:off x="573735" y="1269172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Pace Suburban Bus – Deisel Mechanic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Hopewell Academy – Gen Ed / Special Ed 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NFI Industries – Deisel Mechanic &amp; CDL Driver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Allied Valve – Engine Lathe Operator</a:t>
            </a: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DE279134-B232-9325-334B-4C15A2F4E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4075260"/>
            <a:ext cx="2819400" cy="947142"/>
          </a:xfrm>
          <a:prstGeom prst="rect">
            <a:avLst/>
          </a:prstGeom>
        </p:spPr>
      </p:pic>
      <p:pic>
        <p:nvPicPr>
          <p:cNvPr id="12" name="Picture 11" descr="A red and blue logo&#10;&#10;AI-generated content may be incorrect.">
            <a:extLst>
              <a:ext uri="{FF2B5EF4-FFF2-40B4-BE49-F238E27FC236}">
                <a16:creationId xmlns:a16="http://schemas.microsoft.com/office/drawing/2014/main" id="{0317EB28-E331-BA4A-EFE2-DD5E4D8C5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77589"/>
            <a:ext cx="3048000" cy="1168782"/>
          </a:xfrm>
          <a:prstGeom prst="rect">
            <a:avLst/>
          </a:prstGeom>
        </p:spPr>
      </p:pic>
      <p:pic>
        <p:nvPicPr>
          <p:cNvPr id="14" name="Picture 13" descr="A blue and white logo&#10;&#10;AI-generated content may be incorrect.">
            <a:extLst>
              <a:ext uri="{FF2B5EF4-FFF2-40B4-BE49-F238E27FC236}">
                <a16:creationId xmlns:a16="http://schemas.microsoft.com/office/drawing/2014/main" id="{06904B81-244D-1F62-7283-7B11FE0043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" y="4090992"/>
            <a:ext cx="2895600" cy="1000574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B80DEF3F-670E-CF7B-63AF-EA1D40C76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1409522"/>
            <a:ext cx="3848100" cy="3848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02A52-CE64-1CFE-C110-412EF9FFF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8FA7BBD0-9620-2B9F-C318-AC0F269D8918}"/>
              </a:ext>
            </a:extLst>
          </p:cNvPr>
          <p:cNvSpPr/>
          <p:nvPr/>
        </p:nvSpPr>
        <p:spPr>
          <a:xfrm>
            <a:off x="0" y="0"/>
            <a:ext cx="9144000" cy="879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6DE03E3-69FA-A1B7-BA32-5B81904E71FB}"/>
              </a:ext>
            </a:extLst>
          </p:cNvPr>
          <p:cNvSpPr/>
          <p:nvPr/>
        </p:nvSpPr>
        <p:spPr>
          <a:xfrm>
            <a:off x="0" y="0"/>
            <a:ext cx="9144000" cy="879475"/>
          </a:xfrm>
          <a:custGeom>
            <a:avLst/>
            <a:gdLst/>
            <a:ahLst/>
            <a:cxnLst/>
            <a:rect l="l" t="t" r="r" b="b"/>
            <a:pathLst>
              <a:path w="9144000" h="879475">
                <a:moveTo>
                  <a:pt x="0" y="879348"/>
                </a:moveTo>
                <a:lnTo>
                  <a:pt x="9144000" y="879348"/>
                </a:lnTo>
                <a:lnTo>
                  <a:pt x="914400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ln w="12700">
            <a:solidFill>
              <a:srgbClr val="135DA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7940E03-2122-5864-4EFF-C1004DE144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3735" y="418922"/>
            <a:ext cx="63500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Lessons Learned </a:t>
            </a:r>
            <a:endParaRPr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B4BBC8A-3641-2F2A-0345-30C21AD4E95D}"/>
              </a:ext>
            </a:extLst>
          </p:cNvPr>
          <p:cNvSpPr/>
          <p:nvPr/>
        </p:nvSpPr>
        <p:spPr>
          <a:xfrm>
            <a:off x="495300" y="5132832"/>
            <a:ext cx="1389888" cy="5486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D25C2-46A7-7662-C8F3-B468161AD9ED}"/>
              </a:ext>
            </a:extLst>
          </p:cNvPr>
          <p:cNvSpPr txBox="1"/>
          <p:nvPr/>
        </p:nvSpPr>
        <p:spPr>
          <a:xfrm>
            <a:off x="495301" y="1562100"/>
            <a:ext cx="8267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size doesn’t fit all – every business has different needs and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Flexibility – being available to answer questions or respond to concerns can make the difference in a company truly buying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clear ROI – companies want data!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Connections – your network is huge. Establishing relationships with community partners greatly expands your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856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E0D368886C6B4298DB8A66EC5E9E94" ma:contentTypeVersion="3" ma:contentTypeDescription="Create a new document." ma:contentTypeScope="" ma:versionID="3dfe9d4b760e711e5f29de418d18184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f328a1cd662c37536c074f55b1464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673AC7E-0D21-438F-A5AD-610F732674EB}"/>
</file>

<file path=customXml/itemProps2.xml><?xml version="1.0" encoding="utf-8"?>
<ds:datastoreItem xmlns:ds="http://schemas.openxmlformats.org/officeDocument/2006/customXml" ds:itemID="{ED23B3C7-78D0-4365-A7FE-7CF888FCCF99}"/>
</file>

<file path=customXml/itemProps3.xml><?xml version="1.0" encoding="utf-8"?>
<ds:datastoreItem xmlns:ds="http://schemas.openxmlformats.org/officeDocument/2006/customXml" ds:itemID="{7B223D4F-30BA-4F4C-8033-7E36149AD87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39088</TotalTime>
  <Words>379</Words>
  <Application>Microsoft Office PowerPoint</Application>
  <PresentationFormat>On-screen Show (16:10)</PresentationFormat>
  <Paragraphs>63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Impact</vt:lpstr>
      <vt:lpstr>Office Theme</vt:lpstr>
      <vt:lpstr>APIL Lunch n’ Learn – LWIA 10</vt:lpstr>
      <vt:lpstr>Will County Workforce System</vt:lpstr>
      <vt:lpstr>Customized Services</vt:lpstr>
      <vt:lpstr>Challenges </vt:lpstr>
      <vt:lpstr>Making Connections – Increasing Awareness</vt:lpstr>
      <vt:lpstr>Making an Impact – Engaging Employers</vt:lpstr>
      <vt:lpstr>Making an Impact – Engaging Employers</vt:lpstr>
      <vt:lpstr>New Programs on the Horizon</vt:lpstr>
      <vt:lpstr>Lessons Learned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County WSD Apprenticeship Update</dc:title>
  <dc:creator>Meza-Gotto, Dain</dc:creator>
  <cp:lastModifiedBy>John T. Hall</cp:lastModifiedBy>
  <cp:revision>5</cp:revision>
  <dcterms:created xsi:type="dcterms:W3CDTF">2024-02-28T16:51:06Z</dcterms:created>
  <dcterms:modified xsi:type="dcterms:W3CDTF">2025-04-24T20:51:50Z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2024-02-28T00:00:00Z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2024-02-28T00:00:00Z</vt:filetime>
  </property>
  <property fmtid="{D5CDD505-2E9C-101B-9397-08002B2CF9AE}" pid="5" name="ContentTypeId">
    <vt:lpwstr>0x010100CAE0D368886C6B4298DB8A66EC5E9E94</vt:lpwstr>
  </property>
</Properties>
</file>