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D54BB9-5C1D-4792-BA38-D3D60B8E45FB}" v="7" dt="2022-11-14T14:27:47.8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ner Crawford" userId="76f203d2-3838-4407-b615-f523b39a47d7" providerId="ADAL" clId="{5CD54BB9-5C1D-4792-BA38-D3D60B8E45FB}"/>
    <pc:docChg chg="modSld">
      <pc:chgData name="Tanner Crawford" userId="76f203d2-3838-4407-b615-f523b39a47d7" providerId="ADAL" clId="{5CD54BB9-5C1D-4792-BA38-D3D60B8E45FB}" dt="2022-11-13T17:50:22.414" v="41" actId="1076"/>
      <pc:docMkLst>
        <pc:docMk/>
      </pc:docMkLst>
      <pc:sldChg chg="addSp modSp mod">
        <pc:chgData name="Tanner Crawford" userId="76f203d2-3838-4407-b615-f523b39a47d7" providerId="ADAL" clId="{5CD54BB9-5C1D-4792-BA38-D3D60B8E45FB}" dt="2022-11-13T17:50:22.414" v="41" actId="1076"/>
        <pc:sldMkLst>
          <pc:docMk/>
          <pc:sldMk cId="1720198949" sldId="261"/>
        </pc:sldMkLst>
        <pc:picChg chg="mod">
          <ac:chgData name="Tanner Crawford" userId="76f203d2-3838-4407-b615-f523b39a47d7" providerId="ADAL" clId="{5CD54BB9-5C1D-4792-BA38-D3D60B8E45FB}" dt="2022-11-13T17:50:15.744" v="38" actId="1076"/>
          <ac:picMkLst>
            <pc:docMk/>
            <pc:sldMk cId="1720198949" sldId="261"/>
            <ac:picMk id="4" creationId="{9A37A410-8CDF-46D9-A256-F60DED29B67C}"/>
          </ac:picMkLst>
        </pc:picChg>
        <pc:picChg chg="mod">
          <ac:chgData name="Tanner Crawford" userId="76f203d2-3838-4407-b615-f523b39a47d7" providerId="ADAL" clId="{5CD54BB9-5C1D-4792-BA38-D3D60B8E45FB}" dt="2022-11-13T17:50:22.414" v="41" actId="1076"/>
          <ac:picMkLst>
            <pc:docMk/>
            <pc:sldMk cId="1720198949" sldId="261"/>
            <ac:picMk id="5" creationId="{36936A4A-8C95-4D77-92D8-A46E9ECF5634}"/>
          </ac:picMkLst>
        </pc:picChg>
        <pc:picChg chg="add mod">
          <ac:chgData name="Tanner Crawford" userId="76f203d2-3838-4407-b615-f523b39a47d7" providerId="ADAL" clId="{5CD54BB9-5C1D-4792-BA38-D3D60B8E45FB}" dt="2022-11-13T17:50:20.132" v="40" actId="1076"/>
          <ac:picMkLst>
            <pc:docMk/>
            <pc:sldMk cId="1720198949" sldId="261"/>
            <ac:picMk id="6" creationId="{AA089AC6-B11E-4410-8E69-673FF1B83DC7}"/>
          </ac:picMkLst>
        </pc:picChg>
        <pc:picChg chg="add mod">
          <ac:chgData name="Tanner Crawford" userId="76f203d2-3838-4407-b615-f523b39a47d7" providerId="ADAL" clId="{5CD54BB9-5C1D-4792-BA38-D3D60B8E45FB}" dt="2022-11-13T17:50:12.981" v="37" actId="1076"/>
          <ac:picMkLst>
            <pc:docMk/>
            <pc:sldMk cId="1720198949" sldId="261"/>
            <ac:picMk id="8" creationId="{1C765C41-C785-4716-A8F9-58C85E8DFE90}"/>
          </ac:picMkLst>
        </pc:picChg>
      </pc:sldChg>
    </pc:docChg>
  </pc:docChgLst>
  <pc:docChgLst>
    <pc:chgData name="Crawford, Tanner" userId="76f203d2-3838-4407-b615-f523b39a47d7" providerId="ADAL" clId="{5CD54BB9-5C1D-4792-BA38-D3D60B8E45FB}"/>
    <pc:docChg chg="modSld">
      <pc:chgData name="Crawford, Tanner" userId="76f203d2-3838-4407-b615-f523b39a47d7" providerId="ADAL" clId="{5CD54BB9-5C1D-4792-BA38-D3D60B8E45FB}" dt="2022-11-14T14:27:47.812" v="4"/>
      <pc:docMkLst>
        <pc:docMk/>
      </pc:docMkLst>
      <pc:sldChg chg="modTransition">
        <pc:chgData name="Crawford, Tanner" userId="76f203d2-3838-4407-b615-f523b39a47d7" providerId="ADAL" clId="{5CD54BB9-5C1D-4792-BA38-D3D60B8E45FB}" dt="2022-11-14T14:27:39.849" v="0"/>
        <pc:sldMkLst>
          <pc:docMk/>
          <pc:sldMk cId="951577917" sldId="257"/>
        </pc:sldMkLst>
      </pc:sldChg>
      <pc:sldChg chg="modTransition">
        <pc:chgData name="Crawford, Tanner" userId="76f203d2-3838-4407-b615-f523b39a47d7" providerId="ADAL" clId="{5CD54BB9-5C1D-4792-BA38-D3D60B8E45FB}" dt="2022-11-14T14:27:42.975" v="1"/>
        <pc:sldMkLst>
          <pc:docMk/>
          <pc:sldMk cId="2937834769" sldId="258"/>
        </pc:sldMkLst>
      </pc:sldChg>
      <pc:sldChg chg="modTransition">
        <pc:chgData name="Crawford, Tanner" userId="76f203d2-3838-4407-b615-f523b39a47d7" providerId="ADAL" clId="{5CD54BB9-5C1D-4792-BA38-D3D60B8E45FB}" dt="2022-11-14T14:27:44.526" v="2"/>
        <pc:sldMkLst>
          <pc:docMk/>
          <pc:sldMk cId="2924562121" sldId="259"/>
        </pc:sldMkLst>
      </pc:sldChg>
      <pc:sldChg chg="modTransition">
        <pc:chgData name="Crawford, Tanner" userId="76f203d2-3838-4407-b615-f523b39a47d7" providerId="ADAL" clId="{5CD54BB9-5C1D-4792-BA38-D3D60B8E45FB}" dt="2022-11-14T14:27:45.972" v="3"/>
        <pc:sldMkLst>
          <pc:docMk/>
          <pc:sldMk cId="4189464985" sldId="260"/>
        </pc:sldMkLst>
      </pc:sldChg>
      <pc:sldChg chg="modTransition">
        <pc:chgData name="Crawford, Tanner" userId="76f203d2-3838-4407-b615-f523b39a47d7" providerId="ADAL" clId="{5CD54BB9-5C1D-4792-BA38-D3D60B8E45FB}" dt="2022-11-14T14:27:47.812" v="4"/>
        <pc:sldMkLst>
          <pc:docMk/>
          <pc:sldMk cId="1720198949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25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BD9400-FAE6-E747-88CE-CBDBB8450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8"/>
            <a:ext cx="12192000" cy="10922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6CAFE60-D00A-4AA8-B1DE-6BF598A5177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643" y="277039"/>
            <a:ext cx="2110176" cy="899813"/>
          </a:xfrm>
          <a:prstGeom prst="rect">
            <a:avLst/>
          </a:prstGeom>
        </p:spPr>
      </p:pic>
    </p:spTree>
    <p:custDataLst>
      <p:tags r:id="rId3"/>
    </p:custDataLst>
    <p:extLst>
      <p:ext uri="{BB962C8B-B14F-4D97-AF65-F5344CB8AC3E}">
        <p14:creationId xmlns:p14="http://schemas.microsoft.com/office/powerpoint/2010/main" val="190472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C6AFDB-B34B-4129-8418-A115F5849B9C}"/>
              </a:ext>
            </a:extLst>
          </p:cNvPr>
          <p:cNvSpPr txBox="1"/>
          <p:nvPr/>
        </p:nvSpPr>
        <p:spPr>
          <a:xfrm>
            <a:off x="6981825" y="1228726"/>
            <a:ext cx="35242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 couple of housekeeping items before we get started with today’s webinar:</a:t>
            </a:r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All attendees are muted. You have the ability to mute or unmute yourselves.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However, we ask that you remain muted unless you are speaking to reduce background noise.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 invite you to post any questions in the chat and they will be addressed.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session will be recorded and posted to the NAW2022 website: https://bit.ly/NAWAPIL2022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This session will use the Live Transcript feature to provide closed captioning. 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A665A93-E1B8-442B-B925-720962903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02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77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8CCCBA-3A76-4A73-812F-D3373B46AFEE}"/>
              </a:ext>
            </a:extLst>
          </p:cNvPr>
          <p:cNvSpPr txBox="1"/>
          <p:nvPr/>
        </p:nvSpPr>
        <p:spPr>
          <a:xfrm>
            <a:off x="2019300" y="1676400"/>
            <a:ext cx="8515350" cy="226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Question:</a:t>
            </a:r>
          </a:p>
          <a:p>
            <a:endParaRPr lang="en-US" sz="3200" dirty="0"/>
          </a:p>
          <a:p>
            <a:r>
              <a:rPr lang="en-US" sz="3200" dirty="0"/>
              <a:t>Please give us a little background of your experiences with apprenticeship programs. 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937834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8CCCBA-3A76-4A73-812F-D3373B46AFEE}"/>
              </a:ext>
            </a:extLst>
          </p:cNvPr>
          <p:cNvSpPr txBox="1"/>
          <p:nvPr/>
        </p:nvSpPr>
        <p:spPr>
          <a:xfrm>
            <a:off x="2019300" y="1676400"/>
            <a:ext cx="8515350" cy="276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Question:</a:t>
            </a:r>
          </a:p>
          <a:p>
            <a:endParaRPr lang="en-US" sz="3200" dirty="0"/>
          </a:p>
          <a:p>
            <a:r>
              <a:rPr lang="en-US" sz="3200" dirty="0"/>
              <a:t>Each of you have a different perspective, when you hear “explosive growth of apprenticeships in Illinois”, what does it mean to you? 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924562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8CCCBA-3A76-4A73-812F-D3373B46AFEE}"/>
              </a:ext>
            </a:extLst>
          </p:cNvPr>
          <p:cNvSpPr txBox="1"/>
          <p:nvPr/>
        </p:nvSpPr>
        <p:spPr>
          <a:xfrm>
            <a:off x="2019300" y="1676400"/>
            <a:ext cx="8515350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Question:</a:t>
            </a:r>
          </a:p>
          <a:p>
            <a:endParaRPr lang="en-US" sz="3200" dirty="0"/>
          </a:p>
          <a:p>
            <a:r>
              <a:rPr lang="en-US" sz="3200" dirty="0"/>
              <a:t>How do you see apprenticeship programs continuing to grow and be an important part of meeting employer needs for a skilled, trained workforce?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18946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3DC4F2-6E91-4886-B19C-F1D576D0573B}"/>
              </a:ext>
            </a:extLst>
          </p:cNvPr>
          <p:cNvSpPr txBox="1"/>
          <p:nvPr/>
        </p:nvSpPr>
        <p:spPr>
          <a:xfrm>
            <a:off x="1743075" y="514351"/>
            <a:ext cx="8515350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Don’t miss the next four webinars!</a:t>
            </a:r>
            <a:endParaRPr lang="en-US" sz="1350" dirty="0"/>
          </a:p>
          <a:p>
            <a:endParaRPr lang="en-US" sz="1350" dirty="0"/>
          </a:p>
        </p:txBody>
      </p:sp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A37A410-8CDF-46D9-A256-F60DED29B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27" y="1777027"/>
            <a:ext cx="2814960" cy="3643962"/>
          </a:xfrm>
          <a:prstGeom prst="rect">
            <a:avLst/>
          </a:prstGeom>
        </p:spPr>
      </p:pic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6936A4A-8C95-4D77-92D8-A46E9ECF5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914" y="1777028"/>
            <a:ext cx="2814960" cy="3643961"/>
          </a:xfrm>
          <a:prstGeom prst="rect">
            <a:avLst/>
          </a:prstGeom>
        </p:spPr>
      </p:pic>
      <p:pic>
        <p:nvPicPr>
          <p:cNvPr id="6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AA089AC6-B11E-4410-8E69-673FF1B83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6" y="1777028"/>
            <a:ext cx="2814960" cy="3643961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C765C41-C785-4716-A8F9-58C85E8DF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124" y="1777028"/>
            <a:ext cx="2814960" cy="364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989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002069"/>
      </a:dk2>
      <a:lt2>
        <a:srgbClr val="E7E6E6"/>
      </a:lt2>
      <a:accent1>
        <a:srgbClr val="AA182C"/>
      </a:accent1>
      <a:accent2>
        <a:srgbClr val="ED7D31"/>
      </a:accent2>
      <a:accent3>
        <a:srgbClr val="638C1C"/>
      </a:accent3>
      <a:accent4>
        <a:srgbClr val="002069"/>
      </a:accent4>
      <a:accent5>
        <a:srgbClr val="AA182C"/>
      </a:accent5>
      <a:accent6>
        <a:srgbClr val="4D4D4D"/>
      </a:accent6>
      <a:hlink>
        <a:srgbClr val="002069"/>
      </a:hlink>
      <a:folHlink>
        <a:srgbClr val="638C1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prenticeship Illinois PowerPoint Template" id="{930784A7-B3EF-4D87-8BF7-A2711BC7F90C}" vid="{F23FC51D-A815-408D-B55B-86E266BB92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E0D368886C6B4298DB8A66EC5E9E94" ma:contentTypeVersion="3" ma:contentTypeDescription="Create a new document." ma:contentTypeScope="" ma:versionID="3dfe9d4b760e711e5f29de418d18184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6CF3198-0F2F-4DC8-87D0-73FFCF477B22}"/>
</file>

<file path=customXml/itemProps2.xml><?xml version="1.0" encoding="utf-8"?>
<ds:datastoreItem xmlns:ds="http://schemas.openxmlformats.org/officeDocument/2006/customXml" ds:itemID="{A30F9910-5E09-4091-8EFA-E868F5814B19}"/>
</file>

<file path=customXml/itemProps3.xml><?xml version="1.0" encoding="utf-8"?>
<ds:datastoreItem xmlns:ds="http://schemas.openxmlformats.org/officeDocument/2006/customXml" ds:itemID="{1C66C269-CB9E-4BBA-BC56-882C8C3CCB16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170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Crawford, Tanner</dc:creator>
  <cp:lastModifiedBy>Crawford, Tanner</cp:lastModifiedBy>
  <cp:revision>1</cp:revision>
  <dcterms:created xsi:type="dcterms:W3CDTF">2022-11-09T17:05:08Z</dcterms:created>
  <dcterms:modified xsi:type="dcterms:W3CDTF">2022-11-14T14:27:49Z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0x010100CAE0D368886C6B4298DB8A66EC5E9E94</vt:lpwstr>
  </property>
</Properties>
</file>