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2.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3.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4"/>
    <p:sldMasterId id="2147483708" r:id="rId5"/>
    <p:sldMasterId id="2147484530" r:id="rId6"/>
    <p:sldMasterId id="2147484541" r:id="rId7"/>
  </p:sldMasterIdLst>
  <p:notesMasterIdLst>
    <p:notesMasterId r:id="rId17"/>
  </p:notesMasterIdLst>
  <p:handoutMasterIdLst>
    <p:handoutMasterId r:id="rId18"/>
  </p:handoutMasterIdLst>
  <p:sldIdLst>
    <p:sldId id="2147327174" r:id="rId8"/>
    <p:sldId id="2147327178" r:id="rId9"/>
    <p:sldId id="2147327181" r:id="rId10"/>
    <p:sldId id="2147327173" r:id="rId11"/>
    <p:sldId id="2147327176" r:id="rId12"/>
    <p:sldId id="2147327180" r:id="rId13"/>
    <p:sldId id="2147327172" r:id="rId14"/>
    <p:sldId id="2147327179" r:id="rId15"/>
    <p:sldId id="2147327177" r:id="rId16"/>
  </p:sldIdLst>
  <p:sldSz cx="12188825" cy="6858000"/>
  <p:notesSz cx="6858000" cy="9144000"/>
  <p:defaultTextStyle>
    <a:defPPr>
      <a:defRPr lang="en-US"/>
    </a:defPPr>
    <a:lvl1pPr algn="l" defTabSz="913607" rtl="0" eaLnBrk="0" fontAlgn="base" hangingPunct="0">
      <a:spcBef>
        <a:spcPct val="0"/>
      </a:spcBef>
      <a:spcAft>
        <a:spcPct val="0"/>
      </a:spcAft>
      <a:defRPr sz="1800" kern="1200">
        <a:solidFill>
          <a:schemeClr val="tx1"/>
        </a:solidFill>
        <a:latin typeface="Lato Light" panose="020F0302020204030203" pitchFamily="34" charset="77"/>
        <a:ea typeface="+mn-ea"/>
        <a:cs typeface="+mn-cs"/>
      </a:defRPr>
    </a:lvl1pPr>
    <a:lvl2pPr marL="456407" indent="-227807" algn="l" defTabSz="913607" rtl="0" eaLnBrk="0" fontAlgn="base" hangingPunct="0">
      <a:spcBef>
        <a:spcPct val="0"/>
      </a:spcBef>
      <a:spcAft>
        <a:spcPct val="0"/>
      </a:spcAft>
      <a:defRPr sz="1800" kern="1200">
        <a:solidFill>
          <a:schemeClr val="tx1"/>
        </a:solidFill>
        <a:latin typeface="Lato Light" panose="020F0302020204030203" pitchFamily="34" charset="77"/>
        <a:ea typeface="+mn-ea"/>
        <a:cs typeface="+mn-cs"/>
      </a:defRPr>
    </a:lvl2pPr>
    <a:lvl3pPr marL="913607" indent="-456407" algn="l" defTabSz="913607" rtl="0" eaLnBrk="0" fontAlgn="base" hangingPunct="0">
      <a:spcBef>
        <a:spcPct val="0"/>
      </a:spcBef>
      <a:spcAft>
        <a:spcPct val="0"/>
      </a:spcAft>
      <a:defRPr sz="1800" kern="1200">
        <a:solidFill>
          <a:schemeClr val="tx1"/>
        </a:solidFill>
        <a:latin typeface="Lato Light" panose="020F0302020204030203" pitchFamily="34" charset="77"/>
        <a:ea typeface="+mn-ea"/>
        <a:cs typeface="+mn-cs"/>
      </a:defRPr>
    </a:lvl3pPr>
    <a:lvl4pPr marL="1370807" indent="-685007" algn="l" defTabSz="913607" rtl="0" eaLnBrk="0" fontAlgn="base" hangingPunct="0">
      <a:spcBef>
        <a:spcPct val="0"/>
      </a:spcBef>
      <a:spcAft>
        <a:spcPct val="0"/>
      </a:spcAft>
      <a:defRPr sz="1800" kern="1200">
        <a:solidFill>
          <a:schemeClr val="tx1"/>
        </a:solidFill>
        <a:latin typeface="Lato Light" panose="020F0302020204030203" pitchFamily="34" charset="77"/>
        <a:ea typeface="+mn-ea"/>
        <a:cs typeface="+mn-cs"/>
      </a:defRPr>
    </a:lvl4pPr>
    <a:lvl5pPr marL="1828007" indent="-913607" algn="l" defTabSz="913607" rtl="0" eaLnBrk="0" fontAlgn="base" hangingPunct="0">
      <a:spcBef>
        <a:spcPct val="0"/>
      </a:spcBef>
      <a:spcAft>
        <a:spcPct val="0"/>
      </a:spcAft>
      <a:defRPr sz="1800" kern="1200">
        <a:solidFill>
          <a:schemeClr val="tx1"/>
        </a:solidFill>
        <a:latin typeface="Lato Light" panose="020F0302020204030203" pitchFamily="34" charset="77"/>
        <a:ea typeface="+mn-ea"/>
        <a:cs typeface="+mn-cs"/>
      </a:defRPr>
    </a:lvl5pPr>
    <a:lvl6pPr marL="1143000" algn="l" defTabSz="457200" rtl="0" eaLnBrk="1" latinLnBrk="0" hangingPunct="1">
      <a:defRPr sz="1800" kern="1200">
        <a:solidFill>
          <a:schemeClr val="tx1"/>
        </a:solidFill>
        <a:latin typeface="Lato Light" panose="020F0302020204030203" pitchFamily="34" charset="77"/>
        <a:ea typeface="+mn-ea"/>
        <a:cs typeface="+mn-cs"/>
      </a:defRPr>
    </a:lvl6pPr>
    <a:lvl7pPr marL="1371600" algn="l" defTabSz="457200" rtl="0" eaLnBrk="1" latinLnBrk="0" hangingPunct="1">
      <a:defRPr sz="1800" kern="1200">
        <a:solidFill>
          <a:schemeClr val="tx1"/>
        </a:solidFill>
        <a:latin typeface="Lato Light" panose="020F0302020204030203" pitchFamily="34" charset="77"/>
        <a:ea typeface="+mn-ea"/>
        <a:cs typeface="+mn-cs"/>
      </a:defRPr>
    </a:lvl7pPr>
    <a:lvl8pPr marL="1600200" algn="l" defTabSz="457200" rtl="0" eaLnBrk="1" latinLnBrk="0" hangingPunct="1">
      <a:defRPr sz="1800" kern="1200">
        <a:solidFill>
          <a:schemeClr val="tx1"/>
        </a:solidFill>
        <a:latin typeface="Lato Light" panose="020F0302020204030203" pitchFamily="34" charset="77"/>
        <a:ea typeface="+mn-ea"/>
        <a:cs typeface="+mn-cs"/>
      </a:defRPr>
    </a:lvl8pPr>
    <a:lvl9pPr marL="1828800" algn="l" defTabSz="457200" rtl="0" eaLnBrk="1" latinLnBrk="0" hangingPunct="1">
      <a:defRPr sz="1800" kern="1200">
        <a:solidFill>
          <a:schemeClr val="tx1"/>
        </a:solidFill>
        <a:latin typeface="Lato Light" panose="020F0302020204030203" pitchFamily="34" charset="77"/>
        <a:ea typeface="+mn-ea"/>
        <a:cs typeface="+mn-cs"/>
      </a:defRPr>
    </a:lvl9pPr>
  </p:defaultTextStyle>
  <p:extLst>
    <p:ext uri="{521415D9-36F7-43E2-AB2F-B90AF26B5E84}">
      <p14:sectionLst xmlns:p14="http://schemas.microsoft.com/office/powerpoint/2010/main">
        <p14:section name="Presentation" id="{3B37AC5C-FE43-4A73-8DE7-77409E2DF8D2}">
          <p14:sldIdLst>
            <p14:sldId id="2147327174"/>
            <p14:sldId id="2147327178"/>
            <p14:sldId id="2147327181"/>
            <p14:sldId id="2147327173"/>
            <p14:sldId id="2147327176"/>
            <p14:sldId id="2147327180"/>
            <p14:sldId id="2147327172"/>
            <p14:sldId id="2147327179"/>
            <p14:sldId id="2147327177"/>
          </p14:sldIdLst>
        </p14:section>
      </p14:sectionLst>
    </p:ext>
    <p:ext uri="{EFAFB233-063F-42B5-8137-9DF3F51BA10A}">
      <p15:sldGuideLst xmlns:p15="http://schemas.microsoft.com/office/powerpoint/2012/main">
        <p15:guide id="1" orient="horz" pos="2160" userDrawn="1">
          <p15:clr>
            <a:srgbClr val="A4A3A4"/>
          </p15:clr>
        </p15:guide>
        <p15:guide id="2" pos="3794"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82BA203-4DAE-1FF7-25BE-81A5136582B4}" name="Apryl McDonough" initials="AM" userId="S::amcdonough@lpeassociates.com::d0fba603-e2c8-47d6-a234-eccc8c84b142" providerId="AD"/>
  <p188:author id="{5D25630E-C4DF-CCF5-99B5-D19F631ADEE4}" name="Hutton, Rebekah M - ETA CTR" initials="RH" userId="S::Hutton.Rebekah.M@dol.gov::fc11e6e3-fcc1-439d-872b-9a227153448b" providerId="AD"/>
  <p188:author id="{EF03FD11-C578-6254-1806-C2B9A20507B0}" name="Jordan, Alexander - ETA" initials="JE" userId="S::jordan.alexander@dol.gov::b225d197-c98d-40b2-ba52-083e82d5e4b6" providerId="AD"/>
  <p188:author id="{5C70D117-9160-4942-69CC-4067773B16A0}" name="Lewis, Shelia F - ETA" initials="SL" userId="S::Lewis.Shelia.F@dol.gov::aef9cce1-c344-458b-b153-c527c8752728" providerId="AD"/>
  <p188:author id="{E5E7E119-DF1C-EA8D-7BE9-D8CD12A76A00}" name="Dispensa, Harry - ETA" initials="DHE" userId="S::Dispensa.Harry@dol.gov::d1d89ced-bc58-4bca-ac3b-a4ec350338ad" providerId="AD"/>
  <p188:author id="{0FC6A51D-3BB5-B7AC-9E3E-8CA72BB6B552}" name="Slee, Wendy - ETA" initials="SE" userId="S::slee.wendy@dol.gov::2cef91d7-efce-4f4e-b499-2ecb42b60e5b" providerId="AD"/>
  <p188:author id="{547C0D21-D897-C767-59B2-D9589DB06B7E}" name="Cyndi Lucas" initials="CL" userId="S::clucas@manhattanstrategy.com::f90ea246-577a-4261-abc6-0dcd0b4af2ee" providerId="AD"/>
  <p188:author id="{EBC57523-6670-1E4C-0270-F0FF853DF4E7}" name="Oliver, Saundra - ETA" initials="OE" userId="S::oliver.saundra@dol.gov::9a1820dd-65a8-41c0-9fd5-a486a9a3260f" providerId="AD"/>
  <p188:author id="{3E1DB02C-8458-4D35-5DE9-34A1A19EB8CF}" name="Slee, Wendy - ETA" initials="SWE" userId="S::Slee.Wendy@dol.gov::2cef91d7-efce-4f4e-b499-2ecb42b60e5b" providerId="AD"/>
  <p188:author id="{0B146A33-740E-A321-36CC-66906A983E05}" name="Rusch, Susan M - ETA CTR" initials="RC" userId="S::rusch.susan.m@dol.gov::2e39f8da-d0b9-4dca-927b-1d693b32c2a4" providerId="AD"/>
  <p188:author id="{87107235-35E3-D563-DA44-A657959D85A5}" name="McDonough, Apryl R - ETA CTR" initials="MAREC" userId="S::McDonough.Apryl.R@dol.gov::b876e20d-b0ba-4a9b-ad8c-2f15230a0f7b" providerId="AD"/>
  <p188:author id="{307CBF40-954E-788A-9DB0-1DAEF792EA1F}" name="Cooper-Morrison, Samantha (Sasha) - ETA" initials="CE" userId="S::coopermorrison.s@dol.gov::4c6e0e4c-06d3-4813-a2dd-7e0f144fc1d1" providerId="AD"/>
  <p188:author id="{D98ED140-0A10-4FCB-0BF2-FAC39DF96474}" name="Rhinehart-Fernandez, Kristen - ETA" initials="KR" userId="S::RhinehartFernandez.Kristen@dol.gov::2e112a7a-9254-4740-882d-61e56b94e9fb" providerId="AD"/>
  <p188:author id="{57598556-5975-C04A-0B93-F11864307CA3}" name="Gina Worthey" initials="GW" userId="66d93715b608ce90" providerId="Windows Live"/>
  <p188:author id="{5E21BE58-CD49-7E02-44EC-846EB339AEF0}" name="Field, Nicole - ETA" initials="FE" userId="S::field.nicole@dol.gov::0842af32-ff86-4d4f-bab6-9ad1f42080cb" providerId="AD"/>
  <p188:author id="{066E245A-BD7C-8552-5EF6-B0C1D42F1183}" name="Cosentino, Victoria - ETA" initials="CVE" userId="S::Cosentino.Victoria@dol.gov::fe2dfcfc-86b7-45d2-828d-ad441dc0425b" providerId="AD"/>
  <p188:author id="{8CE5F468-2F4B-4B70-DE6F-559762B96890}" name="Cooper-Morrison, Samantha - ETA" initials="CMSE" userId="S::CooperMorrison.S@dol.gov::4c6e0e4c-06d3-4813-a2dd-7e0f144fc1d1" providerId="AD"/>
  <p188:author id="{281A8E70-2AAA-3D5B-B66E-7B2350E887FA}" name="Tessa Balka" initials="TB" userId="c42be4b22e1aa0c8" providerId="Windows Live"/>
  <p188:author id="{0D28A872-4298-B9F8-C639-74A03163864E}" name="Kathryn Mix" initials="KM" userId="S::Kmix@manhattanstrategy.com::e1d38174-28a3-4300-9227-21c55016e1c4" providerId="AD"/>
  <p188:author id="{E4C5ED75-7625-25C1-142D-C26CBA27DC36}" name="Smith, Jeffrey W - ETA" initials="" userId="S::Smith.Jeffrey.W@dol.gov::dc9b58bc-7d06-455a-ba07-5dedd6ac490e" providerId="AD"/>
  <p188:author id="{6BC84A83-A46A-D2DE-3D63-C9200EB165DE}" name="Baird, Megan - ETA" initials="BE" userId="S::baird.megan@dol.gov::59f8ec82-24dd-4e5d-a749-273d98f8eeab" providerId="AD"/>
  <p188:author id="{7C61A784-E930-3D1B-8527-2341D4737083}" name="Mix, Kathryn L - ETA CTR" initials="MKLEC" userId="S::Mix.Kathryn.L@dol.gov::6cc31cd0-5c00-40f6-8ed8-376242f99e8a" providerId="AD"/>
  <p188:author id="{5BC2A785-27A4-A068-1494-086C3A5C90CD}" name="Hauge, Kimberly - ETA" initials="HKE" userId="S::Hauge.Kimberly@dol.gov::1bc28549-ef8c-4b27-8609-92a157c7219a" providerId="AD"/>
  <p188:author id="{5A377287-2095-AE38-B1F7-60D0B9F5BE89}" name="Mitchell, Cierra - ETA" initials="MCE" userId="S::mitchell.cierra@dol.gov::41a4f693-0ab7-4db3-8e2a-9ac339d4f629" providerId="AD"/>
  <p188:author id="{C2B90F92-65F0-8111-83AE-97CBE9DE0CDC}" name="Smith, Jeffrey W - ETA" initials="SE" userId="S::smith.jeffrey.w@dol.gov::dc9b58bc-7d06-455a-ba07-5dedd6ac490e" providerId="AD"/>
  <p188:author id="{403C3F97-8889-5660-5242-AD1A790FEB85}" name="Cosentino, Victoria - ETA" initials="CE" userId="S::cosentino.victoria@dol.gov::fe2dfcfc-86b7-45d2-828d-ad441dc0425b" providerId="AD"/>
  <p188:author id="{915AF5A6-ADCF-9DE3-9DBD-0533A6B6449A}" name="Bennett, Jamie S - ETA" initials="BJSE" userId="S::Bennett.Jamie.S@dol.gov::2658da2f-ba19-4a24-8a77-d9f774ad408e" providerId="AD"/>
  <p188:author id="{378B74A7-4FFE-AA2C-25AC-05E3E0B6E0F8}" name="Mix, Kathryn L - ETA CTR" initials="MC" userId="S::mix.kathryn.l@dol.gov::6cc31cd0-5c00-40f6-8ed8-376242f99e8a" providerId="AD"/>
  <p188:author id="{5171A7B2-A898-C322-45B7-91170B0C2831}" name="Summers, Adrienne MS - ETA" initials="SE" userId="S::summers.adrienne.ms@dol.gov::aecbf366-3a26-4dba-8def-f2feb4769f1a" providerId="AD"/>
  <p188:author id="{910097BC-2ED2-817F-D2F4-D6298790B705}" name="Hauge, Kimberly - ETA" initials="HE" userId="S::hauge.kimberly@dol.gov::1bc28549-ef8c-4b27-8609-92a157c7219a" providerId="AD"/>
  <p188:author id="{93A923D3-D055-E53B-9C73-4A2C40E743FF}" name="Lucas, Cynthia M - ETA CTR" initials="LCMEC" userId="S::Lucas.Cynthia.M@dol.gov::8309b786-efce-425b-8a92-1b37a0a8deb6" providerId="AD"/>
  <p188:author id="{BAFC2BE0-2D40-891A-BC6E-A739CE7B9E37}" name="McDonough, Apryl R - ETA CTR" initials="MC" userId="S::mcdonough.apryl.r@dol.gov::b876e20d-b0ba-4a9b-ad8c-2f15230a0f7b" providerId="AD"/>
  <p188:author id="{726A43E1-FA41-F7FF-ECAE-06C3AACE466A}" name="Bennett, Jamie S - ETA" initials="BE" userId="S::bennett.jamie.s@dol.gov::2658da2f-ba19-4a24-8a77-d9f774ad408e" providerId="AD"/>
  <p188:author id="{319506F7-2A16-A8C9-9983-F7C596DF0432}" name="Hutton, Rebekah M - ETA CTR" initials="HC" userId="S::hutton.rebekah.m@dol.gov::fc11e6e3-fcc1-439d-872b-9a227153448b"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Gina Worthey" initials="GW" lastIdx="2" clrIdx="0">
    <p:extLst>
      <p:ext uri="{19B8F6BF-5375-455C-9EA6-DF929625EA0E}">
        <p15:presenceInfo xmlns:p15="http://schemas.microsoft.com/office/powerpoint/2012/main" userId="66d93715b608ce90" providerId="Windows Live"/>
      </p:ext>
    </p:extLst>
  </p:cmAuthor>
  <p:cmAuthor id="2" name="Tessa Balka" initials="TB" lastIdx="1" clrIdx="1">
    <p:extLst>
      <p:ext uri="{19B8F6BF-5375-455C-9EA6-DF929625EA0E}">
        <p15:presenceInfo xmlns:p15="http://schemas.microsoft.com/office/powerpoint/2012/main" userId="c42be4b22e1aa0c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005E5C"/>
    <a:srgbClr val="008080"/>
    <a:srgbClr val="182453"/>
    <a:srgbClr val="004F67"/>
    <a:srgbClr val="005459"/>
    <a:srgbClr val="FFFFFF"/>
    <a:srgbClr val="009D9C"/>
    <a:srgbClr val="2A4B36"/>
    <a:srgbClr val="001F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73675D-638F-4952-9026-83DEAC52C2A5}" v="1676" dt="2024-08-22T19:52:43.694"/>
  </p1510:revLst>
</p1510:revInfo>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121" d="100"/>
          <a:sy n="121" d="100"/>
        </p:scale>
        <p:origin x="744" y="176"/>
      </p:cViewPr>
      <p:guideLst>
        <p:guide orient="horz" pos="2160"/>
        <p:guide pos="3794"/>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notesMaster" Target="notesMasters/notesMaster1.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5FE91BA-4A9A-3845-8319-C4BFD680EC9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defTabSz="1828434"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A441ED11-B845-1345-A4B2-BAA7803EC97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defTabSz="1828434" eaLnBrk="1" fontAlgn="auto" hangingPunct="1">
              <a:spcBef>
                <a:spcPts val="0"/>
              </a:spcBef>
              <a:spcAft>
                <a:spcPts val="0"/>
              </a:spcAft>
              <a:defRPr sz="1200">
                <a:latin typeface="+mn-lt"/>
              </a:defRPr>
            </a:lvl1pPr>
          </a:lstStyle>
          <a:p>
            <a:pPr>
              <a:defRPr/>
            </a:pPr>
            <a:fld id="{12EC8A90-5DC2-0540-BAA8-88D8751F00F8}" type="datetimeFigureOut">
              <a:rPr lang="en-US"/>
              <a:pPr>
                <a:defRPr/>
              </a:pPr>
              <a:t>8/28/24</a:t>
            </a:fld>
            <a:endParaRPr lang="en-US"/>
          </a:p>
        </p:txBody>
      </p:sp>
      <p:sp>
        <p:nvSpPr>
          <p:cNvPr id="4" name="Footer Placeholder 3">
            <a:extLst>
              <a:ext uri="{FF2B5EF4-FFF2-40B4-BE49-F238E27FC236}">
                <a16:creationId xmlns:a16="http://schemas.microsoft.com/office/drawing/2014/main" id="{083019F5-3E80-D941-A56D-CF4582E6CF3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defTabSz="1828434" eaLnBrk="1" fontAlgn="auto" hangingPunct="1">
              <a:spcBef>
                <a:spcPts val="0"/>
              </a:spcBef>
              <a:spcAft>
                <a:spcPts val="0"/>
              </a:spcAft>
              <a:defRPr sz="1200">
                <a:latin typeface="+mn-lt"/>
              </a:defRPr>
            </a:lvl1pPr>
          </a:lstStyle>
          <a:p>
            <a:pPr>
              <a:defRPr/>
            </a:pPr>
            <a:endParaRPr lang="en-US"/>
          </a:p>
        </p:txBody>
      </p:sp>
      <p:sp>
        <p:nvSpPr>
          <p:cNvPr id="5" name="Slide Number Placeholder 4">
            <a:extLst>
              <a:ext uri="{FF2B5EF4-FFF2-40B4-BE49-F238E27FC236}">
                <a16:creationId xmlns:a16="http://schemas.microsoft.com/office/drawing/2014/main" id="{45B2537D-10E8-AA49-85D8-63DD79F992CF}"/>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01F82B96-37DC-E54D-872D-1EFC4602C266}"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EDCD41C-E11E-CA42-945B-A7CBFBC82FFE}"/>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defTabSz="1828434" eaLnBrk="1" fontAlgn="auto" hangingPunct="1">
              <a:spcBef>
                <a:spcPts val="0"/>
              </a:spcBef>
              <a:spcAft>
                <a:spcPts val="0"/>
              </a:spcAft>
              <a:defRPr sz="1200">
                <a:latin typeface="Calibri Light"/>
              </a:defRPr>
            </a:lvl1pPr>
          </a:lstStyle>
          <a:p>
            <a:pPr>
              <a:defRPr/>
            </a:pPr>
            <a:endParaRPr lang="en-US"/>
          </a:p>
        </p:txBody>
      </p:sp>
      <p:sp>
        <p:nvSpPr>
          <p:cNvPr id="3" name="Date Placeholder 2">
            <a:extLst>
              <a:ext uri="{FF2B5EF4-FFF2-40B4-BE49-F238E27FC236}">
                <a16:creationId xmlns:a16="http://schemas.microsoft.com/office/drawing/2014/main" id="{6CA90808-AF84-2649-95A8-8D05838C6636}"/>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defTabSz="1828434" eaLnBrk="1" fontAlgn="auto" hangingPunct="1">
              <a:spcBef>
                <a:spcPts val="0"/>
              </a:spcBef>
              <a:spcAft>
                <a:spcPts val="0"/>
              </a:spcAft>
              <a:defRPr sz="1200">
                <a:latin typeface="Calibri Light"/>
              </a:defRPr>
            </a:lvl1pPr>
          </a:lstStyle>
          <a:p>
            <a:pPr>
              <a:defRPr/>
            </a:pPr>
            <a:fld id="{D8E7E1E0-BE62-BD44-989E-0D4F0D69334B}" type="datetimeFigureOut">
              <a:rPr lang="en-US"/>
              <a:pPr>
                <a:defRPr/>
              </a:pPr>
              <a:t>8/28/24</a:t>
            </a:fld>
            <a:endParaRPr lang="en-US"/>
          </a:p>
        </p:txBody>
      </p:sp>
      <p:sp>
        <p:nvSpPr>
          <p:cNvPr id="4" name="Slide Image Placeholder 3">
            <a:extLst>
              <a:ext uri="{FF2B5EF4-FFF2-40B4-BE49-F238E27FC236}">
                <a16:creationId xmlns:a16="http://schemas.microsoft.com/office/drawing/2014/main" id="{089A9811-A1E0-324D-A702-E7666E22C10B}"/>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2F9C77EC-5EAB-2D46-8112-9ECD4B164931}"/>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883E574-FBF7-6A4E-AFD1-4A1AEE18611F}"/>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defTabSz="1828434" eaLnBrk="1" fontAlgn="auto" hangingPunct="1">
              <a:spcBef>
                <a:spcPts val="0"/>
              </a:spcBef>
              <a:spcAft>
                <a:spcPts val="0"/>
              </a:spcAft>
              <a:defRPr sz="1200">
                <a:latin typeface="Calibri Light"/>
              </a:defRPr>
            </a:lvl1pPr>
          </a:lstStyle>
          <a:p>
            <a:pPr>
              <a:defRPr/>
            </a:pPr>
            <a:endParaRPr lang="en-US"/>
          </a:p>
        </p:txBody>
      </p:sp>
      <p:sp>
        <p:nvSpPr>
          <p:cNvPr id="7" name="Slide Number Placeholder 6">
            <a:extLst>
              <a:ext uri="{FF2B5EF4-FFF2-40B4-BE49-F238E27FC236}">
                <a16:creationId xmlns:a16="http://schemas.microsoft.com/office/drawing/2014/main" id="{EE8D0E08-7BAD-2E4E-BD34-0B1CAC8CC863}"/>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Light" panose="020F0302020204030204" pitchFamily="34" charset="0"/>
              </a:defRPr>
            </a:lvl1pPr>
          </a:lstStyle>
          <a:p>
            <a:pPr>
              <a:defRPr/>
            </a:pPr>
            <a:fld id="{31E048EE-F6E1-1C4C-9881-042DFC316FD7}"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defTabSz="456407" rtl="0" eaLnBrk="0" fontAlgn="base" hangingPunct="0">
      <a:spcBef>
        <a:spcPct val="30000"/>
      </a:spcBef>
      <a:spcAft>
        <a:spcPct val="0"/>
      </a:spcAft>
      <a:defRPr sz="1200" kern="1200">
        <a:solidFill>
          <a:schemeClr val="tx1"/>
        </a:solidFill>
        <a:latin typeface="Calibri Light"/>
        <a:ea typeface="+mn-ea"/>
        <a:cs typeface="+mn-cs"/>
      </a:defRPr>
    </a:lvl1pPr>
    <a:lvl2pPr marL="456407" algn="l" defTabSz="456407" rtl="0" eaLnBrk="0" fontAlgn="base" hangingPunct="0">
      <a:spcBef>
        <a:spcPct val="30000"/>
      </a:spcBef>
      <a:spcAft>
        <a:spcPct val="0"/>
      </a:spcAft>
      <a:defRPr sz="1200" kern="1200">
        <a:solidFill>
          <a:schemeClr val="tx1"/>
        </a:solidFill>
        <a:latin typeface="Calibri Light"/>
        <a:ea typeface="+mn-ea"/>
        <a:cs typeface="+mn-cs"/>
      </a:defRPr>
    </a:lvl2pPr>
    <a:lvl3pPr marL="913607" algn="l" defTabSz="456407" rtl="0" eaLnBrk="0" fontAlgn="base" hangingPunct="0">
      <a:spcBef>
        <a:spcPct val="30000"/>
      </a:spcBef>
      <a:spcAft>
        <a:spcPct val="0"/>
      </a:spcAft>
      <a:defRPr sz="1200" kern="1200">
        <a:solidFill>
          <a:schemeClr val="tx1"/>
        </a:solidFill>
        <a:latin typeface="Calibri Light"/>
        <a:ea typeface="+mn-ea"/>
        <a:cs typeface="+mn-cs"/>
      </a:defRPr>
    </a:lvl3pPr>
    <a:lvl4pPr marL="1370807" algn="l" defTabSz="456407" rtl="0" eaLnBrk="0" fontAlgn="base" hangingPunct="0">
      <a:spcBef>
        <a:spcPct val="30000"/>
      </a:spcBef>
      <a:spcAft>
        <a:spcPct val="0"/>
      </a:spcAft>
      <a:defRPr sz="1200" kern="1200">
        <a:solidFill>
          <a:schemeClr val="tx1"/>
        </a:solidFill>
        <a:latin typeface="Calibri Light"/>
        <a:ea typeface="+mn-ea"/>
        <a:cs typeface="+mn-cs"/>
      </a:defRPr>
    </a:lvl4pPr>
    <a:lvl5pPr marL="1828007" algn="l" defTabSz="456407" rtl="0" eaLnBrk="0" fontAlgn="base" hangingPunct="0">
      <a:spcBef>
        <a:spcPct val="30000"/>
      </a:spcBef>
      <a:spcAft>
        <a:spcPct val="0"/>
      </a:spcAft>
      <a:defRPr sz="1200" kern="1200">
        <a:solidFill>
          <a:schemeClr val="tx1"/>
        </a:solidFill>
        <a:latin typeface="Calibri Light"/>
        <a:ea typeface="+mn-ea"/>
        <a:cs typeface="+mn-cs"/>
      </a:defRPr>
    </a:lvl5pPr>
    <a:lvl6pPr marL="2285543" algn="l" defTabSz="457109" rtl="0" eaLnBrk="1" latinLnBrk="0" hangingPunct="1">
      <a:defRPr sz="1200" kern="1200">
        <a:solidFill>
          <a:schemeClr val="tx1"/>
        </a:solidFill>
        <a:latin typeface="+mn-lt"/>
        <a:ea typeface="+mn-ea"/>
        <a:cs typeface="+mn-cs"/>
      </a:defRPr>
    </a:lvl6pPr>
    <a:lvl7pPr marL="2742652" algn="l" defTabSz="457109" rtl="0" eaLnBrk="1" latinLnBrk="0" hangingPunct="1">
      <a:defRPr sz="1200" kern="1200">
        <a:solidFill>
          <a:schemeClr val="tx1"/>
        </a:solidFill>
        <a:latin typeface="+mn-lt"/>
        <a:ea typeface="+mn-ea"/>
        <a:cs typeface="+mn-cs"/>
      </a:defRPr>
    </a:lvl7pPr>
    <a:lvl8pPr marL="3199760" algn="l" defTabSz="457109" rtl="0" eaLnBrk="1" latinLnBrk="0" hangingPunct="1">
      <a:defRPr sz="1200" kern="1200">
        <a:solidFill>
          <a:schemeClr val="tx1"/>
        </a:solidFill>
        <a:latin typeface="+mn-lt"/>
        <a:ea typeface="+mn-ea"/>
        <a:cs typeface="+mn-cs"/>
      </a:defRPr>
    </a:lvl8pPr>
    <a:lvl9pPr marL="3656869" algn="l" defTabSz="457109"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1E048EE-F6E1-1C4C-9881-042DFC316FD7}" type="slidenum">
              <a:rPr lang="en-US" altLang="en-US" smtClean="0"/>
              <a:pPr>
                <a:defRPr/>
              </a:pPr>
              <a:t>1</a:t>
            </a:fld>
            <a:endParaRPr lang="en-US" altLang="en-US"/>
          </a:p>
        </p:txBody>
      </p:sp>
    </p:spTree>
    <p:extLst>
      <p:ext uri="{BB962C8B-B14F-4D97-AF65-F5344CB8AC3E}">
        <p14:creationId xmlns:p14="http://schemas.microsoft.com/office/powerpoint/2010/main" val="598876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Jeff</a:t>
            </a:r>
          </a:p>
        </p:txBody>
      </p:sp>
      <p:sp>
        <p:nvSpPr>
          <p:cNvPr id="4" name="Slide Number Placeholder 3"/>
          <p:cNvSpPr>
            <a:spLocks noGrp="1"/>
          </p:cNvSpPr>
          <p:nvPr>
            <p:ph type="sldNum" sz="quarter" idx="5"/>
          </p:nvPr>
        </p:nvSpPr>
        <p:spPr/>
        <p:txBody>
          <a:bodyPr/>
          <a:lstStyle/>
          <a:p>
            <a:pPr>
              <a:defRPr/>
            </a:pPr>
            <a:fld id="{31E048EE-F6E1-1C4C-9881-042DFC316FD7}" type="slidenum">
              <a:rPr lang="en-US" altLang="en-US" smtClean="0"/>
              <a:pPr>
                <a:defRPr/>
              </a:pPr>
              <a:t>2</a:t>
            </a:fld>
            <a:endParaRPr lang="en-US" altLang="en-US"/>
          </a:p>
        </p:txBody>
      </p:sp>
    </p:spTree>
    <p:extLst>
      <p:ext uri="{BB962C8B-B14F-4D97-AF65-F5344CB8AC3E}">
        <p14:creationId xmlns:p14="http://schemas.microsoft.com/office/powerpoint/2010/main" val="31157109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Jeff</a:t>
            </a:r>
          </a:p>
        </p:txBody>
      </p:sp>
      <p:sp>
        <p:nvSpPr>
          <p:cNvPr id="4" name="Slide Number Placeholder 3"/>
          <p:cNvSpPr>
            <a:spLocks noGrp="1"/>
          </p:cNvSpPr>
          <p:nvPr>
            <p:ph type="sldNum" sz="quarter" idx="5"/>
          </p:nvPr>
        </p:nvSpPr>
        <p:spPr/>
        <p:txBody>
          <a:bodyPr/>
          <a:lstStyle/>
          <a:p>
            <a:pPr>
              <a:defRPr/>
            </a:pPr>
            <a:fld id="{31E048EE-F6E1-1C4C-9881-042DFC316FD7}" type="slidenum">
              <a:rPr lang="en-US" altLang="en-US" smtClean="0"/>
              <a:pPr>
                <a:defRPr/>
              </a:pPr>
              <a:t>6</a:t>
            </a:fld>
            <a:endParaRPr lang="en-US" altLang="en-US"/>
          </a:p>
        </p:txBody>
      </p:sp>
    </p:spTree>
    <p:extLst>
      <p:ext uri="{BB962C8B-B14F-4D97-AF65-F5344CB8AC3E}">
        <p14:creationId xmlns:p14="http://schemas.microsoft.com/office/powerpoint/2010/main" val="10028426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31E048EE-F6E1-1C4C-9881-042DFC316FD7}" type="slidenum">
              <a:rPr lang="en-US" altLang="en-US" smtClean="0"/>
              <a:pPr>
                <a:defRPr/>
              </a:pPr>
              <a:t>7</a:t>
            </a:fld>
            <a:endParaRPr lang="en-US" altLang="en-US"/>
          </a:p>
        </p:txBody>
      </p:sp>
    </p:spTree>
    <p:extLst>
      <p:ext uri="{BB962C8B-B14F-4D97-AF65-F5344CB8AC3E}">
        <p14:creationId xmlns:p14="http://schemas.microsoft.com/office/powerpoint/2010/main" val="7804393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effectLst/>
                <a:latin typeface="Segoe UI" panose="020B0502040204020203" pitchFamily="34" charset="0"/>
              </a:rPr>
              <a:t>Nicole</a:t>
            </a:r>
          </a:p>
          <a:p>
            <a:r>
              <a:rPr lang="en-US" sz="1200">
                <a:effectLst/>
                <a:latin typeface="Segoe UI" panose="020B0502040204020203" pitchFamily="34" charset="0"/>
              </a:rPr>
              <a:t>The announcement of the introduction of new national guideline standards for the role of Project Management Specialist at IPC International, aimed at enhancing the talent pipeline in electrical contracting management. Our organization is among the pioneering entities in the nation to implement Registered Apprenticeship programs, specifically designed to assist young adults with disabilities as they transition into full-time employment opportunities.</a:t>
            </a:r>
            <a:endParaRPr lang="en-US" sz="1200">
              <a:effectLst/>
              <a:latin typeface="Arial" panose="020B0604020202020204" pitchFamily="34" charset="0"/>
            </a:endParaRPr>
          </a:p>
          <a:p>
            <a:endParaRPr lang="en-US"/>
          </a:p>
          <a:p>
            <a:pPr marL="0" marR="0" lvl="0" indent="0" algn="l" defTabSz="456407" rtl="0" eaLnBrk="0" fontAlgn="base" latinLnBrk="0" hangingPunct="0">
              <a:lnSpc>
                <a:spcPct val="100000"/>
              </a:lnSpc>
              <a:spcBef>
                <a:spcPct val="30000"/>
              </a:spcBef>
              <a:spcAft>
                <a:spcPct val="0"/>
              </a:spcAft>
              <a:buClrTx/>
              <a:buSzTx/>
              <a:buFontTx/>
              <a:buNone/>
              <a:tabLst/>
              <a:defRPr/>
            </a:pPr>
            <a:r>
              <a:rPr lang="en-US" sz="1200">
                <a:effectLst/>
                <a:latin typeface="Segoe UI" panose="020B0502040204020203" pitchFamily="34" charset="0"/>
              </a:rPr>
              <a:t>Google acknowledged the value of apprenticeship programs by publishing a blog post titled "Advancing AI Skills Through the Apprenticeship Model." In the post, it emphasized that "apprenticeships are essential for addressing skills gaps and facilitating entry for workers into AI-driven and high-demand professions." Similarly, Amazon and </a:t>
            </a:r>
            <a:r>
              <a:rPr lang="en-US" sz="1200" err="1">
                <a:effectLst/>
                <a:latin typeface="Segoe UI" panose="020B0502040204020203" pitchFamily="34" charset="0"/>
              </a:rPr>
              <a:t>Apprenti</a:t>
            </a:r>
            <a:r>
              <a:rPr lang="en-US" sz="1200">
                <a:effectLst/>
                <a:latin typeface="Segoe UI" panose="020B0502040204020203" pitchFamily="34" charset="0"/>
              </a:rPr>
              <a:t> organized a successful event to honor the accomplishments of recent graduates from apprenticeship programs in cloud technology, mechatronics, and robotics. The Virtual + Amazon Hubs event, in partnership with the Global Apprenticeship Alliance, aimed to raise awareness of the benefits of apprenticeships.</a:t>
            </a:r>
            <a:endParaRPr lang="en-US" sz="1200">
              <a:effectLst/>
              <a:latin typeface="Arial" panose="020B0604020202020204" pitchFamily="34" charset="0"/>
            </a:endParaRPr>
          </a:p>
          <a:p>
            <a:endParaRPr lang="en-US"/>
          </a:p>
          <a:p>
            <a:pPr marL="0" marR="0" lvl="0" indent="0" algn="l" defTabSz="456407" rtl="0" eaLnBrk="0" fontAlgn="base" latinLnBrk="0" hangingPunct="0">
              <a:lnSpc>
                <a:spcPct val="100000"/>
              </a:lnSpc>
              <a:spcBef>
                <a:spcPct val="30000"/>
              </a:spcBef>
              <a:spcAft>
                <a:spcPct val="0"/>
              </a:spcAft>
              <a:buClrTx/>
              <a:buSzTx/>
              <a:buFontTx/>
              <a:buNone/>
              <a:tabLst/>
              <a:defRPr/>
            </a:pPr>
            <a:r>
              <a:rPr lang="en-US" sz="1200">
                <a:effectLst/>
                <a:latin typeface="Segoe UI" panose="020B0502040204020203" pitchFamily="34" charset="0"/>
              </a:rPr>
              <a:t>Various sponsors and intermediaries shared numerous resources on how to create pathways as well as recruit and retain individuals from underserved populations including those with disabilities. </a:t>
            </a:r>
            <a:endParaRPr lang="en-US" sz="1200">
              <a:effectLst/>
              <a:latin typeface="Arial" panose="020B0604020202020204" pitchFamily="34" charset="0"/>
            </a:endParaRPr>
          </a:p>
          <a:p>
            <a:endParaRPr lang="en-US"/>
          </a:p>
          <a:p>
            <a:pPr marL="0" marR="0" lvl="0" indent="0" algn="l" defTabSz="456407" rtl="0" eaLnBrk="0" fontAlgn="base" latinLnBrk="0" hangingPunct="0">
              <a:lnSpc>
                <a:spcPct val="100000"/>
              </a:lnSpc>
              <a:spcBef>
                <a:spcPct val="30000"/>
              </a:spcBef>
              <a:spcAft>
                <a:spcPct val="0"/>
              </a:spcAft>
              <a:buClrTx/>
              <a:buSzTx/>
              <a:buFontTx/>
              <a:buNone/>
              <a:tabLst/>
              <a:defRPr/>
            </a:pPr>
            <a:r>
              <a:rPr lang="en-US" sz="1200">
                <a:effectLst/>
                <a:latin typeface="Segoe UI" panose="020B0502040204020203" pitchFamily="34" charset="0"/>
              </a:rPr>
              <a:t>There were several events focused on women's experiences in registered apprenticeship. These included discussions on the transformative impact of apprenticeship on their lives, the return on investment that creates additional pathways for growth within the workplace, and a presentation highlighting registered apprenticeship as a strategic approach to addressing workforce challenges, particularly in the healthcare sector.</a:t>
            </a:r>
            <a:endParaRPr lang="en-US" sz="1200">
              <a:effectLst/>
              <a:latin typeface="Arial" panose="020B0604020202020204" pitchFamily="34" charset="0"/>
            </a:endParaRPr>
          </a:p>
          <a:p>
            <a:endParaRPr lang="en-US"/>
          </a:p>
          <a:p>
            <a:pPr marL="0" marR="0" lvl="0" indent="0" algn="l" defTabSz="456407" rtl="0" eaLnBrk="0" fontAlgn="base" latinLnBrk="0" hangingPunct="0">
              <a:lnSpc>
                <a:spcPct val="100000"/>
              </a:lnSpc>
              <a:spcBef>
                <a:spcPct val="30000"/>
              </a:spcBef>
              <a:spcAft>
                <a:spcPct val="0"/>
              </a:spcAft>
              <a:buClrTx/>
              <a:buSzTx/>
              <a:buFontTx/>
              <a:buNone/>
              <a:tabLst/>
              <a:defRPr/>
            </a:pPr>
            <a:r>
              <a:rPr lang="en-US" sz="1200">
                <a:effectLst/>
                <a:latin typeface="Segoe UI" panose="020B0502040204020203" pitchFamily="34" charset="0"/>
              </a:rPr>
              <a:t>A new HBCU program was launched to create a new pathway to public service. </a:t>
            </a:r>
          </a:p>
          <a:p>
            <a:pPr marL="0" marR="0" lvl="0" indent="0" algn="l" defTabSz="456407" rtl="0" eaLnBrk="0" fontAlgn="base" latinLnBrk="0" hangingPunct="0">
              <a:lnSpc>
                <a:spcPct val="100000"/>
              </a:lnSpc>
              <a:spcBef>
                <a:spcPct val="30000"/>
              </a:spcBef>
              <a:spcAft>
                <a:spcPct val="0"/>
              </a:spcAft>
              <a:buClrTx/>
              <a:buSzTx/>
              <a:buFontTx/>
              <a:buNone/>
              <a:tabLst/>
              <a:defRPr/>
            </a:pPr>
            <a:endParaRPr lang="en-US" sz="1200">
              <a:effectLst/>
              <a:latin typeface="Segoe UI" panose="020B0502040204020203" pitchFamily="34" charset="0"/>
            </a:endParaRPr>
          </a:p>
          <a:p>
            <a:pPr marL="0" marR="0" lvl="0" indent="0" algn="l" defTabSz="456407" rtl="0" eaLnBrk="0" fontAlgn="base" latinLnBrk="0" hangingPunct="0">
              <a:lnSpc>
                <a:spcPct val="100000"/>
              </a:lnSpc>
              <a:spcBef>
                <a:spcPct val="30000"/>
              </a:spcBef>
              <a:spcAft>
                <a:spcPct val="0"/>
              </a:spcAft>
              <a:buClrTx/>
              <a:buSzTx/>
              <a:buFontTx/>
              <a:buNone/>
              <a:tabLst/>
              <a:defRPr/>
            </a:pPr>
            <a:r>
              <a:rPr lang="en-US" sz="1200">
                <a:effectLst/>
                <a:latin typeface="Segoe UI" panose="020B0502040204020203" pitchFamily="34" charset="0"/>
              </a:rPr>
              <a:t>Many veteran events were held to bring awareness to employers on transitioning veterans to the workforce, effectively building a pipeline of military, and veteran talent and holding a statewide hiring event with more than 20,000 employers! </a:t>
            </a:r>
            <a:endParaRPr lang="en-US" sz="1200">
              <a:effectLst/>
              <a:latin typeface="Arial" panose="020B0604020202020204" pitchFamily="34" charset="0"/>
            </a:endParaRPr>
          </a:p>
          <a:p>
            <a:pPr marL="0" marR="0" lvl="0" indent="0" algn="l" defTabSz="456407" rtl="0" eaLnBrk="0" fontAlgn="base" latinLnBrk="0" hangingPunct="0">
              <a:lnSpc>
                <a:spcPct val="100000"/>
              </a:lnSpc>
              <a:spcBef>
                <a:spcPct val="30000"/>
              </a:spcBef>
              <a:spcAft>
                <a:spcPct val="0"/>
              </a:spcAft>
              <a:buClrTx/>
              <a:buSzTx/>
              <a:buFontTx/>
              <a:buNone/>
              <a:tabLst/>
              <a:defRPr/>
            </a:pPr>
            <a:endParaRPr lang="en-US" sz="1200">
              <a:effectLst/>
              <a:latin typeface="Arial" panose="020B0604020202020204" pitchFamily="34" charset="0"/>
            </a:endParaRPr>
          </a:p>
          <a:p>
            <a:endParaRPr lang="en-US"/>
          </a:p>
        </p:txBody>
      </p:sp>
      <p:sp>
        <p:nvSpPr>
          <p:cNvPr id="4" name="Slide Number Placeholder 3"/>
          <p:cNvSpPr>
            <a:spLocks noGrp="1"/>
          </p:cNvSpPr>
          <p:nvPr>
            <p:ph type="sldNum" sz="quarter" idx="5"/>
          </p:nvPr>
        </p:nvSpPr>
        <p:spPr/>
        <p:txBody>
          <a:bodyPr/>
          <a:lstStyle/>
          <a:p>
            <a:pPr>
              <a:defRPr/>
            </a:pPr>
            <a:fld id="{31E048EE-F6E1-1C4C-9881-042DFC316FD7}" type="slidenum">
              <a:rPr lang="en-US" altLang="en-US" smtClean="0"/>
              <a:pPr>
                <a:defRPr/>
              </a:pPr>
              <a:t>8</a:t>
            </a:fld>
            <a:endParaRPr lang="en-US" altLang="en-US"/>
          </a:p>
        </p:txBody>
      </p:sp>
    </p:spTree>
    <p:extLst>
      <p:ext uri="{BB962C8B-B14F-4D97-AF65-F5344CB8AC3E}">
        <p14:creationId xmlns:p14="http://schemas.microsoft.com/office/powerpoint/2010/main" val="1678568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Sasha</a:t>
            </a:r>
          </a:p>
        </p:txBody>
      </p:sp>
      <p:sp>
        <p:nvSpPr>
          <p:cNvPr id="4" name="Slide Number Placeholder 3"/>
          <p:cNvSpPr>
            <a:spLocks noGrp="1"/>
          </p:cNvSpPr>
          <p:nvPr>
            <p:ph type="sldNum" sz="quarter" idx="5"/>
          </p:nvPr>
        </p:nvSpPr>
        <p:spPr/>
        <p:txBody>
          <a:bodyPr/>
          <a:lstStyle/>
          <a:p>
            <a:pPr>
              <a:defRPr/>
            </a:pPr>
            <a:fld id="{31E048EE-F6E1-1C4C-9881-042DFC316FD7}" type="slidenum">
              <a:rPr lang="en-US" altLang="en-US" smtClean="0"/>
              <a:pPr>
                <a:defRPr/>
              </a:pPr>
              <a:t>9</a:t>
            </a:fld>
            <a:endParaRPr lang="en-US" altLang="en-US"/>
          </a:p>
        </p:txBody>
      </p:sp>
    </p:spTree>
    <p:extLst>
      <p:ext uri="{BB962C8B-B14F-4D97-AF65-F5344CB8AC3E}">
        <p14:creationId xmlns:p14="http://schemas.microsoft.com/office/powerpoint/2010/main" val="687125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490939" y="802514"/>
            <a:ext cx="6677744" cy="2626487"/>
          </a:xfrm>
        </p:spPr>
        <p:txBody>
          <a:bodyPr/>
          <a:lstStyle>
            <a:lvl1pPr>
              <a:spcBef>
                <a:spcPts val="0"/>
              </a:spcBef>
              <a:defRPr sz="4266" b="1" baseline="0">
                <a:solidFill>
                  <a:schemeClr val="bg1"/>
                </a:solidFill>
              </a:defRPr>
            </a:lvl1pPr>
            <a:lvl2pPr>
              <a:defRPr sz="2132" baseline="0">
                <a:solidFill>
                  <a:schemeClr val="bg1"/>
                </a:solidFill>
              </a:defRPr>
            </a:lvl2pPr>
          </a:lstStyle>
          <a:p>
            <a:pPr lvl="0"/>
            <a:r>
              <a:rPr lang="en-US"/>
              <a:t>Presentation Title</a:t>
            </a:r>
          </a:p>
        </p:txBody>
      </p:sp>
      <p:sp>
        <p:nvSpPr>
          <p:cNvPr id="17" name="Text Placeholder 10"/>
          <p:cNvSpPr>
            <a:spLocks noGrp="1"/>
          </p:cNvSpPr>
          <p:nvPr>
            <p:ph type="body" sz="quarter" idx="11" hasCustomPrompt="1"/>
          </p:nvPr>
        </p:nvSpPr>
        <p:spPr>
          <a:xfrm>
            <a:off x="490939" y="4923100"/>
            <a:ext cx="5364354" cy="1331221"/>
          </a:xfrm>
        </p:spPr>
        <p:txBody>
          <a:bodyPr anchor="b"/>
          <a:lstStyle>
            <a:lvl1pPr>
              <a:defRPr sz="1866" b="0" baseline="0">
                <a:solidFill>
                  <a:schemeClr val="bg1"/>
                </a:solidFill>
              </a:defRPr>
            </a:lvl1pPr>
            <a:lvl2pPr>
              <a:defRPr sz="2132" baseline="0">
                <a:solidFill>
                  <a:schemeClr val="bg1"/>
                </a:solidFill>
              </a:defRPr>
            </a:lvl2pPr>
          </a:lstStyle>
          <a:p>
            <a:pPr lvl="0"/>
            <a:r>
              <a:rPr lang="en-US"/>
              <a:t>Date</a:t>
            </a:r>
            <a:br>
              <a:rPr lang="en-US"/>
            </a:br>
            <a:r>
              <a:rPr lang="en-US" err="1"/>
              <a:t>Firstname</a:t>
            </a:r>
            <a:r>
              <a:rPr lang="en-US"/>
              <a:t> </a:t>
            </a:r>
            <a:r>
              <a:rPr lang="en-US" err="1"/>
              <a:t>Lastname</a:t>
            </a:r>
            <a:endParaRPr lang="en-US"/>
          </a:p>
          <a:p>
            <a:pPr lvl="0"/>
            <a:r>
              <a:rPr lang="en-US"/>
              <a:t>Job Title &amp; Any Other Information</a:t>
            </a:r>
          </a:p>
        </p:txBody>
      </p:sp>
      <p:sp>
        <p:nvSpPr>
          <p:cNvPr id="10" name="Rectangle 2">
            <a:extLst>
              <a:ext uri="{FF2B5EF4-FFF2-40B4-BE49-F238E27FC236}">
                <a16:creationId xmlns:a16="http://schemas.microsoft.com/office/drawing/2014/main" id="{56684C7F-3CDC-0C4C-BF98-6FBEE750AB54}"/>
              </a:ext>
            </a:extLst>
          </p:cNvPr>
          <p:cNvSpPr/>
          <p:nvPr userDrawn="1"/>
        </p:nvSpPr>
        <p:spPr>
          <a:xfrm>
            <a:off x="5867498" y="-10691"/>
            <a:ext cx="6321328" cy="6867984"/>
          </a:xfrm>
          <a:custGeom>
            <a:avLst/>
            <a:gdLst>
              <a:gd name="connsiteX0" fmla="*/ 0 w 4751388"/>
              <a:gd name="connsiteY0" fmla="*/ 0 h 5143500"/>
              <a:gd name="connsiteX1" fmla="*/ 4751388 w 4751388"/>
              <a:gd name="connsiteY1" fmla="*/ 0 h 5143500"/>
              <a:gd name="connsiteX2" fmla="*/ 4751388 w 4751388"/>
              <a:gd name="connsiteY2" fmla="*/ 5143500 h 5143500"/>
              <a:gd name="connsiteX3" fmla="*/ 0 w 4751388"/>
              <a:gd name="connsiteY3" fmla="*/ 5143500 h 5143500"/>
              <a:gd name="connsiteX4" fmla="*/ 0 w 4751388"/>
              <a:gd name="connsiteY4" fmla="*/ 0 h 5143500"/>
              <a:gd name="connsiteX0" fmla="*/ 0 w 6396038"/>
              <a:gd name="connsiteY0" fmla="*/ 0 h 5143500"/>
              <a:gd name="connsiteX1" fmla="*/ 6396038 w 6396038"/>
              <a:gd name="connsiteY1" fmla="*/ 0 h 5143500"/>
              <a:gd name="connsiteX2" fmla="*/ 4751388 w 6396038"/>
              <a:gd name="connsiteY2" fmla="*/ 5143500 h 5143500"/>
              <a:gd name="connsiteX3" fmla="*/ 0 w 6396038"/>
              <a:gd name="connsiteY3" fmla="*/ 5143500 h 5143500"/>
              <a:gd name="connsiteX4" fmla="*/ 0 w 6396038"/>
              <a:gd name="connsiteY4" fmla="*/ 0 h 5143500"/>
              <a:gd name="connsiteX0" fmla="*/ 0 w 6396038"/>
              <a:gd name="connsiteY0" fmla="*/ 0 h 5143500"/>
              <a:gd name="connsiteX1" fmla="*/ 6396038 w 6396038"/>
              <a:gd name="connsiteY1" fmla="*/ 0 h 5143500"/>
              <a:gd name="connsiteX2" fmla="*/ 4529138 w 6396038"/>
              <a:gd name="connsiteY2" fmla="*/ 5143500 h 5143500"/>
              <a:gd name="connsiteX3" fmla="*/ 0 w 6396038"/>
              <a:gd name="connsiteY3" fmla="*/ 5143500 h 5143500"/>
              <a:gd name="connsiteX4" fmla="*/ 0 w 6396038"/>
              <a:gd name="connsiteY4" fmla="*/ 0 h 5143500"/>
              <a:gd name="connsiteX0" fmla="*/ 0 w 6396038"/>
              <a:gd name="connsiteY0" fmla="*/ 0 h 5146675"/>
              <a:gd name="connsiteX1" fmla="*/ 6396038 w 6396038"/>
              <a:gd name="connsiteY1" fmla="*/ 0 h 5146675"/>
              <a:gd name="connsiteX2" fmla="*/ 4557713 w 6396038"/>
              <a:gd name="connsiteY2" fmla="*/ 5146675 h 5146675"/>
              <a:gd name="connsiteX3" fmla="*/ 0 w 6396038"/>
              <a:gd name="connsiteY3" fmla="*/ 5143500 h 5146675"/>
              <a:gd name="connsiteX4" fmla="*/ 0 w 6396038"/>
              <a:gd name="connsiteY4" fmla="*/ 0 h 5146675"/>
              <a:gd name="connsiteX0" fmla="*/ 2003612 w 6396038"/>
              <a:gd name="connsiteY0" fmla="*/ 968188 h 5146675"/>
              <a:gd name="connsiteX1" fmla="*/ 6396038 w 6396038"/>
              <a:gd name="connsiteY1" fmla="*/ 0 h 5146675"/>
              <a:gd name="connsiteX2" fmla="*/ 4557713 w 6396038"/>
              <a:gd name="connsiteY2" fmla="*/ 5146675 h 5146675"/>
              <a:gd name="connsiteX3" fmla="*/ 0 w 6396038"/>
              <a:gd name="connsiteY3" fmla="*/ 5143500 h 5146675"/>
              <a:gd name="connsiteX4" fmla="*/ 2003612 w 6396038"/>
              <a:gd name="connsiteY4" fmla="*/ 968188 h 5146675"/>
              <a:gd name="connsiteX0" fmla="*/ 1145284 w 6396038"/>
              <a:gd name="connsiteY0" fmla="*/ 157305 h 5146675"/>
              <a:gd name="connsiteX1" fmla="*/ 6396038 w 6396038"/>
              <a:gd name="connsiteY1" fmla="*/ 0 h 5146675"/>
              <a:gd name="connsiteX2" fmla="*/ 4557713 w 6396038"/>
              <a:gd name="connsiteY2" fmla="*/ 5146675 h 5146675"/>
              <a:gd name="connsiteX3" fmla="*/ 0 w 6396038"/>
              <a:gd name="connsiteY3" fmla="*/ 5143500 h 5146675"/>
              <a:gd name="connsiteX4" fmla="*/ 1145284 w 6396038"/>
              <a:gd name="connsiteY4" fmla="*/ 157305 h 5146675"/>
              <a:gd name="connsiteX0" fmla="*/ 890805 w 6396038"/>
              <a:gd name="connsiteY0" fmla="*/ 2030 h 5146675"/>
              <a:gd name="connsiteX1" fmla="*/ 6396038 w 6396038"/>
              <a:gd name="connsiteY1" fmla="*/ 0 h 5146675"/>
              <a:gd name="connsiteX2" fmla="*/ 4557713 w 6396038"/>
              <a:gd name="connsiteY2" fmla="*/ 5146675 h 5146675"/>
              <a:gd name="connsiteX3" fmla="*/ 0 w 6396038"/>
              <a:gd name="connsiteY3" fmla="*/ 5143500 h 5146675"/>
              <a:gd name="connsiteX4" fmla="*/ 890805 w 6396038"/>
              <a:gd name="connsiteY4" fmla="*/ 2030 h 5146675"/>
              <a:gd name="connsiteX0" fmla="*/ 0 w 5505233"/>
              <a:gd name="connsiteY0" fmla="*/ 2030 h 5146675"/>
              <a:gd name="connsiteX1" fmla="*/ 5505233 w 5505233"/>
              <a:gd name="connsiteY1" fmla="*/ 0 h 5146675"/>
              <a:gd name="connsiteX2" fmla="*/ 3666908 w 5505233"/>
              <a:gd name="connsiteY2" fmla="*/ 5146675 h 5146675"/>
              <a:gd name="connsiteX3" fmla="*/ 1063078 w 5505233"/>
              <a:gd name="connsiteY3" fmla="*/ 4880395 h 5146675"/>
              <a:gd name="connsiteX4" fmla="*/ 0 w 5505233"/>
              <a:gd name="connsiteY4" fmla="*/ 2030 h 5146675"/>
              <a:gd name="connsiteX0" fmla="*/ 2284 w 5507517"/>
              <a:gd name="connsiteY0" fmla="*/ 2030 h 5146675"/>
              <a:gd name="connsiteX1" fmla="*/ 5507517 w 5507517"/>
              <a:gd name="connsiteY1" fmla="*/ 0 h 5146675"/>
              <a:gd name="connsiteX2" fmla="*/ 3669192 w 5507517"/>
              <a:gd name="connsiteY2" fmla="*/ 5146675 h 5146675"/>
              <a:gd name="connsiteX3" fmla="*/ 0 w 5507517"/>
              <a:gd name="connsiteY3" fmla="*/ 5139187 h 5146675"/>
              <a:gd name="connsiteX4" fmla="*/ 2284 w 5507517"/>
              <a:gd name="connsiteY4" fmla="*/ 2030 h 5146675"/>
              <a:gd name="connsiteX0" fmla="*/ 0 w 6228714"/>
              <a:gd name="connsiteY0" fmla="*/ 0 h 5154693"/>
              <a:gd name="connsiteX1" fmla="*/ 6228714 w 6228714"/>
              <a:gd name="connsiteY1" fmla="*/ 8018 h 5154693"/>
              <a:gd name="connsiteX2" fmla="*/ 4390389 w 6228714"/>
              <a:gd name="connsiteY2" fmla="*/ 5154693 h 5154693"/>
              <a:gd name="connsiteX3" fmla="*/ 721197 w 6228714"/>
              <a:gd name="connsiteY3" fmla="*/ 5147205 h 5154693"/>
              <a:gd name="connsiteX4" fmla="*/ 0 w 6228714"/>
              <a:gd name="connsiteY4" fmla="*/ 0 h 5154693"/>
              <a:gd name="connsiteX0" fmla="*/ 91 w 6228805"/>
              <a:gd name="connsiteY0" fmla="*/ 0 h 5157253"/>
              <a:gd name="connsiteX1" fmla="*/ 6228805 w 6228805"/>
              <a:gd name="connsiteY1" fmla="*/ 8018 h 5157253"/>
              <a:gd name="connsiteX2" fmla="*/ 4390480 w 6228805"/>
              <a:gd name="connsiteY2" fmla="*/ 5154693 h 5157253"/>
              <a:gd name="connsiteX3" fmla="*/ 2831 w 6228805"/>
              <a:gd name="connsiteY3" fmla="*/ 5157253 h 5157253"/>
              <a:gd name="connsiteX4" fmla="*/ 91 w 6228805"/>
              <a:gd name="connsiteY4" fmla="*/ 0 h 5157253"/>
              <a:gd name="connsiteX0" fmla="*/ 91 w 5823364"/>
              <a:gd name="connsiteY0" fmla="*/ 0 h 5157253"/>
              <a:gd name="connsiteX1" fmla="*/ 5823364 w 5823364"/>
              <a:gd name="connsiteY1" fmla="*/ 3705 h 5157253"/>
              <a:gd name="connsiteX2" fmla="*/ 4390480 w 5823364"/>
              <a:gd name="connsiteY2" fmla="*/ 5154693 h 5157253"/>
              <a:gd name="connsiteX3" fmla="*/ 2831 w 5823364"/>
              <a:gd name="connsiteY3" fmla="*/ 5157253 h 5157253"/>
              <a:gd name="connsiteX4" fmla="*/ 91 w 5823364"/>
              <a:gd name="connsiteY4" fmla="*/ 0 h 5157253"/>
              <a:gd name="connsiteX0" fmla="*/ 91 w 5823364"/>
              <a:gd name="connsiteY0" fmla="*/ 0 h 5157253"/>
              <a:gd name="connsiteX1" fmla="*/ 5823364 w 5823364"/>
              <a:gd name="connsiteY1" fmla="*/ 3705 h 5157253"/>
              <a:gd name="connsiteX2" fmla="*/ 5822465 w 5823364"/>
              <a:gd name="connsiteY2" fmla="*/ 5154693 h 5157253"/>
              <a:gd name="connsiteX3" fmla="*/ 2831 w 5823364"/>
              <a:gd name="connsiteY3" fmla="*/ 5157253 h 5157253"/>
              <a:gd name="connsiteX4" fmla="*/ 91 w 5823364"/>
              <a:gd name="connsiteY4" fmla="*/ 0 h 5157253"/>
              <a:gd name="connsiteX0" fmla="*/ 1 w 5823274"/>
              <a:gd name="connsiteY0" fmla="*/ 0 h 5154693"/>
              <a:gd name="connsiteX1" fmla="*/ 5823274 w 5823274"/>
              <a:gd name="connsiteY1" fmla="*/ 3705 h 5154693"/>
              <a:gd name="connsiteX2" fmla="*/ 5822375 w 5823274"/>
              <a:gd name="connsiteY2" fmla="*/ 5154693 h 5154693"/>
              <a:gd name="connsiteX3" fmla="*/ 1081043 w 5823274"/>
              <a:gd name="connsiteY3" fmla="*/ 5152939 h 5154693"/>
              <a:gd name="connsiteX4" fmla="*/ 1 w 5823274"/>
              <a:gd name="connsiteY4" fmla="*/ 0 h 5154693"/>
              <a:gd name="connsiteX0" fmla="*/ 1826060 w 4742231"/>
              <a:gd name="connsiteY0" fmla="*/ 9235 h 5150988"/>
              <a:gd name="connsiteX1" fmla="*/ 4742231 w 4742231"/>
              <a:gd name="connsiteY1" fmla="*/ 0 h 5150988"/>
              <a:gd name="connsiteX2" fmla="*/ 4741332 w 4742231"/>
              <a:gd name="connsiteY2" fmla="*/ 5150988 h 5150988"/>
              <a:gd name="connsiteX3" fmla="*/ 0 w 4742231"/>
              <a:gd name="connsiteY3" fmla="*/ 5149234 h 5150988"/>
              <a:gd name="connsiteX4" fmla="*/ 1826060 w 4742231"/>
              <a:gd name="connsiteY4" fmla="*/ 9235 h 5150988"/>
              <a:gd name="connsiteX0" fmla="*/ 1826060 w 4742231"/>
              <a:gd name="connsiteY0" fmla="*/ 9235 h 5150988"/>
              <a:gd name="connsiteX1" fmla="*/ 4742231 w 4742231"/>
              <a:gd name="connsiteY1" fmla="*/ 0 h 5150988"/>
              <a:gd name="connsiteX2" fmla="*/ 4741332 w 4742231"/>
              <a:gd name="connsiteY2" fmla="*/ 5150988 h 5150988"/>
              <a:gd name="connsiteX3" fmla="*/ 0 w 4742231"/>
              <a:gd name="connsiteY3" fmla="*/ 5149234 h 5150988"/>
              <a:gd name="connsiteX4" fmla="*/ 1826060 w 4742231"/>
              <a:gd name="connsiteY4" fmla="*/ 9235 h 5150988"/>
              <a:gd name="connsiteX0" fmla="*/ 1826060 w 4742231"/>
              <a:gd name="connsiteY0" fmla="*/ 9235 h 5150988"/>
              <a:gd name="connsiteX1" fmla="*/ 4742231 w 4742231"/>
              <a:gd name="connsiteY1" fmla="*/ 0 h 5150988"/>
              <a:gd name="connsiteX2" fmla="*/ 4741332 w 4742231"/>
              <a:gd name="connsiteY2" fmla="*/ 5150988 h 5150988"/>
              <a:gd name="connsiteX3" fmla="*/ 0 w 4742231"/>
              <a:gd name="connsiteY3" fmla="*/ 5149234 h 5150988"/>
              <a:gd name="connsiteX4" fmla="*/ 1826060 w 4742231"/>
              <a:gd name="connsiteY4" fmla="*/ 9235 h 5150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2231" h="5150988">
                <a:moveTo>
                  <a:pt x="1826060" y="9235"/>
                </a:moveTo>
                <a:lnTo>
                  <a:pt x="4742231" y="0"/>
                </a:lnTo>
                <a:cubicBezTo>
                  <a:pt x="4741931" y="1716996"/>
                  <a:pt x="4741632" y="3433992"/>
                  <a:pt x="4741332" y="5150988"/>
                </a:cubicBezTo>
                <a:lnTo>
                  <a:pt x="0" y="5149234"/>
                </a:lnTo>
                <a:cubicBezTo>
                  <a:pt x="761" y="5144878"/>
                  <a:pt x="1833925" y="17904"/>
                  <a:pt x="1826060" y="92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6" name="Freeform 5">
            <a:extLst>
              <a:ext uri="{FF2B5EF4-FFF2-40B4-BE49-F238E27FC236}">
                <a16:creationId xmlns:a16="http://schemas.microsoft.com/office/drawing/2014/main" id="{2A67C20D-61FF-4CD9-869E-C079410C145A}"/>
              </a:ext>
            </a:extLst>
          </p:cNvPr>
          <p:cNvSpPr>
            <a:spLocks noChangeAspect="1" noEditPoints="1"/>
          </p:cNvSpPr>
          <p:nvPr userDrawn="1"/>
        </p:nvSpPr>
        <p:spPr bwMode="auto">
          <a:xfrm>
            <a:off x="9686730" y="5411987"/>
            <a:ext cx="2011156" cy="790695"/>
          </a:xfrm>
          <a:custGeom>
            <a:avLst/>
            <a:gdLst>
              <a:gd name="T0" fmla="*/ 427 w 2383"/>
              <a:gd name="T1" fmla="*/ 200 h 945"/>
              <a:gd name="T2" fmla="*/ 427 w 2383"/>
              <a:gd name="T3" fmla="*/ 927 h 945"/>
              <a:gd name="T4" fmla="*/ 241 w 2383"/>
              <a:gd name="T5" fmla="*/ 927 h 945"/>
              <a:gd name="T6" fmla="*/ 241 w 2383"/>
              <a:gd name="T7" fmla="*/ 200 h 945"/>
              <a:gd name="T8" fmla="*/ 0 w 2383"/>
              <a:gd name="T9" fmla="*/ 200 h 945"/>
              <a:gd name="T10" fmla="*/ 0 w 2383"/>
              <a:gd name="T11" fmla="*/ 40 h 945"/>
              <a:gd name="T12" fmla="*/ 694 w 2383"/>
              <a:gd name="T13" fmla="*/ 40 h 945"/>
              <a:gd name="T14" fmla="*/ 637 w 2383"/>
              <a:gd name="T15" fmla="*/ 200 h 945"/>
              <a:gd name="T16" fmla="*/ 427 w 2383"/>
              <a:gd name="T17" fmla="*/ 200 h 945"/>
              <a:gd name="T18" fmla="*/ 1084 w 2383"/>
              <a:gd name="T19" fmla="*/ 895 h 945"/>
              <a:gd name="T20" fmla="*/ 845 w 2383"/>
              <a:gd name="T21" fmla="*/ 945 h 945"/>
              <a:gd name="T22" fmla="*/ 523 w 2383"/>
              <a:gd name="T23" fmla="*/ 604 h 945"/>
              <a:gd name="T24" fmla="*/ 833 w 2383"/>
              <a:gd name="T25" fmla="*/ 254 h 945"/>
              <a:gd name="T26" fmla="*/ 1124 w 2383"/>
              <a:gd name="T27" fmla="*/ 602 h 945"/>
              <a:gd name="T28" fmla="*/ 1121 w 2383"/>
              <a:gd name="T29" fmla="*/ 658 h 945"/>
              <a:gd name="T30" fmla="*/ 695 w 2383"/>
              <a:gd name="T31" fmla="*/ 658 h 945"/>
              <a:gd name="T32" fmla="*/ 861 w 2383"/>
              <a:gd name="T33" fmla="*/ 806 h 945"/>
              <a:gd name="T34" fmla="*/ 1078 w 2383"/>
              <a:gd name="T35" fmla="*/ 745 h 945"/>
              <a:gd name="T36" fmla="*/ 1084 w 2383"/>
              <a:gd name="T37" fmla="*/ 895 h 945"/>
              <a:gd name="T38" fmla="*/ 837 w 2383"/>
              <a:gd name="T39" fmla="*/ 387 h 945"/>
              <a:gd name="T40" fmla="*/ 694 w 2383"/>
              <a:gd name="T41" fmla="*/ 529 h 945"/>
              <a:gd name="T42" fmla="*/ 959 w 2383"/>
              <a:gd name="T43" fmla="*/ 529 h 945"/>
              <a:gd name="T44" fmla="*/ 837 w 2383"/>
              <a:gd name="T45" fmla="*/ 387 h 945"/>
              <a:gd name="T46" fmla="*/ 837 w 2383"/>
              <a:gd name="T47" fmla="*/ 387 h 945"/>
              <a:gd name="T48" fmla="*/ 2383 w 2383"/>
              <a:gd name="T49" fmla="*/ 927 h 945"/>
              <a:gd name="T50" fmla="*/ 2094 w 2383"/>
              <a:gd name="T51" fmla="*/ 560 h 945"/>
              <a:gd name="T52" fmla="*/ 2380 w 2383"/>
              <a:gd name="T53" fmla="*/ 272 h 945"/>
              <a:gd name="T54" fmla="*/ 2175 w 2383"/>
              <a:gd name="T55" fmla="*/ 272 h 945"/>
              <a:gd name="T56" fmla="*/ 1940 w 2383"/>
              <a:gd name="T57" fmla="*/ 512 h 945"/>
              <a:gd name="T58" fmla="*/ 1940 w 2383"/>
              <a:gd name="T59" fmla="*/ 0 h 945"/>
              <a:gd name="T60" fmla="*/ 1762 w 2383"/>
              <a:gd name="T61" fmla="*/ 0 h 945"/>
              <a:gd name="T62" fmla="*/ 1762 w 2383"/>
              <a:gd name="T63" fmla="*/ 927 h 945"/>
              <a:gd name="T64" fmla="*/ 1940 w 2383"/>
              <a:gd name="T65" fmla="*/ 927 h 945"/>
              <a:gd name="T66" fmla="*/ 1940 w 2383"/>
              <a:gd name="T67" fmla="*/ 620 h 945"/>
              <a:gd name="T68" fmla="*/ 2173 w 2383"/>
              <a:gd name="T69" fmla="*/ 927 h 945"/>
              <a:gd name="T70" fmla="*/ 2383 w 2383"/>
              <a:gd name="T71" fmla="*/ 927 h 945"/>
              <a:gd name="T72" fmla="*/ 1685 w 2383"/>
              <a:gd name="T73" fmla="*/ 757 h 945"/>
              <a:gd name="T74" fmla="*/ 1532 w 2383"/>
              <a:gd name="T75" fmla="*/ 798 h 945"/>
              <a:gd name="T76" fmla="*/ 1355 w 2383"/>
              <a:gd name="T77" fmla="*/ 596 h 945"/>
              <a:gd name="T78" fmla="*/ 1537 w 2383"/>
              <a:gd name="T79" fmla="*/ 399 h 945"/>
              <a:gd name="T80" fmla="*/ 1674 w 2383"/>
              <a:gd name="T81" fmla="*/ 437 h 945"/>
              <a:gd name="T82" fmla="*/ 1684 w 2383"/>
              <a:gd name="T83" fmla="*/ 290 h 945"/>
              <a:gd name="T84" fmla="*/ 1521 w 2383"/>
              <a:gd name="T85" fmla="*/ 254 h 945"/>
              <a:gd name="T86" fmla="*/ 1178 w 2383"/>
              <a:gd name="T87" fmla="*/ 605 h 945"/>
              <a:gd name="T88" fmla="*/ 1509 w 2383"/>
              <a:gd name="T89" fmla="*/ 945 h 945"/>
              <a:gd name="T90" fmla="*/ 1691 w 2383"/>
              <a:gd name="T91" fmla="*/ 904 h 945"/>
              <a:gd name="T92" fmla="*/ 1685 w 2383"/>
              <a:gd name="T93" fmla="*/ 757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3" h="945">
                <a:moveTo>
                  <a:pt x="427" y="200"/>
                </a:moveTo>
                <a:lnTo>
                  <a:pt x="427" y="927"/>
                </a:lnTo>
                <a:lnTo>
                  <a:pt x="241" y="927"/>
                </a:lnTo>
                <a:lnTo>
                  <a:pt x="241" y="200"/>
                </a:lnTo>
                <a:lnTo>
                  <a:pt x="0" y="200"/>
                </a:lnTo>
                <a:lnTo>
                  <a:pt x="0" y="40"/>
                </a:lnTo>
                <a:lnTo>
                  <a:pt x="694" y="40"/>
                </a:lnTo>
                <a:lnTo>
                  <a:pt x="637" y="200"/>
                </a:lnTo>
                <a:lnTo>
                  <a:pt x="427" y="200"/>
                </a:lnTo>
                <a:close/>
                <a:moveTo>
                  <a:pt x="1084" y="895"/>
                </a:moveTo>
                <a:cubicBezTo>
                  <a:pt x="1034" y="919"/>
                  <a:pt x="965" y="945"/>
                  <a:pt x="845" y="945"/>
                </a:cubicBezTo>
                <a:cubicBezTo>
                  <a:pt x="635" y="945"/>
                  <a:pt x="523" y="794"/>
                  <a:pt x="523" y="604"/>
                </a:cubicBezTo>
                <a:cubicBezTo>
                  <a:pt x="523" y="403"/>
                  <a:pt x="649" y="254"/>
                  <a:pt x="833" y="254"/>
                </a:cubicBezTo>
                <a:cubicBezTo>
                  <a:pt x="1023" y="254"/>
                  <a:pt x="1124" y="389"/>
                  <a:pt x="1124" y="602"/>
                </a:cubicBezTo>
                <a:cubicBezTo>
                  <a:pt x="1124" y="630"/>
                  <a:pt x="1121" y="649"/>
                  <a:pt x="1121" y="658"/>
                </a:cubicBezTo>
                <a:lnTo>
                  <a:pt x="695" y="658"/>
                </a:lnTo>
                <a:cubicBezTo>
                  <a:pt x="692" y="706"/>
                  <a:pt x="732" y="806"/>
                  <a:pt x="861" y="806"/>
                </a:cubicBezTo>
                <a:cubicBezTo>
                  <a:pt x="977" y="806"/>
                  <a:pt x="1051" y="763"/>
                  <a:pt x="1078" y="745"/>
                </a:cubicBezTo>
                <a:lnTo>
                  <a:pt x="1084" y="895"/>
                </a:lnTo>
                <a:close/>
                <a:moveTo>
                  <a:pt x="837" y="387"/>
                </a:moveTo>
                <a:cubicBezTo>
                  <a:pt x="757" y="387"/>
                  <a:pt x="707" y="448"/>
                  <a:pt x="694" y="529"/>
                </a:cubicBezTo>
                <a:lnTo>
                  <a:pt x="959" y="529"/>
                </a:lnTo>
                <a:cubicBezTo>
                  <a:pt x="959" y="493"/>
                  <a:pt x="946" y="387"/>
                  <a:pt x="837" y="387"/>
                </a:cubicBezTo>
                <a:lnTo>
                  <a:pt x="837" y="387"/>
                </a:lnTo>
                <a:close/>
                <a:moveTo>
                  <a:pt x="2383" y="927"/>
                </a:moveTo>
                <a:lnTo>
                  <a:pt x="2094" y="560"/>
                </a:lnTo>
                <a:lnTo>
                  <a:pt x="2380" y="272"/>
                </a:lnTo>
                <a:lnTo>
                  <a:pt x="2175" y="272"/>
                </a:lnTo>
                <a:lnTo>
                  <a:pt x="1940" y="512"/>
                </a:lnTo>
                <a:lnTo>
                  <a:pt x="1940" y="0"/>
                </a:lnTo>
                <a:lnTo>
                  <a:pt x="1762" y="0"/>
                </a:lnTo>
                <a:lnTo>
                  <a:pt x="1762" y="927"/>
                </a:lnTo>
                <a:lnTo>
                  <a:pt x="1940" y="927"/>
                </a:lnTo>
                <a:lnTo>
                  <a:pt x="1940" y="620"/>
                </a:lnTo>
                <a:lnTo>
                  <a:pt x="2173" y="927"/>
                </a:lnTo>
                <a:lnTo>
                  <a:pt x="2383" y="927"/>
                </a:lnTo>
                <a:close/>
                <a:moveTo>
                  <a:pt x="1685" y="757"/>
                </a:moveTo>
                <a:cubicBezTo>
                  <a:pt x="1673" y="764"/>
                  <a:pt x="1609" y="798"/>
                  <a:pt x="1532" y="798"/>
                </a:cubicBezTo>
                <a:cubicBezTo>
                  <a:pt x="1413" y="798"/>
                  <a:pt x="1355" y="710"/>
                  <a:pt x="1355" y="596"/>
                </a:cubicBezTo>
                <a:cubicBezTo>
                  <a:pt x="1355" y="502"/>
                  <a:pt x="1418" y="399"/>
                  <a:pt x="1537" y="399"/>
                </a:cubicBezTo>
                <a:cubicBezTo>
                  <a:pt x="1610" y="399"/>
                  <a:pt x="1664" y="431"/>
                  <a:pt x="1674" y="437"/>
                </a:cubicBezTo>
                <a:lnTo>
                  <a:pt x="1684" y="290"/>
                </a:lnTo>
                <a:cubicBezTo>
                  <a:pt x="1646" y="271"/>
                  <a:pt x="1591" y="254"/>
                  <a:pt x="1521" y="254"/>
                </a:cubicBezTo>
                <a:cubicBezTo>
                  <a:pt x="1326" y="254"/>
                  <a:pt x="1178" y="401"/>
                  <a:pt x="1178" y="605"/>
                </a:cubicBezTo>
                <a:cubicBezTo>
                  <a:pt x="1178" y="799"/>
                  <a:pt x="1307" y="945"/>
                  <a:pt x="1509" y="945"/>
                </a:cubicBezTo>
                <a:cubicBezTo>
                  <a:pt x="1587" y="945"/>
                  <a:pt x="1649" y="925"/>
                  <a:pt x="1691" y="904"/>
                </a:cubicBezTo>
                <a:lnTo>
                  <a:pt x="1685" y="757"/>
                </a:lnTo>
                <a:close/>
              </a:path>
            </a:pathLst>
          </a:custGeom>
          <a:solidFill>
            <a:srgbClr val="000F7B"/>
          </a:solidFill>
          <a:ln w="0">
            <a:noFill/>
            <a:prstDash val="solid"/>
            <a:round/>
            <a:headEnd/>
            <a:tailEnd/>
          </a:ln>
        </p:spPr>
        <p:txBody>
          <a:bodyPr vert="horz" wrap="square" lIns="121888" tIns="60944" rIns="121888" bIns="60944" numCol="1" anchor="t" anchorCtr="0" compatLnSpc="1">
            <a:prstTxWarp prst="textNoShape">
              <a:avLst/>
            </a:prstTxWarp>
          </a:bodyPr>
          <a:lstStyle/>
          <a:p>
            <a:endParaRPr lang="en-US" sz="2399"/>
          </a:p>
        </p:txBody>
      </p:sp>
    </p:spTree>
    <p:extLst>
      <p:ext uri="{BB962C8B-B14F-4D97-AF65-F5344CB8AC3E}">
        <p14:creationId xmlns:p14="http://schemas.microsoft.com/office/powerpoint/2010/main" val="36694870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Full Image Background">
    <p:spTree>
      <p:nvGrpSpPr>
        <p:cNvPr id="1" name=""/>
        <p:cNvGrpSpPr/>
        <p:nvPr/>
      </p:nvGrpSpPr>
      <p:grpSpPr>
        <a:xfrm>
          <a:off x="0" y="0"/>
          <a:ext cx="0" cy="0"/>
          <a:chOff x="0" y="0"/>
          <a:chExt cx="0" cy="0"/>
        </a:xfrm>
      </p:grpSpPr>
      <p:sp>
        <p:nvSpPr>
          <p:cNvPr id="10" name="Rectangle 6">
            <a:extLst>
              <a:ext uri="{FF2B5EF4-FFF2-40B4-BE49-F238E27FC236}">
                <a16:creationId xmlns:a16="http://schemas.microsoft.com/office/drawing/2014/main" id="{2D6CB011-CF59-9A4C-B358-8AF9AA33D8B4}"/>
              </a:ext>
            </a:extLst>
          </p:cNvPr>
          <p:cNvSpPr/>
          <p:nvPr userDrawn="1"/>
        </p:nvSpPr>
        <p:spPr>
          <a:xfrm>
            <a:off x="-4962" y="2178928"/>
            <a:ext cx="5214109" cy="3327400"/>
          </a:xfrm>
          <a:custGeom>
            <a:avLst/>
            <a:gdLst>
              <a:gd name="connsiteX0" fmla="*/ 0 w 3911600"/>
              <a:gd name="connsiteY0" fmla="*/ 0 h 2495550"/>
              <a:gd name="connsiteX1" fmla="*/ 3911600 w 3911600"/>
              <a:gd name="connsiteY1" fmla="*/ 0 h 2495550"/>
              <a:gd name="connsiteX2" fmla="*/ 3911600 w 3911600"/>
              <a:gd name="connsiteY2" fmla="*/ 2495550 h 2495550"/>
              <a:gd name="connsiteX3" fmla="*/ 0 w 3911600"/>
              <a:gd name="connsiteY3" fmla="*/ 2495550 h 2495550"/>
              <a:gd name="connsiteX4" fmla="*/ 0 w 3911600"/>
              <a:gd name="connsiteY4" fmla="*/ 0 h 2495550"/>
              <a:gd name="connsiteX0" fmla="*/ 0 w 3911600"/>
              <a:gd name="connsiteY0" fmla="*/ 0 h 2495550"/>
              <a:gd name="connsiteX1" fmla="*/ 3911600 w 3911600"/>
              <a:gd name="connsiteY1" fmla="*/ 0 h 2495550"/>
              <a:gd name="connsiteX2" fmla="*/ 3225800 w 3911600"/>
              <a:gd name="connsiteY2" fmla="*/ 2495550 h 2495550"/>
              <a:gd name="connsiteX3" fmla="*/ 0 w 3911600"/>
              <a:gd name="connsiteY3" fmla="*/ 2495550 h 2495550"/>
              <a:gd name="connsiteX4" fmla="*/ 0 w 3911600"/>
              <a:gd name="connsiteY4" fmla="*/ 0 h 2495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1600" h="2495550">
                <a:moveTo>
                  <a:pt x="0" y="0"/>
                </a:moveTo>
                <a:lnTo>
                  <a:pt x="3911600" y="0"/>
                </a:lnTo>
                <a:lnTo>
                  <a:pt x="3225800" y="2495550"/>
                </a:lnTo>
                <a:lnTo>
                  <a:pt x="0" y="249555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5" name="Title 1"/>
          <p:cNvSpPr>
            <a:spLocks noGrp="1"/>
          </p:cNvSpPr>
          <p:nvPr>
            <p:ph type="title"/>
          </p:nvPr>
        </p:nvSpPr>
        <p:spPr>
          <a:xfrm>
            <a:off x="490939" y="259453"/>
            <a:ext cx="11206948" cy="1006315"/>
          </a:xfrm>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F5952BF5-4419-B64E-97FD-B079F5FB1657}"/>
              </a:ext>
            </a:extLst>
          </p:cNvPr>
          <p:cNvSpPr>
            <a:spLocks noGrp="1"/>
          </p:cNvSpPr>
          <p:nvPr>
            <p:ph type="sldNum" sz="quarter" idx="4"/>
          </p:nvPr>
        </p:nvSpPr>
        <p:spPr>
          <a:xfrm>
            <a:off x="11511669" y="6419493"/>
            <a:ext cx="321649" cy="332017"/>
          </a:xfrm>
          <a:prstGeom prst="rect">
            <a:avLst/>
          </a:prstGeom>
        </p:spPr>
        <p:txBody>
          <a:bodyPr vert="horz" wrap="square" lIns="0" tIns="0" rIns="0" bIns="0" numCol="1" anchor="b" anchorCtr="0" compatLnSpc="1">
            <a:prstTxWarp prst="textNoShape">
              <a:avLst/>
            </a:prstTxWarp>
          </a:bodyPr>
          <a:lstStyle>
            <a:lvl1pPr algn="l">
              <a:defRPr sz="1333" smtClean="0">
                <a:solidFill>
                  <a:schemeClr val="tx1">
                    <a:lumMod val="50000"/>
                    <a:lumOff val="50000"/>
                  </a:schemeClr>
                </a:solidFill>
                <a:latin typeface="Arial" pitchFamily="34" charset="0"/>
                <a:cs typeface="Arial" pitchFamily="34" charset="0"/>
              </a:defRPr>
            </a:lvl1pPr>
          </a:lstStyle>
          <a:p>
            <a:pPr>
              <a:defRPr/>
            </a:pPr>
            <a:fld id="{D0E2B172-50BF-4BE2-BEB6-0F28495AC1F4}" type="slidenum">
              <a:rPr lang="en-US" smtClean="0"/>
              <a:pPr>
                <a:defRPr/>
              </a:pPr>
              <a:t>‹#›</a:t>
            </a:fld>
            <a:endParaRPr lang="en-US"/>
          </a:p>
        </p:txBody>
      </p:sp>
      <p:sp>
        <p:nvSpPr>
          <p:cNvPr id="4" name="Text Placeholder 3">
            <a:extLst>
              <a:ext uri="{FF2B5EF4-FFF2-40B4-BE49-F238E27FC236}">
                <a16:creationId xmlns:a16="http://schemas.microsoft.com/office/drawing/2014/main" id="{10282962-EB9E-9148-B9C7-3124F6A32002}"/>
              </a:ext>
            </a:extLst>
          </p:cNvPr>
          <p:cNvSpPr>
            <a:spLocks noGrp="1"/>
          </p:cNvSpPr>
          <p:nvPr>
            <p:ph type="body" sz="quarter" idx="10"/>
          </p:nvPr>
        </p:nvSpPr>
        <p:spPr>
          <a:xfrm>
            <a:off x="490941" y="2452099"/>
            <a:ext cx="4576325" cy="2877668"/>
          </a:xfrm>
        </p:spPr>
        <p:txBody>
          <a:bodyPr/>
          <a:lstStyle>
            <a:lvl1pPr>
              <a:defRPr sz="3732">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cxnSp>
        <p:nvCxnSpPr>
          <p:cNvPr id="11" name="Straight Connector 10">
            <a:extLst>
              <a:ext uri="{FF2B5EF4-FFF2-40B4-BE49-F238E27FC236}">
                <a16:creationId xmlns:a16="http://schemas.microsoft.com/office/drawing/2014/main" id="{B26C0E6B-FC99-AE4A-98B4-FF716BD966C2}"/>
              </a:ext>
            </a:extLst>
          </p:cNvPr>
          <p:cNvCxnSpPr>
            <a:cxnSpLocks/>
          </p:cNvCxnSpPr>
          <p:nvPr userDrawn="1"/>
        </p:nvCxnSpPr>
        <p:spPr>
          <a:xfrm flipV="1">
            <a:off x="11412939" y="6484935"/>
            <a:ext cx="90264" cy="24040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3229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Title 1"/>
          <p:cNvSpPr>
            <a:spLocks noGrp="1"/>
          </p:cNvSpPr>
          <p:nvPr>
            <p:ph type="title"/>
          </p:nvPr>
        </p:nvSpPr>
        <p:spPr>
          <a:xfrm>
            <a:off x="490939" y="259453"/>
            <a:ext cx="11206948" cy="1006315"/>
          </a:xfrm>
        </p:spPr>
        <p:txBody>
          <a:bodyPr/>
          <a:lstStyle/>
          <a:p>
            <a:r>
              <a:rPr lang="en-US"/>
              <a:t>Click to edit Master title style</a:t>
            </a:r>
          </a:p>
        </p:txBody>
      </p:sp>
      <p:sp>
        <p:nvSpPr>
          <p:cNvPr id="7" name="Slide Number Placeholder 5">
            <a:extLst>
              <a:ext uri="{FF2B5EF4-FFF2-40B4-BE49-F238E27FC236}">
                <a16:creationId xmlns:a16="http://schemas.microsoft.com/office/drawing/2014/main" id="{F5952BF5-4419-B64E-97FD-B079F5FB1657}"/>
              </a:ext>
            </a:extLst>
          </p:cNvPr>
          <p:cNvSpPr>
            <a:spLocks noGrp="1"/>
          </p:cNvSpPr>
          <p:nvPr>
            <p:ph type="sldNum" sz="quarter" idx="4"/>
          </p:nvPr>
        </p:nvSpPr>
        <p:spPr>
          <a:xfrm>
            <a:off x="11511669" y="6419493"/>
            <a:ext cx="321649" cy="332017"/>
          </a:xfrm>
          <a:prstGeom prst="rect">
            <a:avLst/>
          </a:prstGeom>
        </p:spPr>
        <p:txBody>
          <a:bodyPr vert="horz" wrap="square" lIns="0" tIns="0" rIns="0" bIns="0" numCol="1" anchor="b" anchorCtr="0" compatLnSpc="1">
            <a:prstTxWarp prst="textNoShape">
              <a:avLst/>
            </a:prstTxWarp>
          </a:bodyPr>
          <a:lstStyle>
            <a:lvl1pPr algn="l">
              <a:defRPr sz="1333" smtClean="0">
                <a:solidFill>
                  <a:schemeClr val="tx1">
                    <a:lumMod val="50000"/>
                    <a:lumOff val="50000"/>
                  </a:schemeClr>
                </a:solidFill>
                <a:latin typeface="Arial" pitchFamily="34" charset="0"/>
                <a:cs typeface="Arial" pitchFamily="34" charset="0"/>
              </a:defRPr>
            </a:lvl1pPr>
          </a:lstStyle>
          <a:p>
            <a:pPr>
              <a:defRPr/>
            </a:pPr>
            <a:fld id="{D0E2B172-50BF-4BE2-BEB6-0F28495AC1F4}" type="slidenum">
              <a:rPr lang="en-US" smtClean="0"/>
              <a:pPr>
                <a:defRPr/>
              </a:pPr>
              <a:t>‹#›</a:t>
            </a:fld>
            <a:endParaRPr lang="en-US"/>
          </a:p>
        </p:txBody>
      </p:sp>
      <p:sp>
        <p:nvSpPr>
          <p:cNvPr id="9" name="Footer Placeholder 12">
            <a:extLst>
              <a:ext uri="{FF2B5EF4-FFF2-40B4-BE49-F238E27FC236}">
                <a16:creationId xmlns:a16="http://schemas.microsoft.com/office/drawing/2014/main" id="{83606845-76AD-7C46-AE78-B7150038EAA5}"/>
              </a:ext>
            </a:extLst>
          </p:cNvPr>
          <p:cNvSpPr>
            <a:spLocks noGrp="1"/>
          </p:cNvSpPr>
          <p:nvPr>
            <p:ph type="ftr" sz="quarter" idx="3"/>
          </p:nvPr>
        </p:nvSpPr>
        <p:spPr>
          <a:xfrm>
            <a:off x="1494858" y="6423702"/>
            <a:ext cx="9187614" cy="332017"/>
          </a:xfrm>
        </p:spPr>
        <p:txBody>
          <a:bodyPr/>
          <a:lstStyle/>
          <a:p>
            <a:endParaRPr lang="en-US"/>
          </a:p>
        </p:txBody>
      </p:sp>
    </p:spTree>
    <p:extLst>
      <p:ext uri="{BB962C8B-B14F-4D97-AF65-F5344CB8AC3E}">
        <p14:creationId xmlns:p14="http://schemas.microsoft.com/office/powerpoint/2010/main" val="24406884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D5497D19-A105-FF42-B408-767ED1133643}"/>
              </a:ext>
            </a:extLst>
          </p:cNvPr>
          <p:cNvSpPr/>
          <p:nvPr userDrawn="1"/>
        </p:nvSpPr>
        <p:spPr>
          <a:xfrm>
            <a:off x="5867498" y="-9985"/>
            <a:ext cx="6321328" cy="6867984"/>
          </a:xfrm>
          <a:custGeom>
            <a:avLst/>
            <a:gdLst>
              <a:gd name="connsiteX0" fmla="*/ 0 w 4751388"/>
              <a:gd name="connsiteY0" fmla="*/ 0 h 5143500"/>
              <a:gd name="connsiteX1" fmla="*/ 4751388 w 4751388"/>
              <a:gd name="connsiteY1" fmla="*/ 0 h 5143500"/>
              <a:gd name="connsiteX2" fmla="*/ 4751388 w 4751388"/>
              <a:gd name="connsiteY2" fmla="*/ 5143500 h 5143500"/>
              <a:gd name="connsiteX3" fmla="*/ 0 w 4751388"/>
              <a:gd name="connsiteY3" fmla="*/ 5143500 h 5143500"/>
              <a:gd name="connsiteX4" fmla="*/ 0 w 4751388"/>
              <a:gd name="connsiteY4" fmla="*/ 0 h 5143500"/>
              <a:gd name="connsiteX0" fmla="*/ 0 w 6396038"/>
              <a:gd name="connsiteY0" fmla="*/ 0 h 5143500"/>
              <a:gd name="connsiteX1" fmla="*/ 6396038 w 6396038"/>
              <a:gd name="connsiteY1" fmla="*/ 0 h 5143500"/>
              <a:gd name="connsiteX2" fmla="*/ 4751388 w 6396038"/>
              <a:gd name="connsiteY2" fmla="*/ 5143500 h 5143500"/>
              <a:gd name="connsiteX3" fmla="*/ 0 w 6396038"/>
              <a:gd name="connsiteY3" fmla="*/ 5143500 h 5143500"/>
              <a:gd name="connsiteX4" fmla="*/ 0 w 6396038"/>
              <a:gd name="connsiteY4" fmla="*/ 0 h 5143500"/>
              <a:gd name="connsiteX0" fmla="*/ 0 w 6396038"/>
              <a:gd name="connsiteY0" fmla="*/ 0 h 5143500"/>
              <a:gd name="connsiteX1" fmla="*/ 6396038 w 6396038"/>
              <a:gd name="connsiteY1" fmla="*/ 0 h 5143500"/>
              <a:gd name="connsiteX2" fmla="*/ 4529138 w 6396038"/>
              <a:gd name="connsiteY2" fmla="*/ 5143500 h 5143500"/>
              <a:gd name="connsiteX3" fmla="*/ 0 w 6396038"/>
              <a:gd name="connsiteY3" fmla="*/ 5143500 h 5143500"/>
              <a:gd name="connsiteX4" fmla="*/ 0 w 6396038"/>
              <a:gd name="connsiteY4" fmla="*/ 0 h 5143500"/>
              <a:gd name="connsiteX0" fmla="*/ 0 w 6396038"/>
              <a:gd name="connsiteY0" fmla="*/ 0 h 5146675"/>
              <a:gd name="connsiteX1" fmla="*/ 6396038 w 6396038"/>
              <a:gd name="connsiteY1" fmla="*/ 0 h 5146675"/>
              <a:gd name="connsiteX2" fmla="*/ 4557713 w 6396038"/>
              <a:gd name="connsiteY2" fmla="*/ 5146675 h 5146675"/>
              <a:gd name="connsiteX3" fmla="*/ 0 w 6396038"/>
              <a:gd name="connsiteY3" fmla="*/ 5143500 h 5146675"/>
              <a:gd name="connsiteX4" fmla="*/ 0 w 6396038"/>
              <a:gd name="connsiteY4" fmla="*/ 0 h 5146675"/>
              <a:gd name="connsiteX0" fmla="*/ 2003612 w 6396038"/>
              <a:gd name="connsiteY0" fmla="*/ 968188 h 5146675"/>
              <a:gd name="connsiteX1" fmla="*/ 6396038 w 6396038"/>
              <a:gd name="connsiteY1" fmla="*/ 0 h 5146675"/>
              <a:gd name="connsiteX2" fmla="*/ 4557713 w 6396038"/>
              <a:gd name="connsiteY2" fmla="*/ 5146675 h 5146675"/>
              <a:gd name="connsiteX3" fmla="*/ 0 w 6396038"/>
              <a:gd name="connsiteY3" fmla="*/ 5143500 h 5146675"/>
              <a:gd name="connsiteX4" fmla="*/ 2003612 w 6396038"/>
              <a:gd name="connsiteY4" fmla="*/ 968188 h 5146675"/>
              <a:gd name="connsiteX0" fmla="*/ 1145284 w 6396038"/>
              <a:gd name="connsiteY0" fmla="*/ 157305 h 5146675"/>
              <a:gd name="connsiteX1" fmla="*/ 6396038 w 6396038"/>
              <a:gd name="connsiteY1" fmla="*/ 0 h 5146675"/>
              <a:gd name="connsiteX2" fmla="*/ 4557713 w 6396038"/>
              <a:gd name="connsiteY2" fmla="*/ 5146675 h 5146675"/>
              <a:gd name="connsiteX3" fmla="*/ 0 w 6396038"/>
              <a:gd name="connsiteY3" fmla="*/ 5143500 h 5146675"/>
              <a:gd name="connsiteX4" fmla="*/ 1145284 w 6396038"/>
              <a:gd name="connsiteY4" fmla="*/ 157305 h 5146675"/>
              <a:gd name="connsiteX0" fmla="*/ 890805 w 6396038"/>
              <a:gd name="connsiteY0" fmla="*/ 2030 h 5146675"/>
              <a:gd name="connsiteX1" fmla="*/ 6396038 w 6396038"/>
              <a:gd name="connsiteY1" fmla="*/ 0 h 5146675"/>
              <a:gd name="connsiteX2" fmla="*/ 4557713 w 6396038"/>
              <a:gd name="connsiteY2" fmla="*/ 5146675 h 5146675"/>
              <a:gd name="connsiteX3" fmla="*/ 0 w 6396038"/>
              <a:gd name="connsiteY3" fmla="*/ 5143500 h 5146675"/>
              <a:gd name="connsiteX4" fmla="*/ 890805 w 6396038"/>
              <a:gd name="connsiteY4" fmla="*/ 2030 h 5146675"/>
              <a:gd name="connsiteX0" fmla="*/ 0 w 5505233"/>
              <a:gd name="connsiteY0" fmla="*/ 2030 h 5146675"/>
              <a:gd name="connsiteX1" fmla="*/ 5505233 w 5505233"/>
              <a:gd name="connsiteY1" fmla="*/ 0 h 5146675"/>
              <a:gd name="connsiteX2" fmla="*/ 3666908 w 5505233"/>
              <a:gd name="connsiteY2" fmla="*/ 5146675 h 5146675"/>
              <a:gd name="connsiteX3" fmla="*/ 1063078 w 5505233"/>
              <a:gd name="connsiteY3" fmla="*/ 4880395 h 5146675"/>
              <a:gd name="connsiteX4" fmla="*/ 0 w 5505233"/>
              <a:gd name="connsiteY4" fmla="*/ 2030 h 5146675"/>
              <a:gd name="connsiteX0" fmla="*/ 2284 w 5507517"/>
              <a:gd name="connsiteY0" fmla="*/ 2030 h 5146675"/>
              <a:gd name="connsiteX1" fmla="*/ 5507517 w 5507517"/>
              <a:gd name="connsiteY1" fmla="*/ 0 h 5146675"/>
              <a:gd name="connsiteX2" fmla="*/ 3669192 w 5507517"/>
              <a:gd name="connsiteY2" fmla="*/ 5146675 h 5146675"/>
              <a:gd name="connsiteX3" fmla="*/ 0 w 5507517"/>
              <a:gd name="connsiteY3" fmla="*/ 5139187 h 5146675"/>
              <a:gd name="connsiteX4" fmla="*/ 2284 w 5507517"/>
              <a:gd name="connsiteY4" fmla="*/ 2030 h 5146675"/>
              <a:gd name="connsiteX0" fmla="*/ 0 w 6228714"/>
              <a:gd name="connsiteY0" fmla="*/ 0 h 5154693"/>
              <a:gd name="connsiteX1" fmla="*/ 6228714 w 6228714"/>
              <a:gd name="connsiteY1" fmla="*/ 8018 h 5154693"/>
              <a:gd name="connsiteX2" fmla="*/ 4390389 w 6228714"/>
              <a:gd name="connsiteY2" fmla="*/ 5154693 h 5154693"/>
              <a:gd name="connsiteX3" fmla="*/ 721197 w 6228714"/>
              <a:gd name="connsiteY3" fmla="*/ 5147205 h 5154693"/>
              <a:gd name="connsiteX4" fmla="*/ 0 w 6228714"/>
              <a:gd name="connsiteY4" fmla="*/ 0 h 5154693"/>
              <a:gd name="connsiteX0" fmla="*/ 91 w 6228805"/>
              <a:gd name="connsiteY0" fmla="*/ 0 h 5157253"/>
              <a:gd name="connsiteX1" fmla="*/ 6228805 w 6228805"/>
              <a:gd name="connsiteY1" fmla="*/ 8018 h 5157253"/>
              <a:gd name="connsiteX2" fmla="*/ 4390480 w 6228805"/>
              <a:gd name="connsiteY2" fmla="*/ 5154693 h 5157253"/>
              <a:gd name="connsiteX3" fmla="*/ 2831 w 6228805"/>
              <a:gd name="connsiteY3" fmla="*/ 5157253 h 5157253"/>
              <a:gd name="connsiteX4" fmla="*/ 91 w 6228805"/>
              <a:gd name="connsiteY4" fmla="*/ 0 h 5157253"/>
              <a:gd name="connsiteX0" fmla="*/ 91 w 5823364"/>
              <a:gd name="connsiteY0" fmla="*/ 0 h 5157253"/>
              <a:gd name="connsiteX1" fmla="*/ 5823364 w 5823364"/>
              <a:gd name="connsiteY1" fmla="*/ 3705 h 5157253"/>
              <a:gd name="connsiteX2" fmla="*/ 4390480 w 5823364"/>
              <a:gd name="connsiteY2" fmla="*/ 5154693 h 5157253"/>
              <a:gd name="connsiteX3" fmla="*/ 2831 w 5823364"/>
              <a:gd name="connsiteY3" fmla="*/ 5157253 h 5157253"/>
              <a:gd name="connsiteX4" fmla="*/ 91 w 5823364"/>
              <a:gd name="connsiteY4" fmla="*/ 0 h 5157253"/>
              <a:gd name="connsiteX0" fmla="*/ 91 w 5823364"/>
              <a:gd name="connsiteY0" fmla="*/ 0 h 5157253"/>
              <a:gd name="connsiteX1" fmla="*/ 5823364 w 5823364"/>
              <a:gd name="connsiteY1" fmla="*/ 3705 h 5157253"/>
              <a:gd name="connsiteX2" fmla="*/ 5822465 w 5823364"/>
              <a:gd name="connsiteY2" fmla="*/ 5154693 h 5157253"/>
              <a:gd name="connsiteX3" fmla="*/ 2831 w 5823364"/>
              <a:gd name="connsiteY3" fmla="*/ 5157253 h 5157253"/>
              <a:gd name="connsiteX4" fmla="*/ 91 w 5823364"/>
              <a:gd name="connsiteY4" fmla="*/ 0 h 5157253"/>
              <a:gd name="connsiteX0" fmla="*/ 1 w 5823274"/>
              <a:gd name="connsiteY0" fmla="*/ 0 h 5154693"/>
              <a:gd name="connsiteX1" fmla="*/ 5823274 w 5823274"/>
              <a:gd name="connsiteY1" fmla="*/ 3705 h 5154693"/>
              <a:gd name="connsiteX2" fmla="*/ 5822375 w 5823274"/>
              <a:gd name="connsiteY2" fmla="*/ 5154693 h 5154693"/>
              <a:gd name="connsiteX3" fmla="*/ 1081043 w 5823274"/>
              <a:gd name="connsiteY3" fmla="*/ 5152939 h 5154693"/>
              <a:gd name="connsiteX4" fmla="*/ 1 w 5823274"/>
              <a:gd name="connsiteY4" fmla="*/ 0 h 5154693"/>
              <a:gd name="connsiteX0" fmla="*/ 1826060 w 4742231"/>
              <a:gd name="connsiteY0" fmla="*/ 9235 h 5150988"/>
              <a:gd name="connsiteX1" fmla="*/ 4742231 w 4742231"/>
              <a:gd name="connsiteY1" fmla="*/ 0 h 5150988"/>
              <a:gd name="connsiteX2" fmla="*/ 4741332 w 4742231"/>
              <a:gd name="connsiteY2" fmla="*/ 5150988 h 5150988"/>
              <a:gd name="connsiteX3" fmla="*/ 0 w 4742231"/>
              <a:gd name="connsiteY3" fmla="*/ 5149234 h 5150988"/>
              <a:gd name="connsiteX4" fmla="*/ 1826060 w 4742231"/>
              <a:gd name="connsiteY4" fmla="*/ 9235 h 5150988"/>
              <a:gd name="connsiteX0" fmla="*/ 1826060 w 4742231"/>
              <a:gd name="connsiteY0" fmla="*/ 9235 h 5150988"/>
              <a:gd name="connsiteX1" fmla="*/ 4742231 w 4742231"/>
              <a:gd name="connsiteY1" fmla="*/ 0 h 5150988"/>
              <a:gd name="connsiteX2" fmla="*/ 4741332 w 4742231"/>
              <a:gd name="connsiteY2" fmla="*/ 5150988 h 5150988"/>
              <a:gd name="connsiteX3" fmla="*/ 0 w 4742231"/>
              <a:gd name="connsiteY3" fmla="*/ 5149234 h 5150988"/>
              <a:gd name="connsiteX4" fmla="*/ 1826060 w 4742231"/>
              <a:gd name="connsiteY4" fmla="*/ 9235 h 5150988"/>
              <a:gd name="connsiteX0" fmla="*/ 1826060 w 4742231"/>
              <a:gd name="connsiteY0" fmla="*/ 9235 h 5150988"/>
              <a:gd name="connsiteX1" fmla="*/ 4742231 w 4742231"/>
              <a:gd name="connsiteY1" fmla="*/ 0 h 5150988"/>
              <a:gd name="connsiteX2" fmla="*/ 4741332 w 4742231"/>
              <a:gd name="connsiteY2" fmla="*/ 5150988 h 5150988"/>
              <a:gd name="connsiteX3" fmla="*/ 0 w 4742231"/>
              <a:gd name="connsiteY3" fmla="*/ 5149234 h 5150988"/>
              <a:gd name="connsiteX4" fmla="*/ 1826060 w 4742231"/>
              <a:gd name="connsiteY4" fmla="*/ 9235 h 51509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42231" h="5150988">
                <a:moveTo>
                  <a:pt x="1826060" y="9235"/>
                </a:moveTo>
                <a:lnTo>
                  <a:pt x="4742231" y="0"/>
                </a:lnTo>
                <a:cubicBezTo>
                  <a:pt x="4741931" y="1716996"/>
                  <a:pt x="4741632" y="3433992"/>
                  <a:pt x="4741332" y="5150988"/>
                </a:cubicBezTo>
                <a:lnTo>
                  <a:pt x="0" y="5149234"/>
                </a:lnTo>
                <a:cubicBezTo>
                  <a:pt x="761" y="5144878"/>
                  <a:pt x="1833925" y="17904"/>
                  <a:pt x="1826060" y="923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2" name="Title 1">
            <a:extLst>
              <a:ext uri="{FF2B5EF4-FFF2-40B4-BE49-F238E27FC236}">
                <a16:creationId xmlns:a16="http://schemas.microsoft.com/office/drawing/2014/main" id="{279A4D14-044E-634D-8BD3-50C4A8A0CF98}"/>
              </a:ext>
            </a:extLst>
          </p:cNvPr>
          <p:cNvSpPr>
            <a:spLocks noGrp="1"/>
          </p:cNvSpPr>
          <p:nvPr>
            <p:ph type="title"/>
          </p:nvPr>
        </p:nvSpPr>
        <p:spPr>
          <a:xfrm>
            <a:off x="490940" y="438152"/>
            <a:ext cx="5842595" cy="2990849"/>
          </a:xfrm>
        </p:spPr>
        <p:txBody>
          <a:bodyPr anchor="b"/>
          <a:lstStyle>
            <a:lvl1pPr>
              <a:defRPr sz="4266" b="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28E0EF9B-B093-BD43-BE48-A6ECB01AD021}"/>
              </a:ext>
            </a:extLst>
          </p:cNvPr>
          <p:cNvSpPr>
            <a:spLocks noGrp="1"/>
          </p:cNvSpPr>
          <p:nvPr>
            <p:ph type="body" idx="1"/>
          </p:nvPr>
        </p:nvSpPr>
        <p:spPr>
          <a:xfrm>
            <a:off x="521170" y="3877842"/>
            <a:ext cx="5334124" cy="1608559"/>
          </a:xfrm>
        </p:spPr>
        <p:txBody>
          <a:bodyPr/>
          <a:lstStyle>
            <a:lvl1pPr marL="0" indent="0">
              <a:buNone/>
              <a:defRPr sz="2399">
                <a:solidFill>
                  <a:schemeClr val="bg1"/>
                </a:solidFill>
              </a:defRPr>
            </a:lvl1pPr>
            <a:lvl2pPr marL="609402" indent="0">
              <a:buNone/>
              <a:defRPr sz="2666">
                <a:solidFill>
                  <a:schemeClr val="tx1">
                    <a:tint val="75000"/>
                  </a:schemeClr>
                </a:solidFill>
              </a:defRPr>
            </a:lvl2pPr>
            <a:lvl3pPr marL="1218804" indent="0">
              <a:buNone/>
              <a:defRPr sz="2399">
                <a:solidFill>
                  <a:schemeClr val="tx1">
                    <a:tint val="75000"/>
                  </a:schemeClr>
                </a:solidFill>
              </a:defRPr>
            </a:lvl3pPr>
            <a:lvl4pPr marL="1828205" indent="0">
              <a:buNone/>
              <a:defRPr sz="2132">
                <a:solidFill>
                  <a:schemeClr val="tx1">
                    <a:tint val="75000"/>
                  </a:schemeClr>
                </a:solidFill>
              </a:defRPr>
            </a:lvl4pPr>
            <a:lvl5pPr marL="2437607" indent="0">
              <a:buNone/>
              <a:defRPr sz="2132">
                <a:solidFill>
                  <a:schemeClr val="tx1">
                    <a:tint val="75000"/>
                  </a:schemeClr>
                </a:solidFill>
              </a:defRPr>
            </a:lvl5pPr>
            <a:lvl6pPr marL="3047010" indent="0">
              <a:buNone/>
              <a:defRPr sz="2132">
                <a:solidFill>
                  <a:schemeClr val="tx1">
                    <a:tint val="75000"/>
                  </a:schemeClr>
                </a:solidFill>
              </a:defRPr>
            </a:lvl6pPr>
            <a:lvl7pPr marL="3656412" indent="0">
              <a:buNone/>
              <a:defRPr sz="2132">
                <a:solidFill>
                  <a:schemeClr val="tx1">
                    <a:tint val="75000"/>
                  </a:schemeClr>
                </a:solidFill>
              </a:defRPr>
            </a:lvl7pPr>
            <a:lvl8pPr marL="4265813" indent="0">
              <a:buNone/>
              <a:defRPr sz="2132">
                <a:solidFill>
                  <a:schemeClr val="tx1">
                    <a:tint val="75000"/>
                  </a:schemeClr>
                </a:solidFill>
              </a:defRPr>
            </a:lvl8pPr>
            <a:lvl9pPr marL="4875215" indent="0">
              <a:buNone/>
              <a:defRPr sz="2132">
                <a:solidFill>
                  <a:schemeClr val="tx1">
                    <a:tint val="75000"/>
                  </a:schemeClr>
                </a:solidFill>
              </a:defRPr>
            </a:lvl9pPr>
          </a:lstStyle>
          <a:p>
            <a:pPr lvl="0"/>
            <a:r>
              <a:rPr lang="en-US"/>
              <a:t>Edit Master text styles</a:t>
            </a:r>
          </a:p>
        </p:txBody>
      </p:sp>
      <p:sp>
        <p:nvSpPr>
          <p:cNvPr id="6" name="Freeform 5">
            <a:extLst>
              <a:ext uri="{FF2B5EF4-FFF2-40B4-BE49-F238E27FC236}">
                <a16:creationId xmlns:a16="http://schemas.microsoft.com/office/drawing/2014/main" id="{44BD9BAD-47A6-4694-8D63-0DC58C3AF5DE}"/>
              </a:ext>
            </a:extLst>
          </p:cNvPr>
          <p:cNvSpPr>
            <a:spLocks noChangeAspect="1" noEditPoints="1"/>
          </p:cNvSpPr>
          <p:nvPr userDrawn="1"/>
        </p:nvSpPr>
        <p:spPr bwMode="auto">
          <a:xfrm>
            <a:off x="493415" y="6477256"/>
            <a:ext cx="609441" cy="239605"/>
          </a:xfrm>
          <a:custGeom>
            <a:avLst/>
            <a:gdLst>
              <a:gd name="T0" fmla="*/ 427 w 2383"/>
              <a:gd name="T1" fmla="*/ 200 h 945"/>
              <a:gd name="T2" fmla="*/ 427 w 2383"/>
              <a:gd name="T3" fmla="*/ 927 h 945"/>
              <a:gd name="T4" fmla="*/ 241 w 2383"/>
              <a:gd name="T5" fmla="*/ 927 h 945"/>
              <a:gd name="T6" fmla="*/ 241 w 2383"/>
              <a:gd name="T7" fmla="*/ 200 h 945"/>
              <a:gd name="T8" fmla="*/ 0 w 2383"/>
              <a:gd name="T9" fmla="*/ 200 h 945"/>
              <a:gd name="T10" fmla="*/ 0 w 2383"/>
              <a:gd name="T11" fmla="*/ 40 h 945"/>
              <a:gd name="T12" fmla="*/ 694 w 2383"/>
              <a:gd name="T13" fmla="*/ 40 h 945"/>
              <a:gd name="T14" fmla="*/ 637 w 2383"/>
              <a:gd name="T15" fmla="*/ 200 h 945"/>
              <a:gd name="T16" fmla="*/ 427 w 2383"/>
              <a:gd name="T17" fmla="*/ 200 h 945"/>
              <a:gd name="T18" fmla="*/ 1084 w 2383"/>
              <a:gd name="T19" fmla="*/ 895 h 945"/>
              <a:gd name="T20" fmla="*/ 845 w 2383"/>
              <a:gd name="T21" fmla="*/ 945 h 945"/>
              <a:gd name="T22" fmla="*/ 523 w 2383"/>
              <a:gd name="T23" fmla="*/ 604 h 945"/>
              <a:gd name="T24" fmla="*/ 833 w 2383"/>
              <a:gd name="T25" fmla="*/ 254 h 945"/>
              <a:gd name="T26" fmla="*/ 1124 w 2383"/>
              <a:gd name="T27" fmla="*/ 602 h 945"/>
              <a:gd name="T28" fmla="*/ 1121 w 2383"/>
              <a:gd name="T29" fmla="*/ 658 h 945"/>
              <a:gd name="T30" fmla="*/ 695 w 2383"/>
              <a:gd name="T31" fmla="*/ 658 h 945"/>
              <a:gd name="T32" fmla="*/ 861 w 2383"/>
              <a:gd name="T33" fmla="*/ 806 h 945"/>
              <a:gd name="T34" fmla="*/ 1078 w 2383"/>
              <a:gd name="T35" fmla="*/ 745 h 945"/>
              <a:gd name="T36" fmla="*/ 1084 w 2383"/>
              <a:gd name="T37" fmla="*/ 895 h 945"/>
              <a:gd name="T38" fmla="*/ 837 w 2383"/>
              <a:gd name="T39" fmla="*/ 387 h 945"/>
              <a:gd name="T40" fmla="*/ 694 w 2383"/>
              <a:gd name="T41" fmla="*/ 529 h 945"/>
              <a:gd name="T42" fmla="*/ 959 w 2383"/>
              <a:gd name="T43" fmla="*/ 529 h 945"/>
              <a:gd name="T44" fmla="*/ 837 w 2383"/>
              <a:gd name="T45" fmla="*/ 387 h 945"/>
              <a:gd name="T46" fmla="*/ 837 w 2383"/>
              <a:gd name="T47" fmla="*/ 387 h 945"/>
              <a:gd name="T48" fmla="*/ 2383 w 2383"/>
              <a:gd name="T49" fmla="*/ 927 h 945"/>
              <a:gd name="T50" fmla="*/ 2094 w 2383"/>
              <a:gd name="T51" fmla="*/ 560 h 945"/>
              <a:gd name="T52" fmla="*/ 2380 w 2383"/>
              <a:gd name="T53" fmla="*/ 272 h 945"/>
              <a:gd name="T54" fmla="*/ 2175 w 2383"/>
              <a:gd name="T55" fmla="*/ 272 h 945"/>
              <a:gd name="T56" fmla="*/ 1940 w 2383"/>
              <a:gd name="T57" fmla="*/ 512 h 945"/>
              <a:gd name="T58" fmla="*/ 1940 w 2383"/>
              <a:gd name="T59" fmla="*/ 0 h 945"/>
              <a:gd name="T60" fmla="*/ 1762 w 2383"/>
              <a:gd name="T61" fmla="*/ 0 h 945"/>
              <a:gd name="T62" fmla="*/ 1762 w 2383"/>
              <a:gd name="T63" fmla="*/ 927 h 945"/>
              <a:gd name="T64" fmla="*/ 1940 w 2383"/>
              <a:gd name="T65" fmla="*/ 927 h 945"/>
              <a:gd name="T66" fmla="*/ 1940 w 2383"/>
              <a:gd name="T67" fmla="*/ 620 h 945"/>
              <a:gd name="T68" fmla="*/ 2173 w 2383"/>
              <a:gd name="T69" fmla="*/ 927 h 945"/>
              <a:gd name="T70" fmla="*/ 2383 w 2383"/>
              <a:gd name="T71" fmla="*/ 927 h 945"/>
              <a:gd name="T72" fmla="*/ 1685 w 2383"/>
              <a:gd name="T73" fmla="*/ 757 h 945"/>
              <a:gd name="T74" fmla="*/ 1532 w 2383"/>
              <a:gd name="T75" fmla="*/ 798 h 945"/>
              <a:gd name="T76" fmla="*/ 1355 w 2383"/>
              <a:gd name="T77" fmla="*/ 596 h 945"/>
              <a:gd name="T78" fmla="*/ 1537 w 2383"/>
              <a:gd name="T79" fmla="*/ 399 h 945"/>
              <a:gd name="T80" fmla="*/ 1674 w 2383"/>
              <a:gd name="T81" fmla="*/ 437 h 945"/>
              <a:gd name="T82" fmla="*/ 1684 w 2383"/>
              <a:gd name="T83" fmla="*/ 290 h 945"/>
              <a:gd name="T84" fmla="*/ 1521 w 2383"/>
              <a:gd name="T85" fmla="*/ 254 h 945"/>
              <a:gd name="T86" fmla="*/ 1178 w 2383"/>
              <a:gd name="T87" fmla="*/ 605 h 945"/>
              <a:gd name="T88" fmla="*/ 1509 w 2383"/>
              <a:gd name="T89" fmla="*/ 945 h 945"/>
              <a:gd name="T90" fmla="*/ 1691 w 2383"/>
              <a:gd name="T91" fmla="*/ 904 h 945"/>
              <a:gd name="T92" fmla="*/ 1685 w 2383"/>
              <a:gd name="T93" fmla="*/ 757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3" h="945">
                <a:moveTo>
                  <a:pt x="427" y="200"/>
                </a:moveTo>
                <a:lnTo>
                  <a:pt x="427" y="927"/>
                </a:lnTo>
                <a:lnTo>
                  <a:pt x="241" y="927"/>
                </a:lnTo>
                <a:lnTo>
                  <a:pt x="241" y="200"/>
                </a:lnTo>
                <a:lnTo>
                  <a:pt x="0" y="200"/>
                </a:lnTo>
                <a:lnTo>
                  <a:pt x="0" y="40"/>
                </a:lnTo>
                <a:lnTo>
                  <a:pt x="694" y="40"/>
                </a:lnTo>
                <a:lnTo>
                  <a:pt x="637" y="200"/>
                </a:lnTo>
                <a:lnTo>
                  <a:pt x="427" y="200"/>
                </a:lnTo>
                <a:close/>
                <a:moveTo>
                  <a:pt x="1084" y="895"/>
                </a:moveTo>
                <a:cubicBezTo>
                  <a:pt x="1034" y="919"/>
                  <a:pt x="965" y="945"/>
                  <a:pt x="845" y="945"/>
                </a:cubicBezTo>
                <a:cubicBezTo>
                  <a:pt x="635" y="945"/>
                  <a:pt x="523" y="794"/>
                  <a:pt x="523" y="604"/>
                </a:cubicBezTo>
                <a:cubicBezTo>
                  <a:pt x="523" y="403"/>
                  <a:pt x="649" y="254"/>
                  <a:pt x="833" y="254"/>
                </a:cubicBezTo>
                <a:cubicBezTo>
                  <a:pt x="1023" y="254"/>
                  <a:pt x="1124" y="389"/>
                  <a:pt x="1124" y="602"/>
                </a:cubicBezTo>
                <a:cubicBezTo>
                  <a:pt x="1124" y="630"/>
                  <a:pt x="1121" y="649"/>
                  <a:pt x="1121" y="658"/>
                </a:cubicBezTo>
                <a:lnTo>
                  <a:pt x="695" y="658"/>
                </a:lnTo>
                <a:cubicBezTo>
                  <a:pt x="692" y="706"/>
                  <a:pt x="732" y="806"/>
                  <a:pt x="861" y="806"/>
                </a:cubicBezTo>
                <a:cubicBezTo>
                  <a:pt x="977" y="806"/>
                  <a:pt x="1051" y="763"/>
                  <a:pt x="1078" y="745"/>
                </a:cubicBezTo>
                <a:lnTo>
                  <a:pt x="1084" y="895"/>
                </a:lnTo>
                <a:close/>
                <a:moveTo>
                  <a:pt x="837" y="387"/>
                </a:moveTo>
                <a:cubicBezTo>
                  <a:pt x="757" y="387"/>
                  <a:pt x="707" y="448"/>
                  <a:pt x="694" y="529"/>
                </a:cubicBezTo>
                <a:lnTo>
                  <a:pt x="959" y="529"/>
                </a:lnTo>
                <a:cubicBezTo>
                  <a:pt x="959" y="493"/>
                  <a:pt x="946" y="387"/>
                  <a:pt x="837" y="387"/>
                </a:cubicBezTo>
                <a:lnTo>
                  <a:pt x="837" y="387"/>
                </a:lnTo>
                <a:close/>
                <a:moveTo>
                  <a:pt x="2383" y="927"/>
                </a:moveTo>
                <a:lnTo>
                  <a:pt x="2094" y="560"/>
                </a:lnTo>
                <a:lnTo>
                  <a:pt x="2380" y="272"/>
                </a:lnTo>
                <a:lnTo>
                  <a:pt x="2175" y="272"/>
                </a:lnTo>
                <a:lnTo>
                  <a:pt x="1940" y="512"/>
                </a:lnTo>
                <a:lnTo>
                  <a:pt x="1940" y="0"/>
                </a:lnTo>
                <a:lnTo>
                  <a:pt x="1762" y="0"/>
                </a:lnTo>
                <a:lnTo>
                  <a:pt x="1762" y="927"/>
                </a:lnTo>
                <a:lnTo>
                  <a:pt x="1940" y="927"/>
                </a:lnTo>
                <a:lnTo>
                  <a:pt x="1940" y="620"/>
                </a:lnTo>
                <a:lnTo>
                  <a:pt x="2173" y="927"/>
                </a:lnTo>
                <a:lnTo>
                  <a:pt x="2383" y="927"/>
                </a:lnTo>
                <a:close/>
                <a:moveTo>
                  <a:pt x="1685" y="757"/>
                </a:moveTo>
                <a:cubicBezTo>
                  <a:pt x="1673" y="764"/>
                  <a:pt x="1609" y="798"/>
                  <a:pt x="1532" y="798"/>
                </a:cubicBezTo>
                <a:cubicBezTo>
                  <a:pt x="1413" y="798"/>
                  <a:pt x="1355" y="710"/>
                  <a:pt x="1355" y="596"/>
                </a:cubicBezTo>
                <a:cubicBezTo>
                  <a:pt x="1355" y="502"/>
                  <a:pt x="1418" y="399"/>
                  <a:pt x="1537" y="399"/>
                </a:cubicBezTo>
                <a:cubicBezTo>
                  <a:pt x="1610" y="399"/>
                  <a:pt x="1664" y="431"/>
                  <a:pt x="1674" y="437"/>
                </a:cubicBezTo>
                <a:lnTo>
                  <a:pt x="1684" y="290"/>
                </a:lnTo>
                <a:cubicBezTo>
                  <a:pt x="1646" y="271"/>
                  <a:pt x="1591" y="254"/>
                  <a:pt x="1521" y="254"/>
                </a:cubicBezTo>
                <a:cubicBezTo>
                  <a:pt x="1326" y="254"/>
                  <a:pt x="1178" y="401"/>
                  <a:pt x="1178" y="605"/>
                </a:cubicBezTo>
                <a:cubicBezTo>
                  <a:pt x="1178" y="799"/>
                  <a:pt x="1307" y="945"/>
                  <a:pt x="1509" y="945"/>
                </a:cubicBezTo>
                <a:cubicBezTo>
                  <a:pt x="1587" y="945"/>
                  <a:pt x="1649" y="925"/>
                  <a:pt x="1691" y="904"/>
                </a:cubicBezTo>
                <a:lnTo>
                  <a:pt x="1685" y="757"/>
                </a:lnTo>
                <a:close/>
              </a:path>
            </a:pathLst>
          </a:custGeom>
          <a:solidFill>
            <a:schemeClr val="bg1"/>
          </a:solidFill>
          <a:ln w="0">
            <a:noFill/>
            <a:prstDash val="solid"/>
            <a:round/>
            <a:headEnd/>
            <a:tailEnd/>
          </a:ln>
        </p:spPr>
        <p:txBody>
          <a:bodyPr vert="horz" wrap="square" lIns="121888" tIns="60944" rIns="121888" bIns="60944" numCol="1" anchor="t" anchorCtr="0" compatLnSpc="1">
            <a:prstTxWarp prst="textNoShape">
              <a:avLst/>
            </a:prstTxWarp>
          </a:bodyPr>
          <a:lstStyle/>
          <a:p>
            <a:endParaRPr lang="en-US" sz="2399"/>
          </a:p>
        </p:txBody>
      </p:sp>
    </p:spTree>
    <p:extLst>
      <p:ext uri="{BB962C8B-B14F-4D97-AF65-F5344CB8AC3E}">
        <p14:creationId xmlns:p14="http://schemas.microsoft.com/office/powerpoint/2010/main" val="4110210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Section Header_image">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944CA254-DAED-0C49-8EC6-06ED70669F95}"/>
              </a:ext>
            </a:extLst>
          </p:cNvPr>
          <p:cNvSpPr>
            <a:spLocks noGrp="1"/>
          </p:cNvSpPr>
          <p:nvPr>
            <p:ph type="pic" sz="quarter" idx="12" hasCustomPrompt="1"/>
          </p:nvPr>
        </p:nvSpPr>
        <p:spPr bwMode="auto">
          <a:xfrm>
            <a:off x="5851060" y="0"/>
            <a:ext cx="6337765" cy="6858000"/>
          </a:xfrm>
          <a:custGeom>
            <a:avLst/>
            <a:gdLst>
              <a:gd name="connsiteX0" fmla="*/ 1818855 w 4754562"/>
              <a:gd name="connsiteY0" fmla="*/ 0 h 5143500"/>
              <a:gd name="connsiteX1" fmla="*/ 4754562 w 4754562"/>
              <a:gd name="connsiteY1" fmla="*/ 0 h 5143500"/>
              <a:gd name="connsiteX2" fmla="*/ 4754562 w 4754562"/>
              <a:gd name="connsiteY2" fmla="*/ 5143500 h 5143500"/>
              <a:gd name="connsiteX3" fmla="*/ 0 w 4754562"/>
              <a:gd name="connsiteY3" fmla="*/ 5143500 h 5143500"/>
              <a:gd name="connsiteX4" fmla="*/ 0 w 4754562"/>
              <a:gd name="connsiteY4" fmla="*/ 5129566 h 5143500"/>
              <a:gd name="connsiteX5" fmla="*/ 0 w 4754562"/>
              <a:gd name="connsiteY5" fmla="*/ 0 h 5143500"/>
              <a:gd name="connsiteX6" fmla="*/ 13928 w 4754562"/>
              <a:gd name="connsiteY6" fmla="*/ 0 h 5143500"/>
              <a:gd name="connsiteX7" fmla="*/ 0 w 4754562"/>
              <a:gd name="connsiteY7" fmla="*/ 39280 h 5143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54562" h="5143500">
                <a:moveTo>
                  <a:pt x="1818855" y="0"/>
                </a:moveTo>
                <a:lnTo>
                  <a:pt x="4754562" y="0"/>
                </a:lnTo>
                <a:lnTo>
                  <a:pt x="4754562" y="5143500"/>
                </a:lnTo>
                <a:lnTo>
                  <a:pt x="0" y="5143500"/>
                </a:lnTo>
                <a:lnTo>
                  <a:pt x="0" y="5129566"/>
                </a:lnTo>
                <a:close/>
                <a:moveTo>
                  <a:pt x="0" y="0"/>
                </a:moveTo>
                <a:lnTo>
                  <a:pt x="13928" y="0"/>
                </a:lnTo>
                <a:lnTo>
                  <a:pt x="0" y="39280"/>
                </a:lnTo>
                <a:close/>
              </a:path>
            </a:pathLst>
          </a:custGeom>
          <a:solidFill>
            <a:schemeClr val="bg1">
              <a:lumMod val="95000"/>
            </a:schemeClr>
          </a:solidFill>
          <a:ln>
            <a:noFill/>
          </a:ln>
        </p:spPr>
        <p:txBody>
          <a:bodyPr wrap="square" anchor="ctr">
            <a:noAutofit/>
          </a:bodyPr>
          <a:lstStyle>
            <a:lvl1pPr algn="ctr">
              <a:defRPr/>
            </a:lvl1pPr>
          </a:lstStyle>
          <a:p>
            <a:r>
              <a:rPr lang="en-US"/>
              <a:t>Click icon to add image</a:t>
            </a:r>
            <a:br>
              <a:rPr lang="en-US"/>
            </a:br>
            <a:r>
              <a:rPr lang="en-US"/>
              <a:t>Use crop function </a:t>
            </a:r>
            <a:br>
              <a:rPr lang="en-US"/>
            </a:br>
            <a:r>
              <a:rPr lang="en-US"/>
              <a:t>to position and scale</a:t>
            </a:r>
          </a:p>
        </p:txBody>
      </p:sp>
      <p:sp>
        <p:nvSpPr>
          <p:cNvPr id="2" name="Title 1">
            <a:extLst>
              <a:ext uri="{FF2B5EF4-FFF2-40B4-BE49-F238E27FC236}">
                <a16:creationId xmlns:a16="http://schemas.microsoft.com/office/drawing/2014/main" id="{279A4D14-044E-634D-8BD3-50C4A8A0CF98}"/>
              </a:ext>
            </a:extLst>
          </p:cNvPr>
          <p:cNvSpPr>
            <a:spLocks noGrp="1"/>
          </p:cNvSpPr>
          <p:nvPr>
            <p:ph type="title"/>
          </p:nvPr>
        </p:nvSpPr>
        <p:spPr>
          <a:xfrm>
            <a:off x="490940" y="438152"/>
            <a:ext cx="5842595" cy="2990849"/>
          </a:xfrm>
        </p:spPr>
        <p:txBody>
          <a:bodyPr anchor="b"/>
          <a:lstStyle>
            <a:lvl1pPr>
              <a:defRPr sz="4266" b="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28E0EF9B-B093-BD43-BE48-A6ECB01AD021}"/>
              </a:ext>
            </a:extLst>
          </p:cNvPr>
          <p:cNvSpPr>
            <a:spLocks noGrp="1"/>
          </p:cNvSpPr>
          <p:nvPr>
            <p:ph type="body" idx="1"/>
          </p:nvPr>
        </p:nvSpPr>
        <p:spPr>
          <a:xfrm>
            <a:off x="521170" y="3877842"/>
            <a:ext cx="5334124" cy="1608559"/>
          </a:xfrm>
        </p:spPr>
        <p:txBody>
          <a:bodyPr/>
          <a:lstStyle>
            <a:lvl1pPr marL="0" indent="0">
              <a:buNone/>
              <a:defRPr sz="2399">
                <a:solidFill>
                  <a:schemeClr val="bg1"/>
                </a:solidFill>
              </a:defRPr>
            </a:lvl1pPr>
            <a:lvl2pPr marL="609402" indent="0">
              <a:buNone/>
              <a:defRPr sz="2666">
                <a:solidFill>
                  <a:schemeClr val="tx1">
                    <a:tint val="75000"/>
                  </a:schemeClr>
                </a:solidFill>
              </a:defRPr>
            </a:lvl2pPr>
            <a:lvl3pPr marL="1218804" indent="0">
              <a:buNone/>
              <a:defRPr sz="2399">
                <a:solidFill>
                  <a:schemeClr val="tx1">
                    <a:tint val="75000"/>
                  </a:schemeClr>
                </a:solidFill>
              </a:defRPr>
            </a:lvl3pPr>
            <a:lvl4pPr marL="1828205" indent="0">
              <a:buNone/>
              <a:defRPr sz="2132">
                <a:solidFill>
                  <a:schemeClr val="tx1">
                    <a:tint val="75000"/>
                  </a:schemeClr>
                </a:solidFill>
              </a:defRPr>
            </a:lvl4pPr>
            <a:lvl5pPr marL="2437607" indent="0">
              <a:buNone/>
              <a:defRPr sz="2132">
                <a:solidFill>
                  <a:schemeClr val="tx1">
                    <a:tint val="75000"/>
                  </a:schemeClr>
                </a:solidFill>
              </a:defRPr>
            </a:lvl5pPr>
            <a:lvl6pPr marL="3047010" indent="0">
              <a:buNone/>
              <a:defRPr sz="2132">
                <a:solidFill>
                  <a:schemeClr val="tx1">
                    <a:tint val="75000"/>
                  </a:schemeClr>
                </a:solidFill>
              </a:defRPr>
            </a:lvl6pPr>
            <a:lvl7pPr marL="3656412" indent="0">
              <a:buNone/>
              <a:defRPr sz="2132">
                <a:solidFill>
                  <a:schemeClr val="tx1">
                    <a:tint val="75000"/>
                  </a:schemeClr>
                </a:solidFill>
              </a:defRPr>
            </a:lvl7pPr>
            <a:lvl8pPr marL="4265813" indent="0">
              <a:buNone/>
              <a:defRPr sz="2132">
                <a:solidFill>
                  <a:schemeClr val="tx1">
                    <a:tint val="75000"/>
                  </a:schemeClr>
                </a:solidFill>
              </a:defRPr>
            </a:lvl8pPr>
            <a:lvl9pPr marL="4875215" indent="0">
              <a:buNone/>
              <a:defRPr sz="2132">
                <a:solidFill>
                  <a:schemeClr val="tx1">
                    <a:tint val="75000"/>
                  </a:schemeClr>
                </a:solidFill>
              </a:defRPr>
            </a:lvl9pPr>
          </a:lstStyle>
          <a:p>
            <a:pPr lvl="0"/>
            <a:r>
              <a:rPr lang="en-US"/>
              <a:t>Edit Master text styles</a:t>
            </a:r>
          </a:p>
        </p:txBody>
      </p:sp>
      <p:sp>
        <p:nvSpPr>
          <p:cNvPr id="8" name="Freeform 5">
            <a:extLst>
              <a:ext uri="{FF2B5EF4-FFF2-40B4-BE49-F238E27FC236}">
                <a16:creationId xmlns:a16="http://schemas.microsoft.com/office/drawing/2014/main" id="{7C35ADD3-D68D-4F56-9899-FC495A6D29EE}"/>
              </a:ext>
            </a:extLst>
          </p:cNvPr>
          <p:cNvSpPr>
            <a:spLocks noChangeAspect="1" noEditPoints="1"/>
          </p:cNvSpPr>
          <p:nvPr userDrawn="1"/>
        </p:nvSpPr>
        <p:spPr bwMode="auto">
          <a:xfrm>
            <a:off x="493415" y="6477256"/>
            <a:ext cx="609441" cy="239605"/>
          </a:xfrm>
          <a:custGeom>
            <a:avLst/>
            <a:gdLst>
              <a:gd name="T0" fmla="*/ 427 w 2383"/>
              <a:gd name="T1" fmla="*/ 200 h 945"/>
              <a:gd name="T2" fmla="*/ 427 w 2383"/>
              <a:gd name="T3" fmla="*/ 927 h 945"/>
              <a:gd name="T4" fmla="*/ 241 w 2383"/>
              <a:gd name="T5" fmla="*/ 927 h 945"/>
              <a:gd name="T6" fmla="*/ 241 w 2383"/>
              <a:gd name="T7" fmla="*/ 200 h 945"/>
              <a:gd name="T8" fmla="*/ 0 w 2383"/>
              <a:gd name="T9" fmla="*/ 200 h 945"/>
              <a:gd name="T10" fmla="*/ 0 w 2383"/>
              <a:gd name="T11" fmla="*/ 40 h 945"/>
              <a:gd name="T12" fmla="*/ 694 w 2383"/>
              <a:gd name="T13" fmla="*/ 40 h 945"/>
              <a:gd name="T14" fmla="*/ 637 w 2383"/>
              <a:gd name="T15" fmla="*/ 200 h 945"/>
              <a:gd name="T16" fmla="*/ 427 w 2383"/>
              <a:gd name="T17" fmla="*/ 200 h 945"/>
              <a:gd name="T18" fmla="*/ 1084 w 2383"/>
              <a:gd name="T19" fmla="*/ 895 h 945"/>
              <a:gd name="T20" fmla="*/ 845 w 2383"/>
              <a:gd name="T21" fmla="*/ 945 h 945"/>
              <a:gd name="T22" fmla="*/ 523 w 2383"/>
              <a:gd name="T23" fmla="*/ 604 h 945"/>
              <a:gd name="T24" fmla="*/ 833 w 2383"/>
              <a:gd name="T25" fmla="*/ 254 h 945"/>
              <a:gd name="T26" fmla="*/ 1124 w 2383"/>
              <a:gd name="T27" fmla="*/ 602 h 945"/>
              <a:gd name="T28" fmla="*/ 1121 w 2383"/>
              <a:gd name="T29" fmla="*/ 658 h 945"/>
              <a:gd name="T30" fmla="*/ 695 w 2383"/>
              <a:gd name="T31" fmla="*/ 658 h 945"/>
              <a:gd name="T32" fmla="*/ 861 w 2383"/>
              <a:gd name="T33" fmla="*/ 806 h 945"/>
              <a:gd name="T34" fmla="*/ 1078 w 2383"/>
              <a:gd name="T35" fmla="*/ 745 h 945"/>
              <a:gd name="T36" fmla="*/ 1084 w 2383"/>
              <a:gd name="T37" fmla="*/ 895 h 945"/>
              <a:gd name="T38" fmla="*/ 837 w 2383"/>
              <a:gd name="T39" fmla="*/ 387 h 945"/>
              <a:gd name="T40" fmla="*/ 694 w 2383"/>
              <a:gd name="T41" fmla="*/ 529 h 945"/>
              <a:gd name="T42" fmla="*/ 959 w 2383"/>
              <a:gd name="T43" fmla="*/ 529 h 945"/>
              <a:gd name="T44" fmla="*/ 837 w 2383"/>
              <a:gd name="T45" fmla="*/ 387 h 945"/>
              <a:gd name="T46" fmla="*/ 837 w 2383"/>
              <a:gd name="T47" fmla="*/ 387 h 945"/>
              <a:gd name="T48" fmla="*/ 2383 w 2383"/>
              <a:gd name="T49" fmla="*/ 927 h 945"/>
              <a:gd name="T50" fmla="*/ 2094 w 2383"/>
              <a:gd name="T51" fmla="*/ 560 h 945"/>
              <a:gd name="T52" fmla="*/ 2380 w 2383"/>
              <a:gd name="T53" fmla="*/ 272 h 945"/>
              <a:gd name="T54" fmla="*/ 2175 w 2383"/>
              <a:gd name="T55" fmla="*/ 272 h 945"/>
              <a:gd name="T56" fmla="*/ 1940 w 2383"/>
              <a:gd name="T57" fmla="*/ 512 h 945"/>
              <a:gd name="T58" fmla="*/ 1940 w 2383"/>
              <a:gd name="T59" fmla="*/ 0 h 945"/>
              <a:gd name="T60" fmla="*/ 1762 w 2383"/>
              <a:gd name="T61" fmla="*/ 0 h 945"/>
              <a:gd name="T62" fmla="*/ 1762 w 2383"/>
              <a:gd name="T63" fmla="*/ 927 h 945"/>
              <a:gd name="T64" fmla="*/ 1940 w 2383"/>
              <a:gd name="T65" fmla="*/ 927 h 945"/>
              <a:gd name="T66" fmla="*/ 1940 w 2383"/>
              <a:gd name="T67" fmla="*/ 620 h 945"/>
              <a:gd name="T68" fmla="*/ 2173 w 2383"/>
              <a:gd name="T69" fmla="*/ 927 h 945"/>
              <a:gd name="T70" fmla="*/ 2383 w 2383"/>
              <a:gd name="T71" fmla="*/ 927 h 945"/>
              <a:gd name="T72" fmla="*/ 1685 w 2383"/>
              <a:gd name="T73" fmla="*/ 757 h 945"/>
              <a:gd name="T74" fmla="*/ 1532 w 2383"/>
              <a:gd name="T75" fmla="*/ 798 h 945"/>
              <a:gd name="T76" fmla="*/ 1355 w 2383"/>
              <a:gd name="T77" fmla="*/ 596 h 945"/>
              <a:gd name="T78" fmla="*/ 1537 w 2383"/>
              <a:gd name="T79" fmla="*/ 399 h 945"/>
              <a:gd name="T80" fmla="*/ 1674 w 2383"/>
              <a:gd name="T81" fmla="*/ 437 h 945"/>
              <a:gd name="T82" fmla="*/ 1684 w 2383"/>
              <a:gd name="T83" fmla="*/ 290 h 945"/>
              <a:gd name="T84" fmla="*/ 1521 w 2383"/>
              <a:gd name="T85" fmla="*/ 254 h 945"/>
              <a:gd name="T86" fmla="*/ 1178 w 2383"/>
              <a:gd name="T87" fmla="*/ 605 h 945"/>
              <a:gd name="T88" fmla="*/ 1509 w 2383"/>
              <a:gd name="T89" fmla="*/ 945 h 945"/>
              <a:gd name="T90" fmla="*/ 1691 w 2383"/>
              <a:gd name="T91" fmla="*/ 904 h 945"/>
              <a:gd name="T92" fmla="*/ 1685 w 2383"/>
              <a:gd name="T93" fmla="*/ 757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3" h="945">
                <a:moveTo>
                  <a:pt x="427" y="200"/>
                </a:moveTo>
                <a:lnTo>
                  <a:pt x="427" y="927"/>
                </a:lnTo>
                <a:lnTo>
                  <a:pt x="241" y="927"/>
                </a:lnTo>
                <a:lnTo>
                  <a:pt x="241" y="200"/>
                </a:lnTo>
                <a:lnTo>
                  <a:pt x="0" y="200"/>
                </a:lnTo>
                <a:lnTo>
                  <a:pt x="0" y="40"/>
                </a:lnTo>
                <a:lnTo>
                  <a:pt x="694" y="40"/>
                </a:lnTo>
                <a:lnTo>
                  <a:pt x="637" y="200"/>
                </a:lnTo>
                <a:lnTo>
                  <a:pt x="427" y="200"/>
                </a:lnTo>
                <a:close/>
                <a:moveTo>
                  <a:pt x="1084" y="895"/>
                </a:moveTo>
                <a:cubicBezTo>
                  <a:pt x="1034" y="919"/>
                  <a:pt x="965" y="945"/>
                  <a:pt x="845" y="945"/>
                </a:cubicBezTo>
                <a:cubicBezTo>
                  <a:pt x="635" y="945"/>
                  <a:pt x="523" y="794"/>
                  <a:pt x="523" y="604"/>
                </a:cubicBezTo>
                <a:cubicBezTo>
                  <a:pt x="523" y="403"/>
                  <a:pt x="649" y="254"/>
                  <a:pt x="833" y="254"/>
                </a:cubicBezTo>
                <a:cubicBezTo>
                  <a:pt x="1023" y="254"/>
                  <a:pt x="1124" y="389"/>
                  <a:pt x="1124" y="602"/>
                </a:cubicBezTo>
                <a:cubicBezTo>
                  <a:pt x="1124" y="630"/>
                  <a:pt x="1121" y="649"/>
                  <a:pt x="1121" y="658"/>
                </a:cubicBezTo>
                <a:lnTo>
                  <a:pt x="695" y="658"/>
                </a:lnTo>
                <a:cubicBezTo>
                  <a:pt x="692" y="706"/>
                  <a:pt x="732" y="806"/>
                  <a:pt x="861" y="806"/>
                </a:cubicBezTo>
                <a:cubicBezTo>
                  <a:pt x="977" y="806"/>
                  <a:pt x="1051" y="763"/>
                  <a:pt x="1078" y="745"/>
                </a:cubicBezTo>
                <a:lnTo>
                  <a:pt x="1084" y="895"/>
                </a:lnTo>
                <a:close/>
                <a:moveTo>
                  <a:pt x="837" y="387"/>
                </a:moveTo>
                <a:cubicBezTo>
                  <a:pt x="757" y="387"/>
                  <a:pt x="707" y="448"/>
                  <a:pt x="694" y="529"/>
                </a:cubicBezTo>
                <a:lnTo>
                  <a:pt x="959" y="529"/>
                </a:lnTo>
                <a:cubicBezTo>
                  <a:pt x="959" y="493"/>
                  <a:pt x="946" y="387"/>
                  <a:pt x="837" y="387"/>
                </a:cubicBezTo>
                <a:lnTo>
                  <a:pt x="837" y="387"/>
                </a:lnTo>
                <a:close/>
                <a:moveTo>
                  <a:pt x="2383" y="927"/>
                </a:moveTo>
                <a:lnTo>
                  <a:pt x="2094" y="560"/>
                </a:lnTo>
                <a:lnTo>
                  <a:pt x="2380" y="272"/>
                </a:lnTo>
                <a:lnTo>
                  <a:pt x="2175" y="272"/>
                </a:lnTo>
                <a:lnTo>
                  <a:pt x="1940" y="512"/>
                </a:lnTo>
                <a:lnTo>
                  <a:pt x="1940" y="0"/>
                </a:lnTo>
                <a:lnTo>
                  <a:pt x="1762" y="0"/>
                </a:lnTo>
                <a:lnTo>
                  <a:pt x="1762" y="927"/>
                </a:lnTo>
                <a:lnTo>
                  <a:pt x="1940" y="927"/>
                </a:lnTo>
                <a:lnTo>
                  <a:pt x="1940" y="620"/>
                </a:lnTo>
                <a:lnTo>
                  <a:pt x="2173" y="927"/>
                </a:lnTo>
                <a:lnTo>
                  <a:pt x="2383" y="927"/>
                </a:lnTo>
                <a:close/>
                <a:moveTo>
                  <a:pt x="1685" y="757"/>
                </a:moveTo>
                <a:cubicBezTo>
                  <a:pt x="1673" y="764"/>
                  <a:pt x="1609" y="798"/>
                  <a:pt x="1532" y="798"/>
                </a:cubicBezTo>
                <a:cubicBezTo>
                  <a:pt x="1413" y="798"/>
                  <a:pt x="1355" y="710"/>
                  <a:pt x="1355" y="596"/>
                </a:cubicBezTo>
                <a:cubicBezTo>
                  <a:pt x="1355" y="502"/>
                  <a:pt x="1418" y="399"/>
                  <a:pt x="1537" y="399"/>
                </a:cubicBezTo>
                <a:cubicBezTo>
                  <a:pt x="1610" y="399"/>
                  <a:pt x="1664" y="431"/>
                  <a:pt x="1674" y="437"/>
                </a:cubicBezTo>
                <a:lnTo>
                  <a:pt x="1684" y="290"/>
                </a:lnTo>
                <a:cubicBezTo>
                  <a:pt x="1646" y="271"/>
                  <a:pt x="1591" y="254"/>
                  <a:pt x="1521" y="254"/>
                </a:cubicBezTo>
                <a:cubicBezTo>
                  <a:pt x="1326" y="254"/>
                  <a:pt x="1178" y="401"/>
                  <a:pt x="1178" y="605"/>
                </a:cubicBezTo>
                <a:cubicBezTo>
                  <a:pt x="1178" y="799"/>
                  <a:pt x="1307" y="945"/>
                  <a:pt x="1509" y="945"/>
                </a:cubicBezTo>
                <a:cubicBezTo>
                  <a:pt x="1587" y="945"/>
                  <a:pt x="1649" y="925"/>
                  <a:pt x="1691" y="904"/>
                </a:cubicBezTo>
                <a:lnTo>
                  <a:pt x="1685" y="757"/>
                </a:lnTo>
                <a:close/>
              </a:path>
            </a:pathLst>
          </a:custGeom>
          <a:solidFill>
            <a:schemeClr val="bg1"/>
          </a:solidFill>
          <a:ln w="0">
            <a:noFill/>
            <a:prstDash val="solid"/>
            <a:round/>
            <a:headEnd/>
            <a:tailEnd/>
          </a:ln>
        </p:spPr>
        <p:txBody>
          <a:bodyPr vert="horz" wrap="square" lIns="121888" tIns="60944" rIns="121888" bIns="60944" numCol="1" anchor="t" anchorCtr="0" compatLnSpc="1">
            <a:prstTxWarp prst="textNoShape">
              <a:avLst/>
            </a:prstTxWarp>
          </a:bodyPr>
          <a:lstStyle/>
          <a:p>
            <a:endParaRPr lang="en-US" sz="2399"/>
          </a:p>
        </p:txBody>
      </p:sp>
    </p:spTree>
    <p:extLst>
      <p:ext uri="{BB962C8B-B14F-4D97-AF65-F5344CB8AC3E}">
        <p14:creationId xmlns:p14="http://schemas.microsoft.com/office/powerpoint/2010/main" val="22189692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4DD8E947-4754-8340-9527-945C0F1FC6A7}"/>
              </a:ext>
            </a:extLst>
          </p:cNvPr>
          <p:cNvSpPr>
            <a:spLocks noGrp="1"/>
          </p:cNvSpPr>
          <p:nvPr>
            <p:ph type="ftr" sz="quarter" idx="11"/>
          </p:nvPr>
        </p:nvSpPr>
        <p:spPr>
          <a:xfrm>
            <a:off x="1018932" y="2137286"/>
            <a:ext cx="3930146" cy="294735"/>
          </a:xfrm>
          <a:prstGeom prst="rect">
            <a:avLst/>
          </a:prstGeom>
        </p:spPr>
        <p:txBody>
          <a:bodyPr vert="horz" lIns="0" tIns="45708" rIns="0" bIns="45708" rtlCol="0" anchor="ctr" anchorCtr="0"/>
          <a:lstStyle>
            <a:lvl1pPr>
              <a:defRPr lang="en-US" sz="900" b="0" spc="300" dirty="0">
                <a:solidFill>
                  <a:schemeClr val="tx2"/>
                </a:solidFill>
                <a:latin typeface="Arial" panose="020B0604020202020204" pitchFamily="34" charset="0"/>
                <a:cs typeface="Arial" panose="020B0604020202020204" pitchFamily="34" charset="0"/>
              </a:defRPr>
            </a:lvl1pPr>
          </a:lstStyle>
          <a:p>
            <a:endParaRPr lang="en-NZ"/>
          </a:p>
        </p:txBody>
      </p:sp>
      <p:sp>
        <p:nvSpPr>
          <p:cNvPr id="13" name="Title 1">
            <a:extLst>
              <a:ext uri="{FF2B5EF4-FFF2-40B4-BE49-F238E27FC236}">
                <a16:creationId xmlns:a16="http://schemas.microsoft.com/office/drawing/2014/main" id="{D7BD7F25-9F15-114B-BB2E-E8CF3CE50C38}"/>
              </a:ext>
            </a:extLst>
          </p:cNvPr>
          <p:cNvSpPr>
            <a:spLocks noGrp="1"/>
          </p:cNvSpPr>
          <p:nvPr>
            <p:ph type="title" hasCustomPrompt="1"/>
          </p:nvPr>
        </p:nvSpPr>
        <p:spPr>
          <a:xfrm>
            <a:off x="1018932" y="3429782"/>
            <a:ext cx="6215962" cy="1311128"/>
          </a:xfrm>
        </p:spPr>
        <p:txBody>
          <a:bodyPr wrap="square" anchor="t" anchorCtr="0">
            <a:spAutoFit/>
          </a:bodyPr>
          <a:lstStyle>
            <a:lvl1pPr>
              <a:defRPr sz="4399" b="0">
                <a:solidFill>
                  <a:schemeClr val="bg1"/>
                </a:solidFill>
              </a:defRPr>
            </a:lvl1pPr>
          </a:lstStyle>
          <a:p>
            <a:r>
              <a:rPr lang="en-US"/>
              <a:t>CLICK TO EDIT MASTER TITLE STYLE</a:t>
            </a:r>
          </a:p>
        </p:txBody>
      </p:sp>
      <p:pic>
        <p:nvPicPr>
          <p:cNvPr id="2" name="Picture 1">
            <a:extLst>
              <a:ext uri="{FF2B5EF4-FFF2-40B4-BE49-F238E27FC236}">
                <a16:creationId xmlns:a16="http://schemas.microsoft.com/office/drawing/2014/main" id="{6252E9A3-791C-0656-301D-EBD6508BC6C1}"/>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85066" y="657649"/>
            <a:ext cx="2644623" cy="366980"/>
          </a:xfrm>
          <a:prstGeom prst="rect">
            <a:avLst/>
          </a:prstGeom>
        </p:spPr>
      </p:pic>
      <p:pic>
        <p:nvPicPr>
          <p:cNvPr id="4" name="Picture 3">
            <a:extLst>
              <a:ext uri="{FF2B5EF4-FFF2-40B4-BE49-F238E27FC236}">
                <a16:creationId xmlns:a16="http://schemas.microsoft.com/office/drawing/2014/main" id="{803E138D-33D1-A3A6-4D5C-C8AA2E9496C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85066" y="657649"/>
            <a:ext cx="2644623" cy="366980"/>
          </a:xfrm>
          <a:prstGeom prst="rect">
            <a:avLst/>
          </a:prstGeom>
        </p:spPr>
      </p:pic>
      <p:sp>
        <p:nvSpPr>
          <p:cNvPr id="5" name="Slide Number Placeholder 4">
            <a:extLst>
              <a:ext uri="{FF2B5EF4-FFF2-40B4-BE49-F238E27FC236}">
                <a16:creationId xmlns:a16="http://schemas.microsoft.com/office/drawing/2014/main" id="{5163A263-9223-9D70-7257-8B3299280C74}"/>
              </a:ext>
            </a:extLst>
          </p:cNvPr>
          <p:cNvSpPr>
            <a:spLocks noGrp="1"/>
          </p:cNvSpPr>
          <p:nvPr>
            <p:ph type="sldNum" sz="quarter" idx="12"/>
          </p:nvPr>
        </p:nvSpPr>
        <p:spPr/>
        <p:txBody>
          <a:bodyPr/>
          <a:lstStyle/>
          <a:p>
            <a:fld id="{D61AABEC-672F-4B68-B914-690DA978312C}" type="slidenum">
              <a:rPr lang="en-US" smtClean="0"/>
              <a:pPr/>
              <a:t>‹#›</a:t>
            </a:fld>
            <a:endParaRPr lang="en-US"/>
          </a:p>
        </p:txBody>
      </p:sp>
    </p:spTree>
    <p:extLst>
      <p:ext uri="{BB962C8B-B14F-4D97-AF65-F5344CB8AC3E}">
        <p14:creationId xmlns:p14="http://schemas.microsoft.com/office/powerpoint/2010/main" val="988100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4DD8E947-4754-8340-9527-945C0F1FC6A7}"/>
              </a:ext>
            </a:extLst>
          </p:cNvPr>
          <p:cNvSpPr>
            <a:spLocks noGrp="1"/>
          </p:cNvSpPr>
          <p:nvPr>
            <p:ph type="ftr" sz="quarter" idx="11"/>
          </p:nvPr>
        </p:nvSpPr>
        <p:spPr>
          <a:xfrm>
            <a:off x="842537" y="5726438"/>
            <a:ext cx="10503751" cy="249361"/>
          </a:xfrm>
          <a:prstGeom prst="rect">
            <a:avLst/>
          </a:prstGeom>
        </p:spPr>
        <p:txBody>
          <a:bodyPr vert="horz" lIns="0" tIns="45708" rIns="0" bIns="45708" rtlCol="0" anchor="ctr" anchorCtr="0"/>
          <a:lstStyle>
            <a:lvl1pPr>
              <a:defRPr lang="en-US" sz="900" b="0" dirty="0">
                <a:solidFill>
                  <a:schemeClr val="bg1">
                    <a:lumMod val="50000"/>
                  </a:schemeClr>
                </a:solidFill>
                <a:latin typeface="Arial" panose="020B0604020202020204" pitchFamily="34" charset="0"/>
                <a:cs typeface="Arial" panose="020B0604020202020204" pitchFamily="34" charset="0"/>
              </a:defRPr>
            </a:lvl1pPr>
          </a:lstStyle>
          <a:p>
            <a:endParaRPr lang="en-US"/>
          </a:p>
        </p:txBody>
      </p:sp>
      <p:sp>
        <p:nvSpPr>
          <p:cNvPr id="5" name="Title 1">
            <a:extLst>
              <a:ext uri="{FF2B5EF4-FFF2-40B4-BE49-F238E27FC236}">
                <a16:creationId xmlns:a16="http://schemas.microsoft.com/office/drawing/2014/main" id="{E54027AB-D885-DF4F-9445-717B8E8FBE26}"/>
              </a:ext>
            </a:extLst>
          </p:cNvPr>
          <p:cNvSpPr>
            <a:spLocks noGrp="1"/>
          </p:cNvSpPr>
          <p:nvPr>
            <p:ph type="title" hasCustomPrompt="1"/>
          </p:nvPr>
        </p:nvSpPr>
        <p:spPr>
          <a:xfrm>
            <a:off x="837982" y="556052"/>
            <a:ext cx="8009927" cy="480131"/>
          </a:xfrm>
        </p:spPr>
        <p:txBody>
          <a:bodyPr wrap="square" anchor="t" anchorCtr="0">
            <a:spAutoFit/>
          </a:bodyPr>
          <a:lstStyle>
            <a:lvl1pPr>
              <a:defRPr sz="2799" b="0">
                <a:solidFill>
                  <a:schemeClr val="tx1">
                    <a:lumMod val="65000"/>
                    <a:lumOff val="35000"/>
                  </a:schemeClr>
                </a:solidFill>
              </a:defRPr>
            </a:lvl1pPr>
          </a:lstStyle>
          <a:p>
            <a:r>
              <a:rPr lang="en-US"/>
              <a:t>CLICK TO EDIT MASTER TITLE STYLE</a:t>
            </a:r>
          </a:p>
        </p:txBody>
      </p:sp>
      <p:sp>
        <p:nvSpPr>
          <p:cNvPr id="2" name="Slide Number Placeholder 1">
            <a:extLst>
              <a:ext uri="{FF2B5EF4-FFF2-40B4-BE49-F238E27FC236}">
                <a16:creationId xmlns:a16="http://schemas.microsoft.com/office/drawing/2014/main" id="{FCF9E982-8CB0-DE26-92AD-3B2AF05AF8F6}"/>
              </a:ext>
            </a:extLst>
          </p:cNvPr>
          <p:cNvSpPr>
            <a:spLocks noGrp="1"/>
          </p:cNvSpPr>
          <p:nvPr>
            <p:ph type="sldNum" sz="quarter" idx="12"/>
          </p:nvPr>
        </p:nvSpPr>
        <p:spPr/>
        <p:txBody>
          <a:bodyPr/>
          <a:lstStyle/>
          <a:p>
            <a:fld id="{D61AABEC-672F-4B68-B914-690DA978312C}" type="slidenum">
              <a:rPr lang="en-US" smtClean="0"/>
              <a:pPr/>
              <a:t>‹#›</a:t>
            </a:fld>
            <a:endParaRPr lang="en-US"/>
          </a:p>
        </p:txBody>
      </p:sp>
      <p:pic>
        <p:nvPicPr>
          <p:cNvPr id="3" name="Picture 2">
            <a:extLst>
              <a:ext uri="{FF2B5EF4-FFF2-40B4-BE49-F238E27FC236}">
                <a16:creationId xmlns:a16="http://schemas.microsoft.com/office/drawing/2014/main" id="{32523673-A554-AC51-CF0B-F61F24F62A3F}"/>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913139" y="339323"/>
            <a:ext cx="2964297" cy="913587"/>
          </a:xfrm>
          <a:prstGeom prst="rect">
            <a:avLst/>
          </a:prstGeom>
        </p:spPr>
      </p:pic>
    </p:spTree>
    <p:extLst>
      <p:ext uri="{BB962C8B-B14F-4D97-AF65-F5344CB8AC3E}">
        <p14:creationId xmlns:p14="http://schemas.microsoft.com/office/powerpoint/2010/main" val="3916299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5_Title and Content">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0A49CB0A-E884-8433-2D8B-B7DD4E84952C}"/>
              </a:ext>
            </a:extLst>
          </p:cNvPr>
          <p:cNvSpPr>
            <a:spLocks noGrp="1"/>
          </p:cNvSpPr>
          <p:nvPr>
            <p:ph type="title"/>
          </p:nvPr>
        </p:nvSpPr>
        <p:spPr>
          <a:xfrm>
            <a:off x="649120" y="226219"/>
            <a:ext cx="4992974" cy="871538"/>
          </a:xfrm>
        </p:spPr>
        <p:txBody>
          <a:bodyPr/>
          <a:lstStyle>
            <a:lvl1pPr>
              <a:defRPr lang="en-US" sz="3999" b="1" kern="1200" dirty="0" smtClean="0">
                <a:solidFill>
                  <a:schemeClr val="bg1"/>
                </a:solidFill>
                <a:latin typeface="+mj-lt"/>
                <a:ea typeface="+mj-ea"/>
                <a:cs typeface="+mj-cs"/>
              </a:defRPr>
            </a:lvl1pPr>
          </a:lstStyle>
          <a:p>
            <a:r>
              <a:rPr lang="en-US"/>
              <a:t>Click to edit Master title style</a:t>
            </a:r>
          </a:p>
        </p:txBody>
      </p:sp>
      <p:sp>
        <p:nvSpPr>
          <p:cNvPr id="11" name="Content Placeholder 10">
            <a:extLst>
              <a:ext uri="{FF2B5EF4-FFF2-40B4-BE49-F238E27FC236}">
                <a16:creationId xmlns:a16="http://schemas.microsoft.com/office/drawing/2014/main" id="{0E57846E-FC79-78AE-E2D6-B78051FA34D2}"/>
              </a:ext>
            </a:extLst>
          </p:cNvPr>
          <p:cNvSpPr>
            <a:spLocks noGrp="1"/>
          </p:cNvSpPr>
          <p:nvPr>
            <p:ph sz="quarter" idx="10"/>
          </p:nvPr>
        </p:nvSpPr>
        <p:spPr>
          <a:xfrm>
            <a:off x="649120" y="1690688"/>
            <a:ext cx="4992974" cy="427746"/>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lvl1pPr marL="0" indent="0">
              <a:buNone/>
              <a:defRPr lang="en-US" sz="1999" b="1" dirty="0" smtClean="0">
                <a:solidFill>
                  <a:schemeClr val="tx1"/>
                </a:solidFill>
                <a:latin typeface="+mj-lt"/>
                <a:cs typeface="+mj-cs"/>
              </a:defRPr>
            </a:lvl1pPr>
          </a:lstStyle>
          <a:p>
            <a:pPr marL="0" lvl="0" defTabSz="914126">
              <a:lnSpc>
                <a:spcPct val="120000"/>
              </a:lnSpc>
            </a:pPr>
            <a:r>
              <a:rPr lang="en-US"/>
              <a:t>Click to edit Master text styles</a:t>
            </a:r>
          </a:p>
        </p:txBody>
      </p:sp>
      <p:sp>
        <p:nvSpPr>
          <p:cNvPr id="13" name="Content Placeholder 12">
            <a:extLst>
              <a:ext uri="{FF2B5EF4-FFF2-40B4-BE49-F238E27FC236}">
                <a16:creationId xmlns:a16="http://schemas.microsoft.com/office/drawing/2014/main" id="{2E4AADCA-6C67-219F-1D4F-4445990FA7DB}"/>
              </a:ext>
            </a:extLst>
          </p:cNvPr>
          <p:cNvSpPr>
            <a:spLocks noGrp="1"/>
          </p:cNvSpPr>
          <p:nvPr>
            <p:ph sz="quarter" idx="11"/>
          </p:nvPr>
        </p:nvSpPr>
        <p:spPr>
          <a:xfrm>
            <a:off x="469778" y="2840038"/>
            <a:ext cx="5532584" cy="3440112"/>
          </a:xfrm>
        </p:spPr>
        <p:txBody>
          <a:bodyPr/>
          <a:lstStyle>
            <a:lvl1pPr marL="228462" indent="-228462">
              <a:defRPr lang="en-US" sz="2199" kern="1200" dirty="0">
                <a:solidFill>
                  <a:schemeClr val="dk1"/>
                </a:solidFill>
                <a:effectLst/>
                <a:latin typeface="+mn-lt"/>
                <a:ea typeface="+mn-ea"/>
                <a:cs typeface="+mn-cs"/>
              </a:defRPr>
            </a:lvl1pPr>
            <a:lvl2pPr marL="228462" indent="-228462">
              <a:defRPr/>
            </a:lvl2pPr>
            <a:lvl3pPr marL="228462" indent="-228462">
              <a:defRPr/>
            </a:lvl3pPr>
            <a:lvl4pPr marL="228462" indent="-228462">
              <a:defRPr/>
            </a:lvl4pPr>
            <a:lvl5pPr marL="228462" indent="-228462">
              <a:defRPr/>
            </a:lvl5pPr>
          </a:lstStyle>
          <a:p>
            <a:pPr marL="342797" marR="228531" lvl="0" indent="-342797" algn="l" defTabSz="913852" rtl="0" eaLnBrk="1" latinLnBrk="0" hangingPunct="1">
              <a:spcBef>
                <a:spcPts val="1000"/>
              </a:spcBef>
              <a:spcAft>
                <a:spcPts val="0"/>
              </a:spcAft>
              <a:buFont typeface="Symbol" panose="05050102010706020507" pitchFamily="18" charset="2"/>
              <a:buChar char=""/>
            </a:pPr>
            <a:r>
              <a:rPr lang="en-US"/>
              <a:t>Click to edit Master text styles</a:t>
            </a:r>
          </a:p>
          <a:p>
            <a:pPr marL="342797" marR="228531" lvl="0" indent="-342797" algn="l" defTabSz="913852" rtl="0" eaLnBrk="1" latinLnBrk="0" hangingPunct="1">
              <a:spcBef>
                <a:spcPts val="1000"/>
              </a:spcBef>
              <a:spcAft>
                <a:spcPts val="0"/>
              </a:spcAft>
              <a:buFont typeface="Symbol" panose="05050102010706020507" pitchFamily="18" charset="2"/>
              <a:buChar char=""/>
            </a:pPr>
            <a:r>
              <a:rPr lang="en-US"/>
              <a:t>Second level</a:t>
            </a:r>
          </a:p>
          <a:p>
            <a:pPr marL="342797" marR="228531" lvl="0" indent="-342797" algn="l" defTabSz="913852" rtl="0" eaLnBrk="1" latinLnBrk="0" hangingPunct="1">
              <a:spcBef>
                <a:spcPts val="1000"/>
              </a:spcBef>
              <a:spcAft>
                <a:spcPts val="0"/>
              </a:spcAft>
              <a:buFont typeface="Symbol" panose="05050102010706020507" pitchFamily="18" charset="2"/>
              <a:buChar char=""/>
            </a:pPr>
            <a:r>
              <a:rPr lang="en-US"/>
              <a:t>Third level</a:t>
            </a:r>
          </a:p>
          <a:p>
            <a:pPr marL="342797" marR="228531" lvl="0" indent="-342797" algn="l" defTabSz="913852" rtl="0" eaLnBrk="1" latinLnBrk="0" hangingPunct="1">
              <a:spcBef>
                <a:spcPts val="1000"/>
              </a:spcBef>
              <a:spcAft>
                <a:spcPts val="0"/>
              </a:spcAft>
              <a:buFont typeface="Symbol" panose="05050102010706020507" pitchFamily="18" charset="2"/>
              <a:buChar char=""/>
            </a:pPr>
            <a:r>
              <a:rPr lang="en-US"/>
              <a:t>Fourth level</a:t>
            </a:r>
          </a:p>
          <a:p>
            <a:pPr marL="342797" marR="228531" lvl="0" indent="-342797" algn="l" defTabSz="913852" rtl="0" eaLnBrk="1" latinLnBrk="0" hangingPunct="1">
              <a:spcBef>
                <a:spcPts val="1000"/>
              </a:spcBef>
              <a:spcAft>
                <a:spcPts val="0"/>
              </a:spcAft>
              <a:buFont typeface="Symbol" panose="05050102010706020507" pitchFamily="18" charset="2"/>
              <a:buChar char=""/>
            </a:pPr>
            <a:r>
              <a:rPr lang="en-US"/>
              <a:t>Fifth level</a:t>
            </a:r>
          </a:p>
        </p:txBody>
      </p:sp>
      <p:sp>
        <p:nvSpPr>
          <p:cNvPr id="18" name="Text Placeholder 17">
            <a:extLst>
              <a:ext uri="{FF2B5EF4-FFF2-40B4-BE49-F238E27FC236}">
                <a16:creationId xmlns:a16="http://schemas.microsoft.com/office/drawing/2014/main" id="{FF3AB831-1DF3-1EEE-C83E-31713A5ADD83}"/>
              </a:ext>
            </a:extLst>
          </p:cNvPr>
          <p:cNvSpPr>
            <a:spLocks noGrp="1"/>
          </p:cNvSpPr>
          <p:nvPr>
            <p:ph type="body" sz="quarter" idx="12" hasCustomPrompt="1"/>
          </p:nvPr>
        </p:nvSpPr>
        <p:spPr>
          <a:xfrm>
            <a:off x="649120" y="1098550"/>
            <a:ext cx="4992974" cy="592138"/>
          </a:xfrm>
        </p:spPr>
        <p:txBody>
          <a:bodyPr anchor="ctr"/>
          <a:lstStyle>
            <a:lvl1pPr marL="0" indent="0">
              <a:buNone/>
              <a:defRPr lang="en-US" sz="2399" kern="1200" dirty="0" smtClean="0">
                <a:solidFill>
                  <a:schemeClr val="bg1"/>
                </a:solidFill>
                <a:latin typeface="+mj-lt"/>
                <a:ea typeface="+mj-ea"/>
                <a:cs typeface="+mj-cs"/>
              </a:defRPr>
            </a:lvl1pPr>
            <a:lvl2pPr marL="456926" indent="0">
              <a:buNone/>
              <a:defRPr lang="en-US" sz="2399" kern="1200" dirty="0" smtClean="0">
                <a:solidFill>
                  <a:schemeClr val="bg1"/>
                </a:solidFill>
                <a:latin typeface="+mj-lt"/>
                <a:ea typeface="+mj-ea"/>
                <a:cs typeface="+mj-cs"/>
              </a:defRPr>
            </a:lvl2pPr>
            <a:lvl3pPr marL="913852" indent="0">
              <a:buNone/>
              <a:defRPr lang="en-US" sz="2399" kern="1200" dirty="0" smtClean="0">
                <a:solidFill>
                  <a:schemeClr val="bg1"/>
                </a:solidFill>
                <a:latin typeface="+mj-lt"/>
                <a:ea typeface="+mj-ea"/>
                <a:cs typeface="+mj-cs"/>
              </a:defRPr>
            </a:lvl3pPr>
          </a:lstStyle>
          <a:p>
            <a:pPr lvl="0"/>
            <a:r>
              <a:rPr lang="en-US"/>
              <a:t>CLICK TO EDIT MASTER TEXT STYLES</a:t>
            </a:r>
          </a:p>
        </p:txBody>
      </p:sp>
      <p:sp>
        <p:nvSpPr>
          <p:cNvPr id="19" name="Slide Number Placeholder 18">
            <a:extLst>
              <a:ext uri="{FF2B5EF4-FFF2-40B4-BE49-F238E27FC236}">
                <a16:creationId xmlns:a16="http://schemas.microsoft.com/office/drawing/2014/main" id="{26D330BB-3C28-D130-E20F-5040F64F2173}"/>
              </a:ext>
            </a:extLst>
          </p:cNvPr>
          <p:cNvSpPr>
            <a:spLocks noGrp="1"/>
          </p:cNvSpPr>
          <p:nvPr>
            <p:ph type="sldNum" sz="quarter" idx="13"/>
          </p:nvPr>
        </p:nvSpPr>
        <p:spPr/>
        <p:txBody>
          <a:bodyPr/>
          <a:lstStyle/>
          <a:p>
            <a:fld id="{D61AABEC-672F-4B68-B914-690DA978312C}" type="slidenum">
              <a:rPr lang="en-US" smtClean="0"/>
              <a:pPr/>
              <a:t>‹#›</a:t>
            </a:fld>
            <a:endParaRPr lang="en-US"/>
          </a:p>
        </p:txBody>
      </p:sp>
    </p:spTree>
    <p:extLst>
      <p:ext uri="{BB962C8B-B14F-4D97-AF65-F5344CB8AC3E}">
        <p14:creationId xmlns:p14="http://schemas.microsoft.com/office/powerpoint/2010/main" val="1971743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4DD8E947-4754-8340-9527-945C0F1FC6A7}"/>
              </a:ext>
            </a:extLst>
          </p:cNvPr>
          <p:cNvSpPr>
            <a:spLocks noGrp="1"/>
          </p:cNvSpPr>
          <p:nvPr>
            <p:ph type="ftr" sz="quarter" idx="11"/>
          </p:nvPr>
        </p:nvSpPr>
        <p:spPr>
          <a:xfrm>
            <a:off x="842537" y="5726438"/>
            <a:ext cx="10503751" cy="249361"/>
          </a:xfrm>
          <a:prstGeom prst="rect">
            <a:avLst/>
          </a:prstGeom>
        </p:spPr>
        <p:txBody>
          <a:bodyPr vert="horz" lIns="0" tIns="45708" rIns="0" bIns="45708" rtlCol="0" anchor="ctr" anchorCtr="0"/>
          <a:lstStyle>
            <a:lvl1pPr>
              <a:defRPr lang="en-US" sz="900" b="0" dirty="0">
                <a:solidFill>
                  <a:schemeClr val="bg1">
                    <a:lumMod val="50000"/>
                  </a:schemeClr>
                </a:solidFill>
                <a:latin typeface="Arial" panose="020B0604020202020204" pitchFamily="34" charset="0"/>
                <a:cs typeface="Arial" panose="020B0604020202020204" pitchFamily="34" charset="0"/>
              </a:defRPr>
            </a:lvl1pPr>
          </a:lstStyle>
          <a:p>
            <a:endParaRPr lang="en-US"/>
          </a:p>
        </p:txBody>
      </p:sp>
      <p:sp>
        <p:nvSpPr>
          <p:cNvPr id="9" name="Content Placeholder 2">
            <a:extLst>
              <a:ext uri="{FF2B5EF4-FFF2-40B4-BE49-F238E27FC236}">
                <a16:creationId xmlns:a16="http://schemas.microsoft.com/office/drawing/2014/main" id="{D7977C82-B5B4-FC48-AB8C-91EAA6119067}"/>
              </a:ext>
            </a:extLst>
          </p:cNvPr>
          <p:cNvSpPr>
            <a:spLocks noGrp="1"/>
          </p:cNvSpPr>
          <p:nvPr>
            <p:ph idx="12" hasCustomPrompt="1"/>
          </p:nvPr>
        </p:nvSpPr>
        <p:spPr>
          <a:xfrm>
            <a:off x="837982" y="1448002"/>
            <a:ext cx="10503751"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256" indent="-310979">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10" name="Title 1">
            <a:extLst>
              <a:ext uri="{FF2B5EF4-FFF2-40B4-BE49-F238E27FC236}">
                <a16:creationId xmlns:a16="http://schemas.microsoft.com/office/drawing/2014/main" id="{77B169F6-E67B-9142-BD40-8381CE5BFA77}"/>
              </a:ext>
            </a:extLst>
          </p:cNvPr>
          <p:cNvSpPr>
            <a:spLocks noGrp="1"/>
          </p:cNvSpPr>
          <p:nvPr>
            <p:ph type="title" hasCustomPrompt="1"/>
          </p:nvPr>
        </p:nvSpPr>
        <p:spPr>
          <a:xfrm>
            <a:off x="837982" y="556052"/>
            <a:ext cx="8005487" cy="480131"/>
          </a:xfrm>
        </p:spPr>
        <p:txBody>
          <a:bodyPr wrap="square" anchor="t" anchorCtr="0">
            <a:spAutoFit/>
          </a:bodyPr>
          <a:lstStyle>
            <a:lvl1pPr>
              <a:defRPr sz="2799" b="0">
                <a:solidFill>
                  <a:schemeClr val="tx1">
                    <a:lumMod val="65000"/>
                    <a:lumOff val="35000"/>
                  </a:schemeClr>
                </a:solidFill>
              </a:defRPr>
            </a:lvl1pPr>
          </a:lstStyle>
          <a:p>
            <a:r>
              <a:rPr lang="en-US"/>
              <a:t>CLICK TO EDIT MASTER TITLE STYLE</a:t>
            </a:r>
          </a:p>
        </p:txBody>
      </p:sp>
      <p:sp>
        <p:nvSpPr>
          <p:cNvPr id="2" name="Slide Number Placeholder 1">
            <a:extLst>
              <a:ext uri="{FF2B5EF4-FFF2-40B4-BE49-F238E27FC236}">
                <a16:creationId xmlns:a16="http://schemas.microsoft.com/office/drawing/2014/main" id="{FEB0CB82-A49D-7B2B-8679-32C6C7A36890}"/>
              </a:ext>
            </a:extLst>
          </p:cNvPr>
          <p:cNvSpPr>
            <a:spLocks noGrp="1"/>
          </p:cNvSpPr>
          <p:nvPr>
            <p:ph type="sldNum" sz="quarter" idx="13"/>
          </p:nvPr>
        </p:nvSpPr>
        <p:spPr/>
        <p:txBody>
          <a:bodyPr/>
          <a:lstStyle/>
          <a:p>
            <a:fld id="{D61AABEC-672F-4B68-B914-690DA978312C}" type="slidenum">
              <a:rPr lang="en-US" smtClean="0"/>
              <a:pPr/>
              <a:t>‹#›</a:t>
            </a:fld>
            <a:endParaRPr lang="en-US"/>
          </a:p>
        </p:txBody>
      </p:sp>
      <p:pic>
        <p:nvPicPr>
          <p:cNvPr id="3" name="Picture 2">
            <a:extLst>
              <a:ext uri="{FF2B5EF4-FFF2-40B4-BE49-F238E27FC236}">
                <a16:creationId xmlns:a16="http://schemas.microsoft.com/office/drawing/2014/main" id="{49479E00-8BA0-0C02-DA42-B214D651EBAE}"/>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991517" y="339323"/>
            <a:ext cx="2964297" cy="913587"/>
          </a:xfrm>
          <a:prstGeom prst="rect">
            <a:avLst/>
          </a:prstGeom>
        </p:spPr>
      </p:pic>
    </p:spTree>
    <p:extLst>
      <p:ext uri="{BB962C8B-B14F-4D97-AF65-F5344CB8AC3E}">
        <p14:creationId xmlns:p14="http://schemas.microsoft.com/office/powerpoint/2010/main" val="2988223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87C7BF84-D9F6-55AE-484B-94E597DA6963}"/>
              </a:ext>
            </a:extLst>
          </p:cNvPr>
          <p:cNvSpPr>
            <a:spLocks noGrp="1"/>
          </p:cNvSpPr>
          <p:nvPr>
            <p:ph type="pic" sz="quarter" idx="14" hasCustomPrompt="1"/>
          </p:nvPr>
        </p:nvSpPr>
        <p:spPr>
          <a:xfrm>
            <a:off x="7968344" y="1"/>
            <a:ext cx="4220482" cy="6136447"/>
          </a:xfrm>
          <a:solidFill>
            <a:schemeClr val="bg1">
              <a:lumMod val="95000"/>
            </a:schemeClr>
          </a:solidFill>
        </p:spPr>
        <p:txBody>
          <a:bodyPr vert="horz" wrap="square" lIns="91440" tIns="45720" rIns="91440" bIns="45720" rtlCol="0" anchor="ctr" anchorCtr="1">
            <a:noAutofit/>
          </a:bodyPr>
          <a:lstStyle>
            <a:lvl1pPr marL="0" indent="0">
              <a:buNone/>
              <a:defRPr lang="en-GB" sz="1798"/>
            </a:lvl1pPr>
          </a:lstStyle>
          <a:p>
            <a:pPr marL="228462" lvl="0" indent="-228462" algn="ctr"/>
            <a:r>
              <a:rPr lang="en-US" noProof="0"/>
              <a:t>Insert Image</a:t>
            </a:r>
          </a:p>
        </p:txBody>
      </p:sp>
      <p:sp>
        <p:nvSpPr>
          <p:cNvPr id="11" name="Content Placeholder 2">
            <a:extLst>
              <a:ext uri="{FF2B5EF4-FFF2-40B4-BE49-F238E27FC236}">
                <a16:creationId xmlns:a16="http://schemas.microsoft.com/office/drawing/2014/main" id="{580F8FBD-70BE-D64B-A605-9444670B776E}"/>
              </a:ext>
            </a:extLst>
          </p:cNvPr>
          <p:cNvSpPr>
            <a:spLocks noGrp="1"/>
          </p:cNvSpPr>
          <p:nvPr>
            <p:ph idx="13" hasCustomPrompt="1"/>
          </p:nvPr>
        </p:nvSpPr>
        <p:spPr>
          <a:xfrm>
            <a:off x="979763" y="1448002"/>
            <a:ext cx="3162311"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256" indent="-310979">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13" name="Title 1">
            <a:extLst>
              <a:ext uri="{FF2B5EF4-FFF2-40B4-BE49-F238E27FC236}">
                <a16:creationId xmlns:a16="http://schemas.microsoft.com/office/drawing/2014/main" id="{D7BD7F25-9F15-114B-BB2E-E8CF3CE50C38}"/>
              </a:ext>
            </a:extLst>
          </p:cNvPr>
          <p:cNvSpPr>
            <a:spLocks noGrp="1"/>
          </p:cNvSpPr>
          <p:nvPr>
            <p:ph type="title" hasCustomPrompt="1"/>
          </p:nvPr>
        </p:nvSpPr>
        <p:spPr>
          <a:xfrm>
            <a:off x="979764" y="556050"/>
            <a:ext cx="6215962" cy="867930"/>
          </a:xfrm>
        </p:spPr>
        <p:txBody>
          <a:bodyPr wrap="square" anchor="t" anchorCtr="0">
            <a:spAutoFit/>
          </a:bodyPr>
          <a:lstStyle>
            <a:lvl1pPr>
              <a:defRPr sz="2799" b="0">
                <a:solidFill>
                  <a:schemeClr val="tx1">
                    <a:lumMod val="65000"/>
                    <a:lumOff val="35000"/>
                  </a:schemeClr>
                </a:solidFill>
              </a:defRPr>
            </a:lvl1pPr>
          </a:lstStyle>
          <a:p>
            <a:r>
              <a:rPr lang="en-US"/>
              <a:t>CLICK TO EDIT MASTER TITLE STYLE</a:t>
            </a:r>
          </a:p>
        </p:txBody>
      </p:sp>
      <p:sp>
        <p:nvSpPr>
          <p:cNvPr id="2" name="Slide Number Placeholder 1">
            <a:extLst>
              <a:ext uri="{FF2B5EF4-FFF2-40B4-BE49-F238E27FC236}">
                <a16:creationId xmlns:a16="http://schemas.microsoft.com/office/drawing/2014/main" id="{9F34F63B-A04B-B4FB-AF89-36A690A89BC2}"/>
              </a:ext>
            </a:extLst>
          </p:cNvPr>
          <p:cNvSpPr>
            <a:spLocks noGrp="1"/>
          </p:cNvSpPr>
          <p:nvPr>
            <p:ph type="sldNum" sz="quarter" idx="15"/>
          </p:nvPr>
        </p:nvSpPr>
        <p:spPr/>
        <p:txBody>
          <a:bodyPr/>
          <a:lstStyle/>
          <a:p>
            <a:fld id="{D61AABEC-672F-4B68-B914-690DA978312C}" type="slidenum">
              <a:rPr lang="en-US" smtClean="0"/>
              <a:pPr/>
              <a:t>‹#›</a:t>
            </a:fld>
            <a:endParaRPr lang="en-US"/>
          </a:p>
        </p:txBody>
      </p:sp>
    </p:spTree>
    <p:extLst>
      <p:ext uri="{BB962C8B-B14F-4D97-AF65-F5344CB8AC3E}">
        <p14:creationId xmlns:p14="http://schemas.microsoft.com/office/powerpoint/2010/main" val="2070486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403CD-5FAD-6AA1-6290-391DEC52A215}"/>
              </a:ext>
            </a:extLst>
          </p:cNvPr>
          <p:cNvSpPr>
            <a:spLocks noGrp="1"/>
          </p:cNvSpPr>
          <p:nvPr>
            <p:ph type="title"/>
          </p:nvPr>
        </p:nvSpPr>
        <p:spPr/>
        <p:txBody>
          <a:bodyPr/>
          <a:lstStyle/>
          <a:p>
            <a:r>
              <a:rPr lang="en-US"/>
              <a:t>Click to edit Master title style</a:t>
            </a:r>
          </a:p>
        </p:txBody>
      </p:sp>
      <p:sp>
        <p:nvSpPr>
          <p:cNvPr id="3" name="Slide Number Placeholder 2">
            <a:extLst>
              <a:ext uri="{FF2B5EF4-FFF2-40B4-BE49-F238E27FC236}">
                <a16:creationId xmlns:a16="http://schemas.microsoft.com/office/drawing/2014/main" id="{3FC73BA3-0058-4637-9D04-7CCC92D99368}"/>
              </a:ext>
            </a:extLst>
          </p:cNvPr>
          <p:cNvSpPr>
            <a:spLocks noGrp="1"/>
          </p:cNvSpPr>
          <p:nvPr>
            <p:ph type="sldNum" sz="quarter" idx="10"/>
          </p:nvPr>
        </p:nvSpPr>
        <p:spPr/>
        <p:txBody>
          <a:bodyPr/>
          <a:lstStyle/>
          <a:p>
            <a:fld id="{D61AABEC-672F-4B68-B914-690DA978312C}" type="slidenum">
              <a:rPr lang="en-US" smtClean="0"/>
              <a:pPr/>
              <a:t>‹#›</a:t>
            </a:fld>
            <a:endParaRPr lang="en-US"/>
          </a:p>
        </p:txBody>
      </p:sp>
    </p:spTree>
    <p:extLst>
      <p:ext uri="{BB962C8B-B14F-4D97-AF65-F5344CB8AC3E}">
        <p14:creationId xmlns:p14="http://schemas.microsoft.com/office/powerpoint/2010/main" val="14330116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a:extLst>
              <a:ext uri="{FF2B5EF4-FFF2-40B4-BE49-F238E27FC236}">
                <a16:creationId xmlns:a16="http://schemas.microsoft.com/office/drawing/2014/main" id="{BB27079A-D102-424E-8754-7D2FE3CD5CFA}"/>
              </a:ext>
            </a:extLst>
          </p:cNvPr>
          <p:cNvSpPr>
            <a:spLocks noGrp="1"/>
          </p:cNvSpPr>
          <p:nvPr>
            <p:ph sz="quarter" idx="11"/>
          </p:nvPr>
        </p:nvSpPr>
        <p:spPr>
          <a:xfrm>
            <a:off x="490938" y="1447802"/>
            <a:ext cx="11206949" cy="4728633"/>
          </a:xfrm>
        </p:spPr>
        <p:txBody>
          <a:bodyPr/>
          <a:lstStyle>
            <a:lvl3pPr marL="541690" indent="-232758">
              <a:tabLst/>
              <a:defRPr sz="2132"/>
            </a:lvl3pPr>
            <a:lvl4pPr>
              <a:defRPr sz="2132"/>
            </a:lvl4pPr>
            <a:lvl5pPr marL="308933" indent="-308933">
              <a:tabLst/>
              <a:defRPr sz="2132"/>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F3A5DF8F-1D69-564D-8BB6-58009D816BFA}"/>
              </a:ext>
            </a:extLst>
          </p:cNvPr>
          <p:cNvSpPr>
            <a:spLocks noGrp="1"/>
          </p:cNvSpPr>
          <p:nvPr>
            <p:ph type="sldNum" sz="quarter" idx="4"/>
          </p:nvPr>
        </p:nvSpPr>
        <p:spPr>
          <a:xfrm>
            <a:off x="11511669" y="6419493"/>
            <a:ext cx="321649" cy="332017"/>
          </a:xfrm>
          <a:prstGeom prst="rect">
            <a:avLst/>
          </a:prstGeom>
        </p:spPr>
        <p:txBody>
          <a:bodyPr vert="horz" wrap="square" lIns="0" tIns="0" rIns="0" bIns="0" numCol="1" anchor="b" anchorCtr="0" compatLnSpc="1">
            <a:prstTxWarp prst="textNoShape">
              <a:avLst/>
            </a:prstTxWarp>
          </a:bodyPr>
          <a:lstStyle>
            <a:lvl1pPr algn="l">
              <a:defRPr sz="1333" smtClean="0">
                <a:solidFill>
                  <a:schemeClr val="tx1">
                    <a:lumMod val="50000"/>
                    <a:lumOff val="50000"/>
                  </a:schemeClr>
                </a:solidFill>
                <a:latin typeface="Arial" pitchFamily="34" charset="0"/>
                <a:cs typeface="Arial" pitchFamily="34" charset="0"/>
              </a:defRPr>
            </a:lvl1pPr>
          </a:lstStyle>
          <a:p>
            <a:pPr>
              <a:defRPr/>
            </a:pPr>
            <a:fld id="{D0E2B172-50BF-4BE2-BEB6-0F28495AC1F4}" type="slidenum">
              <a:rPr lang="en-US" smtClean="0"/>
              <a:pPr>
                <a:defRPr/>
              </a:pPr>
              <a:t>‹#›</a:t>
            </a:fld>
            <a:endParaRPr lang="en-US"/>
          </a:p>
        </p:txBody>
      </p:sp>
      <p:sp>
        <p:nvSpPr>
          <p:cNvPr id="11" name="Footer Placeholder 12">
            <a:extLst>
              <a:ext uri="{FF2B5EF4-FFF2-40B4-BE49-F238E27FC236}">
                <a16:creationId xmlns:a16="http://schemas.microsoft.com/office/drawing/2014/main" id="{83606845-76AD-7C46-AE78-B7150038EAA5}"/>
              </a:ext>
            </a:extLst>
          </p:cNvPr>
          <p:cNvSpPr>
            <a:spLocks noGrp="1"/>
          </p:cNvSpPr>
          <p:nvPr>
            <p:ph type="ftr" sz="quarter" idx="3"/>
          </p:nvPr>
        </p:nvSpPr>
        <p:spPr>
          <a:xfrm>
            <a:off x="1494858" y="6423702"/>
            <a:ext cx="9187614" cy="332017"/>
          </a:xfrm>
        </p:spPr>
        <p:txBody>
          <a:bodyPr/>
          <a:lstStyle/>
          <a:p>
            <a:endParaRPr lang="en-US"/>
          </a:p>
        </p:txBody>
      </p:sp>
    </p:spTree>
    <p:extLst>
      <p:ext uri="{BB962C8B-B14F-4D97-AF65-F5344CB8AC3E}">
        <p14:creationId xmlns:p14="http://schemas.microsoft.com/office/powerpoint/2010/main" val="21707979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580F8FBD-70BE-D64B-A605-9444670B776E}"/>
              </a:ext>
            </a:extLst>
          </p:cNvPr>
          <p:cNvSpPr>
            <a:spLocks noGrp="1"/>
          </p:cNvSpPr>
          <p:nvPr>
            <p:ph idx="13" hasCustomPrompt="1"/>
          </p:nvPr>
        </p:nvSpPr>
        <p:spPr>
          <a:xfrm>
            <a:off x="837982" y="1448002"/>
            <a:ext cx="5098793"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256" indent="-310979">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12" name="Content Placeholder 2">
            <a:extLst>
              <a:ext uri="{FF2B5EF4-FFF2-40B4-BE49-F238E27FC236}">
                <a16:creationId xmlns:a16="http://schemas.microsoft.com/office/drawing/2014/main" id="{F8054575-B9FB-3747-9C58-26000E9E51EA}"/>
              </a:ext>
            </a:extLst>
          </p:cNvPr>
          <p:cNvSpPr>
            <a:spLocks noGrp="1"/>
          </p:cNvSpPr>
          <p:nvPr>
            <p:ph idx="14" hasCustomPrompt="1"/>
          </p:nvPr>
        </p:nvSpPr>
        <p:spPr>
          <a:xfrm>
            <a:off x="6247493" y="1447102"/>
            <a:ext cx="5098793"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256" indent="-310979">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8" name="Footer Placeholder 4">
            <a:extLst>
              <a:ext uri="{FF2B5EF4-FFF2-40B4-BE49-F238E27FC236}">
                <a16:creationId xmlns:a16="http://schemas.microsoft.com/office/drawing/2014/main" id="{4DD8E947-4754-8340-9527-945C0F1FC6A7}"/>
              </a:ext>
            </a:extLst>
          </p:cNvPr>
          <p:cNvSpPr>
            <a:spLocks noGrp="1"/>
          </p:cNvSpPr>
          <p:nvPr>
            <p:ph type="ftr" sz="quarter" idx="11"/>
          </p:nvPr>
        </p:nvSpPr>
        <p:spPr>
          <a:xfrm>
            <a:off x="842537" y="5726438"/>
            <a:ext cx="10503751" cy="249361"/>
          </a:xfrm>
          <a:prstGeom prst="rect">
            <a:avLst/>
          </a:prstGeom>
        </p:spPr>
        <p:txBody>
          <a:bodyPr vert="horz" lIns="0" tIns="45708" rIns="0" bIns="45708" rtlCol="0" anchor="ctr" anchorCtr="0"/>
          <a:lstStyle>
            <a:lvl1pPr>
              <a:defRPr lang="en-US" sz="900" b="0" dirty="0">
                <a:solidFill>
                  <a:schemeClr val="bg1">
                    <a:lumMod val="50000"/>
                  </a:schemeClr>
                </a:solidFill>
                <a:latin typeface="Arial" panose="020B0604020202020204" pitchFamily="34" charset="0"/>
                <a:cs typeface="Arial" panose="020B0604020202020204" pitchFamily="34" charset="0"/>
              </a:defRPr>
            </a:lvl1pPr>
          </a:lstStyle>
          <a:p>
            <a:endParaRPr lang="en-US"/>
          </a:p>
        </p:txBody>
      </p:sp>
      <p:sp>
        <p:nvSpPr>
          <p:cNvPr id="13" name="Title 1">
            <a:extLst>
              <a:ext uri="{FF2B5EF4-FFF2-40B4-BE49-F238E27FC236}">
                <a16:creationId xmlns:a16="http://schemas.microsoft.com/office/drawing/2014/main" id="{D7BD7F25-9F15-114B-BB2E-E8CF3CE50C38}"/>
              </a:ext>
            </a:extLst>
          </p:cNvPr>
          <p:cNvSpPr>
            <a:spLocks noGrp="1"/>
          </p:cNvSpPr>
          <p:nvPr>
            <p:ph type="title" hasCustomPrompt="1"/>
          </p:nvPr>
        </p:nvSpPr>
        <p:spPr>
          <a:xfrm>
            <a:off x="837982" y="556052"/>
            <a:ext cx="10675731" cy="480131"/>
          </a:xfrm>
        </p:spPr>
        <p:txBody>
          <a:bodyPr anchor="t" anchorCtr="0">
            <a:spAutoFit/>
          </a:bodyPr>
          <a:lstStyle>
            <a:lvl1pPr>
              <a:defRPr sz="2799" b="0">
                <a:solidFill>
                  <a:schemeClr val="tx1">
                    <a:lumMod val="65000"/>
                    <a:lumOff val="35000"/>
                  </a:schemeClr>
                </a:solidFill>
              </a:defRPr>
            </a:lvl1pPr>
          </a:lstStyle>
          <a:p>
            <a:r>
              <a:rPr lang="en-US"/>
              <a:t>CLICK TO EDIT MASTER TITLE STYLE</a:t>
            </a:r>
          </a:p>
        </p:txBody>
      </p:sp>
      <p:sp>
        <p:nvSpPr>
          <p:cNvPr id="2" name="Slide Number Placeholder 1">
            <a:extLst>
              <a:ext uri="{FF2B5EF4-FFF2-40B4-BE49-F238E27FC236}">
                <a16:creationId xmlns:a16="http://schemas.microsoft.com/office/drawing/2014/main" id="{37A52D12-0026-8EEE-A0EC-C1D25A2CEEDF}"/>
              </a:ext>
            </a:extLst>
          </p:cNvPr>
          <p:cNvSpPr>
            <a:spLocks noGrp="1"/>
          </p:cNvSpPr>
          <p:nvPr>
            <p:ph type="sldNum" sz="quarter" idx="15"/>
          </p:nvPr>
        </p:nvSpPr>
        <p:spPr/>
        <p:txBody>
          <a:bodyPr/>
          <a:lstStyle/>
          <a:p>
            <a:fld id="{D61AABEC-672F-4B68-B914-690DA978312C}" type="slidenum">
              <a:rPr lang="en-US" smtClean="0"/>
              <a:pPr/>
              <a:t>‹#›</a:t>
            </a:fld>
            <a:endParaRPr lang="en-US"/>
          </a:p>
        </p:txBody>
      </p:sp>
    </p:spTree>
    <p:extLst>
      <p:ext uri="{BB962C8B-B14F-4D97-AF65-F5344CB8AC3E}">
        <p14:creationId xmlns:p14="http://schemas.microsoft.com/office/powerpoint/2010/main" val="13131435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837E1B69-BA3B-134C-9565-C79D2A177B92}"/>
              </a:ext>
            </a:extLst>
          </p:cNvPr>
          <p:cNvSpPr>
            <a:spLocks noGrp="1"/>
          </p:cNvSpPr>
          <p:nvPr>
            <p:ph idx="14" hasCustomPrompt="1"/>
          </p:nvPr>
        </p:nvSpPr>
        <p:spPr>
          <a:xfrm>
            <a:off x="837982" y="1448002"/>
            <a:ext cx="3201753"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256" indent="-310979">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14" name="Content Placeholder 2">
            <a:extLst>
              <a:ext uri="{FF2B5EF4-FFF2-40B4-BE49-F238E27FC236}">
                <a16:creationId xmlns:a16="http://schemas.microsoft.com/office/drawing/2014/main" id="{A377C75E-6280-4E45-BABF-28D7E326DD96}"/>
              </a:ext>
            </a:extLst>
          </p:cNvPr>
          <p:cNvSpPr>
            <a:spLocks noGrp="1"/>
          </p:cNvSpPr>
          <p:nvPr>
            <p:ph idx="15" hasCustomPrompt="1"/>
          </p:nvPr>
        </p:nvSpPr>
        <p:spPr>
          <a:xfrm>
            <a:off x="4488981" y="1448002"/>
            <a:ext cx="3201753"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256" indent="-310979">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16" name="Content Placeholder 2">
            <a:extLst>
              <a:ext uri="{FF2B5EF4-FFF2-40B4-BE49-F238E27FC236}">
                <a16:creationId xmlns:a16="http://schemas.microsoft.com/office/drawing/2014/main" id="{A549B42C-9DF4-A744-9D0C-3E75855D0D04}"/>
              </a:ext>
            </a:extLst>
          </p:cNvPr>
          <p:cNvSpPr>
            <a:spLocks noGrp="1"/>
          </p:cNvSpPr>
          <p:nvPr>
            <p:ph idx="16" hasCustomPrompt="1"/>
          </p:nvPr>
        </p:nvSpPr>
        <p:spPr>
          <a:xfrm>
            <a:off x="8139980" y="1448002"/>
            <a:ext cx="3201753"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256" indent="-310979">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10" name="Title 1">
            <a:extLst>
              <a:ext uri="{FF2B5EF4-FFF2-40B4-BE49-F238E27FC236}">
                <a16:creationId xmlns:a16="http://schemas.microsoft.com/office/drawing/2014/main" id="{D9FC7448-BCAB-5A41-BCC6-12E789D74A2F}"/>
              </a:ext>
            </a:extLst>
          </p:cNvPr>
          <p:cNvSpPr>
            <a:spLocks noGrp="1"/>
          </p:cNvSpPr>
          <p:nvPr>
            <p:ph type="title" hasCustomPrompt="1"/>
          </p:nvPr>
        </p:nvSpPr>
        <p:spPr>
          <a:xfrm>
            <a:off x="837982" y="556052"/>
            <a:ext cx="10675731" cy="480131"/>
          </a:xfrm>
        </p:spPr>
        <p:txBody>
          <a:bodyPr anchor="t" anchorCtr="0">
            <a:spAutoFit/>
          </a:bodyPr>
          <a:lstStyle>
            <a:lvl1pPr>
              <a:defRPr sz="2799" b="0">
                <a:solidFill>
                  <a:schemeClr val="tx1">
                    <a:lumMod val="65000"/>
                    <a:lumOff val="35000"/>
                  </a:schemeClr>
                </a:solidFill>
              </a:defRPr>
            </a:lvl1pPr>
          </a:lstStyle>
          <a:p>
            <a:r>
              <a:rPr lang="en-US"/>
              <a:t>CLICK TO EDIT MASTER TITLE STYLE</a:t>
            </a:r>
          </a:p>
        </p:txBody>
      </p:sp>
      <p:sp>
        <p:nvSpPr>
          <p:cNvPr id="11" name="Footer Placeholder 4">
            <a:extLst>
              <a:ext uri="{FF2B5EF4-FFF2-40B4-BE49-F238E27FC236}">
                <a16:creationId xmlns:a16="http://schemas.microsoft.com/office/drawing/2014/main" id="{4A27D1BC-0D14-2841-8866-720B13FCEE8C}"/>
              </a:ext>
            </a:extLst>
          </p:cNvPr>
          <p:cNvSpPr>
            <a:spLocks noGrp="1"/>
          </p:cNvSpPr>
          <p:nvPr>
            <p:ph type="ftr" sz="quarter" idx="11"/>
          </p:nvPr>
        </p:nvSpPr>
        <p:spPr>
          <a:xfrm>
            <a:off x="842537" y="5726438"/>
            <a:ext cx="10503751" cy="249361"/>
          </a:xfrm>
          <a:prstGeom prst="rect">
            <a:avLst/>
          </a:prstGeom>
        </p:spPr>
        <p:txBody>
          <a:bodyPr vert="horz" lIns="0" tIns="45708" rIns="0" bIns="45708" rtlCol="0" anchor="ctr" anchorCtr="0"/>
          <a:lstStyle>
            <a:lvl1pPr>
              <a:defRPr lang="en-US" sz="900" b="0" dirty="0">
                <a:solidFill>
                  <a:schemeClr val="bg1">
                    <a:lumMod val="50000"/>
                  </a:schemeClr>
                </a:solidFill>
                <a:latin typeface="Arial" panose="020B0604020202020204" pitchFamily="34" charset="0"/>
                <a:cs typeface="Arial" panose="020B0604020202020204" pitchFamily="34" charset="0"/>
              </a:defRPr>
            </a:lvl1pPr>
          </a:lstStyle>
          <a:p>
            <a:endParaRPr lang="en-US"/>
          </a:p>
        </p:txBody>
      </p:sp>
      <p:sp>
        <p:nvSpPr>
          <p:cNvPr id="2" name="Slide Number Placeholder 1">
            <a:extLst>
              <a:ext uri="{FF2B5EF4-FFF2-40B4-BE49-F238E27FC236}">
                <a16:creationId xmlns:a16="http://schemas.microsoft.com/office/drawing/2014/main" id="{FCFE5F5D-3EC0-0BF3-02EF-A8A2EEABD68C}"/>
              </a:ext>
            </a:extLst>
          </p:cNvPr>
          <p:cNvSpPr>
            <a:spLocks noGrp="1"/>
          </p:cNvSpPr>
          <p:nvPr>
            <p:ph type="sldNum" sz="quarter" idx="17"/>
          </p:nvPr>
        </p:nvSpPr>
        <p:spPr/>
        <p:txBody>
          <a:bodyPr/>
          <a:lstStyle/>
          <a:p>
            <a:fld id="{D61AABEC-672F-4B68-B914-690DA978312C}" type="slidenum">
              <a:rPr lang="en-US" smtClean="0"/>
              <a:pPr/>
              <a:t>‹#›</a:t>
            </a:fld>
            <a:endParaRPr lang="en-US"/>
          </a:p>
        </p:txBody>
      </p:sp>
    </p:spTree>
    <p:extLst>
      <p:ext uri="{BB962C8B-B14F-4D97-AF65-F5344CB8AC3E}">
        <p14:creationId xmlns:p14="http://schemas.microsoft.com/office/powerpoint/2010/main" val="396013245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755380B-11E3-49F7-CE38-030599F8294B}"/>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1" y="758538"/>
            <a:ext cx="2029162" cy="59228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6" name="TextBox 5">
            <a:extLst>
              <a:ext uri="{FF2B5EF4-FFF2-40B4-BE49-F238E27FC236}">
                <a16:creationId xmlns:a16="http://schemas.microsoft.com/office/drawing/2014/main" id="{5C589F31-EF95-B787-AAC6-10446394CE4A}"/>
              </a:ext>
            </a:extLst>
          </p:cNvPr>
          <p:cNvSpPr txBox="1">
            <a:spLocks noGrp="1" noRot="1" noMove="1" noResize="1" noEditPoints="1" noAdjustHandles="1" noChangeArrowheads="1" noChangeShapeType="1"/>
          </p:cNvSpPr>
          <p:nvPr userDrawn="1"/>
        </p:nvSpPr>
        <p:spPr bwMode="auto">
          <a:xfrm>
            <a:off x="837982" y="758538"/>
            <a:ext cx="1191181" cy="561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a:lnSpc>
                <a:spcPct val="120000"/>
              </a:lnSpc>
            </a:pPr>
            <a:r>
              <a:rPr lang="en-US" sz="2799" b="1">
                <a:solidFill>
                  <a:schemeClr val="bg1"/>
                </a:solidFill>
                <a:latin typeface="+mj-lt"/>
                <a:cs typeface="Arial"/>
              </a:rPr>
              <a:t>NEW</a:t>
            </a:r>
            <a:endParaRPr lang="en-US" sz="2799">
              <a:solidFill>
                <a:schemeClr val="tx1">
                  <a:lumMod val="65000"/>
                  <a:lumOff val="35000"/>
                </a:schemeClr>
              </a:solidFill>
              <a:latin typeface="Arial" panose="020B0604020202020204" pitchFamily="34" charset="0"/>
              <a:cs typeface="Arial" panose="020B0604020202020204" pitchFamily="34" charset="0"/>
            </a:endParaRPr>
          </a:p>
        </p:txBody>
      </p:sp>
      <p:sp>
        <p:nvSpPr>
          <p:cNvPr id="7" name="Title 4">
            <a:extLst>
              <a:ext uri="{FF2B5EF4-FFF2-40B4-BE49-F238E27FC236}">
                <a16:creationId xmlns:a16="http://schemas.microsoft.com/office/drawing/2014/main" id="{916A256C-3858-5AD0-033B-B3A01FB0FF6B}"/>
              </a:ext>
            </a:extLst>
          </p:cNvPr>
          <p:cNvSpPr>
            <a:spLocks noGrp="1"/>
          </p:cNvSpPr>
          <p:nvPr>
            <p:ph type="title"/>
          </p:nvPr>
        </p:nvSpPr>
        <p:spPr>
          <a:xfrm>
            <a:off x="835978" y="1449717"/>
            <a:ext cx="3277751" cy="1518804"/>
          </a:xfrm>
        </p:spPr>
        <p:txBody>
          <a:bodyPr vert="horz" lIns="91440" tIns="45720" rIns="91440" bIns="45720" rtlCol="0" anchor="ctr" anchorCtr="0">
            <a:noAutofit/>
          </a:bodyPr>
          <a:lstStyle>
            <a:lvl1pPr>
              <a:defRPr sz="3599"/>
            </a:lvl1pPr>
          </a:lstStyle>
          <a:p>
            <a:pPr defTabSz="914126"/>
            <a:r>
              <a:rPr lang="en-US">
                <a:solidFill>
                  <a:schemeClr val="tx2"/>
                </a:solidFill>
                <a:latin typeface="+mj-lt"/>
                <a:cs typeface="Arial"/>
              </a:rPr>
              <a:t>APPRENTICE TRAILBLAZER </a:t>
            </a:r>
            <a:r>
              <a:rPr lang="en-US" b="1">
                <a:solidFill>
                  <a:schemeClr val="accent5"/>
                </a:solidFill>
                <a:latin typeface="+mj-lt"/>
                <a:cs typeface="Arial"/>
              </a:rPr>
              <a:t>LOGO</a:t>
            </a:r>
            <a:endParaRPr lang="en-US" b="1" kern="1200">
              <a:solidFill>
                <a:schemeClr val="accent5"/>
              </a:solidFill>
              <a:latin typeface="+mj-lt"/>
              <a:cs typeface="Arial"/>
            </a:endParaRPr>
          </a:p>
        </p:txBody>
      </p:sp>
      <p:pic>
        <p:nvPicPr>
          <p:cNvPr id="5" name="Picture 4" descr="The Apprentice Trailblazer logo is in the shape of the letter A with a pathway and sun in the image. It is red, white, and blue. Words read as &quot;Apprentice Trailblazer: Innovators, Trendsetters, and Future Leaders&quot;">
            <a:extLst>
              <a:ext uri="{FF2B5EF4-FFF2-40B4-BE49-F238E27FC236}">
                <a16:creationId xmlns:a16="http://schemas.microsoft.com/office/drawing/2014/main" id="{1814D13D-4BBD-66D2-F423-1EFF92ADDB05}"/>
              </a:ext>
            </a:extLst>
          </p:cNvPr>
          <p:cNvPicPr>
            <a:picLocks noGrp="1" noRot="1" noChangeAspect="1" noMove="1" noResize="1" noEditPoints="1" noAdjustHandles="1" noChangeArrowheads="1" noChangeShapeType="1" noCrop="1"/>
          </p:cNvPicPr>
          <p:nvPr userDrawn="1"/>
        </p:nvPicPr>
        <p:blipFill>
          <a:blip r:embed="rId2" cstate="email">
            <a:extLst>
              <a:ext uri="{28A0092B-C50C-407E-A947-70E740481C1C}">
                <a14:useLocalDpi xmlns:a14="http://schemas.microsoft.com/office/drawing/2010/main"/>
              </a:ext>
            </a:extLst>
          </a:blip>
          <a:stretch>
            <a:fillRect/>
          </a:stretch>
        </p:blipFill>
        <p:spPr>
          <a:xfrm>
            <a:off x="6238576" y="407814"/>
            <a:ext cx="2925829" cy="2877679"/>
          </a:xfrm>
          <a:prstGeom prst="rect">
            <a:avLst/>
          </a:prstGeom>
        </p:spPr>
      </p:pic>
      <p:sp>
        <p:nvSpPr>
          <p:cNvPr id="3" name="Rectangle 2">
            <a:extLst>
              <a:ext uri="{FF2B5EF4-FFF2-40B4-BE49-F238E27FC236}">
                <a16:creationId xmlns:a16="http://schemas.microsoft.com/office/drawing/2014/main" id="{F3D6CCBB-02A2-0CBA-BCE3-23D4A8BF6690}"/>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userDrawn="1"/>
        </p:nvSpPr>
        <p:spPr>
          <a:xfrm>
            <a:off x="11824247" y="3"/>
            <a:ext cx="362993" cy="6857997"/>
          </a:xfrm>
          <a:prstGeom prst="rect">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solidFill>
                <a:schemeClr val="accent5"/>
              </a:solidFill>
            </a:endParaRPr>
          </a:p>
        </p:txBody>
      </p:sp>
      <p:sp>
        <p:nvSpPr>
          <p:cNvPr id="9" name="Slide Number Placeholder 8">
            <a:extLst>
              <a:ext uri="{FF2B5EF4-FFF2-40B4-BE49-F238E27FC236}">
                <a16:creationId xmlns:a16="http://schemas.microsoft.com/office/drawing/2014/main" id="{04061D1E-13A1-FB3C-6265-10C417FAD510}"/>
              </a:ext>
            </a:extLst>
          </p:cNvPr>
          <p:cNvSpPr>
            <a:spLocks noGrp="1"/>
          </p:cNvSpPr>
          <p:nvPr>
            <p:ph type="sldNum" sz="quarter" idx="10"/>
          </p:nvPr>
        </p:nvSpPr>
        <p:spPr/>
        <p:txBody>
          <a:bodyPr/>
          <a:lstStyle/>
          <a:p>
            <a:fld id="{D61AABEC-672F-4B68-B914-690DA978312C}" type="slidenum">
              <a:rPr lang="en-US" smtClean="0"/>
              <a:pPr/>
              <a:t>‹#›</a:t>
            </a:fld>
            <a:endParaRPr lang="en-US"/>
          </a:p>
        </p:txBody>
      </p:sp>
    </p:spTree>
    <p:extLst>
      <p:ext uri="{BB962C8B-B14F-4D97-AF65-F5344CB8AC3E}">
        <p14:creationId xmlns:p14="http://schemas.microsoft.com/office/powerpoint/2010/main" val="298589270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1"/>
            <a:ext cx="12188825" cy="6858000"/>
          </a:xfrm>
          <a:solidFill>
            <a:schemeClr val="bg1">
              <a:lumMod val="95000"/>
            </a:schemeClr>
          </a:solidFill>
        </p:spPr>
        <p:txBody>
          <a:bodyPr rtlCol="0">
            <a:normAutofit/>
          </a:bodyPr>
          <a:lstStyle>
            <a:lvl1pPr>
              <a:defRPr sz="1400"/>
            </a:lvl1pPr>
          </a:lstStyle>
          <a:p>
            <a:pPr lvl="0"/>
            <a:r>
              <a:rPr lang="en-US" noProof="0"/>
              <a:t>Click icon to add picture</a:t>
            </a:r>
          </a:p>
        </p:txBody>
      </p:sp>
      <p:sp>
        <p:nvSpPr>
          <p:cNvPr id="4" name="Slide Number Placeholder 5">
            <a:extLst>
              <a:ext uri="{FF2B5EF4-FFF2-40B4-BE49-F238E27FC236}">
                <a16:creationId xmlns:a16="http://schemas.microsoft.com/office/drawing/2014/main" id="{46938C11-B6DF-6246-8163-A3A3054161F2}"/>
              </a:ext>
            </a:extLst>
          </p:cNvPr>
          <p:cNvSpPr>
            <a:spLocks noGrp="1"/>
          </p:cNvSpPr>
          <p:nvPr>
            <p:ph type="sldNum" sz="quarter" idx="4"/>
          </p:nvPr>
        </p:nvSpPr>
        <p:spPr>
          <a:xfrm>
            <a:off x="842536" y="6215445"/>
            <a:ext cx="352792" cy="365125"/>
          </a:xfrm>
          <a:prstGeom prst="rect">
            <a:avLst/>
          </a:prstGeom>
        </p:spPr>
        <p:txBody>
          <a:bodyPr vert="horz" lIns="0" tIns="45708" rIns="0" bIns="45708" rtlCol="0" anchor="ctr"/>
          <a:lstStyle>
            <a:lvl1pPr algn="l">
              <a:defRPr lang="en-GB" sz="900" b="0" smtClean="0">
                <a:solidFill>
                  <a:schemeClr val="bg1">
                    <a:lumMod val="50000"/>
                  </a:schemeClr>
                </a:solidFill>
                <a:latin typeface="Arial" panose="020B0604020202020204" pitchFamily="34" charset="0"/>
                <a:cs typeface="Arial" panose="020B0604020202020204" pitchFamily="34" charset="0"/>
              </a:defRPr>
            </a:lvl1pPr>
          </a:lstStyle>
          <a:p>
            <a:fld id="{D61AABEC-672F-4B68-B914-690DA978312C}" type="slidenum">
              <a:rPr lang="en-US" smtClean="0"/>
              <a:pPr/>
              <a:t>‹#›</a:t>
            </a:fld>
            <a:endParaRPr lang="en-US"/>
          </a:p>
        </p:txBody>
      </p:sp>
    </p:spTree>
    <p:extLst>
      <p:ext uri="{BB962C8B-B14F-4D97-AF65-F5344CB8AC3E}">
        <p14:creationId xmlns:p14="http://schemas.microsoft.com/office/powerpoint/2010/main" val="1885553236"/>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Placeholder-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5E2E847-FE08-6A98-311B-DCA37E983001}"/>
              </a:ext>
            </a:extLst>
          </p:cNvPr>
          <p:cNvSpPr/>
          <p:nvPr userDrawn="1"/>
        </p:nvSpPr>
        <p:spPr>
          <a:xfrm>
            <a:off x="-10960" y="-1"/>
            <a:ext cx="2674091" cy="6876086"/>
          </a:xfrm>
          <a:prstGeom prst="rect">
            <a:avLst/>
          </a:prstGeom>
          <a:solidFill>
            <a:srgbClr val="016375">
              <a:alpha val="69804"/>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5" name="Rectangle 4">
            <a:extLst>
              <a:ext uri="{FF2B5EF4-FFF2-40B4-BE49-F238E27FC236}">
                <a16:creationId xmlns:a16="http://schemas.microsoft.com/office/drawing/2014/main" id="{319D8ADB-E6B2-EAAE-206B-91FE8307395E}"/>
              </a:ext>
            </a:extLst>
          </p:cNvPr>
          <p:cNvSpPr/>
          <p:nvPr userDrawn="1"/>
        </p:nvSpPr>
        <p:spPr>
          <a:xfrm>
            <a:off x="2663132" y="9646"/>
            <a:ext cx="9148568" cy="6866429"/>
          </a:xfrm>
          <a:prstGeom prst="rect">
            <a:avLst/>
          </a:prstGeom>
          <a:solidFill>
            <a:schemeClr val="bg1">
              <a:alpha val="88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cxnSp>
        <p:nvCxnSpPr>
          <p:cNvPr id="6" name="Straight Connector 5">
            <a:extLst>
              <a:ext uri="{FF2B5EF4-FFF2-40B4-BE49-F238E27FC236}">
                <a16:creationId xmlns:a16="http://schemas.microsoft.com/office/drawing/2014/main" id="{3C4D54FF-8E14-3ACD-BBD8-896E42DC764C}"/>
              </a:ext>
            </a:extLst>
          </p:cNvPr>
          <p:cNvCxnSpPr>
            <a:cxnSpLocks/>
          </p:cNvCxnSpPr>
          <p:nvPr userDrawn="1"/>
        </p:nvCxnSpPr>
        <p:spPr>
          <a:xfrm>
            <a:off x="3959099" y="3991507"/>
            <a:ext cx="305492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7" name="Picture 6" descr="Apprenticeship Ambassador program logo graphic, located in the lower center of the page.&#10;">
            <a:extLst>
              <a:ext uri="{FF2B5EF4-FFF2-40B4-BE49-F238E27FC236}">
                <a16:creationId xmlns:a16="http://schemas.microsoft.com/office/drawing/2014/main" id="{32C706FE-657E-988A-72CA-C3BED5FFCFD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3608823" y="4823046"/>
            <a:ext cx="4264056" cy="1244122"/>
          </a:xfrm>
          <a:prstGeom prst="rect">
            <a:avLst/>
          </a:prstGeom>
          <a:effectLst/>
        </p:spPr>
      </p:pic>
      <p:pic>
        <p:nvPicPr>
          <p:cNvPr id="8" name="Picture 7" descr="A picture containing the Department of Labor seal. The image is in the lower right corner.">
            <a:extLst>
              <a:ext uri="{FF2B5EF4-FFF2-40B4-BE49-F238E27FC236}">
                <a16:creationId xmlns:a16="http://schemas.microsoft.com/office/drawing/2014/main" id="{489BD4B0-0398-67FB-40FB-05DAD483FE1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035527" y="4674670"/>
            <a:ext cx="1317289" cy="1253946"/>
          </a:xfrm>
          <a:prstGeom prst="rect">
            <a:avLst/>
          </a:prstGeom>
        </p:spPr>
      </p:pic>
    </p:spTree>
    <p:extLst>
      <p:ext uri="{BB962C8B-B14F-4D97-AF65-F5344CB8AC3E}">
        <p14:creationId xmlns:p14="http://schemas.microsoft.com/office/powerpoint/2010/main" val="4001189671"/>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383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Title Only">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4DD8E947-4754-8340-9527-945C0F1FC6A7}"/>
              </a:ext>
            </a:extLst>
          </p:cNvPr>
          <p:cNvSpPr>
            <a:spLocks noGrp="1"/>
          </p:cNvSpPr>
          <p:nvPr>
            <p:ph type="ftr" sz="quarter" idx="11"/>
          </p:nvPr>
        </p:nvSpPr>
        <p:spPr>
          <a:xfrm>
            <a:off x="842538" y="5726440"/>
            <a:ext cx="10503751" cy="249361"/>
          </a:xfrm>
          <a:prstGeom prst="rect">
            <a:avLst/>
          </a:prstGeom>
        </p:spPr>
        <p:txBody>
          <a:bodyPr vert="horz" lIns="0" tIns="45708" rIns="0" bIns="45708" rtlCol="0" anchor="ctr" anchorCtr="0"/>
          <a:lstStyle>
            <a:lvl1pPr>
              <a:defRPr lang="en-US" sz="900" b="0" dirty="0">
                <a:solidFill>
                  <a:schemeClr val="bg1">
                    <a:lumMod val="50000"/>
                  </a:schemeClr>
                </a:solidFill>
                <a:latin typeface="Arial" panose="020B0604020202020204" pitchFamily="34" charset="0"/>
                <a:cs typeface="Arial" panose="020B0604020202020204" pitchFamily="34" charset="0"/>
              </a:defRPr>
            </a:lvl1pPr>
          </a:lstStyle>
          <a:p>
            <a:endParaRPr lang="en-NZ"/>
          </a:p>
        </p:txBody>
      </p:sp>
      <p:sp>
        <p:nvSpPr>
          <p:cNvPr id="5" name="Title 1">
            <a:extLst>
              <a:ext uri="{FF2B5EF4-FFF2-40B4-BE49-F238E27FC236}">
                <a16:creationId xmlns:a16="http://schemas.microsoft.com/office/drawing/2014/main" id="{E54027AB-D885-DF4F-9445-717B8E8FBE26}"/>
              </a:ext>
            </a:extLst>
          </p:cNvPr>
          <p:cNvSpPr>
            <a:spLocks noGrp="1"/>
          </p:cNvSpPr>
          <p:nvPr>
            <p:ph type="title" hasCustomPrompt="1"/>
          </p:nvPr>
        </p:nvSpPr>
        <p:spPr>
          <a:xfrm>
            <a:off x="837983" y="556051"/>
            <a:ext cx="10675731" cy="652305"/>
          </a:xfrm>
        </p:spPr>
        <p:txBody>
          <a:bodyPr anchor="t" anchorCtr="0">
            <a:normAutofit/>
          </a:bodyPr>
          <a:lstStyle>
            <a:lvl1pPr>
              <a:defRPr sz="2998" b="0">
                <a:solidFill>
                  <a:schemeClr val="tx1">
                    <a:lumMod val="65000"/>
                    <a:lumOff val="35000"/>
                  </a:schemeClr>
                </a:solidFill>
              </a:defRPr>
            </a:lvl1pPr>
          </a:lstStyle>
          <a:p>
            <a:r>
              <a:rPr lang="en-US"/>
              <a:t>CLICK TO EDIT MASTER TITLE STYLE</a:t>
            </a:r>
          </a:p>
        </p:txBody>
      </p:sp>
      <p:sp>
        <p:nvSpPr>
          <p:cNvPr id="2" name="Slide Number Placeholder 1">
            <a:extLst>
              <a:ext uri="{FF2B5EF4-FFF2-40B4-BE49-F238E27FC236}">
                <a16:creationId xmlns:a16="http://schemas.microsoft.com/office/drawing/2014/main" id="{95F9A16D-5667-9C31-3228-78C6202BCD3E}"/>
              </a:ext>
            </a:extLst>
          </p:cNvPr>
          <p:cNvSpPr>
            <a:spLocks noGrp="1"/>
          </p:cNvSpPr>
          <p:nvPr>
            <p:ph type="sldNum" sz="quarter" idx="12"/>
          </p:nvPr>
        </p:nvSpPr>
        <p:spPr/>
        <p:txBody>
          <a:bodyPr/>
          <a:lstStyle/>
          <a:p>
            <a:fld id="{D61AABEC-672F-4B68-B914-690DA978312C}" type="slidenum">
              <a:rPr lang="en-US" smtClean="0"/>
              <a:pPr/>
              <a:t>‹#›</a:t>
            </a:fld>
            <a:endParaRPr lang="en-US"/>
          </a:p>
        </p:txBody>
      </p:sp>
    </p:spTree>
    <p:extLst>
      <p:ext uri="{BB962C8B-B14F-4D97-AF65-F5344CB8AC3E}">
        <p14:creationId xmlns:p14="http://schemas.microsoft.com/office/powerpoint/2010/main" val="362814494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2200C28-C09D-D91C-C31C-FB4B2FB61E1F}"/>
              </a:ext>
            </a:extLst>
          </p:cNvPr>
          <p:cNvSpPr>
            <a:spLocks noGrp="1"/>
          </p:cNvSpPr>
          <p:nvPr>
            <p:ph type="pic" sz="quarter" idx="15"/>
          </p:nvPr>
        </p:nvSpPr>
        <p:spPr>
          <a:xfrm>
            <a:off x="-209378" y="0"/>
            <a:ext cx="4577158" cy="6858000"/>
          </a:xfrm>
          <a:pattFill prst="pct20">
            <a:fgClr>
              <a:schemeClr val="bg2"/>
            </a:fgClr>
            <a:bgClr>
              <a:schemeClr val="bg1"/>
            </a:bgClr>
          </a:pattFill>
        </p:spPr>
        <p:txBody>
          <a:bodyPr/>
          <a:lstStyle/>
          <a:p>
            <a:r>
              <a:rPr lang="en-US"/>
              <a:t>Click icon to add picture</a:t>
            </a:r>
          </a:p>
        </p:txBody>
      </p:sp>
      <p:sp>
        <p:nvSpPr>
          <p:cNvPr id="11" name="Content Placeholder 2">
            <a:extLst>
              <a:ext uri="{FF2B5EF4-FFF2-40B4-BE49-F238E27FC236}">
                <a16:creationId xmlns:a16="http://schemas.microsoft.com/office/drawing/2014/main" id="{580F8FBD-70BE-D64B-A605-9444670B776E}"/>
              </a:ext>
            </a:extLst>
          </p:cNvPr>
          <p:cNvSpPr>
            <a:spLocks noGrp="1"/>
          </p:cNvSpPr>
          <p:nvPr>
            <p:ph idx="13" hasCustomPrompt="1"/>
          </p:nvPr>
        </p:nvSpPr>
        <p:spPr>
          <a:xfrm>
            <a:off x="5100757" y="2279374"/>
            <a:ext cx="2967715" cy="3207416"/>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123" indent="-310886">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12" name="Content Placeholder 2">
            <a:extLst>
              <a:ext uri="{FF2B5EF4-FFF2-40B4-BE49-F238E27FC236}">
                <a16:creationId xmlns:a16="http://schemas.microsoft.com/office/drawing/2014/main" id="{F8054575-B9FB-3747-9C58-26000E9E51EA}"/>
              </a:ext>
            </a:extLst>
          </p:cNvPr>
          <p:cNvSpPr>
            <a:spLocks noGrp="1"/>
          </p:cNvSpPr>
          <p:nvPr>
            <p:ph idx="14" hasCustomPrompt="1"/>
          </p:nvPr>
        </p:nvSpPr>
        <p:spPr>
          <a:xfrm>
            <a:off x="8545999" y="2278474"/>
            <a:ext cx="2967715" cy="3207416"/>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123" indent="-310886">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8" name="Footer Placeholder 4">
            <a:extLst>
              <a:ext uri="{FF2B5EF4-FFF2-40B4-BE49-F238E27FC236}">
                <a16:creationId xmlns:a16="http://schemas.microsoft.com/office/drawing/2014/main" id="{4DD8E947-4754-8340-9527-945C0F1FC6A7}"/>
              </a:ext>
            </a:extLst>
          </p:cNvPr>
          <p:cNvSpPr>
            <a:spLocks noGrp="1"/>
          </p:cNvSpPr>
          <p:nvPr>
            <p:ph type="ftr" sz="quarter" idx="11"/>
          </p:nvPr>
        </p:nvSpPr>
        <p:spPr>
          <a:xfrm>
            <a:off x="5100759" y="5726437"/>
            <a:ext cx="6245530" cy="316554"/>
          </a:xfrm>
          <a:prstGeom prst="rect">
            <a:avLst/>
          </a:prstGeom>
        </p:spPr>
        <p:txBody>
          <a:bodyPr vert="horz" lIns="0" tIns="45708" rIns="0" bIns="45708" rtlCol="0" anchor="ctr" anchorCtr="0"/>
          <a:lstStyle>
            <a:lvl1pPr>
              <a:defRPr lang="en-US" sz="900" b="0" dirty="0">
                <a:solidFill>
                  <a:schemeClr val="bg1">
                    <a:lumMod val="50000"/>
                  </a:schemeClr>
                </a:solidFill>
                <a:latin typeface="Arial" panose="020B0604020202020204" pitchFamily="34" charset="0"/>
                <a:cs typeface="Arial" panose="020B0604020202020204" pitchFamily="34" charset="0"/>
              </a:defRPr>
            </a:lvl1pPr>
          </a:lstStyle>
          <a:p>
            <a:endParaRPr lang="en-NZ"/>
          </a:p>
        </p:txBody>
      </p:sp>
      <p:sp>
        <p:nvSpPr>
          <p:cNvPr id="13" name="Title 1">
            <a:extLst>
              <a:ext uri="{FF2B5EF4-FFF2-40B4-BE49-F238E27FC236}">
                <a16:creationId xmlns:a16="http://schemas.microsoft.com/office/drawing/2014/main" id="{D7BD7F25-9F15-114B-BB2E-E8CF3CE50C38}"/>
              </a:ext>
            </a:extLst>
          </p:cNvPr>
          <p:cNvSpPr>
            <a:spLocks noGrp="1"/>
          </p:cNvSpPr>
          <p:nvPr>
            <p:ph type="title" hasCustomPrompt="1"/>
          </p:nvPr>
        </p:nvSpPr>
        <p:spPr>
          <a:xfrm>
            <a:off x="5100759" y="1371213"/>
            <a:ext cx="6412955" cy="652305"/>
          </a:xfrm>
        </p:spPr>
        <p:txBody>
          <a:bodyPr anchor="t" anchorCtr="0">
            <a:normAutofit/>
          </a:bodyPr>
          <a:lstStyle>
            <a:lvl1pPr>
              <a:defRPr sz="2399" b="0">
                <a:solidFill>
                  <a:schemeClr val="tx1">
                    <a:lumMod val="65000"/>
                    <a:lumOff val="35000"/>
                  </a:schemeClr>
                </a:solidFill>
              </a:defRPr>
            </a:lvl1pPr>
          </a:lstStyle>
          <a:p>
            <a:r>
              <a:rPr lang="en-US"/>
              <a:t>CLICK TO EDIT MASTER TITLE STYLE</a:t>
            </a:r>
          </a:p>
        </p:txBody>
      </p:sp>
      <p:sp>
        <p:nvSpPr>
          <p:cNvPr id="6" name="Slide Number Placeholder 5">
            <a:extLst>
              <a:ext uri="{FF2B5EF4-FFF2-40B4-BE49-F238E27FC236}">
                <a16:creationId xmlns:a16="http://schemas.microsoft.com/office/drawing/2014/main" id="{95408468-2CD4-157C-1D2D-614765B2DBE5}"/>
              </a:ext>
            </a:extLst>
          </p:cNvPr>
          <p:cNvSpPr>
            <a:spLocks noGrp="1"/>
          </p:cNvSpPr>
          <p:nvPr>
            <p:ph type="sldNum" sz="quarter" idx="16"/>
          </p:nvPr>
        </p:nvSpPr>
        <p:spPr/>
        <p:txBody>
          <a:bodyPr/>
          <a:lstStyle/>
          <a:p>
            <a:fld id="{D61AABEC-672F-4B68-B914-690DA978312C}" type="slidenum">
              <a:rPr lang="en-US" smtClean="0"/>
              <a:pPr/>
              <a:t>‹#›</a:t>
            </a:fld>
            <a:endParaRPr lang="en-US"/>
          </a:p>
        </p:txBody>
      </p:sp>
    </p:spTree>
    <p:extLst>
      <p:ext uri="{BB962C8B-B14F-4D97-AF65-F5344CB8AC3E}">
        <p14:creationId xmlns:p14="http://schemas.microsoft.com/office/powerpoint/2010/main" val="7803574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Title and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01DC10E-FDEF-2DF1-83F2-89239D04061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userDrawn="1"/>
        </p:nvPicPr>
        <p:blipFill rotWithShape="1">
          <a:blip r:embed="rId2" cstate="email">
            <a:extLst>
              <a:ext uri="{28A0092B-C50C-407E-A947-70E740481C1C}">
                <a14:useLocalDpi xmlns:a14="http://schemas.microsoft.com/office/drawing/2010/main"/>
              </a:ext>
            </a:extLst>
          </a:blip>
          <a:srcRect/>
          <a:stretch/>
        </p:blipFill>
        <p:spPr>
          <a:xfrm>
            <a:off x="-4311" y="0"/>
            <a:ext cx="4660938" cy="6863874"/>
          </a:xfrm>
          <a:prstGeom prst="rect">
            <a:avLst/>
          </a:prstGeom>
        </p:spPr>
      </p:pic>
      <p:sp>
        <p:nvSpPr>
          <p:cNvPr id="13" name="Title 1">
            <a:extLst>
              <a:ext uri="{FF2B5EF4-FFF2-40B4-BE49-F238E27FC236}">
                <a16:creationId xmlns:a16="http://schemas.microsoft.com/office/drawing/2014/main" id="{D7BD7F25-9F15-114B-BB2E-E8CF3CE50C38}"/>
              </a:ext>
            </a:extLst>
          </p:cNvPr>
          <p:cNvSpPr>
            <a:spLocks noGrp="1"/>
          </p:cNvSpPr>
          <p:nvPr>
            <p:ph type="title" hasCustomPrompt="1"/>
          </p:nvPr>
        </p:nvSpPr>
        <p:spPr>
          <a:xfrm>
            <a:off x="5100759" y="480878"/>
            <a:ext cx="6462616" cy="845648"/>
          </a:xfrm>
        </p:spPr>
        <p:txBody>
          <a:bodyPr vert="horz" lIns="91440" tIns="45720" rIns="91440" bIns="45720" rtlCol="0" anchor="ctr">
            <a:normAutofit fontScale="77500" lnSpcReduction="20000"/>
          </a:bodyPr>
          <a:lstStyle>
            <a:lvl1pPr>
              <a:defRPr lang="en-US">
                <a:solidFill>
                  <a:schemeClr val="tx2"/>
                </a:solidFill>
                <a:latin typeface="Arial"/>
                <a:cs typeface="Arial"/>
              </a:defRPr>
            </a:lvl1pPr>
          </a:lstStyle>
          <a:p>
            <a:pPr marL="0" lvl="0"/>
            <a:r>
              <a:rPr lang="en-US"/>
              <a:t>CLICK TO EDIT MASTER TITLE STYLE</a:t>
            </a:r>
          </a:p>
        </p:txBody>
      </p:sp>
      <p:sp>
        <p:nvSpPr>
          <p:cNvPr id="6" name="Content Placeholder 1">
            <a:extLst>
              <a:ext uri="{FF2B5EF4-FFF2-40B4-BE49-F238E27FC236}">
                <a16:creationId xmlns:a16="http://schemas.microsoft.com/office/drawing/2014/main" id="{7084006B-C3F0-74D3-D2A0-667EB8409667}"/>
              </a:ext>
            </a:extLst>
          </p:cNvPr>
          <p:cNvSpPr>
            <a:spLocks noGrp="1"/>
          </p:cNvSpPr>
          <p:nvPr>
            <p:ph idx="15"/>
          </p:nvPr>
        </p:nvSpPr>
        <p:spPr>
          <a:xfrm>
            <a:off x="5100757" y="1347839"/>
            <a:ext cx="6462617" cy="346817"/>
          </a:xfrm>
        </p:spPr>
        <p:txBody>
          <a:bodyPr vert="horz" lIns="91440" tIns="45720" rIns="91440" bIns="45720" rtlCol="0" anchor="ctr">
            <a:normAutofit/>
          </a:bodyPr>
          <a:lstStyle>
            <a:lvl1pPr marL="0" indent="0">
              <a:buNone/>
              <a:defRPr/>
            </a:lvl1pPr>
          </a:lstStyle>
          <a:p>
            <a:pPr defTabSz="914126">
              <a:lnSpc>
                <a:spcPct val="90000"/>
              </a:lnSpc>
            </a:pPr>
            <a:r>
              <a:rPr lang="en-US" sz="1799" b="1">
                <a:solidFill>
                  <a:schemeClr val="accent1"/>
                </a:solidFill>
                <a:latin typeface="+mn-lt"/>
                <a:cs typeface="+mn-cs"/>
              </a:rPr>
              <a:t>John Ladd, Office of Apprenticeship (OA) Administrator</a:t>
            </a:r>
          </a:p>
        </p:txBody>
      </p:sp>
      <p:sp>
        <p:nvSpPr>
          <p:cNvPr id="10" name="Content Placeholder 9">
            <a:extLst>
              <a:ext uri="{FF2B5EF4-FFF2-40B4-BE49-F238E27FC236}">
                <a16:creationId xmlns:a16="http://schemas.microsoft.com/office/drawing/2014/main" id="{D49DAA54-2F89-9E2B-FD98-05D9708E85FB}"/>
              </a:ext>
            </a:extLst>
          </p:cNvPr>
          <p:cNvSpPr>
            <a:spLocks noGrp="1"/>
          </p:cNvSpPr>
          <p:nvPr>
            <p:ph sz="quarter" idx="16"/>
          </p:nvPr>
        </p:nvSpPr>
        <p:spPr>
          <a:xfrm>
            <a:off x="5100896" y="1833563"/>
            <a:ext cx="6462617" cy="4267200"/>
          </a:xfrm>
        </p:spPr>
        <p:txBody>
          <a:bodyPr/>
          <a:lstStyle>
            <a:lvl1pPr>
              <a:defRPr lang="en-US" sz="2199" kern="1200" dirty="0" smtClean="0">
                <a:solidFill>
                  <a:schemeClr val="dk1"/>
                </a:solidFill>
                <a:effectLst/>
                <a:latin typeface="+mn-lt"/>
                <a:ea typeface="+mn-ea"/>
                <a:cs typeface="+mn-cs"/>
              </a:defRPr>
            </a:lvl1pPr>
            <a:lvl2pPr>
              <a:defRPr lang="en-US" sz="2199" kern="1200" dirty="0" smtClean="0">
                <a:solidFill>
                  <a:schemeClr val="dk1"/>
                </a:solidFill>
                <a:effectLst/>
                <a:latin typeface="+mn-lt"/>
                <a:ea typeface="+mn-ea"/>
                <a:cs typeface="+mn-cs"/>
              </a:defRPr>
            </a:lvl2pPr>
            <a:lvl3pPr marL="685388" indent="-228462">
              <a:defRPr/>
            </a:lvl3pPr>
            <a:lvl4pPr marL="685388" indent="-228462">
              <a:defRPr/>
            </a:lvl4pPr>
            <a:lvl5pPr marL="685388" indent="-228462">
              <a:defRPr/>
            </a:lvl5pPr>
          </a:lstStyle>
          <a:p>
            <a:pPr lvl="0"/>
            <a:r>
              <a:rPr lang="en-US"/>
              <a:t>Click to edit Master text styles</a:t>
            </a:r>
          </a:p>
          <a:p>
            <a:pPr lvl="1"/>
            <a:r>
              <a:rPr lang="en-US"/>
              <a:t>Second level</a:t>
            </a:r>
          </a:p>
          <a:p>
            <a:pPr marL="685388" lvl="1" indent="-228462" algn="l" defTabSz="913852" rtl="0" eaLnBrk="1" latinLnBrk="0" hangingPunct="1">
              <a:lnSpc>
                <a:spcPct val="90000"/>
              </a:lnSpc>
              <a:spcBef>
                <a:spcPts val="500"/>
              </a:spcBef>
              <a:buFont typeface="Arial" panose="020B0604020202020204" pitchFamily="34" charset="0"/>
              <a:buChar char="•"/>
            </a:pPr>
            <a:r>
              <a:rPr lang="en-US"/>
              <a:t>Third level</a:t>
            </a:r>
          </a:p>
          <a:p>
            <a:pPr marL="685388" lvl="1" indent="-228462" algn="l" defTabSz="913852" rtl="0" eaLnBrk="1" latinLnBrk="0" hangingPunct="1">
              <a:lnSpc>
                <a:spcPct val="90000"/>
              </a:lnSpc>
              <a:spcBef>
                <a:spcPts val="500"/>
              </a:spcBef>
              <a:buFont typeface="Arial" panose="020B0604020202020204" pitchFamily="34" charset="0"/>
              <a:buChar char="•"/>
            </a:pPr>
            <a:r>
              <a:rPr lang="en-US"/>
              <a:t>Fourth level</a:t>
            </a:r>
          </a:p>
          <a:p>
            <a:pPr marL="685388" lvl="1" indent="-228462" algn="l" defTabSz="913852" rtl="0" eaLnBrk="1" latinLnBrk="0" hangingPunct="1">
              <a:lnSpc>
                <a:spcPct val="90000"/>
              </a:lnSpc>
              <a:spcBef>
                <a:spcPts val="500"/>
              </a:spcBef>
              <a:buFont typeface="Arial" panose="020B0604020202020204" pitchFamily="34" charset="0"/>
              <a:buChar char="•"/>
            </a:pPr>
            <a:r>
              <a:rPr lang="en-US"/>
              <a:t>Fifth level</a:t>
            </a:r>
          </a:p>
        </p:txBody>
      </p:sp>
      <p:sp>
        <p:nvSpPr>
          <p:cNvPr id="14" name="Slide Number Placeholder 13">
            <a:extLst>
              <a:ext uri="{FF2B5EF4-FFF2-40B4-BE49-F238E27FC236}">
                <a16:creationId xmlns:a16="http://schemas.microsoft.com/office/drawing/2014/main" id="{9F49121C-C0C6-BAB6-D9AE-FFCF7D3FE5AC}"/>
              </a:ext>
            </a:extLst>
          </p:cNvPr>
          <p:cNvSpPr>
            <a:spLocks noGrp="1"/>
          </p:cNvSpPr>
          <p:nvPr>
            <p:ph type="sldNum" sz="quarter" idx="17"/>
          </p:nvPr>
        </p:nvSpPr>
        <p:spPr/>
        <p:txBody>
          <a:bodyPr/>
          <a:lstStyle/>
          <a:p>
            <a:fld id="{D61AABEC-672F-4B68-B914-690DA978312C}" type="slidenum">
              <a:rPr lang="en-US" smtClean="0"/>
              <a:pPr/>
              <a:t>‹#›</a:t>
            </a:fld>
            <a:endParaRPr lang="en-US"/>
          </a:p>
        </p:txBody>
      </p:sp>
    </p:spTree>
    <p:extLst>
      <p:ext uri="{BB962C8B-B14F-4D97-AF65-F5344CB8AC3E}">
        <p14:creationId xmlns:p14="http://schemas.microsoft.com/office/powerpoint/2010/main" val="28815882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lumMod val="75000"/>
                  </a:schemeClr>
                </a:solidFill>
              </a:defRPr>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endParaRPr lang="en-US"/>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
        <p:nvSpPr>
          <p:cNvPr id="10" name="TextBox 9">
            <a:extLst>
              <a:ext uri="{FF2B5EF4-FFF2-40B4-BE49-F238E27FC236}">
                <a16:creationId xmlns:a16="http://schemas.microsoft.com/office/drawing/2014/main" id="{6EBA8120-7327-809E-BEB0-A6C0595D6582}"/>
              </a:ext>
            </a:extLst>
          </p:cNvPr>
          <p:cNvSpPr txBox="1"/>
          <p:nvPr/>
        </p:nvSpPr>
        <p:spPr bwMode="auto">
          <a:xfrm>
            <a:off x="2942864" y="3210748"/>
            <a:ext cx="616301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fld id="{ABFC42FE-CDFC-416E-A71B-AE2AEF31CAE0}" type="datetime1">
              <a:rPr lang="en-US" sz="1799" smtClean="0"/>
              <a:pPr/>
              <a:t>8/28/24</a:t>
            </a:fld>
            <a:endParaRPr lang="en-US" sz="1799"/>
          </a:p>
        </p:txBody>
      </p:sp>
    </p:spTree>
    <p:extLst>
      <p:ext uri="{BB962C8B-B14F-4D97-AF65-F5344CB8AC3E}">
        <p14:creationId xmlns:p14="http://schemas.microsoft.com/office/powerpoint/2010/main" val="271708507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87C7BF84-D9F6-55AE-484B-94E597DA6963}"/>
              </a:ext>
            </a:extLst>
          </p:cNvPr>
          <p:cNvSpPr>
            <a:spLocks noGrp="1"/>
          </p:cNvSpPr>
          <p:nvPr>
            <p:ph type="pic" sz="quarter" idx="14" hasCustomPrompt="1"/>
          </p:nvPr>
        </p:nvSpPr>
        <p:spPr>
          <a:xfrm>
            <a:off x="7449445" y="0"/>
            <a:ext cx="4781883" cy="6858000"/>
          </a:xfrm>
          <a:solidFill>
            <a:schemeClr val="bg1">
              <a:lumMod val="95000"/>
            </a:schemeClr>
          </a:solidFill>
        </p:spPr>
        <p:txBody>
          <a:bodyPr vert="horz" wrap="square" lIns="91440" tIns="45720" rIns="91440" bIns="45720" rtlCol="0" anchor="ctr" anchorCtr="1">
            <a:noAutofit/>
          </a:bodyPr>
          <a:lstStyle>
            <a:lvl1pPr marL="0" indent="0">
              <a:buNone/>
              <a:defRPr lang="en-GB" sz="1798"/>
            </a:lvl1pPr>
          </a:lstStyle>
          <a:p>
            <a:pPr marL="228462" lvl="0" indent="-228462" algn="ctr"/>
            <a:r>
              <a:rPr lang="en-US" noProof="0"/>
              <a:t>Insert Image</a:t>
            </a:r>
          </a:p>
        </p:txBody>
      </p:sp>
      <p:sp>
        <p:nvSpPr>
          <p:cNvPr id="8" name="Footer Placeholder 4">
            <a:extLst>
              <a:ext uri="{FF2B5EF4-FFF2-40B4-BE49-F238E27FC236}">
                <a16:creationId xmlns:a16="http://schemas.microsoft.com/office/drawing/2014/main" id="{4DD8E947-4754-8340-9527-945C0F1FC6A7}"/>
              </a:ext>
            </a:extLst>
          </p:cNvPr>
          <p:cNvSpPr>
            <a:spLocks noGrp="1"/>
          </p:cNvSpPr>
          <p:nvPr>
            <p:ph type="ftr" sz="quarter" idx="11"/>
          </p:nvPr>
        </p:nvSpPr>
        <p:spPr>
          <a:xfrm>
            <a:off x="1018932" y="2137286"/>
            <a:ext cx="3930146" cy="294735"/>
          </a:xfrm>
          <a:prstGeom prst="rect">
            <a:avLst/>
          </a:prstGeom>
        </p:spPr>
        <p:txBody>
          <a:bodyPr vert="horz" lIns="0" tIns="45708" rIns="0" bIns="45708" rtlCol="0" anchor="ctr" anchorCtr="0"/>
          <a:lstStyle>
            <a:lvl1pPr>
              <a:defRPr lang="en-US" sz="900" b="0" spc="300" dirty="0">
                <a:solidFill>
                  <a:schemeClr val="tx2"/>
                </a:solidFill>
                <a:latin typeface="Arial" panose="020B0604020202020204" pitchFamily="34" charset="0"/>
                <a:cs typeface="Arial" panose="020B0604020202020204" pitchFamily="34" charset="0"/>
              </a:defRPr>
            </a:lvl1pPr>
          </a:lstStyle>
          <a:p>
            <a:endParaRPr lang="en-NZ"/>
          </a:p>
        </p:txBody>
      </p:sp>
      <p:sp>
        <p:nvSpPr>
          <p:cNvPr id="13" name="Title 1">
            <a:extLst>
              <a:ext uri="{FF2B5EF4-FFF2-40B4-BE49-F238E27FC236}">
                <a16:creationId xmlns:a16="http://schemas.microsoft.com/office/drawing/2014/main" id="{D7BD7F25-9F15-114B-BB2E-E8CF3CE50C38}"/>
              </a:ext>
            </a:extLst>
          </p:cNvPr>
          <p:cNvSpPr>
            <a:spLocks noGrp="1"/>
          </p:cNvSpPr>
          <p:nvPr>
            <p:ph type="title" hasCustomPrompt="1"/>
          </p:nvPr>
        </p:nvSpPr>
        <p:spPr>
          <a:xfrm>
            <a:off x="1018932" y="3429782"/>
            <a:ext cx="6215962" cy="1311128"/>
          </a:xfrm>
        </p:spPr>
        <p:txBody>
          <a:bodyPr wrap="square" anchor="t" anchorCtr="0">
            <a:spAutoFit/>
          </a:bodyPr>
          <a:lstStyle>
            <a:lvl1pPr>
              <a:defRPr sz="4399" b="0">
                <a:solidFill>
                  <a:schemeClr val="bg1"/>
                </a:solidFill>
              </a:defRPr>
            </a:lvl1pPr>
          </a:lstStyle>
          <a:p>
            <a:r>
              <a:rPr lang="en-US"/>
              <a:t>CLICK TO EDIT MASTER TITLE STYLE</a:t>
            </a:r>
          </a:p>
        </p:txBody>
      </p:sp>
      <p:pic>
        <p:nvPicPr>
          <p:cNvPr id="2" name="Picture 1">
            <a:extLst>
              <a:ext uri="{FF2B5EF4-FFF2-40B4-BE49-F238E27FC236}">
                <a16:creationId xmlns:a16="http://schemas.microsoft.com/office/drawing/2014/main" id="{6252E9A3-791C-0656-301D-EBD6508BC6C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985066" y="657649"/>
            <a:ext cx="2644623" cy="366980"/>
          </a:xfrm>
          <a:prstGeom prst="rect">
            <a:avLst/>
          </a:prstGeom>
        </p:spPr>
      </p:pic>
      <p:sp>
        <p:nvSpPr>
          <p:cNvPr id="4" name="Slide Number Placeholder 3">
            <a:extLst>
              <a:ext uri="{FF2B5EF4-FFF2-40B4-BE49-F238E27FC236}">
                <a16:creationId xmlns:a16="http://schemas.microsoft.com/office/drawing/2014/main" id="{56FA1877-5421-0611-700C-0659C6FD09EC}"/>
              </a:ext>
            </a:extLst>
          </p:cNvPr>
          <p:cNvSpPr>
            <a:spLocks noGrp="1"/>
          </p:cNvSpPr>
          <p:nvPr>
            <p:ph type="sldNum" sz="quarter" idx="15"/>
          </p:nvPr>
        </p:nvSpPr>
        <p:spPr/>
        <p:txBody>
          <a:bodyPr/>
          <a:lstStyle/>
          <a:p>
            <a:fld id="{D61AABEC-672F-4B68-B914-690DA978312C}" type="slidenum">
              <a:rPr lang="en-US" smtClean="0"/>
              <a:pPr/>
              <a:t>‹#›</a:t>
            </a:fld>
            <a:endParaRPr lang="en-US"/>
          </a:p>
        </p:txBody>
      </p:sp>
    </p:spTree>
    <p:extLst>
      <p:ext uri="{BB962C8B-B14F-4D97-AF65-F5344CB8AC3E}">
        <p14:creationId xmlns:p14="http://schemas.microsoft.com/office/powerpoint/2010/main" val="3028764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Content Placeholder 5">
            <a:extLst>
              <a:ext uri="{FF2B5EF4-FFF2-40B4-BE49-F238E27FC236}">
                <a16:creationId xmlns:a16="http://schemas.microsoft.com/office/drawing/2014/main" id="{F14BD630-9881-6E44-A210-033FFC64E1B0}"/>
              </a:ext>
            </a:extLst>
          </p:cNvPr>
          <p:cNvSpPr>
            <a:spLocks noGrp="1"/>
          </p:cNvSpPr>
          <p:nvPr>
            <p:ph sz="quarter" idx="11"/>
          </p:nvPr>
        </p:nvSpPr>
        <p:spPr>
          <a:xfrm>
            <a:off x="490939" y="1447802"/>
            <a:ext cx="5364354" cy="4728633"/>
          </a:xfrm>
        </p:spPr>
        <p:txBody>
          <a:bodyPr/>
          <a:lstStyle>
            <a:lvl3pPr marL="539575" indent="-228525">
              <a:buFont typeface="System Font Regular"/>
              <a:buChar char="-"/>
              <a:defRPr/>
            </a:lvl3pPr>
            <a:lvl4pPr marL="12696" indent="0">
              <a:buFontTx/>
              <a:buNone/>
              <a:tabLst/>
              <a:defRPr/>
            </a:lvl4pPr>
            <a:lvl5pPr marL="308933" indent="-296237">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AF7EF655-A051-9A4B-A68D-6806B62A4425}"/>
              </a:ext>
            </a:extLst>
          </p:cNvPr>
          <p:cNvSpPr>
            <a:spLocks noGrp="1"/>
          </p:cNvSpPr>
          <p:nvPr>
            <p:ph sz="quarter" idx="12"/>
          </p:nvPr>
        </p:nvSpPr>
        <p:spPr>
          <a:xfrm>
            <a:off x="6333535" y="1447802"/>
            <a:ext cx="5364352" cy="4728633"/>
          </a:xfrm>
        </p:spPr>
        <p:txBody>
          <a:bodyPr/>
          <a:lstStyle>
            <a:lvl5pPr marL="308933" indent="-308933">
              <a:tabLst/>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Slide Number Placeholder 5">
            <a:extLst>
              <a:ext uri="{FF2B5EF4-FFF2-40B4-BE49-F238E27FC236}">
                <a16:creationId xmlns:a16="http://schemas.microsoft.com/office/drawing/2014/main" id="{CD17068C-855E-CA48-A851-3E73B58284D0}"/>
              </a:ext>
            </a:extLst>
          </p:cNvPr>
          <p:cNvSpPr>
            <a:spLocks noGrp="1"/>
          </p:cNvSpPr>
          <p:nvPr>
            <p:ph type="sldNum" sz="quarter" idx="4"/>
          </p:nvPr>
        </p:nvSpPr>
        <p:spPr>
          <a:xfrm>
            <a:off x="11511669" y="6419493"/>
            <a:ext cx="321649" cy="332017"/>
          </a:xfrm>
          <a:prstGeom prst="rect">
            <a:avLst/>
          </a:prstGeom>
        </p:spPr>
        <p:txBody>
          <a:bodyPr vert="horz" wrap="square" lIns="0" tIns="0" rIns="0" bIns="0" numCol="1" anchor="b" anchorCtr="0" compatLnSpc="1">
            <a:prstTxWarp prst="textNoShape">
              <a:avLst/>
            </a:prstTxWarp>
          </a:bodyPr>
          <a:lstStyle>
            <a:lvl1pPr algn="l">
              <a:defRPr sz="1333" smtClean="0">
                <a:solidFill>
                  <a:schemeClr val="tx1">
                    <a:lumMod val="50000"/>
                    <a:lumOff val="50000"/>
                  </a:schemeClr>
                </a:solidFill>
                <a:latin typeface="Arial" pitchFamily="34" charset="0"/>
                <a:cs typeface="Arial" pitchFamily="34" charset="0"/>
              </a:defRPr>
            </a:lvl1pPr>
          </a:lstStyle>
          <a:p>
            <a:pPr>
              <a:defRPr/>
            </a:pPr>
            <a:fld id="{D0E2B172-50BF-4BE2-BEB6-0F28495AC1F4}" type="slidenum">
              <a:rPr lang="en-US" smtClean="0"/>
              <a:pPr>
                <a:defRPr/>
              </a:pPr>
              <a:t>‹#›</a:t>
            </a:fld>
            <a:endParaRPr lang="en-US"/>
          </a:p>
        </p:txBody>
      </p:sp>
      <p:sp>
        <p:nvSpPr>
          <p:cNvPr id="10" name="Footer Placeholder 12">
            <a:extLst>
              <a:ext uri="{FF2B5EF4-FFF2-40B4-BE49-F238E27FC236}">
                <a16:creationId xmlns:a16="http://schemas.microsoft.com/office/drawing/2014/main" id="{83606845-76AD-7C46-AE78-B7150038EAA5}"/>
              </a:ext>
            </a:extLst>
          </p:cNvPr>
          <p:cNvSpPr>
            <a:spLocks noGrp="1"/>
          </p:cNvSpPr>
          <p:nvPr>
            <p:ph type="ftr" sz="quarter" idx="3"/>
          </p:nvPr>
        </p:nvSpPr>
        <p:spPr>
          <a:xfrm>
            <a:off x="1494858" y="6423702"/>
            <a:ext cx="9187614" cy="332017"/>
          </a:xfrm>
        </p:spPr>
        <p:txBody>
          <a:bodyPr/>
          <a:lstStyle/>
          <a:p>
            <a:endParaRPr lang="en-US"/>
          </a:p>
        </p:txBody>
      </p:sp>
    </p:spTree>
    <p:extLst>
      <p:ext uri="{BB962C8B-B14F-4D97-AF65-F5344CB8AC3E}">
        <p14:creationId xmlns:p14="http://schemas.microsoft.com/office/powerpoint/2010/main" val="110579877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9_Title and Content">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4DD8E947-4754-8340-9527-945C0F1FC6A7}"/>
              </a:ext>
            </a:extLst>
          </p:cNvPr>
          <p:cNvSpPr>
            <a:spLocks noGrp="1"/>
          </p:cNvSpPr>
          <p:nvPr>
            <p:ph type="ftr" sz="quarter" idx="11"/>
          </p:nvPr>
        </p:nvSpPr>
        <p:spPr>
          <a:xfrm>
            <a:off x="842537" y="5726438"/>
            <a:ext cx="10503751" cy="249361"/>
          </a:xfrm>
          <a:prstGeom prst="rect">
            <a:avLst/>
          </a:prstGeom>
        </p:spPr>
        <p:txBody>
          <a:bodyPr vert="horz" lIns="0" tIns="45708" rIns="0" bIns="45708" rtlCol="0" anchor="ctr" anchorCtr="0"/>
          <a:lstStyle>
            <a:lvl1pPr>
              <a:defRPr lang="en-US" sz="900" b="0" dirty="0">
                <a:solidFill>
                  <a:schemeClr val="bg1">
                    <a:lumMod val="50000"/>
                  </a:schemeClr>
                </a:solidFill>
                <a:latin typeface="Arial" panose="020B0604020202020204" pitchFamily="34" charset="0"/>
                <a:cs typeface="Arial" panose="020B0604020202020204" pitchFamily="34" charset="0"/>
              </a:defRPr>
            </a:lvl1pPr>
          </a:lstStyle>
          <a:p>
            <a:endParaRPr lang="en-US"/>
          </a:p>
        </p:txBody>
      </p:sp>
      <p:sp>
        <p:nvSpPr>
          <p:cNvPr id="5" name="Title 1">
            <a:extLst>
              <a:ext uri="{FF2B5EF4-FFF2-40B4-BE49-F238E27FC236}">
                <a16:creationId xmlns:a16="http://schemas.microsoft.com/office/drawing/2014/main" id="{E54027AB-D885-DF4F-9445-717B8E8FBE26}"/>
              </a:ext>
            </a:extLst>
          </p:cNvPr>
          <p:cNvSpPr>
            <a:spLocks noGrp="1"/>
          </p:cNvSpPr>
          <p:nvPr>
            <p:ph type="title" hasCustomPrompt="1"/>
          </p:nvPr>
        </p:nvSpPr>
        <p:spPr>
          <a:xfrm>
            <a:off x="837982" y="556052"/>
            <a:ext cx="10675731" cy="480131"/>
          </a:xfrm>
        </p:spPr>
        <p:txBody>
          <a:bodyPr anchor="t" anchorCtr="0">
            <a:spAutoFit/>
          </a:bodyPr>
          <a:lstStyle>
            <a:lvl1pPr>
              <a:defRPr sz="2799" b="0">
                <a:solidFill>
                  <a:schemeClr val="tx1">
                    <a:lumMod val="65000"/>
                    <a:lumOff val="35000"/>
                  </a:schemeClr>
                </a:solidFill>
              </a:defRPr>
            </a:lvl1pPr>
          </a:lstStyle>
          <a:p>
            <a:r>
              <a:rPr lang="en-US"/>
              <a:t>CLICK TO EDIT MASTER TITLE STYLE</a:t>
            </a:r>
          </a:p>
        </p:txBody>
      </p:sp>
      <p:sp>
        <p:nvSpPr>
          <p:cNvPr id="2" name="Slide Number Placeholder 1">
            <a:extLst>
              <a:ext uri="{FF2B5EF4-FFF2-40B4-BE49-F238E27FC236}">
                <a16:creationId xmlns:a16="http://schemas.microsoft.com/office/drawing/2014/main" id="{35A0D5E3-9092-914A-5B06-70D03569198C}"/>
              </a:ext>
            </a:extLst>
          </p:cNvPr>
          <p:cNvSpPr>
            <a:spLocks noGrp="1"/>
          </p:cNvSpPr>
          <p:nvPr>
            <p:ph type="sldNum" sz="quarter" idx="12"/>
          </p:nvPr>
        </p:nvSpPr>
        <p:spPr/>
        <p:txBody>
          <a:bodyPr/>
          <a:lstStyle/>
          <a:p>
            <a:fld id="{D61AABEC-672F-4B68-B914-690DA978312C}" type="slidenum">
              <a:rPr lang="en-US" smtClean="0"/>
              <a:pPr/>
              <a:t>‹#›</a:t>
            </a:fld>
            <a:endParaRPr lang="en-US"/>
          </a:p>
        </p:txBody>
      </p:sp>
    </p:spTree>
    <p:extLst>
      <p:ext uri="{BB962C8B-B14F-4D97-AF65-F5344CB8AC3E}">
        <p14:creationId xmlns:p14="http://schemas.microsoft.com/office/powerpoint/2010/main" val="24856036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4DD8E947-4754-8340-9527-945C0F1FC6A7}"/>
              </a:ext>
            </a:extLst>
          </p:cNvPr>
          <p:cNvSpPr>
            <a:spLocks noGrp="1"/>
          </p:cNvSpPr>
          <p:nvPr>
            <p:ph type="ftr" sz="quarter" idx="11"/>
          </p:nvPr>
        </p:nvSpPr>
        <p:spPr>
          <a:xfrm>
            <a:off x="842537" y="5726438"/>
            <a:ext cx="10503751" cy="249361"/>
          </a:xfrm>
          <a:prstGeom prst="rect">
            <a:avLst/>
          </a:prstGeom>
        </p:spPr>
        <p:txBody>
          <a:bodyPr vert="horz" lIns="0" tIns="45708" rIns="0" bIns="45708" rtlCol="0" anchor="ctr" anchorCtr="0"/>
          <a:lstStyle>
            <a:lvl1pPr>
              <a:defRPr lang="en-US" sz="900" b="0" dirty="0">
                <a:solidFill>
                  <a:schemeClr val="bg1">
                    <a:lumMod val="50000"/>
                  </a:schemeClr>
                </a:solidFill>
                <a:latin typeface="Arial" panose="020B0604020202020204" pitchFamily="34" charset="0"/>
                <a:cs typeface="Arial" panose="020B0604020202020204" pitchFamily="34" charset="0"/>
              </a:defRPr>
            </a:lvl1pPr>
          </a:lstStyle>
          <a:p>
            <a:endParaRPr lang="en-US"/>
          </a:p>
        </p:txBody>
      </p:sp>
      <p:sp>
        <p:nvSpPr>
          <p:cNvPr id="9" name="Content Placeholder 2">
            <a:extLst>
              <a:ext uri="{FF2B5EF4-FFF2-40B4-BE49-F238E27FC236}">
                <a16:creationId xmlns:a16="http://schemas.microsoft.com/office/drawing/2014/main" id="{D7977C82-B5B4-FC48-AB8C-91EAA6119067}"/>
              </a:ext>
            </a:extLst>
          </p:cNvPr>
          <p:cNvSpPr>
            <a:spLocks noGrp="1"/>
          </p:cNvSpPr>
          <p:nvPr>
            <p:ph idx="12" hasCustomPrompt="1"/>
          </p:nvPr>
        </p:nvSpPr>
        <p:spPr>
          <a:xfrm>
            <a:off x="837982" y="1448002"/>
            <a:ext cx="10503751"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256" indent="-310979">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10" name="Title 1">
            <a:extLst>
              <a:ext uri="{FF2B5EF4-FFF2-40B4-BE49-F238E27FC236}">
                <a16:creationId xmlns:a16="http://schemas.microsoft.com/office/drawing/2014/main" id="{77B169F6-E67B-9142-BD40-8381CE5BFA77}"/>
              </a:ext>
            </a:extLst>
          </p:cNvPr>
          <p:cNvSpPr>
            <a:spLocks noGrp="1"/>
          </p:cNvSpPr>
          <p:nvPr>
            <p:ph type="title" hasCustomPrompt="1"/>
          </p:nvPr>
        </p:nvSpPr>
        <p:spPr>
          <a:xfrm>
            <a:off x="837982" y="556052"/>
            <a:ext cx="10675731" cy="480131"/>
          </a:xfrm>
        </p:spPr>
        <p:txBody>
          <a:bodyPr anchor="t" anchorCtr="0">
            <a:spAutoFit/>
          </a:bodyPr>
          <a:lstStyle>
            <a:lvl1pPr>
              <a:defRPr sz="2799" b="0">
                <a:solidFill>
                  <a:schemeClr val="tx1">
                    <a:lumMod val="65000"/>
                    <a:lumOff val="35000"/>
                  </a:schemeClr>
                </a:solidFill>
              </a:defRPr>
            </a:lvl1pPr>
          </a:lstStyle>
          <a:p>
            <a:r>
              <a:rPr lang="en-US"/>
              <a:t>CLICK TO EDIT MASTER TITLE STYLE</a:t>
            </a:r>
          </a:p>
        </p:txBody>
      </p:sp>
      <p:sp>
        <p:nvSpPr>
          <p:cNvPr id="2" name="Slide Number Placeholder 1">
            <a:extLst>
              <a:ext uri="{FF2B5EF4-FFF2-40B4-BE49-F238E27FC236}">
                <a16:creationId xmlns:a16="http://schemas.microsoft.com/office/drawing/2014/main" id="{73CBD1C9-BEDA-AFAE-D165-51FF60F1B8B4}"/>
              </a:ext>
            </a:extLst>
          </p:cNvPr>
          <p:cNvSpPr>
            <a:spLocks noGrp="1"/>
          </p:cNvSpPr>
          <p:nvPr>
            <p:ph type="sldNum" sz="quarter" idx="13"/>
          </p:nvPr>
        </p:nvSpPr>
        <p:spPr/>
        <p:txBody>
          <a:bodyPr/>
          <a:lstStyle/>
          <a:p>
            <a:fld id="{D61AABEC-672F-4B68-B914-690DA978312C}" type="slidenum">
              <a:rPr lang="en-US" smtClean="0"/>
              <a:pPr/>
              <a:t>‹#›</a:t>
            </a:fld>
            <a:endParaRPr lang="en-US"/>
          </a:p>
        </p:txBody>
      </p:sp>
    </p:spTree>
    <p:extLst>
      <p:ext uri="{BB962C8B-B14F-4D97-AF65-F5344CB8AC3E}">
        <p14:creationId xmlns:p14="http://schemas.microsoft.com/office/powerpoint/2010/main" val="15246741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1_Title and Conten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87C7BF84-D9F6-55AE-484B-94E597DA6963}"/>
              </a:ext>
            </a:extLst>
          </p:cNvPr>
          <p:cNvSpPr>
            <a:spLocks noGrp="1"/>
          </p:cNvSpPr>
          <p:nvPr>
            <p:ph type="pic" sz="quarter" idx="14" hasCustomPrompt="1"/>
          </p:nvPr>
        </p:nvSpPr>
        <p:spPr>
          <a:xfrm>
            <a:off x="0" y="0"/>
            <a:ext cx="4220482" cy="6858000"/>
          </a:xfrm>
          <a:solidFill>
            <a:schemeClr val="bg1">
              <a:lumMod val="95000"/>
            </a:schemeClr>
          </a:solidFill>
        </p:spPr>
        <p:txBody>
          <a:bodyPr vert="horz" wrap="square" lIns="91440" tIns="45720" rIns="91440" bIns="45720" rtlCol="0" anchor="ctr" anchorCtr="1">
            <a:noAutofit/>
          </a:bodyPr>
          <a:lstStyle>
            <a:lvl1pPr marL="0" indent="0">
              <a:buNone/>
              <a:defRPr lang="en-GB" sz="1798"/>
            </a:lvl1pPr>
          </a:lstStyle>
          <a:p>
            <a:pPr marL="228462" lvl="0" indent="-228462" algn="ctr"/>
            <a:r>
              <a:rPr lang="en-US" noProof="0"/>
              <a:t>Insert Image</a:t>
            </a:r>
          </a:p>
        </p:txBody>
      </p:sp>
      <p:sp>
        <p:nvSpPr>
          <p:cNvPr id="11" name="Content Placeholder 2">
            <a:extLst>
              <a:ext uri="{FF2B5EF4-FFF2-40B4-BE49-F238E27FC236}">
                <a16:creationId xmlns:a16="http://schemas.microsoft.com/office/drawing/2014/main" id="{580F8FBD-70BE-D64B-A605-9444670B776E}"/>
              </a:ext>
            </a:extLst>
          </p:cNvPr>
          <p:cNvSpPr>
            <a:spLocks noGrp="1"/>
          </p:cNvSpPr>
          <p:nvPr>
            <p:ph idx="13" hasCustomPrompt="1"/>
          </p:nvPr>
        </p:nvSpPr>
        <p:spPr>
          <a:xfrm>
            <a:off x="4675404" y="1448002"/>
            <a:ext cx="3162311"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256" indent="-310979">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8" name="Footer Placeholder 4">
            <a:extLst>
              <a:ext uri="{FF2B5EF4-FFF2-40B4-BE49-F238E27FC236}">
                <a16:creationId xmlns:a16="http://schemas.microsoft.com/office/drawing/2014/main" id="{4DD8E947-4754-8340-9527-945C0F1FC6A7}"/>
              </a:ext>
            </a:extLst>
          </p:cNvPr>
          <p:cNvSpPr>
            <a:spLocks noGrp="1"/>
          </p:cNvSpPr>
          <p:nvPr>
            <p:ph type="ftr" sz="quarter" idx="11"/>
          </p:nvPr>
        </p:nvSpPr>
        <p:spPr>
          <a:xfrm>
            <a:off x="4675403" y="5726438"/>
            <a:ext cx="6670884" cy="249361"/>
          </a:xfrm>
          <a:prstGeom prst="rect">
            <a:avLst/>
          </a:prstGeom>
        </p:spPr>
        <p:txBody>
          <a:bodyPr vert="horz" lIns="0" tIns="45708" rIns="0" bIns="45708" rtlCol="0" anchor="ctr" anchorCtr="0"/>
          <a:lstStyle>
            <a:lvl1pPr>
              <a:defRPr lang="en-US" sz="900" b="0" dirty="0">
                <a:solidFill>
                  <a:schemeClr val="bg1">
                    <a:lumMod val="50000"/>
                  </a:schemeClr>
                </a:solidFill>
                <a:latin typeface="Arial" panose="020B0604020202020204" pitchFamily="34" charset="0"/>
                <a:cs typeface="Arial" panose="020B0604020202020204" pitchFamily="34" charset="0"/>
              </a:defRPr>
            </a:lvl1pPr>
          </a:lstStyle>
          <a:p>
            <a:endParaRPr lang="en-US"/>
          </a:p>
        </p:txBody>
      </p:sp>
      <p:sp>
        <p:nvSpPr>
          <p:cNvPr id="13" name="Title 1">
            <a:extLst>
              <a:ext uri="{FF2B5EF4-FFF2-40B4-BE49-F238E27FC236}">
                <a16:creationId xmlns:a16="http://schemas.microsoft.com/office/drawing/2014/main" id="{D7BD7F25-9F15-114B-BB2E-E8CF3CE50C38}"/>
              </a:ext>
            </a:extLst>
          </p:cNvPr>
          <p:cNvSpPr>
            <a:spLocks noGrp="1"/>
          </p:cNvSpPr>
          <p:nvPr>
            <p:ph type="title" hasCustomPrompt="1"/>
          </p:nvPr>
        </p:nvSpPr>
        <p:spPr>
          <a:xfrm>
            <a:off x="4675405" y="556050"/>
            <a:ext cx="4316112" cy="867930"/>
          </a:xfrm>
        </p:spPr>
        <p:txBody>
          <a:bodyPr wrap="square" anchor="t" anchorCtr="0">
            <a:spAutoFit/>
          </a:bodyPr>
          <a:lstStyle>
            <a:lvl1pPr>
              <a:defRPr sz="2799" b="0">
                <a:solidFill>
                  <a:schemeClr val="tx1">
                    <a:lumMod val="65000"/>
                    <a:lumOff val="35000"/>
                  </a:schemeClr>
                </a:solidFill>
              </a:defRPr>
            </a:lvl1pPr>
          </a:lstStyle>
          <a:p>
            <a:r>
              <a:rPr lang="en-US"/>
              <a:t>CLICK TO EDIT MASTER TITLE STYLE</a:t>
            </a:r>
          </a:p>
        </p:txBody>
      </p:sp>
      <p:sp>
        <p:nvSpPr>
          <p:cNvPr id="4" name="Content Placeholder 2">
            <a:extLst>
              <a:ext uri="{FF2B5EF4-FFF2-40B4-BE49-F238E27FC236}">
                <a16:creationId xmlns:a16="http://schemas.microsoft.com/office/drawing/2014/main" id="{93481B86-D846-9DBF-4F1A-14D7C86549E7}"/>
              </a:ext>
            </a:extLst>
          </p:cNvPr>
          <p:cNvSpPr>
            <a:spLocks noGrp="1"/>
          </p:cNvSpPr>
          <p:nvPr>
            <p:ph idx="15" hasCustomPrompt="1"/>
          </p:nvPr>
        </p:nvSpPr>
        <p:spPr>
          <a:xfrm>
            <a:off x="8169719" y="1448002"/>
            <a:ext cx="3162311"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256" indent="-310979">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2" name="Slide Number Placeholder 1">
            <a:extLst>
              <a:ext uri="{FF2B5EF4-FFF2-40B4-BE49-F238E27FC236}">
                <a16:creationId xmlns:a16="http://schemas.microsoft.com/office/drawing/2014/main" id="{E4DF0934-A78E-1C57-719A-8DB40890670B}"/>
              </a:ext>
            </a:extLst>
          </p:cNvPr>
          <p:cNvSpPr>
            <a:spLocks noGrp="1"/>
          </p:cNvSpPr>
          <p:nvPr>
            <p:ph type="sldNum" sz="quarter" idx="16"/>
          </p:nvPr>
        </p:nvSpPr>
        <p:spPr/>
        <p:txBody>
          <a:bodyPr/>
          <a:lstStyle/>
          <a:p>
            <a:fld id="{D61AABEC-672F-4B68-B914-690DA978312C}" type="slidenum">
              <a:rPr lang="en-US" smtClean="0"/>
              <a:pPr/>
              <a:t>‹#›</a:t>
            </a:fld>
            <a:endParaRPr lang="en-US"/>
          </a:p>
        </p:txBody>
      </p:sp>
      <p:pic>
        <p:nvPicPr>
          <p:cNvPr id="5" name="Picture 4">
            <a:extLst>
              <a:ext uri="{FF2B5EF4-FFF2-40B4-BE49-F238E27FC236}">
                <a16:creationId xmlns:a16="http://schemas.microsoft.com/office/drawing/2014/main" id="{8D5DE23E-1FDA-4095-6EDE-D1CC840742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991517" y="339323"/>
            <a:ext cx="2964297" cy="913587"/>
          </a:xfrm>
          <a:prstGeom prst="rect">
            <a:avLst/>
          </a:prstGeom>
        </p:spPr>
      </p:pic>
    </p:spTree>
    <p:extLst>
      <p:ext uri="{BB962C8B-B14F-4D97-AF65-F5344CB8AC3E}">
        <p14:creationId xmlns:p14="http://schemas.microsoft.com/office/powerpoint/2010/main" val="34917363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2_Title and Conten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580F8FBD-70BE-D64B-A605-9444670B776E}"/>
              </a:ext>
            </a:extLst>
          </p:cNvPr>
          <p:cNvSpPr>
            <a:spLocks noGrp="1"/>
          </p:cNvSpPr>
          <p:nvPr>
            <p:ph idx="13" hasCustomPrompt="1"/>
          </p:nvPr>
        </p:nvSpPr>
        <p:spPr>
          <a:xfrm>
            <a:off x="837982" y="1448002"/>
            <a:ext cx="5098793"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256" indent="-310979">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12" name="Content Placeholder 2">
            <a:extLst>
              <a:ext uri="{FF2B5EF4-FFF2-40B4-BE49-F238E27FC236}">
                <a16:creationId xmlns:a16="http://schemas.microsoft.com/office/drawing/2014/main" id="{F8054575-B9FB-3747-9C58-26000E9E51EA}"/>
              </a:ext>
            </a:extLst>
          </p:cNvPr>
          <p:cNvSpPr>
            <a:spLocks noGrp="1"/>
          </p:cNvSpPr>
          <p:nvPr>
            <p:ph idx="14" hasCustomPrompt="1"/>
          </p:nvPr>
        </p:nvSpPr>
        <p:spPr>
          <a:xfrm>
            <a:off x="6247493" y="1447102"/>
            <a:ext cx="5098793"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256" indent="-310979">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8" name="Footer Placeholder 4">
            <a:extLst>
              <a:ext uri="{FF2B5EF4-FFF2-40B4-BE49-F238E27FC236}">
                <a16:creationId xmlns:a16="http://schemas.microsoft.com/office/drawing/2014/main" id="{4DD8E947-4754-8340-9527-945C0F1FC6A7}"/>
              </a:ext>
            </a:extLst>
          </p:cNvPr>
          <p:cNvSpPr>
            <a:spLocks noGrp="1"/>
          </p:cNvSpPr>
          <p:nvPr>
            <p:ph type="ftr" sz="quarter" idx="11"/>
          </p:nvPr>
        </p:nvSpPr>
        <p:spPr>
          <a:xfrm>
            <a:off x="842537" y="5726438"/>
            <a:ext cx="10503751" cy="249361"/>
          </a:xfrm>
          <a:prstGeom prst="rect">
            <a:avLst/>
          </a:prstGeom>
        </p:spPr>
        <p:txBody>
          <a:bodyPr vert="horz" lIns="0" tIns="45708" rIns="0" bIns="45708" rtlCol="0" anchor="ctr" anchorCtr="0"/>
          <a:lstStyle>
            <a:lvl1pPr>
              <a:defRPr lang="en-US" sz="900" b="0" dirty="0">
                <a:solidFill>
                  <a:schemeClr val="bg1">
                    <a:lumMod val="50000"/>
                  </a:schemeClr>
                </a:solidFill>
                <a:latin typeface="Arial" panose="020B0604020202020204" pitchFamily="34" charset="0"/>
                <a:cs typeface="Arial" panose="020B0604020202020204" pitchFamily="34" charset="0"/>
              </a:defRPr>
            </a:lvl1pPr>
          </a:lstStyle>
          <a:p>
            <a:endParaRPr lang="en-US"/>
          </a:p>
        </p:txBody>
      </p:sp>
      <p:sp>
        <p:nvSpPr>
          <p:cNvPr id="13" name="Title 1">
            <a:extLst>
              <a:ext uri="{FF2B5EF4-FFF2-40B4-BE49-F238E27FC236}">
                <a16:creationId xmlns:a16="http://schemas.microsoft.com/office/drawing/2014/main" id="{D7BD7F25-9F15-114B-BB2E-E8CF3CE50C38}"/>
              </a:ext>
            </a:extLst>
          </p:cNvPr>
          <p:cNvSpPr>
            <a:spLocks noGrp="1"/>
          </p:cNvSpPr>
          <p:nvPr>
            <p:ph type="title" hasCustomPrompt="1"/>
          </p:nvPr>
        </p:nvSpPr>
        <p:spPr>
          <a:xfrm>
            <a:off x="837982" y="556052"/>
            <a:ext cx="10675731" cy="480131"/>
          </a:xfrm>
        </p:spPr>
        <p:txBody>
          <a:bodyPr anchor="t" anchorCtr="0">
            <a:spAutoFit/>
          </a:bodyPr>
          <a:lstStyle>
            <a:lvl1pPr>
              <a:defRPr sz="2799" b="0">
                <a:solidFill>
                  <a:schemeClr val="tx1">
                    <a:lumMod val="65000"/>
                    <a:lumOff val="35000"/>
                  </a:schemeClr>
                </a:solidFill>
              </a:defRPr>
            </a:lvl1pPr>
          </a:lstStyle>
          <a:p>
            <a:r>
              <a:rPr lang="en-US"/>
              <a:t>CLICK TO EDIT MASTER TITLE STYLE</a:t>
            </a:r>
          </a:p>
        </p:txBody>
      </p:sp>
      <p:sp>
        <p:nvSpPr>
          <p:cNvPr id="2" name="Slide Number Placeholder 1">
            <a:extLst>
              <a:ext uri="{FF2B5EF4-FFF2-40B4-BE49-F238E27FC236}">
                <a16:creationId xmlns:a16="http://schemas.microsoft.com/office/drawing/2014/main" id="{0CE4D0B3-FF46-7C8B-C0DB-0539D3D03483}"/>
              </a:ext>
            </a:extLst>
          </p:cNvPr>
          <p:cNvSpPr>
            <a:spLocks noGrp="1"/>
          </p:cNvSpPr>
          <p:nvPr>
            <p:ph type="sldNum" sz="quarter" idx="15"/>
          </p:nvPr>
        </p:nvSpPr>
        <p:spPr/>
        <p:txBody>
          <a:bodyPr/>
          <a:lstStyle/>
          <a:p>
            <a:fld id="{D61AABEC-672F-4B68-B914-690DA978312C}" type="slidenum">
              <a:rPr lang="en-US" smtClean="0"/>
              <a:pPr/>
              <a:t>‹#›</a:t>
            </a:fld>
            <a:endParaRPr lang="en-US"/>
          </a:p>
        </p:txBody>
      </p:sp>
    </p:spTree>
    <p:extLst>
      <p:ext uri="{BB962C8B-B14F-4D97-AF65-F5344CB8AC3E}">
        <p14:creationId xmlns:p14="http://schemas.microsoft.com/office/powerpoint/2010/main" val="18683451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3_Title and Content">
    <p:spTree>
      <p:nvGrpSpPr>
        <p:cNvPr id="1" name=""/>
        <p:cNvGrpSpPr/>
        <p:nvPr/>
      </p:nvGrpSpPr>
      <p:grpSpPr>
        <a:xfrm>
          <a:off x="0" y="0"/>
          <a:ext cx="0" cy="0"/>
          <a:chOff x="0" y="0"/>
          <a:chExt cx="0" cy="0"/>
        </a:xfrm>
      </p:grpSpPr>
      <p:sp>
        <p:nvSpPr>
          <p:cNvPr id="13" name="Content Placeholder 2">
            <a:extLst>
              <a:ext uri="{FF2B5EF4-FFF2-40B4-BE49-F238E27FC236}">
                <a16:creationId xmlns:a16="http://schemas.microsoft.com/office/drawing/2014/main" id="{837E1B69-BA3B-134C-9565-C79D2A177B92}"/>
              </a:ext>
            </a:extLst>
          </p:cNvPr>
          <p:cNvSpPr>
            <a:spLocks noGrp="1"/>
          </p:cNvSpPr>
          <p:nvPr>
            <p:ph idx="14" hasCustomPrompt="1"/>
          </p:nvPr>
        </p:nvSpPr>
        <p:spPr>
          <a:xfrm>
            <a:off x="837982" y="1448002"/>
            <a:ext cx="3201753"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256" indent="-310979">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14" name="Content Placeholder 2">
            <a:extLst>
              <a:ext uri="{FF2B5EF4-FFF2-40B4-BE49-F238E27FC236}">
                <a16:creationId xmlns:a16="http://schemas.microsoft.com/office/drawing/2014/main" id="{A377C75E-6280-4E45-BABF-28D7E326DD96}"/>
              </a:ext>
            </a:extLst>
          </p:cNvPr>
          <p:cNvSpPr>
            <a:spLocks noGrp="1"/>
          </p:cNvSpPr>
          <p:nvPr>
            <p:ph idx="15" hasCustomPrompt="1"/>
          </p:nvPr>
        </p:nvSpPr>
        <p:spPr>
          <a:xfrm>
            <a:off x="4488981" y="1448002"/>
            <a:ext cx="3201753"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256" indent="-310979">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16" name="Content Placeholder 2">
            <a:extLst>
              <a:ext uri="{FF2B5EF4-FFF2-40B4-BE49-F238E27FC236}">
                <a16:creationId xmlns:a16="http://schemas.microsoft.com/office/drawing/2014/main" id="{A549B42C-9DF4-A744-9D0C-3E75855D0D04}"/>
              </a:ext>
            </a:extLst>
          </p:cNvPr>
          <p:cNvSpPr>
            <a:spLocks noGrp="1"/>
          </p:cNvSpPr>
          <p:nvPr>
            <p:ph idx="16" hasCustomPrompt="1"/>
          </p:nvPr>
        </p:nvSpPr>
        <p:spPr>
          <a:xfrm>
            <a:off x="8139980" y="1448002"/>
            <a:ext cx="3201753"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256" indent="-310979">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10" name="Title 1">
            <a:extLst>
              <a:ext uri="{FF2B5EF4-FFF2-40B4-BE49-F238E27FC236}">
                <a16:creationId xmlns:a16="http://schemas.microsoft.com/office/drawing/2014/main" id="{D9FC7448-BCAB-5A41-BCC6-12E789D74A2F}"/>
              </a:ext>
            </a:extLst>
          </p:cNvPr>
          <p:cNvSpPr>
            <a:spLocks noGrp="1"/>
          </p:cNvSpPr>
          <p:nvPr>
            <p:ph type="title" hasCustomPrompt="1"/>
          </p:nvPr>
        </p:nvSpPr>
        <p:spPr>
          <a:xfrm>
            <a:off x="837982" y="556052"/>
            <a:ext cx="10675731" cy="480131"/>
          </a:xfrm>
        </p:spPr>
        <p:txBody>
          <a:bodyPr anchor="t" anchorCtr="0">
            <a:spAutoFit/>
          </a:bodyPr>
          <a:lstStyle>
            <a:lvl1pPr>
              <a:defRPr sz="2799" b="0">
                <a:solidFill>
                  <a:schemeClr val="tx1">
                    <a:lumMod val="65000"/>
                    <a:lumOff val="35000"/>
                  </a:schemeClr>
                </a:solidFill>
              </a:defRPr>
            </a:lvl1pPr>
          </a:lstStyle>
          <a:p>
            <a:r>
              <a:rPr lang="en-US"/>
              <a:t>CLICK TO EDIT MASTER TITLE STYLE</a:t>
            </a:r>
          </a:p>
        </p:txBody>
      </p:sp>
      <p:sp>
        <p:nvSpPr>
          <p:cNvPr id="11" name="Footer Placeholder 4">
            <a:extLst>
              <a:ext uri="{FF2B5EF4-FFF2-40B4-BE49-F238E27FC236}">
                <a16:creationId xmlns:a16="http://schemas.microsoft.com/office/drawing/2014/main" id="{4A27D1BC-0D14-2841-8866-720B13FCEE8C}"/>
              </a:ext>
            </a:extLst>
          </p:cNvPr>
          <p:cNvSpPr>
            <a:spLocks noGrp="1"/>
          </p:cNvSpPr>
          <p:nvPr>
            <p:ph type="ftr" sz="quarter" idx="11"/>
          </p:nvPr>
        </p:nvSpPr>
        <p:spPr>
          <a:xfrm>
            <a:off x="842537" y="5726438"/>
            <a:ext cx="10503751" cy="249361"/>
          </a:xfrm>
          <a:prstGeom prst="rect">
            <a:avLst/>
          </a:prstGeom>
        </p:spPr>
        <p:txBody>
          <a:bodyPr vert="horz" lIns="0" tIns="45708" rIns="0" bIns="45708" rtlCol="0" anchor="ctr" anchorCtr="0"/>
          <a:lstStyle>
            <a:lvl1pPr>
              <a:defRPr lang="en-US" sz="900" b="0" dirty="0">
                <a:solidFill>
                  <a:schemeClr val="bg1">
                    <a:lumMod val="50000"/>
                  </a:schemeClr>
                </a:solidFill>
                <a:latin typeface="Arial" panose="020B0604020202020204" pitchFamily="34" charset="0"/>
                <a:cs typeface="Arial" panose="020B0604020202020204" pitchFamily="34" charset="0"/>
              </a:defRPr>
            </a:lvl1pPr>
          </a:lstStyle>
          <a:p>
            <a:endParaRPr lang="en-US"/>
          </a:p>
        </p:txBody>
      </p:sp>
      <p:sp>
        <p:nvSpPr>
          <p:cNvPr id="2" name="Slide Number Placeholder 1">
            <a:extLst>
              <a:ext uri="{FF2B5EF4-FFF2-40B4-BE49-F238E27FC236}">
                <a16:creationId xmlns:a16="http://schemas.microsoft.com/office/drawing/2014/main" id="{27861B6C-29B6-AA52-9BB9-9A32FC4674CF}"/>
              </a:ext>
            </a:extLst>
          </p:cNvPr>
          <p:cNvSpPr>
            <a:spLocks noGrp="1"/>
          </p:cNvSpPr>
          <p:nvPr>
            <p:ph type="sldNum" sz="quarter" idx="17"/>
          </p:nvPr>
        </p:nvSpPr>
        <p:spPr/>
        <p:txBody>
          <a:bodyPr/>
          <a:lstStyle/>
          <a:p>
            <a:fld id="{D61AABEC-672F-4B68-B914-690DA978312C}" type="slidenum">
              <a:rPr lang="en-US" smtClean="0"/>
              <a:pPr/>
              <a:t>‹#›</a:t>
            </a:fld>
            <a:endParaRPr lang="en-US"/>
          </a:p>
        </p:txBody>
      </p:sp>
    </p:spTree>
    <p:extLst>
      <p:ext uri="{BB962C8B-B14F-4D97-AF65-F5344CB8AC3E}">
        <p14:creationId xmlns:p14="http://schemas.microsoft.com/office/powerpoint/2010/main" val="16202498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Placeholder-Imag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 y="1"/>
            <a:ext cx="12188825" cy="6858000"/>
          </a:xfrm>
          <a:solidFill>
            <a:schemeClr val="bg1">
              <a:lumMod val="95000"/>
            </a:schemeClr>
          </a:solidFill>
        </p:spPr>
        <p:txBody>
          <a:bodyPr rtlCol="0">
            <a:normAutofit/>
          </a:bodyPr>
          <a:lstStyle>
            <a:lvl1pPr>
              <a:defRPr sz="1400"/>
            </a:lvl1pPr>
          </a:lstStyle>
          <a:p>
            <a:pPr lvl="0"/>
            <a:endParaRPr lang="en-US" noProof="0"/>
          </a:p>
        </p:txBody>
      </p:sp>
      <p:sp>
        <p:nvSpPr>
          <p:cNvPr id="2" name="Slide Number Placeholder 1">
            <a:extLst>
              <a:ext uri="{FF2B5EF4-FFF2-40B4-BE49-F238E27FC236}">
                <a16:creationId xmlns:a16="http://schemas.microsoft.com/office/drawing/2014/main" id="{76DD4DBF-FDC8-5241-FA38-99843FFA8FDD}"/>
              </a:ext>
            </a:extLst>
          </p:cNvPr>
          <p:cNvSpPr>
            <a:spLocks noGrp="1"/>
          </p:cNvSpPr>
          <p:nvPr>
            <p:ph type="sldNum" sz="quarter" idx="11"/>
          </p:nvPr>
        </p:nvSpPr>
        <p:spPr/>
        <p:txBody>
          <a:bodyPr/>
          <a:lstStyle/>
          <a:p>
            <a:fld id="{D61AABEC-672F-4B68-B914-690DA978312C}" type="slidenum">
              <a:rPr lang="en-US" smtClean="0"/>
              <a:pPr/>
              <a:t>‹#›</a:t>
            </a:fld>
            <a:endParaRPr lang="en-US"/>
          </a:p>
        </p:txBody>
      </p:sp>
    </p:spTree>
    <p:extLst>
      <p:ext uri="{BB962C8B-B14F-4D97-AF65-F5344CB8AC3E}">
        <p14:creationId xmlns:p14="http://schemas.microsoft.com/office/powerpoint/2010/main" val="182644582"/>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Placeholder-Im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9635648"/>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Footer Placeholder 4">
            <a:extLst>
              <a:ext uri="{FF2B5EF4-FFF2-40B4-BE49-F238E27FC236}">
                <a16:creationId xmlns:a16="http://schemas.microsoft.com/office/drawing/2014/main" id="{4DD8E947-4754-8340-9527-945C0F1FC6A7}"/>
              </a:ext>
            </a:extLst>
          </p:cNvPr>
          <p:cNvSpPr>
            <a:spLocks noGrp="1"/>
          </p:cNvSpPr>
          <p:nvPr>
            <p:ph type="ftr" sz="quarter" idx="11"/>
          </p:nvPr>
        </p:nvSpPr>
        <p:spPr>
          <a:xfrm>
            <a:off x="842538" y="5726440"/>
            <a:ext cx="10503751" cy="249361"/>
          </a:xfrm>
          <a:prstGeom prst="rect">
            <a:avLst/>
          </a:prstGeom>
        </p:spPr>
        <p:txBody>
          <a:bodyPr vert="horz" lIns="0" tIns="45708" rIns="0" bIns="45708" rtlCol="0" anchor="ctr" anchorCtr="0"/>
          <a:lstStyle>
            <a:lvl1pPr>
              <a:defRPr lang="en-US" sz="900" b="0" dirty="0">
                <a:solidFill>
                  <a:schemeClr val="bg1">
                    <a:lumMod val="50000"/>
                  </a:schemeClr>
                </a:solidFill>
                <a:latin typeface="Arial" panose="020B0604020202020204" pitchFamily="34" charset="0"/>
                <a:cs typeface="Arial" panose="020B0604020202020204" pitchFamily="34" charset="0"/>
              </a:defRPr>
            </a:lvl1pPr>
          </a:lstStyle>
          <a:p>
            <a:endParaRPr lang="en-NZ"/>
          </a:p>
        </p:txBody>
      </p:sp>
      <p:sp>
        <p:nvSpPr>
          <p:cNvPr id="5" name="Title 1">
            <a:extLst>
              <a:ext uri="{FF2B5EF4-FFF2-40B4-BE49-F238E27FC236}">
                <a16:creationId xmlns:a16="http://schemas.microsoft.com/office/drawing/2014/main" id="{E54027AB-D885-DF4F-9445-717B8E8FBE26}"/>
              </a:ext>
            </a:extLst>
          </p:cNvPr>
          <p:cNvSpPr>
            <a:spLocks noGrp="1"/>
          </p:cNvSpPr>
          <p:nvPr>
            <p:ph type="title" hasCustomPrompt="1"/>
          </p:nvPr>
        </p:nvSpPr>
        <p:spPr>
          <a:xfrm>
            <a:off x="837983" y="556051"/>
            <a:ext cx="10675731" cy="652305"/>
          </a:xfrm>
        </p:spPr>
        <p:txBody>
          <a:bodyPr anchor="t" anchorCtr="0">
            <a:normAutofit/>
          </a:bodyPr>
          <a:lstStyle>
            <a:lvl1pPr>
              <a:defRPr sz="2998" b="0">
                <a:solidFill>
                  <a:schemeClr val="tx1">
                    <a:lumMod val="65000"/>
                    <a:lumOff val="35000"/>
                  </a:schemeClr>
                </a:solidFill>
              </a:defRPr>
            </a:lvl1pPr>
          </a:lstStyle>
          <a:p>
            <a:r>
              <a:rPr lang="en-US"/>
              <a:t>CLICK TO EDIT MASTER TITLE STYLE</a:t>
            </a:r>
          </a:p>
        </p:txBody>
      </p:sp>
      <p:sp>
        <p:nvSpPr>
          <p:cNvPr id="2" name="Slide Number Placeholder 1">
            <a:extLst>
              <a:ext uri="{FF2B5EF4-FFF2-40B4-BE49-F238E27FC236}">
                <a16:creationId xmlns:a16="http://schemas.microsoft.com/office/drawing/2014/main" id="{CB3AA9B2-FE6B-8A4F-1063-30E1D94A1117}"/>
              </a:ext>
            </a:extLst>
          </p:cNvPr>
          <p:cNvSpPr>
            <a:spLocks noGrp="1"/>
          </p:cNvSpPr>
          <p:nvPr>
            <p:ph type="sldNum" sz="quarter" idx="12"/>
          </p:nvPr>
        </p:nvSpPr>
        <p:spPr/>
        <p:txBody>
          <a:bodyPr/>
          <a:lstStyle/>
          <a:p>
            <a:fld id="{D61AABEC-672F-4B68-B914-690DA978312C}" type="slidenum">
              <a:rPr lang="en-US" smtClean="0"/>
              <a:pPr/>
              <a:t>‹#›</a:t>
            </a:fld>
            <a:endParaRPr lang="en-US"/>
          </a:p>
        </p:txBody>
      </p:sp>
    </p:spTree>
    <p:extLst>
      <p:ext uri="{BB962C8B-B14F-4D97-AF65-F5344CB8AC3E}">
        <p14:creationId xmlns:p14="http://schemas.microsoft.com/office/powerpoint/2010/main" val="133174408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F2200C28-C09D-D91C-C31C-FB4B2FB61E1F}"/>
              </a:ext>
            </a:extLst>
          </p:cNvPr>
          <p:cNvSpPr>
            <a:spLocks noGrp="1"/>
          </p:cNvSpPr>
          <p:nvPr>
            <p:ph type="pic" sz="quarter" idx="15"/>
          </p:nvPr>
        </p:nvSpPr>
        <p:spPr>
          <a:xfrm>
            <a:off x="0" y="0"/>
            <a:ext cx="4577158" cy="6858000"/>
          </a:xfrm>
          <a:pattFill prst="pct20">
            <a:fgClr>
              <a:schemeClr val="bg2"/>
            </a:fgClr>
            <a:bgClr>
              <a:schemeClr val="bg1"/>
            </a:bgClr>
          </a:pattFill>
        </p:spPr>
        <p:txBody>
          <a:bodyPr/>
          <a:lstStyle/>
          <a:p>
            <a:endParaRPr lang="en-US"/>
          </a:p>
        </p:txBody>
      </p:sp>
      <p:sp>
        <p:nvSpPr>
          <p:cNvPr id="11" name="Content Placeholder 2">
            <a:extLst>
              <a:ext uri="{FF2B5EF4-FFF2-40B4-BE49-F238E27FC236}">
                <a16:creationId xmlns:a16="http://schemas.microsoft.com/office/drawing/2014/main" id="{580F8FBD-70BE-D64B-A605-9444670B776E}"/>
              </a:ext>
            </a:extLst>
          </p:cNvPr>
          <p:cNvSpPr>
            <a:spLocks noGrp="1"/>
          </p:cNvSpPr>
          <p:nvPr>
            <p:ph idx="13" hasCustomPrompt="1"/>
          </p:nvPr>
        </p:nvSpPr>
        <p:spPr>
          <a:xfrm>
            <a:off x="5100757" y="2279374"/>
            <a:ext cx="2967715" cy="3207416"/>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123" indent="-310886">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12" name="Content Placeholder 2">
            <a:extLst>
              <a:ext uri="{FF2B5EF4-FFF2-40B4-BE49-F238E27FC236}">
                <a16:creationId xmlns:a16="http://schemas.microsoft.com/office/drawing/2014/main" id="{F8054575-B9FB-3747-9C58-26000E9E51EA}"/>
              </a:ext>
            </a:extLst>
          </p:cNvPr>
          <p:cNvSpPr>
            <a:spLocks noGrp="1"/>
          </p:cNvSpPr>
          <p:nvPr>
            <p:ph idx="14" hasCustomPrompt="1"/>
          </p:nvPr>
        </p:nvSpPr>
        <p:spPr>
          <a:xfrm>
            <a:off x="8545999" y="2278474"/>
            <a:ext cx="2967715" cy="3207416"/>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123" indent="-310886">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8" name="Footer Placeholder 4">
            <a:extLst>
              <a:ext uri="{FF2B5EF4-FFF2-40B4-BE49-F238E27FC236}">
                <a16:creationId xmlns:a16="http://schemas.microsoft.com/office/drawing/2014/main" id="{4DD8E947-4754-8340-9527-945C0F1FC6A7}"/>
              </a:ext>
            </a:extLst>
          </p:cNvPr>
          <p:cNvSpPr>
            <a:spLocks noGrp="1"/>
          </p:cNvSpPr>
          <p:nvPr>
            <p:ph type="ftr" sz="quarter" idx="11"/>
          </p:nvPr>
        </p:nvSpPr>
        <p:spPr>
          <a:xfrm>
            <a:off x="5100759" y="5726437"/>
            <a:ext cx="6245530" cy="316554"/>
          </a:xfrm>
          <a:prstGeom prst="rect">
            <a:avLst/>
          </a:prstGeom>
        </p:spPr>
        <p:txBody>
          <a:bodyPr vert="horz" lIns="0" tIns="45708" rIns="0" bIns="45708" rtlCol="0" anchor="ctr" anchorCtr="0"/>
          <a:lstStyle>
            <a:lvl1pPr>
              <a:defRPr lang="en-US" sz="900" b="0" dirty="0">
                <a:solidFill>
                  <a:schemeClr val="bg1">
                    <a:lumMod val="50000"/>
                  </a:schemeClr>
                </a:solidFill>
                <a:latin typeface="Arial" panose="020B0604020202020204" pitchFamily="34" charset="0"/>
                <a:cs typeface="Arial" panose="020B0604020202020204" pitchFamily="34" charset="0"/>
              </a:defRPr>
            </a:lvl1pPr>
          </a:lstStyle>
          <a:p>
            <a:endParaRPr lang="en-NZ"/>
          </a:p>
        </p:txBody>
      </p:sp>
      <p:sp>
        <p:nvSpPr>
          <p:cNvPr id="13" name="Title 1">
            <a:extLst>
              <a:ext uri="{FF2B5EF4-FFF2-40B4-BE49-F238E27FC236}">
                <a16:creationId xmlns:a16="http://schemas.microsoft.com/office/drawing/2014/main" id="{D7BD7F25-9F15-114B-BB2E-E8CF3CE50C38}"/>
              </a:ext>
            </a:extLst>
          </p:cNvPr>
          <p:cNvSpPr>
            <a:spLocks noGrp="1"/>
          </p:cNvSpPr>
          <p:nvPr>
            <p:ph type="title"/>
          </p:nvPr>
        </p:nvSpPr>
        <p:spPr>
          <a:xfrm>
            <a:off x="5100759" y="1371213"/>
            <a:ext cx="6412955" cy="652305"/>
          </a:xfrm>
        </p:spPr>
        <p:txBody>
          <a:bodyPr anchor="t" anchorCtr="0">
            <a:normAutofit/>
          </a:bodyPr>
          <a:lstStyle>
            <a:lvl1pPr>
              <a:defRPr sz="2998" b="0">
                <a:solidFill>
                  <a:schemeClr val="tx1">
                    <a:lumMod val="65000"/>
                    <a:lumOff val="35000"/>
                  </a:schemeClr>
                </a:solidFill>
              </a:defRPr>
            </a:lvl1pPr>
          </a:lstStyle>
          <a:p>
            <a:r>
              <a:rPr lang="en-US"/>
              <a:t>Click to edit Master title style</a:t>
            </a:r>
          </a:p>
        </p:txBody>
      </p:sp>
      <p:sp>
        <p:nvSpPr>
          <p:cNvPr id="2" name="Slide Number Placeholder 1">
            <a:extLst>
              <a:ext uri="{FF2B5EF4-FFF2-40B4-BE49-F238E27FC236}">
                <a16:creationId xmlns:a16="http://schemas.microsoft.com/office/drawing/2014/main" id="{A5A5B17A-3845-1BB8-C894-A1ADF125F3F9}"/>
              </a:ext>
            </a:extLst>
          </p:cNvPr>
          <p:cNvSpPr>
            <a:spLocks noGrp="1"/>
          </p:cNvSpPr>
          <p:nvPr>
            <p:ph type="sldNum" sz="quarter" idx="16"/>
          </p:nvPr>
        </p:nvSpPr>
        <p:spPr/>
        <p:txBody>
          <a:bodyPr/>
          <a:lstStyle/>
          <a:p>
            <a:fld id="{D61AABEC-672F-4B68-B914-690DA978312C}" type="slidenum">
              <a:rPr lang="en-US" smtClean="0"/>
              <a:pPr/>
              <a:t>‹#›</a:t>
            </a:fld>
            <a:endParaRPr lang="en-US"/>
          </a:p>
        </p:txBody>
      </p:sp>
    </p:spTree>
    <p:extLst>
      <p:ext uri="{BB962C8B-B14F-4D97-AF65-F5344CB8AC3E}">
        <p14:creationId xmlns:p14="http://schemas.microsoft.com/office/powerpoint/2010/main" val="6428256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1 - Title Only">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2C7C0B4-5B9C-433E-893E-C323B6D8B49A}"/>
              </a:ext>
            </a:extLst>
          </p:cNvPr>
          <p:cNvSpPr>
            <a:spLocks noGrp="1"/>
          </p:cNvSpPr>
          <p:nvPr>
            <p:ph type="ctrTitle" hasCustomPrompt="1"/>
          </p:nvPr>
        </p:nvSpPr>
        <p:spPr>
          <a:xfrm>
            <a:off x="1371243" y="1371601"/>
            <a:ext cx="9370159" cy="2209759"/>
          </a:xfrm>
          <a:prstGeom prst="rect">
            <a:avLst/>
          </a:prstGeom>
        </p:spPr>
        <p:txBody>
          <a:bodyPr lIns="0" tIns="0" rIns="0" bIns="0" anchor="b"/>
          <a:lstStyle>
            <a:lvl1pPr algn="l">
              <a:defRPr sz="4799" b="1" i="0">
                <a:solidFill>
                  <a:srgbClr val="073759"/>
                </a:solidFill>
                <a:latin typeface="Source Sans Pro" panose="020B0503030403020204" pitchFamily="34" charset="0"/>
                <a:cs typeface="Calibri" panose="020F0502020204030204" pitchFamily="34" charset="0"/>
              </a:defRPr>
            </a:lvl1pPr>
          </a:lstStyle>
          <a:p>
            <a:r>
              <a:rPr lang="en-US"/>
              <a:t>Click to Edit Title Text Which is Preferably Two Lines Max</a:t>
            </a:r>
          </a:p>
        </p:txBody>
      </p:sp>
      <p:sp>
        <p:nvSpPr>
          <p:cNvPr id="2" name="Slide Number Placeholder 5">
            <a:extLst>
              <a:ext uri="{FF2B5EF4-FFF2-40B4-BE49-F238E27FC236}">
                <a16:creationId xmlns:a16="http://schemas.microsoft.com/office/drawing/2014/main" id="{EEB470DC-A210-8712-5109-D2B1A36219AE}"/>
              </a:ext>
            </a:extLst>
          </p:cNvPr>
          <p:cNvSpPr>
            <a:spLocks noGrp="1"/>
          </p:cNvSpPr>
          <p:nvPr>
            <p:ph type="sldNum" sz="quarter" idx="4"/>
          </p:nvPr>
        </p:nvSpPr>
        <p:spPr>
          <a:xfrm>
            <a:off x="10491426" y="6381736"/>
            <a:ext cx="1221930" cy="247664"/>
          </a:xfrm>
          <a:prstGeom prst="rect">
            <a:avLst/>
          </a:prstGeom>
        </p:spPr>
        <p:txBody>
          <a:bodyPr vert="horz" lIns="0" tIns="0" rIns="0" bIns="0" rtlCol="0" anchor="b" anchorCtr="0"/>
          <a:lstStyle>
            <a:lvl1pPr algn="r">
              <a:defRPr sz="1200" b="1" i="0">
                <a:solidFill>
                  <a:srgbClr val="215D8C"/>
                </a:solidFill>
                <a:latin typeface="Source Sans Pro" panose="020B0503030403020204" pitchFamily="34" charset="0"/>
              </a:defRPr>
            </a:lvl1pPr>
          </a:lstStyle>
          <a:p>
            <a:fld id="{4A217ABC-3BCB-4F47-AC3C-9D5177951563}" type="slidenum">
              <a:rPr lang="en-US" smtClean="0"/>
              <a:pPr/>
              <a:t>‹#›</a:t>
            </a:fld>
            <a:endParaRPr lang="en-US"/>
          </a:p>
        </p:txBody>
      </p:sp>
    </p:spTree>
    <p:extLst>
      <p:ext uri="{BB962C8B-B14F-4D97-AF65-F5344CB8AC3E}">
        <p14:creationId xmlns:p14="http://schemas.microsoft.com/office/powerpoint/2010/main" val="3442508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90939" y="260349"/>
            <a:ext cx="11206948" cy="1005419"/>
          </a:xfrm>
        </p:spPr>
        <p:txBody>
          <a:bodyPr/>
          <a:lstStyle>
            <a:lvl1pPr>
              <a:defRPr sz="3732"/>
            </a:lvl1pPr>
          </a:lstStyle>
          <a:p>
            <a:r>
              <a:rPr lang="en-US"/>
              <a:t>Click to edit Master title style</a:t>
            </a:r>
          </a:p>
        </p:txBody>
      </p:sp>
      <p:sp>
        <p:nvSpPr>
          <p:cNvPr id="3" name="Text Placeholder 2"/>
          <p:cNvSpPr>
            <a:spLocks noGrp="1"/>
          </p:cNvSpPr>
          <p:nvPr>
            <p:ph type="body" idx="1"/>
          </p:nvPr>
        </p:nvSpPr>
        <p:spPr>
          <a:xfrm>
            <a:off x="490939" y="1414226"/>
            <a:ext cx="5364354" cy="482497"/>
          </a:xfrm>
        </p:spPr>
        <p:txBody>
          <a:bodyPr anchor="b"/>
          <a:lstStyle>
            <a:lvl1pPr marL="0" indent="0">
              <a:buNone/>
              <a:defRPr sz="2399" b="1">
                <a:solidFill>
                  <a:schemeClr val="tx2"/>
                </a:solidFill>
              </a:defRPr>
            </a:lvl1pPr>
            <a:lvl2pPr marL="342788" indent="0">
              <a:buNone/>
              <a:defRPr sz="1500" b="1"/>
            </a:lvl2pPr>
            <a:lvl3pPr marL="685577" indent="0">
              <a:buNone/>
              <a:defRPr sz="1351" b="1"/>
            </a:lvl3pPr>
            <a:lvl4pPr marL="1028365" indent="0">
              <a:buNone/>
              <a:defRPr sz="1200" b="1"/>
            </a:lvl4pPr>
            <a:lvl5pPr marL="1371155" indent="0">
              <a:buNone/>
              <a:defRPr sz="1200" b="1"/>
            </a:lvl5pPr>
            <a:lvl6pPr marL="1713943" indent="0">
              <a:buNone/>
              <a:defRPr sz="1200" b="1"/>
            </a:lvl6pPr>
            <a:lvl7pPr marL="2056732" indent="0">
              <a:buNone/>
              <a:defRPr sz="1200" b="1"/>
            </a:lvl7pPr>
            <a:lvl8pPr marL="2399520" indent="0">
              <a:buNone/>
              <a:defRPr sz="1200" b="1"/>
            </a:lvl8pPr>
            <a:lvl9pPr marL="2742308" indent="0">
              <a:buNone/>
              <a:defRPr sz="1200" b="1"/>
            </a:lvl9pPr>
          </a:lstStyle>
          <a:p>
            <a:pPr lvl="0"/>
            <a:r>
              <a:rPr lang="en-US"/>
              <a:t>Edit Master text styles</a:t>
            </a:r>
          </a:p>
        </p:txBody>
      </p:sp>
      <p:sp>
        <p:nvSpPr>
          <p:cNvPr id="5" name="Text Placeholder 4"/>
          <p:cNvSpPr>
            <a:spLocks noGrp="1"/>
          </p:cNvSpPr>
          <p:nvPr>
            <p:ph type="body" sz="quarter" idx="3"/>
          </p:nvPr>
        </p:nvSpPr>
        <p:spPr>
          <a:xfrm>
            <a:off x="6333537" y="1408203"/>
            <a:ext cx="5364352" cy="482497"/>
          </a:xfrm>
        </p:spPr>
        <p:txBody>
          <a:bodyPr anchor="b"/>
          <a:lstStyle>
            <a:lvl1pPr marL="0" indent="0">
              <a:buNone/>
              <a:defRPr sz="2399" b="1">
                <a:solidFill>
                  <a:schemeClr val="tx2"/>
                </a:solidFill>
              </a:defRPr>
            </a:lvl1pPr>
            <a:lvl2pPr marL="342788" indent="0">
              <a:buNone/>
              <a:defRPr sz="1500" b="1"/>
            </a:lvl2pPr>
            <a:lvl3pPr marL="685577" indent="0">
              <a:buNone/>
              <a:defRPr sz="1351" b="1"/>
            </a:lvl3pPr>
            <a:lvl4pPr marL="1028365" indent="0">
              <a:buNone/>
              <a:defRPr sz="1200" b="1"/>
            </a:lvl4pPr>
            <a:lvl5pPr marL="1371155" indent="0">
              <a:buNone/>
              <a:defRPr sz="1200" b="1"/>
            </a:lvl5pPr>
            <a:lvl6pPr marL="1713943" indent="0">
              <a:buNone/>
              <a:defRPr sz="1200" b="1"/>
            </a:lvl6pPr>
            <a:lvl7pPr marL="2056732" indent="0">
              <a:buNone/>
              <a:defRPr sz="1200" b="1"/>
            </a:lvl7pPr>
            <a:lvl8pPr marL="2399520" indent="0">
              <a:buNone/>
              <a:defRPr sz="1200" b="1"/>
            </a:lvl8pPr>
            <a:lvl9pPr marL="2742308"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91A4F03E-1156-F94B-8AEE-9763F855D234}"/>
              </a:ext>
            </a:extLst>
          </p:cNvPr>
          <p:cNvSpPr>
            <a:spLocks noGrp="1"/>
          </p:cNvSpPr>
          <p:nvPr>
            <p:ph sz="quarter" idx="16"/>
          </p:nvPr>
        </p:nvSpPr>
        <p:spPr>
          <a:xfrm>
            <a:off x="490939" y="1964268"/>
            <a:ext cx="5364354" cy="42121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a:extLst>
              <a:ext uri="{FF2B5EF4-FFF2-40B4-BE49-F238E27FC236}">
                <a16:creationId xmlns:a16="http://schemas.microsoft.com/office/drawing/2014/main" id="{3155EE9A-2DF9-6048-98C1-D46374D9B4F5}"/>
              </a:ext>
            </a:extLst>
          </p:cNvPr>
          <p:cNvSpPr>
            <a:spLocks noGrp="1"/>
          </p:cNvSpPr>
          <p:nvPr>
            <p:ph sz="quarter" idx="17"/>
          </p:nvPr>
        </p:nvSpPr>
        <p:spPr>
          <a:xfrm>
            <a:off x="6333535" y="1964268"/>
            <a:ext cx="5364352" cy="421216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25F964AC-9298-DF47-A8D1-4B5E7AF2058A}"/>
              </a:ext>
            </a:extLst>
          </p:cNvPr>
          <p:cNvSpPr>
            <a:spLocks noGrp="1"/>
          </p:cNvSpPr>
          <p:nvPr>
            <p:ph type="sldNum" sz="quarter" idx="4"/>
          </p:nvPr>
        </p:nvSpPr>
        <p:spPr>
          <a:xfrm>
            <a:off x="11511669" y="6419493"/>
            <a:ext cx="321649" cy="332017"/>
          </a:xfrm>
          <a:prstGeom prst="rect">
            <a:avLst/>
          </a:prstGeom>
        </p:spPr>
        <p:txBody>
          <a:bodyPr vert="horz" wrap="square" lIns="0" tIns="0" rIns="0" bIns="0" numCol="1" anchor="b" anchorCtr="0" compatLnSpc="1">
            <a:prstTxWarp prst="textNoShape">
              <a:avLst/>
            </a:prstTxWarp>
          </a:bodyPr>
          <a:lstStyle>
            <a:lvl1pPr algn="l">
              <a:defRPr sz="1333" smtClean="0">
                <a:solidFill>
                  <a:schemeClr val="tx1">
                    <a:lumMod val="50000"/>
                    <a:lumOff val="50000"/>
                  </a:schemeClr>
                </a:solidFill>
                <a:latin typeface="Arial" pitchFamily="34" charset="0"/>
                <a:cs typeface="Arial" pitchFamily="34" charset="0"/>
              </a:defRPr>
            </a:lvl1pPr>
          </a:lstStyle>
          <a:p>
            <a:pPr>
              <a:defRPr/>
            </a:pPr>
            <a:fld id="{D0E2B172-50BF-4BE2-BEB6-0F28495AC1F4}" type="slidenum">
              <a:rPr lang="en-US" smtClean="0"/>
              <a:pPr>
                <a:defRPr/>
              </a:pPr>
              <a:t>‹#›</a:t>
            </a:fld>
            <a:endParaRPr lang="en-US"/>
          </a:p>
        </p:txBody>
      </p:sp>
      <p:sp>
        <p:nvSpPr>
          <p:cNvPr id="11" name="Footer Placeholder 12">
            <a:extLst>
              <a:ext uri="{FF2B5EF4-FFF2-40B4-BE49-F238E27FC236}">
                <a16:creationId xmlns:a16="http://schemas.microsoft.com/office/drawing/2014/main" id="{83606845-76AD-7C46-AE78-B7150038EAA5}"/>
              </a:ext>
            </a:extLst>
          </p:cNvPr>
          <p:cNvSpPr>
            <a:spLocks noGrp="1"/>
          </p:cNvSpPr>
          <p:nvPr>
            <p:ph type="ftr" sz="quarter" idx="18"/>
          </p:nvPr>
        </p:nvSpPr>
        <p:spPr>
          <a:xfrm>
            <a:off x="1494858" y="6423702"/>
            <a:ext cx="9187614" cy="332017"/>
          </a:xfrm>
        </p:spPr>
        <p:txBody>
          <a:bodyPr/>
          <a:lstStyle/>
          <a:p>
            <a:endParaRPr lang="en-US"/>
          </a:p>
        </p:txBody>
      </p:sp>
    </p:spTree>
    <p:extLst>
      <p:ext uri="{BB962C8B-B14F-4D97-AF65-F5344CB8AC3E}">
        <p14:creationId xmlns:p14="http://schemas.microsoft.com/office/powerpoint/2010/main" val="253825433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2 - Title with Subtitle">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CB304BA-D388-4DF9-A5FF-7B9CEF74DADB}"/>
              </a:ext>
            </a:extLst>
          </p:cNvPr>
          <p:cNvSpPr>
            <a:spLocks noGrp="1"/>
          </p:cNvSpPr>
          <p:nvPr>
            <p:ph type="ctrTitle" hasCustomPrompt="1"/>
          </p:nvPr>
        </p:nvSpPr>
        <p:spPr>
          <a:xfrm>
            <a:off x="1371243" y="1371601"/>
            <a:ext cx="9370159" cy="2209759"/>
          </a:xfrm>
          <a:prstGeom prst="rect">
            <a:avLst/>
          </a:prstGeom>
        </p:spPr>
        <p:txBody>
          <a:bodyPr lIns="0" tIns="0" rIns="0" bIns="0" anchor="b"/>
          <a:lstStyle>
            <a:lvl1pPr algn="l">
              <a:defRPr sz="4799" b="1" i="0">
                <a:solidFill>
                  <a:srgbClr val="073759"/>
                </a:solidFill>
                <a:latin typeface="Source Sans Pro" panose="020B0503030403020204" pitchFamily="34" charset="0"/>
                <a:cs typeface="Calibri" panose="020F0502020204030204" pitchFamily="34" charset="0"/>
              </a:defRPr>
            </a:lvl1pPr>
          </a:lstStyle>
          <a:p>
            <a:r>
              <a:rPr lang="en-US"/>
              <a:t>Click to Edit Title Text Which is Preferably Two Lines Max</a:t>
            </a:r>
          </a:p>
        </p:txBody>
      </p:sp>
      <p:sp>
        <p:nvSpPr>
          <p:cNvPr id="9" name="Subtitle 2">
            <a:extLst>
              <a:ext uri="{FF2B5EF4-FFF2-40B4-BE49-F238E27FC236}">
                <a16:creationId xmlns:a16="http://schemas.microsoft.com/office/drawing/2014/main" id="{DF264D97-C971-4789-BF10-1BA67AE0838F}"/>
              </a:ext>
            </a:extLst>
          </p:cNvPr>
          <p:cNvSpPr>
            <a:spLocks noGrp="1"/>
          </p:cNvSpPr>
          <p:nvPr>
            <p:ph type="subTitle" idx="1" hasCustomPrompt="1"/>
          </p:nvPr>
        </p:nvSpPr>
        <p:spPr>
          <a:xfrm>
            <a:off x="1371243" y="3810000"/>
            <a:ext cx="9370159" cy="627062"/>
          </a:xfrm>
          <a:prstGeom prst="rect">
            <a:avLst/>
          </a:prstGeom>
        </p:spPr>
        <p:txBody>
          <a:bodyPr lIns="0" tIns="0" rIns="0" bIns="0"/>
          <a:lstStyle>
            <a:lvl1pPr marL="0" indent="0" algn="l">
              <a:buNone/>
              <a:defRPr sz="3199" b="0" i="0">
                <a:solidFill>
                  <a:srgbClr val="737577"/>
                </a:solidFill>
                <a:latin typeface="Source Sans Pro Semibold" panose="020B0503030403020204" pitchFamily="34" charset="0"/>
                <a:cs typeface="Calibri" panose="020F0502020204030204" pitchFamily="34" charset="0"/>
              </a:defRPr>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subtitle text</a:t>
            </a:r>
          </a:p>
        </p:txBody>
      </p:sp>
      <p:sp>
        <p:nvSpPr>
          <p:cNvPr id="2" name="Slide Number Placeholder 5">
            <a:extLst>
              <a:ext uri="{FF2B5EF4-FFF2-40B4-BE49-F238E27FC236}">
                <a16:creationId xmlns:a16="http://schemas.microsoft.com/office/drawing/2014/main" id="{E9616FC7-18BD-BCA8-FC08-28B67566995E}"/>
              </a:ext>
            </a:extLst>
          </p:cNvPr>
          <p:cNvSpPr>
            <a:spLocks noGrp="1"/>
          </p:cNvSpPr>
          <p:nvPr>
            <p:ph type="sldNum" sz="quarter" idx="4"/>
          </p:nvPr>
        </p:nvSpPr>
        <p:spPr>
          <a:xfrm>
            <a:off x="10491426" y="6381736"/>
            <a:ext cx="1221930" cy="247664"/>
          </a:xfrm>
          <a:prstGeom prst="rect">
            <a:avLst/>
          </a:prstGeom>
        </p:spPr>
        <p:txBody>
          <a:bodyPr vert="horz" lIns="0" tIns="0" rIns="0" bIns="0" rtlCol="0" anchor="b" anchorCtr="0"/>
          <a:lstStyle>
            <a:lvl1pPr algn="r">
              <a:defRPr sz="1200" b="1" i="0">
                <a:solidFill>
                  <a:srgbClr val="215D8C"/>
                </a:solidFill>
                <a:latin typeface="Source Sans Pro" panose="020B0503030403020204" pitchFamily="34" charset="0"/>
              </a:defRPr>
            </a:lvl1pPr>
          </a:lstStyle>
          <a:p>
            <a:fld id="{4A217ABC-3BCB-4F47-AC3C-9D5177951563}" type="slidenum">
              <a:rPr lang="en-US" smtClean="0"/>
              <a:pPr/>
              <a:t>‹#›</a:t>
            </a:fld>
            <a:endParaRPr lang="en-US"/>
          </a:p>
        </p:txBody>
      </p:sp>
    </p:spTree>
    <p:extLst>
      <p:ext uri="{BB962C8B-B14F-4D97-AF65-F5344CB8AC3E}">
        <p14:creationId xmlns:p14="http://schemas.microsoft.com/office/powerpoint/2010/main" val="170589290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3 - Section Break - Blu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DBE439-213A-371F-3AAB-5B0DFC335613}"/>
              </a:ext>
              <a:ext uri="{C183D7F6-B498-43B3-948B-1728B52AA6E4}">
                <adec:decorative xmlns:adec="http://schemas.microsoft.com/office/drawing/2017/decorative" val="1"/>
              </a:ext>
            </a:extLst>
          </p:cNvPr>
          <p:cNvSpPr/>
          <p:nvPr userDrawn="1"/>
        </p:nvSpPr>
        <p:spPr>
          <a:xfrm>
            <a:off x="0" y="365760"/>
            <a:ext cx="12188825" cy="5486400"/>
          </a:xfrm>
          <a:prstGeom prst="rect">
            <a:avLst/>
          </a:prstGeom>
          <a:solidFill>
            <a:srgbClr val="0737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6" name="Title 1">
            <a:extLst>
              <a:ext uri="{FF2B5EF4-FFF2-40B4-BE49-F238E27FC236}">
                <a16:creationId xmlns:a16="http://schemas.microsoft.com/office/drawing/2014/main" id="{885A8D78-3D16-49E9-9C03-829DF60ED5E1}"/>
              </a:ext>
            </a:extLst>
          </p:cNvPr>
          <p:cNvSpPr>
            <a:spLocks noGrp="1"/>
          </p:cNvSpPr>
          <p:nvPr>
            <p:ph type="title" hasCustomPrompt="1"/>
          </p:nvPr>
        </p:nvSpPr>
        <p:spPr>
          <a:xfrm>
            <a:off x="1371243" y="1828800"/>
            <a:ext cx="9446339" cy="2209800"/>
          </a:xfrm>
          <a:prstGeom prst="rect">
            <a:avLst/>
          </a:prstGeom>
        </p:spPr>
        <p:txBody>
          <a:bodyPr lIns="0" tIns="0" rIns="0" bIns="0" anchor="ctr" anchorCtr="0"/>
          <a:lstStyle>
            <a:lvl1pPr algn="l">
              <a:defRPr sz="4799" b="1" i="0" spc="-30" baseline="0">
                <a:solidFill>
                  <a:schemeClr val="bg1"/>
                </a:solidFill>
                <a:latin typeface="Source Sans Pro" panose="020B0503030403020204" pitchFamily="34" charset="0"/>
                <a:cs typeface="Calibri" panose="020F0502020204030204" pitchFamily="34" charset="0"/>
              </a:defRPr>
            </a:lvl1pPr>
          </a:lstStyle>
          <a:p>
            <a:r>
              <a:rPr lang="en-US"/>
              <a:t>Click to Edit Section Title Text Which is Preferably Two Lines Max</a:t>
            </a:r>
          </a:p>
        </p:txBody>
      </p:sp>
      <p:sp>
        <p:nvSpPr>
          <p:cNvPr id="2" name="Slide Number Placeholder 5">
            <a:extLst>
              <a:ext uri="{FF2B5EF4-FFF2-40B4-BE49-F238E27FC236}">
                <a16:creationId xmlns:a16="http://schemas.microsoft.com/office/drawing/2014/main" id="{2E04F461-4BCC-9126-DFE9-F2945298C8FA}"/>
              </a:ext>
            </a:extLst>
          </p:cNvPr>
          <p:cNvSpPr>
            <a:spLocks noGrp="1"/>
          </p:cNvSpPr>
          <p:nvPr>
            <p:ph type="sldNum" sz="quarter" idx="4"/>
          </p:nvPr>
        </p:nvSpPr>
        <p:spPr>
          <a:xfrm>
            <a:off x="10491426" y="6381736"/>
            <a:ext cx="1221930" cy="247664"/>
          </a:xfrm>
          <a:prstGeom prst="rect">
            <a:avLst/>
          </a:prstGeom>
        </p:spPr>
        <p:txBody>
          <a:bodyPr vert="horz" lIns="0" tIns="0" rIns="0" bIns="0" rtlCol="0" anchor="b" anchorCtr="0"/>
          <a:lstStyle>
            <a:lvl1pPr algn="r">
              <a:defRPr sz="1200" b="1" i="0">
                <a:solidFill>
                  <a:srgbClr val="215D8C"/>
                </a:solidFill>
                <a:latin typeface="Source Sans Pro" panose="020B0503030403020204" pitchFamily="34" charset="0"/>
              </a:defRPr>
            </a:lvl1pPr>
          </a:lstStyle>
          <a:p>
            <a:fld id="{4A217ABC-3BCB-4F47-AC3C-9D5177951563}" type="slidenum">
              <a:rPr lang="en-US" smtClean="0"/>
              <a:pPr/>
              <a:t>‹#›</a:t>
            </a:fld>
            <a:endParaRPr lang="en-US"/>
          </a:p>
        </p:txBody>
      </p:sp>
    </p:spTree>
    <p:extLst>
      <p:ext uri="{BB962C8B-B14F-4D97-AF65-F5344CB8AC3E}">
        <p14:creationId xmlns:p14="http://schemas.microsoft.com/office/powerpoint/2010/main" val="34041856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4 - Section Break - Gra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5DBE439-213A-371F-3AAB-5B0DFC335613}"/>
              </a:ext>
              <a:ext uri="{C183D7F6-B498-43B3-948B-1728B52AA6E4}">
                <adec:decorative xmlns:adec="http://schemas.microsoft.com/office/drawing/2017/decorative" val="1"/>
              </a:ext>
            </a:extLst>
          </p:cNvPr>
          <p:cNvSpPr/>
          <p:nvPr userDrawn="1"/>
        </p:nvSpPr>
        <p:spPr>
          <a:xfrm>
            <a:off x="0" y="365760"/>
            <a:ext cx="12188825" cy="5486400"/>
          </a:xfrm>
          <a:prstGeom prst="rect">
            <a:avLst/>
          </a:prstGeom>
          <a:solidFill>
            <a:srgbClr val="737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99"/>
          </a:p>
        </p:txBody>
      </p:sp>
      <p:sp>
        <p:nvSpPr>
          <p:cNvPr id="5" name="Title 1">
            <a:extLst>
              <a:ext uri="{FF2B5EF4-FFF2-40B4-BE49-F238E27FC236}">
                <a16:creationId xmlns:a16="http://schemas.microsoft.com/office/drawing/2014/main" id="{F819CC31-9AB3-47B4-9644-2894DB252CDB}"/>
              </a:ext>
            </a:extLst>
          </p:cNvPr>
          <p:cNvSpPr>
            <a:spLocks noGrp="1"/>
          </p:cNvSpPr>
          <p:nvPr>
            <p:ph type="title" hasCustomPrompt="1"/>
          </p:nvPr>
        </p:nvSpPr>
        <p:spPr>
          <a:xfrm>
            <a:off x="1371243" y="1828800"/>
            <a:ext cx="9446339" cy="2209800"/>
          </a:xfrm>
          <a:prstGeom prst="rect">
            <a:avLst/>
          </a:prstGeom>
        </p:spPr>
        <p:txBody>
          <a:bodyPr lIns="0" tIns="0" rIns="0" bIns="0" anchor="ctr" anchorCtr="0"/>
          <a:lstStyle>
            <a:lvl1pPr algn="l">
              <a:defRPr sz="4799" b="1" i="0" spc="-30" baseline="0">
                <a:solidFill>
                  <a:schemeClr val="bg1"/>
                </a:solidFill>
                <a:latin typeface="Source Sans Pro" panose="020B0503030403020204" pitchFamily="34" charset="0"/>
                <a:cs typeface="Calibri" panose="020F0502020204030204" pitchFamily="34" charset="0"/>
              </a:defRPr>
            </a:lvl1pPr>
          </a:lstStyle>
          <a:p>
            <a:r>
              <a:rPr lang="en-US"/>
              <a:t>Click to Edit Section Title Text Which is Preferably Two Lines Max</a:t>
            </a:r>
          </a:p>
        </p:txBody>
      </p:sp>
      <p:sp>
        <p:nvSpPr>
          <p:cNvPr id="2" name="Slide Number Placeholder 5">
            <a:extLst>
              <a:ext uri="{FF2B5EF4-FFF2-40B4-BE49-F238E27FC236}">
                <a16:creationId xmlns:a16="http://schemas.microsoft.com/office/drawing/2014/main" id="{75F9BA70-8CBE-0F6D-93A5-C4514DBFFC43}"/>
              </a:ext>
            </a:extLst>
          </p:cNvPr>
          <p:cNvSpPr>
            <a:spLocks noGrp="1"/>
          </p:cNvSpPr>
          <p:nvPr>
            <p:ph type="sldNum" sz="quarter" idx="4"/>
          </p:nvPr>
        </p:nvSpPr>
        <p:spPr>
          <a:xfrm>
            <a:off x="10491426" y="6381736"/>
            <a:ext cx="1221930" cy="247664"/>
          </a:xfrm>
          <a:prstGeom prst="rect">
            <a:avLst/>
          </a:prstGeom>
        </p:spPr>
        <p:txBody>
          <a:bodyPr vert="horz" lIns="0" tIns="0" rIns="0" bIns="0" rtlCol="0" anchor="b" anchorCtr="0"/>
          <a:lstStyle>
            <a:lvl1pPr algn="r">
              <a:defRPr sz="1200" b="1" i="0">
                <a:solidFill>
                  <a:srgbClr val="215D8C"/>
                </a:solidFill>
                <a:latin typeface="Source Sans Pro" panose="020B0503030403020204" pitchFamily="34" charset="0"/>
              </a:defRPr>
            </a:lvl1pPr>
          </a:lstStyle>
          <a:p>
            <a:fld id="{4A217ABC-3BCB-4F47-AC3C-9D5177951563}" type="slidenum">
              <a:rPr lang="en-US" smtClean="0"/>
              <a:pPr/>
              <a:t>‹#›</a:t>
            </a:fld>
            <a:endParaRPr lang="en-US"/>
          </a:p>
        </p:txBody>
      </p:sp>
    </p:spTree>
    <p:extLst>
      <p:ext uri="{BB962C8B-B14F-4D97-AF65-F5344CB8AC3E}">
        <p14:creationId xmlns:p14="http://schemas.microsoft.com/office/powerpoint/2010/main" val="193159636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468426" y="407556"/>
            <a:ext cx="11251869" cy="503200"/>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600"/>
              <a:buNone/>
              <a:defRPr sz="3199" b="0" i="0">
                <a:solidFill>
                  <a:schemeClr val="dk1"/>
                </a:solidFill>
                <a:latin typeface="Arial"/>
                <a:ea typeface="Arial"/>
                <a:cs typeface="Arial"/>
                <a:sym typeface="Aria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19" name="Google Shape;19;p10"/>
          <p:cNvSpPr txBox="1">
            <a:spLocks noGrp="1"/>
          </p:cNvSpPr>
          <p:nvPr>
            <p:ph type="body" idx="1"/>
          </p:nvPr>
        </p:nvSpPr>
        <p:spPr>
          <a:xfrm>
            <a:off x="1059616" y="1783393"/>
            <a:ext cx="10069377" cy="430887"/>
          </a:xfrm>
          <a:prstGeom prst="rect">
            <a:avLst/>
          </a:prstGeom>
          <a:noFill/>
          <a:ln>
            <a:noFill/>
          </a:ln>
        </p:spPr>
        <p:txBody>
          <a:bodyPr spcFirstLastPara="1" wrap="square" lIns="0" tIns="0" rIns="0" bIns="0" anchor="t" anchorCtr="0">
            <a:spAutoFit/>
          </a:bodyPr>
          <a:lstStyle>
            <a:lvl1pPr marL="609402" lvl="0" indent="-304701" algn="l">
              <a:lnSpc>
                <a:spcPct val="100000"/>
              </a:lnSpc>
              <a:spcBef>
                <a:spcPts val="0"/>
              </a:spcBef>
              <a:spcAft>
                <a:spcPts val="0"/>
              </a:spcAft>
              <a:buSzPts val="600"/>
              <a:buNone/>
              <a:defRPr b="0" i="0">
                <a:solidFill>
                  <a:schemeClr val="dk1"/>
                </a:solidFill>
              </a:defRPr>
            </a:lvl1pPr>
            <a:lvl2pPr marL="1218804" lvl="1" indent="-304701" algn="l">
              <a:lnSpc>
                <a:spcPct val="100000"/>
              </a:lnSpc>
              <a:spcBef>
                <a:spcPts val="0"/>
              </a:spcBef>
              <a:spcAft>
                <a:spcPts val="0"/>
              </a:spcAft>
              <a:buSzPts val="600"/>
              <a:buNone/>
              <a:defRPr/>
            </a:lvl2pPr>
            <a:lvl3pPr marL="1828205" lvl="2" indent="-304701" algn="l">
              <a:lnSpc>
                <a:spcPct val="100000"/>
              </a:lnSpc>
              <a:spcBef>
                <a:spcPts val="0"/>
              </a:spcBef>
              <a:spcAft>
                <a:spcPts val="0"/>
              </a:spcAft>
              <a:buSzPts val="600"/>
              <a:buNone/>
              <a:defRPr/>
            </a:lvl3pPr>
            <a:lvl4pPr marL="2437607" lvl="3" indent="-304701" algn="l">
              <a:lnSpc>
                <a:spcPct val="100000"/>
              </a:lnSpc>
              <a:spcBef>
                <a:spcPts val="0"/>
              </a:spcBef>
              <a:spcAft>
                <a:spcPts val="0"/>
              </a:spcAft>
              <a:buSzPts val="600"/>
              <a:buNone/>
              <a:defRPr/>
            </a:lvl4pPr>
            <a:lvl5pPr marL="3047010" lvl="4" indent="-304701" algn="l">
              <a:lnSpc>
                <a:spcPct val="100000"/>
              </a:lnSpc>
              <a:spcBef>
                <a:spcPts val="0"/>
              </a:spcBef>
              <a:spcAft>
                <a:spcPts val="0"/>
              </a:spcAft>
              <a:buSzPts val="600"/>
              <a:buNone/>
              <a:defRPr/>
            </a:lvl5pPr>
            <a:lvl6pPr marL="3656412" lvl="5" indent="-304701" algn="l">
              <a:lnSpc>
                <a:spcPct val="100000"/>
              </a:lnSpc>
              <a:spcBef>
                <a:spcPts val="0"/>
              </a:spcBef>
              <a:spcAft>
                <a:spcPts val="0"/>
              </a:spcAft>
              <a:buSzPts val="600"/>
              <a:buNone/>
              <a:defRPr/>
            </a:lvl6pPr>
            <a:lvl7pPr marL="4265813" lvl="6" indent="-304701" algn="l">
              <a:lnSpc>
                <a:spcPct val="100000"/>
              </a:lnSpc>
              <a:spcBef>
                <a:spcPts val="0"/>
              </a:spcBef>
              <a:spcAft>
                <a:spcPts val="0"/>
              </a:spcAft>
              <a:buSzPts val="600"/>
              <a:buNone/>
              <a:defRPr/>
            </a:lvl7pPr>
            <a:lvl8pPr marL="4875215" lvl="7" indent="-304701" algn="l">
              <a:lnSpc>
                <a:spcPct val="100000"/>
              </a:lnSpc>
              <a:spcBef>
                <a:spcPts val="0"/>
              </a:spcBef>
              <a:spcAft>
                <a:spcPts val="0"/>
              </a:spcAft>
              <a:buSzPts val="600"/>
              <a:buNone/>
              <a:defRPr/>
            </a:lvl8pPr>
            <a:lvl9pPr marL="5484617" lvl="8" indent="-304701" algn="l">
              <a:lnSpc>
                <a:spcPct val="100000"/>
              </a:lnSpc>
              <a:spcBef>
                <a:spcPts val="0"/>
              </a:spcBef>
              <a:spcAft>
                <a:spcPts val="0"/>
              </a:spcAft>
              <a:buSzPts val="600"/>
              <a:buNone/>
              <a:defRPr/>
            </a:lvl9pPr>
          </a:lstStyle>
          <a:p>
            <a:endParaRPr/>
          </a:p>
        </p:txBody>
      </p:sp>
      <p:sp>
        <p:nvSpPr>
          <p:cNvPr id="20" name="Google Shape;20;p10"/>
          <p:cNvSpPr txBox="1">
            <a:spLocks noGrp="1"/>
          </p:cNvSpPr>
          <p:nvPr>
            <p:ph type="ftr" idx="11"/>
          </p:nvPr>
        </p:nvSpPr>
        <p:spPr>
          <a:xfrm>
            <a:off x="4144202" y="6377943"/>
            <a:ext cx="3900184" cy="276999"/>
          </a:xfrm>
          <a:prstGeom prst="rect">
            <a:avLst/>
          </a:prstGeom>
          <a:noFill/>
          <a:ln>
            <a:noFill/>
          </a:ln>
        </p:spPr>
        <p:txBody>
          <a:bodyPr spcFirstLastPara="1" wrap="square" lIns="0" tIns="0" rIns="0" bIns="0" anchor="t" anchorCtr="0">
            <a:spAutoFit/>
          </a:bodyPr>
          <a:lstStyle>
            <a:lvl1pPr lvl="0" algn="ctr">
              <a:lnSpc>
                <a:spcPct val="100000"/>
              </a:lnSpc>
              <a:spcBef>
                <a:spcPts val="0"/>
              </a:spcBef>
              <a:spcAft>
                <a:spcPts val="0"/>
              </a:spcAft>
              <a:buSzPts val="600"/>
              <a:buNone/>
              <a:defRPr>
                <a:solidFill>
                  <a:srgbClr val="888888"/>
                </a:solidFil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21" name="Google Shape;21;p10"/>
          <p:cNvSpPr txBox="1">
            <a:spLocks noGrp="1"/>
          </p:cNvSpPr>
          <p:nvPr>
            <p:ph type="dt" idx="10"/>
          </p:nvPr>
        </p:nvSpPr>
        <p:spPr>
          <a:xfrm>
            <a:off x="609441" y="6377943"/>
            <a:ext cx="2803270" cy="276999"/>
          </a:xfrm>
          <a:prstGeom prst="rect">
            <a:avLst/>
          </a:prstGeom>
          <a:noFill/>
          <a:ln>
            <a:noFill/>
          </a:ln>
        </p:spPr>
        <p:txBody>
          <a:bodyPr spcFirstLastPara="1" wrap="square" lIns="0" tIns="0" rIns="0" bIns="0" anchor="t" anchorCtr="0">
            <a:spAutoFit/>
          </a:bodyPr>
          <a:lstStyle>
            <a:lvl1pPr lvl="0" algn="l">
              <a:lnSpc>
                <a:spcPct val="100000"/>
              </a:lnSpc>
              <a:spcBef>
                <a:spcPts val="0"/>
              </a:spcBef>
              <a:spcAft>
                <a:spcPts val="0"/>
              </a:spcAft>
              <a:buSzPts val="600"/>
              <a:buNone/>
              <a:defRPr>
                <a:solidFill>
                  <a:srgbClr val="888888"/>
                </a:solidFill>
              </a:defRPr>
            </a:lvl1pPr>
            <a:lvl2pPr lvl="1" algn="l">
              <a:lnSpc>
                <a:spcPct val="100000"/>
              </a:lnSpc>
              <a:spcBef>
                <a:spcPts val="0"/>
              </a:spcBef>
              <a:spcAft>
                <a:spcPts val="0"/>
              </a:spcAft>
              <a:buSzPts val="600"/>
              <a:buNone/>
              <a:defRPr/>
            </a:lvl2pPr>
            <a:lvl3pPr lvl="2" algn="l">
              <a:lnSpc>
                <a:spcPct val="100000"/>
              </a:lnSpc>
              <a:spcBef>
                <a:spcPts val="0"/>
              </a:spcBef>
              <a:spcAft>
                <a:spcPts val="0"/>
              </a:spcAft>
              <a:buSzPts val="600"/>
              <a:buNone/>
              <a:defRPr/>
            </a:lvl3pPr>
            <a:lvl4pPr lvl="3" algn="l">
              <a:lnSpc>
                <a:spcPct val="100000"/>
              </a:lnSpc>
              <a:spcBef>
                <a:spcPts val="0"/>
              </a:spcBef>
              <a:spcAft>
                <a:spcPts val="0"/>
              </a:spcAft>
              <a:buSzPts val="600"/>
              <a:buNone/>
              <a:defRPr/>
            </a:lvl4pPr>
            <a:lvl5pPr lvl="4" algn="l">
              <a:lnSpc>
                <a:spcPct val="100000"/>
              </a:lnSpc>
              <a:spcBef>
                <a:spcPts val="0"/>
              </a:spcBef>
              <a:spcAft>
                <a:spcPts val="0"/>
              </a:spcAft>
              <a:buSzPts val="600"/>
              <a:buNone/>
              <a:defRPr/>
            </a:lvl5pPr>
            <a:lvl6pPr lvl="5" algn="l">
              <a:lnSpc>
                <a:spcPct val="100000"/>
              </a:lnSpc>
              <a:spcBef>
                <a:spcPts val="0"/>
              </a:spcBef>
              <a:spcAft>
                <a:spcPts val="0"/>
              </a:spcAft>
              <a:buSzPts val="600"/>
              <a:buNone/>
              <a:defRPr/>
            </a:lvl6pPr>
            <a:lvl7pPr lvl="6" algn="l">
              <a:lnSpc>
                <a:spcPct val="100000"/>
              </a:lnSpc>
              <a:spcBef>
                <a:spcPts val="0"/>
              </a:spcBef>
              <a:spcAft>
                <a:spcPts val="0"/>
              </a:spcAft>
              <a:buSzPts val="600"/>
              <a:buNone/>
              <a:defRPr/>
            </a:lvl7pPr>
            <a:lvl8pPr lvl="7" algn="l">
              <a:lnSpc>
                <a:spcPct val="100000"/>
              </a:lnSpc>
              <a:spcBef>
                <a:spcPts val="0"/>
              </a:spcBef>
              <a:spcAft>
                <a:spcPts val="0"/>
              </a:spcAft>
              <a:buSzPts val="600"/>
              <a:buNone/>
              <a:defRPr/>
            </a:lvl8pPr>
            <a:lvl9pPr lvl="8" algn="l">
              <a:lnSpc>
                <a:spcPct val="100000"/>
              </a:lnSpc>
              <a:spcBef>
                <a:spcPts val="0"/>
              </a:spcBef>
              <a:spcAft>
                <a:spcPts val="0"/>
              </a:spcAft>
              <a:buSzPts val="600"/>
              <a:buNone/>
              <a:defRPr/>
            </a:lvl9pPr>
          </a:lstStyle>
          <a:p>
            <a:endParaRPr/>
          </a:p>
        </p:txBody>
      </p:sp>
      <p:sp>
        <p:nvSpPr>
          <p:cNvPr id="22" name="Google Shape;22;p10"/>
          <p:cNvSpPr txBox="1">
            <a:spLocks noGrp="1"/>
          </p:cNvSpPr>
          <p:nvPr>
            <p:ph type="sldNum" idx="12"/>
          </p:nvPr>
        </p:nvSpPr>
        <p:spPr>
          <a:xfrm>
            <a:off x="8775955" y="6377940"/>
            <a:ext cx="2803270" cy="164212"/>
          </a:xfrm>
          <a:prstGeom prst="rect">
            <a:avLst/>
          </a:prstGeom>
          <a:noFill/>
          <a:ln>
            <a:noFill/>
          </a:ln>
        </p:spPr>
        <p:txBody>
          <a:bodyPr spcFirstLastPara="1" wrap="square" lIns="0" tIns="0" rIns="0" bIns="0" anchor="t" anchorCtr="0">
            <a:spAutoFit/>
          </a:bodyPr>
          <a:lstStyle>
            <a:lvl1pPr marL="0" marR="0" lvl="0" indent="0" algn="r">
              <a:lnSpc>
                <a:spcPct val="100000"/>
              </a:lnSpc>
              <a:spcBef>
                <a:spcPts val="0"/>
              </a:spcBef>
              <a:spcAft>
                <a:spcPts val="0"/>
              </a:spcAft>
              <a:buClr>
                <a:srgbClr val="000000"/>
              </a:buClr>
              <a:buSzPts val="800"/>
              <a:buFont typeface="Arial"/>
              <a:buNone/>
              <a:defRPr sz="1067"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800"/>
              <a:buFont typeface="Arial"/>
              <a:buNone/>
              <a:defRPr sz="1067"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800"/>
              <a:buFont typeface="Arial"/>
              <a:buNone/>
              <a:defRPr sz="1067"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800"/>
              <a:buFont typeface="Arial"/>
              <a:buNone/>
              <a:defRPr sz="1067"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800"/>
              <a:buFont typeface="Arial"/>
              <a:buNone/>
              <a:defRPr sz="1067"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800"/>
              <a:buFont typeface="Arial"/>
              <a:buNone/>
              <a:defRPr sz="1067"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800"/>
              <a:buFont typeface="Arial"/>
              <a:buNone/>
              <a:defRPr sz="1067"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800"/>
              <a:buFont typeface="Arial"/>
              <a:buNone/>
              <a:defRPr sz="1067"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800"/>
              <a:buFont typeface="Arial"/>
              <a:buNone/>
              <a:defRPr sz="1067" b="0" i="0" u="none" strike="noStrike" cap="none">
                <a:solidFill>
                  <a:srgbClr val="888888"/>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7791516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1 - Content -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50732-224A-488B-B36C-A7BCCC6F431B}"/>
              </a:ext>
            </a:extLst>
          </p:cNvPr>
          <p:cNvSpPr>
            <a:spLocks noGrp="1"/>
          </p:cNvSpPr>
          <p:nvPr>
            <p:ph type="title" hasCustomPrompt="1"/>
          </p:nvPr>
        </p:nvSpPr>
        <p:spPr>
          <a:xfrm>
            <a:off x="685621" y="777240"/>
            <a:ext cx="10969943" cy="1051560"/>
          </a:xfrm>
          <a:prstGeom prst="rect">
            <a:avLst/>
          </a:prstGeom>
        </p:spPr>
        <p:txBody>
          <a:bodyPr/>
          <a:lstStyle>
            <a:lvl1pPr algn="l">
              <a:defRPr lang="en-US" sz="3599" b="1" i="0" kern="1200" dirty="0">
                <a:solidFill>
                  <a:srgbClr val="073759"/>
                </a:solidFill>
                <a:latin typeface="Source Sans Pro" panose="020B0503030403020204" pitchFamily="34" charset="0"/>
                <a:ea typeface="Source Sans Pro" panose="020B0503030403020204" pitchFamily="34" charset="0"/>
                <a:cs typeface="+mn-cs"/>
              </a:defRPr>
            </a:lvl1pPr>
          </a:lstStyle>
          <a:p>
            <a:pPr lvl="0"/>
            <a:r>
              <a:rPr lang="en-US"/>
              <a:t>Content Slide Heading Text, Do Not Resize</a:t>
            </a:r>
            <a:br>
              <a:rPr lang="en-US"/>
            </a:br>
            <a:r>
              <a:rPr lang="en-US"/>
              <a:t>Two Lines of Text OK if Necessary</a:t>
            </a:r>
          </a:p>
        </p:txBody>
      </p:sp>
      <p:sp>
        <p:nvSpPr>
          <p:cNvPr id="3" name="Content Placeholder 2">
            <a:extLst>
              <a:ext uri="{FF2B5EF4-FFF2-40B4-BE49-F238E27FC236}">
                <a16:creationId xmlns:a16="http://schemas.microsoft.com/office/drawing/2014/main" id="{1BFABBF6-D0BA-4B4B-8FF9-4CD4B5BD5CF9}"/>
              </a:ext>
            </a:extLst>
          </p:cNvPr>
          <p:cNvSpPr>
            <a:spLocks noGrp="1"/>
          </p:cNvSpPr>
          <p:nvPr>
            <p:ph idx="1" hasCustomPrompt="1"/>
          </p:nvPr>
        </p:nvSpPr>
        <p:spPr>
          <a:xfrm>
            <a:off x="685621" y="1947672"/>
            <a:ext cx="10969943" cy="3657600"/>
          </a:xfrm>
          <a:prstGeom prst="rect">
            <a:avLst/>
          </a:prstGeom>
        </p:spPr>
        <p:txBody>
          <a:bodyPr/>
          <a:lstStyle>
            <a:lvl1pPr>
              <a:defRPr b="0" i="0">
                <a:latin typeface="Source Sans Pro" panose="020B0503030403020204" pitchFamily="34" charset="0"/>
              </a:defRPr>
            </a:lvl1pPr>
            <a:lvl2pPr marL="685594" indent="-228531">
              <a:buFont typeface="Courier New" panose="02070309020205020404" pitchFamily="49" charset="0"/>
              <a:buChar char="o"/>
              <a:defRPr b="0" i="0">
                <a:latin typeface="Source Sans Pro" panose="020B0503030403020204" pitchFamily="34" charset="0"/>
              </a:defRPr>
            </a:lvl2pPr>
            <a:lvl3pPr>
              <a:defRPr b="0" i="0">
                <a:latin typeface="Source Sans Pro" panose="020B0503030403020204" pitchFamily="34" charset="0"/>
              </a:defRPr>
            </a:lvl3pPr>
            <a:lvl4pPr marL="1599720" indent="-228531">
              <a:buFont typeface="Calibri" panose="020F0502020204030204" pitchFamily="34" charset="0"/>
              <a:buChar char="—"/>
              <a:defRPr b="0" i="0">
                <a:latin typeface="Source Sans Pro" panose="020B0503030403020204" pitchFamily="34" charset="0"/>
              </a:defRPr>
            </a:lvl4pPr>
            <a:lvl5pPr marL="2056783" indent="-228531">
              <a:buFont typeface="Calibri" panose="020F0502020204030204" pitchFamily="34" charset="0"/>
              <a:buChar char="–"/>
              <a:defRPr b="0" i="0">
                <a:latin typeface="Source Sans Pro" panose="020B0503030403020204" pitchFamily="34" charset="0"/>
              </a:defRPr>
            </a:lvl5pPr>
          </a:lstStyle>
          <a:p>
            <a:pPr lvl="0"/>
            <a:r>
              <a:rPr lang="en-US"/>
              <a:t>Click to edit text</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a:extLst>
              <a:ext uri="{FF2B5EF4-FFF2-40B4-BE49-F238E27FC236}">
                <a16:creationId xmlns:a16="http://schemas.microsoft.com/office/drawing/2014/main" id="{921DB62E-1EA5-1A6E-A7A2-B82365FD8A80}"/>
              </a:ext>
            </a:extLst>
          </p:cNvPr>
          <p:cNvSpPr>
            <a:spLocks noGrp="1"/>
          </p:cNvSpPr>
          <p:nvPr>
            <p:ph type="sldNum" sz="quarter" idx="11"/>
          </p:nvPr>
        </p:nvSpPr>
        <p:spPr/>
        <p:txBody>
          <a:bodyPr/>
          <a:lstStyle/>
          <a:p>
            <a:fld id="{4A217ABC-3BCB-4F47-AC3C-9D5177951563}" type="slidenum">
              <a:rPr lang="en-US" smtClean="0"/>
              <a:pPr/>
              <a:t>‹#›</a:t>
            </a:fld>
            <a:endParaRPr lang="en-US"/>
          </a:p>
        </p:txBody>
      </p:sp>
    </p:spTree>
    <p:extLst>
      <p:ext uri="{BB962C8B-B14F-4D97-AF65-F5344CB8AC3E}">
        <p14:creationId xmlns:p14="http://schemas.microsoft.com/office/powerpoint/2010/main" val="168915530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162" y="2130427"/>
            <a:ext cx="10360501" cy="1470025"/>
          </a:xfrm>
        </p:spPr>
        <p:txBody>
          <a:bodyPr/>
          <a:lstStyle/>
          <a:p>
            <a:r>
              <a:rPr lang="en-US"/>
              <a:t>Click to edit Master title style</a:t>
            </a:r>
          </a:p>
        </p:txBody>
      </p:sp>
      <p:sp>
        <p:nvSpPr>
          <p:cNvPr id="3" name="Subtitle 2"/>
          <p:cNvSpPr>
            <a:spLocks noGrp="1"/>
          </p:cNvSpPr>
          <p:nvPr>
            <p:ph type="subTitle" idx="1"/>
          </p:nvPr>
        </p:nvSpPr>
        <p:spPr>
          <a:xfrm>
            <a:off x="1828324" y="3886200"/>
            <a:ext cx="8532178" cy="1752600"/>
          </a:xfrm>
        </p:spPr>
        <p:txBody>
          <a:bodyPr/>
          <a:lstStyle>
            <a:lvl1pPr marL="0" indent="0" algn="ctr">
              <a:buNone/>
              <a:defRPr>
                <a:solidFill>
                  <a:schemeClr val="tx1">
                    <a:tint val="75000"/>
                  </a:schemeClr>
                </a:solidFill>
              </a:defRPr>
            </a:lvl1pPr>
            <a:lvl2pPr marL="457063" indent="0" algn="ctr">
              <a:buNone/>
              <a:defRPr>
                <a:solidFill>
                  <a:schemeClr val="tx1">
                    <a:tint val="75000"/>
                  </a:schemeClr>
                </a:solidFill>
              </a:defRPr>
            </a:lvl2pPr>
            <a:lvl3pPr marL="914126" indent="0" algn="ctr">
              <a:buNone/>
              <a:defRPr>
                <a:solidFill>
                  <a:schemeClr val="tx1">
                    <a:tint val="75000"/>
                  </a:schemeClr>
                </a:solidFill>
              </a:defRPr>
            </a:lvl3pPr>
            <a:lvl4pPr marL="1371189" indent="0" algn="ctr">
              <a:buNone/>
              <a:defRPr>
                <a:solidFill>
                  <a:schemeClr val="tx1">
                    <a:tint val="75000"/>
                  </a:schemeClr>
                </a:solidFill>
              </a:defRPr>
            </a:lvl4pPr>
            <a:lvl5pPr marL="1828251" indent="0" algn="ctr">
              <a:buNone/>
              <a:defRPr>
                <a:solidFill>
                  <a:schemeClr val="tx1">
                    <a:tint val="75000"/>
                  </a:schemeClr>
                </a:solidFill>
              </a:defRPr>
            </a:lvl5pPr>
            <a:lvl6pPr marL="2285314" indent="0" algn="ctr">
              <a:buNone/>
              <a:defRPr>
                <a:solidFill>
                  <a:schemeClr val="tx1">
                    <a:tint val="75000"/>
                  </a:schemeClr>
                </a:solidFill>
              </a:defRPr>
            </a:lvl6pPr>
            <a:lvl7pPr marL="2742377" indent="0" algn="ctr">
              <a:buNone/>
              <a:defRPr>
                <a:solidFill>
                  <a:schemeClr val="tx1">
                    <a:tint val="75000"/>
                  </a:schemeClr>
                </a:solidFill>
              </a:defRPr>
            </a:lvl7pPr>
            <a:lvl8pPr marL="3199440" indent="0" algn="ctr">
              <a:buNone/>
              <a:defRPr>
                <a:solidFill>
                  <a:schemeClr val="tx1">
                    <a:tint val="75000"/>
                  </a:schemeClr>
                </a:solidFill>
              </a:defRPr>
            </a:lvl8pPr>
            <a:lvl9pPr marL="365650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FF84E1F-8823-4BD1-89E5-0D4896F414B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41195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36D455-C5F6-4699-943B-7B8673810D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4725DE1-73E8-497A-9A2E-D2B3DDFFA0EC}"/>
              </a:ext>
            </a:extLst>
          </p:cNvPr>
          <p:cNvSpPr>
            <a:spLocks noGrp="1"/>
          </p:cNvSpPr>
          <p:nvPr>
            <p:ph type="dt" sz="half" idx="10"/>
          </p:nvPr>
        </p:nvSpPr>
        <p:spPr>
          <a:xfrm>
            <a:off x="837982" y="6356351"/>
            <a:ext cx="2742486" cy="365125"/>
          </a:xfrm>
          <a:prstGeom prst="rect">
            <a:avLst/>
          </a:prstGeom>
        </p:spPr>
        <p:txBody>
          <a:bodyPr/>
          <a:lstStyle/>
          <a:p>
            <a:fld id="{06930E07-FBC7-4D20-906B-8229FBB04B13}" type="datetimeFigureOut">
              <a:rPr lang="en-US" smtClean="0"/>
              <a:t>8/28/24</a:t>
            </a:fld>
            <a:endParaRPr lang="en-US"/>
          </a:p>
        </p:txBody>
      </p:sp>
      <p:sp>
        <p:nvSpPr>
          <p:cNvPr id="4" name="Footer Placeholder 3">
            <a:extLst>
              <a:ext uri="{FF2B5EF4-FFF2-40B4-BE49-F238E27FC236}">
                <a16:creationId xmlns:a16="http://schemas.microsoft.com/office/drawing/2014/main" id="{37A4A059-1571-4E55-9F5A-95AC7F27E18A}"/>
              </a:ext>
            </a:extLst>
          </p:cNvPr>
          <p:cNvSpPr>
            <a:spLocks noGrp="1"/>
          </p:cNvSpPr>
          <p:nvPr>
            <p:ph type="ftr" sz="quarter" idx="11"/>
          </p:nvPr>
        </p:nvSpPr>
        <p:spPr>
          <a:xfrm>
            <a:off x="4037549" y="6356351"/>
            <a:ext cx="4113728"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D8F740F9-BDE6-4577-9FF6-FDDEBAD58123}"/>
              </a:ext>
            </a:extLst>
          </p:cNvPr>
          <p:cNvSpPr>
            <a:spLocks noGrp="1"/>
          </p:cNvSpPr>
          <p:nvPr>
            <p:ph type="sldNum" sz="quarter" idx="12"/>
          </p:nvPr>
        </p:nvSpPr>
        <p:spPr/>
        <p:txBody>
          <a:bodyPr/>
          <a:lstStyle/>
          <a:p>
            <a:fld id="{9BFFA013-A24D-4D92-8267-B4AD1D450C2C}" type="slidenum">
              <a:rPr lang="en-US" smtClean="0"/>
              <a:t>‹#›</a:t>
            </a:fld>
            <a:endParaRPr lang="en-US"/>
          </a:p>
        </p:txBody>
      </p:sp>
    </p:spTree>
    <p:extLst>
      <p:ext uri="{BB962C8B-B14F-4D97-AF65-F5344CB8AC3E}">
        <p14:creationId xmlns:p14="http://schemas.microsoft.com/office/powerpoint/2010/main" val="207460322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47A3A-78BA-43B6-A7F9-E65525D5AA37}"/>
              </a:ext>
            </a:extLst>
          </p:cNvPr>
          <p:cNvSpPr>
            <a:spLocks noGrp="1"/>
          </p:cNvSpPr>
          <p:nvPr>
            <p:ph type="title"/>
          </p:nvPr>
        </p:nvSpPr>
        <p:spPr>
          <a:xfrm>
            <a:off x="377243" y="185739"/>
            <a:ext cx="11586698" cy="105665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B263A571-7549-4E68-B08D-EE19B3194114}"/>
              </a:ext>
            </a:extLst>
          </p:cNvPr>
          <p:cNvSpPr>
            <a:spLocks noGrp="1"/>
          </p:cNvSpPr>
          <p:nvPr>
            <p:ph idx="1"/>
          </p:nvPr>
        </p:nvSpPr>
        <p:spPr>
          <a:xfrm>
            <a:off x="357716" y="1381539"/>
            <a:ext cx="11625753" cy="502920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7A1D4346-7463-4829-BB8D-68915639DA2C}"/>
              </a:ext>
            </a:extLst>
          </p:cNvPr>
          <p:cNvSpPr>
            <a:spLocks noGrp="1"/>
          </p:cNvSpPr>
          <p:nvPr>
            <p:ph type="sldNum" sz="quarter" idx="12"/>
          </p:nvPr>
        </p:nvSpPr>
        <p:spPr>
          <a:xfrm>
            <a:off x="11556198" y="6489700"/>
            <a:ext cx="427270" cy="365125"/>
          </a:xfrm>
        </p:spPr>
        <p:txBody>
          <a:bodyPr/>
          <a:lstStyle>
            <a:lvl1pPr>
              <a:defRPr sz="1100"/>
            </a:lvl1pPr>
          </a:lstStyle>
          <a:p>
            <a:fld id="{9BFFA013-A24D-4D92-8267-B4AD1D450C2C}" type="slidenum">
              <a:rPr lang="en-US" smtClean="0"/>
              <a:pPr/>
              <a:t>‹#›</a:t>
            </a:fld>
            <a:endParaRPr lang="en-US"/>
          </a:p>
        </p:txBody>
      </p:sp>
    </p:spTree>
    <p:extLst>
      <p:ext uri="{BB962C8B-B14F-4D97-AF65-F5344CB8AC3E}">
        <p14:creationId xmlns:p14="http://schemas.microsoft.com/office/powerpoint/2010/main" val="15530510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8538A-712F-86AE-B8DC-DC1F3E46712F}"/>
              </a:ext>
            </a:extLst>
          </p:cNvPr>
          <p:cNvSpPr>
            <a:spLocks noGrp="1"/>
          </p:cNvSpPr>
          <p:nvPr>
            <p:ph type="ctrTitle"/>
          </p:nvPr>
        </p:nvSpPr>
        <p:spPr>
          <a:xfrm>
            <a:off x="1523603" y="1122363"/>
            <a:ext cx="9141619" cy="2387600"/>
          </a:xfrm>
        </p:spPr>
        <p:txBody>
          <a:bodyPr anchor="b"/>
          <a:lstStyle>
            <a:lvl1pPr algn="ctr">
              <a:defRPr sz="5998"/>
            </a:lvl1pPr>
          </a:lstStyle>
          <a:p>
            <a:r>
              <a:rPr lang="en-US"/>
              <a:t>Click to edit Master title style</a:t>
            </a:r>
          </a:p>
        </p:txBody>
      </p:sp>
      <p:sp>
        <p:nvSpPr>
          <p:cNvPr id="3" name="Subtitle 2">
            <a:extLst>
              <a:ext uri="{FF2B5EF4-FFF2-40B4-BE49-F238E27FC236}">
                <a16:creationId xmlns:a16="http://schemas.microsoft.com/office/drawing/2014/main" id="{A444DC73-E3D4-028D-BC3E-530430157B65}"/>
              </a:ext>
            </a:extLst>
          </p:cNvPr>
          <p:cNvSpPr>
            <a:spLocks noGrp="1"/>
          </p:cNvSpPr>
          <p:nvPr>
            <p:ph type="subTitle" idx="1"/>
          </p:nvPr>
        </p:nvSpPr>
        <p:spPr>
          <a:xfrm>
            <a:off x="1523603" y="3602038"/>
            <a:ext cx="9141619" cy="1655762"/>
          </a:xfrm>
        </p:spPr>
        <p:txBody>
          <a:bodyPr/>
          <a:lstStyle>
            <a:lvl1pPr marL="0" indent="0" algn="ctr">
              <a:buNone/>
              <a:defRPr sz="2399"/>
            </a:lvl1pPr>
            <a:lvl2pPr marL="457063" indent="0" algn="ctr">
              <a:buNone/>
              <a:defRPr sz="1999"/>
            </a:lvl2pPr>
            <a:lvl3pPr marL="914126" indent="0" algn="ctr">
              <a:buNone/>
              <a:defRPr sz="1799"/>
            </a:lvl3pPr>
            <a:lvl4pPr marL="1371189" indent="0" algn="ctr">
              <a:buNone/>
              <a:defRPr sz="1600"/>
            </a:lvl4pPr>
            <a:lvl5pPr marL="1828251" indent="0" algn="ctr">
              <a:buNone/>
              <a:defRPr sz="1600"/>
            </a:lvl5pPr>
            <a:lvl6pPr marL="2285314" indent="0" algn="ctr">
              <a:buNone/>
              <a:defRPr sz="1600"/>
            </a:lvl6pPr>
            <a:lvl7pPr marL="2742377" indent="0" algn="ctr">
              <a:buNone/>
              <a:defRPr sz="1600"/>
            </a:lvl7pPr>
            <a:lvl8pPr marL="3199440" indent="0" algn="ctr">
              <a:buNone/>
              <a:defRPr sz="1600"/>
            </a:lvl8pPr>
            <a:lvl9pPr marL="3656503"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90141B6-B765-7BDE-912E-4AF1EDB6DC11}"/>
              </a:ext>
            </a:extLst>
          </p:cNvPr>
          <p:cNvSpPr>
            <a:spLocks noGrp="1"/>
          </p:cNvSpPr>
          <p:nvPr>
            <p:ph type="dt" sz="half" idx="10"/>
          </p:nvPr>
        </p:nvSpPr>
        <p:spPr/>
        <p:txBody>
          <a:bodyPr/>
          <a:lstStyle/>
          <a:p>
            <a:fld id="{952631A0-0F39-4631-B715-915C65333A11}" type="datetimeFigureOut">
              <a:rPr lang="en-US" smtClean="0"/>
              <a:t>8/28/24</a:t>
            </a:fld>
            <a:endParaRPr lang="en-US"/>
          </a:p>
        </p:txBody>
      </p:sp>
      <p:sp>
        <p:nvSpPr>
          <p:cNvPr id="5" name="Footer Placeholder 4">
            <a:extLst>
              <a:ext uri="{FF2B5EF4-FFF2-40B4-BE49-F238E27FC236}">
                <a16:creationId xmlns:a16="http://schemas.microsoft.com/office/drawing/2014/main" id="{CC14C073-509A-949F-C18E-F6056D6475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2CF545-6618-23A4-52C2-65E57209D2A5}"/>
              </a:ext>
            </a:extLst>
          </p:cNvPr>
          <p:cNvSpPr>
            <a:spLocks noGrp="1"/>
          </p:cNvSpPr>
          <p:nvPr>
            <p:ph type="sldNum" sz="quarter" idx="12"/>
          </p:nvPr>
        </p:nvSpPr>
        <p:spPr/>
        <p:txBody>
          <a:bodyPr/>
          <a:lstStyle/>
          <a:p>
            <a:fld id="{E2F9A32A-927E-400D-B228-5506217ABC7E}" type="slidenum">
              <a:rPr lang="en-US" smtClean="0"/>
              <a:t>‹#›</a:t>
            </a:fld>
            <a:endParaRPr lang="en-US"/>
          </a:p>
        </p:txBody>
      </p:sp>
    </p:spTree>
    <p:extLst>
      <p:ext uri="{BB962C8B-B14F-4D97-AF65-F5344CB8AC3E}">
        <p14:creationId xmlns:p14="http://schemas.microsoft.com/office/powerpoint/2010/main" val="9821653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3284B-D62F-3575-9A44-B3F97E8322D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883689-44DE-6CF2-A30D-DCD2BB73D69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E369D1-73B5-037E-27FF-D427A10F647B}"/>
              </a:ext>
            </a:extLst>
          </p:cNvPr>
          <p:cNvSpPr>
            <a:spLocks noGrp="1"/>
          </p:cNvSpPr>
          <p:nvPr>
            <p:ph type="dt" sz="half" idx="10"/>
          </p:nvPr>
        </p:nvSpPr>
        <p:spPr/>
        <p:txBody>
          <a:bodyPr/>
          <a:lstStyle/>
          <a:p>
            <a:fld id="{952631A0-0F39-4631-B715-915C65333A11}" type="datetimeFigureOut">
              <a:rPr lang="en-US" smtClean="0"/>
              <a:t>8/28/24</a:t>
            </a:fld>
            <a:endParaRPr lang="en-US"/>
          </a:p>
        </p:txBody>
      </p:sp>
      <p:sp>
        <p:nvSpPr>
          <p:cNvPr id="5" name="Footer Placeholder 4">
            <a:extLst>
              <a:ext uri="{FF2B5EF4-FFF2-40B4-BE49-F238E27FC236}">
                <a16:creationId xmlns:a16="http://schemas.microsoft.com/office/drawing/2014/main" id="{BFF7BAE2-5AB2-C0A5-1199-63FB945CFF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DBA7B8-7286-6B8B-FD8E-E6BA92C1AF2D}"/>
              </a:ext>
            </a:extLst>
          </p:cNvPr>
          <p:cNvSpPr>
            <a:spLocks noGrp="1"/>
          </p:cNvSpPr>
          <p:nvPr>
            <p:ph type="sldNum" sz="quarter" idx="12"/>
          </p:nvPr>
        </p:nvSpPr>
        <p:spPr/>
        <p:txBody>
          <a:bodyPr/>
          <a:lstStyle/>
          <a:p>
            <a:fld id="{E2F9A32A-927E-400D-B228-5506217ABC7E}" type="slidenum">
              <a:rPr lang="en-US" smtClean="0"/>
              <a:t>‹#›</a:t>
            </a:fld>
            <a:endParaRPr lang="en-US"/>
          </a:p>
        </p:txBody>
      </p:sp>
    </p:spTree>
    <p:extLst>
      <p:ext uri="{BB962C8B-B14F-4D97-AF65-F5344CB8AC3E}">
        <p14:creationId xmlns:p14="http://schemas.microsoft.com/office/powerpoint/2010/main" val="3687688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with Call Out">
    <p:spTree>
      <p:nvGrpSpPr>
        <p:cNvPr id="1" name=""/>
        <p:cNvGrpSpPr/>
        <p:nvPr/>
      </p:nvGrpSpPr>
      <p:grpSpPr>
        <a:xfrm>
          <a:off x="0" y="0"/>
          <a:ext cx="0" cy="0"/>
          <a:chOff x="0" y="0"/>
          <a:chExt cx="0" cy="0"/>
        </a:xfrm>
      </p:grpSpPr>
      <p:sp>
        <p:nvSpPr>
          <p:cNvPr id="2" name="Title 1"/>
          <p:cNvSpPr>
            <a:spLocks noGrp="1"/>
          </p:cNvSpPr>
          <p:nvPr>
            <p:ph type="title"/>
          </p:nvPr>
        </p:nvSpPr>
        <p:spPr>
          <a:xfrm>
            <a:off x="490939" y="259633"/>
            <a:ext cx="11206948" cy="1000169"/>
          </a:xfrm>
        </p:spPr>
        <p:txBody>
          <a:bodyPr/>
          <a:lstStyle>
            <a:lvl1pPr>
              <a:defRPr sz="3732"/>
            </a:lvl1pPr>
          </a:lstStyle>
          <a:p>
            <a:r>
              <a:rPr lang="en-US"/>
              <a:t>Click to edit Master title style</a:t>
            </a:r>
          </a:p>
        </p:txBody>
      </p:sp>
      <p:sp>
        <p:nvSpPr>
          <p:cNvPr id="4" name="Content Placeholder 3">
            <a:extLst>
              <a:ext uri="{FF2B5EF4-FFF2-40B4-BE49-F238E27FC236}">
                <a16:creationId xmlns:a16="http://schemas.microsoft.com/office/drawing/2014/main" id="{CB0F793E-8350-8546-BC74-6FDBF928A19C}"/>
              </a:ext>
            </a:extLst>
          </p:cNvPr>
          <p:cNvSpPr>
            <a:spLocks noGrp="1"/>
          </p:cNvSpPr>
          <p:nvPr>
            <p:ph sz="quarter" idx="15"/>
          </p:nvPr>
        </p:nvSpPr>
        <p:spPr>
          <a:xfrm>
            <a:off x="490939" y="1447801"/>
            <a:ext cx="11206948" cy="106891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Content Placeholder 6">
            <a:extLst>
              <a:ext uri="{FF2B5EF4-FFF2-40B4-BE49-F238E27FC236}">
                <a16:creationId xmlns:a16="http://schemas.microsoft.com/office/drawing/2014/main" id="{2FCCA0E6-66F1-5F4C-B3DA-CEE164E7AF88}"/>
              </a:ext>
            </a:extLst>
          </p:cNvPr>
          <p:cNvSpPr>
            <a:spLocks noGrp="1"/>
          </p:cNvSpPr>
          <p:nvPr>
            <p:ph sz="quarter" idx="16"/>
          </p:nvPr>
        </p:nvSpPr>
        <p:spPr>
          <a:xfrm>
            <a:off x="490939" y="2817285"/>
            <a:ext cx="11206948" cy="31771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5EF19944-D2AB-C045-AEA0-EFE0E2CD2359}"/>
              </a:ext>
            </a:extLst>
          </p:cNvPr>
          <p:cNvSpPr>
            <a:spLocks noGrp="1"/>
          </p:cNvSpPr>
          <p:nvPr>
            <p:ph type="sldNum" sz="quarter" idx="4"/>
          </p:nvPr>
        </p:nvSpPr>
        <p:spPr>
          <a:xfrm>
            <a:off x="11511669" y="6419493"/>
            <a:ext cx="321649" cy="332017"/>
          </a:xfrm>
          <a:prstGeom prst="rect">
            <a:avLst/>
          </a:prstGeom>
        </p:spPr>
        <p:txBody>
          <a:bodyPr vert="horz" wrap="square" lIns="0" tIns="0" rIns="0" bIns="0" numCol="1" anchor="b" anchorCtr="0" compatLnSpc="1">
            <a:prstTxWarp prst="textNoShape">
              <a:avLst/>
            </a:prstTxWarp>
          </a:bodyPr>
          <a:lstStyle>
            <a:lvl1pPr algn="l">
              <a:defRPr sz="1333" smtClean="0">
                <a:solidFill>
                  <a:schemeClr val="tx1">
                    <a:lumMod val="50000"/>
                    <a:lumOff val="50000"/>
                  </a:schemeClr>
                </a:solidFill>
                <a:latin typeface="Arial" pitchFamily="34" charset="0"/>
                <a:cs typeface="Arial" pitchFamily="34" charset="0"/>
              </a:defRPr>
            </a:lvl1pPr>
          </a:lstStyle>
          <a:p>
            <a:pPr>
              <a:defRPr/>
            </a:pPr>
            <a:fld id="{D0E2B172-50BF-4BE2-BEB6-0F28495AC1F4}" type="slidenum">
              <a:rPr lang="en-US" smtClean="0"/>
              <a:pPr>
                <a:defRPr/>
              </a:pPr>
              <a:t>‹#›</a:t>
            </a:fld>
            <a:endParaRPr lang="en-US"/>
          </a:p>
        </p:txBody>
      </p:sp>
      <p:sp>
        <p:nvSpPr>
          <p:cNvPr id="10" name="Footer Placeholder 12">
            <a:extLst>
              <a:ext uri="{FF2B5EF4-FFF2-40B4-BE49-F238E27FC236}">
                <a16:creationId xmlns:a16="http://schemas.microsoft.com/office/drawing/2014/main" id="{83606845-76AD-7C46-AE78-B7150038EAA5}"/>
              </a:ext>
            </a:extLst>
          </p:cNvPr>
          <p:cNvSpPr>
            <a:spLocks noGrp="1"/>
          </p:cNvSpPr>
          <p:nvPr>
            <p:ph type="ftr" sz="quarter" idx="3"/>
          </p:nvPr>
        </p:nvSpPr>
        <p:spPr>
          <a:xfrm>
            <a:off x="1494858" y="6423702"/>
            <a:ext cx="9187614" cy="332017"/>
          </a:xfrm>
        </p:spPr>
        <p:txBody>
          <a:bodyPr/>
          <a:lstStyle/>
          <a:p>
            <a:endParaRPr lang="en-US"/>
          </a:p>
        </p:txBody>
      </p:sp>
    </p:spTree>
    <p:extLst>
      <p:ext uri="{BB962C8B-B14F-4D97-AF65-F5344CB8AC3E}">
        <p14:creationId xmlns:p14="http://schemas.microsoft.com/office/powerpoint/2010/main" val="343810599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96D7B8-6F34-5044-8E80-6FFDEFC39F00}"/>
              </a:ext>
            </a:extLst>
          </p:cNvPr>
          <p:cNvSpPr>
            <a:spLocks noGrp="1"/>
          </p:cNvSpPr>
          <p:nvPr>
            <p:ph type="title"/>
          </p:nvPr>
        </p:nvSpPr>
        <p:spPr>
          <a:xfrm>
            <a:off x="831633" y="1709739"/>
            <a:ext cx="10512862" cy="2852737"/>
          </a:xfrm>
        </p:spPr>
        <p:txBody>
          <a:bodyPr anchor="b"/>
          <a:lstStyle>
            <a:lvl1pPr>
              <a:defRPr sz="5998"/>
            </a:lvl1pPr>
          </a:lstStyle>
          <a:p>
            <a:r>
              <a:rPr lang="en-US"/>
              <a:t>Click to edit Master title style</a:t>
            </a:r>
          </a:p>
        </p:txBody>
      </p:sp>
      <p:sp>
        <p:nvSpPr>
          <p:cNvPr id="3" name="Text Placeholder 2">
            <a:extLst>
              <a:ext uri="{FF2B5EF4-FFF2-40B4-BE49-F238E27FC236}">
                <a16:creationId xmlns:a16="http://schemas.microsoft.com/office/drawing/2014/main" id="{B96649A3-7066-4670-1673-00C3F326E762}"/>
              </a:ext>
            </a:extLst>
          </p:cNvPr>
          <p:cNvSpPr>
            <a:spLocks noGrp="1"/>
          </p:cNvSpPr>
          <p:nvPr>
            <p:ph type="body" idx="1"/>
          </p:nvPr>
        </p:nvSpPr>
        <p:spPr>
          <a:xfrm>
            <a:off x="831633" y="4589464"/>
            <a:ext cx="10512862" cy="1500187"/>
          </a:xfrm>
        </p:spPr>
        <p:txBody>
          <a:bodyPr/>
          <a:lstStyle>
            <a:lvl1pPr marL="0" indent="0">
              <a:buNone/>
              <a:defRPr sz="2399">
                <a:solidFill>
                  <a:schemeClr val="tx1">
                    <a:tint val="82000"/>
                  </a:schemeClr>
                </a:solidFill>
              </a:defRPr>
            </a:lvl1pPr>
            <a:lvl2pPr marL="457063" indent="0">
              <a:buNone/>
              <a:defRPr sz="1999">
                <a:solidFill>
                  <a:schemeClr val="tx1">
                    <a:tint val="82000"/>
                  </a:schemeClr>
                </a:solidFill>
              </a:defRPr>
            </a:lvl2pPr>
            <a:lvl3pPr marL="914126" indent="0">
              <a:buNone/>
              <a:defRPr sz="1799">
                <a:solidFill>
                  <a:schemeClr val="tx1">
                    <a:tint val="82000"/>
                  </a:schemeClr>
                </a:solidFill>
              </a:defRPr>
            </a:lvl3pPr>
            <a:lvl4pPr marL="1371189" indent="0">
              <a:buNone/>
              <a:defRPr sz="1600">
                <a:solidFill>
                  <a:schemeClr val="tx1">
                    <a:tint val="82000"/>
                  </a:schemeClr>
                </a:solidFill>
              </a:defRPr>
            </a:lvl4pPr>
            <a:lvl5pPr marL="1828251" indent="0">
              <a:buNone/>
              <a:defRPr sz="1600">
                <a:solidFill>
                  <a:schemeClr val="tx1">
                    <a:tint val="82000"/>
                  </a:schemeClr>
                </a:solidFill>
              </a:defRPr>
            </a:lvl5pPr>
            <a:lvl6pPr marL="2285314" indent="0">
              <a:buNone/>
              <a:defRPr sz="1600">
                <a:solidFill>
                  <a:schemeClr val="tx1">
                    <a:tint val="82000"/>
                  </a:schemeClr>
                </a:solidFill>
              </a:defRPr>
            </a:lvl6pPr>
            <a:lvl7pPr marL="2742377" indent="0">
              <a:buNone/>
              <a:defRPr sz="1600">
                <a:solidFill>
                  <a:schemeClr val="tx1">
                    <a:tint val="82000"/>
                  </a:schemeClr>
                </a:solidFill>
              </a:defRPr>
            </a:lvl7pPr>
            <a:lvl8pPr marL="3199440" indent="0">
              <a:buNone/>
              <a:defRPr sz="1600">
                <a:solidFill>
                  <a:schemeClr val="tx1">
                    <a:tint val="82000"/>
                  </a:schemeClr>
                </a:solidFill>
              </a:defRPr>
            </a:lvl8pPr>
            <a:lvl9pPr marL="3656503"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84D2813-7FD5-9F63-430A-E1116AE5FDA9}"/>
              </a:ext>
            </a:extLst>
          </p:cNvPr>
          <p:cNvSpPr>
            <a:spLocks noGrp="1"/>
          </p:cNvSpPr>
          <p:nvPr>
            <p:ph type="dt" sz="half" idx="10"/>
          </p:nvPr>
        </p:nvSpPr>
        <p:spPr/>
        <p:txBody>
          <a:bodyPr/>
          <a:lstStyle/>
          <a:p>
            <a:fld id="{952631A0-0F39-4631-B715-915C65333A11}" type="datetimeFigureOut">
              <a:rPr lang="en-US" smtClean="0"/>
              <a:t>8/28/24</a:t>
            </a:fld>
            <a:endParaRPr lang="en-US"/>
          </a:p>
        </p:txBody>
      </p:sp>
      <p:sp>
        <p:nvSpPr>
          <p:cNvPr id="5" name="Footer Placeholder 4">
            <a:extLst>
              <a:ext uri="{FF2B5EF4-FFF2-40B4-BE49-F238E27FC236}">
                <a16:creationId xmlns:a16="http://schemas.microsoft.com/office/drawing/2014/main" id="{BAD7BDB4-ECD2-CE48-99EA-2499602917F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F3B4A7-5AFB-8AA3-25B8-CAE72EDDDB82}"/>
              </a:ext>
            </a:extLst>
          </p:cNvPr>
          <p:cNvSpPr>
            <a:spLocks noGrp="1"/>
          </p:cNvSpPr>
          <p:nvPr>
            <p:ph type="sldNum" sz="quarter" idx="12"/>
          </p:nvPr>
        </p:nvSpPr>
        <p:spPr/>
        <p:txBody>
          <a:bodyPr/>
          <a:lstStyle/>
          <a:p>
            <a:fld id="{E2F9A32A-927E-400D-B228-5506217ABC7E}" type="slidenum">
              <a:rPr lang="en-US" smtClean="0"/>
              <a:t>‹#›</a:t>
            </a:fld>
            <a:endParaRPr lang="en-US"/>
          </a:p>
        </p:txBody>
      </p:sp>
    </p:spTree>
    <p:extLst>
      <p:ext uri="{BB962C8B-B14F-4D97-AF65-F5344CB8AC3E}">
        <p14:creationId xmlns:p14="http://schemas.microsoft.com/office/powerpoint/2010/main" val="536543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A945A-9459-E26E-D7FB-7A84BBB471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365262-547E-5B35-A3BC-37F5DD88389D}"/>
              </a:ext>
            </a:extLst>
          </p:cNvPr>
          <p:cNvSpPr>
            <a:spLocks noGrp="1"/>
          </p:cNvSpPr>
          <p:nvPr>
            <p:ph sz="half" idx="1"/>
          </p:nvPr>
        </p:nvSpPr>
        <p:spPr>
          <a:xfrm>
            <a:off x="83798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1331C2E-9F32-3165-237F-F9307D831048}"/>
              </a:ext>
            </a:extLst>
          </p:cNvPr>
          <p:cNvSpPr>
            <a:spLocks noGrp="1"/>
          </p:cNvSpPr>
          <p:nvPr>
            <p:ph sz="half" idx="2"/>
          </p:nvPr>
        </p:nvSpPr>
        <p:spPr>
          <a:xfrm>
            <a:off x="6170592" y="1825625"/>
            <a:ext cx="518025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63E122D-3FCA-48CD-3546-728ABEA10FBF}"/>
              </a:ext>
            </a:extLst>
          </p:cNvPr>
          <p:cNvSpPr>
            <a:spLocks noGrp="1"/>
          </p:cNvSpPr>
          <p:nvPr>
            <p:ph type="dt" sz="half" idx="10"/>
          </p:nvPr>
        </p:nvSpPr>
        <p:spPr/>
        <p:txBody>
          <a:bodyPr/>
          <a:lstStyle/>
          <a:p>
            <a:fld id="{952631A0-0F39-4631-B715-915C65333A11}" type="datetimeFigureOut">
              <a:rPr lang="en-US" smtClean="0"/>
              <a:t>8/28/24</a:t>
            </a:fld>
            <a:endParaRPr lang="en-US"/>
          </a:p>
        </p:txBody>
      </p:sp>
      <p:sp>
        <p:nvSpPr>
          <p:cNvPr id="6" name="Footer Placeholder 5">
            <a:extLst>
              <a:ext uri="{FF2B5EF4-FFF2-40B4-BE49-F238E27FC236}">
                <a16:creationId xmlns:a16="http://schemas.microsoft.com/office/drawing/2014/main" id="{A1FE76FA-28C2-016B-3F3A-B07CF9CB09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BD5052-629D-8DF5-1E24-C4B2BCCF74D5}"/>
              </a:ext>
            </a:extLst>
          </p:cNvPr>
          <p:cNvSpPr>
            <a:spLocks noGrp="1"/>
          </p:cNvSpPr>
          <p:nvPr>
            <p:ph type="sldNum" sz="quarter" idx="12"/>
          </p:nvPr>
        </p:nvSpPr>
        <p:spPr/>
        <p:txBody>
          <a:bodyPr/>
          <a:lstStyle/>
          <a:p>
            <a:fld id="{E2F9A32A-927E-400D-B228-5506217ABC7E}" type="slidenum">
              <a:rPr lang="en-US" smtClean="0"/>
              <a:t>‹#›</a:t>
            </a:fld>
            <a:endParaRPr lang="en-US"/>
          </a:p>
        </p:txBody>
      </p:sp>
    </p:spTree>
    <p:extLst>
      <p:ext uri="{BB962C8B-B14F-4D97-AF65-F5344CB8AC3E}">
        <p14:creationId xmlns:p14="http://schemas.microsoft.com/office/powerpoint/2010/main" val="364614336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09CD21-ADCE-FC35-9A67-CAE844C2BBEB}"/>
              </a:ext>
            </a:extLst>
          </p:cNvPr>
          <p:cNvSpPr>
            <a:spLocks noGrp="1"/>
          </p:cNvSpPr>
          <p:nvPr>
            <p:ph type="title"/>
          </p:nvPr>
        </p:nvSpPr>
        <p:spPr>
          <a:xfrm>
            <a:off x="839569" y="365126"/>
            <a:ext cx="10512862"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9A6CE1E-7ECD-C135-E7B1-EE83EA6A170B}"/>
              </a:ext>
            </a:extLst>
          </p:cNvPr>
          <p:cNvSpPr>
            <a:spLocks noGrp="1"/>
          </p:cNvSpPr>
          <p:nvPr>
            <p:ph type="body" idx="1"/>
          </p:nvPr>
        </p:nvSpPr>
        <p:spPr>
          <a:xfrm>
            <a:off x="839570" y="1681163"/>
            <a:ext cx="5156444"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3BD09B-3733-43CA-D062-D8FBA25F8FA7}"/>
              </a:ext>
            </a:extLst>
          </p:cNvPr>
          <p:cNvSpPr>
            <a:spLocks noGrp="1"/>
          </p:cNvSpPr>
          <p:nvPr>
            <p:ph sz="half" idx="2"/>
          </p:nvPr>
        </p:nvSpPr>
        <p:spPr>
          <a:xfrm>
            <a:off x="839570" y="2505075"/>
            <a:ext cx="5156444"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1FEB333-AA19-13CF-6079-D7DD942CFA75}"/>
              </a:ext>
            </a:extLst>
          </p:cNvPr>
          <p:cNvSpPr>
            <a:spLocks noGrp="1"/>
          </p:cNvSpPr>
          <p:nvPr>
            <p:ph type="body" sz="quarter" idx="3"/>
          </p:nvPr>
        </p:nvSpPr>
        <p:spPr>
          <a:xfrm>
            <a:off x="6170593" y="1681163"/>
            <a:ext cx="5181838" cy="823912"/>
          </a:xfrm>
        </p:spPr>
        <p:txBody>
          <a:bodyPr anchor="b"/>
          <a:lstStyle>
            <a:lvl1pPr marL="0" indent="0">
              <a:buNone/>
              <a:defRPr sz="2399" b="1"/>
            </a:lvl1pPr>
            <a:lvl2pPr marL="457063" indent="0">
              <a:buNone/>
              <a:defRPr sz="1999" b="1"/>
            </a:lvl2pPr>
            <a:lvl3pPr marL="914126" indent="0">
              <a:buNone/>
              <a:defRPr sz="1799" b="1"/>
            </a:lvl3pPr>
            <a:lvl4pPr marL="1371189" indent="0">
              <a:buNone/>
              <a:defRPr sz="1600" b="1"/>
            </a:lvl4pPr>
            <a:lvl5pPr marL="1828251" indent="0">
              <a:buNone/>
              <a:defRPr sz="1600" b="1"/>
            </a:lvl5pPr>
            <a:lvl6pPr marL="2285314" indent="0">
              <a:buNone/>
              <a:defRPr sz="1600" b="1"/>
            </a:lvl6pPr>
            <a:lvl7pPr marL="2742377" indent="0">
              <a:buNone/>
              <a:defRPr sz="1600" b="1"/>
            </a:lvl7pPr>
            <a:lvl8pPr marL="3199440" indent="0">
              <a:buNone/>
              <a:defRPr sz="1600" b="1"/>
            </a:lvl8pPr>
            <a:lvl9pPr marL="3656503"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A02EF9-41F1-E201-2CAD-DA1167379151}"/>
              </a:ext>
            </a:extLst>
          </p:cNvPr>
          <p:cNvSpPr>
            <a:spLocks noGrp="1"/>
          </p:cNvSpPr>
          <p:nvPr>
            <p:ph sz="quarter" idx="4"/>
          </p:nvPr>
        </p:nvSpPr>
        <p:spPr>
          <a:xfrm>
            <a:off x="6170593" y="2505075"/>
            <a:ext cx="518183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8036523-5C17-C3D1-1296-E1867FA554F0}"/>
              </a:ext>
            </a:extLst>
          </p:cNvPr>
          <p:cNvSpPr>
            <a:spLocks noGrp="1"/>
          </p:cNvSpPr>
          <p:nvPr>
            <p:ph type="dt" sz="half" idx="10"/>
          </p:nvPr>
        </p:nvSpPr>
        <p:spPr/>
        <p:txBody>
          <a:bodyPr/>
          <a:lstStyle/>
          <a:p>
            <a:fld id="{952631A0-0F39-4631-B715-915C65333A11}" type="datetimeFigureOut">
              <a:rPr lang="en-US" smtClean="0"/>
              <a:t>8/28/24</a:t>
            </a:fld>
            <a:endParaRPr lang="en-US"/>
          </a:p>
        </p:txBody>
      </p:sp>
      <p:sp>
        <p:nvSpPr>
          <p:cNvPr id="8" name="Footer Placeholder 7">
            <a:extLst>
              <a:ext uri="{FF2B5EF4-FFF2-40B4-BE49-F238E27FC236}">
                <a16:creationId xmlns:a16="http://schemas.microsoft.com/office/drawing/2014/main" id="{7C4B44BE-7F2A-137D-A4D0-18B5B18B609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C2CD2FE-B2C4-2325-ABE3-0639D67B6EFF}"/>
              </a:ext>
            </a:extLst>
          </p:cNvPr>
          <p:cNvSpPr>
            <a:spLocks noGrp="1"/>
          </p:cNvSpPr>
          <p:nvPr>
            <p:ph type="sldNum" sz="quarter" idx="12"/>
          </p:nvPr>
        </p:nvSpPr>
        <p:spPr/>
        <p:txBody>
          <a:bodyPr/>
          <a:lstStyle/>
          <a:p>
            <a:fld id="{E2F9A32A-927E-400D-B228-5506217ABC7E}" type="slidenum">
              <a:rPr lang="en-US" smtClean="0"/>
              <a:t>‹#›</a:t>
            </a:fld>
            <a:endParaRPr lang="en-US"/>
          </a:p>
        </p:txBody>
      </p:sp>
    </p:spTree>
    <p:extLst>
      <p:ext uri="{BB962C8B-B14F-4D97-AF65-F5344CB8AC3E}">
        <p14:creationId xmlns:p14="http://schemas.microsoft.com/office/powerpoint/2010/main" val="369302937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235D12-9E02-6056-D5E2-FB6D481759F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EFF23DA-7464-C57C-A950-F8AAEEC57A68}"/>
              </a:ext>
            </a:extLst>
          </p:cNvPr>
          <p:cNvSpPr>
            <a:spLocks noGrp="1"/>
          </p:cNvSpPr>
          <p:nvPr>
            <p:ph type="dt" sz="half" idx="10"/>
          </p:nvPr>
        </p:nvSpPr>
        <p:spPr/>
        <p:txBody>
          <a:bodyPr/>
          <a:lstStyle/>
          <a:p>
            <a:fld id="{952631A0-0F39-4631-B715-915C65333A11}" type="datetimeFigureOut">
              <a:rPr lang="en-US" smtClean="0"/>
              <a:t>8/28/24</a:t>
            </a:fld>
            <a:endParaRPr lang="en-US"/>
          </a:p>
        </p:txBody>
      </p:sp>
      <p:sp>
        <p:nvSpPr>
          <p:cNvPr id="4" name="Footer Placeholder 3">
            <a:extLst>
              <a:ext uri="{FF2B5EF4-FFF2-40B4-BE49-F238E27FC236}">
                <a16:creationId xmlns:a16="http://schemas.microsoft.com/office/drawing/2014/main" id="{FC1697A6-3329-80D6-6987-584843C7C9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232992-9D85-61EE-DB49-8C838F126F2A}"/>
              </a:ext>
            </a:extLst>
          </p:cNvPr>
          <p:cNvSpPr>
            <a:spLocks noGrp="1"/>
          </p:cNvSpPr>
          <p:nvPr>
            <p:ph type="sldNum" sz="quarter" idx="12"/>
          </p:nvPr>
        </p:nvSpPr>
        <p:spPr/>
        <p:txBody>
          <a:bodyPr/>
          <a:lstStyle/>
          <a:p>
            <a:fld id="{E2F9A32A-927E-400D-B228-5506217ABC7E}" type="slidenum">
              <a:rPr lang="en-US" smtClean="0"/>
              <a:t>‹#›</a:t>
            </a:fld>
            <a:endParaRPr lang="en-US"/>
          </a:p>
        </p:txBody>
      </p:sp>
    </p:spTree>
    <p:extLst>
      <p:ext uri="{BB962C8B-B14F-4D97-AF65-F5344CB8AC3E}">
        <p14:creationId xmlns:p14="http://schemas.microsoft.com/office/powerpoint/2010/main" val="19945350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7127EBA-5E65-46E7-AF70-8DF03DC1EB6B}"/>
              </a:ext>
            </a:extLst>
          </p:cNvPr>
          <p:cNvSpPr>
            <a:spLocks noGrp="1"/>
          </p:cNvSpPr>
          <p:nvPr>
            <p:ph type="dt" sz="half" idx="10"/>
          </p:nvPr>
        </p:nvSpPr>
        <p:spPr/>
        <p:txBody>
          <a:bodyPr/>
          <a:lstStyle/>
          <a:p>
            <a:fld id="{952631A0-0F39-4631-B715-915C65333A11}" type="datetimeFigureOut">
              <a:rPr lang="en-US" smtClean="0"/>
              <a:t>8/28/24</a:t>
            </a:fld>
            <a:endParaRPr lang="en-US"/>
          </a:p>
        </p:txBody>
      </p:sp>
      <p:sp>
        <p:nvSpPr>
          <p:cNvPr id="3" name="Footer Placeholder 2">
            <a:extLst>
              <a:ext uri="{FF2B5EF4-FFF2-40B4-BE49-F238E27FC236}">
                <a16:creationId xmlns:a16="http://schemas.microsoft.com/office/drawing/2014/main" id="{A5319292-C767-7115-B864-C1895799329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030962-CE74-01FD-BA8C-BABAC104D9FD}"/>
              </a:ext>
            </a:extLst>
          </p:cNvPr>
          <p:cNvSpPr>
            <a:spLocks noGrp="1"/>
          </p:cNvSpPr>
          <p:nvPr>
            <p:ph type="sldNum" sz="quarter" idx="12"/>
          </p:nvPr>
        </p:nvSpPr>
        <p:spPr/>
        <p:txBody>
          <a:bodyPr/>
          <a:lstStyle/>
          <a:p>
            <a:fld id="{E2F9A32A-927E-400D-B228-5506217ABC7E}" type="slidenum">
              <a:rPr lang="en-US" smtClean="0"/>
              <a:t>‹#›</a:t>
            </a:fld>
            <a:endParaRPr lang="en-US"/>
          </a:p>
        </p:txBody>
      </p:sp>
    </p:spTree>
    <p:extLst>
      <p:ext uri="{BB962C8B-B14F-4D97-AF65-F5344CB8AC3E}">
        <p14:creationId xmlns:p14="http://schemas.microsoft.com/office/powerpoint/2010/main" val="171818732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87515B-2360-D537-FDD6-2CEDDB00A4B4}"/>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Content Placeholder 2">
            <a:extLst>
              <a:ext uri="{FF2B5EF4-FFF2-40B4-BE49-F238E27FC236}">
                <a16:creationId xmlns:a16="http://schemas.microsoft.com/office/drawing/2014/main" id="{D8B4387F-C147-FEF4-0F4A-4FAEBEA10FB8}"/>
              </a:ext>
            </a:extLst>
          </p:cNvPr>
          <p:cNvSpPr>
            <a:spLocks noGrp="1"/>
          </p:cNvSpPr>
          <p:nvPr>
            <p:ph idx="1"/>
          </p:nvPr>
        </p:nvSpPr>
        <p:spPr>
          <a:xfrm>
            <a:off x="5181838" y="987426"/>
            <a:ext cx="6170593" cy="4873625"/>
          </a:xfrm>
        </p:spPr>
        <p:txBody>
          <a:bodyPr/>
          <a:lstStyle>
            <a:lvl1pPr>
              <a:defRPr sz="3199"/>
            </a:lvl1pPr>
            <a:lvl2pPr>
              <a:defRPr sz="2799"/>
            </a:lvl2pPr>
            <a:lvl3pPr>
              <a:defRPr sz="2399"/>
            </a:lvl3pPr>
            <a:lvl4pPr>
              <a:defRPr sz="1999"/>
            </a:lvl4pPr>
            <a:lvl5pPr>
              <a:defRPr sz="1999"/>
            </a:lvl5pPr>
            <a:lvl6pPr>
              <a:defRPr sz="1999"/>
            </a:lvl6pPr>
            <a:lvl7pPr>
              <a:defRPr sz="1999"/>
            </a:lvl7pPr>
            <a:lvl8pPr>
              <a:defRPr sz="1999"/>
            </a:lvl8pPr>
            <a:lvl9pPr>
              <a:defRPr sz="19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BAFCA16-CD84-F07F-4864-A5CF0BFF7B92}"/>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C3F05F8-04C4-5338-5187-546DB2758C4C}"/>
              </a:ext>
            </a:extLst>
          </p:cNvPr>
          <p:cNvSpPr>
            <a:spLocks noGrp="1"/>
          </p:cNvSpPr>
          <p:nvPr>
            <p:ph type="dt" sz="half" idx="10"/>
          </p:nvPr>
        </p:nvSpPr>
        <p:spPr/>
        <p:txBody>
          <a:bodyPr/>
          <a:lstStyle/>
          <a:p>
            <a:fld id="{952631A0-0F39-4631-B715-915C65333A11}" type="datetimeFigureOut">
              <a:rPr lang="en-US" smtClean="0"/>
              <a:t>8/28/24</a:t>
            </a:fld>
            <a:endParaRPr lang="en-US"/>
          </a:p>
        </p:txBody>
      </p:sp>
      <p:sp>
        <p:nvSpPr>
          <p:cNvPr id="6" name="Footer Placeholder 5">
            <a:extLst>
              <a:ext uri="{FF2B5EF4-FFF2-40B4-BE49-F238E27FC236}">
                <a16:creationId xmlns:a16="http://schemas.microsoft.com/office/drawing/2014/main" id="{8D56B5F1-B46E-1DFA-C7DF-51BE98A0D6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2CEF2C-B969-2644-2A5F-7A25EEF0040F}"/>
              </a:ext>
            </a:extLst>
          </p:cNvPr>
          <p:cNvSpPr>
            <a:spLocks noGrp="1"/>
          </p:cNvSpPr>
          <p:nvPr>
            <p:ph type="sldNum" sz="quarter" idx="12"/>
          </p:nvPr>
        </p:nvSpPr>
        <p:spPr/>
        <p:txBody>
          <a:bodyPr/>
          <a:lstStyle/>
          <a:p>
            <a:fld id="{E2F9A32A-927E-400D-B228-5506217ABC7E}" type="slidenum">
              <a:rPr lang="en-US" smtClean="0"/>
              <a:t>‹#›</a:t>
            </a:fld>
            <a:endParaRPr lang="en-US"/>
          </a:p>
        </p:txBody>
      </p:sp>
    </p:spTree>
    <p:extLst>
      <p:ext uri="{BB962C8B-B14F-4D97-AF65-F5344CB8AC3E}">
        <p14:creationId xmlns:p14="http://schemas.microsoft.com/office/powerpoint/2010/main" val="7589158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67460-8ED4-9775-DF70-22B6C64EAD4D}"/>
              </a:ext>
            </a:extLst>
          </p:cNvPr>
          <p:cNvSpPr>
            <a:spLocks noGrp="1"/>
          </p:cNvSpPr>
          <p:nvPr>
            <p:ph type="title"/>
          </p:nvPr>
        </p:nvSpPr>
        <p:spPr>
          <a:xfrm>
            <a:off x="839570" y="457200"/>
            <a:ext cx="3931213" cy="1600200"/>
          </a:xfrm>
        </p:spPr>
        <p:txBody>
          <a:bodyPr anchor="b"/>
          <a:lstStyle>
            <a:lvl1pPr>
              <a:defRPr sz="3199"/>
            </a:lvl1pPr>
          </a:lstStyle>
          <a:p>
            <a:r>
              <a:rPr lang="en-US"/>
              <a:t>Click to edit Master title style</a:t>
            </a:r>
          </a:p>
        </p:txBody>
      </p:sp>
      <p:sp>
        <p:nvSpPr>
          <p:cNvPr id="3" name="Picture Placeholder 2">
            <a:extLst>
              <a:ext uri="{FF2B5EF4-FFF2-40B4-BE49-F238E27FC236}">
                <a16:creationId xmlns:a16="http://schemas.microsoft.com/office/drawing/2014/main" id="{B2297E6E-E0A1-B128-3A1F-72B04B0EB08C}"/>
              </a:ext>
            </a:extLst>
          </p:cNvPr>
          <p:cNvSpPr>
            <a:spLocks noGrp="1"/>
          </p:cNvSpPr>
          <p:nvPr>
            <p:ph type="pic" idx="1"/>
          </p:nvPr>
        </p:nvSpPr>
        <p:spPr>
          <a:xfrm>
            <a:off x="5181838" y="987426"/>
            <a:ext cx="6170593" cy="4873625"/>
          </a:xfrm>
        </p:spPr>
        <p:txBody>
          <a:bodyPr/>
          <a:lstStyle>
            <a:lvl1pPr marL="0" indent="0">
              <a:buNone/>
              <a:defRPr sz="3199"/>
            </a:lvl1pPr>
            <a:lvl2pPr marL="457063" indent="0">
              <a:buNone/>
              <a:defRPr sz="2799"/>
            </a:lvl2pPr>
            <a:lvl3pPr marL="914126" indent="0">
              <a:buNone/>
              <a:defRPr sz="2399"/>
            </a:lvl3pPr>
            <a:lvl4pPr marL="1371189" indent="0">
              <a:buNone/>
              <a:defRPr sz="1999"/>
            </a:lvl4pPr>
            <a:lvl5pPr marL="1828251" indent="0">
              <a:buNone/>
              <a:defRPr sz="1999"/>
            </a:lvl5pPr>
            <a:lvl6pPr marL="2285314" indent="0">
              <a:buNone/>
              <a:defRPr sz="1999"/>
            </a:lvl6pPr>
            <a:lvl7pPr marL="2742377" indent="0">
              <a:buNone/>
              <a:defRPr sz="1999"/>
            </a:lvl7pPr>
            <a:lvl8pPr marL="3199440" indent="0">
              <a:buNone/>
              <a:defRPr sz="1999"/>
            </a:lvl8pPr>
            <a:lvl9pPr marL="3656503" indent="0">
              <a:buNone/>
              <a:defRPr sz="1999"/>
            </a:lvl9pPr>
          </a:lstStyle>
          <a:p>
            <a:endParaRPr lang="en-US"/>
          </a:p>
        </p:txBody>
      </p:sp>
      <p:sp>
        <p:nvSpPr>
          <p:cNvPr id="4" name="Text Placeholder 3">
            <a:extLst>
              <a:ext uri="{FF2B5EF4-FFF2-40B4-BE49-F238E27FC236}">
                <a16:creationId xmlns:a16="http://schemas.microsoft.com/office/drawing/2014/main" id="{BB76A862-364B-DF03-E164-9C4D0BD369FF}"/>
              </a:ext>
            </a:extLst>
          </p:cNvPr>
          <p:cNvSpPr>
            <a:spLocks noGrp="1"/>
          </p:cNvSpPr>
          <p:nvPr>
            <p:ph type="body" sz="half" idx="2"/>
          </p:nvPr>
        </p:nvSpPr>
        <p:spPr>
          <a:xfrm>
            <a:off x="839570" y="2057400"/>
            <a:ext cx="3931213" cy="3811588"/>
          </a:xfrm>
        </p:spPr>
        <p:txBody>
          <a:bodyPr/>
          <a:lstStyle>
            <a:lvl1pPr marL="0" indent="0">
              <a:buNone/>
              <a:defRPr sz="16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9101F96-8615-F888-0481-183C64674FD1}"/>
              </a:ext>
            </a:extLst>
          </p:cNvPr>
          <p:cNvSpPr>
            <a:spLocks noGrp="1"/>
          </p:cNvSpPr>
          <p:nvPr>
            <p:ph type="dt" sz="half" idx="10"/>
          </p:nvPr>
        </p:nvSpPr>
        <p:spPr/>
        <p:txBody>
          <a:bodyPr/>
          <a:lstStyle/>
          <a:p>
            <a:fld id="{952631A0-0F39-4631-B715-915C65333A11}" type="datetimeFigureOut">
              <a:rPr lang="en-US" smtClean="0"/>
              <a:t>8/28/24</a:t>
            </a:fld>
            <a:endParaRPr lang="en-US"/>
          </a:p>
        </p:txBody>
      </p:sp>
      <p:sp>
        <p:nvSpPr>
          <p:cNvPr id="6" name="Footer Placeholder 5">
            <a:extLst>
              <a:ext uri="{FF2B5EF4-FFF2-40B4-BE49-F238E27FC236}">
                <a16:creationId xmlns:a16="http://schemas.microsoft.com/office/drawing/2014/main" id="{9675F154-1A5E-96EB-0956-ACFB15F6F5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2CCC9B-D0F9-8E32-8CBF-AD06D61024E9}"/>
              </a:ext>
            </a:extLst>
          </p:cNvPr>
          <p:cNvSpPr>
            <a:spLocks noGrp="1"/>
          </p:cNvSpPr>
          <p:nvPr>
            <p:ph type="sldNum" sz="quarter" idx="12"/>
          </p:nvPr>
        </p:nvSpPr>
        <p:spPr/>
        <p:txBody>
          <a:bodyPr/>
          <a:lstStyle/>
          <a:p>
            <a:fld id="{E2F9A32A-927E-400D-B228-5506217ABC7E}" type="slidenum">
              <a:rPr lang="en-US" smtClean="0"/>
              <a:t>‹#›</a:t>
            </a:fld>
            <a:endParaRPr lang="en-US"/>
          </a:p>
        </p:txBody>
      </p:sp>
    </p:spTree>
    <p:extLst>
      <p:ext uri="{BB962C8B-B14F-4D97-AF65-F5344CB8AC3E}">
        <p14:creationId xmlns:p14="http://schemas.microsoft.com/office/powerpoint/2010/main" val="22670088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9EDD1-5BAC-BA9C-7971-091569C4F62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B62757D-54FC-11A4-F303-C95CDB38669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49879E-6542-4BD8-7FBC-AE1954D529BC}"/>
              </a:ext>
            </a:extLst>
          </p:cNvPr>
          <p:cNvSpPr>
            <a:spLocks noGrp="1"/>
          </p:cNvSpPr>
          <p:nvPr>
            <p:ph type="dt" sz="half" idx="10"/>
          </p:nvPr>
        </p:nvSpPr>
        <p:spPr/>
        <p:txBody>
          <a:bodyPr/>
          <a:lstStyle/>
          <a:p>
            <a:fld id="{952631A0-0F39-4631-B715-915C65333A11}" type="datetimeFigureOut">
              <a:rPr lang="en-US" smtClean="0"/>
              <a:t>8/28/24</a:t>
            </a:fld>
            <a:endParaRPr lang="en-US"/>
          </a:p>
        </p:txBody>
      </p:sp>
      <p:sp>
        <p:nvSpPr>
          <p:cNvPr id="5" name="Footer Placeholder 4">
            <a:extLst>
              <a:ext uri="{FF2B5EF4-FFF2-40B4-BE49-F238E27FC236}">
                <a16:creationId xmlns:a16="http://schemas.microsoft.com/office/drawing/2014/main" id="{3D50F69A-FE3D-4FB7-8374-8E0DCF3897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0A3B25-07F4-340F-AEAB-8E50975F6355}"/>
              </a:ext>
            </a:extLst>
          </p:cNvPr>
          <p:cNvSpPr>
            <a:spLocks noGrp="1"/>
          </p:cNvSpPr>
          <p:nvPr>
            <p:ph type="sldNum" sz="quarter" idx="12"/>
          </p:nvPr>
        </p:nvSpPr>
        <p:spPr/>
        <p:txBody>
          <a:bodyPr/>
          <a:lstStyle/>
          <a:p>
            <a:fld id="{E2F9A32A-927E-400D-B228-5506217ABC7E}" type="slidenum">
              <a:rPr lang="en-US" smtClean="0"/>
              <a:t>‹#›</a:t>
            </a:fld>
            <a:endParaRPr lang="en-US"/>
          </a:p>
        </p:txBody>
      </p:sp>
    </p:spTree>
    <p:extLst>
      <p:ext uri="{BB962C8B-B14F-4D97-AF65-F5344CB8AC3E}">
        <p14:creationId xmlns:p14="http://schemas.microsoft.com/office/powerpoint/2010/main" val="145160453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780811-F4EA-12E7-9905-1AAC0876CC09}"/>
              </a:ext>
            </a:extLst>
          </p:cNvPr>
          <p:cNvSpPr>
            <a:spLocks noGrp="1"/>
          </p:cNvSpPr>
          <p:nvPr>
            <p:ph type="title" orient="vert"/>
          </p:nvPr>
        </p:nvSpPr>
        <p:spPr>
          <a:xfrm>
            <a:off x="8722628" y="365125"/>
            <a:ext cx="262821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ACD6B07-5508-159F-F708-71F339910830}"/>
              </a:ext>
            </a:extLst>
          </p:cNvPr>
          <p:cNvSpPr>
            <a:spLocks noGrp="1"/>
          </p:cNvSpPr>
          <p:nvPr>
            <p:ph type="body" orient="vert" idx="1"/>
          </p:nvPr>
        </p:nvSpPr>
        <p:spPr>
          <a:xfrm>
            <a:off x="837982" y="365125"/>
            <a:ext cx="7732286"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ED1D7B-D10E-C3B3-F629-D4FAC7A5B7DE}"/>
              </a:ext>
            </a:extLst>
          </p:cNvPr>
          <p:cNvSpPr>
            <a:spLocks noGrp="1"/>
          </p:cNvSpPr>
          <p:nvPr>
            <p:ph type="dt" sz="half" idx="10"/>
          </p:nvPr>
        </p:nvSpPr>
        <p:spPr/>
        <p:txBody>
          <a:bodyPr/>
          <a:lstStyle/>
          <a:p>
            <a:fld id="{952631A0-0F39-4631-B715-915C65333A11}" type="datetimeFigureOut">
              <a:rPr lang="en-US" smtClean="0"/>
              <a:t>8/28/24</a:t>
            </a:fld>
            <a:endParaRPr lang="en-US"/>
          </a:p>
        </p:txBody>
      </p:sp>
      <p:sp>
        <p:nvSpPr>
          <p:cNvPr id="5" name="Footer Placeholder 4">
            <a:extLst>
              <a:ext uri="{FF2B5EF4-FFF2-40B4-BE49-F238E27FC236}">
                <a16:creationId xmlns:a16="http://schemas.microsoft.com/office/drawing/2014/main" id="{51491F12-6D70-EA3B-3307-8C9CA88C50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E1871A-85B5-5F6A-6E80-237CE88F44B4}"/>
              </a:ext>
            </a:extLst>
          </p:cNvPr>
          <p:cNvSpPr>
            <a:spLocks noGrp="1"/>
          </p:cNvSpPr>
          <p:nvPr>
            <p:ph type="sldNum" sz="quarter" idx="12"/>
          </p:nvPr>
        </p:nvSpPr>
        <p:spPr/>
        <p:txBody>
          <a:bodyPr/>
          <a:lstStyle/>
          <a:p>
            <a:fld id="{E2F9A32A-927E-400D-B228-5506217ABC7E}" type="slidenum">
              <a:rPr lang="en-US" smtClean="0"/>
              <a:t>‹#›</a:t>
            </a:fld>
            <a:endParaRPr lang="en-US"/>
          </a:p>
        </p:txBody>
      </p:sp>
    </p:spTree>
    <p:extLst>
      <p:ext uri="{BB962C8B-B14F-4D97-AF65-F5344CB8AC3E}">
        <p14:creationId xmlns:p14="http://schemas.microsoft.com/office/powerpoint/2010/main" val="22071747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87C7BF84-D9F6-55AE-484B-94E597DA6963}"/>
              </a:ext>
            </a:extLst>
          </p:cNvPr>
          <p:cNvSpPr>
            <a:spLocks noGrp="1"/>
          </p:cNvSpPr>
          <p:nvPr>
            <p:ph type="pic" sz="quarter" idx="14" hasCustomPrompt="1"/>
          </p:nvPr>
        </p:nvSpPr>
        <p:spPr>
          <a:xfrm>
            <a:off x="0" y="0"/>
            <a:ext cx="4220482" cy="6858000"/>
          </a:xfrm>
          <a:solidFill>
            <a:schemeClr val="bg1">
              <a:lumMod val="95000"/>
            </a:schemeClr>
          </a:solidFill>
        </p:spPr>
        <p:txBody>
          <a:bodyPr vert="horz" wrap="square" lIns="91440" tIns="45720" rIns="91440" bIns="45720" rtlCol="0" anchor="ctr" anchorCtr="1">
            <a:noAutofit/>
          </a:bodyPr>
          <a:lstStyle>
            <a:lvl1pPr marL="0" indent="0">
              <a:buNone/>
              <a:defRPr lang="en-GB" sz="1797"/>
            </a:lvl1pPr>
          </a:lstStyle>
          <a:p>
            <a:pPr marL="228393" lvl="0" indent="-228393" algn="ctr"/>
            <a:r>
              <a:rPr lang="en-US" noProof="0"/>
              <a:t>Insert Image</a:t>
            </a:r>
          </a:p>
        </p:txBody>
      </p:sp>
      <p:sp>
        <p:nvSpPr>
          <p:cNvPr id="11" name="Content Placeholder 2">
            <a:extLst>
              <a:ext uri="{FF2B5EF4-FFF2-40B4-BE49-F238E27FC236}">
                <a16:creationId xmlns:a16="http://schemas.microsoft.com/office/drawing/2014/main" id="{580F8FBD-70BE-D64B-A605-9444670B776E}"/>
              </a:ext>
            </a:extLst>
          </p:cNvPr>
          <p:cNvSpPr>
            <a:spLocks noGrp="1"/>
          </p:cNvSpPr>
          <p:nvPr>
            <p:ph idx="13" hasCustomPrompt="1"/>
          </p:nvPr>
        </p:nvSpPr>
        <p:spPr>
          <a:xfrm>
            <a:off x="4675405" y="1448002"/>
            <a:ext cx="3162311"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123" indent="-310886">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8" name="Footer Placeholder 4">
            <a:extLst>
              <a:ext uri="{FF2B5EF4-FFF2-40B4-BE49-F238E27FC236}">
                <a16:creationId xmlns:a16="http://schemas.microsoft.com/office/drawing/2014/main" id="{4DD8E947-4754-8340-9527-945C0F1FC6A7}"/>
              </a:ext>
            </a:extLst>
          </p:cNvPr>
          <p:cNvSpPr>
            <a:spLocks noGrp="1"/>
          </p:cNvSpPr>
          <p:nvPr>
            <p:ph type="ftr" sz="quarter" idx="11"/>
          </p:nvPr>
        </p:nvSpPr>
        <p:spPr>
          <a:xfrm>
            <a:off x="4675403" y="5726440"/>
            <a:ext cx="6670884" cy="249361"/>
          </a:xfrm>
          <a:prstGeom prst="rect">
            <a:avLst/>
          </a:prstGeom>
        </p:spPr>
        <p:txBody>
          <a:bodyPr vert="horz" lIns="0" tIns="45708" rIns="0" bIns="45708" rtlCol="0" anchor="ctr" anchorCtr="0"/>
          <a:lstStyle>
            <a:lvl1pPr>
              <a:defRPr lang="en-US" sz="900" b="0" dirty="0">
                <a:solidFill>
                  <a:schemeClr val="bg1">
                    <a:lumMod val="50000"/>
                  </a:schemeClr>
                </a:solidFill>
                <a:latin typeface="Arial" panose="020B0604020202020204" pitchFamily="34" charset="0"/>
                <a:cs typeface="Arial" panose="020B0604020202020204" pitchFamily="34" charset="0"/>
              </a:defRPr>
            </a:lvl1pPr>
          </a:lstStyle>
          <a:p>
            <a:endParaRPr lang="en-US"/>
          </a:p>
        </p:txBody>
      </p:sp>
      <p:sp>
        <p:nvSpPr>
          <p:cNvPr id="13" name="Title 1">
            <a:extLst>
              <a:ext uri="{FF2B5EF4-FFF2-40B4-BE49-F238E27FC236}">
                <a16:creationId xmlns:a16="http://schemas.microsoft.com/office/drawing/2014/main" id="{D7BD7F25-9F15-114B-BB2E-E8CF3CE50C38}"/>
              </a:ext>
            </a:extLst>
          </p:cNvPr>
          <p:cNvSpPr>
            <a:spLocks noGrp="1"/>
          </p:cNvSpPr>
          <p:nvPr>
            <p:ph type="title" hasCustomPrompt="1"/>
          </p:nvPr>
        </p:nvSpPr>
        <p:spPr>
          <a:xfrm>
            <a:off x="4675405" y="556050"/>
            <a:ext cx="4316112" cy="867930"/>
          </a:xfrm>
        </p:spPr>
        <p:txBody>
          <a:bodyPr wrap="square" anchor="t" anchorCtr="0">
            <a:spAutoFit/>
          </a:bodyPr>
          <a:lstStyle>
            <a:lvl1pPr>
              <a:defRPr sz="2798" b="0">
                <a:solidFill>
                  <a:schemeClr val="tx1">
                    <a:lumMod val="65000"/>
                    <a:lumOff val="35000"/>
                  </a:schemeClr>
                </a:solidFill>
              </a:defRPr>
            </a:lvl1pPr>
          </a:lstStyle>
          <a:p>
            <a:r>
              <a:rPr lang="en-US"/>
              <a:t>CLICK TO EDIT MASTER TITLE STYLE</a:t>
            </a:r>
          </a:p>
        </p:txBody>
      </p:sp>
      <p:sp>
        <p:nvSpPr>
          <p:cNvPr id="4" name="Content Placeholder 2">
            <a:extLst>
              <a:ext uri="{FF2B5EF4-FFF2-40B4-BE49-F238E27FC236}">
                <a16:creationId xmlns:a16="http://schemas.microsoft.com/office/drawing/2014/main" id="{93481B86-D846-9DBF-4F1A-14D7C86549E7}"/>
              </a:ext>
            </a:extLst>
          </p:cNvPr>
          <p:cNvSpPr>
            <a:spLocks noGrp="1"/>
          </p:cNvSpPr>
          <p:nvPr>
            <p:ph idx="15" hasCustomPrompt="1"/>
          </p:nvPr>
        </p:nvSpPr>
        <p:spPr>
          <a:xfrm>
            <a:off x="8169720" y="1448002"/>
            <a:ext cx="3162311" cy="4038789"/>
          </a:xfrm>
        </p:spPr>
        <p:txBody>
          <a:bodyPr>
            <a:noAutofit/>
          </a:bodyPr>
          <a:lstStyle>
            <a:lvl1pPr marL="0" indent="0">
              <a:lnSpc>
                <a:spcPct val="120000"/>
              </a:lnSpc>
              <a:spcBef>
                <a:spcPts val="1200"/>
              </a:spcBef>
              <a:buFont typeface="Arial" panose="020B0604020202020204" pitchFamily="34" charset="0"/>
              <a:buNone/>
              <a:defRPr sz="1400">
                <a:solidFill>
                  <a:schemeClr val="tx1">
                    <a:lumMod val="65000"/>
                    <a:lumOff val="35000"/>
                  </a:schemeClr>
                </a:solidFill>
              </a:defRPr>
            </a:lvl1pPr>
            <a:lvl2pPr marL="444123" indent="-310886">
              <a:lnSpc>
                <a:spcPct val="120000"/>
              </a:lnSpc>
              <a:spcBef>
                <a:spcPts val="1200"/>
              </a:spcBef>
              <a:buClrTx/>
              <a:buSzPct val="100000"/>
              <a:buFont typeface="Arial" panose="020B0604020202020204" pitchFamily="34" charset="0"/>
              <a:buChar char="•"/>
              <a:tabLst/>
              <a:defRPr sz="1400">
                <a:solidFill>
                  <a:schemeClr val="tx1">
                    <a:lumMod val="65000"/>
                    <a:lumOff val="35000"/>
                  </a:schemeClr>
                </a:solidFill>
              </a:defRPr>
            </a:lvl2pPr>
            <a:lvl3pPr>
              <a:lnSpc>
                <a:spcPct val="120000"/>
              </a:lnSpc>
              <a:spcBef>
                <a:spcPts val="1200"/>
              </a:spcBef>
              <a:defRPr sz="1400">
                <a:solidFill>
                  <a:schemeClr val="tx1">
                    <a:lumMod val="65000"/>
                    <a:lumOff val="35000"/>
                  </a:schemeClr>
                </a:solidFill>
              </a:defRPr>
            </a:lvl3pPr>
            <a:lvl4pPr>
              <a:defRPr>
                <a:solidFill>
                  <a:schemeClr val="bg2"/>
                </a:solidFill>
              </a:defRPr>
            </a:lvl4pPr>
            <a:lvl5pPr>
              <a:defRPr>
                <a:solidFill>
                  <a:schemeClr val="bg2"/>
                </a:solidFill>
              </a:defRPr>
            </a:lvl5pPr>
          </a:lstStyle>
          <a:p>
            <a:r>
              <a:rPr lang="en-GB"/>
              <a:t>Your text here</a:t>
            </a:r>
          </a:p>
          <a:p>
            <a:pPr lvl="1"/>
            <a:r>
              <a:rPr lang="en-GB"/>
              <a:t>Text level 1</a:t>
            </a:r>
          </a:p>
          <a:p>
            <a:pPr lvl="2"/>
            <a:r>
              <a:rPr lang="en-GB"/>
              <a:t>Text level 2</a:t>
            </a:r>
          </a:p>
        </p:txBody>
      </p:sp>
      <p:sp>
        <p:nvSpPr>
          <p:cNvPr id="2" name="Slide Number Placeholder 1">
            <a:extLst>
              <a:ext uri="{FF2B5EF4-FFF2-40B4-BE49-F238E27FC236}">
                <a16:creationId xmlns:a16="http://schemas.microsoft.com/office/drawing/2014/main" id="{E4DF0934-A78E-1C57-719A-8DB40890670B}"/>
              </a:ext>
            </a:extLst>
          </p:cNvPr>
          <p:cNvSpPr>
            <a:spLocks noGrp="1"/>
          </p:cNvSpPr>
          <p:nvPr>
            <p:ph type="sldNum" sz="quarter" idx="16"/>
          </p:nvPr>
        </p:nvSpPr>
        <p:spPr/>
        <p:txBody>
          <a:bodyPr/>
          <a:lstStyle/>
          <a:p>
            <a:fld id="{D61AABEC-672F-4B68-B914-690DA978312C}" type="slidenum">
              <a:rPr lang="en-US" smtClean="0"/>
              <a:pPr/>
              <a:t>‹#›</a:t>
            </a:fld>
            <a:endParaRPr lang="en-US"/>
          </a:p>
        </p:txBody>
      </p:sp>
      <p:pic>
        <p:nvPicPr>
          <p:cNvPr id="5" name="Picture 4">
            <a:extLst>
              <a:ext uri="{FF2B5EF4-FFF2-40B4-BE49-F238E27FC236}">
                <a16:creationId xmlns:a16="http://schemas.microsoft.com/office/drawing/2014/main" id="{8D5DE23E-1FDA-4095-6EDE-D1CC840742AB}"/>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8991518" y="339325"/>
            <a:ext cx="2964297" cy="913587"/>
          </a:xfrm>
          <a:prstGeom prst="rect">
            <a:avLst/>
          </a:prstGeom>
        </p:spPr>
      </p:pic>
    </p:spTree>
    <p:extLst>
      <p:ext uri="{BB962C8B-B14F-4D97-AF65-F5344CB8AC3E}">
        <p14:creationId xmlns:p14="http://schemas.microsoft.com/office/powerpoint/2010/main" val="1365026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490938" y="259005"/>
            <a:ext cx="11206949" cy="1025068"/>
          </a:xfrm>
        </p:spPr>
        <p:txBody>
          <a:bodyPr/>
          <a:lstStyle/>
          <a:p>
            <a:r>
              <a:rPr lang="en-US"/>
              <a:t>Click to edit Master title style</a:t>
            </a:r>
            <a:endParaRPr lang="en-CA"/>
          </a:p>
        </p:txBody>
      </p:sp>
      <p:sp>
        <p:nvSpPr>
          <p:cNvPr id="5" name="Content Placeholder 4">
            <a:extLst>
              <a:ext uri="{FF2B5EF4-FFF2-40B4-BE49-F238E27FC236}">
                <a16:creationId xmlns:a16="http://schemas.microsoft.com/office/drawing/2014/main" id="{8E741546-E504-0846-9165-26203C9E6951}"/>
              </a:ext>
            </a:extLst>
          </p:cNvPr>
          <p:cNvSpPr>
            <a:spLocks noGrp="1"/>
          </p:cNvSpPr>
          <p:nvPr>
            <p:ph sz="quarter" idx="13"/>
          </p:nvPr>
        </p:nvSpPr>
        <p:spPr>
          <a:xfrm>
            <a:off x="486707" y="1447800"/>
            <a:ext cx="11211180" cy="38514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a:extLst>
              <a:ext uri="{FF2B5EF4-FFF2-40B4-BE49-F238E27FC236}">
                <a16:creationId xmlns:a16="http://schemas.microsoft.com/office/drawing/2014/main" id="{223F488D-21FE-8C48-8859-3EFB3032877F}"/>
              </a:ext>
            </a:extLst>
          </p:cNvPr>
          <p:cNvSpPr>
            <a:spLocks noGrp="1"/>
          </p:cNvSpPr>
          <p:nvPr>
            <p:ph type="body" sz="quarter" idx="14"/>
          </p:nvPr>
        </p:nvSpPr>
        <p:spPr>
          <a:xfrm>
            <a:off x="490939" y="5504114"/>
            <a:ext cx="11206948" cy="672321"/>
          </a:xfrm>
        </p:spPr>
        <p:txBody>
          <a:bodyPr/>
          <a:lstStyle>
            <a:lvl1pPr algn="ctr">
              <a:defRPr b="1">
                <a:solidFill>
                  <a:schemeClr val="tx2"/>
                </a:solidFill>
              </a:defRPr>
            </a:lvl1pPr>
          </a:lstStyle>
          <a:p>
            <a:pPr lvl="0"/>
            <a:r>
              <a:rPr lang="en-US"/>
              <a:t>Edit Master text styles</a:t>
            </a:r>
          </a:p>
        </p:txBody>
      </p:sp>
      <p:sp>
        <p:nvSpPr>
          <p:cNvPr id="13" name="Slide Number Placeholder 5">
            <a:extLst>
              <a:ext uri="{FF2B5EF4-FFF2-40B4-BE49-F238E27FC236}">
                <a16:creationId xmlns:a16="http://schemas.microsoft.com/office/drawing/2014/main" id="{9C1D00AE-1426-BF4A-B7D0-43A33B5E6ABF}"/>
              </a:ext>
            </a:extLst>
          </p:cNvPr>
          <p:cNvSpPr>
            <a:spLocks noGrp="1"/>
          </p:cNvSpPr>
          <p:nvPr>
            <p:ph type="sldNum" sz="quarter" idx="4"/>
          </p:nvPr>
        </p:nvSpPr>
        <p:spPr>
          <a:xfrm>
            <a:off x="11511669" y="6419493"/>
            <a:ext cx="321649" cy="332017"/>
          </a:xfrm>
          <a:prstGeom prst="rect">
            <a:avLst/>
          </a:prstGeom>
        </p:spPr>
        <p:txBody>
          <a:bodyPr vert="horz" wrap="square" lIns="0" tIns="0" rIns="0" bIns="0" numCol="1" anchor="b" anchorCtr="0" compatLnSpc="1">
            <a:prstTxWarp prst="textNoShape">
              <a:avLst/>
            </a:prstTxWarp>
          </a:bodyPr>
          <a:lstStyle>
            <a:lvl1pPr algn="l">
              <a:defRPr sz="1333" smtClean="0">
                <a:solidFill>
                  <a:schemeClr val="tx1">
                    <a:lumMod val="50000"/>
                    <a:lumOff val="50000"/>
                  </a:schemeClr>
                </a:solidFill>
                <a:latin typeface="Arial" pitchFamily="34" charset="0"/>
                <a:cs typeface="Arial" pitchFamily="34" charset="0"/>
              </a:defRPr>
            </a:lvl1pPr>
          </a:lstStyle>
          <a:p>
            <a:pPr>
              <a:defRPr/>
            </a:pPr>
            <a:fld id="{D0E2B172-50BF-4BE2-BEB6-0F28495AC1F4}" type="slidenum">
              <a:rPr lang="en-US" smtClean="0"/>
              <a:pPr>
                <a:defRPr/>
              </a:pPr>
              <a:t>‹#›</a:t>
            </a:fld>
            <a:endParaRPr lang="en-US"/>
          </a:p>
        </p:txBody>
      </p:sp>
      <p:sp>
        <p:nvSpPr>
          <p:cNvPr id="11" name="Footer Placeholder 12">
            <a:extLst>
              <a:ext uri="{FF2B5EF4-FFF2-40B4-BE49-F238E27FC236}">
                <a16:creationId xmlns:a16="http://schemas.microsoft.com/office/drawing/2014/main" id="{83606845-76AD-7C46-AE78-B7150038EAA5}"/>
              </a:ext>
            </a:extLst>
          </p:cNvPr>
          <p:cNvSpPr>
            <a:spLocks noGrp="1"/>
          </p:cNvSpPr>
          <p:nvPr>
            <p:ph type="ftr" sz="quarter" idx="3"/>
          </p:nvPr>
        </p:nvSpPr>
        <p:spPr>
          <a:xfrm>
            <a:off x="1494858" y="6423702"/>
            <a:ext cx="9187614" cy="332017"/>
          </a:xfrm>
        </p:spPr>
        <p:txBody>
          <a:bodyPr/>
          <a:lstStyle/>
          <a:p>
            <a:endParaRPr lang="en-US"/>
          </a:p>
        </p:txBody>
      </p:sp>
    </p:spTree>
    <p:extLst>
      <p:ext uri="{BB962C8B-B14F-4D97-AF65-F5344CB8AC3E}">
        <p14:creationId xmlns:p14="http://schemas.microsoft.com/office/powerpoint/2010/main" val="1631598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Image">
    <p:spTree>
      <p:nvGrpSpPr>
        <p:cNvPr id="1" name=""/>
        <p:cNvGrpSpPr/>
        <p:nvPr/>
      </p:nvGrpSpPr>
      <p:grpSpPr>
        <a:xfrm>
          <a:off x="0" y="0"/>
          <a:ext cx="0" cy="0"/>
          <a:chOff x="0" y="0"/>
          <a:chExt cx="0" cy="0"/>
        </a:xfrm>
      </p:grpSpPr>
      <p:sp>
        <p:nvSpPr>
          <p:cNvPr id="6" name="Picture Placeholder 5"/>
          <p:cNvSpPr>
            <a:spLocks noGrp="1"/>
          </p:cNvSpPr>
          <p:nvPr>
            <p:ph type="pic" sz="quarter" idx="15"/>
          </p:nvPr>
        </p:nvSpPr>
        <p:spPr>
          <a:xfrm>
            <a:off x="6333534" y="1447801"/>
            <a:ext cx="5855291" cy="4965699"/>
          </a:xfrm>
        </p:spPr>
        <p:txBody>
          <a:bodyPr/>
          <a:lstStyle/>
          <a:p>
            <a:r>
              <a:rPr lang="en-US"/>
              <a:t>Click icon to add picture</a:t>
            </a:r>
          </a:p>
        </p:txBody>
      </p:sp>
      <p:sp>
        <p:nvSpPr>
          <p:cNvPr id="5" name="Content Placeholder 4">
            <a:extLst>
              <a:ext uri="{FF2B5EF4-FFF2-40B4-BE49-F238E27FC236}">
                <a16:creationId xmlns:a16="http://schemas.microsoft.com/office/drawing/2014/main" id="{B209D40F-8D29-DD40-BAAA-900AB02C0352}"/>
              </a:ext>
            </a:extLst>
          </p:cNvPr>
          <p:cNvSpPr>
            <a:spLocks noGrp="1"/>
          </p:cNvSpPr>
          <p:nvPr>
            <p:ph sz="quarter" idx="17"/>
          </p:nvPr>
        </p:nvSpPr>
        <p:spPr>
          <a:xfrm>
            <a:off x="490939" y="1447802"/>
            <a:ext cx="5364354" cy="47286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CF765A5A-3402-1A47-A3C5-88EDD6E3EC39}"/>
              </a:ext>
            </a:extLst>
          </p:cNvPr>
          <p:cNvSpPr>
            <a:spLocks noGrp="1"/>
          </p:cNvSpPr>
          <p:nvPr>
            <p:ph type="sldNum" sz="quarter" idx="4"/>
          </p:nvPr>
        </p:nvSpPr>
        <p:spPr>
          <a:xfrm>
            <a:off x="11511669" y="6419493"/>
            <a:ext cx="321649" cy="332017"/>
          </a:xfrm>
          <a:prstGeom prst="rect">
            <a:avLst/>
          </a:prstGeom>
        </p:spPr>
        <p:txBody>
          <a:bodyPr vert="horz" wrap="square" lIns="0" tIns="0" rIns="0" bIns="0" numCol="1" anchor="b" anchorCtr="0" compatLnSpc="1">
            <a:prstTxWarp prst="textNoShape">
              <a:avLst/>
            </a:prstTxWarp>
          </a:bodyPr>
          <a:lstStyle>
            <a:lvl1pPr algn="l">
              <a:defRPr sz="1333" smtClean="0">
                <a:solidFill>
                  <a:schemeClr val="tx1">
                    <a:lumMod val="50000"/>
                    <a:lumOff val="50000"/>
                  </a:schemeClr>
                </a:solidFill>
                <a:latin typeface="Arial" pitchFamily="34" charset="0"/>
                <a:cs typeface="Arial" pitchFamily="34" charset="0"/>
              </a:defRPr>
            </a:lvl1pPr>
          </a:lstStyle>
          <a:p>
            <a:pPr>
              <a:defRPr/>
            </a:pPr>
            <a:fld id="{D0E2B172-50BF-4BE2-BEB6-0F28495AC1F4}" type="slidenum">
              <a:rPr lang="en-US" smtClean="0"/>
              <a:pPr>
                <a:defRPr/>
              </a:pPr>
              <a:t>‹#›</a:t>
            </a:fld>
            <a:endParaRPr lang="en-US"/>
          </a:p>
        </p:txBody>
      </p:sp>
      <p:sp>
        <p:nvSpPr>
          <p:cNvPr id="9" name="Footer Placeholder 12">
            <a:extLst>
              <a:ext uri="{FF2B5EF4-FFF2-40B4-BE49-F238E27FC236}">
                <a16:creationId xmlns:a16="http://schemas.microsoft.com/office/drawing/2014/main" id="{83606845-76AD-7C46-AE78-B7150038EAA5}"/>
              </a:ext>
            </a:extLst>
          </p:cNvPr>
          <p:cNvSpPr>
            <a:spLocks noGrp="1"/>
          </p:cNvSpPr>
          <p:nvPr>
            <p:ph type="ftr" sz="quarter" idx="3"/>
          </p:nvPr>
        </p:nvSpPr>
        <p:spPr>
          <a:xfrm>
            <a:off x="1494858" y="6423702"/>
            <a:ext cx="9187614" cy="332017"/>
          </a:xfrm>
        </p:spPr>
        <p:txBody>
          <a:bodyPr/>
          <a:lstStyle/>
          <a:p>
            <a:endParaRPr lang="en-US"/>
          </a:p>
        </p:txBody>
      </p:sp>
      <p:sp>
        <p:nvSpPr>
          <p:cNvPr id="7" name="Title 7"/>
          <p:cNvSpPr>
            <a:spLocks noGrp="1"/>
          </p:cNvSpPr>
          <p:nvPr>
            <p:ph type="title"/>
          </p:nvPr>
        </p:nvSpPr>
        <p:spPr>
          <a:xfrm>
            <a:off x="490938" y="259005"/>
            <a:ext cx="11206949" cy="1025068"/>
          </a:xfrm>
        </p:spPr>
        <p:txBody>
          <a:bodyPr/>
          <a:lstStyle/>
          <a:p>
            <a:r>
              <a:rPr lang="en-US"/>
              <a:t>Click to edit Master title style</a:t>
            </a:r>
            <a:endParaRPr lang="en-CA"/>
          </a:p>
        </p:txBody>
      </p:sp>
    </p:spTree>
    <p:extLst>
      <p:ext uri="{BB962C8B-B14F-4D97-AF65-F5344CB8AC3E}">
        <p14:creationId xmlns:p14="http://schemas.microsoft.com/office/powerpoint/2010/main" val="10396455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Large Image">
    <p:spTree>
      <p:nvGrpSpPr>
        <p:cNvPr id="1" name=""/>
        <p:cNvGrpSpPr/>
        <p:nvPr/>
      </p:nvGrpSpPr>
      <p:grpSpPr>
        <a:xfrm>
          <a:off x="0" y="0"/>
          <a:ext cx="0" cy="0"/>
          <a:chOff x="0" y="0"/>
          <a:chExt cx="0" cy="0"/>
        </a:xfrm>
      </p:grpSpPr>
      <p:sp>
        <p:nvSpPr>
          <p:cNvPr id="2" name="Title 1"/>
          <p:cNvSpPr>
            <a:spLocks noGrp="1"/>
          </p:cNvSpPr>
          <p:nvPr>
            <p:ph type="title"/>
          </p:nvPr>
        </p:nvSpPr>
        <p:spPr>
          <a:xfrm>
            <a:off x="490939" y="259417"/>
            <a:ext cx="5364354" cy="1014816"/>
          </a:xfrm>
        </p:spPr>
        <p:txBody>
          <a:bodyPr/>
          <a:lstStyle>
            <a:lvl1pPr>
              <a:lnSpc>
                <a:spcPct val="90000"/>
              </a:lnSpc>
              <a:defRPr sz="3732"/>
            </a:lvl1pPr>
          </a:lstStyle>
          <a:p>
            <a:r>
              <a:rPr lang="en-US"/>
              <a:t>Click to edit Master title style</a:t>
            </a:r>
          </a:p>
        </p:txBody>
      </p:sp>
      <p:sp>
        <p:nvSpPr>
          <p:cNvPr id="6" name="Picture Placeholder 5"/>
          <p:cNvSpPr>
            <a:spLocks noGrp="1"/>
          </p:cNvSpPr>
          <p:nvPr>
            <p:ph type="pic" sz="quarter" idx="15"/>
          </p:nvPr>
        </p:nvSpPr>
        <p:spPr>
          <a:xfrm>
            <a:off x="6333534" y="-1"/>
            <a:ext cx="5855291" cy="6413500"/>
          </a:xfrm>
        </p:spPr>
        <p:txBody>
          <a:bodyPr/>
          <a:lstStyle/>
          <a:p>
            <a:r>
              <a:rPr lang="en-US"/>
              <a:t>Click icon to add picture</a:t>
            </a:r>
          </a:p>
        </p:txBody>
      </p:sp>
      <p:sp>
        <p:nvSpPr>
          <p:cNvPr id="5" name="Content Placeholder 4">
            <a:extLst>
              <a:ext uri="{FF2B5EF4-FFF2-40B4-BE49-F238E27FC236}">
                <a16:creationId xmlns:a16="http://schemas.microsoft.com/office/drawing/2014/main" id="{B209D40F-8D29-DD40-BAAA-900AB02C0352}"/>
              </a:ext>
            </a:extLst>
          </p:cNvPr>
          <p:cNvSpPr>
            <a:spLocks noGrp="1"/>
          </p:cNvSpPr>
          <p:nvPr>
            <p:ph sz="quarter" idx="17"/>
          </p:nvPr>
        </p:nvSpPr>
        <p:spPr>
          <a:xfrm>
            <a:off x="490939" y="1447802"/>
            <a:ext cx="5364354" cy="47286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CF765A5A-3402-1A47-A3C5-88EDD6E3EC39}"/>
              </a:ext>
            </a:extLst>
          </p:cNvPr>
          <p:cNvSpPr>
            <a:spLocks noGrp="1"/>
          </p:cNvSpPr>
          <p:nvPr>
            <p:ph type="sldNum" sz="quarter" idx="4"/>
          </p:nvPr>
        </p:nvSpPr>
        <p:spPr>
          <a:xfrm>
            <a:off x="11511669" y="6419493"/>
            <a:ext cx="321649" cy="332017"/>
          </a:xfrm>
          <a:prstGeom prst="rect">
            <a:avLst/>
          </a:prstGeom>
        </p:spPr>
        <p:txBody>
          <a:bodyPr vert="horz" wrap="square" lIns="0" tIns="0" rIns="0" bIns="0" numCol="1" anchor="b" anchorCtr="0" compatLnSpc="1">
            <a:prstTxWarp prst="textNoShape">
              <a:avLst/>
            </a:prstTxWarp>
          </a:bodyPr>
          <a:lstStyle>
            <a:lvl1pPr algn="l">
              <a:defRPr sz="1333" smtClean="0">
                <a:solidFill>
                  <a:schemeClr val="tx1">
                    <a:lumMod val="50000"/>
                    <a:lumOff val="50000"/>
                  </a:schemeClr>
                </a:solidFill>
                <a:latin typeface="Arial" pitchFamily="34" charset="0"/>
                <a:cs typeface="Arial" pitchFamily="34" charset="0"/>
              </a:defRPr>
            </a:lvl1pPr>
          </a:lstStyle>
          <a:p>
            <a:pPr>
              <a:defRPr/>
            </a:pPr>
            <a:fld id="{D0E2B172-50BF-4BE2-BEB6-0F28495AC1F4}" type="slidenum">
              <a:rPr lang="en-US" smtClean="0"/>
              <a:pPr>
                <a:defRPr/>
              </a:pPr>
              <a:t>‹#›</a:t>
            </a:fld>
            <a:endParaRPr lang="en-US"/>
          </a:p>
        </p:txBody>
      </p:sp>
      <p:sp>
        <p:nvSpPr>
          <p:cNvPr id="9" name="Footer Placeholder 12">
            <a:extLst>
              <a:ext uri="{FF2B5EF4-FFF2-40B4-BE49-F238E27FC236}">
                <a16:creationId xmlns:a16="http://schemas.microsoft.com/office/drawing/2014/main" id="{83606845-76AD-7C46-AE78-B7150038EAA5}"/>
              </a:ext>
            </a:extLst>
          </p:cNvPr>
          <p:cNvSpPr>
            <a:spLocks noGrp="1"/>
          </p:cNvSpPr>
          <p:nvPr>
            <p:ph type="ftr" sz="quarter" idx="3"/>
          </p:nvPr>
        </p:nvSpPr>
        <p:spPr>
          <a:xfrm>
            <a:off x="1494858" y="6423702"/>
            <a:ext cx="9187614" cy="332017"/>
          </a:xfrm>
        </p:spPr>
        <p:txBody>
          <a:bodyPr/>
          <a:lstStyle/>
          <a:p>
            <a:endParaRPr lang="en-US"/>
          </a:p>
        </p:txBody>
      </p:sp>
    </p:spTree>
    <p:extLst>
      <p:ext uri="{BB962C8B-B14F-4D97-AF65-F5344CB8AC3E}">
        <p14:creationId xmlns:p14="http://schemas.microsoft.com/office/powerpoint/2010/main" val="21035156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Two Images">
    <p:spTree>
      <p:nvGrpSpPr>
        <p:cNvPr id="1" name=""/>
        <p:cNvGrpSpPr/>
        <p:nvPr/>
      </p:nvGrpSpPr>
      <p:grpSpPr>
        <a:xfrm>
          <a:off x="0" y="0"/>
          <a:ext cx="0" cy="0"/>
          <a:chOff x="0" y="0"/>
          <a:chExt cx="0" cy="0"/>
        </a:xfrm>
      </p:grpSpPr>
      <p:sp>
        <p:nvSpPr>
          <p:cNvPr id="6" name="Picture Placeholder 5"/>
          <p:cNvSpPr>
            <a:spLocks noGrp="1"/>
          </p:cNvSpPr>
          <p:nvPr>
            <p:ph type="pic" sz="quarter" idx="15"/>
          </p:nvPr>
        </p:nvSpPr>
        <p:spPr>
          <a:xfrm>
            <a:off x="6333534" y="1447800"/>
            <a:ext cx="5396122" cy="2259904"/>
          </a:xfrm>
        </p:spPr>
        <p:txBody>
          <a:bodyPr/>
          <a:lstStyle/>
          <a:p>
            <a:r>
              <a:rPr lang="en-US"/>
              <a:t>Click icon to add picture</a:t>
            </a:r>
          </a:p>
        </p:txBody>
      </p:sp>
      <p:sp>
        <p:nvSpPr>
          <p:cNvPr id="5" name="Content Placeholder 4">
            <a:extLst>
              <a:ext uri="{FF2B5EF4-FFF2-40B4-BE49-F238E27FC236}">
                <a16:creationId xmlns:a16="http://schemas.microsoft.com/office/drawing/2014/main" id="{B209D40F-8D29-DD40-BAAA-900AB02C0352}"/>
              </a:ext>
            </a:extLst>
          </p:cNvPr>
          <p:cNvSpPr>
            <a:spLocks noGrp="1"/>
          </p:cNvSpPr>
          <p:nvPr>
            <p:ph sz="quarter" idx="17"/>
          </p:nvPr>
        </p:nvSpPr>
        <p:spPr>
          <a:xfrm>
            <a:off x="490939" y="1447802"/>
            <a:ext cx="5364354" cy="472863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5">
            <a:extLst>
              <a:ext uri="{FF2B5EF4-FFF2-40B4-BE49-F238E27FC236}">
                <a16:creationId xmlns:a16="http://schemas.microsoft.com/office/drawing/2014/main" id="{CF765A5A-3402-1A47-A3C5-88EDD6E3EC39}"/>
              </a:ext>
            </a:extLst>
          </p:cNvPr>
          <p:cNvSpPr>
            <a:spLocks noGrp="1"/>
          </p:cNvSpPr>
          <p:nvPr>
            <p:ph type="sldNum" sz="quarter" idx="4"/>
          </p:nvPr>
        </p:nvSpPr>
        <p:spPr>
          <a:xfrm>
            <a:off x="11511669" y="6419493"/>
            <a:ext cx="321649" cy="332017"/>
          </a:xfrm>
          <a:prstGeom prst="rect">
            <a:avLst/>
          </a:prstGeom>
        </p:spPr>
        <p:txBody>
          <a:bodyPr vert="horz" wrap="square" lIns="0" tIns="0" rIns="0" bIns="0" numCol="1" anchor="b" anchorCtr="0" compatLnSpc="1">
            <a:prstTxWarp prst="textNoShape">
              <a:avLst/>
            </a:prstTxWarp>
          </a:bodyPr>
          <a:lstStyle>
            <a:lvl1pPr algn="l">
              <a:defRPr sz="1333" smtClean="0">
                <a:solidFill>
                  <a:schemeClr val="tx1">
                    <a:lumMod val="50000"/>
                    <a:lumOff val="50000"/>
                  </a:schemeClr>
                </a:solidFill>
                <a:latin typeface="Arial" pitchFamily="34" charset="0"/>
                <a:cs typeface="Arial" pitchFamily="34" charset="0"/>
              </a:defRPr>
            </a:lvl1pPr>
          </a:lstStyle>
          <a:p>
            <a:pPr>
              <a:defRPr/>
            </a:pPr>
            <a:fld id="{D0E2B172-50BF-4BE2-BEB6-0F28495AC1F4}" type="slidenum">
              <a:rPr lang="en-US" smtClean="0"/>
              <a:pPr>
                <a:defRPr/>
              </a:pPr>
              <a:t>‹#›</a:t>
            </a:fld>
            <a:endParaRPr lang="en-US"/>
          </a:p>
        </p:txBody>
      </p:sp>
      <p:sp>
        <p:nvSpPr>
          <p:cNvPr id="9" name="Footer Placeholder 12">
            <a:extLst>
              <a:ext uri="{FF2B5EF4-FFF2-40B4-BE49-F238E27FC236}">
                <a16:creationId xmlns:a16="http://schemas.microsoft.com/office/drawing/2014/main" id="{83606845-76AD-7C46-AE78-B7150038EAA5}"/>
              </a:ext>
            </a:extLst>
          </p:cNvPr>
          <p:cNvSpPr>
            <a:spLocks noGrp="1"/>
          </p:cNvSpPr>
          <p:nvPr>
            <p:ph type="ftr" sz="quarter" idx="3"/>
          </p:nvPr>
        </p:nvSpPr>
        <p:spPr>
          <a:xfrm>
            <a:off x="1494858" y="6423702"/>
            <a:ext cx="9187614" cy="332017"/>
          </a:xfrm>
        </p:spPr>
        <p:txBody>
          <a:bodyPr/>
          <a:lstStyle/>
          <a:p>
            <a:endParaRPr lang="en-US"/>
          </a:p>
        </p:txBody>
      </p:sp>
      <p:sp>
        <p:nvSpPr>
          <p:cNvPr id="7" name="Picture Placeholder 5"/>
          <p:cNvSpPr>
            <a:spLocks noGrp="1"/>
          </p:cNvSpPr>
          <p:nvPr>
            <p:ph type="pic" sz="quarter" idx="18"/>
          </p:nvPr>
        </p:nvSpPr>
        <p:spPr>
          <a:xfrm>
            <a:off x="6333534" y="3916529"/>
            <a:ext cx="5396122" cy="2259904"/>
          </a:xfrm>
        </p:spPr>
        <p:txBody>
          <a:bodyPr/>
          <a:lstStyle/>
          <a:p>
            <a:r>
              <a:rPr lang="en-US"/>
              <a:t>Click icon to add picture</a:t>
            </a:r>
          </a:p>
        </p:txBody>
      </p:sp>
      <p:sp>
        <p:nvSpPr>
          <p:cNvPr id="8" name="Title 7"/>
          <p:cNvSpPr>
            <a:spLocks noGrp="1"/>
          </p:cNvSpPr>
          <p:nvPr>
            <p:ph type="title"/>
          </p:nvPr>
        </p:nvSpPr>
        <p:spPr>
          <a:xfrm>
            <a:off x="490938" y="259005"/>
            <a:ext cx="11206949" cy="1025068"/>
          </a:xfrm>
        </p:spPr>
        <p:txBody>
          <a:bodyPr/>
          <a:lstStyle/>
          <a:p>
            <a:r>
              <a:rPr lang="en-US"/>
              <a:t>Click to edit Master title style</a:t>
            </a:r>
            <a:endParaRPr lang="en-CA"/>
          </a:p>
        </p:txBody>
      </p:sp>
    </p:spTree>
    <p:extLst>
      <p:ext uri="{BB962C8B-B14F-4D97-AF65-F5344CB8AC3E}">
        <p14:creationId xmlns:p14="http://schemas.microsoft.com/office/powerpoint/2010/main" val="1539868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26" Type="http://schemas.openxmlformats.org/officeDocument/2006/relationships/theme" Target="../theme/theme2.xml"/><Relationship Id="rId3" Type="http://schemas.openxmlformats.org/officeDocument/2006/relationships/slideLayout" Target="../slideLayouts/slideLayout16.xml"/><Relationship Id="rId21" Type="http://schemas.openxmlformats.org/officeDocument/2006/relationships/slideLayout" Target="../slideLayouts/slideLayout34.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5" Type="http://schemas.openxmlformats.org/officeDocument/2006/relationships/slideLayout" Target="../slideLayouts/slideLayout38.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slideLayout" Target="../slideLayouts/slideLayout33.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24" Type="http://schemas.openxmlformats.org/officeDocument/2006/relationships/slideLayout" Target="../slideLayouts/slideLayout37.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23" Type="http://schemas.openxmlformats.org/officeDocument/2006/relationships/slideLayout" Target="../slideLayouts/slideLayout36.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 Id="rId22" Type="http://schemas.openxmlformats.org/officeDocument/2006/relationships/slideLayout" Target="../slideLayouts/slideLayout35.xml"/><Relationship Id="rId27"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0.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image" Target="../media/image9.svg"/><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image" Target="../media/image8.png"/><Relationship Id="rId5" Type="http://schemas.openxmlformats.org/officeDocument/2006/relationships/slideLayout" Target="../slideLayouts/slideLayout43.xml"/><Relationship Id="rId10" Type="http://schemas.openxmlformats.org/officeDocument/2006/relationships/theme" Target="../theme/theme3.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image" Target="../media/image11.sv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theme" Target="../theme/theme4.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F5050F3-0927-2F42-ACB1-7F7AD933916A}"/>
              </a:ext>
            </a:extLst>
          </p:cNvPr>
          <p:cNvSpPr/>
          <p:nvPr userDrawn="1"/>
        </p:nvSpPr>
        <p:spPr>
          <a:xfrm>
            <a:off x="0" y="-4234"/>
            <a:ext cx="12196918" cy="1305260"/>
          </a:xfrm>
          <a:custGeom>
            <a:avLst/>
            <a:gdLst>
              <a:gd name="connsiteX0" fmla="*/ 0 w 9144000"/>
              <a:gd name="connsiteY0" fmla="*/ 0 h 1069848"/>
              <a:gd name="connsiteX1" fmla="*/ 9144000 w 9144000"/>
              <a:gd name="connsiteY1" fmla="*/ 0 h 1069848"/>
              <a:gd name="connsiteX2" fmla="*/ 9144000 w 9144000"/>
              <a:gd name="connsiteY2" fmla="*/ 1069848 h 1069848"/>
              <a:gd name="connsiteX3" fmla="*/ 0 w 9144000"/>
              <a:gd name="connsiteY3" fmla="*/ 1069848 h 1069848"/>
              <a:gd name="connsiteX4" fmla="*/ 0 w 9144000"/>
              <a:gd name="connsiteY4" fmla="*/ 0 h 1069848"/>
              <a:gd name="connsiteX0" fmla="*/ 0 w 9144000"/>
              <a:gd name="connsiteY0" fmla="*/ 0 h 1069848"/>
              <a:gd name="connsiteX1" fmla="*/ 9144000 w 9144000"/>
              <a:gd name="connsiteY1" fmla="*/ 0 h 1069848"/>
              <a:gd name="connsiteX2" fmla="*/ 8775700 w 9144000"/>
              <a:gd name="connsiteY2" fmla="*/ 1066673 h 1069848"/>
              <a:gd name="connsiteX3" fmla="*/ 0 w 9144000"/>
              <a:gd name="connsiteY3" fmla="*/ 1069848 h 1069848"/>
              <a:gd name="connsiteX4" fmla="*/ 0 w 9144000"/>
              <a:gd name="connsiteY4" fmla="*/ 0 h 1069848"/>
              <a:gd name="connsiteX0" fmla="*/ 0 w 9124950"/>
              <a:gd name="connsiteY0" fmla="*/ 0 h 1069848"/>
              <a:gd name="connsiteX1" fmla="*/ 9124950 w 9124950"/>
              <a:gd name="connsiteY1" fmla="*/ 95250 h 1069848"/>
              <a:gd name="connsiteX2" fmla="*/ 8775700 w 9124950"/>
              <a:gd name="connsiteY2" fmla="*/ 1066673 h 1069848"/>
              <a:gd name="connsiteX3" fmla="*/ 0 w 9124950"/>
              <a:gd name="connsiteY3" fmla="*/ 1069848 h 1069848"/>
              <a:gd name="connsiteX4" fmla="*/ 0 w 9124950"/>
              <a:gd name="connsiteY4" fmla="*/ 0 h 1069848"/>
              <a:gd name="connsiteX0" fmla="*/ 0 w 9124950"/>
              <a:gd name="connsiteY0" fmla="*/ 2221 h 1072069"/>
              <a:gd name="connsiteX1" fmla="*/ 9124950 w 9124950"/>
              <a:gd name="connsiteY1" fmla="*/ 0 h 1072069"/>
              <a:gd name="connsiteX2" fmla="*/ 8775700 w 9124950"/>
              <a:gd name="connsiteY2" fmla="*/ 1068894 h 1072069"/>
              <a:gd name="connsiteX3" fmla="*/ 0 w 9124950"/>
              <a:gd name="connsiteY3" fmla="*/ 1072069 h 1072069"/>
              <a:gd name="connsiteX4" fmla="*/ 0 w 9124950"/>
              <a:gd name="connsiteY4" fmla="*/ 2221 h 1072069"/>
              <a:gd name="connsiteX0" fmla="*/ 0 w 9124950"/>
              <a:gd name="connsiteY0" fmla="*/ 0 h 1073329"/>
              <a:gd name="connsiteX1" fmla="*/ 9124950 w 9124950"/>
              <a:gd name="connsiteY1" fmla="*/ 1260 h 1073329"/>
              <a:gd name="connsiteX2" fmla="*/ 8775700 w 9124950"/>
              <a:gd name="connsiteY2" fmla="*/ 1070154 h 1073329"/>
              <a:gd name="connsiteX3" fmla="*/ 0 w 9124950"/>
              <a:gd name="connsiteY3" fmla="*/ 1073329 h 1073329"/>
              <a:gd name="connsiteX4" fmla="*/ 0 w 9124950"/>
              <a:gd name="connsiteY4" fmla="*/ 0 h 1073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24950" h="1073329">
                <a:moveTo>
                  <a:pt x="0" y="0"/>
                </a:moveTo>
                <a:lnTo>
                  <a:pt x="9124950" y="1260"/>
                </a:lnTo>
                <a:lnTo>
                  <a:pt x="8775700" y="1070154"/>
                </a:lnTo>
                <a:lnTo>
                  <a:pt x="0" y="1073329"/>
                </a:lnTo>
                <a:lnTo>
                  <a:pt x="0"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399"/>
          </a:p>
        </p:txBody>
      </p:sp>
      <p:sp>
        <p:nvSpPr>
          <p:cNvPr id="1027" name="Title Placeholder 1"/>
          <p:cNvSpPr>
            <a:spLocks noGrp="1"/>
          </p:cNvSpPr>
          <p:nvPr>
            <p:ph type="title"/>
          </p:nvPr>
        </p:nvSpPr>
        <p:spPr bwMode="auto">
          <a:xfrm>
            <a:off x="490938" y="267522"/>
            <a:ext cx="11206949" cy="1000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Click to edit Master title style</a:t>
            </a:r>
          </a:p>
        </p:txBody>
      </p:sp>
      <p:sp>
        <p:nvSpPr>
          <p:cNvPr id="1028" name="Text Placeholder 2"/>
          <p:cNvSpPr>
            <a:spLocks noGrp="1"/>
          </p:cNvSpPr>
          <p:nvPr>
            <p:ph type="body" idx="1"/>
          </p:nvPr>
        </p:nvSpPr>
        <p:spPr bwMode="auto">
          <a:xfrm>
            <a:off x="490241" y="1447802"/>
            <a:ext cx="11207646" cy="4728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11511669" y="6419493"/>
            <a:ext cx="321649" cy="332017"/>
          </a:xfrm>
          <a:prstGeom prst="rect">
            <a:avLst/>
          </a:prstGeom>
        </p:spPr>
        <p:txBody>
          <a:bodyPr vert="horz" wrap="square" lIns="0" tIns="0" rIns="0" bIns="0" numCol="1" anchor="b" anchorCtr="0" compatLnSpc="1">
            <a:prstTxWarp prst="textNoShape">
              <a:avLst/>
            </a:prstTxWarp>
          </a:bodyPr>
          <a:lstStyle>
            <a:lvl1pPr algn="l">
              <a:defRPr sz="1333" smtClean="0">
                <a:solidFill>
                  <a:schemeClr val="tx1">
                    <a:lumMod val="50000"/>
                    <a:lumOff val="50000"/>
                  </a:schemeClr>
                </a:solidFill>
                <a:latin typeface="+mn-lt"/>
                <a:cs typeface="Arial" pitchFamily="34" charset="0"/>
              </a:defRPr>
            </a:lvl1pPr>
          </a:lstStyle>
          <a:p>
            <a:pPr>
              <a:defRPr/>
            </a:pPr>
            <a:fld id="{D0E2B172-50BF-4BE2-BEB6-0F28495AC1F4}" type="slidenum">
              <a:rPr lang="en-US" smtClean="0"/>
              <a:pPr>
                <a:defRPr/>
              </a:pPr>
              <a:t>‹#›</a:t>
            </a:fld>
            <a:endParaRPr lang="en-US"/>
          </a:p>
        </p:txBody>
      </p:sp>
      <p:sp>
        <p:nvSpPr>
          <p:cNvPr id="25" name="Footer Placeholder 24">
            <a:extLst>
              <a:ext uri="{FF2B5EF4-FFF2-40B4-BE49-F238E27FC236}">
                <a16:creationId xmlns:a16="http://schemas.microsoft.com/office/drawing/2014/main" id="{9C3948DD-9268-AE43-9CDF-A7E4AD4BA551}"/>
              </a:ext>
            </a:extLst>
          </p:cNvPr>
          <p:cNvSpPr>
            <a:spLocks noGrp="1"/>
          </p:cNvSpPr>
          <p:nvPr>
            <p:ph type="ftr" sz="quarter" idx="3"/>
          </p:nvPr>
        </p:nvSpPr>
        <p:spPr>
          <a:xfrm>
            <a:off x="1118993" y="6423702"/>
            <a:ext cx="9873948" cy="332017"/>
          </a:xfrm>
          <a:prstGeom prst="rect">
            <a:avLst/>
          </a:prstGeom>
        </p:spPr>
        <p:txBody>
          <a:bodyPr vert="horz" lIns="0" tIns="0" rIns="0" bIns="0" rtlCol="0" anchor="b"/>
          <a:lstStyle>
            <a:lvl1pPr algn="ctr">
              <a:defRPr sz="1067">
                <a:solidFill>
                  <a:schemeClr val="tx1">
                    <a:lumMod val="50000"/>
                    <a:lumOff val="50000"/>
                  </a:schemeClr>
                </a:solidFill>
                <a:latin typeface="+mn-lt"/>
              </a:defRPr>
            </a:lvl1pPr>
          </a:lstStyle>
          <a:p>
            <a:endParaRPr lang="en-US"/>
          </a:p>
        </p:txBody>
      </p:sp>
      <p:cxnSp>
        <p:nvCxnSpPr>
          <p:cNvPr id="21" name="Straight Connector 20">
            <a:extLst>
              <a:ext uri="{FF2B5EF4-FFF2-40B4-BE49-F238E27FC236}">
                <a16:creationId xmlns:a16="http://schemas.microsoft.com/office/drawing/2014/main" id="{B26C0E6B-FC99-AE4A-98B4-FF716BD966C2}"/>
              </a:ext>
            </a:extLst>
          </p:cNvPr>
          <p:cNvCxnSpPr>
            <a:cxnSpLocks/>
          </p:cNvCxnSpPr>
          <p:nvPr userDrawn="1"/>
        </p:nvCxnSpPr>
        <p:spPr>
          <a:xfrm flipV="1">
            <a:off x="11412939" y="6484935"/>
            <a:ext cx="90264" cy="240405"/>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Freeform 5">
            <a:extLst>
              <a:ext uri="{FF2B5EF4-FFF2-40B4-BE49-F238E27FC236}">
                <a16:creationId xmlns:a16="http://schemas.microsoft.com/office/drawing/2014/main" id="{01834BE4-338B-4219-816B-1A5FE1970AB9}"/>
              </a:ext>
            </a:extLst>
          </p:cNvPr>
          <p:cNvSpPr>
            <a:spLocks noChangeAspect="1" noEditPoints="1"/>
          </p:cNvSpPr>
          <p:nvPr userDrawn="1"/>
        </p:nvSpPr>
        <p:spPr bwMode="auto">
          <a:xfrm>
            <a:off x="493415" y="6477256"/>
            <a:ext cx="609441" cy="239605"/>
          </a:xfrm>
          <a:custGeom>
            <a:avLst/>
            <a:gdLst>
              <a:gd name="T0" fmla="*/ 427 w 2383"/>
              <a:gd name="T1" fmla="*/ 200 h 945"/>
              <a:gd name="T2" fmla="*/ 427 w 2383"/>
              <a:gd name="T3" fmla="*/ 927 h 945"/>
              <a:gd name="T4" fmla="*/ 241 w 2383"/>
              <a:gd name="T5" fmla="*/ 927 h 945"/>
              <a:gd name="T6" fmla="*/ 241 w 2383"/>
              <a:gd name="T7" fmla="*/ 200 h 945"/>
              <a:gd name="T8" fmla="*/ 0 w 2383"/>
              <a:gd name="T9" fmla="*/ 200 h 945"/>
              <a:gd name="T10" fmla="*/ 0 w 2383"/>
              <a:gd name="T11" fmla="*/ 40 h 945"/>
              <a:gd name="T12" fmla="*/ 694 w 2383"/>
              <a:gd name="T13" fmla="*/ 40 h 945"/>
              <a:gd name="T14" fmla="*/ 637 w 2383"/>
              <a:gd name="T15" fmla="*/ 200 h 945"/>
              <a:gd name="T16" fmla="*/ 427 w 2383"/>
              <a:gd name="T17" fmla="*/ 200 h 945"/>
              <a:gd name="T18" fmla="*/ 1084 w 2383"/>
              <a:gd name="T19" fmla="*/ 895 h 945"/>
              <a:gd name="T20" fmla="*/ 845 w 2383"/>
              <a:gd name="T21" fmla="*/ 945 h 945"/>
              <a:gd name="T22" fmla="*/ 523 w 2383"/>
              <a:gd name="T23" fmla="*/ 604 h 945"/>
              <a:gd name="T24" fmla="*/ 833 w 2383"/>
              <a:gd name="T25" fmla="*/ 254 h 945"/>
              <a:gd name="T26" fmla="*/ 1124 w 2383"/>
              <a:gd name="T27" fmla="*/ 602 h 945"/>
              <a:gd name="T28" fmla="*/ 1121 w 2383"/>
              <a:gd name="T29" fmla="*/ 658 h 945"/>
              <a:gd name="T30" fmla="*/ 695 w 2383"/>
              <a:gd name="T31" fmla="*/ 658 h 945"/>
              <a:gd name="T32" fmla="*/ 861 w 2383"/>
              <a:gd name="T33" fmla="*/ 806 h 945"/>
              <a:gd name="T34" fmla="*/ 1078 w 2383"/>
              <a:gd name="T35" fmla="*/ 745 h 945"/>
              <a:gd name="T36" fmla="*/ 1084 w 2383"/>
              <a:gd name="T37" fmla="*/ 895 h 945"/>
              <a:gd name="T38" fmla="*/ 837 w 2383"/>
              <a:gd name="T39" fmla="*/ 387 h 945"/>
              <a:gd name="T40" fmla="*/ 694 w 2383"/>
              <a:gd name="T41" fmla="*/ 529 h 945"/>
              <a:gd name="T42" fmla="*/ 959 w 2383"/>
              <a:gd name="T43" fmla="*/ 529 h 945"/>
              <a:gd name="T44" fmla="*/ 837 w 2383"/>
              <a:gd name="T45" fmla="*/ 387 h 945"/>
              <a:gd name="T46" fmla="*/ 837 w 2383"/>
              <a:gd name="T47" fmla="*/ 387 h 945"/>
              <a:gd name="T48" fmla="*/ 2383 w 2383"/>
              <a:gd name="T49" fmla="*/ 927 h 945"/>
              <a:gd name="T50" fmla="*/ 2094 w 2383"/>
              <a:gd name="T51" fmla="*/ 560 h 945"/>
              <a:gd name="T52" fmla="*/ 2380 w 2383"/>
              <a:gd name="T53" fmla="*/ 272 h 945"/>
              <a:gd name="T54" fmla="*/ 2175 w 2383"/>
              <a:gd name="T55" fmla="*/ 272 h 945"/>
              <a:gd name="T56" fmla="*/ 1940 w 2383"/>
              <a:gd name="T57" fmla="*/ 512 h 945"/>
              <a:gd name="T58" fmla="*/ 1940 w 2383"/>
              <a:gd name="T59" fmla="*/ 0 h 945"/>
              <a:gd name="T60" fmla="*/ 1762 w 2383"/>
              <a:gd name="T61" fmla="*/ 0 h 945"/>
              <a:gd name="T62" fmla="*/ 1762 w 2383"/>
              <a:gd name="T63" fmla="*/ 927 h 945"/>
              <a:gd name="T64" fmla="*/ 1940 w 2383"/>
              <a:gd name="T65" fmla="*/ 927 h 945"/>
              <a:gd name="T66" fmla="*/ 1940 w 2383"/>
              <a:gd name="T67" fmla="*/ 620 h 945"/>
              <a:gd name="T68" fmla="*/ 2173 w 2383"/>
              <a:gd name="T69" fmla="*/ 927 h 945"/>
              <a:gd name="T70" fmla="*/ 2383 w 2383"/>
              <a:gd name="T71" fmla="*/ 927 h 945"/>
              <a:gd name="T72" fmla="*/ 1685 w 2383"/>
              <a:gd name="T73" fmla="*/ 757 h 945"/>
              <a:gd name="T74" fmla="*/ 1532 w 2383"/>
              <a:gd name="T75" fmla="*/ 798 h 945"/>
              <a:gd name="T76" fmla="*/ 1355 w 2383"/>
              <a:gd name="T77" fmla="*/ 596 h 945"/>
              <a:gd name="T78" fmla="*/ 1537 w 2383"/>
              <a:gd name="T79" fmla="*/ 399 h 945"/>
              <a:gd name="T80" fmla="*/ 1674 w 2383"/>
              <a:gd name="T81" fmla="*/ 437 h 945"/>
              <a:gd name="T82" fmla="*/ 1684 w 2383"/>
              <a:gd name="T83" fmla="*/ 290 h 945"/>
              <a:gd name="T84" fmla="*/ 1521 w 2383"/>
              <a:gd name="T85" fmla="*/ 254 h 945"/>
              <a:gd name="T86" fmla="*/ 1178 w 2383"/>
              <a:gd name="T87" fmla="*/ 605 h 945"/>
              <a:gd name="T88" fmla="*/ 1509 w 2383"/>
              <a:gd name="T89" fmla="*/ 945 h 945"/>
              <a:gd name="T90" fmla="*/ 1691 w 2383"/>
              <a:gd name="T91" fmla="*/ 904 h 945"/>
              <a:gd name="T92" fmla="*/ 1685 w 2383"/>
              <a:gd name="T93" fmla="*/ 757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3" h="945">
                <a:moveTo>
                  <a:pt x="427" y="200"/>
                </a:moveTo>
                <a:lnTo>
                  <a:pt x="427" y="927"/>
                </a:lnTo>
                <a:lnTo>
                  <a:pt x="241" y="927"/>
                </a:lnTo>
                <a:lnTo>
                  <a:pt x="241" y="200"/>
                </a:lnTo>
                <a:lnTo>
                  <a:pt x="0" y="200"/>
                </a:lnTo>
                <a:lnTo>
                  <a:pt x="0" y="40"/>
                </a:lnTo>
                <a:lnTo>
                  <a:pt x="694" y="40"/>
                </a:lnTo>
                <a:lnTo>
                  <a:pt x="637" y="200"/>
                </a:lnTo>
                <a:lnTo>
                  <a:pt x="427" y="200"/>
                </a:lnTo>
                <a:close/>
                <a:moveTo>
                  <a:pt x="1084" y="895"/>
                </a:moveTo>
                <a:cubicBezTo>
                  <a:pt x="1034" y="919"/>
                  <a:pt x="965" y="945"/>
                  <a:pt x="845" y="945"/>
                </a:cubicBezTo>
                <a:cubicBezTo>
                  <a:pt x="635" y="945"/>
                  <a:pt x="523" y="794"/>
                  <a:pt x="523" y="604"/>
                </a:cubicBezTo>
                <a:cubicBezTo>
                  <a:pt x="523" y="403"/>
                  <a:pt x="649" y="254"/>
                  <a:pt x="833" y="254"/>
                </a:cubicBezTo>
                <a:cubicBezTo>
                  <a:pt x="1023" y="254"/>
                  <a:pt x="1124" y="389"/>
                  <a:pt x="1124" y="602"/>
                </a:cubicBezTo>
                <a:cubicBezTo>
                  <a:pt x="1124" y="630"/>
                  <a:pt x="1121" y="649"/>
                  <a:pt x="1121" y="658"/>
                </a:cubicBezTo>
                <a:lnTo>
                  <a:pt x="695" y="658"/>
                </a:lnTo>
                <a:cubicBezTo>
                  <a:pt x="692" y="706"/>
                  <a:pt x="732" y="806"/>
                  <a:pt x="861" y="806"/>
                </a:cubicBezTo>
                <a:cubicBezTo>
                  <a:pt x="977" y="806"/>
                  <a:pt x="1051" y="763"/>
                  <a:pt x="1078" y="745"/>
                </a:cubicBezTo>
                <a:lnTo>
                  <a:pt x="1084" y="895"/>
                </a:lnTo>
                <a:close/>
                <a:moveTo>
                  <a:pt x="837" y="387"/>
                </a:moveTo>
                <a:cubicBezTo>
                  <a:pt x="757" y="387"/>
                  <a:pt x="707" y="448"/>
                  <a:pt x="694" y="529"/>
                </a:cubicBezTo>
                <a:lnTo>
                  <a:pt x="959" y="529"/>
                </a:lnTo>
                <a:cubicBezTo>
                  <a:pt x="959" y="493"/>
                  <a:pt x="946" y="387"/>
                  <a:pt x="837" y="387"/>
                </a:cubicBezTo>
                <a:lnTo>
                  <a:pt x="837" y="387"/>
                </a:lnTo>
                <a:close/>
                <a:moveTo>
                  <a:pt x="2383" y="927"/>
                </a:moveTo>
                <a:lnTo>
                  <a:pt x="2094" y="560"/>
                </a:lnTo>
                <a:lnTo>
                  <a:pt x="2380" y="272"/>
                </a:lnTo>
                <a:lnTo>
                  <a:pt x="2175" y="272"/>
                </a:lnTo>
                <a:lnTo>
                  <a:pt x="1940" y="512"/>
                </a:lnTo>
                <a:lnTo>
                  <a:pt x="1940" y="0"/>
                </a:lnTo>
                <a:lnTo>
                  <a:pt x="1762" y="0"/>
                </a:lnTo>
                <a:lnTo>
                  <a:pt x="1762" y="927"/>
                </a:lnTo>
                <a:lnTo>
                  <a:pt x="1940" y="927"/>
                </a:lnTo>
                <a:lnTo>
                  <a:pt x="1940" y="620"/>
                </a:lnTo>
                <a:lnTo>
                  <a:pt x="2173" y="927"/>
                </a:lnTo>
                <a:lnTo>
                  <a:pt x="2383" y="927"/>
                </a:lnTo>
                <a:close/>
                <a:moveTo>
                  <a:pt x="1685" y="757"/>
                </a:moveTo>
                <a:cubicBezTo>
                  <a:pt x="1673" y="764"/>
                  <a:pt x="1609" y="798"/>
                  <a:pt x="1532" y="798"/>
                </a:cubicBezTo>
                <a:cubicBezTo>
                  <a:pt x="1413" y="798"/>
                  <a:pt x="1355" y="710"/>
                  <a:pt x="1355" y="596"/>
                </a:cubicBezTo>
                <a:cubicBezTo>
                  <a:pt x="1355" y="502"/>
                  <a:pt x="1418" y="399"/>
                  <a:pt x="1537" y="399"/>
                </a:cubicBezTo>
                <a:cubicBezTo>
                  <a:pt x="1610" y="399"/>
                  <a:pt x="1664" y="431"/>
                  <a:pt x="1674" y="437"/>
                </a:cubicBezTo>
                <a:lnTo>
                  <a:pt x="1684" y="290"/>
                </a:lnTo>
                <a:cubicBezTo>
                  <a:pt x="1646" y="271"/>
                  <a:pt x="1591" y="254"/>
                  <a:pt x="1521" y="254"/>
                </a:cubicBezTo>
                <a:cubicBezTo>
                  <a:pt x="1326" y="254"/>
                  <a:pt x="1178" y="401"/>
                  <a:pt x="1178" y="605"/>
                </a:cubicBezTo>
                <a:cubicBezTo>
                  <a:pt x="1178" y="799"/>
                  <a:pt x="1307" y="945"/>
                  <a:pt x="1509" y="945"/>
                </a:cubicBezTo>
                <a:cubicBezTo>
                  <a:pt x="1587" y="945"/>
                  <a:pt x="1649" y="925"/>
                  <a:pt x="1691" y="904"/>
                </a:cubicBezTo>
                <a:lnTo>
                  <a:pt x="1685" y="757"/>
                </a:lnTo>
                <a:close/>
              </a:path>
            </a:pathLst>
          </a:custGeom>
          <a:solidFill>
            <a:srgbClr val="000F7B"/>
          </a:solidFill>
          <a:ln w="0">
            <a:noFill/>
            <a:prstDash val="solid"/>
            <a:round/>
            <a:headEnd/>
            <a:tailEnd/>
          </a:ln>
        </p:spPr>
        <p:txBody>
          <a:bodyPr vert="horz" wrap="square" lIns="121888" tIns="60944" rIns="121888" bIns="60944" numCol="1" anchor="t" anchorCtr="0" compatLnSpc="1">
            <a:prstTxWarp prst="textNoShape">
              <a:avLst/>
            </a:prstTxWarp>
          </a:bodyPr>
          <a:lstStyle/>
          <a:p>
            <a:endParaRPr lang="en-US" sz="2399"/>
          </a:p>
        </p:txBody>
      </p:sp>
    </p:spTree>
    <p:extLst>
      <p:ext uri="{BB962C8B-B14F-4D97-AF65-F5344CB8AC3E}">
        <p14:creationId xmlns:p14="http://schemas.microsoft.com/office/powerpoint/2010/main" val="1911814752"/>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Lst>
  <p:hf hdr="0" dt="0"/>
  <p:txStyles>
    <p:titleStyle>
      <a:lvl1pPr algn="l" defTabSz="609402" rtl="0" eaLnBrk="1" fontAlgn="base" hangingPunct="1">
        <a:lnSpc>
          <a:spcPct val="90000"/>
        </a:lnSpc>
        <a:spcBef>
          <a:spcPct val="0"/>
        </a:spcBef>
        <a:spcAft>
          <a:spcPct val="0"/>
        </a:spcAft>
        <a:defRPr lang="en-US" sz="3732" kern="1200" dirty="0">
          <a:solidFill>
            <a:schemeClr val="tx2"/>
          </a:solidFill>
          <a:latin typeface="+mj-lt"/>
          <a:ea typeface="ＭＳ Ｐゴシック" charset="0"/>
          <a:cs typeface="Arial" pitchFamily="34" charset="0"/>
        </a:defRPr>
      </a:lvl1pPr>
      <a:lvl2pPr algn="l" defTabSz="609402" rtl="0" eaLnBrk="1" fontAlgn="base" hangingPunct="1">
        <a:spcBef>
          <a:spcPct val="0"/>
        </a:spcBef>
        <a:spcAft>
          <a:spcPct val="0"/>
        </a:spcAft>
        <a:defRPr sz="3732">
          <a:solidFill>
            <a:schemeClr val="bg1"/>
          </a:solidFill>
          <a:latin typeface="Arial" pitchFamily="34" charset="0"/>
          <a:ea typeface="ＭＳ Ｐゴシック" charset="0"/>
          <a:cs typeface="Arial" pitchFamily="34" charset="0"/>
        </a:defRPr>
      </a:lvl2pPr>
      <a:lvl3pPr algn="l" defTabSz="609402" rtl="0" eaLnBrk="1" fontAlgn="base" hangingPunct="1">
        <a:spcBef>
          <a:spcPct val="0"/>
        </a:spcBef>
        <a:spcAft>
          <a:spcPct val="0"/>
        </a:spcAft>
        <a:defRPr sz="3732">
          <a:solidFill>
            <a:schemeClr val="bg1"/>
          </a:solidFill>
          <a:latin typeface="Arial" pitchFamily="34" charset="0"/>
          <a:ea typeface="ＭＳ Ｐゴシック" charset="0"/>
          <a:cs typeface="Arial" pitchFamily="34" charset="0"/>
        </a:defRPr>
      </a:lvl3pPr>
      <a:lvl4pPr algn="l" defTabSz="609402" rtl="0" eaLnBrk="1" fontAlgn="base" hangingPunct="1">
        <a:spcBef>
          <a:spcPct val="0"/>
        </a:spcBef>
        <a:spcAft>
          <a:spcPct val="0"/>
        </a:spcAft>
        <a:defRPr sz="3732">
          <a:solidFill>
            <a:schemeClr val="bg1"/>
          </a:solidFill>
          <a:latin typeface="Arial" pitchFamily="34" charset="0"/>
          <a:ea typeface="ＭＳ Ｐゴシック" charset="0"/>
          <a:cs typeface="Arial" pitchFamily="34" charset="0"/>
        </a:defRPr>
      </a:lvl4pPr>
      <a:lvl5pPr algn="l" defTabSz="609402" rtl="0" eaLnBrk="1" fontAlgn="base" hangingPunct="1">
        <a:spcBef>
          <a:spcPct val="0"/>
        </a:spcBef>
        <a:spcAft>
          <a:spcPct val="0"/>
        </a:spcAft>
        <a:defRPr sz="3732">
          <a:solidFill>
            <a:schemeClr val="bg1"/>
          </a:solidFill>
          <a:latin typeface="Arial" pitchFamily="34" charset="0"/>
          <a:ea typeface="ＭＳ Ｐゴシック" charset="0"/>
          <a:cs typeface="Arial" pitchFamily="34" charset="0"/>
        </a:defRPr>
      </a:lvl5pPr>
      <a:lvl6pPr marL="609402" algn="l" defTabSz="609402" rtl="0" eaLnBrk="1" fontAlgn="base" hangingPunct="1">
        <a:spcBef>
          <a:spcPct val="0"/>
        </a:spcBef>
        <a:spcAft>
          <a:spcPct val="0"/>
        </a:spcAft>
        <a:defRPr sz="3732">
          <a:solidFill>
            <a:schemeClr val="bg1"/>
          </a:solidFill>
          <a:latin typeface="Arial" pitchFamily="34" charset="0"/>
          <a:cs typeface="Arial" pitchFamily="34" charset="0"/>
        </a:defRPr>
      </a:lvl6pPr>
      <a:lvl7pPr marL="1218804" algn="l" defTabSz="609402" rtl="0" eaLnBrk="1" fontAlgn="base" hangingPunct="1">
        <a:spcBef>
          <a:spcPct val="0"/>
        </a:spcBef>
        <a:spcAft>
          <a:spcPct val="0"/>
        </a:spcAft>
        <a:defRPr sz="3732">
          <a:solidFill>
            <a:schemeClr val="bg1"/>
          </a:solidFill>
          <a:latin typeface="Arial" pitchFamily="34" charset="0"/>
          <a:cs typeface="Arial" pitchFamily="34" charset="0"/>
        </a:defRPr>
      </a:lvl7pPr>
      <a:lvl8pPr marL="1828205" algn="l" defTabSz="609402" rtl="0" eaLnBrk="1" fontAlgn="base" hangingPunct="1">
        <a:spcBef>
          <a:spcPct val="0"/>
        </a:spcBef>
        <a:spcAft>
          <a:spcPct val="0"/>
        </a:spcAft>
        <a:defRPr sz="3732">
          <a:solidFill>
            <a:schemeClr val="bg1"/>
          </a:solidFill>
          <a:latin typeface="Arial" pitchFamily="34" charset="0"/>
          <a:cs typeface="Arial" pitchFamily="34" charset="0"/>
        </a:defRPr>
      </a:lvl8pPr>
      <a:lvl9pPr marL="2437607" algn="l" defTabSz="609402" rtl="0" eaLnBrk="1" fontAlgn="base" hangingPunct="1">
        <a:spcBef>
          <a:spcPct val="0"/>
        </a:spcBef>
        <a:spcAft>
          <a:spcPct val="0"/>
        </a:spcAft>
        <a:defRPr sz="3732">
          <a:solidFill>
            <a:schemeClr val="bg1"/>
          </a:solidFill>
          <a:latin typeface="Arial" pitchFamily="34" charset="0"/>
          <a:cs typeface="Arial" pitchFamily="34" charset="0"/>
        </a:defRPr>
      </a:lvl9pPr>
    </p:titleStyle>
    <p:bodyStyle>
      <a:lvl1pPr marL="0" indent="0" algn="l" rtl="0" eaLnBrk="1" fontAlgn="base" hangingPunct="1">
        <a:spcBef>
          <a:spcPct val="20000"/>
        </a:spcBef>
        <a:spcAft>
          <a:spcPct val="0"/>
        </a:spcAft>
        <a:buFont typeface="Arial" charset="0"/>
        <a:defRPr sz="2399" b="0" kern="1200">
          <a:solidFill>
            <a:schemeClr val="tx1"/>
          </a:solidFill>
          <a:latin typeface="+mn-lt"/>
          <a:ea typeface="ＭＳ Ｐゴシック" charset="0"/>
          <a:cs typeface="Arial" pitchFamily="34" charset="0"/>
        </a:defRPr>
      </a:lvl1pPr>
      <a:lvl2pPr marL="311050" indent="-311050" algn="l" rtl="0" eaLnBrk="1" fontAlgn="base" hangingPunct="1">
        <a:spcBef>
          <a:spcPct val="20000"/>
        </a:spcBef>
        <a:spcAft>
          <a:spcPct val="0"/>
        </a:spcAft>
        <a:buFont typeface="Arial" panose="020B0604020202020204" pitchFamily="34" charset="0"/>
        <a:buChar char="•"/>
        <a:tabLst/>
        <a:defRPr sz="2399" kern="1200">
          <a:solidFill>
            <a:schemeClr val="tx1"/>
          </a:solidFill>
          <a:latin typeface="+mn-lt"/>
          <a:ea typeface="Arial" charset="0"/>
          <a:cs typeface="Arial" pitchFamily="34" charset="0"/>
        </a:defRPr>
      </a:lvl2pPr>
      <a:lvl3pPr marL="539575" indent="-228525" algn="l" rtl="0" eaLnBrk="1" fontAlgn="base" hangingPunct="1">
        <a:spcBef>
          <a:spcPct val="20000"/>
        </a:spcBef>
        <a:spcAft>
          <a:spcPct val="0"/>
        </a:spcAft>
        <a:buFont typeface="System Font Regular"/>
        <a:buChar char="-"/>
        <a:tabLst/>
        <a:defRPr sz="2132" kern="1200">
          <a:solidFill>
            <a:schemeClr val="tx1"/>
          </a:solidFill>
          <a:latin typeface="+mn-lt"/>
          <a:ea typeface="Arial" charset="0"/>
          <a:cs typeface="Arial" pitchFamily="34" charset="0"/>
        </a:defRPr>
      </a:lvl3pPr>
      <a:lvl4pPr marL="12696" indent="0" algn="l" rtl="0" eaLnBrk="1" fontAlgn="base" hangingPunct="1">
        <a:spcBef>
          <a:spcPct val="20000"/>
        </a:spcBef>
        <a:spcAft>
          <a:spcPct val="0"/>
        </a:spcAft>
        <a:buFont typeface="Arial" charset="0"/>
        <a:buNone/>
        <a:tabLst/>
        <a:defRPr sz="2132" kern="1200">
          <a:solidFill>
            <a:schemeClr val="tx1"/>
          </a:solidFill>
          <a:latin typeface="+mn-lt"/>
          <a:ea typeface="Arial" charset="0"/>
          <a:cs typeface="Arial" pitchFamily="34" charset="0"/>
        </a:defRPr>
      </a:lvl4pPr>
      <a:lvl5pPr marL="308933" indent="-308933" algn="l" rtl="0" eaLnBrk="1" fontAlgn="base" hangingPunct="1">
        <a:spcBef>
          <a:spcPct val="20000"/>
        </a:spcBef>
        <a:spcAft>
          <a:spcPct val="0"/>
        </a:spcAft>
        <a:buFont typeface="Arial" charset="0"/>
        <a:buChar char="•"/>
        <a:tabLst/>
        <a:defRPr sz="2132" kern="1200">
          <a:solidFill>
            <a:schemeClr val="tx1"/>
          </a:solidFill>
          <a:latin typeface="+mn-lt"/>
          <a:ea typeface="Arial" charset="0"/>
          <a:cs typeface="Arial" pitchFamily="34" charset="0"/>
        </a:defRPr>
      </a:lvl5pPr>
      <a:lvl6pPr marL="3351710"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6pPr>
      <a:lvl7pPr marL="3961112"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7pPr>
      <a:lvl8pPr marL="4570514"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8pPr>
      <a:lvl9pPr marL="5179916" indent="-304701" algn="l" defTabSz="1218804" rtl="0" eaLnBrk="1" latinLnBrk="0" hangingPunct="1">
        <a:spcBef>
          <a:spcPct val="20000"/>
        </a:spcBef>
        <a:buFont typeface="Arial" pitchFamily="34" charset="0"/>
        <a:buChar char="•"/>
        <a:defRPr sz="2666" kern="1200">
          <a:solidFill>
            <a:schemeClr val="tx1"/>
          </a:solidFill>
          <a:latin typeface="+mn-lt"/>
          <a:ea typeface="+mn-ea"/>
          <a:cs typeface="+mn-cs"/>
        </a:defRPr>
      </a:lvl9pPr>
    </p:bodyStyle>
    <p:otherStyle>
      <a:defPPr>
        <a:defRPr lang="en-US"/>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5" algn="l" defTabSz="1218804" rtl="0" eaLnBrk="1" latinLnBrk="0" hangingPunct="1">
        <a:defRPr sz="2399" kern="1200">
          <a:solidFill>
            <a:schemeClr val="tx1"/>
          </a:solidFill>
          <a:latin typeface="+mn-lt"/>
          <a:ea typeface="+mn-ea"/>
          <a:cs typeface="+mn-cs"/>
        </a:defRPr>
      </a:lvl4pPr>
      <a:lvl5pPr marL="2437607" algn="l" defTabSz="1218804" rtl="0" eaLnBrk="1" latinLnBrk="0" hangingPunct="1">
        <a:defRPr sz="2399" kern="1200">
          <a:solidFill>
            <a:schemeClr val="tx1"/>
          </a:solidFill>
          <a:latin typeface="+mn-lt"/>
          <a:ea typeface="+mn-ea"/>
          <a:cs typeface="+mn-cs"/>
        </a:defRPr>
      </a:lvl5pPr>
      <a:lvl6pPr marL="3047010" algn="l" defTabSz="1218804" rtl="0" eaLnBrk="1" latinLnBrk="0" hangingPunct="1">
        <a:defRPr sz="2399" kern="1200">
          <a:solidFill>
            <a:schemeClr val="tx1"/>
          </a:solidFill>
          <a:latin typeface="+mn-lt"/>
          <a:ea typeface="+mn-ea"/>
          <a:cs typeface="+mn-cs"/>
        </a:defRPr>
      </a:lvl6pPr>
      <a:lvl7pPr marL="3656412"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79" userDrawn="1">
          <p15:clr>
            <a:srgbClr val="F26B43"/>
          </p15:clr>
        </p15:guide>
        <p15:guide id="3" pos="230" userDrawn="1">
          <p15:clr>
            <a:srgbClr val="F26B43"/>
          </p15:clr>
        </p15:guide>
        <p15:guide id="4" pos="5526" userDrawn="1">
          <p15:clr>
            <a:srgbClr val="F26B43"/>
          </p15:clr>
        </p15:guide>
        <p15:guide id="5" orient="horz" pos="3030" userDrawn="1">
          <p15:clr>
            <a:srgbClr val="F26B43"/>
          </p15:clr>
        </p15:guide>
        <p15:guide id="6" orient="horz" pos="152" userDrawn="1">
          <p15:clr>
            <a:srgbClr val="F26B43"/>
          </p15:clr>
        </p15:guide>
        <p15:guide id="7" orient="horz" pos="684" userDrawn="1">
          <p15:clr>
            <a:srgbClr val="F26B43"/>
          </p15:clr>
        </p15:guide>
        <p15:guide id="8" orient="horz" pos="2918" userDrawn="1">
          <p15:clr>
            <a:srgbClr val="F26B43"/>
          </p15:clr>
        </p15:guide>
        <p15:guide id="9" pos="2766" userDrawn="1">
          <p15:clr>
            <a:srgbClr val="F26B43"/>
          </p15:clr>
        </p15:guide>
        <p15:guide id="10" pos="2992" userDrawn="1">
          <p15:clr>
            <a:srgbClr val="F26B43"/>
          </p15:clr>
        </p15:guide>
        <p15:guide id="11" pos="575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7982" y="365128"/>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7982" y="1825625"/>
            <a:ext cx="10512862" cy="34702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5" name="Slide Number Placeholder 5">
            <a:extLst>
              <a:ext uri="{FF2B5EF4-FFF2-40B4-BE49-F238E27FC236}">
                <a16:creationId xmlns:a16="http://schemas.microsoft.com/office/drawing/2014/main" id="{FA1E533C-5C44-E946-B500-4AF0DA0AB01A}"/>
              </a:ext>
            </a:extLst>
          </p:cNvPr>
          <p:cNvSpPr>
            <a:spLocks noGrp="1"/>
          </p:cNvSpPr>
          <p:nvPr>
            <p:ph type="sldNum" sz="quarter" idx="4"/>
          </p:nvPr>
        </p:nvSpPr>
        <p:spPr>
          <a:xfrm>
            <a:off x="327038" y="6256062"/>
            <a:ext cx="352792" cy="365125"/>
          </a:xfrm>
          <a:prstGeom prst="rect">
            <a:avLst/>
          </a:prstGeom>
        </p:spPr>
        <p:txBody>
          <a:bodyPr vert="horz" lIns="0" tIns="45708" rIns="0" bIns="45708" rtlCol="0" anchor="ctr"/>
          <a:lstStyle>
            <a:lvl1pPr algn="l">
              <a:defRPr lang="en-GB" sz="1000" b="0" smtClean="0">
                <a:solidFill>
                  <a:schemeClr val="tx1"/>
                </a:solidFill>
                <a:latin typeface="Arial" panose="020B0604020202020204" pitchFamily="34" charset="0"/>
                <a:cs typeface="Arial" panose="020B0604020202020204" pitchFamily="34" charset="0"/>
              </a:defRPr>
            </a:lvl1pPr>
          </a:lstStyle>
          <a:p>
            <a:fld id="{D61AABEC-672F-4B68-B914-690DA978312C}" type="slidenum">
              <a:rPr lang="en-US" smtClean="0"/>
              <a:pPr/>
              <a:t>‹#›</a:t>
            </a:fld>
            <a:endParaRPr lang="en-US"/>
          </a:p>
        </p:txBody>
      </p:sp>
      <p:pic>
        <p:nvPicPr>
          <p:cNvPr id="4" name="Picture 3">
            <a:extLst>
              <a:ext uri="{FF2B5EF4-FFF2-40B4-BE49-F238E27FC236}">
                <a16:creationId xmlns:a16="http://schemas.microsoft.com/office/drawing/2014/main" id="{FA343D10-FEF3-B789-4725-F97B896E23A6}"/>
              </a:ext>
            </a:extLst>
          </p:cNvPr>
          <p:cNvPicPr>
            <a:picLocks noChangeAspect="1"/>
          </p:cNvPicPr>
          <p:nvPr/>
        </p:nvPicPr>
        <p:blipFill>
          <a:blip r:embed="rId27" cstate="email">
            <a:extLst>
              <a:ext uri="{28A0092B-C50C-407E-A947-70E740481C1C}">
                <a14:useLocalDpi xmlns:a14="http://schemas.microsoft.com/office/drawing/2010/main"/>
              </a:ext>
            </a:extLst>
          </a:blip>
          <a:srcRect/>
          <a:stretch/>
        </p:blipFill>
        <p:spPr>
          <a:xfrm>
            <a:off x="9481177" y="6363467"/>
            <a:ext cx="1865113" cy="258812"/>
          </a:xfrm>
          <a:prstGeom prst="rect">
            <a:avLst/>
          </a:prstGeom>
        </p:spPr>
      </p:pic>
    </p:spTree>
    <p:extLst>
      <p:ext uri="{BB962C8B-B14F-4D97-AF65-F5344CB8AC3E}">
        <p14:creationId xmlns:p14="http://schemas.microsoft.com/office/powerpoint/2010/main" val="344713904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23" r:id="rId3"/>
    <p:sldLayoutId id="2147483711" r:id="rId4"/>
    <p:sldLayoutId id="2147483712" r:id="rId5"/>
    <p:sldLayoutId id="2147483720" r:id="rId6"/>
    <p:sldLayoutId id="2147483713" r:id="rId7"/>
    <p:sldLayoutId id="2147483714" r:id="rId8"/>
    <p:sldLayoutId id="2147483715" r:id="rId9"/>
    <p:sldLayoutId id="2147483716" r:id="rId10"/>
    <p:sldLayoutId id="2147483721" r:id="rId11"/>
    <p:sldLayoutId id="2147483717" r:id="rId12"/>
    <p:sldLayoutId id="2147483718" r:id="rId13"/>
    <p:sldLayoutId id="2147483724" r:id="rId14"/>
    <p:sldLayoutId id="2147483719" r:id="rId15"/>
    <p:sldLayoutId id="2147483661" r:id="rId16"/>
    <p:sldLayoutId id="2147483662" r:id="rId17"/>
    <p:sldLayoutId id="2147483663" r:id="rId18"/>
    <p:sldLayoutId id="2147483664" r:id="rId19"/>
    <p:sldLayoutId id="2147483665" r:id="rId20"/>
    <p:sldLayoutId id="2147483666" r:id="rId21"/>
    <p:sldLayoutId id="2147483668" r:id="rId22"/>
    <p:sldLayoutId id="2147483722" r:id="rId23"/>
    <p:sldLayoutId id="2147483669" r:id="rId24"/>
    <p:sldLayoutId id="2147483670" r:id="rId25"/>
  </p:sldLayoutIdLst>
  <p:hf hdr="0" ftr="0" dt="0"/>
  <p:txStyles>
    <p:titleStyle>
      <a:lvl1pPr algn="l" defTabSz="913852" rtl="0" eaLnBrk="1" latinLnBrk="0" hangingPunct="1">
        <a:lnSpc>
          <a:spcPct val="90000"/>
        </a:lnSpc>
        <a:spcBef>
          <a:spcPct val="0"/>
        </a:spcBef>
        <a:buNone/>
        <a:defRPr sz="4398" kern="1200">
          <a:solidFill>
            <a:schemeClr val="tx1">
              <a:lumMod val="65000"/>
              <a:lumOff val="35000"/>
            </a:schemeClr>
          </a:solidFill>
          <a:latin typeface="Arial" panose="020B0604020202020204" pitchFamily="34" charset="0"/>
          <a:ea typeface="+mj-ea"/>
          <a:cs typeface="Arial" panose="020B0604020202020204" pitchFamily="34" charset="0"/>
        </a:defRPr>
      </a:lvl1pPr>
    </p:titleStyle>
    <p:bodyStyle>
      <a:lvl1pPr marL="228462" indent="-228462" algn="l" defTabSz="913852" rtl="0" eaLnBrk="1" latinLnBrk="0" hangingPunct="1">
        <a:lnSpc>
          <a:spcPct val="90000"/>
        </a:lnSpc>
        <a:spcBef>
          <a:spcPts val="1000"/>
        </a:spcBef>
        <a:buFont typeface="Arial" panose="020B0604020202020204" pitchFamily="34" charset="0"/>
        <a:buChar char="•"/>
        <a:defRPr sz="2599"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388" indent="-228462" algn="l" defTabSz="913852" rtl="0" eaLnBrk="1" latinLnBrk="0" hangingPunct="1">
        <a:lnSpc>
          <a:spcPct val="90000"/>
        </a:lnSpc>
        <a:spcBef>
          <a:spcPts val="500"/>
        </a:spcBef>
        <a:buFont typeface="Arial" panose="020B0604020202020204" pitchFamily="34" charset="0"/>
        <a:buChar char="•"/>
        <a:defRPr sz="2398"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2314" indent="-228462" algn="l" defTabSz="913852" rtl="0" eaLnBrk="1" latinLnBrk="0" hangingPunct="1">
        <a:lnSpc>
          <a:spcPct val="90000"/>
        </a:lnSpc>
        <a:spcBef>
          <a:spcPts val="500"/>
        </a:spcBef>
        <a:buFont typeface="Arial" panose="020B0604020202020204" pitchFamily="34" charset="0"/>
        <a:buChar char="•"/>
        <a:defRPr sz="1998"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599240" indent="-228462" algn="l" defTabSz="913852" rtl="0" eaLnBrk="1" latinLnBrk="0" hangingPunct="1">
        <a:lnSpc>
          <a:spcPct val="90000"/>
        </a:lnSpc>
        <a:spcBef>
          <a:spcPts val="500"/>
        </a:spcBef>
        <a:buFont typeface="Arial" panose="020B0604020202020204" pitchFamily="34" charset="0"/>
        <a:buChar char="•"/>
        <a:defRPr sz="1798"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6166" indent="-228462" algn="l" defTabSz="913852" rtl="0" eaLnBrk="1" latinLnBrk="0" hangingPunct="1">
        <a:lnSpc>
          <a:spcPct val="90000"/>
        </a:lnSpc>
        <a:spcBef>
          <a:spcPts val="500"/>
        </a:spcBef>
        <a:buFont typeface="Arial" panose="020B0604020202020204" pitchFamily="34" charset="0"/>
        <a:buChar char="•"/>
        <a:defRPr sz="1798"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3092" indent="-228462" algn="l" defTabSz="913852"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6pPr>
      <a:lvl7pPr marL="2970017" indent="-228462" algn="l" defTabSz="913852"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7pPr>
      <a:lvl8pPr marL="3426943" indent="-228462" algn="l" defTabSz="913852"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8pPr>
      <a:lvl9pPr marL="3883868" indent="-228462" algn="l" defTabSz="913852" rtl="0" eaLnBrk="1" latinLnBrk="0" hangingPunct="1">
        <a:lnSpc>
          <a:spcPct val="90000"/>
        </a:lnSpc>
        <a:spcBef>
          <a:spcPts val="500"/>
        </a:spcBef>
        <a:buFont typeface="Arial" panose="020B0604020202020204" pitchFamily="34" charset="0"/>
        <a:buChar char="•"/>
        <a:defRPr sz="1798" kern="1200">
          <a:solidFill>
            <a:schemeClr val="tx1"/>
          </a:solidFill>
          <a:latin typeface="+mn-lt"/>
          <a:ea typeface="+mn-ea"/>
          <a:cs typeface="+mn-cs"/>
        </a:defRPr>
      </a:lvl9pPr>
    </p:bodyStyle>
    <p:otherStyle>
      <a:defPPr>
        <a:defRPr lang="en-US"/>
      </a:defPPr>
      <a:lvl1pPr marL="0" algn="l" defTabSz="913852" rtl="0" eaLnBrk="1" latinLnBrk="0" hangingPunct="1">
        <a:defRPr sz="1798" kern="1200">
          <a:solidFill>
            <a:schemeClr val="tx1"/>
          </a:solidFill>
          <a:latin typeface="+mn-lt"/>
          <a:ea typeface="+mn-ea"/>
          <a:cs typeface="+mn-cs"/>
        </a:defRPr>
      </a:lvl1pPr>
      <a:lvl2pPr marL="456926" algn="l" defTabSz="913852" rtl="0" eaLnBrk="1" latinLnBrk="0" hangingPunct="1">
        <a:defRPr sz="1798" kern="1200">
          <a:solidFill>
            <a:schemeClr val="tx1"/>
          </a:solidFill>
          <a:latin typeface="+mn-lt"/>
          <a:ea typeface="+mn-ea"/>
          <a:cs typeface="+mn-cs"/>
        </a:defRPr>
      </a:lvl2pPr>
      <a:lvl3pPr marL="913852" algn="l" defTabSz="913852" rtl="0" eaLnBrk="1" latinLnBrk="0" hangingPunct="1">
        <a:defRPr sz="1798" kern="1200">
          <a:solidFill>
            <a:schemeClr val="tx1"/>
          </a:solidFill>
          <a:latin typeface="+mn-lt"/>
          <a:ea typeface="+mn-ea"/>
          <a:cs typeface="+mn-cs"/>
        </a:defRPr>
      </a:lvl3pPr>
      <a:lvl4pPr marL="1370778" algn="l" defTabSz="913852" rtl="0" eaLnBrk="1" latinLnBrk="0" hangingPunct="1">
        <a:defRPr sz="1798" kern="1200">
          <a:solidFill>
            <a:schemeClr val="tx1"/>
          </a:solidFill>
          <a:latin typeface="+mn-lt"/>
          <a:ea typeface="+mn-ea"/>
          <a:cs typeface="+mn-cs"/>
        </a:defRPr>
      </a:lvl4pPr>
      <a:lvl5pPr marL="1827703" algn="l" defTabSz="913852" rtl="0" eaLnBrk="1" latinLnBrk="0" hangingPunct="1">
        <a:defRPr sz="1798" kern="1200">
          <a:solidFill>
            <a:schemeClr val="tx1"/>
          </a:solidFill>
          <a:latin typeface="+mn-lt"/>
          <a:ea typeface="+mn-ea"/>
          <a:cs typeface="+mn-cs"/>
        </a:defRPr>
      </a:lvl5pPr>
      <a:lvl6pPr marL="2284628" algn="l" defTabSz="913852" rtl="0" eaLnBrk="1" latinLnBrk="0" hangingPunct="1">
        <a:defRPr sz="1798" kern="1200">
          <a:solidFill>
            <a:schemeClr val="tx1"/>
          </a:solidFill>
          <a:latin typeface="+mn-lt"/>
          <a:ea typeface="+mn-ea"/>
          <a:cs typeface="+mn-cs"/>
        </a:defRPr>
      </a:lvl6pPr>
      <a:lvl7pPr marL="2741554" algn="l" defTabSz="913852" rtl="0" eaLnBrk="1" latinLnBrk="0" hangingPunct="1">
        <a:defRPr sz="1798" kern="1200">
          <a:solidFill>
            <a:schemeClr val="tx1"/>
          </a:solidFill>
          <a:latin typeface="+mn-lt"/>
          <a:ea typeface="+mn-ea"/>
          <a:cs typeface="+mn-cs"/>
        </a:defRPr>
      </a:lvl7pPr>
      <a:lvl8pPr marL="3198480" algn="l" defTabSz="913852" rtl="0" eaLnBrk="1" latinLnBrk="0" hangingPunct="1">
        <a:defRPr sz="1798" kern="1200">
          <a:solidFill>
            <a:schemeClr val="tx1"/>
          </a:solidFill>
          <a:latin typeface="+mn-lt"/>
          <a:ea typeface="+mn-ea"/>
          <a:cs typeface="+mn-cs"/>
        </a:defRPr>
      </a:lvl8pPr>
      <a:lvl9pPr marL="3655406" algn="l" defTabSz="913852" rtl="0" eaLnBrk="1" latinLnBrk="0" hangingPunct="1">
        <a:defRPr sz="1798"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6" name="Graphic 5" descr="OPM brand elements: parallel horizontal stripes, one blue, one red, with overlay of thin wavy lines, together symbolize talent streams moving through open pathways of opportunity.">
            <a:extLst>
              <a:ext uri="{FF2B5EF4-FFF2-40B4-BE49-F238E27FC236}">
                <a16:creationId xmlns:a16="http://schemas.microsoft.com/office/drawing/2014/main" id="{32AA7E48-1558-CBB9-4F9D-F3B3FA9BF545}"/>
              </a:ext>
              <a:ext uri="{C183D7F6-B498-43B3-948B-1728B52AA6E4}">
                <adec:decorative xmlns:adec="http://schemas.microsoft.com/office/drawing/2017/decorative" val="0"/>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477" y="0"/>
            <a:ext cx="12195300" cy="318914"/>
          </a:xfrm>
          <a:prstGeom prst="rect">
            <a:avLst/>
          </a:prstGeom>
        </p:spPr>
      </p:pic>
      <p:pic>
        <p:nvPicPr>
          <p:cNvPr id="8" name="Graphic 7" descr="OPM Logo">
            <a:extLst>
              <a:ext uri="{FF2B5EF4-FFF2-40B4-BE49-F238E27FC236}">
                <a16:creationId xmlns:a16="http://schemas.microsoft.com/office/drawing/2014/main" id="{B22BD645-6B9F-828E-2B3A-9558DE2728DB}"/>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380901" y="6199632"/>
            <a:ext cx="2191737" cy="315646"/>
          </a:xfrm>
          <a:prstGeom prst="rect">
            <a:avLst/>
          </a:prstGeom>
        </p:spPr>
      </p:pic>
      <p:sp>
        <p:nvSpPr>
          <p:cNvPr id="2" name="Slide Number Placeholder 5">
            <a:extLst>
              <a:ext uri="{FF2B5EF4-FFF2-40B4-BE49-F238E27FC236}">
                <a16:creationId xmlns:a16="http://schemas.microsoft.com/office/drawing/2014/main" id="{95923DF9-FABA-E179-BA30-8ECBB7CFCA73}"/>
              </a:ext>
            </a:extLst>
          </p:cNvPr>
          <p:cNvSpPr>
            <a:spLocks noGrp="1"/>
          </p:cNvSpPr>
          <p:nvPr>
            <p:ph type="sldNum" sz="quarter" idx="4"/>
          </p:nvPr>
        </p:nvSpPr>
        <p:spPr>
          <a:xfrm>
            <a:off x="10491426" y="6381736"/>
            <a:ext cx="1221930" cy="247664"/>
          </a:xfrm>
          <a:prstGeom prst="rect">
            <a:avLst/>
          </a:prstGeom>
        </p:spPr>
        <p:txBody>
          <a:bodyPr vert="horz" lIns="0" tIns="0" rIns="0" bIns="0" rtlCol="0" anchor="b" anchorCtr="0"/>
          <a:lstStyle>
            <a:lvl1pPr algn="r">
              <a:defRPr sz="1200" b="1" i="0">
                <a:solidFill>
                  <a:srgbClr val="215D8C"/>
                </a:solidFill>
                <a:latin typeface="Source Sans Pro" panose="020B0503030403020204" pitchFamily="34" charset="0"/>
              </a:defRPr>
            </a:lvl1pPr>
          </a:lstStyle>
          <a:p>
            <a:fld id="{4A217ABC-3BCB-4F47-AC3C-9D5177951563}" type="slidenum">
              <a:rPr lang="en-US" smtClean="0"/>
              <a:pPr/>
              <a:t>‹#›</a:t>
            </a:fld>
            <a:endParaRPr lang="en-US"/>
          </a:p>
        </p:txBody>
      </p:sp>
    </p:spTree>
    <p:extLst>
      <p:ext uri="{BB962C8B-B14F-4D97-AF65-F5344CB8AC3E}">
        <p14:creationId xmlns:p14="http://schemas.microsoft.com/office/powerpoint/2010/main" val="3880318296"/>
      </p:ext>
    </p:extLst>
  </p:cSld>
  <p:clrMap bg1="lt1" tx1="dk1" bg2="lt2" tx2="dk2" accent1="accent1" accent2="accent2" accent3="accent3" accent4="accent4" accent5="accent5" accent6="accent6" hlink="hlink" folHlink="folHlink"/>
  <p:sldLayoutIdLst>
    <p:sldLayoutId id="2147484531" r:id="rId1"/>
    <p:sldLayoutId id="2147484532" r:id="rId2"/>
    <p:sldLayoutId id="2147484533" r:id="rId3"/>
    <p:sldLayoutId id="2147484534" r:id="rId4"/>
    <p:sldLayoutId id="2147484535" r:id="rId5"/>
    <p:sldLayoutId id="2147484536" r:id="rId6"/>
    <p:sldLayoutId id="2147484537" r:id="rId7"/>
    <p:sldLayoutId id="2147484539" r:id="rId8"/>
    <p:sldLayoutId id="2147484540" r:id="rId9"/>
  </p:sldLayoutIdLst>
  <p:hf sldNum="0" hdr="0" ftr="0" dt="0"/>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BE17C3-655C-D1C7-0EA1-256D8C4D1211}"/>
              </a:ext>
            </a:extLst>
          </p:cNvPr>
          <p:cNvSpPr>
            <a:spLocks noGrp="1"/>
          </p:cNvSpPr>
          <p:nvPr>
            <p:ph type="title"/>
          </p:nvPr>
        </p:nvSpPr>
        <p:spPr>
          <a:xfrm>
            <a:off x="837982" y="365126"/>
            <a:ext cx="10512862"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650ECD0-7A77-DF33-274B-1505371412AF}"/>
              </a:ext>
            </a:extLst>
          </p:cNvPr>
          <p:cNvSpPr>
            <a:spLocks noGrp="1"/>
          </p:cNvSpPr>
          <p:nvPr>
            <p:ph type="body" idx="1"/>
          </p:nvPr>
        </p:nvSpPr>
        <p:spPr>
          <a:xfrm>
            <a:off x="837982" y="1825625"/>
            <a:ext cx="10512862"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D0604B8-2266-FD03-7D90-BAD002B19861}"/>
              </a:ext>
            </a:extLst>
          </p:cNvPr>
          <p:cNvSpPr>
            <a:spLocks noGrp="1"/>
          </p:cNvSpPr>
          <p:nvPr>
            <p:ph type="dt" sz="half" idx="2"/>
          </p:nvPr>
        </p:nvSpPr>
        <p:spPr>
          <a:xfrm>
            <a:off x="837982" y="6356351"/>
            <a:ext cx="2742486"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52631A0-0F39-4631-B715-915C65333A11}" type="datetimeFigureOut">
              <a:rPr lang="en-US" smtClean="0"/>
              <a:t>8/28/24</a:t>
            </a:fld>
            <a:endParaRPr lang="en-US"/>
          </a:p>
        </p:txBody>
      </p:sp>
      <p:sp>
        <p:nvSpPr>
          <p:cNvPr id="5" name="Footer Placeholder 4">
            <a:extLst>
              <a:ext uri="{FF2B5EF4-FFF2-40B4-BE49-F238E27FC236}">
                <a16:creationId xmlns:a16="http://schemas.microsoft.com/office/drawing/2014/main" id="{A3481A68-DF48-7999-8F35-143A7101FB0A}"/>
              </a:ext>
            </a:extLst>
          </p:cNvPr>
          <p:cNvSpPr>
            <a:spLocks noGrp="1"/>
          </p:cNvSpPr>
          <p:nvPr>
            <p:ph type="ftr" sz="quarter" idx="3"/>
          </p:nvPr>
        </p:nvSpPr>
        <p:spPr>
          <a:xfrm>
            <a:off x="4037549" y="6356351"/>
            <a:ext cx="4113728"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A4B258AE-7CA9-A64C-8E4F-A98E7D7CE377}"/>
              </a:ext>
            </a:extLst>
          </p:cNvPr>
          <p:cNvSpPr>
            <a:spLocks noGrp="1"/>
          </p:cNvSpPr>
          <p:nvPr>
            <p:ph type="sldNum" sz="quarter" idx="4"/>
          </p:nvPr>
        </p:nvSpPr>
        <p:spPr>
          <a:xfrm>
            <a:off x="8608357" y="6356351"/>
            <a:ext cx="2742486"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E2F9A32A-927E-400D-B228-5506217ABC7E}" type="slidenum">
              <a:rPr lang="en-US" smtClean="0"/>
              <a:t>‹#›</a:t>
            </a:fld>
            <a:endParaRPr lang="en-US"/>
          </a:p>
        </p:txBody>
      </p:sp>
    </p:spTree>
    <p:extLst>
      <p:ext uri="{BB962C8B-B14F-4D97-AF65-F5344CB8AC3E}">
        <p14:creationId xmlns:p14="http://schemas.microsoft.com/office/powerpoint/2010/main" val="3132063445"/>
      </p:ext>
    </p:extLst>
  </p:cSld>
  <p:clrMap bg1="lt1" tx1="dk1" bg2="lt2" tx2="dk2" accent1="accent1" accent2="accent2" accent3="accent3" accent4="accent4" accent5="accent5" accent6="accent6" hlink="hlink" folHlink="folHlink"/>
  <p:sldLayoutIdLst>
    <p:sldLayoutId id="2147484542" r:id="rId1"/>
    <p:sldLayoutId id="2147484543" r:id="rId2"/>
    <p:sldLayoutId id="2147484544" r:id="rId3"/>
    <p:sldLayoutId id="2147484545" r:id="rId4"/>
    <p:sldLayoutId id="2147484546" r:id="rId5"/>
    <p:sldLayoutId id="2147484547" r:id="rId6"/>
    <p:sldLayoutId id="2147484548" r:id="rId7"/>
    <p:sldLayoutId id="2147484549" r:id="rId8"/>
    <p:sldLayoutId id="2147484550" r:id="rId9"/>
    <p:sldLayoutId id="2147484551" r:id="rId10"/>
    <p:sldLayoutId id="2147484552" r:id="rId11"/>
    <p:sldLayoutId id="2147484553" r:id="rId12"/>
  </p:sldLayoutIdLst>
  <p:txStyles>
    <p:titleStyle>
      <a:lvl1pPr algn="l" defTabSz="914126" rtl="0" eaLnBrk="1" latinLnBrk="0" hangingPunct="1">
        <a:lnSpc>
          <a:spcPct val="90000"/>
        </a:lnSpc>
        <a:spcBef>
          <a:spcPct val="0"/>
        </a:spcBef>
        <a:buNone/>
        <a:defRPr sz="4399" kern="1200">
          <a:solidFill>
            <a:schemeClr val="tx1"/>
          </a:solidFill>
          <a:latin typeface="+mj-lt"/>
          <a:ea typeface="+mj-ea"/>
          <a:cs typeface="+mj-cs"/>
        </a:defRPr>
      </a:lvl1pPr>
    </p:titleStyle>
    <p:body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solidFill>
          <a:latin typeface="+mn-lt"/>
          <a:ea typeface="+mn-ea"/>
          <a:cs typeface="+mn-cs"/>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solidFill>
          <a:latin typeface="+mn-lt"/>
          <a:ea typeface="+mn-ea"/>
          <a:cs typeface="+mn-cs"/>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solidFill>
          <a:latin typeface="+mn-lt"/>
          <a:ea typeface="+mn-ea"/>
          <a:cs typeface="+mn-cs"/>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p:bodyStyle>
    <p:otherStyle>
      <a:defPPr>
        <a:defRPr lang="en-US"/>
      </a:defPPr>
      <a:lvl1pPr marL="0" algn="l" defTabSz="914126" rtl="0" eaLnBrk="1" latinLnBrk="0" hangingPunct="1">
        <a:defRPr sz="1799" kern="1200">
          <a:solidFill>
            <a:schemeClr val="tx1"/>
          </a:solidFill>
          <a:latin typeface="+mn-lt"/>
          <a:ea typeface="+mn-ea"/>
          <a:cs typeface="+mn-cs"/>
        </a:defRPr>
      </a:lvl1pPr>
      <a:lvl2pPr marL="457063" algn="l" defTabSz="914126" rtl="0" eaLnBrk="1" latinLnBrk="0" hangingPunct="1">
        <a:defRPr sz="1799" kern="1200">
          <a:solidFill>
            <a:schemeClr val="tx1"/>
          </a:solidFill>
          <a:latin typeface="+mn-lt"/>
          <a:ea typeface="+mn-ea"/>
          <a:cs typeface="+mn-cs"/>
        </a:defRPr>
      </a:lvl2pPr>
      <a:lvl3pPr marL="914126" algn="l" defTabSz="914126" rtl="0" eaLnBrk="1" latinLnBrk="0" hangingPunct="1">
        <a:defRPr sz="1799" kern="1200">
          <a:solidFill>
            <a:schemeClr val="tx1"/>
          </a:solidFill>
          <a:latin typeface="+mn-lt"/>
          <a:ea typeface="+mn-ea"/>
          <a:cs typeface="+mn-cs"/>
        </a:defRPr>
      </a:lvl3pPr>
      <a:lvl4pPr marL="1371189" algn="l" defTabSz="914126" rtl="0" eaLnBrk="1" latinLnBrk="0" hangingPunct="1">
        <a:defRPr sz="1799" kern="1200">
          <a:solidFill>
            <a:schemeClr val="tx1"/>
          </a:solidFill>
          <a:latin typeface="+mn-lt"/>
          <a:ea typeface="+mn-ea"/>
          <a:cs typeface="+mn-cs"/>
        </a:defRPr>
      </a:lvl4pPr>
      <a:lvl5pPr marL="1828251" algn="l" defTabSz="914126" rtl="0" eaLnBrk="1" latinLnBrk="0" hangingPunct="1">
        <a:defRPr sz="1799" kern="1200">
          <a:solidFill>
            <a:schemeClr val="tx1"/>
          </a:solidFill>
          <a:latin typeface="+mn-lt"/>
          <a:ea typeface="+mn-ea"/>
          <a:cs typeface="+mn-cs"/>
        </a:defRPr>
      </a:lvl5pPr>
      <a:lvl6pPr marL="2285314" algn="l" defTabSz="914126" rtl="0" eaLnBrk="1" latinLnBrk="0" hangingPunct="1">
        <a:defRPr sz="1799" kern="1200">
          <a:solidFill>
            <a:schemeClr val="tx1"/>
          </a:solidFill>
          <a:latin typeface="+mn-lt"/>
          <a:ea typeface="+mn-ea"/>
          <a:cs typeface="+mn-cs"/>
        </a:defRPr>
      </a:lvl6pPr>
      <a:lvl7pPr marL="2742377" algn="l" defTabSz="914126" rtl="0" eaLnBrk="1" latinLnBrk="0" hangingPunct="1">
        <a:defRPr sz="1799" kern="1200">
          <a:solidFill>
            <a:schemeClr val="tx1"/>
          </a:solidFill>
          <a:latin typeface="+mn-lt"/>
          <a:ea typeface="+mn-ea"/>
          <a:cs typeface="+mn-cs"/>
        </a:defRPr>
      </a:lvl7pPr>
      <a:lvl8pPr marL="3199440" algn="l" defTabSz="914126" rtl="0" eaLnBrk="1" latinLnBrk="0" hangingPunct="1">
        <a:defRPr sz="1799" kern="1200">
          <a:solidFill>
            <a:schemeClr val="tx1"/>
          </a:solidFill>
          <a:latin typeface="+mn-lt"/>
          <a:ea typeface="+mn-ea"/>
          <a:cs typeface="+mn-cs"/>
        </a:defRPr>
      </a:lvl8pPr>
      <a:lvl9pPr marL="3656503" algn="l" defTabSz="914126" rtl="0" eaLnBrk="1" latinLnBrk="0" hangingPunct="1">
        <a:defRPr sz="17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3" Type="http://schemas.openxmlformats.org/officeDocument/2006/relationships/hyperlink" Target="https://www.rawpixel.com/image/119259/premium-photo-image-movement-excited-adult" TargetMode="External"/><Relationship Id="rId2" Type="http://schemas.openxmlformats.org/officeDocument/2006/relationships/image" Target="../media/image14.pn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hyperlink" Target="https://www.apprenticeship.gov/national-apprenticeship-week/event-and-proclamation-resources" TargetMode="External"/><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0.xml"/><Relationship Id="rId6" Type="http://schemas.microsoft.com/office/2007/relationships/hdphoto" Target="../media/hdphoto2.wdp"/><Relationship Id="rId5" Type="http://schemas.openxmlformats.org/officeDocument/2006/relationships/image" Target="../media/image18.png"/><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hyperlink" Target="http://www.apprenticeship.gov/NAW" TargetMode="External"/></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jpeg"/><Relationship Id="rId7"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21.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jpeg"/><Relationship Id="rId10" Type="http://schemas.openxmlformats.org/officeDocument/2006/relationships/image" Target="../media/image33.png"/><Relationship Id="rId4" Type="http://schemas.openxmlformats.org/officeDocument/2006/relationships/image" Target="../media/image27.jpeg"/><Relationship Id="rId9" Type="http://schemas.openxmlformats.org/officeDocument/2006/relationships/image" Target="../media/image32.png"/></Relationships>
</file>

<file path=ppt/slides/_rels/slide9.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9.emf"/><Relationship Id="rId2" Type="http://schemas.openxmlformats.org/officeDocument/2006/relationships/notesSlide" Target="../notesSlides/notesSlide6.xml"/><Relationship Id="rId1" Type="http://schemas.openxmlformats.org/officeDocument/2006/relationships/slideLayout" Target="../slideLayouts/slideLayout17.xml"/><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88BF9D-D9CE-4489-BD05-AD2FA94C28DB}"/>
              </a:ext>
            </a:extLst>
          </p:cNvPr>
          <p:cNvSpPr>
            <a:spLocks noGrp="1"/>
          </p:cNvSpPr>
          <p:nvPr>
            <p:ph type="title"/>
          </p:nvPr>
        </p:nvSpPr>
        <p:spPr>
          <a:xfrm>
            <a:off x="837982" y="556052"/>
            <a:ext cx="10675731" cy="1255728"/>
          </a:xfrm>
        </p:spPr>
        <p:txBody>
          <a:bodyPr/>
          <a:lstStyle/>
          <a:p>
            <a:r>
              <a:rPr lang="en-US" sz="2800" dirty="0">
                <a:solidFill>
                  <a:schemeClr val="tx1"/>
                </a:solidFill>
              </a:rPr>
              <a:t>THE 10</a:t>
            </a:r>
            <a:r>
              <a:rPr lang="en-US" sz="2800" baseline="30000" dirty="0">
                <a:solidFill>
                  <a:schemeClr val="tx1"/>
                </a:solidFill>
              </a:rPr>
              <a:t>th</a:t>
            </a:r>
            <a:r>
              <a:rPr lang="en-US" sz="2800" dirty="0">
                <a:solidFill>
                  <a:schemeClr val="tx1"/>
                </a:solidFill>
              </a:rPr>
              <a:t> ANNUAL</a:t>
            </a:r>
            <a:br>
              <a:rPr lang="en-US" sz="2800" dirty="0">
                <a:solidFill>
                  <a:schemeClr val="tx1"/>
                </a:solidFill>
              </a:rPr>
            </a:br>
            <a:r>
              <a:rPr lang="en-US" sz="2800" b="1" dirty="0">
                <a:solidFill>
                  <a:schemeClr val="tx1"/>
                </a:solidFill>
              </a:rPr>
              <a:t>NATIONAL APPRENTICESHIP WEEK (NAW)</a:t>
            </a:r>
            <a:br>
              <a:rPr lang="en-US" sz="2800" b="1" dirty="0">
                <a:solidFill>
                  <a:schemeClr val="tx1"/>
                </a:solidFill>
              </a:rPr>
            </a:br>
            <a:r>
              <a:rPr lang="en-US" sz="2800" dirty="0">
                <a:solidFill>
                  <a:schemeClr val="tx1"/>
                </a:solidFill>
              </a:rPr>
              <a:t>NOVEMBER 17-23, 2024</a:t>
            </a:r>
          </a:p>
        </p:txBody>
      </p:sp>
      <p:sp>
        <p:nvSpPr>
          <p:cNvPr id="2" name="Content Placeholder 1">
            <a:extLst>
              <a:ext uri="{FF2B5EF4-FFF2-40B4-BE49-F238E27FC236}">
                <a16:creationId xmlns:a16="http://schemas.microsoft.com/office/drawing/2014/main" id="{E65D7691-64FF-9F91-39DD-3F72B460FEEF}"/>
              </a:ext>
            </a:extLst>
          </p:cNvPr>
          <p:cNvSpPr>
            <a:spLocks noGrp="1"/>
          </p:cNvSpPr>
          <p:nvPr>
            <p:ph idx="12"/>
          </p:nvPr>
        </p:nvSpPr>
        <p:spPr>
          <a:xfrm>
            <a:off x="837982" y="1974715"/>
            <a:ext cx="4337133" cy="3512076"/>
          </a:xfrm>
        </p:spPr>
        <p:txBody>
          <a:bodyPr/>
          <a:lstStyle/>
          <a:p>
            <a:r>
              <a:rPr lang="en-US" sz="1800" b="1" dirty="0">
                <a:solidFill>
                  <a:schemeClr val="tx1"/>
                </a:solidFill>
              </a:rPr>
              <a:t>NAW</a:t>
            </a:r>
            <a:r>
              <a:rPr lang="en-US" sz="1800" dirty="0">
                <a:solidFill>
                  <a:schemeClr val="tx1"/>
                </a:solidFill>
              </a:rPr>
              <a:t> is a nationwide celebration that brings together employers, industry associations, labor organizations, community-based organizations, workforce partners, education providers, and government leaders </a:t>
            </a:r>
            <a:br>
              <a:rPr lang="en-US" sz="1800" dirty="0">
                <a:solidFill>
                  <a:schemeClr val="tx1"/>
                </a:solidFill>
              </a:rPr>
            </a:br>
            <a:r>
              <a:rPr lang="en-US" sz="1800" dirty="0">
                <a:solidFill>
                  <a:schemeClr val="tx1"/>
                </a:solidFill>
              </a:rPr>
              <a:t>to demonstrate their support for Registered Apprenticeship. </a:t>
            </a:r>
          </a:p>
          <a:p>
            <a:endParaRPr lang="en-US" dirty="0"/>
          </a:p>
        </p:txBody>
      </p:sp>
      <p:sp>
        <p:nvSpPr>
          <p:cNvPr id="4" name="Slide Number Placeholder 3">
            <a:extLst>
              <a:ext uri="{FF2B5EF4-FFF2-40B4-BE49-F238E27FC236}">
                <a16:creationId xmlns:a16="http://schemas.microsoft.com/office/drawing/2014/main" id="{11FBACFF-2C41-5DC1-7B56-30BF37C6FD81}"/>
              </a:ext>
              <a:ext uri="{C183D7F6-B498-43B3-948B-1728B52AA6E4}">
                <adec:decorative xmlns:adec="http://schemas.microsoft.com/office/drawing/2017/decorative" val="1"/>
              </a:ext>
            </a:extLst>
          </p:cNvPr>
          <p:cNvSpPr>
            <a:spLocks noGrp="1"/>
          </p:cNvSpPr>
          <p:nvPr>
            <p:ph type="sldNum" sz="quarter" idx="13"/>
          </p:nvPr>
        </p:nvSpPr>
        <p:spPr/>
        <p:txBody>
          <a:bodyPr/>
          <a:lstStyle/>
          <a:p>
            <a:fld id="{D61AABEC-672F-4B68-B914-690DA978312C}" type="slidenum">
              <a:rPr lang="en-US" smtClean="0"/>
              <a:pPr/>
              <a:t>1</a:t>
            </a:fld>
            <a:endParaRPr lang="en-US" dirty="0"/>
          </a:p>
        </p:txBody>
      </p:sp>
      <p:pic>
        <p:nvPicPr>
          <p:cNvPr id="6" name="Picture 5" descr="A map of the united states with tags marking the locations of NAW event across the USA in various states. The pop-up images show diverse people celebrating National Apprenticeship week with graduation ceremonies and speaking events.">
            <a:extLst>
              <a:ext uri="{FF2B5EF4-FFF2-40B4-BE49-F238E27FC236}">
                <a16:creationId xmlns:a16="http://schemas.microsoft.com/office/drawing/2014/main" id="{80466044-FA40-1E7D-F060-454495F92B54}"/>
              </a:ext>
            </a:extLst>
          </p:cNvPr>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l="4011" t="6015" r="6953" b="7485"/>
          <a:stretch/>
        </p:blipFill>
        <p:spPr>
          <a:xfrm>
            <a:off x="4844811" y="1490767"/>
            <a:ext cx="7344013" cy="4540382"/>
          </a:xfrm>
          <a:prstGeom prst="rect">
            <a:avLst/>
          </a:prstGeom>
        </p:spPr>
      </p:pic>
    </p:spTree>
    <p:extLst>
      <p:ext uri="{BB962C8B-B14F-4D97-AF65-F5344CB8AC3E}">
        <p14:creationId xmlns:p14="http://schemas.microsoft.com/office/powerpoint/2010/main" val="210337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descr="A collage showing a diverse group of people celebrating in front of fireworks exploding in the night sky.">
            <a:extLst>
              <a:ext uri="{FF2B5EF4-FFF2-40B4-BE49-F238E27FC236}">
                <a16:creationId xmlns:a16="http://schemas.microsoft.com/office/drawing/2014/main" id="{BE3D8DCA-4313-AE08-92A7-991553FB7904}"/>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l="-5697" r="11215"/>
          <a:stretch/>
        </p:blipFill>
        <p:spPr>
          <a:xfrm>
            <a:off x="2521699" y="903"/>
            <a:ext cx="9667124" cy="6856204"/>
          </a:xfrm>
          <a:prstGeom prst="rect">
            <a:avLst/>
          </a:prstGeom>
          <a:noFill/>
        </p:spPr>
      </p:pic>
      <p:sp>
        <p:nvSpPr>
          <p:cNvPr id="3" name="Title 2">
            <a:extLst>
              <a:ext uri="{FF2B5EF4-FFF2-40B4-BE49-F238E27FC236}">
                <a16:creationId xmlns:a16="http://schemas.microsoft.com/office/drawing/2014/main" id="{0D919595-71AD-01DB-13E7-E9F822E197B5}"/>
              </a:ext>
            </a:extLst>
          </p:cNvPr>
          <p:cNvSpPr>
            <a:spLocks noGrp="1"/>
          </p:cNvSpPr>
          <p:nvPr>
            <p:ph type="title"/>
          </p:nvPr>
        </p:nvSpPr>
        <p:spPr>
          <a:xfrm>
            <a:off x="837982" y="365923"/>
            <a:ext cx="3821194" cy="1899417"/>
          </a:xfrm>
        </p:spPr>
        <p:txBody>
          <a:bodyPr vert="horz" wrap="square" lIns="91416" tIns="45708" rIns="91416" bIns="45708" rtlCol="0" anchor="ctr" anchorCtr="0">
            <a:normAutofit/>
          </a:bodyPr>
          <a:lstStyle/>
          <a:p>
            <a:r>
              <a:rPr lang="en-US" sz="2799" b="1" cap="all" dirty="0">
                <a:solidFill>
                  <a:schemeClr val="tx1"/>
                </a:solidFill>
                <a:latin typeface="Arial" panose="020B0604020202020204" pitchFamily="34" charset="0"/>
                <a:cs typeface="Arial" panose="020B0604020202020204" pitchFamily="34" charset="0"/>
              </a:rPr>
              <a:t>N</a:t>
            </a:r>
            <a:r>
              <a:rPr lang="en-US" sz="2799" cap="all" dirty="0">
                <a:solidFill>
                  <a:schemeClr val="tx1"/>
                </a:solidFill>
                <a:latin typeface="Arial" panose="020B0604020202020204" pitchFamily="34" charset="0"/>
                <a:cs typeface="Arial" panose="020B0604020202020204" pitchFamily="34" charset="0"/>
              </a:rPr>
              <a:t>ational </a:t>
            </a:r>
            <a:r>
              <a:rPr lang="en-US" sz="2799" b="1" cap="all" dirty="0">
                <a:solidFill>
                  <a:schemeClr val="tx1"/>
                </a:solidFill>
                <a:latin typeface="Arial" panose="020B0604020202020204" pitchFamily="34" charset="0"/>
                <a:cs typeface="Arial" panose="020B0604020202020204" pitchFamily="34" charset="0"/>
              </a:rPr>
              <a:t>A</a:t>
            </a:r>
            <a:r>
              <a:rPr lang="en-US" sz="2799" cap="all" dirty="0">
                <a:solidFill>
                  <a:schemeClr val="tx1"/>
                </a:solidFill>
                <a:latin typeface="Arial" panose="020B0604020202020204" pitchFamily="34" charset="0"/>
                <a:cs typeface="Arial" panose="020B0604020202020204" pitchFamily="34" charset="0"/>
              </a:rPr>
              <a:t>pprenticeship </a:t>
            </a:r>
            <a:br>
              <a:rPr lang="en-US" sz="2799" cap="all" dirty="0">
                <a:solidFill>
                  <a:schemeClr val="tx1"/>
                </a:solidFill>
                <a:latin typeface="Arial" panose="020B0604020202020204" pitchFamily="34" charset="0"/>
                <a:cs typeface="Arial" panose="020B0604020202020204" pitchFamily="34" charset="0"/>
              </a:rPr>
            </a:br>
            <a:r>
              <a:rPr lang="en-US" sz="2799" b="1" cap="all" dirty="0">
                <a:solidFill>
                  <a:schemeClr val="tx1"/>
                </a:solidFill>
                <a:latin typeface="Arial" panose="020B0604020202020204" pitchFamily="34" charset="0"/>
                <a:cs typeface="Arial" panose="020B0604020202020204" pitchFamily="34" charset="0"/>
              </a:rPr>
              <a:t>W</a:t>
            </a:r>
            <a:r>
              <a:rPr lang="en-US" sz="2799" cap="all" dirty="0">
                <a:solidFill>
                  <a:schemeClr val="tx1"/>
                </a:solidFill>
                <a:latin typeface="Arial" panose="020B0604020202020204" pitchFamily="34" charset="0"/>
                <a:cs typeface="Arial" panose="020B0604020202020204" pitchFamily="34" charset="0"/>
              </a:rPr>
              <a:t>eek </a:t>
            </a:r>
            <a:br>
              <a:rPr lang="en-US" sz="2799" cap="all" dirty="0">
                <a:solidFill>
                  <a:schemeClr val="tx1"/>
                </a:solidFill>
                <a:latin typeface="Arial" panose="020B0604020202020204" pitchFamily="34" charset="0"/>
                <a:cs typeface="Arial" panose="020B0604020202020204" pitchFamily="34" charset="0"/>
              </a:rPr>
            </a:br>
            <a:r>
              <a:rPr lang="en-US" sz="2799" b="1" cap="all" dirty="0">
                <a:solidFill>
                  <a:schemeClr val="tx1"/>
                </a:solidFill>
                <a:latin typeface="Arial" panose="020B0604020202020204" pitchFamily="34" charset="0"/>
                <a:cs typeface="Arial" panose="020B0604020202020204" pitchFamily="34" charset="0"/>
              </a:rPr>
              <a:t>10</a:t>
            </a:r>
            <a:r>
              <a:rPr lang="en-US" sz="2799" b="1" cap="all" baseline="30000" dirty="0">
                <a:solidFill>
                  <a:schemeClr val="tx1"/>
                </a:solidFill>
                <a:latin typeface="Arial" panose="020B0604020202020204" pitchFamily="34" charset="0"/>
                <a:cs typeface="Arial" panose="020B0604020202020204" pitchFamily="34" charset="0"/>
              </a:rPr>
              <a:t>th</a:t>
            </a:r>
            <a:r>
              <a:rPr lang="en-US" sz="2799" b="1" cap="all" dirty="0">
                <a:solidFill>
                  <a:schemeClr val="tx1"/>
                </a:solidFill>
                <a:latin typeface="Arial" panose="020B0604020202020204" pitchFamily="34" charset="0"/>
                <a:cs typeface="Arial" panose="020B0604020202020204" pitchFamily="34" charset="0"/>
              </a:rPr>
              <a:t> Anniversary</a:t>
            </a:r>
          </a:p>
        </p:txBody>
      </p:sp>
      <p:sp>
        <p:nvSpPr>
          <p:cNvPr id="7" name="Content Placeholder 1">
            <a:extLst>
              <a:ext uri="{FF2B5EF4-FFF2-40B4-BE49-F238E27FC236}">
                <a16:creationId xmlns:a16="http://schemas.microsoft.com/office/drawing/2014/main" id="{EE8F1B0E-5125-5B6C-5262-A2857DCA133B}"/>
              </a:ext>
            </a:extLst>
          </p:cNvPr>
          <p:cNvSpPr>
            <a:spLocks noGrp="1"/>
          </p:cNvSpPr>
          <p:nvPr>
            <p:ph idx="13"/>
          </p:nvPr>
        </p:nvSpPr>
        <p:spPr>
          <a:xfrm>
            <a:off x="837982" y="2434460"/>
            <a:ext cx="3821194" cy="3741787"/>
          </a:xfrm>
        </p:spPr>
        <p:txBody>
          <a:bodyPr vert="horz" lIns="91416" tIns="45708" rIns="91416" bIns="45708" rtlCol="0" anchor="t">
            <a:normAutofit/>
          </a:bodyPr>
          <a:lstStyle/>
          <a:p>
            <a:r>
              <a:rPr lang="en-US" sz="1800" dirty="0">
                <a:solidFill>
                  <a:schemeClr val="tx1"/>
                </a:solidFill>
                <a:latin typeface="Arial" panose="020B0604020202020204" pitchFamily="34" charset="0"/>
                <a:cs typeface="Arial" panose="020B0604020202020204" pitchFamily="34" charset="0"/>
              </a:rPr>
              <a:t>The theme for NAW 2024 is </a:t>
            </a:r>
            <a:r>
              <a:rPr lang="en-US" sz="1800" b="1" dirty="0">
                <a:solidFill>
                  <a:schemeClr val="tx1"/>
                </a:solidFill>
                <a:latin typeface="Arial" panose="020B0604020202020204" pitchFamily="34" charset="0"/>
                <a:cs typeface="Arial" panose="020B0604020202020204" pitchFamily="34" charset="0"/>
              </a:rPr>
              <a:t>“National Apprenticeship Week 2024: Celebrating 10 Years of Engagement, Expansion, and Innovation.” </a:t>
            </a:r>
            <a:r>
              <a:rPr lang="en-US" sz="1800" dirty="0">
                <a:solidFill>
                  <a:schemeClr val="tx1"/>
                </a:solidFill>
                <a:latin typeface="Arial" panose="020B0604020202020204" pitchFamily="34" charset="0"/>
                <a:cs typeface="Arial" panose="020B0604020202020204" pitchFamily="34" charset="0"/>
              </a:rPr>
              <a:t>This theme reflects the transformative power of Registered Apprenticeship and its ability to bring together key national, regional, state, and local stakeholders across the country to meet critical workforce needs.</a:t>
            </a:r>
          </a:p>
        </p:txBody>
      </p:sp>
      <p:sp>
        <p:nvSpPr>
          <p:cNvPr id="4" name="Slide Number Placeholder 3">
            <a:extLst>
              <a:ext uri="{FF2B5EF4-FFF2-40B4-BE49-F238E27FC236}">
                <a16:creationId xmlns:a16="http://schemas.microsoft.com/office/drawing/2014/main" id="{A6DD7A4C-E282-9598-9D3C-36848E4EDE6B}"/>
              </a:ext>
              <a:ext uri="{C183D7F6-B498-43B3-948B-1728B52AA6E4}">
                <adec:decorative xmlns:adec="http://schemas.microsoft.com/office/drawing/2017/decorative" val="1"/>
              </a:ext>
            </a:extLst>
          </p:cNvPr>
          <p:cNvSpPr>
            <a:spLocks noGrp="1"/>
          </p:cNvSpPr>
          <p:nvPr>
            <p:ph type="sldNum" sz="quarter" idx="16"/>
          </p:nvPr>
        </p:nvSpPr>
        <p:spPr>
          <a:xfrm>
            <a:off x="322413" y="6176247"/>
            <a:ext cx="416889" cy="365030"/>
          </a:xfrm>
        </p:spPr>
        <p:txBody>
          <a:bodyPr vert="horz" lIns="91416" tIns="45708" rIns="91416" bIns="45708" rtlCol="0" anchor="ctr">
            <a:normAutofit/>
          </a:bodyPr>
          <a:lstStyle/>
          <a:p>
            <a:pPr defTabSz="914126" eaLnBrk="1" fontAlgn="auto" hangingPunct="1">
              <a:spcBef>
                <a:spcPts val="0"/>
              </a:spcBef>
              <a:spcAft>
                <a:spcPts val="600"/>
              </a:spcAft>
              <a:defRPr/>
            </a:pPr>
            <a:fld id="{D61AABEC-672F-4B68-B914-690DA978312C}" type="slidenum">
              <a:rPr lang="en-US" smtClean="0">
                <a:solidFill>
                  <a:schemeClr val="tx1">
                    <a:lumMod val="65000"/>
                    <a:lumOff val="35000"/>
                  </a:schemeClr>
                </a:solidFill>
                <a:latin typeface="Calibri" panose="020F0502020204030204"/>
              </a:rPr>
              <a:pPr defTabSz="914126" eaLnBrk="1" fontAlgn="auto" hangingPunct="1">
                <a:spcBef>
                  <a:spcPts val="0"/>
                </a:spcBef>
                <a:spcAft>
                  <a:spcPts val="600"/>
                </a:spcAft>
                <a:defRPr/>
              </a:pPr>
              <a:t>2</a:t>
            </a:fld>
            <a:endParaRPr lang="en-US" dirty="0">
              <a:solidFill>
                <a:schemeClr val="tx1">
                  <a:lumMod val="65000"/>
                  <a:lumOff val="35000"/>
                </a:schemeClr>
              </a:solidFill>
              <a:latin typeface="Calibri" panose="020F0502020204030204"/>
            </a:endParaRPr>
          </a:p>
        </p:txBody>
      </p:sp>
    </p:spTree>
    <p:extLst>
      <p:ext uri="{BB962C8B-B14F-4D97-AF65-F5344CB8AC3E}">
        <p14:creationId xmlns:p14="http://schemas.microsoft.com/office/powerpoint/2010/main" val="1884538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D919595-71AD-01DB-13E7-E9F822E197B5}"/>
              </a:ext>
            </a:extLst>
          </p:cNvPr>
          <p:cNvSpPr>
            <a:spLocks noGrp="1"/>
          </p:cNvSpPr>
          <p:nvPr>
            <p:ph type="title"/>
          </p:nvPr>
        </p:nvSpPr>
        <p:spPr>
          <a:xfrm>
            <a:off x="4675405" y="197895"/>
            <a:ext cx="4128127" cy="1260066"/>
          </a:xfrm>
        </p:spPr>
        <p:txBody>
          <a:bodyPr wrap="square" anchor="t">
            <a:noAutofit/>
          </a:bodyPr>
          <a:lstStyle/>
          <a:p>
            <a:r>
              <a:rPr lang="en-US" sz="2800" b="1" cap="all" dirty="0">
                <a:solidFill>
                  <a:schemeClr val="tx1"/>
                </a:solidFill>
                <a:latin typeface="Arial"/>
                <a:cs typeface="Arial"/>
              </a:rPr>
              <a:t>A DECADE OF GROWTH AND DIVERSIFICATION!</a:t>
            </a:r>
            <a:endParaRPr lang="en-US" sz="2800" b="1" cap="all" dirty="0">
              <a:solidFill>
                <a:schemeClr val="tx1"/>
              </a:solidFill>
            </a:endParaRPr>
          </a:p>
        </p:txBody>
      </p:sp>
      <p:pic>
        <p:nvPicPr>
          <p:cNvPr id="9" name="Picture 8" descr="Silhouettes of 5 people jumping in celebration.">
            <a:extLst>
              <a:ext uri="{FF2B5EF4-FFF2-40B4-BE49-F238E27FC236}">
                <a16:creationId xmlns:a16="http://schemas.microsoft.com/office/drawing/2014/main" id="{BE3D8DCA-4313-AE08-92A7-991553FB7904}"/>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 uri="{837473B0-CC2E-450A-ABE3-18F120FF3D39}">
                <a1611:picAttrSrcUrl xmlns:a1611="http://schemas.microsoft.com/office/drawing/2016/11/main" r:id="rId3"/>
              </a:ext>
            </a:extLst>
          </a:blip>
          <a:srcRect l="26436" r="26436"/>
          <a:stretch/>
        </p:blipFill>
        <p:spPr>
          <a:xfrm>
            <a:off x="20" y="10"/>
            <a:ext cx="4233684" cy="6872403"/>
          </a:xfrm>
          <a:prstGeom prst="rect">
            <a:avLst/>
          </a:prstGeom>
          <a:noFill/>
        </p:spPr>
      </p:pic>
      <p:sp>
        <p:nvSpPr>
          <p:cNvPr id="2" name="Content Placeholder 1">
            <a:extLst>
              <a:ext uri="{FF2B5EF4-FFF2-40B4-BE49-F238E27FC236}">
                <a16:creationId xmlns:a16="http://schemas.microsoft.com/office/drawing/2014/main" id="{9D5C55CE-F979-5E15-5D4E-A2EDB5576421}"/>
              </a:ext>
            </a:extLst>
          </p:cNvPr>
          <p:cNvSpPr>
            <a:spLocks noGrp="1"/>
          </p:cNvSpPr>
          <p:nvPr>
            <p:ph idx="13"/>
          </p:nvPr>
        </p:nvSpPr>
        <p:spPr>
          <a:xfrm>
            <a:off x="4502796" y="1521939"/>
            <a:ext cx="7672731" cy="1500914"/>
          </a:xfrm>
        </p:spPr>
        <p:txBody>
          <a:bodyPr vert="horz" lIns="91440" tIns="45720" rIns="91440" bIns="45720" rtlCol="0" anchor="t">
            <a:noAutofit/>
          </a:bodyPr>
          <a:lstStyle/>
          <a:p>
            <a:r>
              <a:rPr lang="en-US" sz="1800" dirty="0">
                <a:solidFill>
                  <a:schemeClr val="tx1"/>
                </a:solidFill>
                <a:latin typeface="+mn-lt"/>
                <a:cs typeface="Calibri"/>
              </a:rPr>
              <a:t>Since its inception in 2014, NAW has helped broaden public awareness of Registered Apprenticeship. The dedicated efforts of these partners working to expand the National Apprenticeship System has led to the following accomplishments over the past 9 years: </a:t>
            </a:r>
          </a:p>
        </p:txBody>
      </p:sp>
      <p:sp>
        <p:nvSpPr>
          <p:cNvPr id="8" name="TextBox 7">
            <a:extLst>
              <a:ext uri="{FF2B5EF4-FFF2-40B4-BE49-F238E27FC236}">
                <a16:creationId xmlns:a16="http://schemas.microsoft.com/office/drawing/2014/main" id="{DF04F379-433B-21BE-5E39-D6010003CF89}"/>
              </a:ext>
            </a:extLst>
          </p:cNvPr>
          <p:cNvSpPr txBox="1"/>
          <p:nvPr/>
        </p:nvSpPr>
        <p:spPr>
          <a:xfrm>
            <a:off x="4506704" y="3022853"/>
            <a:ext cx="7361446" cy="2862322"/>
          </a:xfrm>
          <a:prstGeom prst="rect">
            <a:avLst/>
          </a:prstGeom>
          <a:noFill/>
        </p:spPr>
        <p:txBody>
          <a:bodyPr wrap="square" lIns="91440" tIns="45720" rIns="91440" bIns="45720" anchor="t">
            <a:spAutoFit/>
          </a:bodyPr>
          <a:lstStyle/>
          <a:p>
            <a:pPr marL="285750" indent="-285750">
              <a:buFont typeface="Symbol"/>
              <a:buChar char="•"/>
            </a:pPr>
            <a:r>
              <a:rPr lang="en-US" sz="1800" b="1" dirty="0">
                <a:latin typeface="+mn-lt"/>
                <a:cs typeface="Calibri"/>
              </a:rPr>
              <a:t>Over </a:t>
            </a:r>
            <a:r>
              <a:rPr lang="en-US" sz="1800" b="1" dirty="0">
                <a:solidFill>
                  <a:srgbClr val="C00000"/>
                </a:solidFill>
                <a:latin typeface="+mn-lt"/>
                <a:cs typeface="Calibri"/>
              </a:rPr>
              <a:t>2.4 million new Registered Apprentices</a:t>
            </a:r>
            <a:r>
              <a:rPr lang="en-US" sz="1800" dirty="0">
                <a:solidFill>
                  <a:srgbClr val="C00000"/>
                </a:solidFill>
                <a:latin typeface="+mn-lt"/>
                <a:cs typeface="Calibri"/>
              </a:rPr>
              <a:t> </a:t>
            </a:r>
            <a:r>
              <a:rPr lang="en-US" sz="1800" dirty="0">
                <a:solidFill>
                  <a:schemeClr val="tx2"/>
                </a:solidFill>
                <a:latin typeface="+mn-lt"/>
                <a:cs typeface="Calibri"/>
              </a:rPr>
              <a:t>representing over </a:t>
            </a:r>
            <a:r>
              <a:rPr lang="en-US" sz="1800" dirty="0">
                <a:latin typeface="+mn-lt"/>
                <a:cs typeface="Calibri"/>
              </a:rPr>
              <a:t>90% growth </a:t>
            </a:r>
          </a:p>
          <a:p>
            <a:pPr marL="285750" indent="-285750">
              <a:buFont typeface="Symbol"/>
              <a:buChar char="•"/>
            </a:pPr>
            <a:r>
              <a:rPr lang="en-US" sz="1800" b="1" dirty="0">
                <a:solidFill>
                  <a:srgbClr val="C00000"/>
                </a:solidFill>
                <a:latin typeface="+mn-lt"/>
                <a:cs typeface="Calibri"/>
              </a:rPr>
              <a:t>23,729 new Registered Apprenticeship programs</a:t>
            </a:r>
            <a:r>
              <a:rPr lang="en-US" sz="1800" dirty="0">
                <a:solidFill>
                  <a:srgbClr val="C00000"/>
                </a:solidFill>
                <a:latin typeface="+mn-lt"/>
                <a:cs typeface="Calibri"/>
              </a:rPr>
              <a:t> </a:t>
            </a:r>
          </a:p>
          <a:p>
            <a:pPr marL="285750" indent="-285750">
              <a:buFont typeface="Symbol"/>
              <a:buChar char="•"/>
            </a:pPr>
            <a:r>
              <a:rPr lang="en-US" sz="1800" dirty="0">
                <a:latin typeface="+mn-lt"/>
                <a:cs typeface="Calibri"/>
              </a:rPr>
              <a:t>Increased percentages of active apprentices from underrepresented populations, including </a:t>
            </a:r>
          </a:p>
          <a:p>
            <a:pPr marL="741680" lvl="1" indent="-285750">
              <a:buFont typeface="Symbol"/>
              <a:buChar char="•"/>
            </a:pPr>
            <a:r>
              <a:rPr lang="en-US" b="1" dirty="0">
                <a:solidFill>
                  <a:srgbClr val="C00000"/>
                </a:solidFill>
                <a:latin typeface="+mn-lt"/>
                <a:cs typeface="Calibri"/>
              </a:rPr>
              <a:t>225% more women</a:t>
            </a:r>
          </a:p>
          <a:p>
            <a:pPr marL="741680" lvl="1" indent="-285750">
              <a:buFont typeface="Symbol"/>
              <a:buChar char="•"/>
            </a:pPr>
            <a:r>
              <a:rPr lang="en-US" b="1" dirty="0">
                <a:solidFill>
                  <a:srgbClr val="C00000"/>
                </a:solidFill>
                <a:latin typeface="+mn-lt"/>
                <a:cs typeface="Calibri"/>
              </a:rPr>
              <a:t>97.5% more people representing communities of color </a:t>
            </a:r>
          </a:p>
          <a:p>
            <a:pPr marL="741680" lvl="1" indent="-285750">
              <a:buFont typeface="Symbol"/>
              <a:buChar char="•"/>
            </a:pPr>
            <a:r>
              <a:rPr lang="en-US" b="1" dirty="0">
                <a:solidFill>
                  <a:srgbClr val="C00000"/>
                </a:solidFill>
                <a:latin typeface="+mn-lt"/>
                <a:cs typeface="Calibri"/>
              </a:rPr>
              <a:t>126.9% more young people ages 16 through 24</a:t>
            </a:r>
          </a:p>
          <a:p>
            <a:pPr marL="741680" lvl="1" indent="-285750">
              <a:buFont typeface="Symbol"/>
              <a:buChar char="•"/>
            </a:pPr>
            <a:r>
              <a:rPr lang="en-US" b="1" dirty="0">
                <a:solidFill>
                  <a:srgbClr val="C00000"/>
                </a:solidFill>
                <a:latin typeface="+mn-lt"/>
                <a:cs typeface="Calibri"/>
              </a:rPr>
              <a:t>3,825% more individuals with disabilities</a:t>
            </a:r>
          </a:p>
          <a:p>
            <a:pPr marL="741680" lvl="1" indent="-285750">
              <a:buFont typeface="Symbol"/>
              <a:buChar char="•"/>
            </a:pPr>
            <a:r>
              <a:rPr lang="en-US" b="1" dirty="0">
                <a:solidFill>
                  <a:srgbClr val="C00000"/>
                </a:solidFill>
                <a:latin typeface="+mn-lt"/>
                <a:cs typeface="Calibri"/>
              </a:rPr>
              <a:t>42% more veterans</a:t>
            </a:r>
            <a:endParaRPr lang="en-US" dirty="0">
              <a:solidFill>
                <a:srgbClr val="C00000"/>
              </a:solidFill>
              <a:latin typeface="+mn-lt"/>
              <a:cs typeface="Calibri"/>
            </a:endParaRPr>
          </a:p>
        </p:txBody>
      </p:sp>
      <p:sp>
        <p:nvSpPr>
          <p:cNvPr id="4" name="Slide Number Placeholder 3">
            <a:extLst>
              <a:ext uri="{FF2B5EF4-FFF2-40B4-BE49-F238E27FC236}">
                <a16:creationId xmlns:a16="http://schemas.microsoft.com/office/drawing/2014/main" id="{A6DD7A4C-E282-9598-9D3C-36848E4EDE6B}"/>
              </a:ext>
              <a:ext uri="{C183D7F6-B498-43B3-948B-1728B52AA6E4}">
                <adec:decorative xmlns:adec="http://schemas.microsoft.com/office/drawing/2017/decorative" val="1"/>
              </a:ext>
            </a:extLst>
          </p:cNvPr>
          <p:cNvSpPr>
            <a:spLocks noGrp="1"/>
          </p:cNvSpPr>
          <p:nvPr>
            <p:ph type="sldNum" sz="quarter" idx="16"/>
          </p:nvPr>
        </p:nvSpPr>
        <p:spPr>
          <a:xfrm>
            <a:off x="4675404" y="6051781"/>
            <a:ext cx="352792" cy="365125"/>
          </a:xfrm>
        </p:spPr>
        <p:txBody>
          <a:bodyPr anchor="ctr">
            <a:normAutofit/>
          </a:bodyPr>
          <a:lstStyle/>
          <a:p>
            <a:pPr>
              <a:spcAft>
                <a:spcPts val="600"/>
              </a:spcAft>
            </a:pPr>
            <a:fld id="{D61AABEC-672F-4B68-B914-690DA978312C}" type="slidenum">
              <a:rPr lang="en-US" smtClean="0"/>
              <a:pPr>
                <a:spcAft>
                  <a:spcPts val="600"/>
                </a:spcAft>
              </a:pPr>
              <a:t>3</a:t>
            </a:fld>
            <a:endParaRPr lang="en-US" dirty="0"/>
          </a:p>
        </p:txBody>
      </p:sp>
    </p:spTree>
    <p:extLst>
      <p:ext uri="{BB962C8B-B14F-4D97-AF65-F5344CB8AC3E}">
        <p14:creationId xmlns:p14="http://schemas.microsoft.com/office/powerpoint/2010/main" val="3985836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C9-2A48-DC22-B014-E2153CEA0F15}"/>
              </a:ext>
            </a:extLst>
          </p:cNvPr>
          <p:cNvSpPr>
            <a:spLocks noGrp="1"/>
          </p:cNvSpPr>
          <p:nvPr>
            <p:ph type="title"/>
          </p:nvPr>
        </p:nvSpPr>
        <p:spPr>
          <a:xfrm>
            <a:off x="4552545" y="556052"/>
            <a:ext cx="4290924" cy="480131"/>
          </a:xfrm>
        </p:spPr>
        <p:txBody>
          <a:bodyPr/>
          <a:lstStyle/>
          <a:p>
            <a:r>
              <a:rPr lang="en-US" sz="2800" dirty="0">
                <a:solidFill>
                  <a:schemeClr val="tx1"/>
                </a:solidFill>
              </a:rPr>
              <a:t>DAILY </a:t>
            </a:r>
            <a:r>
              <a:rPr lang="en-US" sz="2800" b="1" dirty="0">
                <a:solidFill>
                  <a:schemeClr val="tx1"/>
                </a:solidFill>
              </a:rPr>
              <a:t>THEMES</a:t>
            </a:r>
          </a:p>
        </p:txBody>
      </p:sp>
      <p:pic>
        <p:nvPicPr>
          <p:cNvPr id="11" name="Picture Placeholder 7" descr="A calendar on top of a flat yellow surface">
            <a:extLst>
              <a:ext uri="{FF2B5EF4-FFF2-40B4-BE49-F238E27FC236}">
                <a16:creationId xmlns:a16="http://schemas.microsoft.com/office/drawing/2014/main" id="{86D77F54-C9FF-A3F2-1429-DB2532918A18}"/>
              </a:ext>
            </a:extLst>
          </p:cNvPr>
          <p:cNvPicPr>
            <a:picLocks noGrp="1" noRot="1" noChangeAspect="1" noMove="1" noResize="1" noEditPoints="1" noAdjustHandles="1" noChangeArrowheads="1" noChangeShapeType="1" noCrop="1"/>
          </p:cNvPicPr>
          <p:nvPr/>
        </p:nvPicPr>
        <p:blipFill rotWithShape="1">
          <a:blip r:embed="rId2" cstate="email">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l="2680" r="56241" b="-1"/>
          <a:stretch/>
        </p:blipFill>
        <p:spPr>
          <a:xfrm>
            <a:off x="20" y="10"/>
            <a:ext cx="4220462" cy="6857990"/>
          </a:xfrm>
          <a:prstGeom prst="rect">
            <a:avLst/>
          </a:prstGeom>
          <a:noFill/>
        </p:spPr>
      </p:pic>
      <p:sp>
        <p:nvSpPr>
          <p:cNvPr id="8" name="Content Placeholder 7">
            <a:extLst>
              <a:ext uri="{FF2B5EF4-FFF2-40B4-BE49-F238E27FC236}">
                <a16:creationId xmlns:a16="http://schemas.microsoft.com/office/drawing/2014/main" id="{58451BBA-9872-462C-950A-407FB3BA68A0}"/>
              </a:ext>
            </a:extLst>
          </p:cNvPr>
          <p:cNvSpPr>
            <a:spLocks noGrp="1"/>
          </p:cNvSpPr>
          <p:nvPr>
            <p:ph idx="12"/>
          </p:nvPr>
        </p:nvSpPr>
        <p:spPr>
          <a:xfrm>
            <a:off x="4552545" y="1448002"/>
            <a:ext cx="7091464" cy="4631785"/>
          </a:xfrm>
        </p:spPr>
        <p:txBody>
          <a:bodyPr vert="horz" lIns="91440" tIns="45720" rIns="91440" bIns="45720" rtlCol="0" anchor="t">
            <a:noAutofit/>
          </a:bodyPr>
          <a:lstStyle/>
          <a:p>
            <a:r>
              <a:rPr lang="en-US" sz="1800" b="1" dirty="0">
                <a:solidFill>
                  <a:schemeClr val="tx1"/>
                </a:solidFill>
                <a:latin typeface="Arial"/>
                <a:cs typeface="Arial"/>
              </a:rPr>
              <a:t>Monday, November 18</a:t>
            </a:r>
            <a:br>
              <a:rPr lang="en-US" sz="1800" dirty="0">
                <a:solidFill>
                  <a:schemeClr val="tx1"/>
                </a:solidFill>
              </a:rPr>
            </a:br>
            <a:r>
              <a:rPr lang="en-US" sz="1800" dirty="0">
                <a:solidFill>
                  <a:schemeClr val="tx1"/>
                </a:solidFill>
                <a:latin typeface="Arial"/>
                <a:cs typeface="Arial"/>
              </a:rPr>
              <a:t>Youth and Young People Apprenticeship Day</a:t>
            </a:r>
          </a:p>
          <a:p>
            <a:r>
              <a:rPr lang="en-US" sz="1800" b="1" dirty="0">
                <a:solidFill>
                  <a:schemeClr val="tx1"/>
                </a:solidFill>
                <a:latin typeface="Arial"/>
                <a:cs typeface="Arial"/>
              </a:rPr>
              <a:t>Tuesday, November 19</a:t>
            </a:r>
            <a:br>
              <a:rPr lang="en-US" sz="1800" dirty="0">
                <a:solidFill>
                  <a:schemeClr val="tx1"/>
                </a:solidFill>
              </a:rPr>
            </a:br>
            <a:r>
              <a:rPr lang="en-US" sz="1800" dirty="0">
                <a:solidFill>
                  <a:schemeClr val="tx1"/>
                </a:solidFill>
                <a:latin typeface="Arial"/>
                <a:cs typeface="Arial"/>
              </a:rPr>
              <a:t>Registered Apprenticeship in New and Emerging Industries and Around the Globe</a:t>
            </a:r>
          </a:p>
          <a:p>
            <a:r>
              <a:rPr lang="en-US" sz="1800" b="1" dirty="0">
                <a:solidFill>
                  <a:schemeClr val="tx1"/>
                </a:solidFill>
                <a:latin typeface="Arial"/>
                <a:cs typeface="Arial"/>
              </a:rPr>
              <a:t>Wednesday, November 20</a:t>
            </a:r>
            <a:br>
              <a:rPr lang="en-US" sz="1800" dirty="0">
                <a:solidFill>
                  <a:schemeClr val="tx1"/>
                </a:solidFill>
              </a:rPr>
            </a:br>
            <a:r>
              <a:rPr lang="en-US" sz="1800" dirty="0">
                <a:solidFill>
                  <a:schemeClr val="tx1"/>
                </a:solidFill>
                <a:latin typeface="Arial"/>
                <a:cs typeface="Arial"/>
              </a:rPr>
              <a:t>Expanding Registered Apprenticeship to Underserved Populations</a:t>
            </a:r>
          </a:p>
          <a:p>
            <a:r>
              <a:rPr lang="en-US" sz="1800" b="1" dirty="0">
                <a:solidFill>
                  <a:schemeClr val="tx1"/>
                </a:solidFill>
                <a:latin typeface="Arial"/>
                <a:cs typeface="Arial"/>
              </a:rPr>
              <a:t>Thursday, November 21</a:t>
            </a:r>
            <a:br>
              <a:rPr lang="en-US" sz="1800" dirty="0">
                <a:solidFill>
                  <a:schemeClr val="tx1"/>
                </a:solidFill>
              </a:rPr>
            </a:br>
            <a:r>
              <a:rPr lang="en-US" sz="1800" dirty="0">
                <a:solidFill>
                  <a:schemeClr val="tx1"/>
                </a:solidFill>
                <a:latin typeface="Arial"/>
                <a:cs typeface="Arial"/>
              </a:rPr>
              <a:t>Women in Apprenticeship</a:t>
            </a:r>
          </a:p>
          <a:p>
            <a:r>
              <a:rPr lang="en-US" sz="1800" b="1" dirty="0">
                <a:solidFill>
                  <a:schemeClr val="tx1"/>
                </a:solidFill>
                <a:latin typeface="Arial"/>
                <a:cs typeface="Arial"/>
              </a:rPr>
              <a:t>Friday, November 22</a:t>
            </a:r>
            <a:br>
              <a:rPr lang="en-US" sz="1800" dirty="0">
                <a:solidFill>
                  <a:schemeClr val="tx1"/>
                </a:solidFill>
              </a:rPr>
            </a:br>
            <a:r>
              <a:rPr lang="en-US" sz="1800" dirty="0">
                <a:solidFill>
                  <a:schemeClr val="tx1"/>
                </a:solidFill>
                <a:latin typeface="Arial"/>
                <a:cs typeface="Arial"/>
              </a:rPr>
              <a:t>Federal Apprenticeship and Veterans in Apprenticeship</a:t>
            </a:r>
          </a:p>
        </p:txBody>
      </p:sp>
      <p:sp>
        <p:nvSpPr>
          <p:cNvPr id="3" name="Slide Number Placeholder 2">
            <a:extLst>
              <a:ext uri="{FF2B5EF4-FFF2-40B4-BE49-F238E27FC236}">
                <a16:creationId xmlns:a16="http://schemas.microsoft.com/office/drawing/2014/main" id="{B56C0C5E-3DC8-09A4-CA5B-0E79F4F45AF3}"/>
              </a:ext>
              <a:ext uri="{C183D7F6-B498-43B3-948B-1728B52AA6E4}">
                <adec:decorative xmlns:adec="http://schemas.microsoft.com/office/drawing/2017/decorative" val="1"/>
              </a:ext>
            </a:extLst>
          </p:cNvPr>
          <p:cNvSpPr>
            <a:spLocks noGrp="1"/>
          </p:cNvSpPr>
          <p:nvPr>
            <p:ph type="sldNum" sz="quarter" idx="13"/>
          </p:nvPr>
        </p:nvSpPr>
        <p:spPr>
          <a:xfrm>
            <a:off x="4552545" y="6301948"/>
            <a:ext cx="352792" cy="365125"/>
          </a:xfrm>
        </p:spPr>
        <p:txBody>
          <a:bodyPr/>
          <a:lstStyle/>
          <a:p>
            <a:fld id="{D61AABEC-672F-4B68-B914-690DA978312C}" type="slidenum">
              <a:rPr lang="en-US" smtClean="0"/>
              <a:pPr/>
              <a:t>4</a:t>
            </a:fld>
            <a:endParaRPr lang="en-US" dirty="0"/>
          </a:p>
        </p:txBody>
      </p:sp>
    </p:spTree>
    <p:extLst>
      <p:ext uri="{BB962C8B-B14F-4D97-AF65-F5344CB8AC3E}">
        <p14:creationId xmlns:p14="http://schemas.microsoft.com/office/powerpoint/2010/main" val="36620716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02DC9-2A48-DC22-B014-E2153CEA0F15}"/>
              </a:ext>
            </a:extLst>
          </p:cNvPr>
          <p:cNvSpPr>
            <a:spLocks noGrp="1"/>
          </p:cNvSpPr>
          <p:nvPr>
            <p:ph type="title"/>
          </p:nvPr>
        </p:nvSpPr>
        <p:spPr/>
        <p:txBody>
          <a:bodyPr/>
          <a:lstStyle/>
          <a:p>
            <a:r>
              <a:rPr lang="en-US" sz="2800" dirty="0">
                <a:solidFill>
                  <a:schemeClr val="tx1"/>
                </a:solidFill>
              </a:rPr>
              <a:t>HERE’S HOW YOU CAN </a:t>
            </a:r>
            <a:r>
              <a:rPr lang="en-US" sz="2800" b="1" dirty="0">
                <a:solidFill>
                  <a:schemeClr val="tx1"/>
                </a:solidFill>
              </a:rPr>
              <a:t>GET INVOLVED</a:t>
            </a:r>
          </a:p>
        </p:txBody>
      </p:sp>
      <p:pic>
        <p:nvPicPr>
          <p:cNvPr id="6" name="Picture 5" descr="A graphic numbered 1 to 5 showing the progression from left to right.">
            <a:extLst>
              <a:ext uri="{FF2B5EF4-FFF2-40B4-BE49-F238E27FC236}">
                <a16:creationId xmlns:a16="http://schemas.microsoft.com/office/drawing/2014/main" id="{86A68570-1E56-6FEB-0186-72E961333A9C}"/>
              </a:ext>
            </a:extLst>
          </p:cNvPr>
          <p:cNvPicPr>
            <a:picLocks noGrp="1" noRot="1" noChangeAspect="1" noMove="1" noResize="1" noEditPoints="1" noAdjustHandles="1" noChangeArrowheads="1" noChangeShapeType="1" noCrop="1"/>
          </p:cNvPicPr>
          <p:nvPr/>
        </p:nvPicPr>
        <p:blipFill>
          <a:blip r:embed="rId2" cstate="email">
            <a:extLst>
              <a:ext uri="{28A0092B-C50C-407E-A947-70E740481C1C}">
                <a14:useLocalDpi xmlns:a14="http://schemas.microsoft.com/office/drawing/2010/main"/>
              </a:ext>
            </a:extLst>
          </a:blip>
          <a:srcRect/>
          <a:stretch/>
        </p:blipFill>
        <p:spPr>
          <a:xfrm>
            <a:off x="390893" y="1932518"/>
            <a:ext cx="11369921" cy="3773830"/>
          </a:xfrm>
          <a:prstGeom prst="rect">
            <a:avLst/>
          </a:prstGeom>
        </p:spPr>
      </p:pic>
      <p:sp>
        <p:nvSpPr>
          <p:cNvPr id="7" name="TextBox 6">
            <a:extLst>
              <a:ext uri="{FF2B5EF4-FFF2-40B4-BE49-F238E27FC236}">
                <a16:creationId xmlns:a16="http://schemas.microsoft.com/office/drawing/2014/main" id="{B2D4BEA3-C8F7-4299-B418-8BE245B0CF2F}"/>
              </a:ext>
            </a:extLst>
          </p:cNvPr>
          <p:cNvSpPr txBox="1"/>
          <p:nvPr/>
        </p:nvSpPr>
        <p:spPr>
          <a:xfrm>
            <a:off x="610239" y="3000572"/>
            <a:ext cx="1531935" cy="492315"/>
          </a:xfrm>
          <a:prstGeom prst="rect">
            <a:avLst/>
          </a:prstGeom>
          <a:noFill/>
        </p:spPr>
        <p:txBody>
          <a:bodyPr wrap="square" lIns="91416" tIns="45708" rIns="91416" bIns="45708" rtlCol="0" anchor="t">
            <a:spAutoFit/>
          </a:bodyPr>
          <a:lstStyle/>
          <a:p>
            <a:pPr algn="ctr" defTabSz="913607" eaLnBrk="0" fontAlgn="base" hangingPunct="0">
              <a:spcBef>
                <a:spcPct val="0"/>
              </a:spcBef>
              <a:spcAft>
                <a:spcPct val="0"/>
              </a:spcAft>
            </a:pPr>
            <a:r>
              <a:rPr lang="en-US" sz="1300" b="1" dirty="0">
                <a:latin typeface="Arial"/>
                <a:ea typeface="Segoe UI Historic"/>
                <a:cs typeface="Arial"/>
              </a:rPr>
              <a:t>Spread </a:t>
            </a:r>
            <a:br>
              <a:rPr lang="en-US" sz="1300" b="1" dirty="0">
                <a:latin typeface="Arial" panose="020B0604020202020204" pitchFamily="34" charset="0"/>
                <a:ea typeface="Segoe UI Historic" panose="020B0502040204020203" pitchFamily="34" charset="0"/>
                <a:cs typeface="Arial" panose="020B0604020202020204" pitchFamily="34" charset="0"/>
              </a:rPr>
            </a:br>
            <a:r>
              <a:rPr lang="en-US" sz="1300" b="1" dirty="0">
                <a:latin typeface="Arial"/>
                <a:ea typeface="Segoe UI Historic"/>
                <a:cs typeface="Arial"/>
              </a:rPr>
              <a:t>The Word</a:t>
            </a:r>
          </a:p>
        </p:txBody>
      </p:sp>
      <p:sp>
        <p:nvSpPr>
          <p:cNvPr id="10" name="TextBox 9">
            <a:extLst>
              <a:ext uri="{FF2B5EF4-FFF2-40B4-BE49-F238E27FC236}">
                <a16:creationId xmlns:a16="http://schemas.microsoft.com/office/drawing/2014/main" id="{BC8D4BF8-8999-ADA5-9016-76AADFDE33CC}"/>
              </a:ext>
            </a:extLst>
          </p:cNvPr>
          <p:cNvSpPr txBox="1"/>
          <p:nvPr/>
        </p:nvSpPr>
        <p:spPr>
          <a:xfrm>
            <a:off x="610237" y="3692012"/>
            <a:ext cx="1531936" cy="938475"/>
          </a:xfrm>
          <a:prstGeom prst="rect">
            <a:avLst/>
          </a:prstGeom>
          <a:noFill/>
        </p:spPr>
        <p:txBody>
          <a:bodyPr wrap="square" lIns="91416" tIns="45708" rIns="91416" bIns="45708" rtlCol="0" anchor="t">
            <a:spAutoFit/>
          </a:bodyPr>
          <a:lstStyle/>
          <a:p>
            <a:pPr algn="ctr" defTabSz="913607" eaLnBrk="0" fontAlgn="base" hangingPunct="0">
              <a:spcBef>
                <a:spcPct val="0"/>
              </a:spcBef>
              <a:spcAft>
                <a:spcPct val="0"/>
              </a:spcAft>
            </a:pPr>
            <a:r>
              <a:rPr lang="en-US" sz="1100" dirty="0">
                <a:latin typeface="Arial"/>
                <a:cs typeface="Arial"/>
              </a:rPr>
              <a:t>Share information about NAW and encourage your stakeholders to get involved.</a:t>
            </a:r>
          </a:p>
        </p:txBody>
      </p:sp>
      <p:sp>
        <p:nvSpPr>
          <p:cNvPr id="9" name="TextBox 8">
            <a:extLst>
              <a:ext uri="{FF2B5EF4-FFF2-40B4-BE49-F238E27FC236}">
                <a16:creationId xmlns:a16="http://schemas.microsoft.com/office/drawing/2014/main" id="{17E5216D-FBDD-F568-08CB-FFB07DA7E73F}"/>
              </a:ext>
            </a:extLst>
          </p:cNvPr>
          <p:cNvSpPr txBox="1"/>
          <p:nvPr/>
        </p:nvSpPr>
        <p:spPr>
          <a:xfrm>
            <a:off x="2972880" y="3000572"/>
            <a:ext cx="1531935" cy="492315"/>
          </a:xfrm>
          <a:prstGeom prst="rect">
            <a:avLst/>
          </a:prstGeom>
          <a:noFill/>
        </p:spPr>
        <p:txBody>
          <a:bodyPr wrap="square" lIns="91416" tIns="45708" rIns="91416" bIns="45708" rtlCol="0" anchor="t">
            <a:spAutoFit/>
          </a:bodyPr>
          <a:lstStyle/>
          <a:p>
            <a:pPr algn="ctr" defTabSz="913607" eaLnBrk="0" fontAlgn="base" hangingPunct="0">
              <a:spcBef>
                <a:spcPct val="0"/>
              </a:spcBef>
              <a:spcAft>
                <a:spcPct val="0"/>
              </a:spcAft>
            </a:pPr>
            <a:r>
              <a:rPr lang="en-US" sz="1300" b="1" dirty="0">
                <a:solidFill>
                  <a:srgbClr val="000000"/>
                </a:solidFill>
                <a:latin typeface="Arial"/>
                <a:ea typeface="Segoe UI Historic"/>
                <a:cs typeface="Arial"/>
              </a:rPr>
              <a:t>Find An Event </a:t>
            </a:r>
            <a:br>
              <a:rPr lang="en-US" sz="1300" b="1" dirty="0">
                <a:solidFill>
                  <a:srgbClr val="000000"/>
                </a:solidFill>
                <a:latin typeface="Arial" panose="020B0604020202020204" pitchFamily="34" charset="0"/>
                <a:ea typeface="Segoe UI Historic" panose="020B0502040204020203" pitchFamily="34" charset="0"/>
                <a:cs typeface="Arial" panose="020B0604020202020204" pitchFamily="34" charset="0"/>
              </a:rPr>
            </a:br>
            <a:r>
              <a:rPr lang="en-US" sz="1300" b="1" dirty="0">
                <a:solidFill>
                  <a:srgbClr val="000000"/>
                </a:solidFill>
                <a:latin typeface="Arial"/>
                <a:ea typeface="Segoe UI Historic"/>
                <a:cs typeface="Arial"/>
              </a:rPr>
              <a:t>Near You</a:t>
            </a:r>
          </a:p>
        </p:txBody>
      </p:sp>
      <p:sp>
        <p:nvSpPr>
          <p:cNvPr id="13" name="TextBox 12">
            <a:extLst>
              <a:ext uri="{FF2B5EF4-FFF2-40B4-BE49-F238E27FC236}">
                <a16:creationId xmlns:a16="http://schemas.microsoft.com/office/drawing/2014/main" id="{65194318-232A-72A6-A8F3-1E6BB70CFDAF}"/>
              </a:ext>
            </a:extLst>
          </p:cNvPr>
          <p:cNvSpPr txBox="1"/>
          <p:nvPr/>
        </p:nvSpPr>
        <p:spPr>
          <a:xfrm>
            <a:off x="2972879" y="3689005"/>
            <a:ext cx="1531937" cy="938475"/>
          </a:xfrm>
          <a:prstGeom prst="rect">
            <a:avLst/>
          </a:prstGeom>
          <a:noFill/>
        </p:spPr>
        <p:txBody>
          <a:bodyPr wrap="square" lIns="45720" tIns="45708" rIns="45720" bIns="45708" rtlCol="0" anchor="t">
            <a:noAutofit/>
          </a:bodyPr>
          <a:lstStyle/>
          <a:p>
            <a:pPr algn="ctr" defTabSz="913607" eaLnBrk="0" fontAlgn="base" hangingPunct="0">
              <a:spcBef>
                <a:spcPct val="0"/>
              </a:spcBef>
              <a:spcAft>
                <a:spcPct val="0"/>
              </a:spcAft>
            </a:pPr>
            <a:r>
              <a:rPr lang="en-US" sz="1100" dirty="0">
                <a:solidFill>
                  <a:srgbClr val="000000"/>
                </a:solidFill>
                <a:latin typeface="Arial"/>
                <a:cs typeface="Arial"/>
              </a:rPr>
              <a:t>Use our </a:t>
            </a:r>
            <a:br>
              <a:rPr lang="en-US" sz="1100" dirty="0">
                <a:solidFill>
                  <a:srgbClr val="000000"/>
                </a:solidFill>
                <a:latin typeface="Arial" panose="020B0604020202020204" pitchFamily="34" charset="0"/>
                <a:cs typeface="Arial" panose="020B0604020202020204" pitchFamily="34" charset="0"/>
              </a:rPr>
            </a:br>
            <a:r>
              <a:rPr lang="en-US" sz="1100" dirty="0">
                <a:solidFill>
                  <a:srgbClr val="000000"/>
                </a:solidFill>
                <a:latin typeface="Arial"/>
                <a:cs typeface="Arial"/>
              </a:rPr>
              <a:t>interactive </a:t>
            </a:r>
          </a:p>
          <a:p>
            <a:pPr algn="ctr" defTabSz="913607" eaLnBrk="0" fontAlgn="base" hangingPunct="0">
              <a:spcBef>
                <a:spcPct val="0"/>
              </a:spcBef>
              <a:spcAft>
                <a:spcPct val="0"/>
              </a:spcAft>
            </a:pPr>
            <a:r>
              <a:rPr lang="en-US" sz="1100" dirty="0">
                <a:solidFill>
                  <a:srgbClr val="000000"/>
                </a:solidFill>
                <a:latin typeface="Arial"/>
                <a:cs typeface="Arial"/>
              </a:rPr>
              <a:t>NAW map </a:t>
            </a:r>
            <a:br>
              <a:rPr lang="en-US" sz="1100" dirty="0">
                <a:solidFill>
                  <a:srgbClr val="000000"/>
                </a:solidFill>
                <a:latin typeface="Arial" panose="020B0604020202020204" pitchFamily="34" charset="0"/>
                <a:cs typeface="Arial" panose="020B0604020202020204" pitchFamily="34" charset="0"/>
              </a:rPr>
            </a:br>
            <a:r>
              <a:rPr lang="en-US" sz="1100" dirty="0">
                <a:solidFill>
                  <a:srgbClr val="000000"/>
                </a:solidFill>
                <a:latin typeface="Arial"/>
                <a:cs typeface="Arial"/>
              </a:rPr>
              <a:t>to find an event near you to participate in.</a:t>
            </a:r>
            <a:endParaRPr lang="en-US" sz="1100" dirty="0">
              <a:solidFill>
                <a:srgbClr val="000000"/>
              </a:solidFill>
              <a:latin typeface="Arial"/>
              <a:ea typeface="Segoe UI Historic" panose="020B0502040204020203" pitchFamily="34" charset="0"/>
              <a:cs typeface="Arial"/>
            </a:endParaRPr>
          </a:p>
        </p:txBody>
      </p:sp>
      <p:sp>
        <p:nvSpPr>
          <p:cNvPr id="15" name="TextBox 14">
            <a:extLst>
              <a:ext uri="{FF2B5EF4-FFF2-40B4-BE49-F238E27FC236}">
                <a16:creationId xmlns:a16="http://schemas.microsoft.com/office/drawing/2014/main" id="{C8CAD000-1454-1529-478A-86082A7829D7}"/>
              </a:ext>
            </a:extLst>
          </p:cNvPr>
          <p:cNvSpPr txBox="1"/>
          <p:nvPr/>
        </p:nvSpPr>
        <p:spPr>
          <a:xfrm>
            <a:off x="5325219" y="3000572"/>
            <a:ext cx="1531935" cy="492315"/>
          </a:xfrm>
          <a:prstGeom prst="rect">
            <a:avLst/>
          </a:prstGeom>
          <a:noFill/>
        </p:spPr>
        <p:txBody>
          <a:bodyPr wrap="square" lIns="91416" tIns="45708" rIns="91416" bIns="45708" rtlCol="0" anchor="t">
            <a:spAutoFit/>
          </a:bodyPr>
          <a:lstStyle/>
          <a:p>
            <a:pPr algn="ctr" defTabSz="913607" eaLnBrk="0" fontAlgn="base" hangingPunct="0">
              <a:spcBef>
                <a:spcPct val="0"/>
              </a:spcBef>
              <a:spcAft>
                <a:spcPct val="0"/>
              </a:spcAft>
            </a:pPr>
            <a:r>
              <a:rPr lang="en-US" sz="1300" b="1" dirty="0">
                <a:solidFill>
                  <a:srgbClr val="000000"/>
                </a:solidFill>
                <a:latin typeface="Arial"/>
                <a:ea typeface="Segoe UI Historic"/>
                <a:cs typeface="Arial"/>
              </a:rPr>
              <a:t>Host </a:t>
            </a:r>
            <a:br>
              <a:rPr lang="en-US" sz="1300" b="1" dirty="0">
                <a:solidFill>
                  <a:srgbClr val="000000"/>
                </a:solidFill>
                <a:latin typeface="Arial" panose="020B0604020202020204" pitchFamily="34" charset="0"/>
                <a:ea typeface="Segoe UI Historic" panose="020B0502040204020203" pitchFamily="34" charset="0"/>
                <a:cs typeface="Arial" panose="020B0604020202020204" pitchFamily="34" charset="0"/>
              </a:rPr>
            </a:br>
            <a:r>
              <a:rPr lang="en-US" sz="1300" b="1" dirty="0">
                <a:solidFill>
                  <a:srgbClr val="000000"/>
                </a:solidFill>
                <a:latin typeface="Arial"/>
                <a:ea typeface="Segoe UI Historic"/>
                <a:cs typeface="Arial"/>
              </a:rPr>
              <a:t>An Event</a:t>
            </a:r>
          </a:p>
        </p:txBody>
      </p:sp>
      <p:sp>
        <p:nvSpPr>
          <p:cNvPr id="14" name="TextBox 13">
            <a:extLst>
              <a:ext uri="{FF2B5EF4-FFF2-40B4-BE49-F238E27FC236}">
                <a16:creationId xmlns:a16="http://schemas.microsoft.com/office/drawing/2014/main" id="{3BC29D12-54F1-BE9C-A214-1B2859A858E1}"/>
              </a:ext>
            </a:extLst>
          </p:cNvPr>
          <p:cNvSpPr txBox="1"/>
          <p:nvPr/>
        </p:nvSpPr>
        <p:spPr>
          <a:xfrm>
            <a:off x="5247957" y="3686000"/>
            <a:ext cx="1640651" cy="1107971"/>
          </a:xfrm>
          <a:prstGeom prst="rect">
            <a:avLst/>
          </a:prstGeom>
          <a:noFill/>
        </p:spPr>
        <p:txBody>
          <a:bodyPr wrap="square" lIns="45720" tIns="45708" rIns="45720" bIns="45708" rtlCol="0" anchor="t">
            <a:noAutofit/>
          </a:bodyPr>
          <a:lstStyle/>
          <a:p>
            <a:pPr algn="ctr" defTabSz="913607" eaLnBrk="0" fontAlgn="base" hangingPunct="0">
              <a:spcBef>
                <a:spcPct val="0"/>
              </a:spcBef>
              <a:spcAft>
                <a:spcPct val="0"/>
              </a:spcAft>
            </a:pPr>
            <a:r>
              <a:rPr lang="en-US" sz="1100" dirty="0">
                <a:solidFill>
                  <a:srgbClr val="000000"/>
                </a:solidFill>
                <a:latin typeface="Arial"/>
                <a:cs typeface="Arial"/>
              </a:rPr>
              <a:t>Help plan and promote NAW events, and </a:t>
            </a:r>
            <a:br>
              <a:rPr lang="en-US" sz="1100" dirty="0">
                <a:solidFill>
                  <a:srgbClr val="000000"/>
                </a:solidFill>
                <a:latin typeface="Arial" panose="020B0604020202020204" pitchFamily="34" charset="0"/>
                <a:cs typeface="Arial" panose="020B0604020202020204" pitchFamily="34" charset="0"/>
              </a:rPr>
            </a:br>
            <a:r>
              <a:rPr lang="en-US" sz="1100" dirty="0">
                <a:solidFill>
                  <a:srgbClr val="000000"/>
                </a:solidFill>
                <a:latin typeface="Arial"/>
                <a:cs typeface="Arial"/>
              </a:rPr>
              <a:t>don’t forget to submit details </a:t>
            </a:r>
            <a:br>
              <a:rPr lang="en-US" sz="1100" dirty="0">
                <a:solidFill>
                  <a:srgbClr val="000000"/>
                </a:solidFill>
                <a:latin typeface="Arial" panose="020B0604020202020204" pitchFamily="34" charset="0"/>
                <a:cs typeface="Arial" panose="020B0604020202020204" pitchFamily="34" charset="0"/>
              </a:rPr>
            </a:br>
            <a:r>
              <a:rPr lang="en-US" sz="1100" dirty="0">
                <a:solidFill>
                  <a:srgbClr val="000000"/>
                </a:solidFill>
                <a:latin typeface="Arial"/>
                <a:cs typeface="Arial"/>
              </a:rPr>
              <a:t>on the </a:t>
            </a:r>
            <a:br>
              <a:rPr lang="en-US" sz="1100" dirty="0">
                <a:solidFill>
                  <a:srgbClr val="000000"/>
                </a:solidFill>
                <a:latin typeface="Arial" panose="020B0604020202020204" pitchFamily="34" charset="0"/>
                <a:cs typeface="Arial" panose="020B0604020202020204" pitchFamily="34" charset="0"/>
              </a:rPr>
            </a:br>
            <a:r>
              <a:rPr lang="en-US" sz="1100" dirty="0">
                <a:solidFill>
                  <a:srgbClr val="000000"/>
                </a:solidFill>
                <a:latin typeface="Arial"/>
                <a:cs typeface="Arial"/>
              </a:rPr>
              <a:t>NAW website. </a:t>
            </a:r>
            <a:endParaRPr lang="en-US" sz="1100" dirty="0">
              <a:solidFill>
                <a:srgbClr val="000000"/>
              </a:solidFill>
              <a:latin typeface="Arial"/>
              <a:ea typeface="Segoe UI Historic" panose="020B0502040204020203" pitchFamily="34" charset="0"/>
              <a:cs typeface="Arial"/>
            </a:endParaRPr>
          </a:p>
        </p:txBody>
      </p:sp>
      <p:sp>
        <p:nvSpPr>
          <p:cNvPr id="11" name="TextBox 10">
            <a:extLst>
              <a:ext uri="{FF2B5EF4-FFF2-40B4-BE49-F238E27FC236}">
                <a16:creationId xmlns:a16="http://schemas.microsoft.com/office/drawing/2014/main" id="{CA0B3C50-02B8-E2F1-CCEA-646856D850E7}"/>
              </a:ext>
            </a:extLst>
          </p:cNvPr>
          <p:cNvSpPr txBox="1"/>
          <p:nvPr/>
        </p:nvSpPr>
        <p:spPr>
          <a:xfrm>
            <a:off x="7655335" y="3000572"/>
            <a:ext cx="1531935" cy="492315"/>
          </a:xfrm>
          <a:prstGeom prst="rect">
            <a:avLst/>
          </a:prstGeom>
          <a:noFill/>
        </p:spPr>
        <p:txBody>
          <a:bodyPr wrap="square" lIns="91416" tIns="45708" rIns="91416" bIns="45708" rtlCol="0" anchor="t">
            <a:spAutoFit/>
          </a:bodyPr>
          <a:lstStyle/>
          <a:p>
            <a:pPr algn="ctr" defTabSz="913607" eaLnBrk="0" fontAlgn="base" hangingPunct="0">
              <a:spcBef>
                <a:spcPct val="0"/>
              </a:spcBef>
              <a:spcAft>
                <a:spcPct val="0"/>
              </a:spcAft>
            </a:pPr>
            <a:r>
              <a:rPr lang="en-US" sz="1300" b="1" dirty="0">
                <a:solidFill>
                  <a:srgbClr val="000000"/>
                </a:solidFill>
                <a:latin typeface="Arial"/>
                <a:ea typeface="Segoe UI Historic"/>
                <a:cs typeface="Arial"/>
              </a:rPr>
              <a:t>Submit Proclamations</a:t>
            </a:r>
            <a:endParaRPr lang="en-US" sz="1300" b="1" dirty="0">
              <a:solidFill>
                <a:srgbClr val="000000"/>
              </a:solidFill>
              <a:latin typeface="Arial" panose="020B0604020202020204" pitchFamily="34" charset="0"/>
              <a:ea typeface="Segoe UI Historic" panose="020B0502040204020203" pitchFamily="34" charset="0"/>
              <a:cs typeface="Arial" panose="020B0604020202020204" pitchFamily="34" charset="0"/>
            </a:endParaRPr>
          </a:p>
        </p:txBody>
      </p:sp>
      <p:sp>
        <p:nvSpPr>
          <p:cNvPr id="12" name="TextBox 11">
            <a:extLst>
              <a:ext uri="{FF2B5EF4-FFF2-40B4-BE49-F238E27FC236}">
                <a16:creationId xmlns:a16="http://schemas.microsoft.com/office/drawing/2014/main" id="{4356586E-DB7E-AE03-16CD-294E16C6E7C6}"/>
              </a:ext>
            </a:extLst>
          </p:cNvPr>
          <p:cNvSpPr txBox="1"/>
          <p:nvPr/>
        </p:nvSpPr>
        <p:spPr>
          <a:xfrm>
            <a:off x="7610599" y="3684998"/>
            <a:ext cx="1640651" cy="1107707"/>
          </a:xfrm>
          <a:prstGeom prst="rect">
            <a:avLst/>
          </a:prstGeom>
          <a:noFill/>
        </p:spPr>
        <p:txBody>
          <a:bodyPr wrap="square" lIns="91416" tIns="45708" rIns="91416" bIns="45708" rtlCol="0" anchor="t">
            <a:spAutoFit/>
          </a:bodyPr>
          <a:lstStyle/>
          <a:p>
            <a:pPr algn="ctr" defTabSz="913607" eaLnBrk="0" fontAlgn="base" hangingPunct="0">
              <a:spcBef>
                <a:spcPct val="0"/>
              </a:spcBef>
              <a:spcAft>
                <a:spcPct val="0"/>
              </a:spcAft>
            </a:pPr>
            <a:r>
              <a:rPr lang="en-US" sz="1100">
                <a:solidFill>
                  <a:srgbClr val="000000"/>
                </a:solidFill>
                <a:latin typeface="Arial"/>
                <a:cs typeface="Arial"/>
              </a:rPr>
              <a:t>Connect with local and state government, industry and educators</a:t>
            </a:r>
            <a:br>
              <a:rPr lang="en-US" sz="1100">
                <a:latin typeface="Arial" panose="020B0604020202020204" pitchFamily="34" charset="0"/>
                <a:cs typeface="Arial" panose="020B0604020202020204" pitchFamily="34" charset="0"/>
              </a:rPr>
            </a:br>
            <a:r>
              <a:rPr lang="en-US" sz="1100">
                <a:solidFill>
                  <a:srgbClr val="000000"/>
                </a:solidFill>
                <a:latin typeface="Arial"/>
                <a:cs typeface="Arial"/>
              </a:rPr>
              <a:t>and encourage them to support National Apprenticeship Week.  </a:t>
            </a:r>
          </a:p>
        </p:txBody>
      </p:sp>
      <p:sp>
        <p:nvSpPr>
          <p:cNvPr id="16" name="TextBox 15">
            <a:extLst>
              <a:ext uri="{FF2B5EF4-FFF2-40B4-BE49-F238E27FC236}">
                <a16:creationId xmlns:a16="http://schemas.microsoft.com/office/drawing/2014/main" id="{59C4DDB5-B44A-5252-2345-45CDC7F0A9EB}"/>
              </a:ext>
            </a:extLst>
          </p:cNvPr>
          <p:cNvSpPr txBox="1"/>
          <p:nvPr/>
        </p:nvSpPr>
        <p:spPr>
          <a:xfrm>
            <a:off x="10026894" y="3001074"/>
            <a:ext cx="1531935" cy="492315"/>
          </a:xfrm>
          <a:prstGeom prst="rect">
            <a:avLst/>
          </a:prstGeom>
          <a:noFill/>
        </p:spPr>
        <p:txBody>
          <a:bodyPr wrap="square" lIns="91416" tIns="45708" rIns="91416" bIns="45708" rtlCol="0" anchor="t">
            <a:spAutoFit/>
          </a:bodyPr>
          <a:lstStyle/>
          <a:p>
            <a:pPr algn="ctr" defTabSz="913607" eaLnBrk="0" fontAlgn="base" hangingPunct="0">
              <a:spcBef>
                <a:spcPct val="0"/>
              </a:spcBef>
              <a:spcAft>
                <a:spcPct val="0"/>
              </a:spcAft>
            </a:pPr>
            <a:r>
              <a:rPr lang="en-US" sz="1300" b="1">
                <a:solidFill>
                  <a:srgbClr val="000000"/>
                </a:solidFill>
                <a:latin typeface="Arial"/>
                <a:ea typeface="Segoe UI Historic"/>
                <a:cs typeface="Arial"/>
              </a:rPr>
              <a:t>Share Your Event Highlights</a:t>
            </a:r>
            <a:endParaRPr lang="en-US" sz="1300" b="1">
              <a:solidFill>
                <a:srgbClr val="000000"/>
              </a:solidFill>
              <a:latin typeface="Arial" panose="020B0604020202020204" pitchFamily="34" charset="0"/>
              <a:ea typeface="Segoe UI Historic" panose="020B0502040204020203" pitchFamily="34" charset="0"/>
              <a:cs typeface="Arial" panose="020B0604020202020204" pitchFamily="34" charset="0"/>
            </a:endParaRPr>
          </a:p>
        </p:txBody>
      </p:sp>
      <p:sp>
        <p:nvSpPr>
          <p:cNvPr id="17" name="TextBox 16">
            <a:extLst>
              <a:ext uri="{FF2B5EF4-FFF2-40B4-BE49-F238E27FC236}">
                <a16:creationId xmlns:a16="http://schemas.microsoft.com/office/drawing/2014/main" id="{A9165961-BB1A-5955-1325-B079C4546A58}"/>
              </a:ext>
            </a:extLst>
          </p:cNvPr>
          <p:cNvSpPr txBox="1"/>
          <p:nvPr/>
        </p:nvSpPr>
        <p:spPr>
          <a:xfrm>
            <a:off x="9972535" y="3690507"/>
            <a:ext cx="1640652" cy="1138476"/>
          </a:xfrm>
          <a:prstGeom prst="rect">
            <a:avLst/>
          </a:prstGeom>
          <a:noFill/>
        </p:spPr>
        <p:txBody>
          <a:bodyPr wrap="square" lIns="91416" tIns="45708" rIns="91416" bIns="45708" rtlCol="0" anchor="t">
            <a:spAutoFit/>
          </a:bodyPr>
          <a:lstStyle/>
          <a:p>
            <a:pPr algn="ctr" defTabSz="913607" eaLnBrk="0" fontAlgn="base" hangingPunct="0">
              <a:spcBef>
                <a:spcPct val="0"/>
              </a:spcBef>
              <a:spcAft>
                <a:spcPct val="0"/>
              </a:spcAft>
            </a:pPr>
            <a:r>
              <a:rPr lang="en-US" sz="1100">
                <a:solidFill>
                  <a:srgbClr val="000000"/>
                </a:solidFill>
                <a:latin typeface="Arial" panose="020B0604020202020204" pitchFamily="34" charset="0"/>
                <a:cs typeface="Arial" panose="020B0604020202020204" pitchFamily="34" charset="0"/>
              </a:rPr>
              <a:t>Share photos, videos, blogs and more </a:t>
            </a:r>
            <a:br>
              <a:rPr lang="en-US" sz="1100">
                <a:solidFill>
                  <a:srgbClr val="000000"/>
                </a:solidFill>
                <a:latin typeface="Arial" panose="020B0604020202020204" pitchFamily="34" charset="0"/>
                <a:cs typeface="Arial" panose="020B0604020202020204" pitchFamily="34" charset="0"/>
              </a:rPr>
            </a:br>
            <a:r>
              <a:rPr lang="en-US" sz="1100">
                <a:solidFill>
                  <a:srgbClr val="000000"/>
                </a:solidFill>
                <a:latin typeface="Arial" panose="020B0604020202020204" pitchFamily="34" charset="0"/>
                <a:cs typeface="Arial" panose="020B0604020202020204" pitchFamily="34" charset="0"/>
              </a:rPr>
              <a:t>on social media with hashtags </a:t>
            </a:r>
            <a:br>
              <a:rPr lang="en-US" sz="1100">
                <a:solidFill>
                  <a:srgbClr val="000000"/>
                </a:solidFill>
                <a:latin typeface="Arial" panose="020B0604020202020204" pitchFamily="34" charset="0"/>
                <a:cs typeface="Arial" panose="020B0604020202020204" pitchFamily="34" charset="0"/>
              </a:rPr>
            </a:br>
            <a:r>
              <a:rPr lang="en-US" sz="1100" b="1">
                <a:solidFill>
                  <a:srgbClr val="000000"/>
                </a:solidFill>
                <a:latin typeface="Arial" panose="020B0604020202020204" pitchFamily="34" charset="0"/>
                <a:cs typeface="Arial" panose="020B0604020202020204" pitchFamily="34" charset="0"/>
              </a:rPr>
              <a:t>#NAW2024 </a:t>
            </a:r>
            <a:r>
              <a:rPr lang="en-US" sz="1100">
                <a:solidFill>
                  <a:srgbClr val="000000"/>
                </a:solidFill>
                <a:latin typeface="Arial" panose="020B0604020202020204" pitchFamily="34" charset="0"/>
                <a:cs typeface="Arial" panose="020B0604020202020204" pitchFamily="34" charset="0"/>
              </a:rPr>
              <a:t>and </a:t>
            </a:r>
          </a:p>
          <a:p>
            <a:pPr algn="ctr" defTabSz="913607" eaLnBrk="0" fontAlgn="base" hangingPunct="0">
              <a:spcBef>
                <a:spcPct val="0"/>
              </a:spcBef>
              <a:spcAft>
                <a:spcPct val="0"/>
              </a:spcAft>
            </a:pPr>
            <a:r>
              <a:rPr lang="en-US" sz="1100" b="1">
                <a:solidFill>
                  <a:srgbClr val="000000"/>
                </a:solidFill>
                <a:latin typeface="Arial" panose="020B0604020202020204" pitchFamily="34" charset="0"/>
                <a:cs typeface="Arial" panose="020B0604020202020204" pitchFamily="34" charset="0"/>
              </a:rPr>
              <a:t>#ApprenticeshipUSA.</a:t>
            </a:r>
          </a:p>
        </p:txBody>
      </p:sp>
      <p:sp>
        <p:nvSpPr>
          <p:cNvPr id="3" name="Slide Number Placeholder 2">
            <a:extLst>
              <a:ext uri="{FF2B5EF4-FFF2-40B4-BE49-F238E27FC236}">
                <a16:creationId xmlns:a16="http://schemas.microsoft.com/office/drawing/2014/main" id="{B56C0C5E-3DC8-09A4-CA5B-0E79F4F45AF3}"/>
              </a:ext>
              <a:ext uri="{C183D7F6-B498-43B3-948B-1728B52AA6E4}">
                <adec:decorative xmlns:adec="http://schemas.microsoft.com/office/drawing/2017/decorative" val="1"/>
              </a:ext>
            </a:extLst>
          </p:cNvPr>
          <p:cNvSpPr>
            <a:spLocks noGrp="1"/>
          </p:cNvSpPr>
          <p:nvPr>
            <p:ph type="sldNum" sz="quarter" idx="13"/>
          </p:nvPr>
        </p:nvSpPr>
        <p:spPr/>
        <p:txBody>
          <a:bodyPr/>
          <a:lstStyle/>
          <a:p>
            <a:fld id="{D61AABEC-672F-4B68-B914-690DA978312C}" type="slidenum">
              <a:rPr lang="en-US" smtClean="0"/>
              <a:pPr/>
              <a:t>5</a:t>
            </a:fld>
            <a:endParaRPr lang="en-US" dirty="0"/>
          </a:p>
        </p:txBody>
      </p:sp>
    </p:spTree>
    <p:extLst>
      <p:ext uri="{BB962C8B-B14F-4D97-AF65-F5344CB8AC3E}">
        <p14:creationId xmlns:p14="http://schemas.microsoft.com/office/powerpoint/2010/main" val="20683395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EED688C-3274-6ECB-3571-4970F7CBCFEE}"/>
              </a:ext>
            </a:extLst>
          </p:cNvPr>
          <p:cNvSpPr>
            <a:spLocks noGrp="1"/>
          </p:cNvSpPr>
          <p:nvPr>
            <p:ph type="title"/>
          </p:nvPr>
        </p:nvSpPr>
        <p:spPr/>
        <p:txBody>
          <a:bodyPr/>
          <a:lstStyle/>
          <a:p>
            <a:r>
              <a:rPr lang="en-US" dirty="0">
                <a:solidFill>
                  <a:schemeClr val="tx1"/>
                </a:solidFill>
              </a:rPr>
              <a:t>NAW </a:t>
            </a:r>
            <a:r>
              <a:rPr lang="en-US" b="1" dirty="0">
                <a:solidFill>
                  <a:schemeClr val="tx1"/>
                </a:solidFill>
              </a:rPr>
              <a:t>RESOURCES</a:t>
            </a:r>
          </a:p>
        </p:txBody>
      </p:sp>
      <p:sp>
        <p:nvSpPr>
          <p:cNvPr id="28" name="Content Placeholder 27">
            <a:extLst>
              <a:ext uri="{FF2B5EF4-FFF2-40B4-BE49-F238E27FC236}">
                <a16:creationId xmlns:a16="http://schemas.microsoft.com/office/drawing/2014/main" id="{DBE7CDBE-DBA7-EE80-97C3-EB8DF0E818B4}"/>
              </a:ext>
            </a:extLst>
          </p:cNvPr>
          <p:cNvSpPr>
            <a:spLocks noGrp="1"/>
          </p:cNvSpPr>
          <p:nvPr>
            <p:ph idx="13"/>
          </p:nvPr>
        </p:nvSpPr>
        <p:spPr>
          <a:xfrm>
            <a:off x="837982" y="1128588"/>
            <a:ext cx="5098793" cy="4962423"/>
          </a:xfrm>
        </p:spPr>
        <p:txBody>
          <a:bodyPr/>
          <a:lstStyle/>
          <a:p>
            <a:r>
              <a:rPr lang="en-US" sz="1800" dirty="0">
                <a:solidFill>
                  <a:schemeClr val="tx1"/>
                </a:solidFill>
              </a:rPr>
              <a:t>The </a:t>
            </a:r>
            <a:r>
              <a:rPr lang="en-US" sz="1800" dirty="0">
                <a:solidFill>
                  <a:schemeClr val="tx1"/>
                </a:solidFill>
                <a:hlinkClick r:id="rId3">
                  <a:extLst>
                    <a:ext uri="{A12FA001-AC4F-418D-AE19-62706E023703}">
                      <ahyp:hlinkClr xmlns:ahyp="http://schemas.microsoft.com/office/drawing/2018/hyperlinkcolor" val="tx"/>
                    </a:ext>
                  </a:extLst>
                </a:hlinkClick>
              </a:rPr>
              <a:t>NAW Resources</a:t>
            </a:r>
            <a:r>
              <a:rPr lang="en-US" sz="1800" dirty="0">
                <a:solidFill>
                  <a:schemeClr val="tx1"/>
                </a:solidFill>
              </a:rPr>
              <a:t> page provides materials to help you plan, promote and enhance your NAW events and proclamations. There you will find: </a:t>
            </a:r>
          </a:p>
          <a:p>
            <a:pPr marL="285750" indent="-285750">
              <a:buFont typeface="Arial" panose="020B0604020202020204" pitchFamily="34" charset="0"/>
              <a:buChar char="•"/>
            </a:pPr>
            <a:r>
              <a:rPr lang="en-US" sz="1800" dirty="0">
                <a:solidFill>
                  <a:schemeClr val="tx1"/>
                </a:solidFill>
              </a:rPr>
              <a:t>NAW Logo</a:t>
            </a:r>
          </a:p>
          <a:p>
            <a:pPr marL="285750" indent="-285750">
              <a:buFont typeface="Arial" panose="020B0604020202020204" pitchFamily="34" charset="0"/>
              <a:buChar char="•"/>
            </a:pPr>
            <a:r>
              <a:rPr lang="en-US" sz="1800" dirty="0">
                <a:solidFill>
                  <a:schemeClr val="tx1"/>
                </a:solidFill>
              </a:rPr>
              <a:t>Factsheet </a:t>
            </a:r>
          </a:p>
          <a:p>
            <a:pPr marL="285750" indent="-285750">
              <a:buFont typeface="Arial" panose="020B0604020202020204" pitchFamily="34" charset="0"/>
              <a:buChar char="•"/>
            </a:pPr>
            <a:r>
              <a:rPr lang="en-US" sz="1800" dirty="0">
                <a:solidFill>
                  <a:schemeClr val="tx1"/>
                </a:solidFill>
              </a:rPr>
              <a:t>Planning &amp; Promotional Toolkits</a:t>
            </a:r>
          </a:p>
          <a:p>
            <a:pPr marL="285750" indent="-285750">
              <a:buFont typeface="Arial" panose="020B0604020202020204" pitchFamily="34" charset="0"/>
              <a:buChar char="•"/>
            </a:pPr>
            <a:r>
              <a:rPr lang="en-US" sz="1800" dirty="0">
                <a:solidFill>
                  <a:schemeClr val="tx1"/>
                </a:solidFill>
              </a:rPr>
              <a:t>Guide to Hosting a Virtual Event</a:t>
            </a:r>
          </a:p>
          <a:p>
            <a:pPr marL="285750" indent="-285750">
              <a:buFont typeface="Arial" panose="020B0604020202020204" pitchFamily="34" charset="0"/>
              <a:buChar char="•"/>
            </a:pPr>
            <a:r>
              <a:rPr lang="en-US" sz="1800" dirty="0">
                <a:solidFill>
                  <a:schemeClr val="tx1"/>
                </a:solidFill>
              </a:rPr>
              <a:t>NAW Promotional Flyers &amp; Mailer</a:t>
            </a:r>
          </a:p>
          <a:p>
            <a:pPr marL="285750" indent="-285750">
              <a:buFont typeface="Arial" panose="020B0604020202020204" pitchFamily="34" charset="0"/>
              <a:buChar char="•"/>
            </a:pPr>
            <a:r>
              <a:rPr lang="en-US" sz="1800" dirty="0">
                <a:solidFill>
                  <a:schemeClr val="tx1"/>
                </a:solidFill>
              </a:rPr>
              <a:t>Proclamation Templates</a:t>
            </a:r>
          </a:p>
          <a:p>
            <a:pPr marL="285750" indent="-285750">
              <a:buFont typeface="Arial" panose="020B0604020202020204" pitchFamily="34" charset="0"/>
              <a:buChar char="•"/>
            </a:pPr>
            <a:r>
              <a:rPr lang="en-US" sz="1800" dirty="0">
                <a:solidFill>
                  <a:schemeClr val="tx1"/>
                </a:solidFill>
              </a:rPr>
              <a:t>Social Media Tip Sheet</a:t>
            </a:r>
          </a:p>
          <a:p>
            <a:pPr marL="285750" indent="-285750">
              <a:buFont typeface="Arial" panose="020B0604020202020204" pitchFamily="34" charset="0"/>
              <a:buChar char="•"/>
            </a:pPr>
            <a:r>
              <a:rPr lang="en-US" sz="1800" dirty="0">
                <a:solidFill>
                  <a:schemeClr val="tx1"/>
                </a:solidFill>
              </a:rPr>
              <a:t>Other Resources?</a:t>
            </a:r>
          </a:p>
        </p:txBody>
      </p:sp>
      <p:grpSp>
        <p:nvGrpSpPr>
          <p:cNvPr id="19" name="Group 18" descr="Thumbnails of YAW Resources.">
            <a:extLst>
              <a:ext uri="{FF2B5EF4-FFF2-40B4-BE49-F238E27FC236}">
                <a16:creationId xmlns:a16="http://schemas.microsoft.com/office/drawing/2014/main" id="{3CD45137-D6EC-3852-34EC-221289AE7F73}"/>
              </a:ext>
            </a:extLst>
          </p:cNvPr>
          <p:cNvGrpSpPr/>
          <p:nvPr/>
        </p:nvGrpSpPr>
        <p:grpSpPr>
          <a:xfrm>
            <a:off x="6513173" y="2088671"/>
            <a:ext cx="4934686" cy="3847547"/>
            <a:chOff x="6448609" y="2182489"/>
            <a:chExt cx="4934686" cy="3847547"/>
          </a:xfrm>
        </p:grpSpPr>
        <p:pic>
          <p:nvPicPr>
            <p:cNvPr id="20" name="Picture 19">
              <a:extLst>
                <a:ext uri="{FF2B5EF4-FFF2-40B4-BE49-F238E27FC236}">
                  <a16:creationId xmlns:a16="http://schemas.microsoft.com/office/drawing/2014/main" id="{6F17706C-7056-ABC6-DF75-A31D09533589}"/>
                </a:ext>
              </a:extLst>
            </p:cNvPr>
            <p:cNvPicPr>
              <a:picLocks noChangeAspect="1"/>
            </p:cNvPicPr>
            <p:nvPr/>
          </p:nvPicPr>
          <p:blipFill>
            <a:blip r:embed="rId4" cstate="email">
              <a:extLst>
                <a:ext uri="{28A0092B-C50C-407E-A947-70E740481C1C}">
                  <a14:useLocalDpi xmlns:a14="http://schemas.microsoft.com/office/drawing/2010/main"/>
                </a:ext>
              </a:extLst>
            </a:blip>
            <a:srcRect l="1194" r="1194"/>
            <a:stretch/>
          </p:blipFill>
          <p:spPr>
            <a:xfrm>
              <a:off x="8028915" y="2182489"/>
              <a:ext cx="1773474" cy="2267053"/>
            </a:xfrm>
            <a:prstGeom prst="rect">
              <a:avLst/>
            </a:prstGeom>
            <a:solidFill>
              <a:srgbClr val="FFFFFF">
                <a:shade val="85000"/>
              </a:srgbClr>
            </a:solidFill>
            <a:ln w="12700" cap="sq">
              <a:solidFill>
                <a:schemeClr val="bg2">
                  <a:lumMod val="75000"/>
                </a:schemeClr>
              </a:solidFill>
              <a:miter lim="800000"/>
            </a:ln>
            <a:effectLst>
              <a:outerShdw blurRad="63500" sx="102000" sy="102000" algn="ctr" rotWithShape="0">
                <a:prstClr val="black">
                  <a:alpha val="40000"/>
                </a:prstClr>
              </a:outerShdw>
            </a:effectLst>
          </p:spPr>
        </p:pic>
        <p:pic>
          <p:nvPicPr>
            <p:cNvPr id="21" name="Picture 20">
              <a:extLst>
                <a:ext uri="{FF2B5EF4-FFF2-40B4-BE49-F238E27FC236}">
                  <a16:creationId xmlns:a16="http://schemas.microsoft.com/office/drawing/2014/main" id="{430C67F2-D5A4-F626-B486-8DC91ED35063}"/>
                </a:ext>
              </a:extLst>
            </p:cNvPr>
            <p:cNvPicPr>
              <a:picLocks noChangeAspect="1"/>
            </p:cNvPicPr>
            <p:nvPr/>
          </p:nvPicPr>
          <p:blipFill>
            <a:blip r:embed="rId5" cstate="email">
              <a:extLst>
                <a:ext uri="{BEBA8EAE-BF5A-486C-A8C5-ECC9F3942E4B}">
                  <a14:imgProps xmlns:a14="http://schemas.microsoft.com/office/drawing/2010/main">
                    <a14:imgLayer r:embed="rId6">
                      <a14:imgEffect>
                        <a14:sharpenSoften amount="29000"/>
                      </a14:imgEffect>
                    </a14:imgLayer>
                  </a14:imgProps>
                </a:ext>
                <a:ext uri="{28A0092B-C50C-407E-A947-70E740481C1C}">
                  <a14:useLocalDpi xmlns:a14="http://schemas.microsoft.com/office/drawing/2010/main"/>
                </a:ext>
              </a:extLst>
            </a:blip>
            <a:srcRect l="3258" r="3258"/>
            <a:stretch/>
          </p:blipFill>
          <p:spPr>
            <a:xfrm rot="21105139">
              <a:off x="6448609" y="3653215"/>
              <a:ext cx="1774297" cy="2376821"/>
            </a:xfrm>
            <a:prstGeom prst="rect">
              <a:avLst/>
            </a:prstGeom>
            <a:solidFill>
              <a:srgbClr val="FFFFFF">
                <a:shade val="85000"/>
              </a:srgbClr>
            </a:solidFill>
            <a:ln w="12700" cap="sq">
              <a:solidFill>
                <a:schemeClr val="bg2">
                  <a:lumMod val="75000"/>
                </a:schemeClr>
              </a:solidFill>
              <a:miter lim="800000"/>
            </a:ln>
            <a:effectLst>
              <a:outerShdw blurRad="63500" sx="102000" sy="102000" algn="ctr" rotWithShape="0">
                <a:prstClr val="black">
                  <a:alpha val="40000"/>
                </a:prstClr>
              </a:outerShdw>
            </a:effectLst>
          </p:spPr>
        </p:pic>
        <p:pic>
          <p:nvPicPr>
            <p:cNvPr id="22" name="Picture 21">
              <a:extLst>
                <a:ext uri="{FF2B5EF4-FFF2-40B4-BE49-F238E27FC236}">
                  <a16:creationId xmlns:a16="http://schemas.microsoft.com/office/drawing/2014/main" id="{FD14E36C-61C5-0CD5-7D28-3C0B758AD188}"/>
                </a:ext>
              </a:extLst>
            </p:cNvPr>
            <p:cNvPicPr>
              <a:picLocks noChangeAspect="1"/>
            </p:cNvPicPr>
            <p:nvPr/>
          </p:nvPicPr>
          <p:blipFill>
            <a:blip r:embed="rId7" cstate="email">
              <a:extLst>
                <a:ext uri="{28A0092B-C50C-407E-A947-70E740481C1C}">
                  <a14:useLocalDpi xmlns:a14="http://schemas.microsoft.com/office/drawing/2010/main"/>
                </a:ext>
              </a:extLst>
            </a:blip>
            <a:srcRect/>
            <a:stretch/>
          </p:blipFill>
          <p:spPr>
            <a:xfrm rot="537802">
              <a:off x="9702992" y="2521709"/>
              <a:ext cx="1680303" cy="3416617"/>
            </a:xfrm>
            <a:prstGeom prst="rect">
              <a:avLst/>
            </a:prstGeom>
            <a:solidFill>
              <a:srgbClr val="FFFFFF">
                <a:shade val="85000"/>
              </a:srgbClr>
            </a:solidFill>
            <a:ln w="12700" cap="sq">
              <a:solidFill>
                <a:schemeClr val="bg2">
                  <a:lumMod val="75000"/>
                </a:schemeClr>
              </a:solidFill>
              <a:miter lim="800000"/>
            </a:ln>
            <a:effectLst>
              <a:outerShdw blurRad="63500" sx="102000" sy="102000" algn="ctr" rotWithShape="0">
                <a:prstClr val="black">
                  <a:alpha val="40000"/>
                </a:prstClr>
              </a:outerShdw>
            </a:effectLst>
          </p:spPr>
        </p:pic>
      </p:grpSp>
      <p:pic>
        <p:nvPicPr>
          <p:cNvPr id="2" name="Picture 1">
            <a:extLst>
              <a:ext uri="{FF2B5EF4-FFF2-40B4-BE49-F238E27FC236}">
                <a16:creationId xmlns:a16="http://schemas.microsoft.com/office/drawing/2014/main" id="{DC58510B-5432-E7DB-FD49-E51EF0965D1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nvPicPr>
        <p:blipFill>
          <a:blip r:embed="rId8" cstate="email">
            <a:extLst>
              <a:ext uri="{28A0092B-C50C-407E-A947-70E740481C1C}">
                <a14:useLocalDpi xmlns:a14="http://schemas.microsoft.com/office/drawing/2010/main"/>
              </a:ext>
            </a:extLst>
          </a:blip>
          <a:stretch>
            <a:fillRect/>
          </a:stretch>
        </p:blipFill>
        <p:spPr>
          <a:xfrm>
            <a:off x="8545432" y="275097"/>
            <a:ext cx="3388395" cy="1041606"/>
          </a:xfrm>
          <a:prstGeom prst="rect">
            <a:avLst/>
          </a:prstGeom>
        </p:spPr>
      </p:pic>
      <p:sp>
        <p:nvSpPr>
          <p:cNvPr id="4" name="Slide Number Placeholder 3">
            <a:extLst>
              <a:ext uri="{FF2B5EF4-FFF2-40B4-BE49-F238E27FC236}">
                <a16:creationId xmlns:a16="http://schemas.microsoft.com/office/drawing/2014/main" id="{E3E7E126-9870-6CB4-4220-47AEDEEFA76E}"/>
              </a:ext>
              <a:ext uri="{C183D7F6-B498-43B3-948B-1728B52AA6E4}">
                <adec:decorative xmlns:adec="http://schemas.microsoft.com/office/drawing/2017/decorative" val="1"/>
              </a:ext>
            </a:extLst>
          </p:cNvPr>
          <p:cNvSpPr>
            <a:spLocks noGrp="1"/>
          </p:cNvSpPr>
          <p:nvPr>
            <p:ph type="sldNum" sz="quarter" idx="15"/>
          </p:nvPr>
        </p:nvSpPr>
        <p:spPr/>
        <p:txBody>
          <a:bodyPr/>
          <a:lstStyle/>
          <a:p>
            <a:fld id="{D61AABEC-672F-4B68-B914-690DA978312C}" type="slidenum">
              <a:rPr lang="en-US" dirty="0" smtClean="0"/>
              <a:pPr/>
              <a:t>6</a:t>
            </a:fld>
            <a:endParaRPr lang="en-US" dirty="0"/>
          </a:p>
        </p:txBody>
      </p:sp>
    </p:spTree>
    <p:extLst>
      <p:ext uri="{BB962C8B-B14F-4D97-AF65-F5344CB8AC3E}">
        <p14:creationId xmlns:p14="http://schemas.microsoft.com/office/powerpoint/2010/main" val="373673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81E179A-4D4C-A0B3-766E-218E976735E2}"/>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p:nvSpPr>
        <p:spPr bwMode="auto">
          <a:xfrm>
            <a:off x="332965" y="1073155"/>
            <a:ext cx="6848041" cy="338554"/>
          </a:xfrm>
          <a:prstGeom prst="rect">
            <a:avLst/>
          </a:prstGeom>
          <a:solidFill>
            <a:schemeClr val="bg2"/>
          </a:solidFill>
          <a:ln>
            <a:noFill/>
          </a:ln>
        </p:spPr>
        <p:txBody>
          <a:bodyPr wrap="square" rtlCol="0" anchor="ctr" anchorCtr="0">
            <a:spAutoFit/>
          </a:bodyPr>
          <a:lstStyle/>
          <a:p>
            <a:pPr algn="l"/>
            <a:endParaRPr lang="en-US" sz="1600" dirty="0">
              <a:solidFill>
                <a:schemeClr val="tx2"/>
              </a:solidFill>
              <a:latin typeface="Arial" panose="020B0604020202020204" pitchFamily="34" charset="0"/>
              <a:cs typeface="Arial" panose="020B0604020202020204" pitchFamily="34" charset="0"/>
            </a:endParaRPr>
          </a:p>
        </p:txBody>
      </p:sp>
      <p:sp>
        <p:nvSpPr>
          <p:cNvPr id="7" name="TextBox 6">
            <a:extLst>
              <a:ext uri="{FF2B5EF4-FFF2-40B4-BE49-F238E27FC236}">
                <a16:creationId xmlns:a16="http://schemas.microsoft.com/office/drawing/2014/main" id="{4BAF8A9D-F495-B86D-F0A9-F5C32782EE73}"/>
              </a:ext>
              <a:ext uri="{C183D7F6-B498-43B3-948B-1728B52AA6E4}">
                <adec:decorative xmlns:adec="http://schemas.microsoft.com/office/drawing/2017/decorative" val="1"/>
              </a:ext>
            </a:extLst>
          </p:cNvPr>
          <p:cNvSpPr txBox="1">
            <a:spLocks noGrp="1" noRot="1" noMove="1" noResize="1" noEditPoints="1" noAdjustHandles="1" noChangeArrowheads="1" noChangeShapeType="1"/>
          </p:cNvSpPr>
          <p:nvPr/>
        </p:nvSpPr>
        <p:spPr bwMode="auto">
          <a:xfrm>
            <a:off x="332965" y="2824119"/>
            <a:ext cx="6848053" cy="338554"/>
          </a:xfrm>
          <a:prstGeom prst="rect">
            <a:avLst/>
          </a:prstGeom>
          <a:solidFill>
            <a:schemeClr val="bg2"/>
          </a:solidFill>
          <a:ln>
            <a:noFill/>
          </a:ln>
        </p:spPr>
        <p:txBody>
          <a:bodyPr wrap="square" rtlCol="0" anchor="ctr" anchorCtr="0">
            <a:spAutoFit/>
          </a:bodyPr>
          <a:lstStyle/>
          <a:p>
            <a:pPr algn="l"/>
            <a:endParaRPr lang="en-US" sz="1600" dirty="0">
              <a:solidFill>
                <a:schemeClr val="tx2"/>
              </a:solidFill>
              <a:latin typeface="Arial" panose="020B0604020202020204" pitchFamily="34" charset="0"/>
              <a:cs typeface="Arial" panose="020B0604020202020204" pitchFamily="34" charset="0"/>
            </a:endParaRPr>
          </a:p>
        </p:txBody>
      </p:sp>
      <p:cxnSp>
        <p:nvCxnSpPr>
          <p:cNvPr id="161" name="Straight Connector 160">
            <a:extLst>
              <a:ext uri="{FF2B5EF4-FFF2-40B4-BE49-F238E27FC236}">
                <a16:creationId xmlns:a16="http://schemas.microsoft.com/office/drawing/2014/main" id="{D2FA4D04-E482-2B84-6576-628AFB862ED1}"/>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nvCxnSpPr>
        <p:spPr>
          <a:xfrm flipV="1">
            <a:off x="7795465" y="1013784"/>
            <a:ext cx="0" cy="5260874"/>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itle 6">
            <a:extLst>
              <a:ext uri="{FF2B5EF4-FFF2-40B4-BE49-F238E27FC236}">
                <a16:creationId xmlns:a16="http://schemas.microsoft.com/office/drawing/2014/main" id="{9967C4B6-5DC6-F9FE-7752-59552EC71511}"/>
              </a:ext>
            </a:extLst>
          </p:cNvPr>
          <p:cNvSpPr>
            <a:spLocks noGrp="1"/>
          </p:cNvSpPr>
          <p:nvPr>
            <p:ph type="title"/>
          </p:nvPr>
        </p:nvSpPr>
        <p:spPr>
          <a:xfrm>
            <a:off x="327038" y="365129"/>
            <a:ext cx="7468425" cy="758854"/>
          </a:xfrm>
        </p:spPr>
        <p:txBody>
          <a:bodyPr/>
          <a:lstStyle/>
          <a:p>
            <a:r>
              <a:rPr lang="en-US" sz="2800" dirty="0">
                <a:solidFill>
                  <a:schemeClr val="tx1"/>
                </a:solidFill>
                <a:latin typeface="Arial"/>
                <a:cs typeface="Arial"/>
              </a:rPr>
              <a:t>NATIONAL</a:t>
            </a:r>
            <a:r>
              <a:rPr lang="en-US" sz="2800" b="1" dirty="0">
                <a:solidFill>
                  <a:schemeClr val="tx1"/>
                </a:solidFill>
                <a:latin typeface="Arial"/>
                <a:cs typeface="Arial"/>
              </a:rPr>
              <a:t> APPRENTICESHIP WEEK</a:t>
            </a:r>
            <a:endParaRPr lang="en-US" sz="2800" b="1" dirty="0">
              <a:solidFill>
                <a:schemeClr val="tx1"/>
              </a:solidFill>
            </a:endParaRPr>
          </a:p>
        </p:txBody>
      </p:sp>
      <p:sp>
        <p:nvSpPr>
          <p:cNvPr id="28" name="TextBox 27">
            <a:extLst>
              <a:ext uri="{FF2B5EF4-FFF2-40B4-BE49-F238E27FC236}">
                <a16:creationId xmlns:a16="http://schemas.microsoft.com/office/drawing/2014/main" id="{1D51DFF0-1409-AA26-8CE7-E47A21B60DE8}"/>
              </a:ext>
            </a:extLst>
          </p:cNvPr>
          <p:cNvSpPr txBox="1"/>
          <p:nvPr/>
        </p:nvSpPr>
        <p:spPr bwMode="auto">
          <a:xfrm>
            <a:off x="332965" y="1066836"/>
            <a:ext cx="3259393" cy="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nSpc>
                <a:spcPct val="120000"/>
              </a:lnSpc>
            </a:pPr>
            <a:r>
              <a:rPr lang="en-US" sz="1600" b="1" dirty="0">
                <a:latin typeface="Arial" panose="020B0604020202020204" pitchFamily="34" charset="0"/>
                <a:cs typeface="Arial" panose="020B0604020202020204" pitchFamily="34" charset="0"/>
              </a:rPr>
              <a:t>2023</a:t>
            </a:r>
            <a:r>
              <a:rPr lang="en-US" sz="1600" dirty="0">
                <a:latin typeface="Arial" panose="020B0604020202020204" pitchFamily="34" charset="0"/>
                <a:cs typeface="Arial" panose="020B0604020202020204" pitchFamily="34" charset="0"/>
              </a:rPr>
              <a:t> By the Numbers</a:t>
            </a:r>
          </a:p>
        </p:txBody>
      </p:sp>
      <p:grpSp>
        <p:nvGrpSpPr>
          <p:cNvPr id="27" name="Group 26" descr="An Activities icon next to text: 1,845 activities.">
            <a:extLst>
              <a:ext uri="{FF2B5EF4-FFF2-40B4-BE49-F238E27FC236}">
                <a16:creationId xmlns:a16="http://schemas.microsoft.com/office/drawing/2014/main" id="{91C9C8BC-0EEE-5B85-19A8-5935A555CBA7}"/>
              </a:ext>
            </a:extLst>
          </p:cNvPr>
          <p:cNvGrpSpPr/>
          <p:nvPr/>
        </p:nvGrpSpPr>
        <p:grpSpPr>
          <a:xfrm>
            <a:off x="389280" y="1674029"/>
            <a:ext cx="1839824" cy="812059"/>
            <a:chOff x="389280" y="1674029"/>
            <a:chExt cx="1839824" cy="812059"/>
          </a:xfrm>
        </p:grpSpPr>
        <p:pic>
          <p:nvPicPr>
            <p:cNvPr id="12" name="Picture 11" descr="A group of people sitting at a table with a star above them&#10;&#10;Description automatically generated">
              <a:extLst>
                <a:ext uri="{FF2B5EF4-FFF2-40B4-BE49-F238E27FC236}">
                  <a16:creationId xmlns:a16="http://schemas.microsoft.com/office/drawing/2014/main" id="{5657304F-5F37-1D93-9279-53A0CFBA61A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9280" y="1674029"/>
              <a:ext cx="771368" cy="771368"/>
            </a:xfrm>
            <a:prstGeom prst="rect">
              <a:avLst/>
            </a:prstGeom>
          </p:spPr>
        </p:pic>
        <p:sp>
          <p:nvSpPr>
            <p:cNvPr id="21" name="TextBox 20">
              <a:extLst>
                <a:ext uri="{FF2B5EF4-FFF2-40B4-BE49-F238E27FC236}">
                  <a16:creationId xmlns:a16="http://schemas.microsoft.com/office/drawing/2014/main" id="{43B9B510-6C0A-F762-5B9E-7D7A13C843A2}"/>
                </a:ext>
              </a:extLst>
            </p:cNvPr>
            <p:cNvSpPr txBox="1"/>
            <p:nvPr/>
          </p:nvSpPr>
          <p:spPr bwMode="auto">
            <a:xfrm>
              <a:off x="1160648" y="1678879"/>
              <a:ext cx="1068456" cy="80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a:lnSpc>
                  <a:spcPct val="120000"/>
                </a:lnSpc>
              </a:pPr>
              <a:r>
                <a:rPr lang="en-US" sz="2600" b="1" dirty="0">
                  <a:latin typeface="Arial" panose="020B0604020202020204" pitchFamily="34" charset="0"/>
                  <a:cs typeface="Arial" panose="020B0604020202020204" pitchFamily="34" charset="0"/>
                </a:rPr>
                <a:t>1,845</a:t>
              </a:r>
              <a:r>
                <a:rPr lang="en-US" sz="2400" b="1" dirty="0">
                  <a:latin typeface="Arial" panose="020B0604020202020204" pitchFamily="34" charset="0"/>
                  <a:cs typeface="Arial" panose="020B0604020202020204" pitchFamily="34" charset="0"/>
                </a:rPr>
                <a:t> </a:t>
              </a:r>
              <a:r>
                <a:rPr lang="en-US" sz="1400" b="1" dirty="0">
                  <a:latin typeface="Arial" panose="020B0604020202020204" pitchFamily="34" charset="0"/>
                  <a:cs typeface="Arial" panose="020B0604020202020204" pitchFamily="34" charset="0"/>
                </a:rPr>
                <a:t>Activities</a:t>
              </a:r>
            </a:p>
          </p:txBody>
        </p:sp>
      </p:grpSp>
      <p:grpSp>
        <p:nvGrpSpPr>
          <p:cNvPr id="10" name="Group 9" descr="An icon of a person reading an announcement. Text: 472 proclamations.">
            <a:extLst>
              <a:ext uri="{FF2B5EF4-FFF2-40B4-BE49-F238E27FC236}">
                <a16:creationId xmlns:a16="http://schemas.microsoft.com/office/drawing/2014/main" id="{4ADCBC1F-A617-0D1D-11A9-8A342A7EB3A9}"/>
              </a:ext>
            </a:extLst>
          </p:cNvPr>
          <p:cNvGrpSpPr/>
          <p:nvPr/>
        </p:nvGrpSpPr>
        <p:grpSpPr>
          <a:xfrm>
            <a:off x="2597407" y="1678879"/>
            <a:ext cx="2265871" cy="807209"/>
            <a:chOff x="2526098" y="1678879"/>
            <a:chExt cx="2265871" cy="807209"/>
          </a:xfrm>
        </p:grpSpPr>
        <p:pic>
          <p:nvPicPr>
            <p:cNvPr id="16" name="Picture 15" descr="A person holding a tablet and a star&#10;&#10;Description automatically generated">
              <a:extLst>
                <a:ext uri="{FF2B5EF4-FFF2-40B4-BE49-F238E27FC236}">
                  <a16:creationId xmlns:a16="http://schemas.microsoft.com/office/drawing/2014/main" id="{995E9401-461B-6BC4-5173-AFBDAC13F6A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526098" y="1698789"/>
              <a:ext cx="771368" cy="771368"/>
            </a:xfrm>
            <a:prstGeom prst="rect">
              <a:avLst/>
            </a:prstGeom>
          </p:spPr>
        </p:pic>
        <p:sp>
          <p:nvSpPr>
            <p:cNvPr id="22" name="TextBox 21">
              <a:extLst>
                <a:ext uri="{FF2B5EF4-FFF2-40B4-BE49-F238E27FC236}">
                  <a16:creationId xmlns:a16="http://schemas.microsoft.com/office/drawing/2014/main" id="{34DEF4B3-7485-C47E-6DBF-34F0600B1FC5}"/>
                </a:ext>
              </a:extLst>
            </p:cNvPr>
            <p:cNvSpPr txBox="1"/>
            <p:nvPr/>
          </p:nvSpPr>
          <p:spPr bwMode="auto">
            <a:xfrm>
              <a:off x="3326926" y="1678879"/>
              <a:ext cx="1465043" cy="80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a:lnSpc>
                  <a:spcPct val="120000"/>
                </a:lnSpc>
              </a:pPr>
              <a:r>
                <a:rPr lang="en-US" sz="2600" b="1" dirty="0">
                  <a:latin typeface="Arial" panose="020B0604020202020204" pitchFamily="34" charset="0"/>
                  <a:cs typeface="Arial" panose="020B0604020202020204" pitchFamily="34" charset="0"/>
                </a:rPr>
                <a:t>472 </a:t>
              </a:r>
              <a:r>
                <a:rPr lang="en-US" sz="1400" b="1" dirty="0">
                  <a:latin typeface="Arial" panose="020B0604020202020204" pitchFamily="34" charset="0"/>
                  <a:cs typeface="Arial" panose="020B0604020202020204" pitchFamily="34" charset="0"/>
                </a:rPr>
                <a:t>Proclamations</a:t>
              </a:r>
            </a:p>
          </p:txBody>
        </p:sp>
      </p:grpSp>
      <p:grpSp>
        <p:nvGrpSpPr>
          <p:cNvPr id="4" name="Group 3" descr="An icon showing s figure speaking to an audience. Text: 1,373 events.">
            <a:extLst>
              <a:ext uri="{FF2B5EF4-FFF2-40B4-BE49-F238E27FC236}">
                <a16:creationId xmlns:a16="http://schemas.microsoft.com/office/drawing/2014/main" id="{08002984-2F19-4A1F-7A76-29D7CCB54B90}"/>
              </a:ext>
            </a:extLst>
          </p:cNvPr>
          <p:cNvGrpSpPr/>
          <p:nvPr/>
        </p:nvGrpSpPr>
        <p:grpSpPr>
          <a:xfrm>
            <a:off x="5231580" y="1678879"/>
            <a:ext cx="1827686" cy="807209"/>
            <a:chOff x="4978660" y="1678879"/>
            <a:chExt cx="1827686" cy="807209"/>
          </a:xfrm>
        </p:grpSpPr>
        <p:pic>
          <p:nvPicPr>
            <p:cNvPr id="14" name="Picture 13" descr="A white line on a blue circle with a person standing on a podium&#10;&#10;Description automatically generated">
              <a:extLst>
                <a:ext uri="{FF2B5EF4-FFF2-40B4-BE49-F238E27FC236}">
                  <a16:creationId xmlns:a16="http://schemas.microsoft.com/office/drawing/2014/main" id="{F83B963F-392B-34BD-B7F2-20D43623FB0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978660" y="1698789"/>
              <a:ext cx="771368" cy="771368"/>
            </a:xfrm>
            <a:prstGeom prst="rect">
              <a:avLst/>
            </a:prstGeom>
          </p:spPr>
        </p:pic>
        <p:sp>
          <p:nvSpPr>
            <p:cNvPr id="23" name="TextBox 22">
              <a:extLst>
                <a:ext uri="{FF2B5EF4-FFF2-40B4-BE49-F238E27FC236}">
                  <a16:creationId xmlns:a16="http://schemas.microsoft.com/office/drawing/2014/main" id="{FC8C6A8E-C678-9A86-BF1F-FF94127EF604}"/>
                </a:ext>
              </a:extLst>
            </p:cNvPr>
            <p:cNvSpPr txBox="1"/>
            <p:nvPr/>
          </p:nvSpPr>
          <p:spPr bwMode="auto">
            <a:xfrm>
              <a:off x="5765101" y="1678879"/>
              <a:ext cx="1041245" cy="807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a:lnSpc>
                  <a:spcPct val="120000"/>
                </a:lnSpc>
              </a:pPr>
              <a:r>
                <a:rPr lang="en-US" sz="2600" b="1" dirty="0">
                  <a:latin typeface="Arial" panose="020B0604020202020204" pitchFamily="34" charset="0"/>
                  <a:cs typeface="Arial" panose="020B0604020202020204" pitchFamily="34" charset="0"/>
                </a:rPr>
                <a:t>1,373 </a:t>
              </a:r>
              <a:r>
                <a:rPr lang="en-US" sz="1400" b="1" dirty="0">
                  <a:latin typeface="Arial" panose="020B0604020202020204" pitchFamily="34" charset="0"/>
                  <a:cs typeface="Arial" panose="020B0604020202020204" pitchFamily="34" charset="0"/>
                </a:rPr>
                <a:t>Events</a:t>
              </a:r>
            </a:p>
          </p:txBody>
        </p:sp>
      </p:grpSp>
      <p:sp>
        <p:nvSpPr>
          <p:cNvPr id="29" name="TextBox 28">
            <a:extLst>
              <a:ext uri="{FF2B5EF4-FFF2-40B4-BE49-F238E27FC236}">
                <a16:creationId xmlns:a16="http://schemas.microsoft.com/office/drawing/2014/main" id="{01C4BB8B-B738-B158-5786-F0CD7C0BAD6D}"/>
              </a:ext>
            </a:extLst>
          </p:cNvPr>
          <p:cNvSpPr txBox="1"/>
          <p:nvPr/>
        </p:nvSpPr>
        <p:spPr bwMode="auto">
          <a:xfrm>
            <a:off x="327038" y="2810585"/>
            <a:ext cx="4454009" cy="360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nSpc>
                <a:spcPct val="120000"/>
              </a:lnSpc>
            </a:pPr>
            <a:r>
              <a:rPr lang="en-US" sz="1600" b="1" dirty="0">
                <a:latin typeface="Arial" panose="020B0604020202020204" pitchFamily="34" charset="0"/>
                <a:cs typeface="Arial" panose="020B0604020202020204" pitchFamily="34" charset="0"/>
              </a:rPr>
              <a:t>Events</a:t>
            </a:r>
            <a:r>
              <a:rPr lang="en-US" sz="1600" dirty="0">
                <a:latin typeface="Arial" panose="020B0604020202020204" pitchFamily="34" charset="0"/>
                <a:cs typeface="Arial" panose="020B0604020202020204" pitchFamily="34" charset="0"/>
              </a:rPr>
              <a:t> Across the U.S. States and Territories</a:t>
            </a:r>
          </a:p>
        </p:txBody>
      </p:sp>
      <p:pic>
        <p:nvPicPr>
          <p:cNvPr id="18" name="Picture 17" descr="A map of the United States, color coded to show the number of NAW events held in each state in 2023.">
            <a:extLst>
              <a:ext uri="{FF2B5EF4-FFF2-40B4-BE49-F238E27FC236}">
                <a16:creationId xmlns:a16="http://schemas.microsoft.com/office/drawing/2014/main" id="{A6D126DD-E92D-4728-837E-F97E5A26816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63255" y="3503223"/>
            <a:ext cx="4331972" cy="2730234"/>
          </a:xfrm>
          <a:prstGeom prst="rect">
            <a:avLst/>
          </a:prstGeom>
        </p:spPr>
      </p:pic>
      <p:sp>
        <p:nvSpPr>
          <p:cNvPr id="13" name="TextBox 12">
            <a:extLst>
              <a:ext uri="{FF2B5EF4-FFF2-40B4-BE49-F238E27FC236}">
                <a16:creationId xmlns:a16="http://schemas.microsoft.com/office/drawing/2014/main" id="{69B497BB-E1E7-4EC6-EAA5-D7DB31CB36A9}"/>
              </a:ext>
            </a:extLst>
          </p:cNvPr>
          <p:cNvSpPr txBox="1"/>
          <p:nvPr/>
        </p:nvSpPr>
        <p:spPr bwMode="auto">
          <a:xfrm>
            <a:off x="4139204" y="3302643"/>
            <a:ext cx="3656259" cy="32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a:lnSpc>
                <a:spcPct val="120000"/>
              </a:lnSpc>
            </a:pPr>
            <a:r>
              <a:rPr lang="en-US" sz="1400" b="1" dirty="0">
                <a:solidFill>
                  <a:schemeClr val="tx2"/>
                </a:solidFill>
                <a:latin typeface="Arial" panose="020B0604020202020204" pitchFamily="34" charset="0"/>
                <a:cs typeface="Arial" panose="020B0604020202020204" pitchFamily="34" charset="0"/>
              </a:rPr>
              <a:t>States/Territories: All NAW Events</a:t>
            </a:r>
          </a:p>
        </p:txBody>
      </p:sp>
      <p:grpSp>
        <p:nvGrpSpPr>
          <p:cNvPr id="26" name="Group 25" descr="Key to the color-coded map at left:&#10;Grey: 1-10 NAW events&#10;Dark blue: 11-20 NAW events&#10;Light blue: 21-30 NAW events&#10;Purple: 31-50 NAW events&#10;Orange: 51-100 NAW events&#10;Red: Over 100 NAW events.">
            <a:extLst>
              <a:ext uri="{FF2B5EF4-FFF2-40B4-BE49-F238E27FC236}">
                <a16:creationId xmlns:a16="http://schemas.microsoft.com/office/drawing/2014/main" id="{575EC376-964E-B99D-6D07-CB8CF509A182}"/>
              </a:ext>
            </a:extLst>
          </p:cNvPr>
          <p:cNvGrpSpPr/>
          <p:nvPr/>
        </p:nvGrpSpPr>
        <p:grpSpPr>
          <a:xfrm>
            <a:off x="5102456" y="3807049"/>
            <a:ext cx="1344177" cy="2220728"/>
            <a:chOff x="356225" y="3807049"/>
            <a:chExt cx="1344177" cy="2220728"/>
          </a:xfrm>
        </p:grpSpPr>
        <p:pic>
          <p:nvPicPr>
            <p:cNvPr id="11" name="Picture 10" descr="A blue and purple squares&#10;&#10;Description automatically generated">
              <a:extLst>
                <a:ext uri="{FF2B5EF4-FFF2-40B4-BE49-F238E27FC236}">
                  <a16:creationId xmlns:a16="http://schemas.microsoft.com/office/drawing/2014/main" id="{A8B15535-7F79-69D0-0C52-5701F57A49A9}"/>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56225" y="3807049"/>
              <a:ext cx="429818" cy="2220728"/>
            </a:xfrm>
            <a:prstGeom prst="rect">
              <a:avLst/>
            </a:prstGeom>
          </p:spPr>
        </p:pic>
        <p:sp>
          <p:nvSpPr>
            <p:cNvPr id="15" name="TextBox 14">
              <a:extLst>
                <a:ext uri="{FF2B5EF4-FFF2-40B4-BE49-F238E27FC236}">
                  <a16:creationId xmlns:a16="http://schemas.microsoft.com/office/drawing/2014/main" id="{7C625CE3-5E7D-C461-3418-E5BE83DAE796}"/>
                </a:ext>
              </a:extLst>
            </p:cNvPr>
            <p:cNvSpPr txBox="1"/>
            <p:nvPr/>
          </p:nvSpPr>
          <p:spPr bwMode="auto">
            <a:xfrm>
              <a:off x="727219" y="3807049"/>
              <a:ext cx="973183" cy="32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a:lnSpc>
                  <a:spcPct val="120000"/>
                </a:lnSpc>
              </a:pPr>
              <a:r>
                <a:rPr lang="en-US" sz="1400">
                  <a:solidFill>
                    <a:schemeClr val="tx1">
                      <a:lumMod val="65000"/>
                      <a:lumOff val="35000"/>
                    </a:schemeClr>
                  </a:solidFill>
                  <a:latin typeface="Arial" panose="020B0604020202020204" pitchFamily="34" charset="0"/>
                  <a:cs typeface="Arial" panose="020B0604020202020204" pitchFamily="34" charset="0"/>
                </a:rPr>
                <a:t>1-10</a:t>
              </a:r>
            </a:p>
          </p:txBody>
        </p:sp>
        <p:sp>
          <p:nvSpPr>
            <p:cNvPr id="17" name="TextBox 16">
              <a:extLst>
                <a:ext uri="{FF2B5EF4-FFF2-40B4-BE49-F238E27FC236}">
                  <a16:creationId xmlns:a16="http://schemas.microsoft.com/office/drawing/2014/main" id="{33593F0A-63A8-6168-24AB-CD0FCCEE9B62}"/>
                </a:ext>
              </a:extLst>
            </p:cNvPr>
            <p:cNvSpPr txBox="1"/>
            <p:nvPr/>
          </p:nvSpPr>
          <p:spPr bwMode="auto">
            <a:xfrm>
              <a:off x="727219" y="4179766"/>
              <a:ext cx="973183" cy="32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a:lnSpc>
                  <a:spcPct val="120000"/>
                </a:lnSpc>
              </a:pPr>
              <a:r>
                <a:rPr lang="en-US" sz="1400">
                  <a:solidFill>
                    <a:schemeClr val="tx1">
                      <a:lumMod val="65000"/>
                      <a:lumOff val="35000"/>
                    </a:schemeClr>
                  </a:solidFill>
                  <a:latin typeface="Arial" panose="020B0604020202020204" pitchFamily="34" charset="0"/>
                  <a:cs typeface="Arial" panose="020B0604020202020204" pitchFamily="34" charset="0"/>
                </a:rPr>
                <a:t>11-20</a:t>
              </a:r>
            </a:p>
          </p:txBody>
        </p:sp>
        <p:sp>
          <p:nvSpPr>
            <p:cNvPr id="19" name="TextBox 18">
              <a:extLst>
                <a:ext uri="{FF2B5EF4-FFF2-40B4-BE49-F238E27FC236}">
                  <a16:creationId xmlns:a16="http://schemas.microsoft.com/office/drawing/2014/main" id="{FFD66AF9-B1F8-A0E8-5CEF-7CA8DBC15F28}"/>
                </a:ext>
              </a:extLst>
            </p:cNvPr>
            <p:cNvSpPr txBox="1"/>
            <p:nvPr/>
          </p:nvSpPr>
          <p:spPr bwMode="auto">
            <a:xfrm>
              <a:off x="727219" y="4532605"/>
              <a:ext cx="973183" cy="32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a:lnSpc>
                  <a:spcPct val="120000"/>
                </a:lnSpc>
              </a:pPr>
              <a:r>
                <a:rPr lang="en-US" sz="1400">
                  <a:solidFill>
                    <a:schemeClr val="tx1">
                      <a:lumMod val="65000"/>
                      <a:lumOff val="35000"/>
                    </a:schemeClr>
                  </a:solidFill>
                  <a:latin typeface="Arial" panose="020B0604020202020204" pitchFamily="34" charset="0"/>
                  <a:cs typeface="Arial" panose="020B0604020202020204" pitchFamily="34" charset="0"/>
                </a:rPr>
                <a:t>21-30</a:t>
              </a:r>
            </a:p>
          </p:txBody>
        </p:sp>
        <p:sp>
          <p:nvSpPr>
            <p:cNvPr id="20" name="TextBox 19">
              <a:extLst>
                <a:ext uri="{FF2B5EF4-FFF2-40B4-BE49-F238E27FC236}">
                  <a16:creationId xmlns:a16="http://schemas.microsoft.com/office/drawing/2014/main" id="{8D8C43BC-B50D-8B84-B4DB-520EED4906C9}"/>
                </a:ext>
              </a:extLst>
            </p:cNvPr>
            <p:cNvSpPr txBox="1"/>
            <p:nvPr/>
          </p:nvSpPr>
          <p:spPr bwMode="auto">
            <a:xfrm>
              <a:off x="727219" y="4915262"/>
              <a:ext cx="973183" cy="32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a:lnSpc>
                  <a:spcPct val="120000"/>
                </a:lnSpc>
              </a:pPr>
              <a:r>
                <a:rPr lang="en-US" sz="1400">
                  <a:solidFill>
                    <a:schemeClr val="tx1">
                      <a:lumMod val="65000"/>
                      <a:lumOff val="35000"/>
                    </a:schemeClr>
                  </a:solidFill>
                  <a:latin typeface="Arial" panose="020B0604020202020204" pitchFamily="34" charset="0"/>
                  <a:cs typeface="Arial" panose="020B0604020202020204" pitchFamily="34" charset="0"/>
                </a:rPr>
                <a:t>31-50</a:t>
              </a:r>
            </a:p>
          </p:txBody>
        </p:sp>
        <p:sp>
          <p:nvSpPr>
            <p:cNvPr id="24" name="TextBox 23">
              <a:extLst>
                <a:ext uri="{FF2B5EF4-FFF2-40B4-BE49-F238E27FC236}">
                  <a16:creationId xmlns:a16="http://schemas.microsoft.com/office/drawing/2014/main" id="{469592EE-4C8C-2852-A6DA-985D75E4B9C5}"/>
                </a:ext>
              </a:extLst>
            </p:cNvPr>
            <p:cNvSpPr txBox="1"/>
            <p:nvPr/>
          </p:nvSpPr>
          <p:spPr bwMode="auto">
            <a:xfrm>
              <a:off x="727219" y="5283009"/>
              <a:ext cx="973183" cy="32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a:lnSpc>
                  <a:spcPct val="120000"/>
                </a:lnSpc>
              </a:pPr>
              <a:r>
                <a:rPr lang="en-US" sz="1400">
                  <a:solidFill>
                    <a:schemeClr val="tx1">
                      <a:lumMod val="65000"/>
                      <a:lumOff val="35000"/>
                    </a:schemeClr>
                  </a:solidFill>
                  <a:latin typeface="Arial" panose="020B0604020202020204" pitchFamily="34" charset="0"/>
                  <a:cs typeface="Arial" panose="020B0604020202020204" pitchFamily="34" charset="0"/>
                </a:rPr>
                <a:t>51-100</a:t>
              </a:r>
            </a:p>
          </p:txBody>
        </p:sp>
        <p:sp>
          <p:nvSpPr>
            <p:cNvPr id="25" name="TextBox 24">
              <a:extLst>
                <a:ext uri="{FF2B5EF4-FFF2-40B4-BE49-F238E27FC236}">
                  <a16:creationId xmlns:a16="http://schemas.microsoft.com/office/drawing/2014/main" id="{6F830A33-F8BC-9239-F8C8-5D43124535D4}"/>
                </a:ext>
              </a:extLst>
            </p:cNvPr>
            <p:cNvSpPr txBox="1"/>
            <p:nvPr/>
          </p:nvSpPr>
          <p:spPr bwMode="auto">
            <a:xfrm>
              <a:off x="727219" y="5665666"/>
              <a:ext cx="973183" cy="32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p>
              <a:pPr algn="l">
                <a:lnSpc>
                  <a:spcPct val="120000"/>
                </a:lnSpc>
              </a:pPr>
              <a:r>
                <a:rPr lang="en-US" sz="1400">
                  <a:solidFill>
                    <a:schemeClr val="tx1">
                      <a:lumMod val="65000"/>
                      <a:lumOff val="35000"/>
                    </a:schemeClr>
                  </a:solidFill>
                  <a:latin typeface="Arial" panose="020B0604020202020204" pitchFamily="34" charset="0"/>
                  <a:cs typeface="Arial" panose="020B0604020202020204" pitchFamily="34" charset="0"/>
                </a:rPr>
                <a:t>101+</a:t>
              </a:r>
            </a:p>
          </p:txBody>
        </p:sp>
      </p:grpSp>
      <p:pic>
        <p:nvPicPr>
          <p:cNvPr id="9" name="Picture 8" descr="10th Anniversary National Apprenticeship Week logo.">
            <a:extLst>
              <a:ext uri="{FF2B5EF4-FFF2-40B4-BE49-F238E27FC236}">
                <a16:creationId xmlns:a16="http://schemas.microsoft.com/office/drawing/2014/main" id="{5FE128C6-CB98-2744-703A-344B892CFB77}"/>
              </a:ext>
            </a:extLst>
          </p:cNvPr>
          <p:cNvPicPr>
            <a:picLocks noChangeAspect="1"/>
          </p:cNvPicPr>
          <p:nvPr/>
        </p:nvPicPr>
        <p:blipFill>
          <a:blip r:embed="rId8" cstate="email">
            <a:extLst>
              <a:ext uri="{28A0092B-C50C-407E-A947-70E740481C1C}">
                <a14:useLocalDpi xmlns:a14="http://schemas.microsoft.com/office/drawing/2010/main"/>
              </a:ext>
            </a:extLst>
          </a:blip>
          <a:srcRect/>
          <a:stretch/>
        </p:blipFill>
        <p:spPr>
          <a:xfrm>
            <a:off x="8454358" y="579669"/>
            <a:ext cx="2964297" cy="913587"/>
          </a:xfrm>
          <a:prstGeom prst="rect">
            <a:avLst/>
          </a:prstGeom>
        </p:spPr>
      </p:pic>
      <p:sp>
        <p:nvSpPr>
          <p:cNvPr id="5" name="Content Placeholder 8">
            <a:extLst>
              <a:ext uri="{FF2B5EF4-FFF2-40B4-BE49-F238E27FC236}">
                <a16:creationId xmlns:a16="http://schemas.microsoft.com/office/drawing/2014/main" id="{536A93FA-1455-0186-1D0D-7DE2303FF7C0}"/>
              </a:ext>
            </a:extLst>
          </p:cNvPr>
          <p:cNvSpPr txBox="1">
            <a:spLocks/>
          </p:cNvSpPr>
          <p:nvPr/>
        </p:nvSpPr>
        <p:spPr>
          <a:xfrm>
            <a:off x="8199898" y="1641221"/>
            <a:ext cx="3473218" cy="4038789"/>
          </a:xfrm>
          <a:prstGeom prst="rect">
            <a:avLst/>
          </a:prstGeom>
        </p:spPr>
        <p:txBody>
          <a:bodyPr lIns="91440" tIns="45720" rIns="91440" bIns="45720" anchor="t"/>
          <a:lstStyle>
            <a:lvl1pPr marL="228531" indent="-228531" algn="l" defTabSz="914126" rtl="0" eaLnBrk="1" latinLnBrk="0" hangingPunct="1">
              <a:lnSpc>
                <a:spcPct val="90000"/>
              </a:lnSpc>
              <a:spcBef>
                <a:spcPts val="1000"/>
              </a:spcBef>
              <a:buFont typeface="Arial" panose="020B0604020202020204" pitchFamily="34" charset="0"/>
              <a:buChar char="•"/>
              <a:defRPr sz="2799"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685594" indent="-228531" algn="l" defTabSz="914126" rtl="0" eaLnBrk="1" latinLnBrk="0" hangingPunct="1">
              <a:lnSpc>
                <a:spcPct val="90000"/>
              </a:lnSpc>
              <a:spcBef>
                <a:spcPts val="500"/>
              </a:spcBef>
              <a:buFont typeface="Arial" panose="020B0604020202020204" pitchFamily="34" charset="0"/>
              <a:buChar char="•"/>
              <a:defRPr sz="2399"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2657" indent="-228531" algn="l" defTabSz="914126" rtl="0" eaLnBrk="1" latinLnBrk="0" hangingPunct="1">
              <a:lnSpc>
                <a:spcPct val="90000"/>
              </a:lnSpc>
              <a:spcBef>
                <a:spcPts val="500"/>
              </a:spcBef>
              <a:buFont typeface="Arial" panose="020B0604020202020204" pitchFamily="34" charset="0"/>
              <a:buChar char="•"/>
              <a:defRPr sz="1999"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599720" indent="-228531" algn="l" defTabSz="914126" rtl="0" eaLnBrk="1" latinLnBrk="0" hangingPunct="1">
              <a:lnSpc>
                <a:spcPct val="90000"/>
              </a:lnSpc>
              <a:spcBef>
                <a:spcPts val="500"/>
              </a:spcBef>
              <a:buFont typeface="Arial" panose="020B0604020202020204" pitchFamily="34" charset="0"/>
              <a:buChar char="•"/>
              <a:defRPr sz="1799"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6783" indent="-228531" algn="l" defTabSz="914126" rtl="0" eaLnBrk="1" latinLnBrk="0" hangingPunct="1">
              <a:lnSpc>
                <a:spcPct val="90000"/>
              </a:lnSpc>
              <a:spcBef>
                <a:spcPts val="500"/>
              </a:spcBef>
              <a:buFont typeface="Arial" panose="020B0604020202020204" pitchFamily="34" charset="0"/>
              <a:buChar char="•"/>
              <a:defRPr sz="1799"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3846"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6pPr>
            <a:lvl7pPr marL="2970908"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7pPr>
            <a:lvl8pPr marL="3427971"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8pPr>
            <a:lvl9pPr marL="3885034" indent="-228531" algn="l" defTabSz="914126" rtl="0" eaLnBrk="1" latinLnBrk="0" hangingPunct="1">
              <a:lnSpc>
                <a:spcPct val="90000"/>
              </a:lnSpc>
              <a:spcBef>
                <a:spcPts val="500"/>
              </a:spcBef>
              <a:buFont typeface="Arial" panose="020B0604020202020204" pitchFamily="34" charset="0"/>
              <a:buChar char="•"/>
              <a:defRPr sz="1799" kern="1200">
                <a:solidFill>
                  <a:schemeClr val="tx1"/>
                </a:solidFill>
                <a:latin typeface="+mn-lt"/>
                <a:ea typeface="+mn-ea"/>
                <a:cs typeface="+mn-cs"/>
              </a:defRPr>
            </a:lvl9pPr>
          </a:lstStyle>
          <a:p>
            <a:pPr marL="0" indent="0" fontAlgn="auto">
              <a:spcAft>
                <a:spcPts val="0"/>
              </a:spcAft>
              <a:buNone/>
            </a:pPr>
            <a:r>
              <a:rPr lang="en-US" sz="1800" b="1" dirty="0">
                <a:solidFill>
                  <a:schemeClr val="tx1"/>
                </a:solidFill>
                <a:latin typeface="Arial"/>
                <a:cs typeface="Arial"/>
              </a:rPr>
              <a:t>The 10</a:t>
            </a:r>
            <a:r>
              <a:rPr lang="en-US" sz="1800" b="1" baseline="30000" dirty="0">
                <a:solidFill>
                  <a:schemeClr val="tx1"/>
                </a:solidFill>
                <a:latin typeface="Arial"/>
                <a:cs typeface="Arial"/>
              </a:rPr>
              <a:t>th</a:t>
            </a:r>
            <a:r>
              <a:rPr lang="en-US" sz="1800" b="1" dirty="0">
                <a:solidFill>
                  <a:schemeClr val="tx1"/>
                </a:solidFill>
                <a:latin typeface="Arial"/>
                <a:cs typeface="Arial"/>
              </a:rPr>
              <a:t> Annual National Apprenticeship Week (NAW) will take place from</a:t>
            </a:r>
            <a:br>
              <a:rPr lang="en-US" sz="1800" b="1" dirty="0">
                <a:solidFill>
                  <a:schemeClr val="tx1"/>
                </a:solidFill>
              </a:rPr>
            </a:br>
            <a:r>
              <a:rPr lang="en-US" sz="1800" b="1" dirty="0">
                <a:solidFill>
                  <a:schemeClr val="tx1"/>
                </a:solidFill>
                <a:latin typeface="Arial"/>
                <a:cs typeface="Arial"/>
              </a:rPr>
              <a:t>November 17-23, 2024!</a:t>
            </a:r>
            <a:endParaRPr lang="en-US" sz="1800" dirty="0">
              <a:solidFill>
                <a:schemeClr val="tx1"/>
              </a:solidFill>
              <a:latin typeface="Arial"/>
              <a:cs typeface="Arial"/>
            </a:endParaRPr>
          </a:p>
          <a:p>
            <a:pPr marL="0" indent="0" fontAlgn="auto">
              <a:spcAft>
                <a:spcPts val="0"/>
              </a:spcAft>
              <a:buNone/>
            </a:pPr>
            <a:r>
              <a:rPr lang="en-US" sz="1500" dirty="0">
                <a:solidFill>
                  <a:schemeClr val="tx1"/>
                </a:solidFill>
                <a:latin typeface="Arial"/>
                <a:cs typeface="Arial"/>
              </a:rPr>
              <a:t>The theme of this year's celebration is </a:t>
            </a:r>
            <a:r>
              <a:rPr lang="en-US" sz="1500" b="1" dirty="0">
                <a:solidFill>
                  <a:srgbClr val="C00000"/>
                </a:solidFill>
                <a:latin typeface="Arial"/>
                <a:cs typeface="Arial"/>
              </a:rPr>
              <a:t>"National Apprenticeship Week: 10 years of Engagement Expansion, and Innovation."</a:t>
            </a:r>
          </a:p>
          <a:p>
            <a:pPr marL="0" indent="0">
              <a:spcAft>
                <a:spcPts val="0"/>
              </a:spcAft>
              <a:buNone/>
            </a:pPr>
            <a:r>
              <a:rPr lang="en-US" sz="1500" dirty="0">
                <a:solidFill>
                  <a:schemeClr val="tx1"/>
                </a:solidFill>
                <a:latin typeface="Arial"/>
                <a:cs typeface="Arial"/>
              </a:rPr>
              <a:t>NAW is a nationwide celebration that brings together business leaders, career seekers, labor, educational institutions, and other critical partners to demonstrate their support for apprenticeship. </a:t>
            </a:r>
            <a:endParaRPr lang="en-US" dirty="0">
              <a:solidFill>
                <a:schemeClr val="tx1"/>
              </a:solidFill>
            </a:endParaRPr>
          </a:p>
          <a:p>
            <a:pPr marL="0" indent="0" fontAlgn="auto">
              <a:spcAft>
                <a:spcPts val="0"/>
              </a:spcAft>
              <a:buNone/>
            </a:pPr>
            <a:r>
              <a:rPr lang="en-US" sz="1500" dirty="0">
                <a:solidFill>
                  <a:schemeClr val="tx1"/>
                </a:solidFill>
                <a:latin typeface="Arial"/>
                <a:cs typeface="Arial"/>
              </a:rPr>
              <a:t>Get involved by hosting or attending an event or signing and submitting a proclamation! </a:t>
            </a:r>
          </a:p>
          <a:p>
            <a:pPr marL="0" indent="0">
              <a:spcAft>
                <a:spcPts val="0"/>
              </a:spcAft>
              <a:buNone/>
            </a:pPr>
            <a:endParaRPr lang="en-US" sz="1500" dirty="0">
              <a:solidFill>
                <a:schemeClr val="tx1"/>
              </a:solidFill>
            </a:endParaRPr>
          </a:p>
          <a:p>
            <a:pPr marL="0" indent="0">
              <a:spcAft>
                <a:spcPts val="0"/>
              </a:spcAft>
              <a:buNone/>
            </a:pPr>
            <a:endParaRPr lang="en-US" sz="1500" dirty="0">
              <a:solidFill>
                <a:schemeClr val="tx1"/>
              </a:solidFill>
            </a:endParaRPr>
          </a:p>
        </p:txBody>
      </p:sp>
      <p:sp>
        <p:nvSpPr>
          <p:cNvPr id="144" name="TextBox 143">
            <a:extLst>
              <a:ext uri="{FF2B5EF4-FFF2-40B4-BE49-F238E27FC236}">
                <a16:creationId xmlns:a16="http://schemas.microsoft.com/office/drawing/2014/main" id="{D1EC3D70-8795-6748-5560-CE7A2C1F6C35}"/>
              </a:ext>
            </a:extLst>
          </p:cNvPr>
          <p:cNvSpPr txBox="1"/>
          <p:nvPr/>
        </p:nvSpPr>
        <p:spPr>
          <a:xfrm>
            <a:off x="8199898" y="5752865"/>
            <a:ext cx="3357777" cy="523220"/>
          </a:xfrm>
          <a:prstGeom prst="rect">
            <a:avLst/>
          </a:prstGeom>
          <a:noFill/>
        </p:spPr>
        <p:txBody>
          <a:bodyPr wrap="square" rtlCol="0" anchor="ctr" anchorCtr="0">
            <a:spAutoFit/>
          </a:bodyPr>
          <a:lstStyle/>
          <a:p>
            <a:r>
              <a:rPr lang="en-US" sz="1400" b="1" dirty="0">
                <a:latin typeface="+mj-lt"/>
              </a:rPr>
              <a:t>Visit</a:t>
            </a:r>
            <a:r>
              <a:rPr lang="en-US" sz="1400" dirty="0">
                <a:solidFill>
                  <a:schemeClr val="accent1"/>
                </a:solidFill>
                <a:latin typeface="+mj-lt"/>
              </a:rPr>
              <a:t> </a:t>
            </a:r>
            <a:r>
              <a:rPr lang="en-US" sz="1400" b="1" dirty="0">
                <a:solidFill>
                  <a:schemeClr val="accent1"/>
                </a:solidFill>
                <a:latin typeface="+mj-lt"/>
                <a:hlinkClick r:id="rId9">
                  <a:extLst>
                    <a:ext uri="{A12FA001-AC4F-418D-AE19-62706E023703}">
                      <ahyp:hlinkClr xmlns:ahyp="http://schemas.microsoft.com/office/drawing/2018/hyperlinkcolor" val="tx"/>
                    </a:ext>
                  </a:extLst>
                </a:hlinkClick>
              </a:rPr>
              <a:t>www.apprenticeship.gov/NAW</a:t>
            </a:r>
            <a:r>
              <a:rPr lang="en-US" sz="1400" b="1" dirty="0">
                <a:solidFill>
                  <a:schemeClr val="accent1"/>
                </a:solidFill>
                <a:latin typeface="+mj-lt"/>
              </a:rPr>
              <a:t> </a:t>
            </a:r>
            <a:r>
              <a:rPr lang="en-US" sz="1400" b="1" dirty="0">
                <a:latin typeface="+mj-lt"/>
              </a:rPr>
              <a:t>for resources!</a:t>
            </a:r>
            <a:r>
              <a:rPr lang="en-US" sz="1400" dirty="0">
                <a:latin typeface="+mj-lt"/>
              </a:rPr>
              <a:t> </a:t>
            </a:r>
            <a:endParaRPr lang="en-US" sz="1050" dirty="0">
              <a:latin typeface="+mj-lt"/>
              <a:ea typeface="Segoe UI" panose="020B0502040204020203" pitchFamily="34" charset="0"/>
              <a:cs typeface="Arial" panose="020B0604020202020204" pitchFamily="34" charset="0"/>
            </a:endParaRPr>
          </a:p>
        </p:txBody>
      </p:sp>
      <p:sp>
        <p:nvSpPr>
          <p:cNvPr id="2" name="Slide Number Placeholder 1">
            <a:extLst>
              <a:ext uri="{FF2B5EF4-FFF2-40B4-BE49-F238E27FC236}">
                <a16:creationId xmlns:a16="http://schemas.microsoft.com/office/drawing/2014/main" id="{E12D1499-C626-4D1F-EF88-4D1CC761F2DD}"/>
              </a:ext>
              <a:ext uri="{C183D7F6-B498-43B3-948B-1728B52AA6E4}">
                <adec:decorative xmlns:adec="http://schemas.microsoft.com/office/drawing/2017/decorative" val="1"/>
              </a:ext>
            </a:extLst>
          </p:cNvPr>
          <p:cNvSpPr>
            <a:spLocks noGrp="1"/>
          </p:cNvSpPr>
          <p:nvPr>
            <p:ph type="sldNum" sz="quarter" idx="10"/>
          </p:nvPr>
        </p:nvSpPr>
        <p:spPr/>
        <p:txBody>
          <a:bodyPr lIns="91440" tIns="45720" rIns="91440" bIns="45720" anchor="t"/>
          <a:lstStyle/>
          <a:p>
            <a:pPr defTabSz="914400" eaLnBrk="1" hangingPunct="1"/>
            <a:r>
              <a:rPr lang="en-US" dirty="0">
                <a:latin typeface="Lato Light"/>
                <a:ea typeface="Lato Light"/>
                <a:cs typeface="Lato Light"/>
              </a:rPr>
              <a:t>34</a:t>
            </a:r>
            <a:endParaRPr lang="en-US" dirty="0">
              <a:ea typeface="Lato Light"/>
              <a:cs typeface="Lato Light"/>
            </a:endParaRPr>
          </a:p>
        </p:txBody>
      </p:sp>
    </p:spTree>
    <p:extLst>
      <p:ext uri="{BB962C8B-B14F-4D97-AF65-F5344CB8AC3E}">
        <p14:creationId xmlns:p14="http://schemas.microsoft.com/office/powerpoint/2010/main" val="1159248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2" name="Title 4">
            <a:extLst>
              <a:ext uri="{FF2B5EF4-FFF2-40B4-BE49-F238E27FC236}">
                <a16:creationId xmlns:a16="http://schemas.microsoft.com/office/drawing/2014/main" id="{62EDA98C-03FA-2E24-5487-E1EDE55F2433}"/>
              </a:ext>
            </a:extLst>
          </p:cNvPr>
          <p:cNvSpPr>
            <a:spLocks noGrp="1"/>
          </p:cNvSpPr>
          <p:nvPr>
            <p:ph type="title"/>
          </p:nvPr>
        </p:nvSpPr>
        <p:spPr>
          <a:xfrm>
            <a:off x="837982" y="556052"/>
            <a:ext cx="10675731" cy="480131"/>
          </a:xfrm>
        </p:spPr>
        <p:txBody>
          <a:bodyPr/>
          <a:lstStyle/>
          <a:p>
            <a:r>
              <a:rPr lang="en-US" dirty="0">
                <a:solidFill>
                  <a:schemeClr val="tx1"/>
                </a:solidFill>
              </a:rPr>
              <a:t>NAW 2023 HIGHLIGHTS </a:t>
            </a:r>
            <a:r>
              <a:rPr lang="en-US" b="1" dirty="0">
                <a:solidFill>
                  <a:schemeClr val="tx1"/>
                </a:solidFill>
              </a:rPr>
              <a:t>FROM THE FIELD</a:t>
            </a:r>
          </a:p>
        </p:txBody>
      </p:sp>
      <p:pic>
        <p:nvPicPr>
          <p:cNvPr id="4" name="Picture 2" descr="An image from a video recorded by an apprentice telling his success story at a 2023 NAW event.">
            <a:extLst>
              <a:ext uri="{FF2B5EF4-FFF2-40B4-BE49-F238E27FC236}">
                <a16:creationId xmlns:a16="http://schemas.microsoft.com/office/drawing/2014/main" id="{33074F89-7837-BD88-14D7-F56498447520}"/>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249911" y="1553471"/>
            <a:ext cx="1813037" cy="2054775"/>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pic>
        <p:nvPicPr>
          <p:cNvPr id="5" name="Picture 4" descr="A diverse group of men gathered around a table at a 2023 NAW event.">
            <a:extLst>
              <a:ext uri="{FF2B5EF4-FFF2-40B4-BE49-F238E27FC236}">
                <a16:creationId xmlns:a16="http://schemas.microsoft.com/office/drawing/2014/main" id="{7E127833-7A6F-26D7-D417-F277180CD1A8}"/>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00488" y="3731068"/>
            <a:ext cx="3111883" cy="2055469"/>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pic>
        <p:nvPicPr>
          <p:cNvPr id="13" name="Picture 6" descr="A group of men and women celebrating their apprenticeship graduation at a 2023 NAW event.">
            <a:extLst>
              <a:ext uri="{FF2B5EF4-FFF2-40B4-BE49-F238E27FC236}">
                <a16:creationId xmlns:a16="http://schemas.microsoft.com/office/drawing/2014/main" id="{E9A5A3BD-9F52-4DDA-E68E-857B75716D58}"/>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226680" y="2462196"/>
            <a:ext cx="3178348" cy="1761856"/>
          </a:xfrm>
          <a:prstGeom prst="rect">
            <a:avLst/>
          </a:prstGeom>
          <a:noFill/>
          <a:ln>
            <a:solidFill>
              <a:schemeClr val="tx1">
                <a:lumMod val="65000"/>
                <a:lumOff val="35000"/>
              </a:schemeClr>
            </a:solidFill>
          </a:ln>
          <a:extLst>
            <a:ext uri="{909E8E84-426E-40DD-AFC4-6F175D3DCCD1}">
              <a14:hiddenFill xmlns:a14="http://schemas.microsoft.com/office/drawing/2010/main">
                <a:solidFill>
                  <a:srgbClr val="FFFFFF"/>
                </a:solidFill>
              </a14:hiddenFill>
            </a:ext>
          </a:extLst>
        </p:spPr>
      </p:pic>
      <p:pic>
        <p:nvPicPr>
          <p:cNvPr id="2" name="Picture 1" descr="An image from a success story video, showing a black woman who entered a new career via a registered apprenticeship.">
            <a:extLst>
              <a:ext uri="{FF2B5EF4-FFF2-40B4-BE49-F238E27FC236}">
                <a16:creationId xmlns:a16="http://schemas.microsoft.com/office/drawing/2014/main" id="{06FD4533-2282-72D6-9750-2D22AF26297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516404" y="4143747"/>
            <a:ext cx="3260543" cy="2285427"/>
          </a:xfrm>
          <a:prstGeom prst="rect">
            <a:avLst/>
          </a:prstGeom>
        </p:spPr>
      </p:pic>
      <p:pic>
        <p:nvPicPr>
          <p:cNvPr id="12" name="Picture 11" descr="A diverse group of young men holding apprenticeship graduation certificates.&#10;">
            <a:extLst>
              <a:ext uri="{FF2B5EF4-FFF2-40B4-BE49-F238E27FC236}">
                <a16:creationId xmlns:a16="http://schemas.microsoft.com/office/drawing/2014/main" id="{07EF9D36-CBE3-7616-DC59-C1BEFBDFE486}"/>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5338326" y="1118674"/>
            <a:ext cx="3263313" cy="1933609"/>
          </a:xfrm>
          <a:prstGeom prst="rect">
            <a:avLst/>
          </a:prstGeom>
        </p:spPr>
      </p:pic>
      <p:pic>
        <p:nvPicPr>
          <p:cNvPr id="14" name="Picture 13" descr="A diverse group of food industry apprentices wearing blue aprons.">
            <a:extLst>
              <a:ext uri="{FF2B5EF4-FFF2-40B4-BE49-F238E27FC236}">
                <a16:creationId xmlns:a16="http://schemas.microsoft.com/office/drawing/2014/main" id="{0574A578-BBA4-3695-3E3C-34D7EC0628D7}"/>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284819" y="2714200"/>
            <a:ext cx="3260543" cy="1761856"/>
          </a:xfrm>
          <a:prstGeom prst="rect">
            <a:avLst/>
          </a:prstGeom>
        </p:spPr>
      </p:pic>
      <p:pic>
        <p:nvPicPr>
          <p:cNvPr id="17" name="Picture 16" descr="A quote from Acting Secretary of Labor Julie Su:&#10;National Apprenticeship Week is an opportunity to spotlight how Registered Apprenticeship supports our economic growth, advances racial and gender equity, and builds a pipeline to good quality jobs while also supporting underserved communities.&#10;">
            <a:extLst>
              <a:ext uri="{FF2B5EF4-FFF2-40B4-BE49-F238E27FC236}">
                <a16:creationId xmlns:a16="http://schemas.microsoft.com/office/drawing/2014/main" id="{F1FA90E0-2408-B6D3-A9D1-F1DFA590BF21}"/>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116522" y="3839673"/>
            <a:ext cx="2936867" cy="1252230"/>
          </a:xfrm>
          <a:prstGeom prst="rect">
            <a:avLst/>
          </a:prstGeom>
          <a:ln>
            <a:solidFill>
              <a:schemeClr val="tx1">
                <a:lumMod val="65000"/>
                <a:lumOff val="35000"/>
              </a:schemeClr>
            </a:solidFill>
          </a:ln>
        </p:spPr>
      </p:pic>
      <p:pic>
        <p:nvPicPr>
          <p:cNvPr id="16" name="Picture 15" descr="A diverse group of men and women wearing graduation caps and gowns who just graduated from a nursing apprenticeship program.">
            <a:extLst>
              <a:ext uri="{FF2B5EF4-FFF2-40B4-BE49-F238E27FC236}">
                <a16:creationId xmlns:a16="http://schemas.microsoft.com/office/drawing/2014/main" id="{B10B9567-F44A-5BCE-3AD4-2044EBA3421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628287" y="5286460"/>
            <a:ext cx="2138606" cy="1263218"/>
          </a:xfrm>
          <a:prstGeom prst="rect">
            <a:avLst/>
          </a:prstGeom>
        </p:spPr>
      </p:pic>
      <p:pic>
        <p:nvPicPr>
          <p:cNvPr id="15" name="Picture 14" descr="A diverse group of people standing around a table with tools at an NAW apprenticeship event in 2023.&#10;&#10;">
            <a:extLst>
              <a:ext uri="{FF2B5EF4-FFF2-40B4-BE49-F238E27FC236}">
                <a16:creationId xmlns:a16="http://schemas.microsoft.com/office/drawing/2014/main" id="{470BEF66-806F-445B-1BF7-634C37181551}"/>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112111" y="4143747"/>
            <a:ext cx="2138606" cy="1916989"/>
          </a:xfrm>
          <a:prstGeom prst="rect">
            <a:avLst/>
          </a:prstGeom>
        </p:spPr>
      </p:pic>
      <p:sp>
        <p:nvSpPr>
          <p:cNvPr id="3" name="Slide Number Placeholder 2">
            <a:extLst>
              <a:ext uri="{FF2B5EF4-FFF2-40B4-BE49-F238E27FC236}">
                <a16:creationId xmlns:a16="http://schemas.microsoft.com/office/drawing/2014/main" id="{849AF6A1-2B99-7737-55DE-DFC240269105}"/>
              </a:ext>
              <a:ext uri="{C183D7F6-B498-43B3-948B-1728B52AA6E4}">
                <adec:decorative xmlns:adec="http://schemas.microsoft.com/office/drawing/2017/decorative" val="1"/>
              </a:ext>
            </a:extLst>
          </p:cNvPr>
          <p:cNvSpPr>
            <a:spLocks noGrp="1"/>
          </p:cNvSpPr>
          <p:nvPr>
            <p:ph type="sldNum" sz="quarter" idx="17"/>
          </p:nvPr>
        </p:nvSpPr>
        <p:spPr>
          <a:xfrm>
            <a:off x="327038" y="6256062"/>
            <a:ext cx="352792" cy="365125"/>
          </a:xfrm>
        </p:spPr>
        <p:txBody>
          <a:bodyPr anchor="ctr">
            <a:normAutofit/>
          </a:bodyPr>
          <a:lstStyle/>
          <a:p>
            <a:pPr>
              <a:spcAft>
                <a:spcPts val="600"/>
              </a:spcAft>
            </a:pPr>
            <a:fld id="{D61AABEC-672F-4B68-B914-690DA978312C}" type="slidenum">
              <a:rPr lang="en-US" smtClean="0"/>
              <a:pPr>
                <a:spcAft>
                  <a:spcPts val="600"/>
                </a:spcAft>
              </a:pPr>
              <a:t>8</a:t>
            </a:fld>
            <a:endParaRPr lang="en-US"/>
          </a:p>
        </p:txBody>
      </p:sp>
    </p:spTree>
    <p:extLst>
      <p:ext uri="{BB962C8B-B14F-4D97-AF65-F5344CB8AC3E}">
        <p14:creationId xmlns:p14="http://schemas.microsoft.com/office/powerpoint/2010/main" val="1113281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E5D465-0F5C-FFCA-D63D-E590697266F3}"/>
              </a:ext>
            </a:extLst>
          </p:cNvPr>
          <p:cNvSpPr>
            <a:spLocks noGrp="1"/>
          </p:cNvSpPr>
          <p:nvPr>
            <p:ph type="title"/>
          </p:nvPr>
        </p:nvSpPr>
        <p:spPr/>
        <p:txBody>
          <a:bodyPr/>
          <a:lstStyle/>
          <a:p>
            <a:r>
              <a:rPr lang="en-US" dirty="0"/>
              <a:t>10 YEARS OF </a:t>
            </a:r>
            <a:r>
              <a:rPr lang="en-US" b="1" dirty="0"/>
              <a:t>NAW</a:t>
            </a:r>
            <a:r>
              <a:rPr lang="en-US" dirty="0"/>
              <a:t> </a:t>
            </a:r>
            <a:r>
              <a:rPr lang="en-US" b="1" dirty="0"/>
              <a:t>ENGAGEMENT</a:t>
            </a:r>
          </a:p>
        </p:txBody>
      </p:sp>
      <p:pic>
        <p:nvPicPr>
          <p:cNvPr id="6" name="Picture 5" descr="Arrows going around white circles showing a progression from left to right.">
            <a:extLst>
              <a:ext uri="{FF2B5EF4-FFF2-40B4-BE49-F238E27FC236}">
                <a16:creationId xmlns:a16="http://schemas.microsoft.com/office/drawing/2014/main" id="{E2E31E55-C84A-A8E8-D8A1-D2D47B47A82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0968" y="2316887"/>
            <a:ext cx="10211068" cy="3107110"/>
          </a:xfrm>
          <a:prstGeom prst="rect">
            <a:avLst/>
          </a:prstGeom>
        </p:spPr>
      </p:pic>
      <p:pic>
        <p:nvPicPr>
          <p:cNvPr id="7" name="Picture 6" descr="American flag icon">
            <a:extLst>
              <a:ext uri="{FF2B5EF4-FFF2-40B4-BE49-F238E27FC236}">
                <a16:creationId xmlns:a16="http://schemas.microsoft.com/office/drawing/2014/main" id="{CD175C44-0921-0ABB-0A7E-E0A38D0106B7}"/>
              </a:ext>
            </a:extLst>
          </p:cNvPr>
          <p:cNvPicPr>
            <a:picLocks noChangeAspect="1"/>
          </p:cNvPicPr>
          <p:nvPr/>
        </p:nvPicPr>
        <p:blipFill>
          <a:blip r:embed="rId4"/>
          <a:stretch>
            <a:fillRect/>
          </a:stretch>
        </p:blipFill>
        <p:spPr>
          <a:xfrm>
            <a:off x="2079538" y="2933151"/>
            <a:ext cx="472263" cy="530261"/>
          </a:xfrm>
          <a:prstGeom prst="rect">
            <a:avLst/>
          </a:prstGeom>
        </p:spPr>
      </p:pic>
      <p:sp>
        <p:nvSpPr>
          <p:cNvPr id="8" name="TextBox 7">
            <a:extLst>
              <a:ext uri="{FF2B5EF4-FFF2-40B4-BE49-F238E27FC236}">
                <a16:creationId xmlns:a16="http://schemas.microsoft.com/office/drawing/2014/main" id="{61908D9B-725A-F013-61A8-501A8D60CABD}"/>
              </a:ext>
            </a:extLst>
          </p:cNvPr>
          <p:cNvSpPr txBox="1"/>
          <p:nvPr/>
        </p:nvSpPr>
        <p:spPr>
          <a:xfrm>
            <a:off x="1410511" y="3559590"/>
            <a:ext cx="1780161" cy="82296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All 50 </a:t>
            </a:r>
            <a:br>
              <a:rPr lang="en-US" sz="2000" b="1"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U.S. states participate</a:t>
            </a:r>
            <a:endParaRPr lang="en-US" sz="1100" dirty="0">
              <a:latin typeface="Arial" panose="020B0604020202020204" pitchFamily="34" charset="0"/>
              <a:cs typeface="Arial" panose="020B0604020202020204" pitchFamily="34" charset="0"/>
            </a:endParaRPr>
          </a:p>
        </p:txBody>
      </p:sp>
      <p:pic>
        <p:nvPicPr>
          <p:cNvPr id="9" name="Picture 8" descr="Calendar icon">
            <a:extLst>
              <a:ext uri="{FF2B5EF4-FFF2-40B4-BE49-F238E27FC236}">
                <a16:creationId xmlns:a16="http://schemas.microsoft.com/office/drawing/2014/main" id="{59960164-3824-5442-CAF0-2A707D5F83EB}"/>
              </a:ext>
            </a:extLst>
          </p:cNvPr>
          <p:cNvPicPr>
            <a:picLocks noChangeAspect="1"/>
          </p:cNvPicPr>
          <p:nvPr/>
        </p:nvPicPr>
        <p:blipFill>
          <a:blip r:embed="rId5"/>
          <a:stretch>
            <a:fillRect/>
          </a:stretch>
        </p:blipFill>
        <p:spPr>
          <a:xfrm>
            <a:off x="4530402" y="2945075"/>
            <a:ext cx="555212" cy="530352"/>
          </a:xfrm>
          <a:prstGeom prst="rect">
            <a:avLst/>
          </a:prstGeom>
        </p:spPr>
      </p:pic>
      <p:sp>
        <p:nvSpPr>
          <p:cNvPr id="10" name="TextBox 9">
            <a:extLst>
              <a:ext uri="{FF2B5EF4-FFF2-40B4-BE49-F238E27FC236}">
                <a16:creationId xmlns:a16="http://schemas.microsoft.com/office/drawing/2014/main" id="{5DDBF467-801A-33E6-B75F-493A7F9CDF56}"/>
              </a:ext>
            </a:extLst>
          </p:cNvPr>
          <p:cNvSpPr txBox="1"/>
          <p:nvPr/>
        </p:nvSpPr>
        <p:spPr>
          <a:xfrm>
            <a:off x="3894438" y="3559590"/>
            <a:ext cx="1783080" cy="82296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9,960+</a:t>
            </a:r>
          </a:p>
          <a:p>
            <a:pPr algn="ctr"/>
            <a:r>
              <a:rPr lang="en-US" sz="1400" dirty="0">
                <a:latin typeface="Arial" panose="020B0604020202020204" pitchFamily="34" charset="0"/>
                <a:cs typeface="Arial" panose="020B0604020202020204" pitchFamily="34" charset="0"/>
              </a:rPr>
              <a:t>events held nationwide</a:t>
            </a:r>
            <a:endParaRPr lang="en-US" sz="1100" dirty="0">
              <a:latin typeface="Arial" panose="020B0604020202020204" pitchFamily="34" charset="0"/>
              <a:cs typeface="Arial" panose="020B0604020202020204" pitchFamily="34" charset="0"/>
            </a:endParaRPr>
          </a:p>
        </p:txBody>
      </p:sp>
      <p:pic>
        <p:nvPicPr>
          <p:cNvPr id="11" name="Picture 10" descr="Group of people icon">
            <a:extLst>
              <a:ext uri="{FF2B5EF4-FFF2-40B4-BE49-F238E27FC236}">
                <a16:creationId xmlns:a16="http://schemas.microsoft.com/office/drawing/2014/main" id="{53D41BBC-A4D8-65C0-2760-26B83847B1FB}"/>
              </a:ext>
            </a:extLst>
          </p:cNvPr>
          <p:cNvPicPr>
            <a:picLocks noChangeAspect="1"/>
          </p:cNvPicPr>
          <p:nvPr/>
        </p:nvPicPr>
        <p:blipFill>
          <a:blip r:embed="rId6"/>
          <a:stretch>
            <a:fillRect/>
          </a:stretch>
        </p:blipFill>
        <p:spPr>
          <a:xfrm>
            <a:off x="6903983" y="2934502"/>
            <a:ext cx="743377" cy="527558"/>
          </a:xfrm>
          <a:prstGeom prst="rect">
            <a:avLst/>
          </a:prstGeom>
        </p:spPr>
      </p:pic>
      <p:sp>
        <p:nvSpPr>
          <p:cNvPr id="12" name="TextBox 11">
            <a:extLst>
              <a:ext uri="{FF2B5EF4-FFF2-40B4-BE49-F238E27FC236}">
                <a16:creationId xmlns:a16="http://schemas.microsoft.com/office/drawing/2014/main" id="{0D7B9ABA-E9D3-1A55-5C7C-776AC656202E}"/>
              </a:ext>
            </a:extLst>
          </p:cNvPr>
          <p:cNvSpPr txBox="1"/>
          <p:nvPr/>
        </p:nvSpPr>
        <p:spPr>
          <a:xfrm>
            <a:off x="6355590" y="3551553"/>
            <a:ext cx="1783080" cy="830997"/>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1.4 million</a:t>
            </a:r>
          </a:p>
          <a:p>
            <a:pPr algn="ctr"/>
            <a:r>
              <a:rPr lang="en-US" sz="1400" dirty="0">
                <a:latin typeface="Arial" panose="020B0604020202020204" pitchFamily="34" charset="0"/>
                <a:cs typeface="Arial" panose="020B0604020202020204" pitchFamily="34" charset="0"/>
              </a:rPr>
              <a:t>event </a:t>
            </a:r>
          </a:p>
          <a:p>
            <a:pPr algn="ctr"/>
            <a:r>
              <a:rPr lang="en-US" sz="1400" dirty="0">
                <a:latin typeface="Arial" panose="020B0604020202020204" pitchFamily="34" charset="0"/>
                <a:cs typeface="Arial" panose="020B0604020202020204" pitchFamily="34" charset="0"/>
              </a:rPr>
              <a:t>attendees</a:t>
            </a:r>
            <a:endParaRPr lang="en-US" sz="1100" dirty="0">
              <a:latin typeface="Arial" panose="020B0604020202020204" pitchFamily="34" charset="0"/>
              <a:cs typeface="Arial" panose="020B0604020202020204" pitchFamily="34" charset="0"/>
            </a:endParaRPr>
          </a:p>
        </p:txBody>
      </p:sp>
      <p:pic>
        <p:nvPicPr>
          <p:cNvPr id="13" name="Picture 12" descr="megaphone icon">
            <a:extLst>
              <a:ext uri="{FF2B5EF4-FFF2-40B4-BE49-F238E27FC236}">
                <a16:creationId xmlns:a16="http://schemas.microsoft.com/office/drawing/2014/main" id="{39EF6C25-D330-D52E-2F8D-152B62D427FE}"/>
              </a:ext>
            </a:extLst>
          </p:cNvPr>
          <p:cNvPicPr>
            <a:picLocks noChangeAspect="1"/>
          </p:cNvPicPr>
          <p:nvPr/>
        </p:nvPicPr>
        <p:blipFill>
          <a:blip r:embed="rId7"/>
          <a:stretch>
            <a:fillRect/>
          </a:stretch>
        </p:blipFill>
        <p:spPr>
          <a:xfrm>
            <a:off x="9448005" y="2926097"/>
            <a:ext cx="587175" cy="530352"/>
          </a:xfrm>
          <a:prstGeom prst="rect">
            <a:avLst/>
          </a:prstGeom>
        </p:spPr>
      </p:pic>
      <p:sp>
        <p:nvSpPr>
          <p:cNvPr id="14" name="TextBox 13">
            <a:extLst>
              <a:ext uri="{FF2B5EF4-FFF2-40B4-BE49-F238E27FC236}">
                <a16:creationId xmlns:a16="http://schemas.microsoft.com/office/drawing/2014/main" id="{EA89F43C-D861-5496-70E7-F2E4FB46A94B}"/>
              </a:ext>
            </a:extLst>
          </p:cNvPr>
          <p:cNvSpPr txBox="1"/>
          <p:nvPr/>
        </p:nvSpPr>
        <p:spPr>
          <a:xfrm>
            <a:off x="8829273" y="3559590"/>
            <a:ext cx="1783080" cy="822960"/>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1,825</a:t>
            </a:r>
            <a:br>
              <a:rPr lang="en-US" sz="1400" dirty="0">
                <a:latin typeface="Arial" panose="020B0604020202020204" pitchFamily="34" charset="0"/>
                <a:cs typeface="Arial" panose="020B0604020202020204" pitchFamily="34" charset="0"/>
              </a:rPr>
            </a:br>
            <a:r>
              <a:rPr lang="en-US" sz="1400" dirty="0">
                <a:latin typeface="Arial" panose="020B0604020202020204" pitchFamily="34" charset="0"/>
                <a:cs typeface="Arial" panose="020B0604020202020204" pitchFamily="34" charset="0"/>
              </a:rPr>
              <a:t>proclamations</a:t>
            </a:r>
          </a:p>
          <a:p>
            <a:pPr algn="ctr"/>
            <a:r>
              <a:rPr lang="en-US" sz="1400" dirty="0">
                <a:latin typeface="Arial" panose="020B0604020202020204" pitchFamily="34" charset="0"/>
                <a:cs typeface="Arial" panose="020B0604020202020204" pitchFamily="34" charset="0"/>
              </a:rPr>
              <a:t>made</a:t>
            </a:r>
            <a:endParaRPr lang="en-US" sz="1100" dirty="0">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B7F2EC18-4098-20CE-4582-C298637E7D49}"/>
              </a:ext>
              <a:ext uri="{C183D7F6-B498-43B3-948B-1728B52AA6E4}">
                <adec:decorative xmlns:adec="http://schemas.microsoft.com/office/drawing/2017/decorative" val="1"/>
              </a:ext>
            </a:extLst>
          </p:cNvPr>
          <p:cNvSpPr>
            <a:spLocks noGrp="1"/>
          </p:cNvSpPr>
          <p:nvPr>
            <p:ph type="sldNum" sz="quarter" idx="13"/>
          </p:nvPr>
        </p:nvSpPr>
        <p:spPr/>
        <p:txBody>
          <a:bodyPr/>
          <a:lstStyle/>
          <a:p>
            <a:fld id="{D61AABEC-672F-4B68-B914-690DA978312C}" type="slidenum">
              <a:rPr lang="en-US" smtClean="0"/>
              <a:pPr/>
              <a:t>9</a:t>
            </a:fld>
            <a:endParaRPr lang="en-US" dirty="0"/>
          </a:p>
        </p:txBody>
      </p:sp>
    </p:spTree>
    <p:extLst>
      <p:ext uri="{BB962C8B-B14F-4D97-AF65-F5344CB8AC3E}">
        <p14:creationId xmlns:p14="http://schemas.microsoft.com/office/powerpoint/2010/main" val="3221472119"/>
      </p:ext>
    </p:extLst>
  </p:cSld>
  <p:clrMapOvr>
    <a:masterClrMapping/>
  </p:clrMapOvr>
</p:sld>
</file>

<file path=ppt/theme/theme1.xml><?xml version="1.0" encoding="utf-8"?>
<a:theme xmlns:a="http://schemas.openxmlformats.org/drawingml/2006/main" name="Option 1 Teck PowerPoint Template">
  <a:themeElements>
    <a:clrScheme name="Teck_Color_Scheme">
      <a:dk1>
        <a:srgbClr val="000000"/>
      </a:dk1>
      <a:lt1>
        <a:srgbClr val="FFFFFF"/>
      </a:lt1>
      <a:dk2>
        <a:srgbClr val="000F7B"/>
      </a:dk2>
      <a:lt2>
        <a:srgbClr val="2C004A"/>
      </a:lt2>
      <a:accent1>
        <a:srgbClr val="8ED6F6"/>
      </a:accent1>
      <a:accent2>
        <a:srgbClr val="0065BD"/>
      </a:accent2>
      <a:accent3>
        <a:srgbClr val="377283"/>
      </a:accent3>
      <a:accent4>
        <a:srgbClr val="009A9C"/>
      </a:accent4>
      <a:accent5>
        <a:srgbClr val="00BA72"/>
      </a:accent5>
      <a:accent6>
        <a:srgbClr val="00D7AD"/>
      </a:accent6>
      <a:hlink>
        <a:srgbClr val="008CFF"/>
      </a:hlink>
      <a:folHlink>
        <a:srgbClr val="C0C0C0"/>
      </a:folHlink>
    </a:clrScheme>
    <a:fontScheme name="Tec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2" id="{467AD7E6-A60A-4128-9FEC-28DF3A4DA4EE}" vid="{8041FAC7-ACFA-46E4-A620-B57A7A52474F}"/>
    </a:ext>
  </a:extLst>
</a:theme>
</file>

<file path=ppt/theme/theme2.xml><?xml version="1.0" encoding="utf-8"?>
<a:theme xmlns:a="http://schemas.openxmlformats.org/drawingml/2006/main" name="AprentAmbas_June22">
  <a:themeElements>
    <a:clrScheme name="Apprenticeship">
      <a:dk1>
        <a:srgbClr val="000000"/>
      </a:dk1>
      <a:lt1>
        <a:srgbClr val="FFFFFF"/>
      </a:lt1>
      <a:dk2>
        <a:srgbClr val="5E5E5E"/>
      </a:dk2>
      <a:lt2>
        <a:srgbClr val="D5D5D5"/>
      </a:lt2>
      <a:accent1>
        <a:srgbClr val="016375"/>
      </a:accent1>
      <a:accent2>
        <a:srgbClr val="FA5333"/>
      </a:accent2>
      <a:accent3>
        <a:srgbClr val="89CDDD"/>
      </a:accent3>
      <a:accent4>
        <a:srgbClr val="FEB42A"/>
      </a:accent4>
      <a:accent5>
        <a:srgbClr val="405363"/>
      </a:accent5>
      <a:accent6>
        <a:srgbClr val="E8E8E8"/>
      </a:accent6>
      <a:hlink>
        <a:srgbClr val="0000FF"/>
      </a:hlink>
      <a:folHlink>
        <a:srgbClr val="FF00F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lumMod val="85000"/>
            <a:lumOff val="15000"/>
          </a:schemeClr>
        </a:solidFill>
        <a:ln>
          <a:no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bwMode="auto">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a:spPr>
      <a:bodyPr wrap="none" rtlCol="0">
        <a:spAutoFit/>
      </a:bodyPr>
      <a:lstStyle>
        <a:defPPr algn="l">
          <a:lnSpc>
            <a:spcPct val="120000"/>
          </a:lnSpc>
          <a:defRPr sz="1400" dirty="0" smtClean="0">
            <a:solidFill>
              <a:schemeClr val="tx1">
                <a:lumMod val="65000"/>
                <a:lumOff val="35000"/>
              </a:schemeClr>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AprentAmbas_June22" id="{78A2E477-1772-4694-8E17-E1EDB986E5D5}" vid="{9A4C222B-F5C2-40CD-8EFD-F1985924F15A}"/>
    </a:ext>
  </a:extLst>
</a:theme>
</file>

<file path=ppt/theme/theme3.xml><?xml version="1.0" encoding="utf-8"?>
<a:theme xmlns:a="http://schemas.openxmlformats.org/drawingml/2006/main" name="1.0 - Slide Master - Titl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Source Sans">
      <a:majorFont>
        <a:latin typeface="Source Sans Pro"/>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PM-PPT-ApprovedTemplate--Option-1-updatedInstructions-AJsedits  -  Read-Only" id="{2F3E7172-3283-4AD8-8A6A-4D3096783ACD}" vid="{B9F4151D-6518-47CF-9CB5-84AE30BE9E6C}"/>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AE0D368886C6B4298DB8A66EC5E9E94" ma:contentTypeVersion="3" ma:contentTypeDescription="Create a new document." ma:contentTypeScope="" ma:versionID="3dfe9d4b760e711e5f29de418d18184c">
  <xsd:schema xmlns:xsd="http://www.w3.org/2001/XMLSchema" xmlns:xs="http://www.w3.org/2001/XMLSchema" xmlns:p="http://schemas.microsoft.com/office/2006/metadata/properties" xmlns:ns1="http://schemas.microsoft.com/sharepoint/v3" targetNamespace="http://schemas.microsoft.com/office/2006/metadata/properties" ma:root="true" ma:fieldsID="ff328a1cd662c37536c074f55b1464a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5A402418-6F29-4B46-9AB1-DD8A54C3618E}"/>
</file>

<file path=customXml/itemProps2.xml><?xml version="1.0" encoding="utf-8"?>
<ds:datastoreItem xmlns:ds="http://schemas.openxmlformats.org/officeDocument/2006/customXml" ds:itemID="{2C26505E-7181-4DD0-A48C-DDB03212E9BB}">
  <ds:schemaRefs>
    <ds:schemaRef ds:uri="http://schemas.microsoft.com/sharepoint/v3/contenttype/forms"/>
  </ds:schemaRefs>
</ds:datastoreItem>
</file>

<file path=customXml/itemProps3.xml><?xml version="1.0" encoding="utf-8"?>
<ds:datastoreItem xmlns:ds="http://schemas.openxmlformats.org/officeDocument/2006/customXml" ds:itemID="{7478993E-91DD-4B2C-A706-8D016D7F7B73}">
  <ds:schemaRefs>
    <ds:schemaRef ds:uri="54365fe2-45b3-45fd-a4f7-5800b6df4590"/>
    <ds:schemaRef ds:uri="d21064f0-8fc5-4ef3-8712-82223c3c3e0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3de9faa6-9fe1-49b3-9a08-227a296b54a6}" enabled="1" method="Privileged" siteId="{d5fe813e-0caa-432a-b2ac-d555aa91bd1c}" contentBits="0" removed="0"/>
</clbl:labelList>
</file>

<file path=docProps/app.xml><?xml version="1.0" encoding="utf-8"?>
<Properties xmlns="http://schemas.openxmlformats.org/officeDocument/2006/extended-properties" xmlns:vt="http://schemas.openxmlformats.org/officeDocument/2006/docPropsVTypes">
  <Template/>
  <TotalTime>1</TotalTime>
  <Words>942</Words>
  <Application>Microsoft Macintosh PowerPoint</Application>
  <PresentationFormat>Custom</PresentationFormat>
  <Paragraphs>101</Paragraphs>
  <Slides>9</Slides>
  <Notes>6</Notes>
  <HiddenSlides>0</HiddenSlides>
  <MMClips>0</MMClips>
  <ScaleCrop>false</ScaleCrop>
  <HeadingPairs>
    <vt:vector size="6" baseType="variant">
      <vt:variant>
        <vt:lpstr>Fonts Used</vt:lpstr>
      </vt:variant>
      <vt:variant>
        <vt:i4>12</vt:i4>
      </vt:variant>
      <vt:variant>
        <vt:lpstr>Theme</vt:lpstr>
      </vt:variant>
      <vt:variant>
        <vt:i4>4</vt:i4>
      </vt:variant>
      <vt:variant>
        <vt:lpstr>Slide Titles</vt:lpstr>
      </vt:variant>
      <vt:variant>
        <vt:i4>9</vt:i4>
      </vt:variant>
    </vt:vector>
  </HeadingPairs>
  <TitlesOfParts>
    <vt:vector size="25" baseType="lpstr">
      <vt:lpstr>Aptos</vt:lpstr>
      <vt:lpstr>Aptos Display</vt:lpstr>
      <vt:lpstr>Arial</vt:lpstr>
      <vt:lpstr>Calibri</vt:lpstr>
      <vt:lpstr>Calibri Light</vt:lpstr>
      <vt:lpstr>Courier New</vt:lpstr>
      <vt:lpstr>Lato Light</vt:lpstr>
      <vt:lpstr>Segoe UI</vt:lpstr>
      <vt:lpstr>Source Sans Pro</vt:lpstr>
      <vt:lpstr>Source Sans Pro Semibold</vt:lpstr>
      <vt:lpstr>Symbol</vt:lpstr>
      <vt:lpstr>System Font Regular</vt:lpstr>
      <vt:lpstr>Option 1 Teck PowerPoint Template</vt:lpstr>
      <vt:lpstr>AprentAmbas_June22</vt:lpstr>
      <vt:lpstr>1.0 - Slide Master - Title</vt:lpstr>
      <vt:lpstr>Office Theme</vt:lpstr>
      <vt:lpstr>THE 10th ANNUAL NATIONAL APPRENTICESHIP WEEK (NAW) NOVEMBER 17-23, 2024</vt:lpstr>
      <vt:lpstr>National Apprenticeship  Week  10th Anniversary</vt:lpstr>
      <vt:lpstr>A DECADE OF GROWTH AND DIVERSIFICATION!</vt:lpstr>
      <vt:lpstr>DAILY THEMES</vt:lpstr>
      <vt:lpstr>HERE’S HOW YOU CAN GET INVOLVED</vt:lpstr>
      <vt:lpstr>NAW RESOURCES</vt:lpstr>
      <vt:lpstr>NATIONAL APPRENTICESHIP WEEK</vt:lpstr>
      <vt:lpstr>NAW 2023 HIGHLIGHTS FROM THE FIELD</vt:lpstr>
      <vt:lpstr>10 YEARS OF NAW ENGAGEMENT</vt:lpstr>
    </vt:vector>
  </TitlesOfParts>
  <Manager/>
  <Company>Louis Twelve Design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NAW 2024 DOL Overview Slides</dc:title>
  <dc:subject/>
  <dc:creator>Louis Twelve</dc:creator>
  <cp:keywords/>
  <dc:description/>
  <cp:lastModifiedBy>Hassan, Ali [USA]</cp:lastModifiedBy>
  <cp:revision>7</cp:revision>
  <dcterms:created xsi:type="dcterms:W3CDTF">2014-11-12T21:47:38Z</dcterms:created>
  <dcterms:modified xsi:type="dcterms:W3CDTF">2024-08-28T17:53:30Z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0x010100CAE0D368886C6B4298DB8A66EC5E9E94</vt:lpwstr>
  </property>
  <property fmtid="{D5CDD505-2E9C-101B-9397-08002B2CF9AE}" pid="3" name="MediaServiceImageTags">
    <vt:lpwstr/>
  </property>
</Properties>
</file>