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E8E67ED6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E5F468-2F4B-4B70-DE6F-559762B96890}" name="Cooper-Morrison, Samantha - ETA" initials="CMSE" userId="S::CooperMorrison.S@dol.gov::4c6e0e4c-06d3-4813-a2dd-7e0f144fc1d1" providerId="AD"/>
  <p188:author id="{0D28A872-4298-B9F8-C639-74A03163864E}" name="Kathryn Mix" initials="KM" userId="S::Kmix@manhattanstrategy.com::e1d38174-28a3-4300-9227-21c55016e1c4" providerId="AD"/>
  <p188:author id="{7C61A784-E930-3D1B-8527-2341D4737083}" name="Mix, Kathryn L - ETA CTR" initials="" userId="S::Mix.Kathryn.L@dol.gov::6cc31cd0-5c00-40f6-8ed8-376242f99e8a" providerId="AD"/>
  <p188:author id="{5BC2A785-27A4-A068-1494-086C3A5C90CD}" name="Hauge, Kimberly - ETA" initials="HKE" userId="S::Hauge.Kimberly@dol.gov::1bc28549-ef8c-4b27-8609-92a157c7219a" providerId="AD"/>
  <p188:author id="{910097BC-2ED2-817F-D2F4-D6298790B705}" name="Hauge, Kimberly - ETA" initials="HE" userId="S::hauge.kimberly@dol.gov::1bc28549-ef8c-4b27-8609-92a157c721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le, Charlotte" initials="SC" lastIdx="3" clrIdx="0">
    <p:extLst>
      <p:ext uri="{19B8F6BF-5375-455C-9EA6-DF929625EA0E}">
        <p15:presenceInfo xmlns:p15="http://schemas.microsoft.com/office/powerpoint/2012/main" userId="S::Charlotte.Sarraille@edelman.com::440fbe6e-5b3a-47db-b324-96ed9c3271a0" providerId="AD"/>
      </p:ext>
    </p:extLst>
  </p:cmAuthor>
  <p:cmAuthor id="2" name="Woods, Elizabeth" initials="WE" lastIdx="2" clrIdx="1">
    <p:extLst>
      <p:ext uri="{19B8F6BF-5375-455C-9EA6-DF929625EA0E}">
        <p15:presenceInfo xmlns:p15="http://schemas.microsoft.com/office/powerpoint/2012/main" userId="S::Elizabeth.Woods@edelman.com::a7c7c0e3-caee-4da2-983c-847e448ef560" providerId="AD"/>
      </p:ext>
    </p:extLst>
  </p:cmAuthor>
  <p:cmAuthor id="3" name="Zimmerman, Ryan" initials="ZR" lastIdx="4" clrIdx="2">
    <p:extLst>
      <p:ext uri="{19B8F6BF-5375-455C-9EA6-DF929625EA0E}">
        <p15:presenceInfo xmlns:p15="http://schemas.microsoft.com/office/powerpoint/2012/main" userId="S::Ryan.Zimmerman@edelman.com::22314ac1-96ad-4cdc-ae0b-cd90cecff18d" providerId="AD"/>
      </p:ext>
    </p:extLst>
  </p:cmAuthor>
  <p:cmAuthor id="4" name="Pede, Chelsea" initials="PC" lastIdx="3" clrIdx="3">
    <p:extLst>
      <p:ext uri="{19B8F6BF-5375-455C-9EA6-DF929625EA0E}">
        <p15:presenceInfo xmlns:p15="http://schemas.microsoft.com/office/powerpoint/2012/main" userId="S::Chelsea.Pede@edelman.com::038338a6-65ec-41f9-8fce-ec616af911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D5D"/>
    <a:srgbClr val="D22445"/>
    <a:srgbClr val="415364"/>
    <a:srgbClr val="D92041"/>
    <a:srgbClr val="D91E41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24" autoAdjust="0"/>
  </p:normalViewPr>
  <p:slideViewPr>
    <p:cSldViewPr snapToGrid="0">
      <p:cViewPr varScale="1">
        <p:scale>
          <a:sx n="68" d="100"/>
          <a:sy n="68" d="100"/>
        </p:scale>
        <p:origin x="17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-Morrison, Samantha - ETA" userId="4c6e0e4c-06d3-4813-a2dd-7e0f144fc1d1" providerId="ADAL" clId="{69989E79-6ED0-492A-AF1C-A85BD5901D77}"/>
    <pc:docChg chg="">
      <pc:chgData name="Cooper-Morrison, Samantha - ETA" userId="4c6e0e4c-06d3-4813-a2dd-7e0f144fc1d1" providerId="ADAL" clId="{69989E79-6ED0-492A-AF1C-A85BD5901D77}" dt="2024-07-31T22:25:26.835" v="0"/>
      <pc:docMkLst>
        <pc:docMk/>
      </pc:docMkLst>
      <pc:sldChg chg="addCm">
        <pc:chgData name="Cooper-Morrison, Samantha - ETA" userId="4c6e0e4c-06d3-4813-a2dd-7e0f144fc1d1" providerId="ADAL" clId="{69989E79-6ED0-492A-AF1C-A85BD5901D77}" dt="2024-07-31T22:25:26.835" v="0"/>
        <pc:sldMkLst>
          <pc:docMk/>
          <pc:sldMk cId="390741986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oper-Morrison, Samantha - ETA" userId="4c6e0e4c-06d3-4813-a2dd-7e0f144fc1d1" providerId="ADAL" clId="{69989E79-6ED0-492A-AF1C-A85BD5901D77}" dt="2024-07-31T22:25:26.835" v="0"/>
              <pc2:cmMkLst xmlns:pc2="http://schemas.microsoft.com/office/powerpoint/2019/9/main/command">
                <pc:docMk/>
                <pc:sldMk cId="3907419862" sldId="256"/>
                <pc2:cmMk id="{0F9D5357-1359-43B5-B86C-F57CC6E2F7CC}"/>
              </pc2:cmMkLst>
            </pc226:cmChg>
          </p:ext>
        </pc:extLst>
      </pc:sldChg>
    </pc:docChg>
  </pc:docChgLst>
  <pc:docChgLst>
    <pc:chgData name="Mix, Kathryn L - ETA CTR" userId="6cc31cd0-5c00-40f6-8ed8-376242f99e8a" providerId="ADAL" clId="{A940ABCB-9783-40AE-8E17-D77948FC27C0}"/>
    <pc:docChg chg="modMainMaster">
      <pc:chgData name="Mix, Kathryn L - ETA CTR" userId="6cc31cd0-5c00-40f6-8ed8-376242f99e8a" providerId="ADAL" clId="{A940ABCB-9783-40AE-8E17-D77948FC27C0}" dt="2024-08-01T13:33:27.294" v="22"/>
      <pc:docMkLst>
        <pc:docMk/>
      </pc:docMkLst>
      <pc:sldChg chg="modCm">
        <pc:chgData name="Mix, Kathryn L - ETA CTR" userId="6cc31cd0-5c00-40f6-8ed8-376242f99e8a" providerId="ADAL" clId="{A940ABCB-9783-40AE-8E17-D77948FC27C0}" dt="2024-08-01T13:33:27.294" v="22"/>
        <pc:sldMkLst>
          <pc:docMk/>
          <pc:sldMk cId="390741986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x, Kathryn L - ETA CTR" userId="6cc31cd0-5c00-40f6-8ed8-376242f99e8a" providerId="ADAL" clId="{A940ABCB-9783-40AE-8E17-D77948FC27C0}" dt="2024-08-01T13:33:27.294" v="22"/>
              <pc2:cmMkLst xmlns:pc2="http://schemas.microsoft.com/office/powerpoint/2019/9/main/command">
                <pc:docMk/>
                <pc:sldMk cId="3907419862" sldId="256"/>
                <pc2:cmMk id="{0F9D5357-1359-43B5-B86C-F57CC6E2F7CC}"/>
              </pc2:cmMkLst>
              <pc226:cmRplyChg chg="add">
                <pc226:chgData name="Mix, Kathryn L - ETA CTR" userId="6cc31cd0-5c00-40f6-8ed8-376242f99e8a" providerId="ADAL" clId="{A940ABCB-9783-40AE-8E17-D77948FC27C0}" dt="2024-08-01T13:33:24.768" v="21"/>
                <pc2:cmRplyMkLst xmlns:pc2="http://schemas.microsoft.com/office/powerpoint/2019/9/main/command">
                  <pc:docMk/>
                  <pc:sldMk cId="3907419862" sldId="256"/>
                  <pc2:cmMk id="{0F9D5357-1359-43B5-B86C-F57CC6E2F7CC}"/>
                  <pc2:cmRplyMk id="{6C28407A-5630-4107-B31B-86A85762180D}"/>
                </pc2:cmRplyMkLst>
              </pc226:cmRplyChg>
            </pc226:cmChg>
          </p:ext>
        </pc:extLst>
      </pc:sldChg>
      <pc:sldMasterChg chg="modSldLayout">
        <pc:chgData name="Mix, Kathryn L - ETA CTR" userId="6cc31cd0-5c00-40f6-8ed8-376242f99e8a" providerId="ADAL" clId="{A940ABCB-9783-40AE-8E17-D77948FC27C0}" dt="2024-08-01T13:32:04.532" v="20"/>
        <pc:sldMasterMkLst>
          <pc:docMk/>
          <pc:sldMasterMk cId="841351941" sldId="2147483694"/>
        </pc:sldMasterMkLst>
        <pc:sldLayoutChg chg="modSp mod">
          <pc:chgData name="Mix, Kathryn L - ETA CTR" userId="6cc31cd0-5c00-40f6-8ed8-376242f99e8a" providerId="ADAL" clId="{A940ABCB-9783-40AE-8E17-D77948FC27C0}" dt="2024-08-01T13:30:33.373" v="4" actId="2711"/>
          <pc:sldLayoutMkLst>
            <pc:docMk/>
            <pc:sldMasterMk cId="841351941" sldId="2147483694"/>
            <pc:sldLayoutMk cId="2243899820" sldId="2147483695"/>
          </pc:sldLayoutMkLst>
          <pc:spChg chg="mod">
            <ac:chgData name="Mix, Kathryn L - ETA CTR" userId="6cc31cd0-5c00-40f6-8ed8-376242f99e8a" providerId="ADAL" clId="{A940ABCB-9783-40AE-8E17-D77948FC27C0}" dt="2024-08-01T13:30:33.373" v="4" actId="2711"/>
            <ac:spMkLst>
              <pc:docMk/>
              <pc:sldMasterMk cId="841351941" sldId="2147483694"/>
              <pc:sldLayoutMk cId="2243899820" sldId="2147483695"/>
              <ac:spMk id="8" creationId="{4E596450-D480-88A4-CB31-E73A75435F45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17.051" v="13" actId="20577"/>
          <pc:sldLayoutMkLst>
            <pc:docMk/>
            <pc:sldMasterMk cId="841351941" sldId="2147483694"/>
            <pc:sldLayoutMk cId="175560267" sldId="2147483696"/>
          </pc:sldLayoutMkLst>
          <pc:spChg chg="mod">
            <ac:chgData name="Mix, Kathryn L - ETA CTR" userId="6cc31cd0-5c00-40f6-8ed8-376242f99e8a" providerId="ADAL" clId="{A940ABCB-9783-40AE-8E17-D77948FC27C0}" dt="2024-08-01T13:31:17.051" v="13" actId="20577"/>
            <ac:spMkLst>
              <pc:docMk/>
              <pc:sldMasterMk cId="841351941" sldId="2147483694"/>
              <pc:sldLayoutMk cId="175560267" sldId="2147483696"/>
              <ac:spMk id="20" creationId="{8C302129-79C0-0942-930D-2F97499F87D4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26.987" v="14"/>
          <pc:sldLayoutMkLst>
            <pc:docMk/>
            <pc:sldMasterMk cId="841351941" sldId="2147483694"/>
            <pc:sldLayoutMk cId="1841389933" sldId="2147483697"/>
          </pc:sldLayoutMkLst>
          <pc:spChg chg="mod">
            <ac:chgData name="Mix, Kathryn L - ETA CTR" userId="6cc31cd0-5c00-40f6-8ed8-376242f99e8a" providerId="ADAL" clId="{A940ABCB-9783-40AE-8E17-D77948FC27C0}" dt="2024-08-01T13:31:26.987" v="14"/>
            <ac:spMkLst>
              <pc:docMk/>
              <pc:sldMasterMk cId="841351941" sldId="2147483694"/>
              <pc:sldLayoutMk cId="1841389933" sldId="2147483697"/>
              <ac:spMk id="21" creationId="{26846288-FCEC-5342-91D6-B69560563DD3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33.682" v="15"/>
          <pc:sldLayoutMkLst>
            <pc:docMk/>
            <pc:sldMasterMk cId="841351941" sldId="2147483694"/>
            <pc:sldLayoutMk cId="1634401704" sldId="2147483698"/>
          </pc:sldLayoutMkLst>
          <pc:spChg chg="mod">
            <ac:chgData name="Mix, Kathryn L - ETA CTR" userId="6cc31cd0-5c00-40f6-8ed8-376242f99e8a" providerId="ADAL" clId="{A940ABCB-9783-40AE-8E17-D77948FC27C0}" dt="2024-08-01T13:31:33.682" v="15"/>
            <ac:spMkLst>
              <pc:docMk/>
              <pc:sldMasterMk cId="841351941" sldId="2147483694"/>
              <pc:sldLayoutMk cId="1634401704" sldId="2147483698"/>
              <ac:spMk id="27" creationId="{1AE1AF22-FFF4-E149-AF7F-579DF94168BC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44.202" v="17" actId="207"/>
          <pc:sldLayoutMkLst>
            <pc:docMk/>
            <pc:sldMasterMk cId="841351941" sldId="2147483694"/>
            <pc:sldLayoutMk cId="228528605" sldId="2147483704"/>
          </pc:sldLayoutMkLst>
          <pc:spChg chg="mod">
            <ac:chgData name="Mix, Kathryn L - ETA CTR" userId="6cc31cd0-5c00-40f6-8ed8-376242f99e8a" providerId="ADAL" clId="{A940ABCB-9783-40AE-8E17-D77948FC27C0}" dt="2024-08-01T13:31:44.202" v="17" actId="207"/>
            <ac:spMkLst>
              <pc:docMk/>
              <pc:sldMasterMk cId="841351941" sldId="2147483694"/>
              <pc:sldLayoutMk cId="228528605" sldId="2147483704"/>
              <ac:spMk id="26" creationId="{0297B5D7-EFF7-A71C-972C-C3F32CCB2AEB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51.208" v="18"/>
          <pc:sldLayoutMkLst>
            <pc:docMk/>
            <pc:sldMasterMk cId="841351941" sldId="2147483694"/>
            <pc:sldLayoutMk cId="3627447785" sldId="2147483705"/>
          </pc:sldLayoutMkLst>
          <pc:spChg chg="mod">
            <ac:chgData name="Mix, Kathryn L - ETA CTR" userId="6cc31cd0-5c00-40f6-8ed8-376242f99e8a" providerId="ADAL" clId="{A940ABCB-9783-40AE-8E17-D77948FC27C0}" dt="2024-08-01T13:31:51.208" v="18"/>
            <ac:spMkLst>
              <pc:docMk/>
              <pc:sldMasterMk cId="841351941" sldId="2147483694"/>
              <pc:sldLayoutMk cId="3627447785" sldId="2147483705"/>
              <ac:spMk id="21" creationId="{3B4DBD61-A750-C2F6-148B-EC0DA42A5F60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57.795" v="19"/>
          <pc:sldLayoutMkLst>
            <pc:docMk/>
            <pc:sldMasterMk cId="841351941" sldId="2147483694"/>
            <pc:sldLayoutMk cId="2177555020" sldId="2147483706"/>
          </pc:sldLayoutMkLst>
          <pc:spChg chg="mod">
            <ac:chgData name="Mix, Kathryn L - ETA CTR" userId="6cc31cd0-5c00-40f6-8ed8-376242f99e8a" providerId="ADAL" clId="{A940ABCB-9783-40AE-8E17-D77948FC27C0}" dt="2024-08-01T13:31:57.795" v="19"/>
            <ac:spMkLst>
              <pc:docMk/>
              <pc:sldMasterMk cId="841351941" sldId="2147483694"/>
              <pc:sldLayoutMk cId="2177555020" sldId="2147483706"/>
              <ac:spMk id="24" creationId="{01E08E31-F759-F561-CEB4-C8D6407540BF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2:04.532" v="20"/>
          <pc:sldLayoutMkLst>
            <pc:docMk/>
            <pc:sldMasterMk cId="841351941" sldId="2147483694"/>
            <pc:sldLayoutMk cId="344601149" sldId="2147483707"/>
          </pc:sldLayoutMkLst>
          <pc:spChg chg="mod">
            <ac:chgData name="Mix, Kathryn L - ETA CTR" userId="6cc31cd0-5c00-40f6-8ed8-376242f99e8a" providerId="ADAL" clId="{A940ABCB-9783-40AE-8E17-D77948FC27C0}" dt="2024-08-01T13:32:04.532" v="20"/>
            <ac:spMkLst>
              <pc:docMk/>
              <pc:sldMasterMk cId="841351941" sldId="2147483694"/>
              <pc:sldLayoutMk cId="344601149" sldId="2147483707"/>
              <ac:spMk id="9" creationId="{07B458BA-1F78-1C00-0232-D365977CAA18}"/>
            </ac:spMkLst>
          </pc:spChg>
        </pc:sldLayoutChg>
      </pc:sldMasterChg>
    </pc:docChg>
  </pc:docChgLst>
  <pc:docChgLst>
    <pc:chgData name="Kathryn Mix" userId="e1d38174-28a3-4300-9227-21c55016e1c4" providerId="ADAL" clId="{3CE89445-09B0-431B-AEF6-49112D89B248}"/>
    <pc:docChg chg="modSld">
      <pc:chgData name="Kathryn Mix" userId="e1d38174-28a3-4300-9227-21c55016e1c4" providerId="ADAL" clId="{3CE89445-09B0-431B-AEF6-49112D89B248}" dt="2024-07-11T18:40:38.596" v="7" actId="255"/>
      <pc:docMkLst>
        <pc:docMk/>
      </pc:docMkLst>
      <pc:sldChg chg="modSp mod">
        <pc:chgData name="Kathryn Mix" userId="e1d38174-28a3-4300-9227-21c55016e1c4" providerId="ADAL" clId="{3CE89445-09B0-431B-AEF6-49112D89B248}" dt="2024-07-11T18:34:44.526" v="0" actId="255"/>
        <pc:sldMkLst>
          <pc:docMk/>
          <pc:sldMk cId="3907419862" sldId="256"/>
        </pc:sldMkLst>
        <pc:spChg chg="mod">
          <ac:chgData name="Kathryn Mix" userId="e1d38174-28a3-4300-9227-21c55016e1c4" providerId="ADAL" clId="{3CE89445-09B0-431B-AEF6-49112D89B248}" dt="2024-07-11T18:34:44.526" v="0" actId="255"/>
          <ac:spMkLst>
            <pc:docMk/>
            <pc:sldMk cId="3907419862" sldId="256"/>
            <ac:spMk id="5" creationId="{F90F1ED9-EAAC-FF47-BE4E-9EABDED16174}"/>
          </ac:spMkLst>
        </pc:spChg>
      </pc:sldChg>
      <pc:sldChg chg="modSp mod">
        <pc:chgData name="Kathryn Mix" userId="e1d38174-28a3-4300-9227-21c55016e1c4" providerId="ADAL" clId="{3CE89445-09B0-431B-AEF6-49112D89B248}" dt="2024-07-11T18:39:44.936" v="1" actId="255"/>
        <pc:sldMkLst>
          <pc:docMk/>
          <pc:sldMk cId="2725560268" sldId="257"/>
        </pc:sldMkLst>
        <pc:spChg chg="mod">
          <ac:chgData name="Kathryn Mix" userId="e1d38174-28a3-4300-9227-21c55016e1c4" providerId="ADAL" clId="{3CE89445-09B0-431B-AEF6-49112D89B248}" dt="2024-07-11T18:39:44.936" v="1" actId="255"/>
          <ac:spMkLst>
            <pc:docMk/>
            <pc:sldMk cId="2725560268" sldId="257"/>
            <ac:spMk id="11" creationId="{0BB87B27-84DE-4249-9061-E22FFD889C97}"/>
          </ac:spMkLst>
        </pc:spChg>
      </pc:sldChg>
      <pc:sldChg chg="modSp mod">
        <pc:chgData name="Kathryn Mix" userId="e1d38174-28a3-4300-9227-21c55016e1c4" providerId="ADAL" clId="{3CE89445-09B0-431B-AEF6-49112D89B248}" dt="2024-07-11T18:39:54.727" v="2" actId="255"/>
        <pc:sldMkLst>
          <pc:docMk/>
          <pc:sldMk cId="708399773" sldId="258"/>
        </pc:sldMkLst>
        <pc:spChg chg="mod">
          <ac:chgData name="Kathryn Mix" userId="e1d38174-28a3-4300-9227-21c55016e1c4" providerId="ADAL" clId="{3CE89445-09B0-431B-AEF6-49112D89B248}" dt="2024-07-11T18:39:54.727" v="2" actId="255"/>
          <ac:spMkLst>
            <pc:docMk/>
            <pc:sldMk cId="708399773" sldId="258"/>
            <ac:spMk id="10" creationId="{695743C7-3BD4-4912-BE0C-0AA5E40312F8}"/>
          </ac:spMkLst>
        </pc:spChg>
      </pc:sldChg>
      <pc:sldChg chg="modSp mod">
        <pc:chgData name="Kathryn Mix" userId="e1d38174-28a3-4300-9227-21c55016e1c4" providerId="ADAL" clId="{3CE89445-09B0-431B-AEF6-49112D89B248}" dt="2024-07-11T18:40:01.831" v="3" actId="255"/>
        <pc:sldMkLst>
          <pc:docMk/>
          <pc:sldMk cId="791501352" sldId="259"/>
        </pc:sldMkLst>
        <pc:spChg chg="mod">
          <ac:chgData name="Kathryn Mix" userId="e1d38174-28a3-4300-9227-21c55016e1c4" providerId="ADAL" clId="{3CE89445-09B0-431B-AEF6-49112D89B248}" dt="2024-07-11T18:40:01.831" v="3" actId="255"/>
          <ac:spMkLst>
            <pc:docMk/>
            <pc:sldMk cId="791501352" sldId="259"/>
            <ac:spMk id="9" creationId="{62CAE1DF-5706-452B-B0D2-B32AB40E115D}"/>
          </ac:spMkLst>
        </pc:spChg>
      </pc:sldChg>
      <pc:sldChg chg="modSp mod">
        <pc:chgData name="Kathryn Mix" userId="e1d38174-28a3-4300-9227-21c55016e1c4" providerId="ADAL" clId="{3CE89445-09B0-431B-AEF6-49112D89B248}" dt="2024-07-11T18:40:15.463" v="4" actId="255"/>
        <pc:sldMkLst>
          <pc:docMk/>
          <pc:sldMk cId="3298550969" sldId="260"/>
        </pc:sldMkLst>
        <pc:spChg chg="mod">
          <ac:chgData name="Kathryn Mix" userId="e1d38174-28a3-4300-9227-21c55016e1c4" providerId="ADAL" clId="{3CE89445-09B0-431B-AEF6-49112D89B248}" dt="2024-07-11T18:40:15.463" v="4" actId="255"/>
          <ac:spMkLst>
            <pc:docMk/>
            <pc:sldMk cId="3298550969" sldId="260"/>
            <ac:spMk id="29" creationId="{F65F550D-37C0-429E-5861-3D59FBB25D21}"/>
          </ac:spMkLst>
        </pc:spChg>
      </pc:sldChg>
      <pc:sldChg chg="modSp mod">
        <pc:chgData name="Kathryn Mix" userId="e1d38174-28a3-4300-9227-21c55016e1c4" providerId="ADAL" clId="{3CE89445-09B0-431B-AEF6-49112D89B248}" dt="2024-07-11T18:40:24.022" v="5" actId="255"/>
        <pc:sldMkLst>
          <pc:docMk/>
          <pc:sldMk cId="603855790" sldId="261"/>
        </pc:sldMkLst>
        <pc:spChg chg="mod">
          <ac:chgData name="Kathryn Mix" userId="e1d38174-28a3-4300-9227-21c55016e1c4" providerId="ADAL" clId="{3CE89445-09B0-431B-AEF6-49112D89B248}" dt="2024-07-11T18:40:24.022" v="5" actId="255"/>
          <ac:spMkLst>
            <pc:docMk/>
            <pc:sldMk cId="603855790" sldId="261"/>
            <ac:spMk id="26" creationId="{81A82D2F-D67E-C919-605D-9CF784076805}"/>
          </ac:spMkLst>
        </pc:spChg>
      </pc:sldChg>
      <pc:sldChg chg="modSp mod">
        <pc:chgData name="Kathryn Mix" userId="e1d38174-28a3-4300-9227-21c55016e1c4" providerId="ADAL" clId="{3CE89445-09B0-431B-AEF6-49112D89B248}" dt="2024-07-11T18:40:31.973" v="6" actId="255"/>
        <pc:sldMkLst>
          <pc:docMk/>
          <pc:sldMk cId="806348209" sldId="262"/>
        </pc:sldMkLst>
        <pc:spChg chg="mod">
          <ac:chgData name="Kathryn Mix" userId="e1d38174-28a3-4300-9227-21c55016e1c4" providerId="ADAL" clId="{3CE89445-09B0-431B-AEF6-49112D89B248}" dt="2024-07-11T18:40:31.973" v="6" actId="255"/>
          <ac:spMkLst>
            <pc:docMk/>
            <pc:sldMk cId="806348209" sldId="262"/>
            <ac:spMk id="3" creationId="{B816842E-8B7D-887B-AD2A-2B7FDACA6441}"/>
          </ac:spMkLst>
        </pc:spChg>
      </pc:sldChg>
      <pc:sldChg chg="modSp mod">
        <pc:chgData name="Kathryn Mix" userId="e1d38174-28a3-4300-9227-21c55016e1c4" providerId="ADAL" clId="{3CE89445-09B0-431B-AEF6-49112D89B248}" dt="2024-07-11T18:40:38.596" v="7" actId="255"/>
        <pc:sldMkLst>
          <pc:docMk/>
          <pc:sldMk cId="405658893" sldId="263"/>
        </pc:sldMkLst>
        <pc:spChg chg="mod">
          <ac:chgData name="Kathryn Mix" userId="e1d38174-28a3-4300-9227-21c55016e1c4" providerId="ADAL" clId="{3CE89445-09B0-431B-AEF6-49112D89B248}" dt="2024-07-11T18:40:38.596" v="7" actId="255"/>
          <ac:spMkLst>
            <pc:docMk/>
            <pc:sldMk cId="405658893" sldId="263"/>
            <ac:spMk id="15" creationId="{17B88471-B74D-A25C-B343-5A969E4CEE09}"/>
          </ac:spMkLst>
        </pc:spChg>
      </pc:sldChg>
    </pc:docChg>
  </pc:docChgLst>
  <pc:docChgLst>
    <pc:chgData name="Hutton, Rebekah M - ETA CTR" userId="fc11e6e3-fcc1-439d-872b-9a227153448b" providerId="ADAL" clId="{99B8C5CE-D84A-4E51-8FFB-80C0374CC924}"/>
    <pc:docChg chg="modMainMaster">
      <pc:chgData name="Hutton, Rebekah M - ETA CTR" userId="fc11e6e3-fcc1-439d-872b-9a227153448b" providerId="ADAL" clId="{99B8C5CE-D84A-4E51-8FFB-80C0374CC924}" dt="2024-07-25T14:19:05.202" v="8"/>
      <pc:docMkLst>
        <pc:docMk/>
      </pc:docMkLst>
      <pc:sldMasterChg chg="modSldLayout">
        <pc:chgData name="Hutton, Rebekah M - ETA CTR" userId="fc11e6e3-fcc1-439d-872b-9a227153448b" providerId="ADAL" clId="{99B8C5CE-D84A-4E51-8FFB-80C0374CC924}" dt="2024-07-25T14:19:05.202" v="8"/>
        <pc:sldMasterMkLst>
          <pc:docMk/>
          <pc:sldMasterMk cId="841351941" sldId="2147483694"/>
        </pc:sldMasterMkLst>
        <pc:sldLayoutChg chg="modSp mod">
          <pc:chgData name="Hutton, Rebekah M - ETA CTR" userId="fc11e6e3-fcc1-439d-872b-9a227153448b" providerId="ADAL" clId="{99B8C5CE-D84A-4E51-8FFB-80C0374CC924}" dt="2024-07-25T14:17:32.172" v="2" actId="207"/>
          <pc:sldLayoutMkLst>
            <pc:docMk/>
            <pc:sldMasterMk cId="841351941" sldId="2147483694"/>
            <pc:sldLayoutMk cId="2243899820" sldId="2147483695"/>
          </pc:sldLayoutMkLst>
          <pc:spChg chg="mod">
            <ac:chgData name="Hutton, Rebekah M - ETA CTR" userId="fc11e6e3-fcc1-439d-872b-9a227153448b" providerId="ADAL" clId="{99B8C5CE-D84A-4E51-8FFB-80C0374CC924}" dt="2024-07-25T14:17:32.172" v="2" actId="207"/>
            <ac:spMkLst>
              <pc:docMk/>
              <pc:sldMasterMk cId="841351941" sldId="2147483694"/>
              <pc:sldLayoutMk cId="2243899820" sldId="2147483695"/>
              <ac:spMk id="3" creationId="{C1C9EED9-220B-416F-9937-E3CFB6913C42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41.041" v="3"/>
          <pc:sldLayoutMkLst>
            <pc:docMk/>
            <pc:sldMasterMk cId="841351941" sldId="2147483694"/>
            <pc:sldLayoutMk cId="175560267" sldId="2147483696"/>
          </pc:sldLayoutMkLst>
          <pc:spChg chg="mod">
            <ac:chgData name="Hutton, Rebekah M - ETA CTR" userId="fc11e6e3-fcc1-439d-872b-9a227153448b" providerId="ADAL" clId="{99B8C5CE-D84A-4E51-8FFB-80C0374CC924}" dt="2024-07-25T14:18:41.041" v="3"/>
            <ac:spMkLst>
              <pc:docMk/>
              <pc:sldMasterMk cId="841351941" sldId="2147483694"/>
              <pc:sldLayoutMk cId="175560267" sldId="2147483696"/>
              <ac:spMk id="16" creationId="{EE9A4AE8-6DF9-C444-B01E-33F373F3B5A7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45.382" v="4"/>
          <pc:sldLayoutMkLst>
            <pc:docMk/>
            <pc:sldMasterMk cId="841351941" sldId="2147483694"/>
            <pc:sldLayoutMk cId="1841389933" sldId="2147483697"/>
          </pc:sldLayoutMkLst>
          <pc:spChg chg="mod">
            <ac:chgData name="Hutton, Rebekah M - ETA CTR" userId="fc11e6e3-fcc1-439d-872b-9a227153448b" providerId="ADAL" clId="{99B8C5CE-D84A-4E51-8FFB-80C0374CC924}" dt="2024-07-25T14:18:45.382" v="4"/>
            <ac:spMkLst>
              <pc:docMk/>
              <pc:sldMasterMk cId="841351941" sldId="2147483694"/>
              <pc:sldLayoutMk cId="1841389933" sldId="2147483697"/>
              <ac:spMk id="6" creationId="{55C2D461-5940-C619-96AB-1968EB8B441E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51.850" v="5"/>
          <pc:sldLayoutMkLst>
            <pc:docMk/>
            <pc:sldMasterMk cId="841351941" sldId="2147483694"/>
            <pc:sldLayoutMk cId="1634401704" sldId="2147483698"/>
          </pc:sldLayoutMkLst>
          <pc:spChg chg="mod">
            <ac:chgData name="Hutton, Rebekah M - ETA CTR" userId="fc11e6e3-fcc1-439d-872b-9a227153448b" providerId="ADAL" clId="{99B8C5CE-D84A-4E51-8FFB-80C0374CC924}" dt="2024-07-25T14:18:51.850" v="5"/>
            <ac:spMkLst>
              <pc:docMk/>
              <pc:sldMasterMk cId="841351941" sldId="2147483694"/>
              <pc:sldLayoutMk cId="1634401704" sldId="2147483698"/>
              <ac:spMk id="6" creationId="{453CDD55-C047-FFB8-0816-A72AD5F402D1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58.431" v="6"/>
          <pc:sldLayoutMkLst>
            <pc:docMk/>
            <pc:sldMasterMk cId="841351941" sldId="2147483694"/>
            <pc:sldLayoutMk cId="3627447785" sldId="2147483705"/>
          </pc:sldLayoutMkLst>
          <pc:spChg chg="mod">
            <ac:chgData name="Hutton, Rebekah M - ETA CTR" userId="fc11e6e3-fcc1-439d-872b-9a227153448b" providerId="ADAL" clId="{99B8C5CE-D84A-4E51-8FFB-80C0374CC924}" dt="2024-07-25T14:18:58.431" v="6"/>
            <ac:spMkLst>
              <pc:docMk/>
              <pc:sldMasterMk cId="841351941" sldId="2147483694"/>
              <pc:sldLayoutMk cId="3627447785" sldId="2147483705"/>
              <ac:spMk id="24" creationId="{C74E61BE-66DD-5B08-A55F-3AF7D1D70F34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9:01.699" v="7"/>
          <pc:sldLayoutMkLst>
            <pc:docMk/>
            <pc:sldMasterMk cId="841351941" sldId="2147483694"/>
            <pc:sldLayoutMk cId="2177555020" sldId="2147483706"/>
          </pc:sldLayoutMkLst>
          <pc:spChg chg="mod">
            <ac:chgData name="Hutton, Rebekah M - ETA CTR" userId="fc11e6e3-fcc1-439d-872b-9a227153448b" providerId="ADAL" clId="{99B8C5CE-D84A-4E51-8FFB-80C0374CC924}" dt="2024-07-25T14:19:01.699" v="7"/>
            <ac:spMkLst>
              <pc:docMk/>
              <pc:sldMasterMk cId="841351941" sldId="2147483694"/>
              <pc:sldLayoutMk cId="2177555020" sldId="2147483706"/>
              <ac:spMk id="27" creationId="{A2466E2E-A2E9-72FA-E79F-1A5139A4B3A9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9:05.202" v="8"/>
          <pc:sldLayoutMkLst>
            <pc:docMk/>
            <pc:sldMasterMk cId="841351941" sldId="2147483694"/>
            <pc:sldLayoutMk cId="344601149" sldId="2147483707"/>
          </pc:sldLayoutMkLst>
          <pc:spChg chg="mod">
            <ac:chgData name="Hutton, Rebekah M - ETA CTR" userId="fc11e6e3-fcc1-439d-872b-9a227153448b" providerId="ADAL" clId="{99B8C5CE-D84A-4E51-8FFB-80C0374CC924}" dt="2024-07-25T14:19:05.202" v="8"/>
            <ac:spMkLst>
              <pc:docMk/>
              <pc:sldMasterMk cId="841351941" sldId="2147483694"/>
              <pc:sldLayoutMk cId="344601149" sldId="2147483707"/>
              <ac:spMk id="12" creationId="{6DF66625-1E1D-8B14-1322-FEE89F43E535}"/>
            </ac:spMkLst>
          </pc:spChg>
        </pc:sldLayoutChg>
      </pc:sldMasterChg>
    </pc:docChg>
  </pc:docChgLst>
</pc:chgInfo>
</file>

<file path=ppt/comments/modernComment_100_E8E67E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9D5357-1359-43B5-B86C-F57CC6E2F7CC}" authorId="{8CE5F468-2F4B-4B70-DE6F-559762B96890}" status="resolved" created="2024-07-31T22:25:26.770" startDate="2024-07-31T22:25:26.770" dueDate="2024-07-31T22:25:26.770" assignedTo="{7C61A784-E930-3D1B-8527-2341D4737083}" complete="100000" title="…we call out the 10th Anniversary so the subheading reads: &quot;Celebrate the 10th Annual National Apprenticeship Week!&quot; Could you please update all slides to reflect this? @Mix, Kathryn L - ETA CTR @Hutton, Rebekah M - ETA CTR FYI @Smith, Jeffrey W - ETA">
    <pc:sldMkLst xmlns:pc="http://schemas.microsoft.com/office/powerpoint/2013/main/command">
      <pc:docMk/>
      <pc:sldMk cId="3907419862" sldId="256"/>
    </pc:sldMkLst>
    <p188:replyLst>
      <p188:reply id="{6C28407A-5630-4107-B31B-86A85762180D}" authorId="{7C61A784-E930-3D1B-8527-2341D4737083}" created="2024-08-01T13:33:24.728">
        <p188:txBody>
          <a:bodyPr/>
          <a:lstStyle/>
          <a:p>
            <a:r>
              <a:rPr lang="en-US"/>
              <a:t>Update has been made.</a:t>
            </a:r>
          </a:p>
        </p188:txBody>
      </p188:reply>
    </p188:replyLst>
    <p188:txBody>
      <a:bodyPr/>
      <a:lstStyle/>
      <a:p>
        <a:r>
          <a:rPr lang="en-US"/>
          <a:t>Looking at this again, I recommend we call out the 10th Anniversary so the subheading reads: "Celebrate the 10th Annual National Apprenticeship Week!" Could you please update all slides to reflect this? [@Mix, Kathryn L - ETA CTR] [@Hutton, Rebekah M - ETA CTR]  FYI [@Smith, Jeffrey W - ETA]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7-31T22:25:26.770" id="{42772002-3766-4D3B-97F0-71D61C70F874}">
              <p228:atrbtn authorId="{8CE5F468-2F4B-4B70-DE6F-559762B96890}"/>
              <p228:anchr>
                <p228:comment id="{0F9D5357-1359-43B5-B86C-F57CC6E2F7CC}"/>
              </p228:anchr>
              <p228:add/>
            </p228:event>
            <p228:event time="2024-07-31T22:25:26.770" id="{AD3B2C63-DE96-49D0-AA33-D813E5CEE9A6}">
              <p228:atrbtn authorId="{8CE5F468-2F4B-4B70-DE6F-559762B96890}"/>
              <p228:anchr>
                <p228:comment id="{0F9D5357-1359-43B5-B86C-F57CC6E2F7CC}"/>
              </p228:anchr>
              <p228:asgn authorId="{7C61A784-E930-3D1B-8527-2341D4737083}"/>
            </p228:event>
            <p228:event time="2024-07-31T22:25:26.770" id="{83F45543-8BAB-4D55-BAAE-93147A6DA3B6}">
              <p228:atrbtn authorId="{8CE5F468-2F4B-4B70-DE6F-559762B96890}"/>
              <p228:anchr>
                <p228:comment id="{0F9D5357-1359-43B5-B86C-F57CC6E2F7CC}"/>
              </p228:anchr>
              <p228:title val="…we call out the 10th Anniversary so the subheading reads: &quot;Celebrate the 10th Annual National Apprenticeship Week!&quot; Could you please update all slides to reflect this? @Mix, Kathryn L - ETA CTR @Hutton, Rebekah M - ETA CTR FYI @Smith, Jeffrey W - ETA"/>
            </p228:event>
            <p228:event time="2024-07-31T22:25:26.770" id="{05285C29-126C-4BCD-97A7-B5F3B8515885}">
              <p228:atrbtn authorId="{8CE5F468-2F4B-4B70-DE6F-559762B96890}"/>
              <p228:anchr>
                <p228:comment id="{0F9D5357-1359-43B5-B86C-F57CC6E2F7CC}"/>
              </p228:anchr>
              <p228:date stDt="2024-07-31T22:25:26.770" endDt="2024-07-31T22:25:26.770"/>
            </p228:event>
            <p228:event time="2024-08-01T13:33:27.265" id="{54BB8D2F-EBCA-4284-91EA-047C4EFB7341}">
              <p228:atrbtn authorId="{7C61A784-E930-3D1B-8527-2341D4737083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1030-2DE7-6D4A-B623-B5F7D8EB9A5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C9EE-0234-3748-B08D-B90C6A63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national-apprenticeship-wee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national-apprenticeship-wee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national-apprenticeship-wee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ter photo 6">
            <a:extLst>
              <a:ext uri="{FF2B5EF4-FFF2-40B4-BE49-F238E27FC236}">
                <a16:creationId xmlns:a16="http://schemas.microsoft.com/office/drawing/2014/main" id="{50327C34-E01A-E54E-978E-E99F7EF0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3" name="Footer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4399-1AEE-05CA-9B21-43D77D9FFCDC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BD20D2-E70C-A474-CF84-32942D1BC337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5" name="Header box 10">
              <a:extLst>
                <a:ext uri="{FF2B5EF4-FFF2-40B4-BE49-F238E27FC236}">
                  <a16:creationId xmlns:a16="http://schemas.microsoft.com/office/drawing/2014/main" id="{AC6867D1-DC3C-6093-85FE-2D74FC17976D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Header box 10">
              <a:extLst>
                <a:ext uri="{FF2B5EF4-FFF2-40B4-BE49-F238E27FC236}">
                  <a16:creationId xmlns:a16="http://schemas.microsoft.com/office/drawing/2014/main" id="{74266761-DD69-F5A5-DB66-1DC274654D5B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Header box 10">
            <a:extLst>
              <a:ext uri="{FF2B5EF4-FFF2-40B4-BE49-F238E27FC236}">
                <a16:creationId xmlns:a16="http://schemas.microsoft.com/office/drawing/2014/main" id="{5E8EEEF0-329A-F6CC-4784-8F8D2EB824A4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8" name="Subhead 7">
            <a:extLst>
              <a:ext uri="{FF2B5EF4-FFF2-40B4-BE49-F238E27FC236}">
                <a16:creationId xmlns:a16="http://schemas.microsoft.com/office/drawing/2014/main" id="{4E596450-D480-88A4-CB31-E73A75435F45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F69E9-4FC8-EE1D-4C07-43EBC2CA4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23031" y="527762"/>
            <a:ext cx="2403643" cy="7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3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7772400" cy="35820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02129-79C0-0942-930D-2F97499F87D4}"/>
              </a:ext>
            </a:extLst>
          </p:cNvPr>
          <p:cNvSpPr txBox="1"/>
          <p:nvPr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B990B-FD69-094F-96FD-5421F7892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A4AE8-6DF9-C444-B01E-33F373F3B5A7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54D66-0DDB-6CE2-9702-43D4421524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44429" y="3736617"/>
            <a:ext cx="3283539" cy="1011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AD2969-61A5-2C2E-1EC7-C948EEB85049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1755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C3684B-ADE4-A140-86BA-5C36180F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90821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1360EB-4B1C-4DA3-947D-817B8D296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46288-FCEC-5342-91D6-B69560563DD3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BE12F-047A-E297-C908-0D5AF17F8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2D461-5940-C619-96AB-1968EB8B441E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86F8-8FFB-D74E-CCBD-894A2FE0C8E4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chemeClr val="accent2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64821-C41E-B9E4-B5BB-CC76ADA56B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44429" y="3750987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52872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F0C390-0066-4293-B0FD-1B28284DB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0B09C-EE32-D642-AA80-C5EFB589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1AF22-FFF4-E149-AF7F-579DF94168BC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5395E-1A25-5D4E-94EC-5DDE49BA7F3A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367DD-E951-A5A5-9AF6-180B2B576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CDD55-C047-FFB8-0816-A72AD5F402D1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9A557-736E-F042-7017-CB792AA50678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3629-EE72-EAAC-479F-BAD5EB95DA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44429" y="3787789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oter photo 6">
            <a:extLst>
              <a:ext uri="{FF2B5EF4-FFF2-40B4-BE49-F238E27FC236}">
                <a16:creationId xmlns:a16="http://schemas.microsoft.com/office/drawing/2014/main" id="{CCBA6E6C-67EA-7B43-52A3-F9C94DB98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CD0CAEE-A26B-8693-3618-8FA957CB3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4" name="Event text Placeholder 17">
            <a:extLst>
              <a:ext uri="{FF2B5EF4-FFF2-40B4-BE49-F238E27FC236}">
                <a16:creationId xmlns:a16="http://schemas.microsoft.com/office/drawing/2014/main" id="{C4C2B8A6-1371-8022-3E2B-11918EB23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15" name="Logo Placeholder 19">
            <a:extLst>
              <a:ext uri="{FF2B5EF4-FFF2-40B4-BE49-F238E27FC236}">
                <a16:creationId xmlns:a16="http://schemas.microsoft.com/office/drawing/2014/main" id="{C0904D60-1D24-64D6-530D-C657A24CCE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6" name="Footer 2">
            <a:extLst>
              <a:ext uri="{FF2B5EF4-FFF2-40B4-BE49-F238E27FC236}">
                <a16:creationId xmlns:a16="http://schemas.microsoft.com/office/drawing/2014/main" id="{C2871F50-2C4A-5B04-E2FB-33C5359C956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D0372-33D3-6C2A-D9BE-A3DCDC30B35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5BEAA3-159F-4B71-E0C7-A0BD17F3A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23031" y="575386"/>
            <a:ext cx="2403643" cy="7407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1397333-397A-E821-0012-FB59EB7CC2F4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22" name="Header box 10">
              <a:extLst>
                <a:ext uri="{FF2B5EF4-FFF2-40B4-BE49-F238E27FC236}">
                  <a16:creationId xmlns:a16="http://schemas.microsoft.com/office/drawing/2014/main" id="{F424DF52-8399-DDEC-DD33-C5D16AA9D869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ader box 10">
              <a:extLst>
                <a:ext uri="{FF2B5EF4-FFF2-40B4-BE49-F238E27FC236}">
                  <a16:creationId xmlns:a16="http://schemas.microsoft.com/office/drawing/2014/main" id="{766565B7-8BCC-F051-BA7C-8EB3B036BA12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Header box 10">
            <a:extLst>
              <a:ext uri="{FF2B5EF4-FFF2-40B4-BE49-F238E27FC236}">
                <a16:creationId xmlns:a16="http://schemas.microsoft.com/office/drawing/2014/main" id="{92683C11-C1F6-7115-9EC5-D18D7A964439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69D1A11-6A7E-9915-2034-04EF81E5F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6" name="Subhead 7">
            <a:extLst>
              <a:ext uri="{FF2B5EF4-FFF2-40B4-BE49-F238E27FC236}">
                <a16:creationId xmlns:a16="http://schemas.microsoft.com/office/drawing/2014/main" id="{0297B5D7-EFF7-A71C-972C-C3F32CCB2AEB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9CB69E7-9D88-940C-D48B-0BEFBD485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BFACCBE-4101-6F2C-0FF3-61DEF9BC4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26104416-8C24-6CBE-126A-B58FB7F36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971181A-2C3F-4784-B78C-D4ED26325B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E60864-28E6-0FC4-259F-650086694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2998FF3-403C-12C2-565E-579A2D79D5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EDB4347-2A09-2B05-8C11-6B6750B55C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BA01C50-1C68-A70C-8DCF-D44EA982F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4DBD61-A750-C2F6-148B-EC0DA42A5F60}"/>
              </a:ext>
            </a:extLst>
          </p:cNvPr>
          <p:cNvSpPr txBox="1"/>
          <p:nvPr userDrawn="1"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61359-2DAF-603F-0564-101131395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4E61BE-66DD-5B08-A55F-3AF7D1D70F34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B78FEE-6249-DFE0-B774-C3D7835D410F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B6CE2D-4BE4-F02A-9A26-25F3479F30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AE9EB-BD9A-1072-3A1D-2433B5C5C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44429" y="3757321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E4E7C-EFC6-681D-C6AA-55786D929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1A430D1-D7F3-8730-2F95-873F071F04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15EBF23-5919-44D7-201A-E3E4DE8F9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F72F2698-98F6-604D-996C-349BA79DE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D170935-E2BB-B196-38B1-140E8903F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E0E3D06E-D114-09D1-B427-D7A03D27CF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597FE24-7B5F-01EF-1632-88591AF1F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08E31-F759-F561-CEB4-C8D6407540BF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CB053-8B36-7C7D-9010-CD62E7004083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5D1B1E-A790-DFF3-BD18-6BA231AA4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466E2E-A2E9-72FA-E79F-1A5139A4B3A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4373A3-42C9-60C6-9321-4A3F89FD9E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67743" y="3750987"/>
            <a:ext cx="3236913" cy="9976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15FC91-4B0A-5DE7-0B41-F03E0FA8DC4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BC3FC0-326D-13CF-D4E5-DEC13202B9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68609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17755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9076BD9-D8B8-6F02-94BF-07C5D2140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908AAF8-ED25-2CF9-0F47-49C88FEC5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E03359FB-102F-D0F8-061D-CCE10E01EA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A9617D-03F5-CBEB-D765-9B3257F2FC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604102-01D7-799A-F76D-B8718B21D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3B7B3-9BF7-C691-9898-C1CF8AB4C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B458BA-1F78-1C00-0232-D365977CAA18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9D44E-6A5A-B069-AA10-D034D1FFC3E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44F28-3FC4-5A77-D8B3-6096A3F97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F66625-1E1D-8B14-1322-FEE89F43E53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2CA3E-04A2-418F-DCEB-B8A5061375A1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1C2234-E75A-FD99-0257-199A3B1A3B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BDC4D-42A1-B020-6381-D31220D6DF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44429" y="3748589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53653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24303"/>
            <a:ext cx="6703695" cy="77352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15364"/>
          </a:solidFill>
          <a:latin typeface="+mn-lt"/>
          <a:ea typeface="+mj-ea"/>
          <a:cs typeface="Arial Narrow" panose="020B0604020202020204" pitchFamily="34" charset="0"/>
        </a:defRPr>
      </a:lvl1pPr>
    </p:titleStyle>
    <p:bodyStyle>
      <a:lvl1pPr marL="0" indent="0" algn="ct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rgbClr val="3C4D5D"/>
          </a:solidFill>
          <a:latin typeface="+mn-lt"/>
          <a:ea typeface="+mn-ea"/>
          <a:cs typeface="+mn-cs"/>
        </a:defRPr>
      </a:lvl1pPr>
      <a:lvl2pPr marL="38862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E8E67ED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2000" r="-10000" b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1ED9-EAAC-FF47-BE4E-9EABDED16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061428"/>
            <a:ext cx="6858000" cy="555538"/>
          </a:xfrm>
        </p:spPr>
        <p:txBody>
          <a:bodyPr/>
          <a:lstStyle/>
          <a:p>
            <a:r>
              <a:rPr lang="en-US" sz="2000" dirty="0"/>
              <a:t>November 17-23, 2024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EFDF7D0-2A78-484B-4887-ED58BA2FB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6521583"/>
            <a:ext cx="6858000" cy="961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D6AF85A-5E84-0D49-2CCE-51FCB224D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to Add </a:t>
            </a:r>
            <a:r>
              <a:rPr lang="en-US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198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520FA-0873-4FF7-BF9C-063BDAE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>
              <a:solidFill>
                <a:srgbClr val="D91E4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470A1-3561-46D1-80A2-0DDE0248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 descr="Logo description">
            <a:extLst>
              <a:ext uri="{FF2B5EF4-FFF2-40B4-BE49-F238E27FC236}">
                <a16:creationId xmlns:a16="http://schemas.microsoft.com/office/drawing/2014/main" id="{66899352-61FB-4BA9-8AE1-5F4C959407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3000D2-FCA5-4B7F-949A-B915BB9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6DB4-8BA4-402F-8E2A-55FB38F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950208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4EC15D-9599-4711-A6A3-5604CC1E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0357" y="184467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31BCF4-D769-4535-8DFF-706D0075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C0AFFA-7553-4AED-8190-0318D2DA9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D9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0783D-47C1-4B81-948C-47E9524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743C7-3BD4-4912-BE0C-0AA5E4031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D0EC4-417D-43E6-B6C4-6E873D6F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 descr="Logo description">
            <a:extLst>
              <a:ext uri="{FF2B5EF4-FFF2-40B4-BE49-F238E27FC236}">
                <a16:creationId xmlns:a16="http://schemas.microsoft.com/office/drawing/2014/main" id="{D6071FFF-8D16-482A-9A70-69D653FA2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8A630-94B6-4855-B289-B147923A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B0B419-934F-4695-87B3-21DDD286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15542-DFD9-4FF2-A31B-3B31F63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995"/>
            <a:ext cx="6858000" cy="487760"/>
          </a:xfrm>
        </p:spPr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CAE1DF-5706-452B-B0D2-B32AB40E1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13221D-ADB1-4D05-995C-086CA971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Logo description">
            <a:extLst>
              <a:ext uri="{FF2B5EF4-FFF2-40B4-BE49-F238E27FC236}">
                <a16:creationId xmlns:a16="http://schemas.microsoft.com/office/drawing/2014/main" id="{4F0106D9-E223-4E8C-B5C1-560247E892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3A5204-314E-4D13-BD08-57F10AE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C2EAF-CC25-4A1B-8570-359C83E6C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2000" r="-11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65F550D-37C0-429E-5861-3D59FBB25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227E27B-1A7C-C99A-4E61-670D3AA0B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2B75B44-0740-F84F-7413-F45928ED9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A8E202A-98D5-6ECA-A959-F5C4FEE94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43" y="4975392"/>
            <a:ext cx="6858000" cy="3833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FC03BA9-6CAE-3A37-A6D4-08EAE2B1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313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A82D2F-D67E-C919-605D-9CF784076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861FB75-88D7-A064-D23E-156FCF143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013D8A-1F61-E2B7-5996-8F90518C1B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8E71B03-B461-CBF1-F980-9A10DDB353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D2496A-31E9-CD30-37DF-5C9A88A4FD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7655ED-4129-2EF1-E416-1F99C5BF8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58002-FD91-22DF-926B-E583853AE3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9A09022-BC6A-35E5-406B-407926909E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E1E1-B802-B12B-DD2E-DFB388D9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0821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6842E-8B7D-887B-AD2A-2B7FDACA6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AF83-A031-DA8E-611D-3112426C6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99FD6A-56CF-DE20-A842-D2671AC14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9B636-26F8-269C-F46E-A688496AC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14CC8-551B-EA2F-2DC4-E16B7E2A41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F6E24B-9043-1101-1BE6-FCDB7F4DB4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3C964A-6235-F425-EB7D-8576FA47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2872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B88471-B74D-A25C-B343-5A969E4CE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1407D-A6FE-AF97-A642-4E4239DDA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EC5DC9-E992-6B2F-82C7-6700F459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3398032-19E5-F4EB-A33F-5846F543C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F1EC68-8D5E-CE4E-1966-1983FC842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893"/>
      </p:ext>
    </p:extLst>
  </p:cSld>
  <p:clrMapOvr>
    <a:masterClrMapping/>
  </p:clrMapOvr>
</p:sld>
</file>

<file path=ppt/theme/theme1.xml><?xml version="1.0" encoding="utf-8"?>
<a:theme xmlns:a="http://schemas.openxmlformats.org/drawingml/2006/main" name="AprentAmbas_June22">
  <a:themeElements>
    <a:clrScheme name="ApprenticeshipUSA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3971"/>
      </a:accent1>
      <a:accent2>
        <a:srgbClr val="EF3834"/>
      </a:accent2>
      <a:accent3>
        <a:srgbClr val="89CDDD"/>
      </a:accent3>
      <a:accent4>
        <a:srgbClr val="FEB42A"/>
      </a:accent4>
      <a:accent5>
        <a:srgbClr val="A7A9AC"/>
      </a:accent5>
      <a:accent6>
        <a:srgbClr val="E8E8E8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ntAmbas_June22" id="{EE6CF69D-38A1-4230-98CD-8E240B8D2F75}" vid="{96892CAD-B90C-4109-988C-082E50BDB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3D5D6-B508-43EC-927D-AE8FD22EAA6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d21064f0-8fc5-4ef3-8712-82223c3c3e0d"/>
    <ds:schemaRef ds:uri="54365fe2-45b3-45fd-a4f7-5800b6df45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3D8BD8-2504-4A8A-BBD1-CB8C8E2B9412}"/>
</file>

<file path=customXml/itemProps3.xml><?xml version="1.0" encoding="utf-8"?>
<ds:datastoreItem xmlns:ds="http://schemas.openxmlformats.org/officeDocument/2006/customXml" ds:itemID="{54B69BA5-72D8-4F3A-BD4E-624B4A56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AprentAmbas_June22</Template>
  <TotalTime>1803</TotalTime>
  <Words>17</Words>
  <Application>Microsoft Office PowerPoint</Application>
  <PresentationFormat>Custom</PresentationFormat>
  <Paragraphs>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AprentAmbas_June22</vt:lpstr>
      <vt:lpstr>Click to Add HEadline</vt:lpstr>
      <vt:lpstr>Slide 2</vt:lpstr>
      <vt:lpstr>Slide 3</vt:lpstr>
      <vt:lpstr>Slide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NAW 2024 Editable Promo Flyers</dc:title>
  <dc:creator>Hauge, Kimberly - ETA</dc:creator>
  <cp:lastModifiedBy>Mix, Kathryn L - ETA CTR</cp:lastModifiedBy>
  <cp:revision>109</cp:revision>
  <cp:lastPrinted>2018-09-18T15:44:27Z</cp:lastPrinted>
  <dcterms:created xsi:type="dcterms:W3CDTF">2018-09-17T12:40:48Z</dcterms:created>
  <dcterms:modified xsi:type="dcterms:W3CDTF">2024-08-01T13:33:34Z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MediaServiceImageTags">
    <vt:lpwstr/>
  </property>
</Properties>
</file>