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tiff" ContentType="image/tiff"/>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heme/theme2.xml" ContentType="application/vnd.openxmlformats-officedocument.theme+xml"/>
  <Override PartName="/ppt/theme/theme3.xml" ContentType="application/vnd.openxmlformats-officedocument.theme+xml"/>
  <Override PartName="/ppt/tags/tag9.xml" ContentType="application/vnd.openxmlformats-officedocument.presentationml.tags+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authors.xml" ContentType="application/vnd.ms-powerpoint.authors+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4" r:id="rId4"/>
  </p:sldMasterIdLst>
  <p:notesMasterIdLst>
    <p:notesMasterId r:id="rId17"/>
  </p:notesMasterIdLst>
  <p:handoutMasterIdLst>
    <p:handoutMasterId r:id="rId18"/>
  </p:handoutMasterIdLst>
  <p:sldIdLst>
    <p:sldId id="261" r:id="rId5"/>
    <p:sldId id="514" r:id="rId6"/>
    <p:sldId id="549" r:id="rId7"/>
    <p:sldId id="547" r:id="rId8"/>
    <p:sldId id="551" r:id="rId9"/>
    <p:sldId id="562" r:id="rId10"/>
    <p:sldId id="561" r:id="rId11"/>
    <p:sldId id="565" r:id="rId12"/>
    <p:sldId id="564" r:id="rId13"/>
    <p:sldId id="560" r:id="rId14"/>
    <p:sldId id="563" r:id="rId15"/>
    <p:sldId id="511" r:id="rId16"/>
  </p:sldIdLst>
  <p:sldSz cx="9144000" cy="6858000" type="screen4x3"/>
  <p:notesSz cx="6950075" cy="9236075"/>
  <p:custDataLst>
    <p:tags r:id="rId19"/>
  </p:custDataLst>
  <p:defaultText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FB0DB47F-E006-4CB1-A4FD-4ECBB064A59A}" name="Jennifer Foil" initials="JF" userId="S::A1744602@mail.niu.edu::f962162a-5c81-4455-ae76-4c79043828cc"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showAnimation="0"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C498B"/>
    <a:srgbClr val="4D4D4D"/>
    <a:srgbClr val="F58025"/>
    <a:srgbClr val="C5C6C8"/>
    <a:srgbClr val="D14C27"/>
    <a:srgbClr val="F6F8FA"/>
    <a:srgbClr val="30374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C6E7A52F-3681-69A8-9D6B-2EEE3D49C329}" v="124" dt="2024-12-04T16:32:46.465"/>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7555" autoAdjust="0"/>
    <p:restoredTop sz="94379" autoAdjust="0"/>
  </p:normalViewPr>
  <p:slideViewPr>
    <p:cSldViewPr snapToGrid="0">
      <p:cViewPr varScale="1">
        <p:scale>
          <a:sx n="87" d="100"/>
          <a:sy n="87" d="100"/>
        </p:scale>
        <p:origin x="782" y="58"/>
      </p:cViewPr>
      <p:guideLst/>
    </p:cSldViewPr>
  </p:slideViewPr>
  <p:notesTextViewPr>
    <p:cViewPr>
      <p:scale>
        <a:sx n="3" d="2"/>
        <a:sy n="3" d="2"/>
      </p:scale>
      <p:origin x="0" y="0"/>
    </p:cViewPr>
  </p:notesText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handoutMaster" Target="handoutMasters/handoutMaster1.xml"/><Relationship Id="rId3" Type="http://schemas.openxmlformats.org/officeDocument/2006/relationships/customXml" Target="../customXml/item3.xml"/><Relationship Id="rId21" Type="http://schemas.openxmlformats.org/officeDocument/2006/relationships/viewProps" Target="view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notesMaster" Target="notesMasters/notesMaster1.xml"/><Relationship Id="rId25" Type="http://schemas.microsoft.com/office/2018/10/relationships/authors" Target="author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microsoft.com/office/2015/10/relationships/revisionInfo" Target="revisionInfo.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tags" Target="tags/tag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11699" cy="463408"/>
          </a:xfrm>
          <a:prstGeom prst="rect">
            <a:avLst/>
          </a:prstGeom>
        </p:spPr>
        <p:txBody>
          <a:bodyPr vert="horz" lIns="92484" tIns="46242" rIns="92484" bIns="46242" rtlCol="0"/>
          <a:lstStyle>
            <a:lvl1pPr algn="l">
              <a:defRPr sz="1200"/>
            </a:lvl1pPr>
          </a:lstStyle>
          <a:p>
            <a:endParaRPr lang="en-US"/>
          </a:p>
        </p:txBody>
      </p:sp>
      <p:sp>
        <p:nvSpPr>
          <p:cNvPr id="3" name="Date Placeholder 2"/>
          <p:cNvSpPr>
            <a:spLocks noGrp="1"/>
          </p:cNvSpPr>
          <p:nvPr>
            <p:ph type="dt" sz="quarter" idx="1"/>
          </p:nvPr>
        </p:nvSpPr>
        <p:spPr>
          <a:xfrm>
            <a:off x="3936768" y="0"/>
            <a:ext cx="3011699" cy="463408"/>
          </a:xfrm>
          <a:prstGeom prst="rect">
            <a:avLst/>
          </a:prstGeom>
        </p:spPr>
        <p:txBody>
          <a:bodyPr vert="horz" lIns="92484" tIns="46242" rIns="92484" bIns="46242" rtlCol="0"/>
          <a:lstStyle>
            <a:lvl1pPr algn="r">
              <a:defRPr sz="1200"/>
            </a:lvl1pPr>
          </a:lstStyle>
          <a:p>
            <a:fld id="{6CF01BD6-766B-4D19-B75E-7E6A037A6BFB}" type="datetimeFigureOut">
              <a:rPr lang="en-US" smtClean="0"/>
              <a:t>5/20/2025</a:t>
            </a:fld>
            <a:endParaRPr lang="en-US"/>
          </a:p>
        </p:txBody>
      </p:sp>
      <p:sp>
        <p:nvSpPr>
          <p:cNvPr id="4" name="Footer Placeholder 3"/>
          <p:cNvSpPr>
            <a:spLocks noGrp="1"/>
          </p:cNvSpPr>
          <p:nvPr>
            <p:ph type="ftr" sz="quarter" idx="2"/>
          </p:nvPr>
        </p:nvSpPr>
        <p:spPr>
          <a:xfrm>
            <a:off x="0" y="8772669"/>
            <a:ext cx="3011699" cy="463407"/>
          </a:xfrm>
          <a:prstGeom prst="rect">
            <a:avLst/>
          </a:prstGeom>
        </p:spPr>
        <p:txBody>
          <a:bodyPr vert="horz" lIns="92484" tIns="46242" rIns="92484" bIns="46242" rtlCol="0" anchor="b"/>
          <a:lstStyle>
            <a:lvl1pPr algn="l">
              <a:defRPr sz="1200"/>
            </a:lvl1pPr>
          </a:lstStyle>
          <a:p>
            <a:endParaRPr lang="en-US"/>
          </a:p>
        </p:txBody>
      </p:sp>
      <p:sp>
        <p:nvSpPr>
          <p:cNvPr id="5" name="Slide Number Placeholder 4"/>
          <p:cNvSpPr>
            <a:spLocks noGrp="1"/>
          </p:cNvSpPr>
          <p:nvPr>
            <p:ph type="sldNum" sz="quarter" idx="3"/>
          </p:nvPr>
        </p:nvSpPr>
        <p:spPr>
          <a:xfrm>
            <a:off x="3936768" y="8772669"/>
            <a:ext cx="3011699" cy="463407"/>
          </a:xfrm>
          <a:prstGeom prst="rect">
            <a:avLst/>
          </a:prstGeom>
        </p:spPr>
        <p:txBody>
          <a:bodyPr vert="horz" lIns="92484" tIns="46242" rIns="92484" bIns="46242" rtlCol="0" anchor="b"/>
          <a:lstStyle>
            <a:lvl1pPr algn="r">
              <a:defRPr sz="1200"/>
            </a:lvl1pPr>
          </a:lstStyle>
          <a:p>
            <a:fld id="{F31302AA-81B1-4225-BC36-6DD3E8E98722}" type="slidenum">
              <a:rPr lang="en-US" smtClean="0"/>
              <a:t>‹#›</a:t>
            </a:fld>
            <a:endParaRPr lang="en-US"/>
          </a:p>
        </p:txBody>
      </p:sp>
    </p:spTree>
    <p:extLst>
      <p:ext uri="{BB962C8B-B14F-4D97-AF65-F5344CB8AC3E}">
        <p14:creationId xmlns:p14="http://schemas.microsoft.com/office/powerpoint/2010/main" val="388884487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11699" cy="463408"/>
          </a:xfrm>
          <a:prstGeom prst="rect">
            <a:avLst/>
          </a:prstGeom>
        </p:spPr>
        <p:txBody>
          <a:bodyPr vert="horz" lIns="92484" tIns="46242" rIns="92484" bIns="46242" rtlCol="0"/>
          <a:lstStyle>
            <a:lvl1pPr algn="l">
              <a:defRPr sz="1200"/>
            </a:lvl1pPr>
          </a:lstStyle>
          <a:p>
            <a:endParaRPr lang="en-US"/>
          </a:p>
        </p:txBody>
      </p:sp>
      <p:sp>
        <p:nvSpPr>
          <p:cNvPr id="3" name="Date Placeholder 2"/>
          <p:cNvSpPr>
            <a:spLocks noGrp="1"/>
          </p:cNvSpPr>
          <p:nvPr>
            <p:ph type="dt" idx="1"/>
          </p:nvPr>
        </p:nvSpPr>
        <p:spPr>
          <a:xfrm>
            <a:off x="3936768" y="0"/>
            <a:ext cx="3011699" cy="463408"/>
          </a:xfrm>
          <a:prstGeom prst="rect">
            <a:avLst/>
          </a:prstGeom>
        </p:spPr>
        <p:txBody>
          <a:bodyPr vert="horz" lIns="92484" tIns="46242" rIns="92484" bIns="46242" rtlCol="0"/>
          <a:lstStyle>
            <a:lvl1pPr algn="r">
              <a:defRPr sz="1200"/>
            </a:lvl1pPr>
          </a:lstStyle>
          <a:p>
            <a:fld id="{E98D3C34-4FAE-4634-9621-7C1A1531823B}" type="datetimeFigureOut">
              <a:rPr lang="en-US" smtClean="0"/>
              <a:t>5/20/2025</a:t>
            </a:fld>
            <a:endParaRPr lang="en-US"/>
          </a:p>
        </p:txBody>
      </p:sp>
      <p:sp>
        <p:nvSpPr>
          <p:cNvPr id="4" name="Slide Image Placeholder 3"/>
          <p:cNvSpPr>
            <a:spLocks noGrp="1" noRot="1" noChangeAspect="1"/>
          </p:cNvSpPr>
          <p:nvPr>
            <p:ph type="sldImg" idx="2"/>
          </p:nvPr>
        </p:nvSpPr>
        <p:spPr>
          <a:xfrm>
            <a:off x="1397000" y="1154113"/>
            <a:ext cx="4156075" cy="3117850"/>
          </a:xfrm>
          <a:prstGeom prst="rect">
            <a:avLst/>
          </a:prstGeom>
          <a:noFill/>
          <a:ln w="12700">
            <a:solidFill>
              <a:prstClr val="black"/>
            </a:solidFill>
          </a:ln>
        </p:spPr>
        <p:txBody>
          <a:bodyPr vert="horz" lIns="92484" tIns="46242" rIns="92484" bIns="46242" rtlCol="0" anchor="ctr"/>
          <a:lstStyle/>
          <a:p>
            <a:endParaRPr lang="en-US"/>
          </a:p>
        </p:txBody>
      </p:sp>
      <p:sp>
        <p:nvSpPr>
          <p:cNvPr id="5" name="Notes Placeholder 4"/>
          <p:cNvSpPr>
            <a:spLocks noGrp="1"/>
          </p:cNvSpPr>
          <p:nvPr>
            <p:ph type="body" sz="quarter" idx="3"/>
          </p:nvPr>
        </p:nvSpPr>
        <p:spPr>
          <a:xfrm>
            <a:off x="695008" y="4444861"/>
            <a:ext cx="5560060" cy="3636704"/>
          </a:xfrm>
          <a:prstGeom prst="rect">
            <a:avLst/>
          </a:prstGeom>
        </p:spPr>
        <p:txBody>
          <a:bodyPr vert="horz" lIns="92484" tIns="46242" rIns="92484" bIns="46242"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772669"/>
            <a:ext cx="3011699" cy="463407"/>
          </a:xfrm>
          <a:prstGeom prst="rect">
            <a:avLst/>
          </a:prstGeom>
        </p:spPr>
        <p:txBody>
          <a:bodyPr vert="horz" lIns="92484" tIns="46242" rIns="92484" bIns="46242" rtlCol="0" anchor="b"/>
          <a:lstStyle>
            <a:lvl1pPr algn="l">
              <a:defRPr sz="1200"/>
            </a:lvl1pPr>
          </a:lstStyle>
          <a:p>
            <a:endParaRPr lang="en-US"/>
          </a:p>
        </p:txBody>
      </p:sp>
      <p:sp>
        <p:nvSpPr>
          <p:cNvPr id="7" name="Slide Number Placeholder 6"/>
          <p:cNvSpPr>
            <a:spLocks noGrp="1"/>
          </p:cNvSpPr>
          <p:nvPr>
            <p:ph type="sldNum" sz="quarter" idx="5"/>
          </p:nvPr>
        </p:nvSpPr>
        <p:spPr>
          <a:xfrm>
            <a:off x="3936768" y="8772669"/>
            <a:ext cx="3011699" cy="463407"/>
          </a:xfrm>
          <a:prstGeom prst="rect">
            <a:avLst/>
          </a:prstGeom>
        </p:spPr>
        <p:txBody>
          <a:bodyPr vert="horz" lIns="92484" tIns="46242" rIns="92484" bIns="46242" rtlCol="0" anchor="b"/>
          <a:lstStyle>
            <a:lvl1pPr algn="r">
              <a:defRPr sz="1200"/>
            </a:lvl1pPr>
          </a:lstStyle>
          <a:p>
            <a:fld id="{FA5D1758-ED3D-4611-B861-63A1DF032208}" type="slidenum">
              <a:rPr lang="en-US" smtClean="0"/>
              <a:t>‹#›</a:t>
            </a:fld>
            <a:endParaRPr lang="en-US"/>
          </a:p>
        </p:txBody>
      </p:sp>
    </p:spTree>
    <p:extLst>
      <p:ext uri="{BB962C8B-B14F-4D97-AF65-F5344CB8AC3E}">
        <p14:creationId xmlns:p14="http://schemas.microsoft.com/office/powerpoint/2010/main" val="199045677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A5D1758-ED3D-4611-B861-63A1DF032208}" type="slidenum">
              <a:rPr lang="en-US" smtClean="0"/>
              <a:t>1</a:t>
            </a:fld>
            <a:endParaRPr lang="en-US"/>
          </a:p>
        </p:txBody>
      </p:sp>
    </p:spTree>
    <p:extLst>
      <p:ext uri="{BB962C8B-B14F-4D97-AF65-F5344CB8AC3E}">
        <p14:creationId xmlns:p14="http://schemas.microsoft.com/office/powerpoint/2010/main" val="99955397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3300" dirty="0"/>
          </a:p>
        </p:txBody>
      </p:sp>
      <p:sp>
        <p:nvSpPr>
          <p:cNvPr id="4" name="Slide Number Placeholder 3"/>
          <p:cNvSpPr>
            <a:spLocks noGrp="1"/>
          </p:cNvSpPr>
          <p:nvPr>
            <p:ph type="sldNum" sz="quarter" idx="5"/>
          </p:nvPr>
        </p:nvSpPr>
        <p:spPr/>
        <p:txBody>
          <a:bodyPr/>
          <a:lstStyle/>
          <a:p>
            <a:fld id="{FA5D1758-ED3D-4611-B861-63A1DF032208}" type="slidenum">
              <a:rPr lang="en-US" smtClean="0"/>
              <a:t>2</a:t>
            </a:fld>
            <a:endParaRPr lang="en-US"/>
          </a:p>
        </p:txBody>
      </p:sp>
    </p:spTree>
    <p:extLst>
      <p:ext uri="{BB962C8B-B14F-4D97-AF65-F5344CB8AC3E}">
        <p14:creationId xmlns:p14="http://schemas.microsoft.com/office/powerpoint/2010/main" val="302819638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3300" dirty="0"/>
          </a:p>
        </p:txBody>
      </p:sp>
      <p:sp>
        <p:nvSpPr>
          <p:cNvPr id="4" name="Slide Number Placeholder 3"/>
          <p:cNvSpPr>
            <a:spLocks noGrp="1"/>
          </p:cNvSpPr>
          <p:nvPr>
            <p:ph type="sldNum" sz="quarter" idx="5"/>
          </p:nvPr>
        </p:nvSpPr>
        <p:spPr/>
        <p:txBody>
          <a:bodyPr/>
          <a:lstStyle/>
          <a:p>
            <a:fld id="{FA5D1758-ED3D-4611-B861-63A1DF032208}" type="slidenum">
              <a:rPr lang="en-US" smtClean="0"/>
              <a:t>3</a:t>
            </a:fld>
            <a:endParaRPr lang="en-US"/>
          </a:p>
        </p:txBody>
      </p:sp>
    </p:spTree>
    <p:extLst>
      <p:ext uri="{BB962C8B-B14F-4D97-AF65-F5344CB8AC3E}">
        <p14:creationId xmlns:p14="http://schemas.microsoft.com/office/powerpoint/2010/main" val="236459081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3300" dirty="0"/>
          </a:p>
        </p:txBody>
      </p:sp>
      <p:sp>
        <p:nvSpPr>
          <p:cNvPr id="4" name="Slide Number Placeholder 3"/>
          <p:cNvSpPr>
            <a:spLocks noGrp="1"/>
          </p:cNvSpPr>
          <p:nvPr>
            <p:ph type="sldNum" sz="quarter" idx="5"/>
          </p:nvPr>
        </p:nvSpPr>
        <p:spPr/>
        <p:txBody>
          <a:bodyPr/>
          <a:lstStyle/>
          <a:p>
            <a:fld id="{FA5D1758-ED3D-4611-B861-63A1DF032208}" type="slidenum">
              <a:rPr lang="en-US" smtClean="0"/>
              <a:t>4</a:t>
            </a:fld>
            <a:endParaRPr lang="en-US"/>
          </a:p>
        </p:txBody>
      </p:sp>
    </p:spTree>
    <p:extLst>
      <p:ext uri="{BB962C8B-B14F-4D97-AF65-F5344CB8AC3E}">
        <p14:creationId xmlns:p14="http://schemas.microsoft.com/office/powerpoint/2010/main" val="129116101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3300" dirty="0"/>
          </a:p>
        </p:txBody>
      </p:sp>
      <p:sp>
        <p:nvSpPr>
          <p:cNvPr id="4" name="Slide Number Placeholder 3"/>
          <p:cNvSpPr>
            <a:spLocks noGrp="1"/>
          </p:cNvSpPr>
          <p:nvPr>
            <p:ph type="sldNum" sz="quarter" idx="5"/>
          </p:nvPr>
        </p:nvSpPr>
        <p:spPr/>
        <p:txBody>
          <a:bodyPr/>
          <a:lstStyle/>
          <a:p>
            <a:fld id="{FA5D1758-ED3D-4611-B861-63A1DF032208}" type="slidenum">
              <a:rPr lang="en-US" smtClean="0"/>
              <a:t>5</a:t>
            </a:fld>
            <a:endParaRPr lang="en-US"/>
          </a:p>
        </p:txBody>
      </p:sp>
    </p:spTree>
    <p:extLst>
      <p:ext uri="{BB962C8B-B14F-4D97-AF65-F5344CB8AC3E}">
        <p14:creationId xmlns:p14="http://schemas.microsoft.com/office/powerpoint/2010/main" val="69334770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3300" dirty="0"/>
          </a:p>
        </p:txBody>
      </p:sp>
      <p:sp>
        <p:nvSpPr>
          <p:cNvPr id="4" name="Slide Number Placeholder 3"/>
          <p:cNvSpPr>
            <a:spLocks noGrp="1"/>
          </p:cNvSpPr>
          <p:nvPr>
            <p:ph type="sldNum" sz="quarter" idx="5"/>
          </p:nvPr>
        </p:nvSpPr>
        <p:spPr/>
        <p:txBody>
          <a:bodyPr/>
          <a:lstStyle/>
          <a:p>
            <a:fld id="{FA5D1758-ED3D-4611-B861-63A1DF032208}" type="slidenum">
              <a:rPr lang="en-US" smtClean="0"/>
              <a:t>6</a:t>
            </a:fld>
            <a:endParaRPr lang="en-US"/>
          </a:p>
        </p:txBody>
      </p:sp>
    </p:spTree>
    <p:extLst>
      <p:ext uri="{BB962C8B-B14F-4D97-AF65-F5344CB8AC3E}">
        <p14:creationId xmlns:p14="http://schemas.microsoft.com/office/powerpoint/2010/main" val="5981285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3300" dirty="0"/>
          </a:p>
        </p:txBody>
      </p:sp>
      <p:sp>
        <p:nvSpPr>
          <p:cNvPr id="4" name="Slide Number Placeholder 3"/>
          <p:cNvSpPr>
            <a:spLocks noGrp="1"/>
          </p:cNvSpPr>
          <p:nvPr>
            <p:ph type="sldNum" sz="quarter" idx="5"/>
          </p:nvPr>
        </p:nvSpPr>
        <p:spPr/>
        <p:txBody>
          <a:bodyPr/>
          <a:lstStyle/>
          <a:p>
            <a:fld id="{FA5D1758-ED3D-4611-B861-63A1DF032208}" type="slidenum">
              <a:rPr lang="en-US" smtClean="0"/>
              <a:t>10</a:t>
            </a:fld>
            <a:endParaRPr lang="en-US"/>
          </a:p>
        </p:txBody>
      </p:sp>
    </p:spTree>
    <p:extLst>
      <p:ext uri="{BB962C8B-B14F-4D97-AF65-F5344CB8AC3E}">
        <p14:creationId xmlns:p14="http://schemas.microsoft.com/office/powerpoint/2010/main" val="238863008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3300" dirty="0"/>
          </a:p>
        </p:txBody>
      </p:sp>
      <p:sp>
        <p:nvSpPr>
          <p:cNvPr id="4" name="Slide Number Placeholder 3"/>
          <p:cNvSpPr>
            <a:spLocks noGrp="1"/>
          </p:cNvSpPr>
          <p:nvPr>
            <p:ph type="sldNum" sz="quarter" idx="5"/>
          </p:nvPr>
        </p:nvSpPr>
        <p:spPr/>
        <p:txBody>
          <a:bodyPr/>
          <a:lstStyle/>
          <a:p>
            <a:fld id="{FA5D1758-ED3D-4611-B861-63A1DF032208}" type="slidenum">
              <a:rPr lang="en-US" smtClean="0"/>
              <a:t>12</a:t>
            </a:fld>
            <a:endParaRPr lang="en-US"/>
          </a:p>
        </p:txBody>
      </p:sp>
    </p:spTree>
    <p:extLst>
      <p:ext uri="{BB962C8B-B14F-4D97-AF65-F5344CB8AC3E}">
        <p14:creationId xmlns:p14="http://schemas.microsoft.com/office/powerpoint/2010/main" val="3120783280"/>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3.xml"/></Relationships>
</file>

<file path=ppt/slideLayouts/_rels/slideLayout2.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4.xml"/></Relationships>
</file>

<file path=ppt/slideLayouts/_rels/slideLayout3.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5.xml"/></Relationships>
</file>

<file path=ppt/slideLayouts/_rels/slideLayout4.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6.xml"/></Relationships>
</file>

<file path=ppt/slideLayouts/_rels/slideLayout5.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7.xml"/></Relationships>
</file>

<file path=ppt/slideLayouts/_rels/slideLayout6.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8.xml"/></Relationships>
</file>

<file path=ppt/slideLayouts/slideLayout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764DE79-268F-4C1A-8933-263129D2AF90}" type="datetimeFigureOut">
              <a:rPr lang="en-US" dirty="0"/>
              <a:t>5/20/2025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8F63A3B-78C7-47BE-AE5E-E10140E04643}" type="slidenum">
              <a:rPr lang="en-US" dirty="0"/>
              <a:t>‹#›</a:t>
            </a:fld>
            <a:endParaRPr lang="en-US"/>
          </a:p>
        </p:txBody>
      </p:sp>
    </p:spTree>
    <p:custDataLst>
      <p:tags r:id="rId1"/>
    </p:custDataLst>
    <p:extLst>
      <p:ext uri="{BB962C8B-B14F-4D97-AF65-F5344CB8AC3E}">
        <p14:creationId xmlns:p14="http://schemas.microsoft.com/office/powerpoint/2010/main" val="17525593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userDrawn="1">
  <p:cSld name="Title &amp; Content">
    <p:spTree>
      <p:nvGrpSpPr>
        <p:cNvPr id="1" name=""/>
        <p:cNvGrpSpPr/>
        <p:nvPr/>
      </p:nvGrpSpPr>
      <p:grpSpPr>
        <a:xfrm>
          <a:off x="0" y="0"/>
          <a:ext cx="0" cy="0"/>
          <a:chOff x="0" y="0"/>
          <a:chExt cx="0" cy="0"/>
        </a:xfrm>
      </p:grpSpPr>
      <p:sp>
        <p:nvSpPr>
          <p:cNvPr id="13" name="Text Placeholder 9">
            <a:extLst>
              <a:ext uri="{FF2B5EF4-FFF2-40B4-BE49-F238E27FC236}">
                <a16:creationId xmlns:a16="http://schemas.microsoft.com/office/drawing/2014/main" id="{A56E7046-DE4F-0A49-A5D9-1A3B2F5BACA8}"/>
              </a:ext>
            </a:extLst>
          </p:cNvPr>
          <p:cNvSpPr>
            <a:spLocks noGrp="1"/>
          </p:cNvSpPr>
          <p:nvPr>
            <p:ph type="body" sz="quarter" idx="10"/>
          </p:nvPr>
        </p:nvSpPr>
        <p:spPr>
          <a:xfrm>
            <a:off x="584202" y="1376751"/>
            <a:ext cx="7953374" cy="511013"/>
          </a:xfrm>
          <a:prstGeom prst="rect">
            <a:avLst/>
          </a:prstGeom>
        </p:spPr>
        <p:txBody>
          <a:bodyPr lIns="0" tIns="0" rIns="0" bIns="0"/>
          <a:lstStyle>
            <a:lvl1pPr marL="0" indent="0" algn="l">
              <a:lnSpc>
                <a:spcPct val="100000"/>
              </a:lnSpc>
              <a:spcBef>
                <a:spcPts val="0"/>
              </a:spcBef>
              <a:buNone/>
              <a:defRPr sz="2400" b="1" i="0" cap="all" spc="50" baseline="0">
                <a:solidFill>
                  <a:srgbClr val="4D4D4D"/>
                </a:solidFill>
                <a:latin typeface="Futura Std Heavy" panose="020B0502020204020303" pitchFamily="34" charset="77"/>
                <a:ea typeface="Segoe UI Symbol" panose="020B0502040204020203" pitchFamily="34" charset="0"/>
                <a:cs typeface="Open Sans" panose="020B0606030504020204" pitchFamily="34" charset="0"/>
              </a:defRPr>
            </a:lvl1pPr>
          </a:lstStyle>
          <a:p>
            <a:pPr lvl="0"/>
            <a:r>
              <a:rPr lang="en-US"/>
              <a:t>Click to edit Master text styles</a:t>
            </a:r>
          </a:p>
        </p:txBody>
      </p:sp>
      <p:sp>
        <p:nvSpPr>
          <p:cNvPr id="14" name="Text Placeholder 9">
            <a:extLst>
              <a:ext uri="{FF2B5EF4-FFF2-40B4-BE49-F238E27FC236}">
                <a16:creationId xmlns:a16="http://schemas.microsoft.com/office/drawing/2014/main" id="{E1F6FDE6-65F0-9041-A1D4-82C1AC4161B0}"/>
              </a:ext>
            </a:extLst>
          </p:cNvPr>
          <p:cNvSpPr>
            <a:spLocks noGrp="1"/>
          </p:cNvSpPr>
          <p:nvPr>
            <p:ph type="body" sz="quarter" idx="11"/>
          </p:nvPr>
        </p:nvSpPr>
        <p:spPr>
          <a:xfrm>
            <a:off x="584202" y="1902935"/>
            <a:ext cx="7953374" cy="188459"/>
          </a:xfrm>
          <a:prstGeom prst="rect">
            <a:avLst/>
          </a:prstGeom>
        </p:spPr>
        <p:txBody>
          <a:bodyPr lIns="0" tIns="0" rIns="0" bIns="0">
            <a:normAutofit/>
          </a:bodyPr>
          <a:lstStyle>
            <a:lvl1pPr marL="0" indent="0" algn="l">
              <a:lnSpc>
                <a:spcPts val="1200"/>
              </a:lnSpc>
              <a:spcBef>
                <a:spcPts val="0"/>
              </a:spcBef>
              <a:buNone/>
              <a:defRPr sz="1200" b="0" i="0" cap="none" spc="0" baseline="0">
                <a:solidFill>
                  <a:srgbClr val="4D4D4D"/>
                </a:solidFill>
                <a:latin typeface="Futura Std Book" panose="020B0502020204020303" pitchFamily="34" charset="77"/>
                <a:ea typeface="Segoe UI Symbol" panose="020B0502040204020203" pitchFamily="34" charset="0"/>
                <a:cs typeface="Open Sans" panose="020B0606030504020204" pitchFamily="34" charset="0"/>
              </a:defRPr>
            </a:lvl1pPr>
          </a:lstStyle>
          <a:p>
            <a:pPr lvl="0"/>
            <a:r>
              <a:rPr lang="en-US"/>
              <a:t>Click to edit Master text styles</a:t>
            </a:r>
          </a:p>
        </p:txBody>
      </p:sp>
      <p:sp>
        <p:nvSpPr>
          <p:cNvPr id="19" name="TextBox 18">
            <a:extLst>
              <a:ext uri="{FF2B5EF4-FFF2-40B4-BE49-F238E27FC236}">
                <a16:creationId xmlns:a16="http://schemas.microsoft.com/office/drawing/2014/main" id="{40A73E8B-1D2A-B241-9CB5-BFDA05123263}"/>
              </a:ext>
            </a:extLst>
          </p:cNvPr>
          <p:cNvSpPr txBox="1"/>
          <p:nvPr userDrawn="1"/>
        </p:nvSpPr>
        <p:spPr>
          <a:xfrm>
            <a:off x="7939425" y="6297123"/>
            <a:ext cx="206993" cy="123111"/>
          </a:xfrm>
          <a:prstGeom prst="rect">
            <a:avLst/>
          </a:prstGeom>
          <a:noFill/>
        </p:spPr>
        <p:txBody>
          <a:bodyPr wrap="square" lIns="0" tIns="0" rIns="0" bIns="0" rtlCol="0">
            <a:spAutoFit/>
          </a:bodyPr>
          <a:lstStyle/>
          <a:p>
            <a:pPr algn="r"/>
            <a:fld id="{27692F5A-FC14-4E83-B4CC-18F6C2D780A4}" type="slidenum">
              <a:rPr lang="en-US" sz="800" b="0" spc="30" baseline="0" smtClean="0">
                <a:solidFill>
                  <a:schemeClr val="tx1">
                    <a:lumMod val="50000"/>
                    <a:lumOff val="50000"/>
                  </a:schemeClr>
                </a:solidFill>
                <a:latin typeface="+mn-lt"/>
                <a:ea typeface="Segoe UI Symbol" panose="020B0502040204020203" pitchFamily="34" charset="0"/>
              </a:rPr>
              <a:pPr algn="r"/>
              <a:t>‹#›</a:t>
            </a:fld>
            <a:endParaRPr lang="en-US" sz="800" b="0" spc="30" baseline="0">
              <a:solidFill>
                <a:schemeClr val="tx1">
                  <a:lumMod val="50000"/>
                  <a:lumOff val="50000"/>
                </a:schemeClr>
              </a:solidFill>
              <a:latin typeface="+mn-lt"/>
              <a:ea typeface="Segoe UI Symbol" panose="020B0502040204020203" pitchFamily="34" charset="0"/>
            </a:endParaRPr>
          </a:p>
        </p:txBody>
      </p:sp>
      <p:sp>
        <p:nvSpPr>
          <p:cNvPr id="10" name="Freeform 5">
            <a:hlinkClick r:id="" action="ppaction://hlinkshowjump?jump=nextslide"/>
            <a:extLst>
              <a:ext uri="{FF2B5EF4-FFF2-40B4-BE49-F238E27FC236}">
                <a16:creationId xmlns:a16="http://schemas.microsoft.com/office/drawing/2014/main" id="{DFFBBF2A-C7ED-554B-A375-F7CE80CB34C8}"/>
              </a:ext>
            </a:extLst>
          </p:cNvPr>
          <p:cNvSpPr>
            <a:spLocks noEditPoints="1"/>
          </p:cNvSpPr>
          <p:nvPr userDrawn="1"/>
        </p:nvSpPr>
        <p:spPr bwMode="auto">
          <a:xfrm>
            <a:off x="8427346" y="6320795"/>
            <a:ext cx="164592" cy="164592"/>
          </a:xfrm>
          <a:custGeom>
            <a:avLst/>
            <a:gdLst>
              <a:gd name="T0" fmla="*/ 883 w 2350"/>
              <a:gd name="T1" fmla="*/ 679 h 2350"/>
              <a:gd name="T2" fmla="*/ 1338 w 2350"/>
              <a:gd name="T3" fmla="*/ 1175 h 2350"/>
              <a:gd name="T4" fmla="*/ 883 w 2350"/>
              <a:gd name="T5" fmla="*/ 1671 h 2350"/>
              <a:gd name="T6" fmla="*/ 883 w 2350"/>
              <a:gd name="T7" fmla="*/ 1813 h 2350"/>
              <a:gd name="T8" fmla="*/ 1023 w 2350"/>
              <a:gd name="T9" fmla="*/ 1813 h 2350"/>
              <a:gd name="T10" fmla="*/ 1579 w 2350"/>
              <a:gd name="T11" fmla="*/ 1246 h 2350"/>
              <a:gd name="T12" fmla="*/ 1579 w 2350"/>
              <a:gd name="T13" fmla="*/ 1104 h 2350"/>
              <a:gd name="T14" fmla="*/ 1023 w 2350"/>
              <a:gd name="T15" fmla="*/ 537 h 2350"/>
              <a:gd name="T16" fmla="*/ 883 w 2350"/>
              <a:gd name="T17" fmla="*/ 537 h 2350"/>
              <a:gd name="T18" fmla="*/ 883 w 2350"/>
              <a:gd name="T19" fmla="*/ 679 h 2350"/>
              <a:gd name="T20" fmla="*/ 0 w 2350"/>
              <a:gd name="T21" fmla="*/ 1175 h 2350"/>
              <a:gd name="T22" fmla="*/ 1175 w 2350"/>
              <a:gd name="T23" fmla="*/ 2350 h 2350"/>
              <a:gd name="T24" fmla="*/ 2350 w 2350"/>
              <a:gd name="T25" fmla="*/ 1175 h 2350"/>
              <a:gd name="T26" fmla="*/ 1175 w 2350"/>
              <a:gd name="T27" fmla="*/ 0 h 2350"/>
              <a:gd name="T28" fmla="*/ 0 w 2350"/>
              <a:gd name="T29" fmla="*/ 1175 h 2350"/>
              <a:gd name="T30" fmla="*/ 2198 w 2350"/>
              <a:gd name="T31" fmla="*/ 1175 h 2350"/>
              <a:gd name="T32" fmla="*/ 1175 w 2350"/>
              <a:gd name="T33" fmla="*/ 2198 h 2350"/>
              <a:gd name="T34" fmla="*/ 152 w 2350"/>
              <a:gd name="T35" fmla="*/ 1175 h 2350"/>
              <a:gd name="T36" fmla="*/ 1175 w 2350"/>
              <a:gd name="T37" fmla="*/ 152 h 2350"/>
              <a:gd name="T38" fmla="*/ 2198 w 2350"/>
              <a:gd name="T39" fmla="*/ 1175 h 23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350" h="2350">
                <a:moveTo>
                  <a:pt x="883" y="679"/>
                </a:moveTo>
                <a:cubicBezTo>
                  <a:pt x="1338" y="1175"/>
                  <a:pt x="1338" y="1175"/>
                  <a:pt x="1338" y="1175"/>
                </a:cubicBezTo>
                <a:cubicBezTo>
                  <a:pt x="883" y="1671"/>
                  <a:pt x="883" y="1671"/>
                  <a:pt x="883" y="1671"/>
                </a:cubicBezTo>
                <a:cubicBezTo>
                  <a:pt x="844" y="1710"/>
                  <a:pt x="844" y="1774"/>
                  <a:pt x="883" y="1813"/>
                </a:cubicBezTo>
                <a:cubicBezTo>
                  <a:pt x="922" y="1852"/>
                  <a:pt x="985" y="1852"/>
                  <a:pt x="1023" y="1813"/>
                </a:cubicBezTo>
                <a:cubicBezTo>
                  <a:pt x="1579" y="1246"/>
                  <a:pt x="1579" y="1246"/>
                  <a:pt x="1579" y="1246"/>
                </a:cubicBezTo>
                <a:cubicBezTo>
                  <a:pt x="1618" y="1207"/>
                  <a:pt x="1618" y="1143"/>
                  <a:pt x="1579" y="1104"/>
                </a:cubicBezTo>
                <a:cubicBezTo>
                  <a:pt x="1023" y="537"/>
                  <a:pt x="1023" y="537"/>
                  <a:pt x="1023" y="537"/>
                </a:cubicBezTo>
                <a:cubicBezTo>
                  <a:pt x="985" y="498"/>
                  <a:pt x="922" y="498"/>
                  <a:pt x="883" y="537"/>
                </a:cubicBezTo>
                <a:cubicBezTo>
                  <a:pt x="844" y="576"/>
                  <a:pt x="844" y="640"/>
                  <a:pt x="883" y="679"/>
                </a:cubicBezTo>
                <a:close/>
                <a:moveTo>
                  <a:pt x="0" y="1175"/>
                </a:moveTo>
                <a:cubicBezTo>
                  <a:pt x="0" y="1824"/>
                  <a:pt x="526" y="2350"/>
                  <a:pt x="1175" y="2350"/>
                </a:cubicBezTo>
                <a:cubicBezTo>
                  <a:pt x="1824" y="2350"/>
                  <a:pt x="2350" y="1824"/>
                  <a:pt x="2350" y="1175"/>
                </a:cubicBezTo>
                <a:cubicBezTo>
                  <a:pt x="2350" y="526"/>
                  <a:pt x="1824" y="0"/>
                  <a:pt x="1175" y="0"/>
                </a:cubicBezTo>
                <a:cubicBezTo>
                  <a:pt x="526" y="0"/>
                  <a:pt x="0" y="526"/>
                  <a:pt x="0" y="1175"/>
                </a:cubicBezTo>
                <a:close/>
                <a:moveTo>
                  <a:pt x="2198" y="1175"/>
                </a:moveTo>
                <a:cubicBezTo>
                  <a:pt x="2198" y="1740"/>
                  <a:pt x="1740" y="2198"/>
                  <a:pt x="1175" y="2198"/>
                </a:cubicBezTo>
                <a:cubicBezTo>
                  <a:pt x="610" y="2198"/>
                  <a:pt x="152" y="1740"/>
                  <a:pt x="152" y="1175"/>
                </a:cubicBezTo>
                <a:cubicBezTo>
                  <a:pt x="152" y="610"/>
                  <a:pt x="610" y="152"/>
                  <a:pt x="1175" y="152"/>
                </a:cubicBezTo>
                <a:cubicBezTo>
                  <a:pt x="1740" y="152"/>
                  <a:pt x="2198" y="610"/>
                  <a:pt x="2198" y="1175"/>
                </a:cubicBezTo>
                <a:close/>
              </a:path>
            </a:pathLst>
          </a:custGeom>
          <a:solidFill>
            <a:schemeClr val="bg1">
              <a:lumMod val="75000"/>
            </a:schemeClr>
          </a:solidFill>
          <a:ln>
            <a:noFill/>
          </a:ln>
        </p:spPr>
        <p:txBody>
          <a:bodyPr vert="horz" wrap="square" lIns="99060" tIns="49530" rIns="99060" bIns="49530" numCol="1" anchor="t" anchorCtr="0" compatLnSpc="1">
            <a:prstTxWarp prst="textNoShape">
              <a:avLst/>
            </a:prstTxWarp>
          </a:bodyPr>
          <a:lstStyle/>
          <a:p>
            <a:endParaRPr lang="en-US" sz="1716"/>
          </a:p>
        </p:txBody>
      </p:sp>
      <p:sp>
        <p:nvSpPr>
          <p:cNvPr id="16" name="Freeform 5">
            <a:hlinkClick r:id="" action="ppaction://hlinkshowjump?jump=previousslide"/>
            <a:extLst>
              <a:ext uri="{FF2B5EF4-FFF2-40B4-BE49-F238E27FC236}">
                <a16:creationId xmlns:a16="http://schemas.microsoft.com/office/drawing/2014/main" id="{6483DAD1-B635-5549-8693-FBB280659512}"/>
              </a:ext>
            </a:extLst>
          </p:cNvPr>
          <p:cNvSpPr>
            <a:spLocks noEditPoints="1"/>
          </p:cNvSpPr>
          <p:nvPr userDrawn="1"/>
        </p:nvSpPr>
        <p:spPr bwMode="auto">
          <a:xfrm>
            <a:off x="8244103" y="6320795"/>
            <a:ext cx="164592" cy="164592"/>
          </a:xfrm>
          <a:custGeom>
            <a:avLst/>
            <a:gdLst>
              <a:gd name="T0" fmla="*/ 1467 w 2350"/>
              <a:gd name="T1" fmla="*/ 1671 h 2350"/>
              <a:gd name="T2" fmla="*/ 1012 w 2350"/>
              <a:gd name="T3" fmla="*/ 1175 h 2350"/>
              <a:gd name="T4" fmla="*/ 1467 w 2350"/>
              <a:gd name="T5" fmla="*/ 679 h 2350"/>
              <a:gd name="T6" fmla="*/ 1467 w 2350"/>
              <a:gd name="T7" fmla="*/ 537 h 2350"/>
              <a:gd name="T8" fmla="*/ 1327 w 2350"/>
              <a:gd name="T9" fmla="*/ 537 h 2350"/>
              <a:gd name="T10" fmla="*/ 771 w 2350"/>
              <a:gd name="T11" fmla="*/ 1104 h 2350"/>
              <a:gd name="T12" fmla="*/ 771 w 2350"/>
              <a:gd name="T13" fmla="*/ 1246 h 2350"/>
              <a:gd name="T14" fmla="*/ 1327 w 2350"/>
              <a:gd name="T15" fmla="*/ 1813 h 2350"/>
              <a:gd name="T16" fmla="*/ 1467 w 2350"/>
              <a:gd name="T17" fmla="*/ 1813 h 2350"/>
              <a:gd name="T18" fmla="*/ 1467 w 2350"/>
              <a:gd name="T19" fmla="*/ 1671 h 2350"/>
              <a:gd name="T20" fmla="*/ 2350 w 2350"/>
              <a:gd name="T21" fmla="*/ 1175 h 2350"/>
              <a:gd name="T22" fmla="*/ 1175 w 2350"/>
              <a:gd name="T23" fmla="*/ 0 h 2350"/>
              <a:gd name="T24" fmla="*/ 0 w 2350"/>
              <a:gd name="T25" fmla="*/ 1175 h 2350"/>
              <a:gd name="T26" fmla="*/ 1175 w 2350"/>
              <a:gd name="T27" fmla="*/ 2350 h 2350"/>
              <a:gd name="T28" fmla="*/ 2350 w 2350"/>
              <a:gd name="T29" fmla="*/ 1175 h 2350"/>
              <a:gd name="T30" fmla="*/ 152 w 2350"/>
              <a:gd name="T31" fmla="*/ 1175 h 2350"/>
              <a:gd name="T32" fmla="*/ 1175 w 2350"/>
              <a:gd name="T33" fmla="*/ 152 h 2350"/>
              <a:gd name="T34" fmla="*/ 2198 w 2350"/>
              <a:gd name="T35" fmla="*/ 1175 h 2350"/>
              <a:gd name="T36" fmla="*/ 1175 w 2350"/>
              <a:gd name="T37" fmla="*/ 2198 h 2350"/>
              <a:gd name="T38" fmla="*/ 152 w 2350"/>
              <a:gd name="T39" fmla="*/ 1175 h 23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350" h="2350">
                <a:moveTo>
                  <a:pt x="1467" y="1671"/>
                </a:moveTo>
                <a:cubicBezTo>
                  <a:pt x="1012" y="1175"/>
                  <a:pt x="1012" y="1175"/>
                  <a:pt x="1012" y="1175"/>
                </a:cubicBezTo>
                <a:cubicBezTo>
                  <a:pt x="1467" y="679"/>
                  <a:pt x="1467" y="679"/>
                  <a:pt x="1467" y="679"/>
                </a:cubicBezTo>
                <a:cubicBezTo>
                  <a:pt x="1506" y="640"/>
                  <a:pt x="1506" y="576"/>
                  <a:pt x="1467" y="537"/>
                </a:cubicBezTo>
                <a:cubicBezTo>
                  <a:pt x="1428" y="498"/>
                  <a:pt x="1365" y="498"/>
                  <a:pt x="1327" y="537"/>
                </a:cubicBezTo>
                <a:cubicBezTo>
                  <a:pt x="771" y="1104"/>
                  <a:pt x="771" y="1104"/>
                  <a:pt x="771" y="1104"/>
                </a:cubicBezTo>
                <a:cubicBezTo>
                  <a:pt x="732" y="1143"/>
                  <a:pt x="732" y="1207"/>
                  <a:pt x="771" y="1246"/>
                </a:cubicBezTo>
                <a:cubicBezTo>
                  <a:pt x="1327" y="1813"/>
                  <a:pt x="1327" y="1813"/>
                  <a:pt x="1327" y="1813"/>
                </a:cubicBezTo>
                <a:cubicBezTo>
                  <a:pt x="1365" y="1852"/>
                  <a:pt x="1428" y="1852"/>
                  <a:pt x="1467" y="1813"/>
                </a:cubicBezTo>
                <a:cubicBezTo>
                  <a:pt x="1506" y="1774"/>
                  <a:pt x="1506" y="1710"/>
                  <a:pt x="1467" y="1671"/>
                </a:cubicBezTo>
                <a:close/>
                <a:moveTo>
                  <a:pt x="2350" y="1175"/>
                </a:moveTo>
                <a:cubicBezTo>
                  <a:pt x="2350" y="526"/>
                  <a:pt x="1824" y="0"/>
                  <a:pt x="1175" y="0"/>
                </a:cubicBezTo>
                <a:cubicBezTo>
                  <a:pt x="526" y="0"/>
                  <a:pt x="0" y="526"/>
                  <a:pt x="0" y="1175"/>
                </a:cubicBezTo>
                <a:cubicBezTo>
                  <a:pt x="0" y="1824"/>
                  <a:pt x="526" y="2350"/>
                  <a:pt x="1175" y="2350"/>
                </a:cubicBezTo>
                <a:cubicBezTo>
                  <a:pt x="1824" y="2350"/>
                  <a:pt x="2350" y="1824"/>
                  <a:pt x="2350" y="1175"/>
                </a:cubicBezTo>
                <a:close/>
                <a:moveTo>
                  <a:pt x="152" y="1175"/>
                </a:moveTo>
                <a:cubicBezTo>
                  <a:pt x="152" y="610"/>
                  <a:pt x="610" y="152"/>
                  <a:pt x="1175" y="152"/>
                </a:cubicBezTo>
                <a:cubicBezTo>
                  <a:pt x="1740" y="152"/>
                  <a:pt x="2198" y="610"/>
                  <a:pt x="2198" y="1175"/>
                </a:cubicBezTo>
                <a:cubicBezTo>
                  <a:pt x="2198" y="1740"/>
                  <a:pt x="1740" y="2198"/>
                  <a:pt x="1175" y="2198"/>
                </a:cubicBezTo>
                <a:cubicBezTo>
                  <a:pt x="610" y="2198"/>
                  <a:pt x="152" y="1740"/>
                  <a:pt x="152" y="1175"/>
                </a:cubicBezTo>
                <a:close/>
              </a:path>
            </a:pathLst>
          </a:custGeom>
          <a:solidFill>
            <a:schemeClr val="bg1">
              <a:lumMod val="75000"/>
            </a:schemeClr>
          </a:solidFill>
          <a:ln>
            <a:noFill/>
          </a:ln>
        </p:spPr>
        <p:txBody>
          <a:bodyPr vert="horz" wrap="square" lIns="99060" tIns="49530" rIns="99060" bIns="49530" numCol="1" anchor="t" anchorCtr="0" compatLnSpc="1">
            <a:prstTxWarp prst="textNoShape">
              <a:avLst/>
            </a:prstTxWarp>
          </a:bodyPr>
          <a:lstStyle/>
          <a:p>
            <a:endParaRPr lang="en-US" sz="1716"/>
          </a:p>
        </p:txBody>
      </p:sp>
    </p:spTree>
    <p:custDataLst>
      <p:tags r:id="rId1"/>
    </p:custDataLst>
    <p:extLst>
      <p:ext uri="{BB962C8B-B14F-4D97-AF65-F5344CB8AC3E}">
        <p14:creationId xmlns:p14="http://schemas.microsoft.com/office/powerpoint/2010/main" val="620519904"/>
      </p:ext>
    </p:extLst>
  </p:cSld>
  <p:clrMapOvr>
    <a:masterClrMapping/>
  </p:clrMapOvr>
  <p:transition spd="slow" advClick="0" advTm="3000">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3">
                                            <p:txEl>
                                              <p:pRg st="0" end="0"/>
                                            </p:txEl>
                                          </p:spTgt>
                                        </p:tgtEl>
                                        <p:attrNameLst>
                                          <p:attrName>style.visibility</p:attrName>
                                        </p:attrNameLst>
                                      </p:cBhvr>
                                      <p:to>
                                        <p:strVal val="visible"/>
                                      </p:to>
                                    </p:set>
                                    <p:animEffect transition="in" filter="fade">
                                      <p:cBhvr>
                                        <p:cTn id="7" dur="500"/>
                                        <p:tgtEl>
                                          <p:spTgt spid="13">
                                            <p:txEl>
                                              <p:pRg st="0" end="0"/>
                                            </p:txEl>
                                          </p:spTgt>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14">
                                            <p:txEl>
                                              <p:pRg st="0" end="0"/>
                                            </p:txEl>
                                          </p:spTgt>
                                        </p:tgtEl>
                                        <p:attrNameLst>
                                          <p:attrName>style.visibility</p:attrName>
                                        </p:attrNameLst>
                                      </p:cBhvr>
                                      <p:to>
                                        <p:strVal val="visible"/>
                                      </p:to>
                                    </p:set>
                                    <p:animEffect transition="in" filter="fade">
                                      <p:cBhvr>
                                        <p:cTn id="11" dur="500"/>
                                        <p:tgtEl>
                                          <p:spTgt spid="1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build="p">
        <p:tmplLst>
          <p:tmpl lvl="1">
            <p:tnLst>
              <p:par>
                <p:cTn presetID="10" presetClass="entr" presetSubtype="0" fill="hold" nodeType="afterEffect">
                  <p:stCondLst>
                    <p:cond delay="0"/>
                  </p:stCondLst>
                  <p:childTnLst>
                    <p:set>
                      <p:cBhvr>
                        <p:cTn dur="1" fill="hold">
                          <p:stCondLst>
                            <p:cond delay="0"/>
                          </p:stCondLst>
                        </p:cTn>
                        <p:tgtEl>
                          <p:spTgt spid="13"/>
                        </p:tgtEl>
                        <p:attrNameLst>
                          <p:attrName>style.visibility</p:attrName>
                        </p:attrNameLst>
                      </p:cBhvr>
                      <p:to>
                        <p:strVal val="visible"/>
                      </p:to>
                    </p:set>
                    <p:animEffect transition="in" filter="fade">
                      <p:cBhvr>
                        <p:cTn dur="500"/>
                        <p:tgtEl>
                          <p:spTgt spid="13"/>
                        </p:tgtEl>
                      </p:cBhvr>
                    </p:animEffect>
                  </p:childTnLst>
                </p:cTn>
              </p:par>
            </p:tnLst>
          </p:tmpl>
        </p:tmplLst>
      </p:bldP>
      <p:bldP spid="14" grpId="0" build="p">
        <p:tmplLst>
          <p:tmpl lvl="1">
            <p:tnLst>
              <p:par>
                <p:cTn presetID="10" presetClass="entr" presetSubtype="0" fill="hold" nodeType="afterEffect">
                  <p:stCondLst>
                    <p:cond delay="0"/>
                  </p:stCondLst>
                  <p:childTnLst>
                    <p:set>
                      <p:cBhvr>
                        <p:cTn dur="1" fill="hold">
                          <p:stCondLst>
                            <p:cond delay="0"/>
                          </p:stCondLst>
                        </p:cTn>
                        <p:tgtEl>
                          <p:spTgt spid="14"/>
                        </p:tgtEl>
                        <p:attrNameLst>
                          <p:attrName>style.visibility</p:attrName>
                        </p:attrNameLst>
                      </p:cBhvr>
                      <p:to>
                        <p:strVal val="visible"/>
                      </p:to>
                    </p:set>
                    <p:animEffect transition="in" filter="fade">
                      <p:cBhvr>
                        <p:cTn dur="500"/>
                        <p:tgtEl>
                          <p:spTgt spid="14"/>
                        </p:tgtEl>
                      </p:cBhvr>
                    </p:animEffect>
                  </p:childTnLst>
                </p:cTn>
              </p:par>
            </p:tnLst>
          </p:tmpl>
        </p:tmplLst>
      </p:bldP>
    </p:bldLst>
  </p:timing>
  <p:extLst>
    <p:ext uri="{DCECCB84-F9BA-43D5-87BE-67443E8EF086}">
      <p15:sldGuideLst xmlns:p15="http://schemas.microsoft.com/office/powerpoint/2012/main">
        <p15:guide id="1" orient="horz" pos="3600">
          <p15:clr>
            <a:srgbClr val="FBAE40"/>
          </p15:clr>
        </p15:guide>
        <p15:guide id="2" pos="5384">
          <p15:clr>
            <a:srgbClr val="FBAE40"/>
          </p15:clr>
        </p15:guide>
        <p15:guide id="3" pos="374">
          <p15:clr>
            <a:srgbClr val="FBAE40"/>
          </p15:clr>
        </p15:guide>
        <p15:guide id="4" orient="horz" pos="408">
          <p15:clr>
            <a:srgbClr val="FBAE40"/>
          </p15:clr>
        </p15:guide>
        <p15:guide id="5" orient="horz" pos="1296">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ontent">
    <p:spTree>
      <p:nvGrpSpPr>
        <p:cNvPr id="1" name=""/>
        <p:cNvGrpSpPr/>
        <p:nvPr/>
      </p:nvGrpSpPr>
      <p:grpSpPr>
        <a:xfrm>
          <a:off x="0" y="0"/>
          <a:ext cx="0" cy="0"/>
          <a:chOff x="0" y="0"/>
          <a:chExt cx="0" cy="0"/>
        </a:xfrm>
      </p:grpSpPr>
      <p:sp>
        <p:nvSpPr>
          <p:cNvPr id="13" name="TextBox 12">
            <a:extLst>
              <a:ext uri="{FF2B5EF4-FFF2-40B4-BE49-F238E27FC236}">
                <a16:creationId xmlns:a16="http://schemas.microsoft.com/office/drawing/2014/main" id="{84E1790B-1E4F-3B4F-AD32-8BC1BF08A162}"/>
              </a:ext>
            </a:extLst>
          </p:cNvPr>
          <p:cNvSpPr txBox="1"/>
          <p:nvPr userDrawn="1"/>
        </p:nvSpPr>
        <p:spPr>
          <a:xfrm>
            <a:off x="7939425" y="6297123"/>
            <a:ext cx="206993" cy="123111"/>
          </a:xfrm>
          <a:prstGeom prst="rect">
            <a:avLst/>
          </a:prstGeom>
          <a:noFill/>
        </p:spPr>
        <p:txBody>
          <a:bodyPr wrap="square" lIns="0" tIns="0" rIns="0" bIns="0" rtlCol="0">
            <a:spAutoFit/>
          </a:bodyPr>
          <a:lstStyle/>
          <a:p>
            <a:pPr algn="r"/>
            <a:fld id="{27692F5A-FC14-4E83-B4CC-18F6C2D780A4}" type="slidenum">
              <a:rPr lang="en-US" sz="800" b="0" spc="30" baseline="0" smtClean="0">
                <a:solidFill>
                  <a:schemeClr val="tx1">
                    <a:lumMod val="50000"/>
                    <a:lumOff val="50000"/>
                  </a:schemeClr>
                </a:solidFill>
                <a:latin typeface="+mn-lt"/>
                <a:ea typeface="Segoe UI Symbol" panose="020B0502040204020203" pitchFamily="34" charset="0"/>
              </a:rPr>
              <a:pPr algn="r"/>
              <a:t>‹#›</a:t>
            </a:fld>
            <a:endParaRPr lang="en-US" sz="800" b="0" spc="30" baseline="0">
              <a:solidFill>
                <a:schemeClr val="tx1">
                  <a:lumMod val="50000"/>
                  <a:lumOff val="50000"/>
                </a:schemeClr>
              </a:solidFill>
              <a:latin typeface="+mn-lt"/>
              <a:ea typeface="Segoe UI Symbol" panose="020B0502040204020203" pitchFamily="34" charset="0"/>
            </a:endParaRPr>
          </a:p>
        </p:txBody>
      </p:sp>
      <p:sp>
        <p:nvSpPr>
          <p:cNvPr id="7" name="Freeform 5">
            <a:hlinkClick r:id="" action="ppaction://hlinkshowjump?jump=nextslide"/>
            <a:extLst>
              <a:ext uri="{FF2B5EF4-FFF2-40B4-BE49-F238E27FC236}">
                <a16:creationId xmlns:a16="http://schemas.microsoft.com/office/drawing/2014/main" id="{3D9489B8-D70A-2C4B-9339-02FC12D9C9F5}"/>
              </a:ext>
            </a:extLst>
          </p:cNvPr>
          <p:cNvSpPr>
            <a:spLocks noEditPoints="1"/>
          </p:cNvSpPr>
          <p:nvPr userDrawn="1"/>
        </p:nvSpPr>
        <p:spPr bwMode="auto">
          <a:xfrm>
            <a:off x="8427346" y="6320795"/>
            <a:ext cx="164592" cy="164592"/>
          </a:xfrm>
          <a:custGeom>
            <a:avLst/>
            <a:gdLst>
              <a:gd name="T0" fmla="*/ 883 w 2350"/>
              <a:gd name="T1" fmla="*/ 679 h 2350"/>
              <a:gd name="T2" fmla="*/ 1338 w 2350"/>
              <a:gd name="T3" fmla="*/ 1175 h 2350"/>
              <a:gd name="T4" fmla="*/ 883 w 2350"/>
              <a:gd name="T5" fmla="*/ 1671 h 2350"/>
              <a:gd name="T6" fmla="*/ 883 w 2350"/>
              <a:gd name="T7" fmla="*/ 1813 h 2350"/>
              <a:gd name="T8" fmla="*/ 1023 w 2350"/>
              <a:gd name="T9" fmla="*/ 1813 h 2350"/>
              <a:gd name="T10" fmla="*/ 1579 w 2350"/>
              <a:gd name="T11" fmla="*/ 1246 h 2350"/>
              <a:gd name="T12" fmla="*/ 1579 w 2350"/>
              <a:gd name="T13" fmla="*/ 1104 h 2350"/>
              <a:gd name="T14" fmla="*/ 1023 w 2350"/>
              <a:gd name="T15" fmla="*/ 537 h 2350"/>
              <a:gd name="T16" fmla="*/ 883 w 2350"/>
              <a:gd name="T17" fmla="*/ 537 h 2350"/>
              <a:gd name="T18" fmla="*/ 883 w 2350"/>
              <a:gd name="T19" fmla="*/ 679 h 2350"/>
              <a:gd name="T20" fmla="*/ 0 w 2350"/>
              <a:gd name="T21" fmla="*/ 1175 h 2350"/>
              <a:gd name="T22" fmla="*/ 1175 w 2350"/>
              <a:gd name="T23" fmla="*/ 2350 h 2350"/>
              <a:gd name="T24" fmla="*/ 2350 w 2350"/>
              <a:gd name="T25" fmla="*/ 1175 h 2350"/>
              <a:gd name="T26" fmla="*/ 1175 w 2350"/>
              <a:gd name="T27" fmla="*/ 0 h 2350"/>
              <a:gd name="T28" fmla="*/ 0 w 2350"/>
              <a:gd name="T29" fmla="*/ 1175 h 2350"/>
              <a:gd name="T30" fmla="*/ 2198 w 2350"/>
              <a:gd name="T31" fmla="*/ 1175 h 2350"/>
              <a:gd name="T32" fmla="*/ 1175 w 2350"/>
              <a:gd name="T33" fmla="*/ 2198 h 2350"/>
              <a:gd name="T34" fmla="*/ 152 w 2350"/>
              <a:gd name="T35" fmla="*/ 1175 h 2350"/>
              <a:gd name="T36" fmla="*/ 1175 w 2350"/>
              <a:gd name="T37" fmla="*/ 152 h 2350"/>
              <a:gd name="T38" fmla="*/ 2198 w 2350"/>
              <a:gd name="T39" fmla="*/ 1175 h 23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350" h="2350">
                <a:moveTo>
                  <a:pt x="883" y="679"/>
                </a:moveTo>
                <a:cubicBezTo>
                  <a:pt x="1338" y="1175"/>
                  <a:pt x="1338" y="1175"/>
                  <a:pt x="1338" y="1175"/>
                </a:cubicBezTo>
                <a:cubicBezTo>
                  <a:pt x="883" y="1671"/>
                  <a:pt x="883" y="1671"/>
                  <a:pt x="883" y="1671"/>
                </a:cubicBezTo>
                <a:cubicBezTo>
                  <a:pt x="844" y="1710"/>
                  <a:pt x="844" y="1774"/>
                  <a:pt x="883" y="1813"/>
                </a:cubicBezTo>
                <a:cubicBezTo>
                  <a:pt x="922" y="1852"/>
                  <a:pt x="985" y="1852"/>
                  <a:pt x="1023" y="1813"/>
                </a:cubicBezTo>
                <a:cubicBezTo>
                  <a:pt x="1579" y="1246"/>
                  <a:pt x="1579" y="1246"/>
                  <a:pt x="1579" y="1246"/>
                </a:cubicBezTo>
                <a:cubicBezTo>
                  <a:pt x="1618" y="1207"/>
                  <a:pt x="1618" y="1143"/>
                  <a:pt x="1579" y="1104"/>
                </a:cubicBezTo>
                <a:cubicBezTo>
                  <a:pt x="1023" y="537"/>
                  <a:pt x="1023" y="537"/>
                  <a:pt x="1023" y="537"/>
                </a:cubicBezTo>
                <a:cubicBezTo>
                  <a:pt x="985" y="498"/>
                  <a:pt x="922" y="498"/>
                  <a:pt x="883" y="537"/>
                </a:cubicBezTo>
                <a:cubicBezTo>
                  <a:pt x="844" y="576"/>
                  <a:pt x="844" y="640"/>
                  <a:pt x="883" y="679"/>
                </a:cubicBezTo>
                <a:close/>
                <a:moveTo>
                  <a:pt x="0" y="1175"/>
                </a:moveTo>
                <a:cubicBezTo>
                  <a:pt x="0" y="1824"/>
                  <a:pt x="526" y="2350"/>
                  <a:pt x="1175" y="2350"/>
                </a:cubicBezTo>
                <a:cubicBezTo>
                  <a:pt x="1824" y="2350"/>
                  <a:pt x="2350" y="1824"/>
                  <a:pt x="2350" y="1175"/>
                </a:cubicBezTo>
                <a:cubicBezTo>
                  <a:pt x="2350" y="526"/>
                  <a:pt x="1824" y="0"/>
                  <a:pt x="1175" y="0"/>
                </a:cubicBezTo>
                <a:cubicBezTo>
                  <a:pt x="526" y="0"/>
                  <a:pt x="0" y="526"/>
                  <a:pt x="0" y="1175"/>
                </a:cubicBezTo>
                <a:close/>
                <a:moveTo>
                  <a:pt x="2198" y="1175"/>
                </a:moveTo>
                <a:cubicBezTo>
                  <a:pt x="2198" y="1740"/>
                  <a:pt x="1740" y="2198"/>
                  <a:pt x="1175" y="2198"/>
                </a:cubicBezTo>
                <a:cubicBezTo>
                  <a:pt x="610" y="2198"/>
                  <a:pt x="152" y="1740"/>
                  <a:pt x="152" y="1175"/>
                </a:cubicBezTo>
                <a:cubicBezTo>
                  <a:pt x="152" y="610"/>
                  <a:pt x="610" y="152"/>
                  <a:pt x="1175" y="152"/>
                </a:cubicBezTo>
                <a:cubicBezTo>
                  <a:pt x="1740" y="152"/>
                  <a:pt x="2198" y="610"/>
                  <a:pt x="2198" y="1175"/>
                </a:cubicBezTo>
                <a:close/>
              </a:path>
            </a:pathLst>
          </a:custGeom>
          <a:solidFill>
            <a:schemeClr val="bg1">
              <a:lumMod val="75000"/>
            </a:schemeClr>
          </a:solidFill>
          <a:ln>
            <a:noFill/>
          </a:ln>
        </p:spPr>
        <p:txBody>
          <a:bodyPr vert="horz" wrap="square" lIns="99060" tIns="49530" rIns="99060" bIns="49530" numCol="1" anchor="t" anchorCtr="0" compatLnSpc="1">
            <a:prstTxWarp prst="textNoShape">
              <a:avLst/>
            </a:prstTxWarp>
          </a:bodyPr>
          <a:lstStyle/>
          <a:p>
            <a:endParaRPr lang="en-US" sz="1716"/>
          </a:p>
        </p:txBody>
      </p:sp>
      <p:sp>
        <p:nvSpPr>
          <p:cNvPr id="8" name="Freeform 5">
            <a:hlinkClick r:id="" action="ppaction://hlinkshowjump?jump=previousslide"/>
            <a:extLst>
              <a:ext uri="{FF2B5EF4-FFF2-40B4-BE49-F238E27FC236}">
                <a16:creationId xmlns:a16="http://schemas.microsoft.com/office/drawing/2014/main" id="{6B84A807-FE08-7F4C-A4CB-EB585EFFBE33}"/>
              </a:ext>
            </a:extLst>
          </p:cNvPr>
          <p:cNvSpPr>
            <a:spLocks noEditPoints="1"/>
          </p:cNvSpPr>
          <p:nvPr userDrawn="1"/>
        </p:nvSpPr>
        <p:spPr bwMode="auto">
          <a:xfrm>
            <a:off x="8244103" y="6320795"/>
            <a:ext cx="164592" cy="164592"/>
          </a:xfrm>
          <a:custGeom>
            <a:avLst/>
            <a:gdLst>
              <a:gd name="T0" fmla="*/ 1467 w 2350"/>
              <a:gd name="T1" fmla="*/ 1671 h 2350"/>
              <a:gd name="T2" fmla="*/ 1012 w 2350"/>
              <a:gd name="T3" fmla="*/ 1175 h 2350"/>
              <a:gd name="T4" fmla="*/ 1467 w 2350"/>
              <a:gd name="T5" fmla="*/ 679 h 2350"/>
              <a:gd name="T6" fmla="*/ 1467 w 2350"/>
              <a:gd name="T7" fmla="*/ 537 h 2350"/>
              <a:gd name="T8" fmla="*/ 1327 w 2350"/>
              <a:gd name="T9" fmla="*/ 537 h 2350"/>
              <a:gd name="T10" fmla="*/ 771 w 2350"/>
              <a:gd name="T11" fmla="*/ 1104 h 2350"/>
              <a:gd name="T12" fmla="*/ 771 w 2350"/>
              <a:gd name="T13" fmla="*/ 1246 h 2350"/>
              <a:gd name="T14" fmla="*/ 1327 w 2350"/>
              <a:gd name="T15" fmla="*/ 1813 h 2350"/>
              <a:gd name="T16" fmla="*/ 1467 w 2350"/>
              <a:gd name="T17" fmla="*/ 1813 h 2350"/>
              <a:gd name="T18" fmla="*/ 1467 w 2350"/>
              <a:gd name="T19" fmla="*/ 1671 h 2350"/>
              <a:gd name="T20" fmla="*/ 2350 w 2350"/>
              <a:gd name="T21" fmla="*/ 1175 h 2350"/>
              <a:gd name="T22" fmla="*/ 1175 w 2350"/>
              <a:gd name="T23" fmla="*/ 0 h 2350"/>
              <a:gd name="T24" fmla="*/ 0 w 2350"/>
              <a:gd name="T25" fmla="*/ 1175 h 2350"/>
              <a:gd name="T26" fmla="*/ 1175 w 2350"/>
              <a:gd name="T27" fmla="*/ 2350 h 2350"/>
              <a:gd name="T28" fmla="*/ 2350 w 2350"/>
              <a:gd name="T29" fmla="*/ 1175 h 2350"/>
              <a:gd name="T30" fmla="*/ 152 w 2350"/>
              <a:gd name="T31" fmla="*/ 1175 h 2350"/>
              <a:gd name="T32" fmla="*/ 1175 w 2350"/>
              <a:gd name="T33" fmla="*/ 152 h 2350"/>
              <a:gd name="T34" fmla="*/ 2198 w 2350"/>
              <a:gd name="T35" fmla="*/ 1175 h 2350"/>
              <a:gd name="T36" fmla="*/ 1175 w 2350"/>
              <a:gd name="T37" fmla="*/ 2198 h 2350"/>
              <a:gd name="T38" fmla="*/ 152 w 2350"/>
              <a:gd name="T39" fmla="*/ 1175 h 23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350" h="2350">
                <a:moveTo>
                  <a:pt x="1467" y="1671"/>
                </a:moveTo>
                <a:cubicBezTo>
                  <a:pt x="1012" y="1175"/>
                  <a:pt x="1012" y="1175"/>
                  <a:pt x="1012" y="1175"/>
                </a:cubicBezTo>
                <a:cubicBezTo>
                  <a:pt x="1467" y="679"/>
                  <a:pt x="1467" y="679"/>
                  <a:pt x="1467" y="679"/>
                </a:cubicBezTo>
                <a:cubicBezTo>
                  <a:pt x="1506" y="640"/>
                  <a:pt x="1506" y="576"/>
                  <a:pt x="1467" y="537"/>
                </a:cubicBezTo>
                <a:cubicBezTo>
                  <a:pt x="1428" y="498"/>
                  <a:pt x="1365" y="498"/>
                  <a:pt x="1327" y="537"/>
                </a:cubicBezTo>
                <a:cubicBezTo>
                  <a:pt x="771" y="1104"/>
                  <a:pt x="771" y="1104"/>
                  <a:pt x="771" y="1104"/>
                </a:cubicBezTo>
                <a:cubicBezTo>
                  <a:pt x="732" y="1143"/>
                  <a:pt x="732" y="1207"/>
                  <a:pt x="771" y="1246"/>
                </a:cubicBezTo>
                <a:cubicBezTo>
                  <a:pt x="1327" y="1813"/>
                  <a:pt x="1327" y="1813"/>
                  <a:pt x="1327" y="1813"/>
                </a:cubicBezTo>
                <a:cubicBezTo>
                  <a:pt x="1365" y="1852"/>
                  <a:pt x="1428" y="1852"/>
                  <a:pt x="1467" y="1813"/>
                </a:cubicBezTo>
                <a:cubicBezTo>
                  <a:pt x="1506" y="1774"/>
                  <a:pt x="1506" y="1710"/>
                  <a:pt x="1467" y="1671"/>
                </a:cubicBezTo>
                <a:close/>
                <a:moveTo>
                  <a:pt x="2350" y="1175"/>
                </a:moveTo>
                <a:cubicBezTo>
                  <a:pt x="2350" y="526"/>
                  <a:pt x="1824" y="0"/>
                  <a:pt x="1175" y="0"/>
                </a:cubicBezTo>
                <a:cubicBezTo>
                  <a:pt x="526" y="0"/>
                  <a:pt x="0" y="526"/>
                  <a:pt x="0" y="1175"/>
                </a:cubicBezTo>
                <a:cubicBezTo>
                  <a:pt x="0" y="1824"/>
                  <a:pt x="526" y="2350"/>
                  <a:pt x="1175" y="2350"/>
                </a:cubicBezTo>
                <a:cubicBezTo>
                  <a:pt x="1824" y="2350"/>
                  <a:pt x="2350" y="1824"/>
                  <a:pt x="2350" y="1175"/>
                </a:cubicBezTo>
                <a:close/>
                <a:moveTo>
                  <a:pt x="152" y="1175"/>
                </a:moveTo>
                <a:cubicBezTo>
                  <a:pt x="152" y="610"/>
                  <a:pt x="610" y="152"/>
                  <a:pt x="1175" y="152"/>
                </a:cubicBezTo>
                <a:cubicBezTo>
                  <a:pt x="1740" y="152"/>
                  <a:pt x="2198" y="610"/>
                  <a:pt x="2198" y="1175"/>
                </a:cubicBezTo>
                <a:cubicBezTo>
                  <a:pt x="2198" y="1740"/>
                  <a:pt x="1740" y="2198"/>
                  <a:pt x="1175" y="2198"/>
                </a:cubicBezTo>
                <a:cubicBezTo>
                  <a:pt x="610" y="2198"/>
                  <a:pt x="152" y="1740"/>
                  <a:pt x="152" y="1175"/>
                </a:cubicBezTo>
                <a:close/>
              </a:path>
            </a:pathLst>
          </a:custGeom>
          <a:solidFill>
            <a:schemeClr val="bg1">
              <a:lumMod val="75000"/>
            </a:schemeClr>
          </a:solidFill>
          <a:ln>
            <a:noFill/>
          </a:ln>
        </p:spPr>
        <p:txBody>
          <a:bodyPr vert="horz" wrap="square" lIns="99060" tIns="49530" rIns="99060" bIns="49530" numCol="1" anchor="t" anchorCtr="0" compatLnSpc="1">
            <a:prstTxWarp prst="textNoShape">
              <a:avLst/>
            </a:prstTxWarp>
          </a:bodyPr>
          <a:lstStyle/>
          <a:p>
            <a:endParaRPr lang="en-US" sz="1716"/>
          </a:p>
        </p:txBody>
      </p:sp>
    </p:spTree>
    <p:custDataLst>
      <p:tags r:id="rId1"/>
    </p:custDataLst>
    <p:extLst>
      <p:ext uri="{BB962C8B-B14F-4D97-AF65-F5344CB8AC3E}">
        <p14:creationId xmlns:p14="http://schemas.microsoft.com/office/powerpoint/2010/main" val="34411571"/>
      </p:ext>
    </p:extLst>
  </p:cSld>
  <p:clrMapOvr>
    <a:masterClrMapping/>
  </p:clrMapOvr>
  <p:transition spd="slow">
    <p:fade/>
  </p:transition>
  <p:extLst>
    <p:ext uri="{DCECCB84-F9BA-43D5-87BE-67443E8EF086}">
      <p15:sldGuideLst xmlns:p15="http://schemas.microsoft.com/office/powerpoint/2012/main">
        <p15:guide id="1" orient="horz" pos="3600" userDrawn="1">
          <p15:clr>
            <a:srgbClr val="FBAE40"/>
          </p15:clr>
        </p15:guide>
        <p15:guide id="2" pos="5384" userDrawn="1">
          <p15:clr>
            <a:srgbClr val="FBAE40"/>
          </p15:clr>
        </p15:guide>
        <p15:guide id="3" pos="374" userDrawn="1">
          <p15:clr>
            <a:srgbClr val="FBAE40"/>
          </p15:clr>
        </p15:guide>
        <p15:guide id="4" orient="horz" pos="408" userDrawn="1">
          <p15:clr>
            <a:srgbClr val="FBAE40"/>
          </p15:clr>
        </p15:guide>
        <p15:guide id="5" orient="horz" pos="1296" userDrawn="1">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ompany History Page 1">
    <p:spTree>
      <p:nvGrpSpPr>
        <p:cNvPr id="1" name=""/>
        <p:cNvGrpSpPr/>
        <p:nvPr/>
      </p:nvGrpSpPr>
      <p:grpSpPr>
        <a:xfrm>
          <a:off x="0" y="0"/>
          <a:ext cx="0" cy="0"/>
          <a:chOff x="0" y="0"/>
          <a:chExt cx="0" cy="0"/>
        </a:xfrm>
      </p:grpSpPr>
      <p:sp>
        <p:nvSpPr>
          <p:cNvPr id="19" name="Picture Placeholder 9"/>
          <p:cNvSpPr>
            <a:spLocks noGrp="1"/>
          </p:cNvSpPr>
          <p:nvPr>
            <p:ph type="pic" sz="quarter" idx="12"/>
          </p:nvPr>
        </p:nvSpPr>
        <p:spPr>
          <a:xfrm>
            <a:off x="4199035" y="2611721"/>
            <a:ext cx="1035714" cy="1380952"/>
          </a:xfrm>
          <a:prstGeom prst="ellipse">
            <a:avLst/>
          </a:prstGeom>
          <a:noFill/>
          <a:ln w="12700">
            <a:solidFill>
              <a:schemeClr val="bg1"/>
            </a:solidFill>
          </a:ln>
        </p:spPr>
        <p:txBody>
          <a:bodyPr/>
          <a:lstStyle>
            <a:lvl1pPr>
              <a:defRPr sz="1000">
                <a:solidFill>
                  <a:schemeClr val="accent4"/>
                </a:solidFill>
                <a:latin typeface="Lato" panose="020F0502020204030203" pitchFamily="34" charset="0"/>
              </a:defRPr>
            </a:lvl1pPr>
          </a:lstStyle>
          <a:p>
            <a:endParaRPr lang="en-US"/>
          </a:p>
        </p:txBody>
      </p:sp>
      <p:sp>
        <p:nvSpPr>
          <p:cNvPr id="20" name="Picture Placeholder 9"/>
          <p:cNvSpPr>
            <a:spLocks noGrp="1"/>
          </p:cNvSpPr>
          <p:nvPr>
            <p:ph type="pic" sz="quarter" idx="13"/>
          </p:nvPr>
        </p:nvSpPr>
        <p:spPr>
          <a:xfrm>
            <a:off x="1529885" y="4803175"/>
            <a:ext cx="1035714" cy="1380952"/>
          </a:xfrm>
          <a:prstGeom prst="ellipse">
            <a:avLst/>
          </a:prstGeom>
          <a:noFill/>
          <a:ln w="12700">
            <a:solidFill>
              <a:schemeClr val="bg1"/>
            </a:solidFill>
          </a:ln>
        </p:spPr>
        <p:txBody>
          <a:bodyPr/>
          <a:lstStyle>
            <a:lvl1pPr>
              <a:defRPr sz="1000">
                <a:solidFill>
                  <a:schemeClr val="accent4"/>
                </a:solidFill>
                <a:latin typeface="Lato" panose="020F0502020204030203" pitchFamily="34" charset="0"/>
              </a:defRPr>
            </a:lvl1pPr>
          </a:lstStyle>
          <a:p>
            <a:endParaRPr lang="en-US"/>
          </a:p>
        </p:txBody>
      </p:sp>
      <p:sp>
        <p:nvSpPr>
          <p:cNvPr id="21" name="Picture Placeholder 9"/>
          <p:cNvSpPr>
            <a:spLocks noGrp="1"/>
          </p:cNvSpPr>
          <p:nvPr>
            <p:ph type="pic" sz="quarter" idx="14"/>
          </p:nvPr>
        </p:nvSpPr>
        <p:spPr>
          <a:xfrm>
            <a:off x="6916835" y="4803175"/>
            <a:ext cx="1035714" cy="1380952"/>
          </a:xfrm>
          <a:prstGeom prst="ellipse">
            <a:avLst/>
          </a:prstGeom>
          <a:noFill/>
          <a:ln w="12700">
            <a:solidFill>
              <a:schemeClr val="bg1"/>
            </a:solidFill>
          </a:ln>
        </p:spPr>
        <p:txBody>
          <a:bodyPr/>
          <a:lstStyle>
            <a:lvl1pPr>
              <a:defRPr sz="1000">
                <a:solidFill>
                  <a:schemeClr val="accent4"/>
                </a:solidFill>
                <a:latin typeface="Lato" panose="020F0502020204030203" pitchFamily="34" charset="0"/>
              </a:defRPr>
            </a:lvl1pPr>
          </a:lstStyle>
          <a:p>
            <a:endParaRPr lang="en-US"/>
          </a:p>
        </p:txBody>
      </p:sp>
      <p:sp>
        <p:nvSpPr>
          <p:cNvPr id="13" name="Text Placeholder 9">
            <a:extLst>
              <a:ext uri="{FF2B5EF4-FFF2-40B4-BE49-F238E27FC236}">
                <a16:creationId xmlns:a16="http://schemas.microsoft.com/office/drawing/2014/main" id="{564B377F-598C-7D43-AC31-2A6886AA33D7}"/>
              </a:ext>
            </a:extLst>
          </p:cNvPr>
          <p:cNvSpPr>
            <a:spLocks noGrp="1"/>
          </p:cNvSpPr>
          <p:nvPr>
            <p:ph type="body" sz="quarter" idx="10"/>
          </p:nvPr>
        </p:nvSpPr>
        <p:spPr>
          <a:xfrm>
            <a:off x="593728" y="1401776"/>
            <a:ext cx="7953374" cy="511013"/>
          </a:xfrm>
          <a:prstGeom prst="rect">
            <a:avLst/>
          </a:prstGeom>
        </p:spPr>
        <p:txBody>
          <a:bodyPr lIns="0" tIns="0" rIns="0" bIns="0"/>
          <a:lstStyle>
            <a:lvl1pPr marL="0" indent="0" algn="l">
              <a:lnSpc>
                <a:spcPct val="100000"/>
              </a:lnSpc>
              <a:spcBef>
                <a:spcPts val="0"/>
              </a:spcBef>
              <a:buNone/>
              <a:defRPr sz="2400" b="1" i="0" cap="all" spc="50" baseline="0">
                <a:solidFill>
                  <a:srgbClr val="4D4D4D"/>
                </a:solidFill>
                <a:latin typeface="Futura Std Heavy" panose="020B0502020204020303" pitchFamily="34" charset="77"/>
                <a:ea typeface="Segoe UI Symbol" panose="020B0502040204020203" pitchFamily="34" charset="0"/>
                <a:cs typeface="Open Sans" panose="020B0606030504020204" pitchFamily="34" charset="0"/>
              </a:defRPr>
            </a:lvl1pPr>
          </a:lstStyle>
          <a:p>
            <a:pPr lvl="0"/>
            <a:r>
              <a:rPr lang="en-US"/>
              <a:t>Click to edit Master text styles</a:t>
            </a:r>
          </a:p>
        </p:txBody>
      </p:sp>
      <p:sp>
        <p:nvSpPr>
          <p:cNvPr id="14" name="Text Placeholder 9">
            <a:extLst>
              <a:ext uri="{FF2B5EF4-FFF2-40B4-BE49-F238E27FC236}">
                <a16:creationId xmlns:a16="http://schemas.microsoft.com/office/drawing/2014/main" id="{F2CC2ABB-C44C-CA4F-97C9-5F71B7B6A549}"/>
              </a:ext>
            </a:extLst>
          </p:cNvPr>
          <p:cNvSpPr>
            <a:spLocks noGrp="1"/>
          </p:cNvSpPr>
          <p:nvPr>
            <p:ph type="body" sz="quarter" idx="11"/>
          </p:nvPr>
        </p:nvSpPr>
        <p:spPr>
          <a:xfrm>
            <a:off x="603251" y="1912789"/>
            <a:ext cx="7953374" cy="188459"/>
          </a:xfrm>
          <a:prstGeom prst="rect">
            <a:avLst/>
          </a:prstGeom>
        </p:spPr>
        <p:txBody>
          <a:bodyPr lIns="0" tIns="0" rIns="0" bIns="0">
            <a:normAutofit/>
          </a:bodyPr>
          <a:lstStyle>
            <a:lvl1pPr marL="0" indent="0" algn="l">
              <a:lnSpc>
                <a:spcPts val="1200"/>
              </a:lnSpc>
              <a:spcBef>
                <a:spcPts val="0"/>
              </a:spcBef>
              <a:buNone/>
              <a:defRPr sz="1200" b="0" i="0" cap="none" spc="0" baseline="0">
                <a:solidFill>
                  <a:srgbClr val="4D4D4D"/>
                </a:solidFill>
                <a:latin typeface="Futura Std Book" panose="020B0502020204020303" pitchFamily="34" charset="77"/>
                <a:ea typeface="Segoe UI Symbol" panose="020B0502040204020203" pitchFamily="34" charset="0"/>
                <a:cs typeface="Open Sans" panose="020B0606030504020204" pitchFamily="34" charset="0"/>
              </a:defRPr>
            </a:lvl1pPr>
          </a:lstStyle>
          <a:p>
            <a:pPr lvl="0"/>
            <a:r>
              <a:rPr lang="en-US"/>
              <a:t>Click to edit Master text styles</a:t>
            </a:r>
          </a:p>
        </p:txBody>
      </p:sp>
      <p:sp>
        <p:nvSpPr>
          <p:cNvPr id="15" name="TextBox 14">
            <a:extLst>
              <a:ext uri="{FF2B5EF4-FFF2-40B4-BE49-F238E27FC236}">
                <a16:creationId xmlns:a16="http://schemas.microsoft.com/office/drawing/2014/main" id="{5A9AE139-211F-0C42-9F4B-85DFB65FCB49}"/>
              </a:ext>
            </a:extLst>
          </p:cNvPr>
          <p:cNvSpPr txBox="1"/>
          <p:nvPr userDrawn="1"/>
        </p:nvSpPr>
        <p:spPr>
          <a:xfrm>
            <a:off x="593728" y="6297123"/>
            <a:ext cx="1783555" cy="138499"/>
          </a:xfrm>
          <a:prstGeom prst="rect">
            <a:avLst/>
          </a:prstGeom>
          <a:noFill/>
        </p:spPr>
        <p:txBody>
          <a:bodyPr wrap="square" lIns="0" tIns="0" rIns="0" bIns="0" rtlCol="0">
            <a:spAutoFit/>
          </a:bodyPr>
          <a:lstStyle/>
          <a:p>
            <a:pPr algn="l"/>
            <a:r>
              <a:rPr lang="en-US" sz="900" b="1" spc="30" baseline="0">
                <a:solidFill>
                  <a:schemeClr val="tx2"/>
                </a:solidFill>
                <a:latin typeface="+mn-lt"/>
                <a:ea typeface="Segoe UI Symbol" panose="020B0502040204020203" pitchFamily="34" charset="0"/>
              </a:rPr>
              <a:t>IWIB</a:t>
            </a:r>
          </a:p>
        </p:txBody>
      </p:sp>
      <p:sp>
        <p:nvSpPr>
          <p:cNvPr id="22" name="TextBox 21">
            <a:extLst>
              <a:ext uri="{FF2B5EF4-FFF2-40B4-BE49-F238E27FC236}">
                <a16:creationId xmlns:a16="http://schemas.microsoft.com/office/drawing/2014/main" id="{AE79602B-7BC0-AA47-88B7-E243181EF231}"/>
              </a:ext>
            </a:extLst>
          </p:cNvPr>
          <p:cNvSpPr txBox="1"/>
          <p:nvPr userDrawn="1"/>
        </p:nvSpPr>
        <p:spPr>
          <a:xfrm>
            <a:off x="7939425" y="6297123"/>
            <a:ext cx="206993" cy="123111"/>
          </a:xfrm>
          <a:prstGeom prst="rect">
            <a:avLst/>
          </a:prstGeom>
          <a:noFill/>
        </p:spPr>
        <p:txBody>
          <a:bodyPr wrap="square" lIns="0" tIns="0" rIns="0" bIns="0" rtlCol="0">
            <a:spAutoFit/>
          </a:bodyPr>
          <a:lstStyle/>
          <a:p>
            <a:pPr algn="r"/>
            <a:fld id="{27692F5A-FC14-4E83-B4CC-18F6C2D780A4}" type="slidenum">
              <a:rPr lang="en-US" sz="800" b="0" spc="30" baseline="0" smtClean="0">
                <a:solidFill>
                  <a:schemeClr val="tx1">
                    <a:lumMod val="50000"/>
                    <a:lumOff val="50000"/>
                  </a:schemeClr>
                </a:solidFill>
                <a:latin typeface="Segoe UI Symbol" panose="020B0502040204020203" pitchFamily="34" charset="0"/>
                <a:ea typeface="Segoe UI Symbol" panose="020B0502040204020203" pitchFamily="34" charset="0"/>
              </a:rPr>
              <a:pPr algn="r"/>
              <a:t>‹#›</a:t>
            </a:fld>
            <a:endParaRPr lang="en-US" sz="800" b="0" spc="30" baseline="0">
              <a:solidFill>
                <a:schemeClr val="tx1">
                  <a:lumMod val="50000"/>
                  <a:lumOff val="50000"/>
                </a:schemeClr>
              </a:solidFill>
              <a:latin typeface="Segoe UI Symbol" panose="020B0502040204020203" pitchFamily="34" charset="0"/>
              <a:ea typeface="Segoe UI Symbol" panose="020B0502040204020203" pitchFamily="34" charset="0"/>
            </a:endParaRPr>
          </a:p>
        </p:txBody>
      </p:sp>
      <p:sp>
        <p:nvSpPr>
          <p:cNvPr id="23" name="Freeform 5">
            <a:hlinkClick r:id="" action="ppaction://hlinkshowjump?jump=nextslide"/>
            <a:extLst>
              <a:ext uri="{FF2B5EF4-FFF2-40B4-BE49-F238E27FC236}">
                <a16:creationId xmlns:a16="http://schemas.microsoft.com/office/drawing/2014/main" id="{6C7A4C18-8E88-FF42-8E68-9885D11AB6F7}"/>
              </a:ext>
            </a:extLst>
          </p:cNvPr>
          <p:cNvSpPr>
            <a:spLocks noEditPoints="1"/>
          </p:cNvSpPr>
          <p:nvPr userDrawn="1"/>
        </p:nvSpPr>
        <p:spPr bwMode="auto">
          <a:xfrm>
            <a:off x="8427346" y="6320795"/>
            <a:ext cx="164592" cy="164592"/>
          </a:xfrm>
          <a:custGeom>
            <a:avLst/>
            <a:gdLst>
              <a:gd name="T0" fmla="*/ 883 w 2350"/>
              <a:gd name="T1" fmla="*/ 679 h 2350"/>
              <a:gd name="T2" fmla="*/ 1338 w 2350"/>
              <a:gd name="T3" fmla="*/ 1175 h 2350"/>
              <a:gd name="T4" fmla="*/ 883 w 2350"/>
              <a:gd name="T5" fmla="*/ 1671 h 2350"/>
              <a:gd name="T6" fmla="*/ 883 w 2350"/>
              <a:gd name="T7" fmla="*/ 1813 h 2350"/>
              <a:gd name="T8" fmla="*/ 1023 w 2350"/>
              <a:gd name="T9" fmla="*/ 1813 h 2350"/>
              <a:gd name="T10" fmla="*/ 1579 w 2350"/>
              <a:gd name="T11" fmla="*/ 1246 h 2350"/>
              <a:gd name="T12" fmla="*/ 1579 w 2350"/>
              <a:gd name="T13" fmla="*/ 1104 h 2350"/>
              <a:gd name="T14" fmla="*/ 1023 w 2350"/>
              <a:gd name="T15" fmla="*/ 537 h 2350"/>
              <a:gd name="T16" fmla="*/ 883 w 2350"/>
              <a:gd name="T17" fmla="*/ 537 h 2350"/>
              <a:gd name="T18" fmla="*/ 883 w 2350"/>
              <a:gd name="T19" fmla="*/ 679 h 2350"/>
              <a:gd name="T20" fmla="*/ 0 w 2350"/>
              <a:gd name="T21" fmla="*/ 1175 h 2350"/>
              <a:gd name="T22" fmla="*/ 1175 w 2350"/>
              <a:gd name="T23" fmla="*/ 2350 h 2350"/>
              <a:gd name="T24" fmla="*/ 2350 w 2350"/>
              <a:gd name="T25" fmla="*/ 1175 h 2350"/>
              <a:gd name="T26" fmla="*/ 1175 w 2350"/>
              <a:gd name="T27" fmla="*/ 0 h 2350"/>
              <a:gd name="T28" fmla="*/ 0 w 2350"/>
              <a:gd name="T29" fmla="*/ 1175 h 2350"/>
              <a:gd name="T30" fmla="*/ 2198 w 2350"/>
              <a:gd name="T31" fmla="*/ 1175 h 2350"/>
              <a:gd name="T32" fmla="*/ 1175 w 2350"/>
              <a:gd name="T33" fmla="*/ 2198 h 2350"/>
              <a:gd name="T34" fmla="*/ 152 w 2350"/>
              <a:gd name="T35" fmla="*/ 1175 h 2350"/>
              <a:gd name="T36" fmla="*/ 1175 w 2350"/>
              <a:gd name="T37" fmla="*/ 152 h 2350"/>
              <a:gd name="T38" fmla="*/ 2198 w 2350"/>
              <a:gd name="T39" fmla="*/ 1175 h 23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350" h="2350">
                <a:moveTo>
                  <a:pt x="883" y="679"/>
                </a:moveTo>
                <a:cubicBezTo>
                  <a:pt x="1338" y="1175"/>
                  <a:pt x="1338" y="1175"/>
                  <a:pt x="1338" y="1175"/>
                </a:cubicBezTo>
                <a:cubicBezTo>
                  <a:pt x="883" y="1671"/>
                  <a:pt x="883" y="1671"/>
                  <a:pt x="883" y="1671"/>
                </a:cubicBezTo>
                <a:cubicBezTo>
                  <a:pt x="844" y="1710"/>
                  <a:pt x="844" y="1774"/>
                  <a:pt x="883" y="1813"/>
                </a:cubicBezTo>
                <a:cubicBezTo>
                  <a:pt x="922" y="1852"/>
                  <a:pt x="985" y="1852"/>
                  <a:pt x="1023" y="1813"/>
                </a:cubicBezTo>
                <a:cubicBezTo>
                  <a:pt x="1579" y="1246"/>
                  <a:pt x="1579" y="1246"/>
                  <a:pt x="1579" y="1246"/>
                </a:cubicBezTo>
                <a:cubicBezTo>
                  <a:pt x="1618" y="1207"/>
                  <a:pt x="1618" y="1143"/>
                  <a:pt x="1579" y="1104"/>
                </a:cubicBezTo>
                <a:cubicBezTo>
                  <a:pt x="1023" y="537"/>
                  <a:pt x="1023" y="537"/>
                  <a:pt x="1023" y="537"/>
                </a:cubicBezTo>
                <a:cubicBezTo>
                  <a:pt x="985" y="498"/>
                  <a:pt x="922" y="498"/>
                  <a:pt x="883" y="537"/>
                </a:cubicBezTo>
                <a:cubicBezTo>
                  <a:pt x="844" y="576"/>
                  <a:pt x="844" y="640"/>
                  <a:pt x="883" y="679"/>
                </a:cubicBezTo>
                <a:close/>
                <a:moveTo>
                  <a:pt x="0" y="1175"/>
                </a:moveTo>
                <a:cubicBezTo>
                  <a:pt x="0" y="1824"/>
                  <a:pt x="526" y="2350"/>
                  <a:pt x="1175" y="2350"/>
                </a:cubicBezTo>
                <a:cubicBezTo>
                  <a:pt x="1824" y="2350"/>
                  <a:pt x="2350" y="1824"/>
                  <a:pt x="2350" y="1175"/>
                </a:cubicBezTo>
                <a:cubicBezTo>
                  <a:pt x="2350" y="526"/>
                  <a:pt x="1824" y="0"/>
                  <a:pt x="1175" y="0"/>
                </a:cubicBezTo>
                <a:cubicBezTo>
                  <a:pt x="526" y="0"/>
                  <a:pt x="0" y="526"/>
                  <a:pt x="0" y="1175"/>
                </a:cubicBezTo>
                <a:close/>
                <a:moveTo>
                  <a:pt x="2198" y="1175"/>
                </a:moveTo>
                <a:cubicBezTo>
                  <a:pt x="2198" y="1740"/>
                  <a:pt x="1740" y="2198"/>
                  <a:pt x="1175" y="2198"/>
                </a:cubicBezTo>
                <a:cubicBezTo>
                  <a:pt x="610" y="2198"/>
                  <a:pt x="152" y="1740"/>
                  <a:pt x="152" y="1175"/>
                </a:cubicBezTo>
                <a:cubicBezTo>
                  <a:pt x="152" y="610"/>
                  <a:pt x="610" y="152"/>
                  <a:pt x="1175" y="152"/>
                </a:cubicBezTo>
                <a:cubicBezTo>
                  <a:pt x="1740" y="152"/>
                  <a:pt x="2198" y="610"/>
                  <a:pt x="2198" y="1175"/>
                </a:cubicBezTo>
                <a:close/>
              </a:path>
            </a:pathLst>
          </a:custGeom>
          <a:solidFill>
            <a:schemeClr val="bg1">
              <a:lumMod val="75000"/>
            </a:schemeClr>
          </a:solidFill>
          <a:ln>
            <a:noFill/>
          </a:ln>
        </p:spPr>
        <p:txBody>
          <a:bodyPr vert="horz" wrap="square" lIns="99060" tIns="49530" rIns="99060" bIns="49530" numCol="1" anchor="t" anchorCtr="0" compatLnSpc="1">
            <a:prstTxWarp prst="textNoShape">
              <a:avLst/>
            </a:prstTxWarp>
          </a:bodyPr>
          <a:lstStyle/>
          <a:p>
            <a:endParaRPr lang="en-US" sz="1716"/>
          </a:p>
        </p:txBody>
      </p:sp>
      <p:sp>
        <p:nvSpPr>
          <p:cNvPr id="24" name="Freeform 5">
            <a:hlinkClick r:id="" action="ppaction://hlinkshowjump?jump=previousslide"/>
            <a:extLst>
              <a:ext uri="{FF2B5EF4-FFF2-40B4-BE49-F238E27FC236}">
                <a16:creationId xmlns:a16="http://schemas.microsoft.com/office/drawing/2014/main" id="{49790A3C-E5CE-8D49-AAAE-156FFDD36123}"/>
              </a:ext>
            </a:extLst>
          </p:cNvPr>
          <p:cNvSpPr>
            <a:spLocks noEditPoints="1"/>
          </p:cNvSpPr>
          <p:nvPr userDrawn="1"/>
        </p:nvSpPr>
        <p:spPr bwMode="auto">
          <a:xfrm>
            <a:off x="8244103" y="6320795"/>
            <a:ext cx="164592" cy="164592"/>
          </a:xfrm>
          <a:custGeom>
            <a:avLst/>
            <a:gdLst>
              <a:gd name="T0" fmla="*/ 1467 w 2350"/>
              <a:gd name="T1" fmla="*/ 1671 h 2350"/>
              <a:gd name="T2" fmla="*/ 1012 w 2350"/>
              <a:gd name="T3" fmla="*/ 1175 h 2350"/>
              <a:gd name="T4" fmla="*/ 1467 w 2350"/>
              <a:gd name="T5" fmla="*/ 679 h 2350"/>
              <a:gd name="T6" fmla="*/ 1467 w 2350"/>
              <a:gd name="T7" fmla="*/ 537 h 2350"/>
              <a:gd name="T8" fmla="*/ 1327 w 2350"/>
              <a:gd name="T9" fmla="*/ 537 h 2350"/>
              <a:gd name="T10" fmla="*/ 771 w 2350"/>
              <a:gd name="T11" fmla="*/ 1104 h 2350"/>
              <a:gd name="T12" fmla="*/ 771 w 2350"/>
              <a:gd name="T13" fmla="*/ 1246 h 2350"/>
              <a:gd name="T14" fmla="*/ 1327 w 2350"/>
              <a:gd name="T15" fmla="*/ 1813 h 2350"/>
              <a:gd name="T16" fmla="*/ 1467 w 2350"/>
              <a:gd name="T17" fmla="*/ 1813 h 2350"/>
              <a:gd name="T18" fmla="*/ 1467 w 2350"/>
              <a:gd name="T19" fmla="*/ 1671 h 2350"/>
              <a:gd name="T20" fmla="*/ 2350 w 2350"/>
              <a:gd name="T21" fmla="*/ 1175 h 2350"/>
              <a:gd name="T22" fmla="*/ 1175 w 2350"/>
              <a:gd name="T23" fmla="*/ 0 h 2350"/>
              <a:gd name="T24" fmla="*/ 0 w 2350"/>
              <a:gd name="T25" fmla="*/ 1175 h 2350"/>
              <a:gd name="T26" fmla="*/ 1175 w 2350"/>
              <a:gd name="T27" fmla="*/ 2350 h 2350"/>
              <a:gd name="T28" fmla="*/ 2350 w 2350"/>
              <a:gd name="T29" fmla="*/ 1175 h 2350"/>
              <a:gd name="T30" fmla="*/ 152 w 2350"/>
              <a:gd name="T31" fmla="*/ 1175 h 2350"/>
              <a:gd name="T32" fmla="*/ 1175 w 2350"/>
              <a:gd name="T33" fmla="*/ 152 h 2350"/>
              <a:gd name="T34" fmla="*/ 2198 w 2350"/>
              <a:gd name="T35" fmla="*/ 1175 h 2350"/>
              <a:gd name="T36" fmla="*/ 1175 w 2350"/>
              <a:gd name="T37" fmla="*/ 2198 h 2350"/>
              <a:gd name="T38" fmla="*/ 152 w 2350"/>
              <a:gd name="T39" fmla="*/ 1175 h 23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350" h="2350">
                <a:moveTo>
                  <a:pt x="1467" y="1671"/>
                </a:moveTo>
                <a:cubicBezTo>
                  <a:pt x="1012" y="1175"/>
                  <a:pt x="1012" y="1175"/>
                  <a:pt x="1012" y="1175"/>
                </a:cubicBezTo>
                <a:cubicBezTo>
                  <a:pt x="1467" y="679"/>
                  <a:pt x="1467" y="679"/>
                  <a:pt x="1467" y="679"/>
                </a:cubicBezTo>
                <a:cubicBezTo>
                  <a:pt x="1506" y="640"/>
                  <a:pt x="1506" y="576"/>
                  <a:pt x="1467" y="537"/>
                </a:cubicBezTo>
                <a:cubicBezTo>
                  <a:pt x="1428" y="498"/>
                  <a:pt x="1365" y="498"/>
                  <a:pt x="1327" y="537"/>
                </a:cubicBezTo>
                <a:cubicBezTo>
                  <a:pt x="771" y="1104"/>
                  <a:pt x="771" y="1104"/>
                  <a:pt x="771" y="1104"/>
                </a:cubicBezTo>
                <a:cubicBezTo>
                  <a:pt x="732" y="1143"/>
                  <a:pt x="732" y="1207"/>
                  <a:pt x="771" y="1246"/>
                </a:cubicBezTo>
                <a:cubicBezTo>
                  <a:pt x="1327" y="1813"/>
                  <a:pt x="1327" y="1813"/>
                  <a:pt x="1327" y="1813"/>
                </a:cubicBezTo>
                <a:cubicBezTo>
                  <a:pt x="1365" y="1852"/>
                  <a:pt x="1428" y="1852"/>
                  <a:pt x="1467" y="1813"/>
                </a:cubicBezTo>
                <a:cubicBezTo>
                  <a:pt x="1506" y="1774"/>
                  <a:pt x="1506" y="1710"/>
                  <a:pt x="1467" y="1671"/>
                </a:cubicBezTo>
                <a:close/>
                <a:moveTo>
                  <a:pt x="2350" y="1175"/>
                </a:moveTo>
                <a:cubicBezTo>
                  <a:pt x="2350" y="526"/>
                  <a:pt x="1824" y="0"/>
                  <a:pt x="1175" y="0"/>
                </a:cubicBezTo>
                <a:cubicBezTo>
                  <a:pt x="526" y="0"/>
                  <a:pt x="0" y="526"/>
                  <a:pt x="0" y="1175"/>
                </a:cubicBezTo>
                <a:cubicBezTo>
                  <a:pt x="0" y="1824"/>
                  <a:pt x="526" y="2350"/>
                  <a:pt x="1175" y="2350"/>
                </a:cubicBezTo>
                <a:cubicBezTo>
                  <a:pt x="1824" y="2350"/>
                  <a:pt x="2350" y="1824"/>
                  <a:pt x="2350" y="1175"/>
                </a:cubicBezTo>
                <a:close/>
                <a:moveTo>
                  <a:pt x="152" y="1175"/>
                </a:moveTo>
                <a:cubicBezTo>
                  <a:pt x="152" y="610"/>
                  <a:pt x="610" y="152"/>
                  <a:pt x="1175" y="152"/>
                </a:cubicBezTo>
                <a:cubicBezTo>
                  <a:pt x="1740" y="152"/>
                  <a:pt x="2198" y="610"/>
                  <a:pt x="2198" y="1175"/>
                </a:cubicBezTo>
                <a:cubicBezTo>
                  <a:pt x="2198" y="1740"/>
                  <a:pt x="1740" y="2198"/>
                  <a:pt x="1175" y="2198"/>
                </a:cubicBezTo>
                <a:cubicBezTo>
                  <a:pt x="610" y="2198"/>
                  <a:pt x="152" y="1740"/>
                  <a:pt x="152" y="1175"/>
                </a:cubicBezTo>
                <a:close/>
              </a:path>
            </a:pathLst>
          </a:custGeom>
          <a:solidFill>
            <a:schemeClr val="bg1">
              <a:lumMod val="75000"/>
            </a:schemeClr>
          </a:solidFill>
          <a:ln>
            <a:noFill/>
          </a:ln>
        </p:spPr>
        <p:txBody>
          <a:bodyPr vert="horz" wrap="square" lIns="99060" tIns="49530" rIns="99060" bIns="49530" numCol="1" anchor="t" anchorCtr="0" compatLnSpc="1">
            <a:prstTxWarp prst="textNoShape">
              <a:avLst/>
            </a:prstTxWarp>
          </a:bodyPr>
          <a:lstStyle/>
          <a:p>
            <a:endParaRPr lang="en-US" sz="1716"/>
          </a:p>
        </p:txBody>
      </p:sp>
    </p:spTree>
    <p:custDataLst>
      <p:tags r:id="rId1"/>
    </p:custDataLst>
    <p:extLst>
      <p:ext uri="{BB962C8B-B14F-4D97-AF65-F5344CB8AC3E}">
        <p14:creationId xmlns:p14="http://schemas.microsoft.com/office/powerpoint/2010/main" val="2820526287"/>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3">
                                            <p:txEl>
                                              <p:pRg st="0" end="0"/>
                                            </p:txEl>
                                          </p:spTgt>
                                        </p:tgtEl>
                                        <p:attrNameLst>
                                          <p:attrName>style.visibility</p:attrName>
                                        </p:attrNameLst>
                                      </p:cBhvr>
                                      <p:to>
                                        <p:strVal val="visible"/>
                                      </p:to>
                                    </p:set>
                                    <p:animEffect transition="in" filter="fade">
                                      <p:cBhvr>
                                        <p:cTn id="7" dur="500"/>
                                        <p:tgtEl>
                                          <p:spTgt spid="13">
                                            <p:txEl>
                                              <p:pRg st="0" end="0"/>
                                            </p:txEl>
                                          </p:spTgt>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14">
                                            <p:txEl>
                                              <p:pRg st="0" end="0"/>
                                            </p:txEl>
                                          </p:spTgt>
                                        </p:tgtEl>
                                        <p:attrNameLst>
                                          <p:attrName>style.visibility</p:attrName>
                                        </p:attrNameLst>
                                      </p:cBhvr>
                                      <p:to>
                                        <p:strVal val="visible"/>
                                      </p:to>
                                    </p:set>
                                    <p:animEffect transition="in" filter="fade">
                                      <p:cBhvr>
                                        <p:cTn id="11" dur="500"/>
                                        <p:tgtEl>
                                          <p:spTgt spid="1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build="p">
        <p:tmplLst>
          <p:tmpl lvl="1">
            <p:tnLst>
              <p:par>
                <p:cTn presetID="10" presetClass="entr" presetSubtype="0" fill="hold" nodeType="afterEffect">
                  <p:stCondLst>
                    <p:cond delay="0"/>
                  </p:stCondLst>
                  <p:childTnLst>
                    <p:set>
                      <p:cBhvr>
                        <p:cTn dur="1" fill="hold">
                          <p:stCondLst>
                            <p:cond delay="0"/>
                          </p:stCondLst>
                        </p:cTn>
                        <p:tgtEl>
                          <p:spTgt spid="13"/>
                        </p:tgtEl>
                        <p:attrNameLst>
                          <p:attrName>style.visibility</p:attrName>
                        </p:attrNameLst>
                      </p:cBhvr>
                      <p:to>
                        <p:strVal val="visible"/>
                      </p:to>
                    </p:set>
                    <p:animEffect transition="in" filter="fade">
                      <p:cBhvr>
                        <p:cTn dur="500"/>
                        <p:tgtEl>
                          <p:spTgt spid="13"/>
                        </p:tgtEl>
                      </p:cBhvr>
                    </p:animEffect>
                  </p:childTnLst>
                </p:cTn>
              </p:par>
            </p:tnLst>
          </p:tmpl>
        </p:tmplLst>
      </p:bldP>
      <p:bldP spid="14" grpId="0" build="p">
        <p:tmplLst>
          <p:tmpl lvl="1">
            <p:tnLst>
              <p:par>
                <p:cTn presetID="10" presetClass="entr" presetSubtype="0" fill="hold" nodeType="afterEffect">
                  <p:stCondLst>
                    <p:cond delay="0"/>
                  </p:stCondLst>
                  <p:childTnLst>
                    <p:set>
                      <p:cBhvr>
                        <p:cTn dur="1" fill="hold">
                          <p:stCondLst>
                            <p:cond delay="0"/>
                          </p:stCondLst>
                        </p:cTn>
                        <p:tgtEl>
                          <p:spTgt spid="14"/>
                        </p:tgtEl>
                        <p:attrNameLst>
                          <p:attrName>style.visibility</p:attrName>
                        </p:attrNameLst>
                      </p:cBhvr>
                      <p:to>
                        <p:strVal val="visible"/>
                      </p:to>
                    </p:set>
                    <p:animEffect transition="in" filter="fade">
                      <p:cBhvr>
                        <p:cTn dur="500"/>
                        <p:tgtEl>
                          <p:spTgt spid="14"/>
                        </p:tgtEl>
                      </p:cBhvr>
                    </p:animEffect>
                  </p:childTnLst>
                </p:cTn>
              </p:par>
            </p:tnLst>
          </p:tmpl>
        </p:tmplLst>
      </p:bldP>
    </p:bldLst>
  </p:timing>
  <p:extLst>
    <p:ext uri="{DCECCB84-F9BA-43D5-87BE-67443E8EF086}">
      <p15:sldGuideLst xmlns:p15="http://schemas.microsoft.com/office/powerpoint/2012/main">
        <p15:guide id="1" orient="horz" pos="3600" userDrawn="1">
          <p15:clr>
            <a:srgbClr val="FBAE40"/>
          </p15:clr>
        </p15:guide>
        <p15:guide id="2" pos="5384" userDrawn="1">
          <p15:clr>
            <a:srgbClr val="FBAE40"/>
          </p15:clr>
        </p15:guide>
        <p15:guide id="3" pos="374" userDrawn="1">
          <p15:clr>
            <a:srgbClr val="FBAE40"/>
          </p15:clr>
        </p15:guide>
        <p15:guide id="4" orient="horz" pos="408" userDrawn="1">
          <p15:clr>
            <a:srgbClr val="FBAE40"/>
          </p15:clr>
        </p15:guide>
        <p15:guide id="5" orient="horz" pos="1296" userDrawn="1">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mpany History Page 2">
    <p:spTree>
      <p:nvGrpSpPr>
        <p:cNvPr id="1" name=""/>
        <p:cNvGrpSpPr/>
        <p:nvPr/>
      </p:nvGrpSpPr>
      <p:grpSpPr>
        <a:xfrm>
          <a:off x="0" y="0"/>
          <a:ext cx="0" cy="0"/>
          <a:chOff x="0" y="0"/>
          <a:chExt cx="0" cy="0"/>
        </a:xfrm>
      </p:grpSpPr>
      <p:sp>
        <p:nvSpPr>
          <p:cNvPr id="10" name="Text Placeholder 9"/>
          <p:cNvSpPr>
            <a:spLocks noGrp="1"/>
          </p:cNvSpPr>
          <p:nvPr>
            <p:ph type="body" sz="quarter" idx="10"/>
          </p:nvPr>
        </p:nvSpPr>
        <p:spPr>
          <a:xfrm>
            <a:off x="629041" y="1446424"/>
            <a:ext cx="7953374" cy="511013"/>
          </a:xfrm>
          <a:prstGeom prst="rect">
            <a:avLst/>
          </a:prstGeom>
        </p:spPr>
        <p:txBody>
          <a:bodyPr lIns="0" tIns="0" rIns="0" bIns="0"/>
          <a:lstStyle>
            <a:lvl1pPr marL="0" indent="0" algn="l">
              <a:lnSpc>
                <a:spcPct val="100000"/>
              </a:lnSpc>
              <a:spcBef>
                <a:spcPts val="0"/>
              </a:spcBef>
              <a:buNone/>
              <a:defRPr sz="2400" b="1" i="0" cap="all" spc="50" baseline="0">
                <a:solidFill>
                  <a:srgbClr val="4D4D4D"/>
                </a:solidFill>
                <a:latin typeface="Futura Std Heavy" panose="020B0502020204020303" pitchFamily="34" charset="77"/>
                <a:ea typeface="Segoe UI Symbol" panose="020B0502040204020203" pitchFamily="34" charset="0"/>
                <a:cs typeface="Open Sans" panose="020B0606030504020204" pitchFamily="34" charset="0"/>
              </a:defRPr>
            </a:lvl1pPr>
          </a:lstStyle>
          <a:p>
            <a:pPr lvl="0"/>
            <a:r>
              <a:rPr lang="en-US"/>
              <a:t>Click to edit Master text styles</a:t>
            </a:r>
          </a:p>
        </p:txBody>
      </p:sp>
      <p:sp>
        <p:nvSpPr>
          <p:cNvPr id="3" name="Text Placeholder 9"/>
          <p:cNvSpPr>
            <a:spLocks noGrp="1"/>
          </p:cNvSpPr>
          <p:nvPr>
            <p:ph type="body" sz="quarter" idx="11"/>
          </p:nvPr>
        </p:nvSpPr>
        <p:spPr>
          <a:xfrm>
            <a:off x="638564" y="1957437"/>
            <a:ext cx="7953374" cy="188459"/>
          </a:xfrm>
          <a:prstGeom prst="rect">
            <a:avLst/>
          </a:prstGeom>
        </p:spPr>
        <p:txBody>
          <a:bodyPr lIns="0" tIns="0" rIns="0" bIns="0">
            <a:normAutofit/>
          </a:bodyPr>
          <a:lstStyle>
            <a:lvl1pPr marL="0" indent="0" algn="l">
              <a:lnSpc>
                <a:spcPts val="1200"/>
              </a:lnSpc>
              <a:spcBef>
                <a:spcPts val="0"/>
              </a:spcBef>
              <a:buNone/>
              <a:defRPr sz="1200" b="0" i="0" cap="none" spc="0" baseline="0">
                <a:solidFill>
                  <a:srgbClr val="4D4D4D"/>
                </a:solidFill>
                <a:latin typeface="Futura Std Book" panose="020B0502020204020303" pitchFamily="34" charset="77"/>
                <a:ea typeface="Segoe UI Symbol" panose="020B0502040204020203" pitchFamily="34" charset="0"/>
                <a:cs typeface="Open Sans" panose="020B0606030504020204" pitchFamily="34" charset="0"/>
              </a:defRPr>
            </a:lvl1pPr>
          </a:lstStyle>
          <a:p>
            <a:pPr lvl="0"/>
            <a:r>
              <a:rPr lang="en-US"/>
              <a:t>Click to edit Master text styles</a:t>
            </a:r>
          </a:p>
        </p:txBody>
      </p:sp>
      <p:sp>
        <p:nvSpPr>
          <p:cNvPr id="13" name="Picture Placeholder 9"/>
          <p:cNvSpPr>
            <a:spLocks noGrp="1"/>
          </p:cNvSpPr>
          <p:nvPr>
            <p:ph type="pic" sz="quarter" idx="13"/>
          </p:nvPr>
        </p:nvSpPr>
        <p:spPr>
          <a:xfrm>
            <a:off x="1565198" y="2664491"/>
            <a:ext cx="1035714" cy="1380952"/>
          </a:xfrm>
          <a:prstGeom prst="ellipse">
            <a:avLst/>
          </a:prstGeom>
          <a:noFill/>
          <a:ln w="12700">
            <a:solidFill>
              <a:schemeClr val="bg1"/>
            </a:solidFill>
          </a:ln>
        </p:spPr>
        <p:txBody>
          <a:bodyPr/>
          <a:lstStyle>
            <a:lvl1pPr>
              <a:defRPr sz="1000">
                <a:solidFill>
                  <a:schemeClr val="accent4"/>
                </a:solidFill>
                <a:latin typeface="Lato" panose="020F0502020204030203" pitchFamily="34" charset="0"/>
              </a:defRPr>
            </a:lvl1pPr>
          </a:lstStyle>
          <a:p>
            <a:endParaRPr lang="en-US"/>
          </a:p>
        </p:txBody>
      </p:sp>
      <p:sp>
        <p:nvSpPr>
          <p:cNvPr id="14" name="Picture Placeholder 9"/>
          <p:cNvSpPr>
            <a:spLocks noGrp="1"/>
          </p:cNvSpPr>
          <p:nvPr>
            <p:ph type="pic" sz="quarter" idx="14"/>
          </p:nvPr>
        </p:nvSpPr>
        <p:spPr>
          <a:xfrm>
            <a:off x="6952148" y="2664491"/>
            <a:ext cx="1035714" cy="1380952"/>
          </a:xfrm>
          <a:prstGeom prst="ellipse">
            <a:avLst/>
          </a:prstGeom>
          <a:noFill/>
          <a:ln w="12700">
            <a:solidFill>
              <a:schemeClr val="bg1"/>
            </a:solidFill>
          </a:ln>
        </p:spPr>
        <p:txBody>
          <a:bodyPr/>
          <a:lstStyle>
            <a:lvl1pPr>
              <a:defRPr sz="1000">
                <a:solidFill>
                  <a:schemeClr val="accent4"/>
                </a:solidFill>
                <a:latin typeface="Lato" panose="020F0502020204030203" pitchFamily="34" charset="0"/>
              </a:defRPr>
            </a:lvl1pPr>
          </a:lstStyle>
          <a:p>
            <a:endParaRPr lang="en-US"/>
          </a:p>
        </p:txBody>
      </p:sp>
      <p:sp>
        <p:nvSpPr>
          <p:cNvPr id="15" name="Picture Placeholder 9"/>
          <p:cNvSpPr>
            <a:spLocks noGrp="1"/>
          </p:cNvSpPr>
          <p:nvPr>
            <p:ph type="pic" sz="quarter" idx="12"/>
          </p:nvPr>
        </p:nvSpPr>
        <p:spPr>
          <a:xfrm>
            <a:off x="4256573" y="2664491"/>
            <a:ext cx="1035714" cy="1380952"/>
          </a:xfrm>
          <a:prstGeom prst="ellipse">
            <a:avLst/>
          </a:prstGeom>
          <a:noFill/>
          <a:ln w="12700">
            <a:solidFill>
              <a:schemeClr val="bg1"/>
            </a:solidFill>
          </a:ln>
        </p:spPr>
        <p:txBody>
          <a:bodyPr/>
          <a:lstStyle>
            <a:lvl1pPr>
              <a:defRPr sz="1000">
                <a:solidFill>
                  <a:schemeClr val="accent4"/>
                </a:solidFill>
                <a:latin typeface="Lato" panose="020F0502020204030203" pitchFamily="34" charset="0"/>
              </a:defRPr>
            </a:lvl1pPr>
          </a:lstStyle>
          <a:p>
            <a:endParaRPr lang="en-US"/>
          </a:p>
        </p:txBody>
      </p:sp>
      <p:sp>
        <p:nvSpPr>
          <p:cNvPr id="9" name="TextBox 8"/>
          <p:cNvSpPr txBox="1"/>
          <p:nvPr userDrawn="1"/>
        </p:nvSpPr>
        <p:spPr>
          <a:xfrm>
            <a:off x="593728" y="6297123"/>
            <a:ext cx="1783555" cy="138499"/>
          </a:xfrm>
          <a:prstGeom prst="rect">
            <a:avLst/>
          </a:prstGeom>
          <a:noFill/>
        </p:spPr>
        <p:txBody>
          <a:bodyPr wrap="square" lIns="0" tIns="0" rIns="0" bIns="0" rtlCol="0">
            <a:spAutoFit/>
          </a:bodyPr>
          <a:lstStyle/>
          <a:p>
            <a:pPr algn="l"/>
            <a:r>
              <a:rPr lang="en-US" sz="900" b="1" spc="30" baseline="0">
                <a:solidFill>
                  <a:schemeClr val="tx2"/>
                </a:solidFill>
                <a:latin typeface="+mn-lt"/>
                <a:ea typeface="Segoe UI Symbol" panose="020B0502040204020203" pitchFamily="34" charset="0"/>
              </a:rPr>
              <a:t>IWIB</a:t>
            </a:r>
          </a:p>
        </p:txBody>
      </p:sp>
      <p:sp>
        <p:nvSpPr>
          <p:cNvPr id="12" name="TextBox 11"/>
          <p:cNvSpPr txBox="1"/>
          <p:nvPr userDrawn="1"/>
        </p:nvSpPr>
        <p:spPr>
          <a:xfrm>
            <a:off x="7939425" y="6297123"/>
            <a:ext cx="206993" cy="123111"/>
          </a:xfrm>
          <a:prstGeom prst="rect">
            <a:avLst/>
          </a:prstGeom>
          <a:noFill/>
        </p:spPr>
        <p:txBody>
          <a:bodyPr wrap="square" lIns="0" tIns="0" rIns="0" bIns="0" rtlCol="0">
            <a:spAutoFit/>
          </a:bodyPr>
          <a:lstStyle/>
          <a:p>
            <a:pPr algn="r"/>
            <a:fld id="{27692F5A-FC14-4E83-B4CC-18F6C2D780A4}" type="slidenum">
              <a:rPr lang="en-US" sz="800" b="0" spc="30" baseline="0" smtClean="0">
                <a:solidFill>
                  <a:schemeClr val="tx1">
                    <a:lumMod val="50000"/>
                    <a:lumOff val="50000"/>
                  </a:schemeClr>
                </a:solidFill>
                <a:latin typeface="Segoe UI Symbol" panose="020B0502040204020203" pitchFamily="34" charset="0"/>
                <a:ea typeface="Segoe UI Symbol" panose="020B0502040204020203" pitchFamily="34" charset="0"/>
              </a:rPr>
              <a:pPr algn="r"/>
              <a:t>‹#›</a:t>
            </a:fld>
            <a:endParaRPr lang="en-US" sz="800" b="0" spc="30" baseline="0">
              <a:solidFill>
                <a:schemeClr val="tx1">
                  <a:lumMod val="50000"/>
                  <a:lumOff val="50000"/>
                </a:schemeClr>
              </a:solidFill>
              <a:latin typeface="Segoe UI Symbol" panose="020B0502040204020203" pitchFamily="34" charset="0"/>
              <a:ea typeface="Segoe UI Symbol" panose="020B0502040204020203" pitchFamily="34" charset="0"/>
            </a:endParaRPr>
          </a:p>
        </p:txBody>
      </p:sp>
      <p:sp>
        <p:nvSpPr>
          <p:cNvPr id="16" name="Freeform 5">
            <a:hlinkClick r:id="" action="ppaction://hlinkshowjump?jump=nextslide"/>
            <a:extLst>
              <a:ext uri="{FF2B5EF4-FFF2-40B4-BE49-F238E27FC236}">
                <a16:creationId xmlns:a16="http://schemas.microsoft.com/office/drawing/2014/main" id="{CAC8CDFF-9F4E-D941-99E5-C9CFFCC708D6}"/>
              </a:ext>
            </a:extLst>
          </p:cNvPr>
          <p:cNvSpPr>
            <a:spLocks noEditPoints="1"/>
          </p:cNvSpPr>
          <p:nvPr userDrawn="1"/>
        </p:nvSpPr>
        <p:spPr bwMode="auto">
          <a:xfrm>
            <a:off x="8427346" y="6320795"/>
            <a:ext cx="164592" cy="164592"/>
          </a:xfrm>
          <a:custGeom>
            <a:avLst/>
            <a:gdLst>
              <a:gd name="T0" fmla="*/ 883 w 2350"/>
              <a:gd name="T1" fmla="*/ 679 h 2350"/>
              <a:gd name="T2" fmla="*/ 1338 w 2350"/>
              <a:gd name="T3" fmla="*/ 1175 h 2350"/>
              <a:gd name="T4" fmla="*/ 883 w 2350"/>
              <a:gd name="T5" fmla="*/ 1671 h 2350"/>
              <a:gd name="T6" fmla="*/ 883 w 2350"/>
              <a:gd name="T7" fmla="*/ 1813 h 2350"/>
              <a:gd name="T8" fmla="*/ 1023 w 2350"/>
              <a:gd name="T9" fmla="*/ 1813 h 2350"/>
              <a:gd name="T10" fmla="*/ 1579 w 2350"/>
              <a:gd name="T11" fmla="*/ 1246 h 2350"/>
              <a:gd name="T12" fmla="*/ 1579 w 2350"/>
              <a:gd name="T13" fmla="*/ 1104 h 2350"/>
              <a:gd name="T14" fmla="*/ 1023 w 2350"/>
              <a:gd name="T15" fmla="*/ 537 h 2350"/>
              <a:gd name="T16" fmla="*/ 883 w 2350"/>
              <a:gd name="T17" fmla="*/ 537 h 2350"/>
              <a:gd name="T18" fmla="*/ 883 w 2350"/>
              <a:gd name="T19" fmla="*/ 679 h 2350"/>
              <a:gd name="T20" fmla="*/ 0 w 2350"/>
              <a:gd name="T21" fmla="*/ 1175 h 2350"/>
              <a:gd name="T22" fmla="*/ 1175 w 2350"/>
              <a:gd name="T23" fmla="*/ 2350 h 2350"/>
              <a:gd name="T24" fmla="*/ 2350 w 2350"/>
              <a:gd name="T25" fmla="*/ 1175 h 2350"/>
              <a:gd name="T26" fmla="*/ 1175 w 2350"/>
              <a:gd name="T27" fmla="*/ 0 h 2350"/>
              <a:gd name="T28" fmla="*/ 0 w 2350"/>
              <a:gd name="T29" fmla="*/ 1175 h 2350"/>
              <a:gd name="T30" fmla="*/ 2198 w 2350"/>
              <a:gd name="T31" fmla="*/ 1175 h 2350"/>
              <a:gd name="T32" fmla="*/ 1175 w 2350"/>
              <a:gd name="T33" fmla="*/ 2198 h 2350"/>
              <a:gd name="T34" fmla="*/ 152 w 2350"/>
              <a:gd name="T35" fmla="*/ 1175 h 2350"/>
              <a:gd name="T36" fmla="*/ 1175 w 2350"/>
              <a:gd name="T37" fmla="*/ 152 h 2350"/>
              <a:gd name="T38" fmla="*/ 2198 w 2350"/>
              <a:gd name="T39" fmla="*/ 1175 h 23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350" h="2350">
                <a:moveTo>
                  <a:pt x="883" y="679"/>
                </a:moveTo>
                <a:cubicBezTo>
                  <a:pt x="1338" y="1175"/>
                  <a:pt x="1338" y="1175"/>
                  <a:pt x="1338" y="1175"/>
                </a:cubicBezTo>
                <a:cubicBezTo>
                  <a:pt x="883" y="1671"/>
                  <a:pt x="883" y="1671"/>
                  <a:pt x="883" y="1671"/>
                </a:cubicBezTo>
                <a:cubicBezTo>
                  <a:pt x="844" y="1710"/>
                  <a:pt x="844" y="1774"/>
                  <a:pt x="883" y="1813"/>
                </a:cubicBezTo>
                <a:cubicBezTo>
                  <a:pt x="922" y="1852"/>
                  <a:pt x="985" y="1852"/>
                  <a:pt x="1023" y="1813"/>
                </a:cubicBezTo>
                <a:cubicBezTo>
                  <a:pt x="1579" y="1246"/>
                  <a:pt x="1579" y="1246"/>
                  <a:pt x="1579" y="1246"/>
                </a:cubicBezTo>
                <a:cubicBezTo>
                  <a:pt x="1618" y="1207"/>
                  <a:pt x="1618" y="1143"/>
                  <a:pt x="1579" y="1104"/>
                </a:cubicBezTo>
                <a:cubicBezTo>
                  <a:pt x="1023" y="537"/>
                  <a:pt x="1023" y="537"/>
                  <a:pt x="1023" y="537"/>
                </a:cubicBezTo>
                <a:cubicBezTo>
                  <a:pt x="985" y="498"/>
                  <a:pt x="922" y="498"/>
                  <a:pt x="883" y="537"/>
                </a:cubicBezTo>
                <a:cubicBezTo>
                  <a:pt x="844" y="576"/>
                  <a:pt x="844" y="640"/>
                  <a:pt x="883" y="679"/>
                </a:cubicBezTo>
                <a:close/>
                <a:moveTo>
                  <a:pt x="0" y="1175"/>
                </a:moveTo>
                <a:cubicBezTo>
                  <a:pt x="0" y="1824"/>
                  <a:pt x="526" y="2350"/>
                  <a:pt x="1175" y="2350"/>
                </a:cubicBezTo>
                <a:cubicBezTo>
                  <a:pt x="1824" y="2350"/>
                  <a:pt x="2350" y="1824"/>
                  <a:pt x="2350" y="1175"/>
                </a:cubicBezTo>
                <a:cubicBezTo>
                  <a:pt x="2350" y="526"/>
                  <a:pt x="1824" y="0"/>
                  <a:pt x="1175" y="0"/>
                </a:cubicBezTo>
                <a:cubicBezTo>
                  <a:pt x="526" y="0"/>
                  <a:pt x="0" y="526"/>
                  <a:pt x="0" y="1175"/>
                </a:cubicBezTo>
                <a:close/>
                <a:moveTo>
                  <a:pt x="2198" y="1175"/>
                </a:moveTo>
                <a:cubicBezTo>
                  <a:pt x="2198" y="1740"/>
                  <a:pt x="1740" y="2198"/>
                  <a:pt x="1175" y="2198"/>
                </a:cubicBezTo>
                <a:cubicBezTo>
                  <a:pt x="610" y="2198"/>
                  <a:pt x="152" y="1740"/>
                  <a:pt x="152" y="1175"/>
                </a:cubicBezTo>
                <a:cubicBezTo>
                  <a:pt x="152" y="610"/>
                  <a:pt x="610" y="152"/>
                  <a:pt x="1175" y="152"/>
                </a:cubicBezTo>
                <a:cubicBezTo>
                  <a:pt x="1740" y="152"/>
                  <a:pt x="2198" y="610"/>
                  <a:pt x="2198" y="1175"/>
                </a:cubicBezTo>
                <a:close/>
              </a:path>
            </a:pathLst>
          </a:custGeom>
          <a:solidFill>
            <a:schemeClr val="bg1">
              <a:lumMod val="75000"/>
            </a:schemeClr>
          </a:solidFill>
          <a:ln>
            <a:noFill/>
          </a:ln>
        </p:spPr>
        <p:txBody>
          <a:bodyPr vert="horz" wrap="square" lIns="99060" tIns="49530" rIns="99060" bIns="49530" numCol="1" anchor="t" anchorCtr="0" compatLnSpc="1">
            <a:prstTxWarp prst="textNoShape">
              <a:avLst/>
            </a:prstTxWarp>
          </a:bodyPr>
          <a:lstStyle/>
          <a:p>
            <a:endParaRPr lang="en-US" sz="1716"/>
          </a:p>
        </p:txBody>
      </p:sp>
      <p:sp>
        <p:nvSpPr>
          <p:cNvPr id="17" name="Freeform 5">
            <a:hlinkClick r:id="" action="ppaction://hlinkshowjump?jump=previousslide"/>
            <a:extLst>
              <a:ext uri="{FF2B5EF4-FFF2-40B4-BE49-F238E27FC236}">
                <a16:creationId xmlns:a16="http://schemas.microsoft.com/office/drawing/2014/main" id="{24B49551-9295-E947-800A-9A504B6DA1A2}"/>
              </a:ext>
            </a:extLst>
          </p:cNvPr>
          <p:cNvSpPr>
            <a:spLocks noEditPoints="1"/>
          </p:cNvSpPr>
          <p:nvPr userDrawn="1"/>
        </p:nvSpPr>
        <p:spPr bwMode="auto">
          <a:xfrm>
            <a:off x="8244103" y="6320795"/>
            <a:ext cx="164592" cy="164592"/>
          </a:xfrm>
          <a:custGeom>
            <a:avLst/>
            <a:gdLst>
              <a:gd name="T0" fmla="*/ 1467 w 2350"/>
              <a:gd name="T1" fmla="*/ 1671 h 2350"/>
              <a:gd name="T2" fmla="*/ 1012 w 2350"/>
              <a:gd name="T3" fmla="*/ 1175 h 2350"/>
              <a:gd name="T4" fmla="*/ 1467 w 2350"/>
              <a:gd name="T5" fmla="*/ 679 h 2350"/>
              <a:gd name="T6" fmla="*/ 1467 w 2350"/>
              <a:gd name="T7" fmla="*/ 537 h 2350"/>
              <a:gd name="T8" fmla="*/ 1327 w 2350"/>
              <a:gd name="T9" fmla="*/ 537 h 2350"/>
              <a:gd name="T10" fmla="*/ 771 w 2350"/>
              <a:gd name="T11" fmla="*/ 1104 h 2350"/>
              <a:gd name="T12" fmla="*/ 771 w 2350"/>
              <a:gd name="T13" fmla="*/ 1246 h 2350"/>
              <a:gd name="T14" fmla="*/ 1327 w 2350"/>
              <a:gd name="T15" fmla="*/ 1813 h 2350"/>
              <a:gd name="T16" fmla="*/ 1467 w 2350"/>
              <a:gd name="T17" fmla="*/ 1813 h 2350"/>
              <a:gd name="T18" fmla="*/ 1467 w 2350"/>
              <a:gd name="T19" fmla="*/ 1671 h 2350"/>
              <a:gd name="T20" fmla="*/ 2350 w 2350"/>
              <a:gd name="T21" fmla="*/ 1175 h 2350"/>
              <a:gd name="T22" fmla="*/ 1175 w 2350"/>
              <a:gd name="T23" fmla="*/ 0 h 2350"/>
              <a:gd name="T24" fmla="*/ 0 w 2350"/>
              <a:gd name="T25" fmla="*/ 1175 h 2350"/>
              <a:gd name="T26" fmla="*/ 1175 w 2350"/>
              <a:gd name="T27" fmla="*/ 2350 h 2350"/>
              <a:gd name="T28" fmla="*/ 2350 w 2350"/>
              <a:gd name="T29" fmla="*/ 1175 h 2350"/>
              <a:gd name="T30" fmla="*/ 152 w 2350"/>
              <a:gd name="T31" fmla="*/ 1175 h 2350"/>
              <a:gd name="T32" fmla="*/ 1175 w 2350"/>
              <a:gd name="T33" fmla="*/ 152 h 2350"/>
              <a:gd name="T34" fmla="*/ 2198 w 2350"/>
              <a:gd name="T35" fmla="*/ 1175 h 2350"/>
              <a:gd name="T36" fmla="*/ 1175 w 2350"/>
              <a:gd name="T37" fmla="*/ 2198 h 2350"/>
              <a:gd name="T38" fmla="*/ 152 w 2350"/>
              <a:gd name="T39" fmla="*/ 1175 h 23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350" h="2350">
                <a:moveTo>
                  <a:pt x="1467" y="1671"/>
                </a:moveTo>
                <a:cubicBezTo>
                  <a:pt x="1012" y="1175"/>
                  <a:pt x="1012" y="1175"/>
                  <a:pt x="1012" y="1175"/>
                </a:cubicBezTo>
                <a:cubicBezTo>
                  <a:pt x="1467" y="679"/>
                  <a:pt x="1467" y="679"/>
                  <a:pt x="1467" y="679"/>
                </a:cubicBezTo>
                <a:cubicBezTo>
                  <a:pt x="1506" y="640"/>
                  <a:pt x="1506" y="576"/>
                  <a:pt x="1467" y="537"/>
                </a:cubicBezTo>
                <a:cubicBezTo>
                  <a:pt x="1428" y="498"/>
                  <a:pt x="1365" y="498"/>
                  <a:pt x="1327" y="537"/>
                </a:cubicBezTo>
                <a:cubicBezTo>
                  <a:pt x="771" y="1104"/>
                  <a:pt x="771" y="1104"/>
                  <a:pt x="771" y="1104"/>
                </a:cubicBezTo>
                <a:cubicBezTo>
                  <a:pt x="732" y="1143"/>
                  <a:pt x="732" y="1207"/>
                  <a:pt x="771" y="1246"/>
                </a:cubicBezTo>
                <a:cubicBezTo>
                  <a:pt x="1327" y="1813"/>
                  <a:pt x="1327" y="1813"/>
                  <a:pt x="1327" y="1813"/>
                </a:cubicBezTo>
                <a:cubicBezTo>
                  <a:pt x="1365" y="1852"/>
                  <a:pt x="1428" y="1852"/>
                  <a:pt x="1467" y="1813"/>
                </a:cubicBezTo>
                <a:cubicBezTo>
                  <a:pt x="1506" y="1774"/>
                  <a:pt x="1506" y="1710"/>
                  <a:pt x="1467" y="1671"/>
                </a:cubicBezTo>
                <a:close/>
                <a:moveTo>
                  <a:pt x="2350" y="1175"/>
                </a:moveTo>
                <a:cubicBezTo>
                  <a:pt x="2350" y="526"/>
                  <a:pt x="1824" y="0"/>
                  <a:pt x="1175" y="0"/>
                </a:cubicBezTo>
                <a:cubicBezTo>
                  <a:pt x="526" y="0"/>
                  <a:pt x="0" y="526"/>
                  <a:pt x="0" y="1175"/>
                </a:cubicBezTo>
                <a:cubicBezTo>
                  <a:pt x="0" y="1824"/>
                  <a:pt x="526" y="2350"/>
                  <a:pt x="1175" y="2350"/>
                </a:cubicBezTo>
                <a:cubicBezTo>
                  <a:pt x="1824" y="2350"/>
                  <a:pt x="2350" y="1824"/>
                  <a:pt x="2350" y="1175"/>
                </a:cubicBezTo>
                <a:close/>
                <a:moveTo>
                  <a:pt x="152" y="1175"/>
                </a:moveTo>
                <a:cubicBezTo>
                  <a:pt x="152" y="610"/>
                  <a:pt x="610" y="152"/>
                  <a:pt x="1175" y="152"/>
                </a:cubicBezTo>
                <a:cubicBezTo>
                  <a:pt x="1740" y="152"/>
                  <a:pt x="2198" y="610"/>
                  <a:pt x="2198" y="1175"/>
                </a:cubicBezTo>
                <a:cubicBezTo>
                  <a:pt x="2198" y="1740"/>
                  <a:pt x="1740" y="2198"/>
                  <a:pt x="1175" y="2198"/>
                </a:cubicBezTo>
                <a:cubicBezTo>
                  <a:pt x="610" y="2198"/>
                  <a:pt x="152" y="1740"/>
                  <a:pt x="152" y="1175"/>
                </a:cubicBezTo>
                <a:close/>
              </a:path>
            </a:pathLst>
          </a:custGeom>
          <a:solidFill>
            <a:schemeClr val="bg1">
              <a:lumMod val="75000"/>
            </a:schemeClr>
          </a:solidFill>
          <a:ln>
            <a:noFill/>
          </a:ln>
        </p:spPr>
        <p:txBody>
          <a:bodyPr vert="horz" wrap="square" lIns="99060" tIns="49530" rIns="99060" bIns="49530" numCol="1" anchor="t" anchorCtr="0" compatLnSpc="1">
            <a:prstTxWarp prst="textNoShape">
              <a:avLst/>
            </a:prstTxWarp>
          </a:bodyPr>
          <a:lstStyle/>
          <a:p>
            <a:endParaRPr lang="en-US" sz="1716"/>
          </a:p>
        </p:txBody>
      </p:sp>
    </p:spTree>
    <p:custDataLst>
      <p:tags r:id="rId1"/>
    </p:custDataLst>
    <p:extLst>
      <p:ext uri="{BB962C8B-B14F-4D97-AF65-F5344CB8AC3E}">
        <p14:creationId xmlns:p14="http://schemas.microsoft.com/office/powerpoint/2010/main" val="1752056386"/>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0">
                                            <p:txEl>
                                              <p:pRg st="0" end="0"/>
                                            </p:txEl>
                                          </p:spTgt>
                                        </p:tgtEl>
                                        <p:attrNameLst>
                                          <p:attrName>style.visibility</p:attrName>
                                        </p:attrNameLst>
                                      </p:cBhvr>
                                      <p:to>
                                        <p:strVal val="visible"/>
                                      </p:to>
                                    </p:set>
                                    <p:animEffect transition="in" filter="fade">
                                      <p:cBhvr>
                                        <p:cTn id="7" dur="500"/>
                                        <p:tgtEl>
                                          <p:spTgt spid="10">
                                            <p:txEl>
                                              <p:pRg st="0" end="0"/>
                                            </p:txEl>
                                          </p:spTgt>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animEffect transition="in" filter="fade">
                                      <p:cBhvr>
                                        <p:cTn id="11"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build="p">
        <p:tmplLst>
          <p:tmpl lvl="1">
            <p:tnLst>
              <p:par>
                <p:cTn presetID="10" presetClass="entr" presetSubtype="0" fill="hold" nodeType="afterEffect">
                  <p:stCondLst>
                    <p:cond delay="0"/>
                  </p:stCondLst>
                  <p:childTnLst>
                    <p:set>
                      <p:cBhvr>
                        <p:cTn dur="1" fill="hold">
                          <p:stCondLst>
                            <p:cond delay="0"/>
                          </p:stCondLst>
                        </p:cTn>
                        <p:tgtEl>
                          <p:spTgt spid="10"/>
                        </p:tgtEl>
                        <p:attrNameLst>
                          <p:attrName>style.visibility</p:attrName>
                        </p:attrNameLst>
                      </p:cBhvr>
                      <p:to>
                        <p:strVal val="visible"/>
                      </p:to>
                    </p:set>
                    <p:animEffect transition="in" filter="fade">
                      <p:cBhvr>
                        <p:cTn dur="500"/>
                        <p:tgtEl>
                          <p:spTgt spid="10"/>
                        </p:tgtEl>
                      </p:cBhvr>
                    </p:animEffect>
                  </p:childTnLst>
                </p:cTn>
              </p:par>
            </p:tnLst>
          </p:tmpl>
        </p:tmplLst>
      </p:bldP>
      <p:bldP spid="3" grpId="0" build="p">
        <p:tmplLst>
          <p:tmpl lvl="1">
            <p:tnLst>
              <p:par>
                <p:cTn presetID="10" presetClass="entr" presetSubtype="0" fill="hold" nodeType="after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fade">
                      <p:cBhvr>
                        <p:cTn dur="500"/>
                        <p:tgtEl>
                          <p:spTgt spid="3"/>
                        </p:tgtEl>
                      </p:cBhvr>
                    </p:animEffect>
                  </p:childTnLst>
                </p:cTn>
              </p:par>
            </p:tnLst>
          </p:tmpl>
        </p:tmplLst>
      </p:bldP>
    </p:bldLst>
  </p:timing>
  <p:extLst>
    <p:ext uri="{DCECCB84-F9BA-43D5-87BE-67443E8EF086}">
      <p15:sldGuideLst xmlns:p15="http://schemas.microsoft.com/office/powerpoint/2012/main">
        <p15:guide id="1" orient="horz" pos="3600" userDrawn="1">
          <p15:clr>
            <a:srgbClr val="FBAE40"/>
          </p15:clr>
        </p15:guide>
        <p15:guide id="2" pos="5384" userDrawn="1">
          <p15:clr>
            <a:srgbClr val="FBAE40"/>
          </p15:clr>
        </p15:guide>
        <p15:guide id="3" pos="374" userDrawn="1">
          <p15:clr>
            <a:srgbClr val="FBAE40"/>
          </p15:clr>
        </p15:guide>
        <p15:guide id="4" orient="horz" pos="408" userDrawn="1">
          <p15:clr>
            <a:srgbClr val="FBAE40"/>
          </p15:clr>
        </p15:guide>
        <p15:guide id="5" orient="horz" pos="1296" userDrawn="1">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ustomer Testimonials">
    <p:spTree>
      <p:nvGrpSpPr>
        <p:cNvPr id="1" name=""/>
        <p:cNvGrpSpPr/>
        <p:nvPr/>
      </p:nvGrpSpPr>
      <p:grpSpPr>
        <a:xfrm>
          <a:off x="0" y="0"/>
          <a:ext cx="0" cy="0"/>
          <a:chOff x="0" y="0"/>
          <a:chExt cx="0" cy="0"/>
        </a:xfrm>
      </p:grpSpPr>
      <p:sp>
        <p:nvSpPr>
          <p:cNvPr id="22" name="Picture Placeholder 9"/>
          <p:cNvSpPr>
            <a:spLocks noGrp="1"/>
          </p:cNvSpPr>
          <p:nvPr userDrawn="1">
            <p:ph type="pic" sz="quarter" idx="11"/>
          </p:nvPr>
        </p:nvSpPr>
        <p:spPr>
          <a:xfrm>
            <a:off x="591943" y="4171694"/>
            <a:ext cx="570159" cy="760212"/>
          </a:xfrm>
          <a:prstGeom prst="ellipse">
            <a:avLst/>
          </a:prstGeom>
          <a:ln w="12700">
            <a:solidFill>
              <a:schemeClr val="bg1"/>
            </a:solidFill>
          </a:ln>
        </p:spPr>
        <p:txBody>
          <a:bodyPr/>
          <a:lstStyle>
            <a:lvl1pPr>
              <a:defRPr sz="800">
                <a:solidFill>
                  <a:schemeClr val="accent4"/>
                </a:solidFill>
                <a:latin typeface="Lato" panose="020F0502020204030203" pitchFamily="34" charset="0"/>
              </a:defRPr>
            </a:lvl1pPr>
          </a:lstStyle>
          <a:p>
            <a:endParaRPr lang="en-US"/>
          </a:p>
        </p:txBody>
      </p:sp>
      <p:sp>
        <p:nvSpPr>
          <p:cNvPr id="23" name="Picture Placeholder 9"/>
          <p:cNvSpPr>
            <a:spLocks noGrp="1"/>
          </p:cNvSpPr>
          <p:nvPr userDrawn="1">
            <p:ph type="pic" sz="quarter" idx="20"/>
          </p:nvPr>
        </p:nvSpPr>
        <p:spPr>
          <a:xfrm>
            <a:off x="3524301" y="4176451"/>
            <a:ext cx="570159" cy="760212"/>
          </a:xfrm>
          <a:prstGeom prst="ellipse">
            <a:avLst/>
          </a:prstGeom>
          <a:ln w="12700">
            <a:solidFill>
              <a:schemeClr val="bg1"/>
            </a:solidFill>
          </a:ln>
        </p:spPr>
        <p:txBody>
          <a:bodyPr/>
          <a:lstStyle>
            <a:lvl1pPr>
              <a:defRPr sz="800">
                <a:solidFill>
                  <a:schemeClr val="accent4"/>
                </a:solidFill>
                <a:latin typeface="Lato" panose="020F0502020204030203" pitchFamily="34" charset="0"/>
              </a:defRPr>
            </a:lvl1pPr>
          </a:lstStyle>
          <a:p>
            <a:endParaRPr lang="en-US"/>
          </a:p>
        </p:txBody>
      </p:sp>
      <p:sp>
        <p:nvSpPr>
          <p:cNvPr id="24" name="Picture Placeholder 9"/>
          <p:cNvSpPr>
            <a:spLocks noGrp="1"/>
          </p:cNvSpPr>
          <p:nvPr userDrawn="1">
            <p:ph type="pic" sz="quarter" idx="21"/>
          </p:nvPr>
        </p:nvSpPr>
        <p:spPr>
          <a:xfrm>
            <a:off x="6426862" y="4176451"/>
            <a:ext cx="570159" cy="760212"/>
          </a:xfrm>
          <a:prstGeom prst="ellipse">
            <a:avLst/>
          </a:prstGeom>
          <a:ln w="12700">
            <a:solidFill>
              <a:schemeClr val="bg1"/>
            </a:solidFill>
          </a:ln>
        </p:spPr>
        <p:txBody>
          <a:bodyPr/>
          <a:lstStyle>
            <a:lvl1pPr>
              <a:defRPr sz="800">
                <a:solidFill>
                  <a:schemeClr val="accent4"/>
                </a:solidFill>
                <a:latin typeface="Lato" panose="020F0502020204030203" pitchFamily="34" charset="0"/>
              </a:defRPr>
            </a:lvl1pPr>
          </a:lstStyle>
          <a:p>
            <a:endParaRPr lang="en-US"/>
          </a:p>
        </p:txBody>
      </p:sp>
      <p:sp>
        <p:nvSpPr>
          <p:cNvPr id="13" name="Text Placeholder 9">
            <a:extLst>
              <a:ext uri="{FF2B5EF4-FFF2-40B4-BE49-F238E27FC236}">
                <a16:creationId xmlns:a16="http://schemas.microsoft.com/office/drawing/2014/main" id="{0028C285-0AD5-4E49-8418-334AAEA88B05}"/>
              </a:ext>
            </a:extLst>
          </p:cNvPr>
          <p:cNvSpPr>
            <a:spLocks noGrp="1"/>
          </p:cNvSpPr>
          <p:nvPr>
            <p:ph type="body" sz="quarter" idx="10"/>
          </p:nvPr>
        </p:nvSpPr>
        <p:spPr>
          <a:xfrm>
            <a:off x="585790" y="1445750"/>
            <a:ext cx="7953374" cy="511013"/>
          </a:xfrm>
          <a:prstGeom prst="rect">
            <a:avLst/>
          </a:prstGeom>
        </p:spPr>
        <p:txBody>
          <a:bodyPr lIns="0" tIns="0" rIns="0" bIns="0"/>
          <a:lstStyle>
            <a:lvl1pPr marL="0" indent="0" algn="l">
              <a:lnSpc>
                <a:spcPct val="100000"/>
              </a:lnSpc>
              <a:spcBef>
                <a:spcPts val="0"/>
              </a:spcBef>
              <a:buNone/>
              <a:defRPr sz="2400" b="1" i="0" cap="all" spc="50" baseline="0">
                <a:solidFill>
                  <a:srgbClr val="4D4D4D"/>
                </a:solidFill>
                <a:latin typeface="Futura Std Heavy" panose="020B0502020204020303" pitchFamily="34" charset="77"/>
                <a:ea typeface="Segoe UI Symbol" panose="020B0502040204020203" pitchFamily="34" charset="0"/>
                <a:cs typeface="Open Sans" panose="020B0606030504020204" pitchFamily="34" charset="0"/>
              </a:defRPr>
            </a:lvl1pPr>
          </a:lstStyle>
          <a:p>
            <a:pPr lvl="0"/>
            <a:r>
              <a:rPr lang="en-US"/>
              <a:t>Click to edit Master text styles</a:t>
            </a:r>
          </a:p>
        </p:txBody>
      </p:sp>
      <p:sp>
        <p:nvSpPr>
          <p:cNvPr id="14" name="Text Placeholder 9">
            <a:extLst>
              <a:ext uri="{FF2B5EF4-FFF2-40B4-BE49-F238E27FC236}">
                <a16:creationId xmlns:a16="http://schemas.microsoft.com/office/drawing/2014/main" id="{0486197D-2DB5-9D47-9406-78588F99E698}"/>
              </a:ext>
            </a:extLst>
          </p:cNvPr>
          <p:cNvSpPr>
            <a:spLocks noGrp="1"/>
          </p:cNvSpPr>
          <p:nvPr>
            <p:ph type="body" sz="quarter" idx="22"/>
          </p:nvPr>
        </p:nvSpPr>
        <p:spPr>
          <a:xfrm>
            <a:off x="595313" y="1956763"/>
            <a:ext cx="7953374" cy="188459"/>
          </a:xfrm>
          <a:prstGeom prst="rect">
            <a:avLst/>
          </a:prstGeom>
        </p:spPr>
        <p:txBody>
          <a:bodyPr lIns="0" tIns="0" rIns="0" bIns="0">
            <a:normAutofit/>
          </a:bodyPr>
          <a:lstStyle>
            <a:lvl1pPr marL="0" indent="0" algn="l">
              <a:lnSpc>
                <a:spcPts val="1200"/>
              </a:lnSpc>
              <a:spcBef>
                <a:spcPts val="0"/>
              </a:spcBef>
              <a:buNone/>
              <a:defRPr sz="1200" b="0" i="0" cap="none" spc="0" baseline="0">
                <a:solidFill>
                  <a:srgbClr val="4D4D4D"/>
                </a:solidFill>
                <a:latin typeface="Futura Std Book" panose="020B0502020204020303" pitchFamily="34" charset="77"/>
                <a:ea typeface="Segoe UI Symbol" panose="020B0502040204020203" pitchFamily="34" charset="0"/>
                <a:cs typeface="Open Sans" panose="020B0606030504020204" pitchFamily="34" charset="0"/>
              </a:defRPr>
            </a:lvl1pPr>
          </a:lstStyle>
          <a:p>
            <a:pPr lvl="0"/>
            <a:r>
              <a:rPr lang="en-US"/>
              <a:t>Click to edit Master text styles</a:t>
            </a:r>
          </a:p>
        </p:txBody>
      </p:sp>
      <p:sp>
        <p:nvSpPr>
          <p:cNvPr id="15" name="TextBox 14">
            <a:extLst>
              <a:ext uri="{FF2B5EF4-FFF2-40B4-BE49-F238E27FC236}">
                <a16:creationId xmlns:a16="http://schemas.microsoft.com/office/drawing/2014/main" id="{08DDE2AF-CFE4-784D-934E-43E5E23BE159}"/>
              </a:ext>
            </a:extLst>
          </p:cNvPr>
          <p:cNvSpPr txBox="1"/>
          <p:nvPr userDrawn="1"/>
        </p:nvSpPr>
        <p:spPr>
          <a:xfrm>
            <a:off x="593728" y="6297123"/>
            <a:ext cx="1783555" cy="138499"/>
          </a:xfrm>
          <a:prstGeom prst="rect">
            <a:avLst/>
          </a:prstGeom>
          <a:noFill/>
        </p:spPr>
        <p:txBody>
          <a:bodyPr wrap="square" lIns="0" tIns="0" rIns="0" bIns="0" rtlCol="0">
            <a:spAutoFit/>
          </a:bodyPr>
          <a:lstStyle/>
          <a:p>
            <a:pPr algn="l"/>
            <a:r>
              <a:rPr lang="en-US" sz="900" b="1" spc="30" baseline="0">
                <a:solidFill>
                  <a:schemeClr val="tx2"/>
                </a:solidFill>
                <a:latin typeface="+mn-lt"/>
                <a:ea typeface="Segoe UI Symbol" panose="020B0502040204020203" pitchFamily="34" charset="0"/>
              </a:rPr>
              <a:t>IWIB</a:t>
            </a:r>
          </a:p>
        </p:txBody>
      </p:sp>
      <p:sp>
        <p:nvSpPr>
          <p:cNvPr id="17" name="TextBox 16">
            <a:extLst>
              <a:ext uri="{FF2B5EF4-FFF2-40B4-BE49-F238E27FC236}">
                <a16:creationId xmlns:a16="http://schemas.microsoft.com/office/drawing/2014/main" id="{D8260823-CB42-9C4E-831A-345865AFE106}"/>
              </a:ext>
            </a:extLst>
          </p:cNvPr>
          <p:cNvSpPr txBox="1"/>
          <p:nvPr userDrawn="1"/>
        </p:nvSpPr>
        <p:spPr>
          <a:xfrm>
            <a:off x="7939425" y="6297123"/>
            <a:ext cx="206993" cy="123111"/>
          </a:xfrm>
          <a:prstGeom prst="rect">
            <a:avLst/>
          </a:prstGeom>
          <a:noFill/>
        </p:spPr>
        <p:txBody>
          <a:bodyPr wrap="square" lIns="0" tIns="0" rIns="0" bIns="0" rtlCol="0">
            <a:spAutoFit/>
          </a:bodyPr>
          <a:lstStyle/>
          <a:p>
            <a:pPr algn="r"/>
            <a:fld id="{27692F5A-FC14-4E83-B4CC-18F6C2D780A4}" type="slidenum">
              <a:rPr lang="en-US" sz="800" b="0" spc="30" baseline="0" smtClean="0">
                <a:solidFill>
                  <a:schemeClr val="tx1">
                    <a:lumMod val="50000"/>
                    <a:lumOff val="50000"/>
                  </a:schemeClr>
                </a:solidFill>
                <a:latin typeface="+mn-lt"/>
                <a:ea typeface="Segoe UI Symbol" panose="020B0502040204020203" pitchFamily="34" charset="0"/>
              </a:rPr>
              <a:pPr algn="r"/>
              <a:t>‹#›</a:t>
            </a:fld>
            <a:endParaRPr lang="en-US" sz="800" b="0" spc="30" baseline="0">
              <a:solidFill>
                <a:schemeClr val="tx1">
                  <a:lumMod val="50000"/>
                  <a:lumOff val="50000"/>
                </a:schemeClr>
              </a:solidFill>
              <a:latin typeface="+mn-lt"/>
              <a:ea typeface="Segoe UI Symbol" panose="020B0502040204020203" pitchFamily="34" charset="0"/>
            </a:endParaRPr>
          </a:p>
        </p:txBody>
      </p:sp>
      <p:sp>
        <p:nvSpPr>
          <p:cNvPr id="18" name="Freeform 5">
            <a:hlinkClick r:id="" action="ppaction://hlinkshowjump?jump=nextslide"/>
            <a:extLst>
              <a:ext uri="{FF2B5EF4-FFF2-40B4-BE49-F238E27FC236}">
                <a16:creationId xmlns:a16="http://schemas.microsoft.com/office/drawing/2014/main" id="{F5DAA878-6585-C44A-83AF-A6E5394755D8}"/>
              </a:ext>
            </a:extLst>
          </p:cNvPr>
          <p:cNvSpPr>
            <a:spLocks noEditPoints="1"/>
          </p:cNvSpPr>
          <p:nvPr userDrawn="1"/>
        </p:nvSpPr>
        <p:spPr bwMode="auto">
          <a:xfrm>
            <a:off x="8427346" y="6320795"/>
            <a:ext cx="164592" cy="164592"/>
          </a:xfrm>
          <a:custGeom>
            <a:avLst/>
            <a:gdLst>
              <a:gd name="T0" fmla="*/ 883 w 2350"/>
              <a:gd name="T1" fmla="*/ 679 h 2350"/>
              <a:gd name="T2" fmla="*/ 1338 w 2350"/>
              <a:gd name="T3" fmla="*/ 1175 h 2350"/>
              <a:gd name="T4" fmla="*/ 883 w 2350"/>
              <a:gd name="T5" fmla="*/ 1671 h 2350"/>
              <a:gd name="T6" fmla="*/ 883 w 2350"/>
              <a:gd name="T7" fmla="*/ 1813 h 2350"/>
              <a:gd name="T8" fmla="*/ 1023 w 2350"/>
              <a:gd name="T9" fmla="*/ 1813 h 2350"/>
              <a:gd name="T10" fmla="*/ 1579 w 2350"/>
              <a:gd name="T11" fmla="*/ 1246 h 2350"/>
              <a:gd name="T12" fmla="*/ 1579 w 2350"/>
              <a:gd name="T13" fmla="*/ 1104 h 2350"/>
              <a:gd name="T14" fmla="*/ 1023 w 2350"/>
              <a:gd name="T15" fmla="*/ 537 h 2350"/>
              <a:gd name="T16" fmla="*/ 883 w 2350"/>
              <a:gd name="T17" fmla="*/ 537 h 2350"/>
              <a:gd name="T18" fmla="*/ 883 w 2350"/>
              <a:gd name="T19" fmla="*/ 679 h 2350"/>
              <a:gd name="T20" fmla="*/ 0 w 2350"/>
              <a:gd name="T21" fmla="*/ 1175 h 2350"/>
              <a:gd name="T22" fmla="*/ 1175 w 2350"/>
              <a:gd name="T23" fmla="*/ 2350 h 2350"/>
              <a:gd name="T24" fmla="*/ 2350 w 2350"/>
              <a:gd name="T25" fmla="*/ 1175 h 2350"/>
              <a:gd name="T26" fmla="*/ 1175 w 2350"/>
              <a:gd name="T27" fmla="*/ 0 h 2350"/>
              <a:gd name="T28" fmla="*/ 0 w 2350"/>
              <a:gd name="T29" fmla="*/ 1175 h 2350"/>
              <a:gd name="T30" fmla="*/ 2198 w 2350"/>
              <a:gd name="T31" fmla="*/ 1175 h 2350"/>
              <a:gd name="T32" fmla="*/ 1175 w 2350"/>
              <a:gd name="T33" fmla="*/ 2198 h 2350"/>
              <a:gd name="T34" fmla="*/ 152 w 2350"/>
              <a:gd name="T35" fmla="*/ 1175 h 2350"/>
              <a:gd name="T36" fmla="*/ 1175 w 2350"/>
              <a:gd name="T37" fmla="*/ 152 h 2350"/>
              <a:gd name="T38" fmla="*/ 2198 w 2350"/>
              <a:gd name="T39" fmla="*/ 1175 h 23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350" h="2350">
                <a:moveTo>
                  <a:pt x="883" y="679"/>
                </a:moveTo>
                <a:cubicBezTo>
                  <a:pt x="1338" y="1175"/>
                  <a:pt x="1338" y="1175"/>
                  <a:pt x="1338" y="1175"/>
                </a:cubicBezTo>
                <a:cubicBezTo>
                  <a:pt x="883" y="1671"/>
                  <a:pt x="883" y="1671"/>
                  <a:pt x="883" y="1671"/>
                </a:cubicBezTo>
                <a:cubicBezTo>
                  <a:pt x="844" y="1710"/>
                  <a:pt x="844" y="1774"/>
                  <a:pt x="883" y="1813"/>
                </a:cubicBezTo>
                <a:cubicBezTo>
                  <a:pt x="922" y="1852"/>
                  <a:pt x="985" y="1852"/>
                  <a:pt x="1023" y="1813"/>
                </a:cubicBezTo>
                <a:cubicBezTo>
                  <a:pt x="1579" y="1246"/>
                  <a:pt x="1579" y="1246"/>
                  <a:pt x="1579" y="1246"/>
                </a:cubicBezTo>
                <a:cubicBezTo>
                  <a:pt x="1618" y="1207"/>
                  <a:pt x="1618" y="1143"/>
                  <a:pt x="1579" y="1104"/>
                </a:cubicBezTo>
                <a:cubicBezTo>
                  <a:pt x="1023" y="537"/>
                  <a:pt x="1023" y="537"/>
                  <a:pt x="1023" y="537"/>
                </a:cubicBezTo>
                <a:cubicBezTo>
                  <a:pt x="985" y="498"/>
                  <a:pt x="922" y="498"/>
                  <a:pt x="883" y="537"/>
                </a:cubicBezTo>
                <a:cubicBezTo>
                  <a:pt x="844" y="576"/>
                  <a:pt x="844" y="640"/>
                  <a:pt x="883" y="679"/>
                </a:cubicBezTo>
                <a:close/>
                <a:moveTo>
                  <a:pt x="0" y="1175"/>
                </a:moveTo>
                <a:cubicBezTo>
                  <a:pt x="0" y="1824"/>
                  <a:pt x="526" y="2350"/>
                  <a:pt x="1175" y="2350"/>
                </a:cubicBezTo>
                <a:cubicBezTo>
                  <a:pt x="1824" y="2350"/>
                  <a:pt x="2350" y="1824"/>
                  <a:pt x="2350" y="1175"/>
                </a:cubicBezTo>
                <a:cubicBezTo>
                  <a:pt x="2350" y="526"/>
                  <a:pt x="1824" y="0"/>
                  <a:pt x="1175" y="0"/>
                </a:cubicBezTo>
                <a:cubicBezTo>
                  <a:pt x="526" y="0"/>
                  <a:pt x="0" y="526"/>
                  <a:pt x="0" y="1175"/>
                </a:cubicBezTo>
                <a:close/>
                <a:moveTo>
                  <a:pt x="2198" y="1175"/>
                </a:moveTo>
                <a:cubicBezTo>
                  <a:pt x="2198" y="1740"/>
                  <a:pt x="1740" y="2198"/>
                  <a:pt x="1175" y="2198"/>
                </a:cubicBezTo>
                <a:cubicBezTo>
                  <a:pt x="610" y="2198"/>
                  <a:pt x="152" y="1740"/>
                  <a:pt x="152" y="1175"/>
                </a:cubicBezTo>
                <a:cubicBezTo>
                  <a:pt x="152" y="610"/>
                  <a:pt x="610" y="152"/>
                  <a:pt x="1175" y="152"/>
                </a:cubicBezTo>
                <a:cubicBezTo>
                  <a:pt x="1740" y="152"/>
                  <a:pt x="2198" y="610"/>
                  <a:pt x="2198" y="1175"/>
                </a:cubicBezTo>
                <a:close/>
              </a:path>
            </a:pathLst>
          </a:custGeom>
          <a:solidFill>
            <a:schemeClr val="bg1">
              <a:lumMod val="75000"/>
            </a:schemeClr>
          </a:solidFill>
          <a:ln>
            <a:noFill/>
          </a:ln>
        </p:spPr>
        <p:txBody>
          <a:bodyPr vert="horz" wrap="square" lIns="99060" tIns="49530" rIns="99060" bIns="49530" numCol="1" anchor="t" anchorCtr="0" compatLnSpc="1">
            <a:prstTxWarp prst="textNoShape">
              <a:avLst/>
            </a:prstTxWarp>
          </a:bodyPr>
          <a:lstStyle/>
          <a:p>
            <a:endParaRPr lang="en-US" sz="1716"/>
          </a:p>
        </p:txBody>
      </p:sp>
      <p:sp>
        <p:nvSpPr>
          <p:cNvPr id="19" name="Freeform 5">
            <a:hlinkClick r:id="" action="ppaction://hlinkshowjump?jump=previousslide"/>
            <a:extLst>
              <a:ext uri="{FF2B5EF4-FFF2-40B4-BE49-F238E27FC236}">
                <a16:creationId xmlns:a16="http://schemas.microsoft.com/office/drawing/2014/main" id="{FFE7FB72-67FA-C447-A754-5DF4182E8D6D}"/>
              </a:ext>
            </a:extLst>
          </p:cNvPr>
          <p:cNvSpPr>
            <a:spLocks noEditPoints="1"/>
          </p:cNvSpPr>
          <p:nvPr userDrawn="1"/>
        </p:nvSpPr>
        <p:spPr bwMode="auto">
          <a:xfrm>
            <a:off x="8244103" y="6320795"/>
            <a:ext cx="164592" cy="164592"/>
          </a:xfrm>
          <a:custGeom>
            <a:avLst/>
            <a:gdLst>
              <a:gd name="T0" fmla="*/ 1467 w 2350"/>
              <a:gd name="T1" fmla="*/ 1671 h 2350"/>
              <a:gd name="T2" fmla="*/ 1012 w 2350"/>
              <a:gd name="T3" fmla="*/ 1175 h 2350"/>
              <a:gd name="T4" fmla="*/ 1467 w 2350"/>
              <a:gd name="T5" fmla="*/ 679 h 2350"/>
              <a:gd name="T6" fmla="*/ 1467 w 2350"/>
              <a:gd name="T7" fmla="*/ 537 h 2350"/>
              <a:gd name="T8" fmla="*/ 1327 w 2350"/>
              <a:gd name="T9" fmla="*/ 537 h 2350"/>
              <a:gd name="T10" fmla="*/ 771 w 2350"/>
              <a:gd name="T11" fmla="*/ 1104 h 2350"/>
              <a:gd name="T12" fmla="*/ 771 w 2350"/>
              <a:gd name="T13" fmla="*/ 1246 h 2350"/>
              <a:gd name="T14" fmla="*/ 1327 w 2350"/>
              <a:gd name="T15" fmla="*/ 1813 h 2350"/>
              <a:gd name="T16" fmla="*/ 1467 w 2350"/>
              <a:gd name="T17" fmla="*/ 1813 h 2350"/>
              <a:gd name="T18" fmla="*/ 1467 w 2350"/>
              <a:gd name="T19" fmla="*/ 1671 h 2350"/>
              <a:gd name="T20" fmla="*/ 2350 w 2350"/>
              <a:gd name="T21" fmla="*/ 1175 h 2350"/>
              <a:gd name="T22" fmla="*/ 1175 w 2350"/>
              <a:gd name="T23" fmla="*/ 0 h 2350"/>
              <a:gd name="T24" fmla="*/ 0 w 2350"/>
              <a:gd name="T25" fmla="*/ 1175 h 2350"/>
              <a:gd name="T26" fmla="*/ 1175 w 2350"/>
              <a:gd name="T27" fmla="*/ 2350 h 2350"/>
              <a:gd name="T28" fmla="*/ 2350 w 2350"/>
              <a:gd name="T29" fmla="*/ 1175 h 2350"/>
              <a:gd name="T30" fmla="*/ 152 w 2350"/>
              <a:gd name="T31" fmla="*/ 1175 h 2350"/>
              <a:gd name="T32" fmla="*/ 1175 w 2350"/>
              <a:gd name="T33" fmla="*/ 152 h 2350"/>
              <a:gd name="T34" fmla="*/ 2198 w 2350"/>
              <a:gd name="T35" fmla="*/ 1175 h 2350"/>
              <a:gd name="T36" fmla="*/ 1175 w 2350"/>
              <a:gd name="T37" fmla="*/ 2198 h 2350"/>
              <a:gd name="T38" fmla="*/ 152 w 2350"/>
              <a:gd name="T39" fmla="*/ 1175 h 23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350" h="2350">
                <a:moveTo>
                  <a:pt x="1467" y="1671"/>
                </a:moveTo>
                <a:cubicBezTo>
                  <a:pt x="1012" y="1175"/>
                  <a:pt x="1012" y="1175"/>
                  <a:pt x="1012" y="1175"/>
                </a:cubicBezTo>
                <a:cubicBezTo>
                  <a:pt x="1467" y="679"/>
                  <a:pt x="1467" y="679"/>
                  <a:pt x="1467" y="679"/>
                </a:cubicBezTo>
                <a:cubicBezTo>
                  <a:pt x="1506" y="640"/>
                  <a:pt x="1506" y="576"/>
                  <a:pt x="1467" y="537"/>
                </a:cubicBezTo>
                <a:cubicBezTo>
                  <a:pt x="1428" y="498"/>
                  <a:pt x="1365" y="498"/>
                  <a:pt x="1327" y="537"/>
                </a:cubicBezTo>
                <a:cubicBezTo>
                  <a:pt x="771" y="1104"/>
                  <a:pt x="771" y="1104"/>
                  <a:pt x="771" y="1104"/>
                </a:cubicBezTo>
                <a:cubicBezTo>
                  <a:pt x="732" y="1143"/>
                  <a:pt x="732" y="1207"/>
                  <a:pt x="771" y="1246"/>
                </a:cubicBezTo>
                <a:cubicBezTo>
                  <a:pt x="1327" y="1813"/>
                  <a:pt x="1327" y="1813"/>
                  <a:pt x="1327" y="1813"/>
                </a:cubicBezTo>
                <a:cubicBezTo>
                  <a:pt x="1365" y="1852"/>
                  <a:pt x="1428" y="1852"/>
                  <a:pt x="1467" y="1813"/>
                </a:cubicBezTo>
                <a:cubicBezTo>
                  <a:pt x="1506" y="1774"/>
                  <a:pt x="1506" y="1710"/>
                  <a:pt x="1467" y="1671"/>
                </a:cubicBezTo>
                <a:close/>
                <a:moveTo>
                  <a:pt x="2350" y="1175"/>
                </a:moveTo>
                <a:cubicBezTo>
                  <a:pt x="2350" y="526"/>
                  <a:pt x="1824" y="0"/>
                  <a:pt x="1175" y="0"/>
                </a:cubicBezTo>
                <a:cubicBezTo>
                  <a:pt x="526" y="0"/>
                  <a:pt x="0" y="526"/>
                  <a:pt x="0" y="1175"/>
                </a:cubicBezTo>
                <a:cubicBezTo>
                  <a:pt x="0" y="1824"/>
                  <a:pt x="526" y="2350"/>
                  <a:pt x="1175" y="2350"/>
                </a:cubicBezTo>
                <a:cubicBezTo>
                  <a:pt x="1824" y="2350"/>
                  <a:pt x="2350" y="1824"/>
                  <a:pt x="2350" y="1175"/>
                </a:cubicBezTo>
                <a:close/>
                <a:moveTo>
                  <a:pt x="152" y="1175"/>
                </a:moveTo>
                <a:cubicBezTo>
                  <a:pt x="152" y="610"/>
                  <a:pt x="610" y="152"/>
                  <a:pt x="1175" y="152"/>
                </a:cubicBezTo>
                <a:cubicBezTo>
                  <a:pt x="1740" y="152"/>
                  <a:pt x="2198" y="610"/>
                  <a:pt x="2198" y="1175"/>
                </a:cubicBezTo>
                <a:cubicBezTo>
                  <a:pt x="2198" y="1740"/>
                  <a:pt x="1740" y="2198"/>
                  <a:pt x="1175" y="2198"/>
                </a:cubicBezTo>
                <a:cubicBezTo>
                  <a:pt x="610" y="2198"/>
                  <a:pt x="152" y="1740"/>
                  <a:pt x="152" y="1175"/>
                </a:cubicBezTo>
                <a:close/>
              </a:path>
            </a:pathLst>
          </a:custGeom>
          <a:solidFill>
            <a:schemeClr val="bg1">
              <a:lumMod val="75000"/>
            </a:schemeClr>
          </a:solidFill>
          <a:ln>
            <a:noFill/>
          </a:ln>
        </p:spPr>
        <p:txBody>
          <a:bodyPr vert="horz" wrap="square" lIns="99060" tIns="49530" rIns="99060" bIns="49530" numCol="1" anchor="t" anchorCtr="0" compatLnSpc="1">
            <a:prstTxWarp prst="textNoShape">
              <a:avLst/>
            </a:prstTxWarp>
          </a:bodyPr>
          <a:lstStyle/>
          <a:p>
            <a:endParaRPr lang="en-US" sz="1716"/>
          </a:p>
        </p:txBody>
      </p:sp>
    </p:spTree>
    <p:custDataLst>
      <p:tags r:id="rId1"/>
    </p:custDataLst>
    <p:extLst>
      <p:ext uri="{BB962C8B-B14F-4D97-AF65-F5344CB8AC3E}">
        <p14:creationId xmlns:p14="http://schemas.microsoft.com/office/powerpoint/2010/main" val="1295242203"/>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3">
                                            <p:txEl>
                                              <p:pRg st="0" end="0"/>
                                            </p:txEl>
                                          </p:spTgt>
                                        </p:tgtEl>
                                        <p:attrNameLst>
                                          <p:attrName>style.visibility</p:attrName>
                                        </p:attrNameLst>
                                      </p:cBhvr>
                                      <p:to>
                                        <p:strVal val="visible"/>
                                      </p:to>
                                    </p:set>
                                    <p:animEffect transition="in" filter="fade">
                                      <p:cBhvr>
                                        <p:cTn id="7" dur="500"/>
                                        <p:tgtEl>
                                          <p:spTgt spid="13">
                                            <p:txEl>
                                              <p:pRg st="0" end="0"/>
                                            </p:txEl>
                                          </p:spTgt>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14">
                                            <p:txEl>
                                              <p:pRg st="0" end="0"/>
                                            </p:txEl>
                                          </p:spTgt>
                                        </p:tgtEl>
                                        <p:attrNameLst>
                                          <p:attrName>style.visibility</p:attrName>
                                        </p:attrNameLst>
                                      </p:cBhvr>
                                      <p:to>
                                        <p:strVal val="visible"/>
                                      </p:to>
                                    </p:set>
                                    <p:animEffect transition="in" filter="fade">
                                      <p:cBhvr>
                                        <p:cTn id="11" dur="500"/>
                                        <p:tgtEl>
                                          <p:spTgt spid="1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build="p">
        <p:tmplLst>
          <p:tmpl lvl="1">
            <p:tnLst>
              <p:par>
                <p:cTn presetID="10" presetClass="entr" presetSubtype="0" fill="hold" nodeType="afterEffect">
                  <p:stCondLst>
                    <p:cond delay="0"/>
                  </p:stCondLst>
                  <p:childTnLst>
                    <p:set>
                      <p:cBhvr>
                        <p:cTn dur="1" fill="hold">
                          <p:stCondLst>
                            <p:cond delay="0"/>
                          </p:stCondLst>
                        </p:cTn>
                        <p:tgtEl>
                          <p:spTgt spid="13"/>
                        </p:tgtEl>
                        <p:attrNameLst>
                          <p:attrName>style.visibility</p:attrName>
                        </p:attrNameLst>
                      </p:cBhvr>
                      <p:to>
                        <p:strVal val="visible"/>
                      </p:to>
                    </p:set>
                    <p:animEffect transition="in" filter="fade">
                      <p:cBhvr>
                        <p:cTn dur="500"/>
                        <p:tgtEl>
                          <p:spTgt spid="13"/>
                        </p:tgtEl>
                      </p:cBhvr>
                    </p:animEffect>
                  </p:childTnLst>
                </p:cTn>
              </p:par>
            </p:tnLst>
          </p:tmpl>
        </p:tmplLst>
      </p:bldP>
      <p:bldP spid="14" grpId="0" build="p">
        <p:tmplLst>
          <p:tmpl lvl="1">
            <p:tnLst>
              <p:par>
                <p:cTn presetID="10" presetClass="entr" presetSubtype="0" fill="hold" nodeType="afterEffect">
                  <p:stCondLst>
                    <p:cond delay="0"/>
                  </p:stCondLst>
                  <p:childTnLst>
                    <p:set>
                      <p:cBhvr>
                        <p:cTn dur="1" fill="hold">
                          <p:stCondLst>
                            <p:cond delay="0"/>
                          </p:stCondLst>
                        </p:cTn>
                        <p:tgtEl>
                          <p:spTgt spid="14"/>
                        </p:tgtEl>
                        <p:attrNameLst>
                          <p:attrName>style.visibility</p:attrName>
                        </p:attrNameLst>
                      </p:cBhvr>
                      <p:to>
                        <p:strVal val="visible"/>
                      </p:to>
                    </p:set>
                    <p:animEffect transition="in" filter="fade">
                      <p:cBhvr>
                        <p:cTn dur="500"/>
                        <p:tgtEl>
                          <p:spTgt spid="14"/>
                        </p:tgtEl>
                      </p:cBhvr>
                    </p:animEffect>
                  </p:childTnLst>
                </p:cTn>
              </p:par>
            </p:tnLst>
          </p:tmpl>
        </p:tmplLst>
      </p:bldP>
    </p:bldLst>
  </p:timing>
</p:sldLayout>
</file>

<file path=ppt/slideMasters/_rels/slideMaster1.xml.rels><?xml version="1.0" encoding="UTF-8" standalone="yes"?>
<Relationships xmlns="http://schemas.openxmlformats.org/package/2006/relationships"><Relationship Id="rId8" Type="http://schemas.openxmlformats.org/officeDocument/2006/relationships/tags" Target="../tags/tag2.xml"/><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F3BD9400-FAE6-E747-88CE-CBDBB84503B5}"/>
              </a:ext>
            </a:extLst>
          </p:cNvPr>
          <p:cNvPicPr>
            <a:picLocks noChangeAspect="1"/>
          </p:cNvPicPr>
          <p:nvPr userDrawn="1"/>
        </p:nvPicPr>
        <p:blipFill>
          <a:blip r:embed="rId9" cstate="print">
            <a:extLst>
              <a:ext uri="{28A0092B-C50C-407E-A947-70E740481C1C}">
                <a14:useLocalDpi xmlns:a14="http://schemas.microsoft.com/office/drawing/2010/main" val="0"/>
              </a:ext>
            </a:extLst>
          </a:blip>
          <a:stretch>
            <a:fillRect/>
          </a:stretch>
        </p:blipFill>
        <p:spPr>
          <a:xfrm>
            <a:off x="0" y="16488"/>
            <a:ext cx="9144000" cy="1092200"/>
          </a:xfrm>
          <a:prstGeom prst="rect">
            <a:avLst/>
          </a:prstGeom>
        </p:spPr>
      </p:pic>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764DE79-268F-4C1A-8933-263129D2AF90}" type="datetimeFigureOut">
              <a:rPr lang="en-US" dirty="0"/>
              <a:t>5/20/2025</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8F63A3B-78C7-47BE-AE5E-E10140E04643}" type="slidenum">
              <a:rPr lang="en-US" dirty="0"/>
              <a:t>‹#›</a:t>
            </a:fld>
            <a:endParaRPr lang="en-US"/>
          </a:p>
        </p:txBody>
      </p:sp>
      <p:pic>
        <p:nvPicPr>
          <p:cNvPr id="7" name="Picture 6" descr="A picture containing text&#10;&#10;Description automatically generated">
            <a:extLst>
              <a:ext uri="{FF2B5EF4-FFF2-40B4-BE49-F238E27FC236}">
                <a16:creationId xmlns:a16="http://schemas.microsoft.com/office/drawing/2014/main" id="{06CAFE60-D00A-4AA8-B1DE-6BF598A51777}"/>
              </a:ext>
            </a:extLst>
          </p:cNvPr>
          <p:cNvPicPr>
            <a:picLocks noChangeAspect="1"/>
          </p:cNvPicPr>
          <p:nvPr userDrawn="1"/>
        </p:nvPicPr>
        <p:blipFill>
          <a:blip r:embed="rId10" cstate="print">
            <a:extLst>
              <a:ext uri="{28A0092B-C50C-407E-A947-70E740481C1C}">
                <a14:useLocalDpi xmlns:a14="http://schemas.microsoft.com/office/drawing/2010/main" val="0"/>
              </a:ext>
            </a:extLst>
          </a:blip>
          <a:stretch>
            <a:fillRect/>
          </a:stretch>
        </p:blipFill>
        <p:spPr>
          <a:xfrm>
            <a:off x="7018982" y="277038"/>
            <a:ext cx="1582632" cy="899813"/>
          </a:xfrm>
          <a:prstGeom prst="rect">
            <a:avLst/>
          </a:prstGeom>
        </p:spPr>
      </p:pic>
    </p:spTree>
    <p:custDataLst>
      <p:tags r:id="rId8"/>
    </p:custDataLst>
    <p:extLst>
      <p:ext uri="{BB962C8B-B14F-4D97-AF65-F5344CB8AC3E}">
        <p14:creationId xmlns:p14="http://schemas.microsoft.com/office/powerpoint/2010/main" val="1904727546"/>
      </p:ext>
    </p:extLst>
  </p:cSld>
  <p:clrMap bg1="lt1" tx1="dk1" bg2="lt2" tx2="dk2" accent1="accent1" accent2="accent2" accent3="accent3" accent4="accent4" accent5="accent5" accent6="accent6" hlink="hlink" folHlink="folHlink"/>
  <p:sldLayoutIdLst>
    <p:sldLayoutId id="2147483701" r:id="rId1"/>
    <p:sldLayoutId id="2147483711" r:id="rId2"/>
    <p:sldLayoutId id="2147483673" r:id="rId3"/>
    <p:sldLayoutId id="2147483690" r:id="rId4"/>
    <p:sldLayoutId id="2147483691" r:id="rId5"/>
    <p:sldLayoutId id="2147483688" r:id="rId6"/>
  </p:sldLayoutIdLst>
  <p:transition spd="slow">
    <p:fade/>
  </p:transition>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xml"/><Relationship Id="rId1" Type="http://schemas.openxmlformats.org/officeDocument/2006/relationships/tags" Target="../tags/tag9.xml"/><Relationship Id="rId6" Type="http://schemas.openxmlformats.org/officeDocument/2006/relationships/image" Target="../media/image5.jpeg"/><Relationship Id="rId5" Type="http://schemas.openxmlformats.org/officeDocument/2006/relationships/image" Target="../media/image4.pn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27.jpeg"/></Relationships>
</file>

<file path=ppt/slides/_rels/slide11.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image" Target="../media/image28.jpeg"/><Relationship Id="rId1" Type="http://schemas.openxmlformats.org/officeDocument/2006/relationships/slideLayout" Target="../slideLayouts/slideLayout2.xml"/><Relationship Id="rId6" Type="http://schemas.openxmlformats.org/officeDocument/2006/relationships/image" Target="../media/image32.jpeg"/><Relationship Id="rId5" Type="http://schemas.openxmlformats.org/officeDocument/2006/relationships/image" Target="../media/image31.jpeg"/><Relationship Id="rId4" Type="http://schemas.openxmlformats.org/officeDocument/2006/relationships/image" Target="../media/image30.tiff"/></Relationships>
</file>

<file path=ppt/slides/_rels/slide12.xml.rels><?xml version="1.0" encoding="UTF-8" standalone="yes"?>
<Relationships xmlns="http://schemas.openxmlformats.org/package/2006/relationships"><Relationship Id="rId3" Type="http://schemas.openxmlformats.org/officeDocument/2006/relationships/hyperlink" Target="mailto:emilyperks@mantracon.org" TargetMode="External"/><Relationship Id="rId7" Type="http://schemas.openxmlformats.org/officeDocument/2006/relationships/hyperlink" Target="mailto:jfoil@niu.edu" TargetMode="External"/><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hyperlink" Target="mailto:jtjohns@ilstu.edu" TargetMode="External"/><Relationship Id="rId5" Type="http://schemas.openxmlformats.org/officeDocument/2006/relationships/hyperlink" Target="mailto:ncarlson@niu.edu" TargetMode="External"/><Relationship Id="rId4" Type="http://schemas.openxmlformats.org/officeDocument/2006/relationships/hyperlink" Target="mailto:abbyrussell@mantracon.org"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7.jpeg"/></Relationships>
</file>

<file path=ppt/slides/_rels/slide3.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9.jpeg"/></Relationships>
</file>

<file path=ppt/slides/_rels/slide4.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image" Target="../media/image10.png"/><Relationship Id="rId7" Type="http://schemas.openxmlformats.org/officeDocument/2006/relationships/image" Target="../media/image14.pn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13.png"/><Relationship Id="rId11" Type="http://schemas.openxmlformats.org/officeDocument/2006/relationships/image" Target="../media/image18.jpg"/><Relationship Id="rId5" Type="http://schemas.openxmlformats.org/officeDocument/2006/relationships/image" Target="../media/image12.png"/><Relationship Id="rId10" Type="http://schemas.openxmlformats.org/officeDocument/2006/relationships/image" Target="../media/image17.png"/><Relationship Id="rId4" Type="http://schemas.openxmlformats.org/officeDocument/2006/relationships/image" Target="../media/image11.png"/><Relationship Id="rId9" Type="http://schemas.openxmlformats.org/officeDocument/2006/relationships/image" Target="../media/image16.png"/></Relationships>
</file>

<file path=ppt/slides/_rels/slide5.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2.jpg"/><Relationship Id="rId1" Type="http://schemas.openxmlformats.org/officeDocument/2006/relationships/slideLayout" Target="../slideLayouts/slideLayout2.xml"/><Relationship Id="rId5" Type="http://schemas.openxmlformats.org/officeDocument/2006/relationships/image" Target="../media/image25.jpeg"/><Relationship Id="rId4" Type="http://schemas.openxmlformats.org/officeDocument/2006/relationships/image" Target="../media/image24.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A picture containing table, drawing&#10;&#10;Description automatically generated">
            <a:extLst>
              <a:ext uri="{FF2B5EF4-FFF2-40B4-BE49-F238E27FC236}">
                <a16:creationId xmlns:a16="http://schemas.microsoft.com/office/drawing/2014/main" id="{667428FB-72DF-A44E-9063-A722D2782F4D}"/>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58659" y="220718"/>
            <a:ext cx="9144000" cy="6858000"/>
          </a:xfrm>
          <a:prstGeom prst="rect">
            <a:avLst/>
          </a:prstGeom>
        </p:spPr>
      </p:pic>
      <p:sp>
        <p:nvSpPr>
          <p:cNvPr id="5" name="Rectangle 4"/>
          <p:cNvSpPr/>
          <p:nvPr/>
        </p:nvSpPr>
        <p:spPr>
          <a:xfrm>
            <a:off x="0" y="5179869"/>
            <a:ext cx="9144000" cy="60331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 name="Straight Connector 3"/>
          <p:cNvCxnSpPr/>
          <p:nvPr/>
        </p:nvCxnSpPr>
        <p:spPr>
          <a:xfrm>
            <a:off x="2712048" y="2992834"/>
            <a:ext cx="914400"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sp>
        <p:nvSpPr>
          <p:cNvPr id="17" name="TextBox 16">
            <a:extLst>
              <a:ext uri="{FF2B5EF4-FFF2-40B4-BE49-F238E27FC236}">
                <a16:creationId xmlns:a16="http://schemas.microsoft.com/office/drawing/2014/main" id="{4341AC5E-DDCB-DD4F-BC81-E1385780537E}"/>
              </a:ext>
            </a:extLst>
          </p:cNvPr>
          <p:cNvSpPr txBox="1"/>
          <p:nvPr/>
        </p:nvSpPr>
        <p:spPr>
          <a:xfrm>
            <a:off x="367121" y="1228241"/>
            <a:ext cx="8618220" cy="850874"/>
          </a:xfrm>
          <a:prstGeom prst="rect">
            <a:avLst/>
          </a:prstGeom>
          <a:noFill/>
        </p:spPr>
        <p:txBody>
          <a:bodyPr wrap="square" lIns="0" tIns="0" rIns="0" bIns="0" rtlCol="0">
            <a:spAutoFit/>
          </a:bodyPr>
          <a:lstStyle/>
          <a:p>
            <a:pPr algn="ctr">
              <a:lnSpc>
                <a:spcPts val="3467"/>
              </a:lnSpc>
            </a:pPr>
            <a:r>
              <a:rPr lang="en-US" sz="3467" b="1" cap="all" spc="54" dirty="0">
                <a:solidFill>
                  <a:schemeClr val="tx2"/>
                </a:solidFill>
                <a:latin typeface="Futura Std Heavy" panose="020B0502020204020303" pitchFamily="34" charset="77"/>
              </a:rPr>
              <a:t>Regional showcase: LWIA #25</a:t>
            </a:r>
          </a:p>
          <a:p>
            <a:pPr algn="ctr">
              <a:lnSpc>
                <a:spcPts val="3467"/>
              </a:lnSpc>
            </a:pPr>
            <a:r>
              <a:rPr lang="en-US" sz="2000" b="1" cap="all" spc="54" dirty="0">
                <a:solidFill>
                  <a:schemeClr val="accent3"/>
                </a:solidFill>
                <a:latin typeface="Futura Std Heavy" panose="020B0502020204020303" pitchFamily="34" charset="77"/>
              </a:rPr>
              <a:t>May 20, 2025</a:t>
            </a:r>
          </a:p>
        </p:txBody>
      </p:sp>
      <p:pic>
        <p:nvPicPr>
          <p:cNvPr id="3" name="Picture 2" descr="A picture containing text&#10;&#10;Description automatically generated">
            <a:extLst>
              <a:ext uri="{FF2B5EF4-FFF2-40B4-BE49-F238E27FC236}">
                <a16:creationId xmlns:a16="http://schemas.microsoft.com/office/drawing/2014/main" id="{A08B0CB6-22BE-4074-BEB1-559449EC45BA}"/>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006480" y="2125639"/>
            <a:ext cx="5131039" cy="2917280"/>
          </a:xfrm>
          <a:prstGeom prst="rect">
            <a:avLst/>
          </a:prstGeom>
        </p:spPr>
      </p:pic>
      <p:pic>
        <p:nvPicPr>
          <p:cNvPr id="15" name="Picture 2">
            <a:extLst>
              <a:ext uri="{FF2B5EF4-FFF2-40B4-BE49-F238E27FC236}">
                <a16:creationId xmlns:a16="http://schemas.microsoft.com/office/drawing/2014/main" id="{0AF5CA38-B7A6-4AEC-A65D-BA7A7858FBAE}"/>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695219" y="5356796"/>
            <a:ext cx="2184643" cy="6187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Box 1">
            <a:extLst>
              <a:ext uri="{FF2B5EF4-FFF2-40B4-BE49-F238E27FC236}">
                <a16:creationId xmlns:a16="http://schemas.microsoft.com/office/drawing/2014/main" id="{109E57C7-AFBC-F142-DBF6-7BE6E93206D1}"/>
              </a:ext>
            </a:extLst>
          </p:cNvPr>
          <p:cNvSpPr txBox="1"/>
          <p:nvPr/>
        </p:nvSpPr>
        <p:spPr>
          <a:xfrm>
            <a:off x="367121" y="5405338"/>
            <a:ext cx="6376153" cy="402033"/>
          </a:xfrm>
          <a:prstGeom prst="rect">
            <a:avLst/>
          </a:prstGeom>
          <a:noFill/>
        </p:spPr>
        <p:txBody>
          <a:bodyPr wrap="square" lIns="0" tIns="0" rIns="0" bIns="0" rtlCol="0">
            <a:spAutoFit/>
          </a:bodyPr>
          <a:lstStyle/>
          <a:p>
            <a:pPr>
              <a:lnSpc>
                <a:spcPts val="3467"/>
              </a:lnSpc>
            </a:pPr>
            <a:r>
              <a:rPr lang="en-US" sz="1800" b="1" cap="all" spc="54" dirty="0">
                <a:solidFill>
                  <a:schemeClr val="tx2"/>
                </a:solidFill>
                <a:latin typeface="Futura Std Heavy" panose="020B0502020204020303" pitchFamily="34" charset="77"/>
              </a:rPr>
              <a:t>Apprenticeship specialist </a:t>
            </a:r>
            <a:r>
              <a:rPr lang="en-US" sz="1800" b="1" cap="all" spc="54" dirty="0">
                <a:solidFill>
                  <a:schemeClr val="accent3"/>
                </a:solidFill>
                <a:latin typeface="Futura Std Heavy" panose="020B0502020204020303" pitchFamily="34" charset="77"/>
              </a:rPr>
              <a:t>|</a:t>
            </a:r>
            <a:r>
              <a:rPr lang="en-US" sz="1800" b="1" cap="all" spc="54" dirty="0">
                <a:solidFill>
                  <a:schemeClr val="tx2"/>
                </a:solidFill>
                <a:latin typeface="Futura Std Heavy" panose="020B0502020204020303" pitchFamily="34" charset="77"/>
              </a:rPr>
              <a:t> Man-</a:t>
            </a:r>
            <a:r>
              <a:rPr lang="en-US" sz="1800" b="1" cap="all" spc="54" dirty="0" err="1">
                <a:solidFill>
                  <a:schemeClr val="tx2"/>
                </a:solidFill>
                <a:latin typeface="Futura Std Heavy" panose="020B0502020204020303" pitchFamily="34" charset="77"/>
              </a:rPr>
              <a:t>tra</a:t>
            </a:r>
            <a:r>
              <a:rPr lang="en-US" sz="1800" b="1" cap="all" spc="54" dirty="0">
                <a:solidFill>
                  <a:schemeClr val="tx2"/>
                </a:solidFill>
                <a:latin typeface="Futura Std Heavy" panose="020B0502020204020303" pitchFamily="34" charset="77"/>
              </a:rPr>
              <a:t>-con</a:t>
            </a:r>
          </a:p>
        </p:txBody>
      </p:sp>
    </p:spTree>
    <p:custDataLst>
      <p:tags r:id="rId1"/>
    </p:custDataLst>
    <p:extLst>
      <p:ext uri="{BB962C8B-B14F-4D97-AF65-F5344CB8AC3E}">
        <p14:creationId xmlns:p14="http://schemas.microsoft.com/office/powerpoint/2010/main" val="11404373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childTnLst>
                          </p:cTn>
                        </p:par>
                        <p:par>
                          <p:cTn id="10" fill="hold">
                            <p:stCondLst>
                              <p:cond delay="500"/>
                            </p:stCondLst>
                            <p:childTnLst>
                              <p:par>
                                <p:cTn id="11" presetID="2" presetClass="entr" presetSubtype="4" fill="hold" grpId="0" nodeType="afterEffect" nodePh="1">
                                  <p:stCondLst>
                                    <p:cond delay="0"/>
                                  </p:stCondLst>
                                  <p:endCondLst>
                                    <p:cond evt="begin" delay="0">
                                      <p:tn val="11"/>
                                    </p:cond>
                                  </p:endCondLst>
                                  <p:childTnLst>
                                    <p:set>
                                      <p:cBhvr>
                                        <p:cTn id="12" dur="1" fill="hold">
                                          <p:stCondLst>
                                            <p:cond delay="0"/>
                                          </p:stCondLst>
                                        </p:cTn>
                                        <p:tgtEl>
                                          <p:spTgt spid="5"/>
                                        </p:tgtEl>
                                        <p:attrNameLst>
                                          <p:attrName>style.visibility</p:attrName>
                                        </p:attrNameLst>
                                      </p:cBhvr>
                                      <p:to>
                                        <p:strVal val="visible"/>
                                      </p:to>
                                    </p:set>
                                    <p:anim calcmode="lin" valueType="num">
                                      <p:cBhvr additive="base">
                                        <p:cTn id="13" dur="500" fill="hold"/>
                                        <p:tgtEl>
                                          <p:spTgt spid="5"/>
                                        </p:tgtEl>
                                        <p:attrNameLst>
                                          <p:attrName>ppt_x</p:attrName>
                                        </p:attrNameLst>
                                      </p:cBhvr>
                                      <p:tavLst>
                                        <p:tav tm="0">
                                          <p:val>
                                            <p:strVal val="#ppt_x"/>
                                          </p:val>
                                        </p:tav>
                                        <p:tav tm="100000">
                                          <p:val>
                                            <p:strVal val="#ppt_x"/>
                                          </p:val>
                                        </p:tav>
                                      </p:tavLst>
                                    </p:anim>
                                    <p:anim calcmode="lin" valueType="num">
                                      <p:cBhvr additive="base">
                                        <p:cTn id="14"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2">
            <a:extLst>
              <a:ext uri="{FF2B5EF4-FFF2-40B4-BE49-F238E27FC236}">
                <a16:creationId xmlns:a16="http://schemas.microsoft.com/office/drawing/2014/main" id="{BE4579CC-02D4-DBFB-6520-E94A79D54AA3}"/>
              </a:ext>
            </a:extLst>
          </p:cNvPr>
          <p:cNvSpPr>
            <a:spLocks noGrp="1"/>
          </p:cNvSpPr>
          <p:nvPr>
            <p:ph type="body" sz="quarter" idx="11"/>
          </p:nvPr>
        </p:nvSpPr>
        <p:spPr>
          <a:xfrm>
            <a:off x="301014" y="1946535"/>
            <a:ext cx="4586296" cy="3560884"/>
          </a:xfrm>
        </p:spPr>
        <p:txBody>
          <a:bodyPr lIns="0" tIns="0" rIns="0" bIns="0" anchor="t">
            <a:noAutofit/>
          </a:bodyPr>
          <a:lstStyle/>
          <a:p>
            <a:pPr>
              <a:lnSpc>
                <a:spcPct val="100000"/>
              </a:lnSpc>
            </a:pPr>
            <a:r>
              <a:rPr lang="en-US" sz="1600" dirty="0">
                <a:solidFill>
                  <a:schemeClr val="tx1"/>
                </a:solidFill>
                <a:latin typeface="+mn-lt"/>
                <a:cs typeface="Times New Roman" panose="02020603050405020304" pitchFamily="18" charset="0"/>
              </a:rPr>
              <a:t>In July 2024, </a:t>
            </a:r>
            <a:r>
              <a:rPr lang="en-US" sz="1600" b="0" i="0" dirty="0">
                <a:solidFill>
                  <a:schemeClr val="tx1"/>
                </a:solidFill>
                <a:effectLst/>
                <a:latin typeface="+mn-lt"/>
                <a:cs typeface="Times New Roman" panose="02020603050405020304" pitchFamily="18" charset="0"/>
              </a:rPr>
              <a:t>Domarion enrolled in the Apprenticeship Program </a:t>
            </a:r>
            <a:r>
              <a:rPr lang="en-US" sz="1600" dirty="0">
                <a:solidFill>
                  <a:schemeClr val="tx1"/>
                </a:solidFill>
                <a:latin typeface="+mn-lt"/>
                <a:cs typeface="Times New Roman" panose="02020603050405020304" pitchFamily="18" charset="0"/>
              </a:rPr>
              <a:t>with </a:t>
            </a:r>
            <a:r>
              <a:rPr lang="en-US" sz="1600" b="0" i="0" dirty="0">
                <a:solidFill>
                  <a:schemeClr val="tx1"/>
                </a:solidFill>
                <a:effectLst/>
                <a:latin typeface="+mn-lt"/>
                <a:cs typeface="Times New Roman" panose="02020603050405020304" pitchFamily="18" charset="0"/>
              </a:rPr>
              <a:t>D &amp; D Electric, LLC, in Harrisburg, Illinois.</a:t>
            </a:r>
            <a:r>
              <a:rPr lang="en-US" sz="1600" dirty="0">
                <a:solidFill>
                  <a:schemeClr val="tx1"/>
                </a:solidFill>
                <a:latin typeface="+mn-lt"/>
                <a:cs typeface="Times New Roman" panose="02020603050405020304" pitchFamily="18" charset="0"/>
              </a:rPr>
              <a:t/>
            </a:r>
            <a:br>
              <a:rPr lang="en-US" sz="1600" dirty="0">
                <a:solidFill>
                  <a:schemeClr val="tx1"/>
                </a:solidFill>
                <a:latin typeface="+mn-lt"/>
                <a:cs typeface="Times New Roman" panose="02020603050405020304" pitchFamily="18" charset="0"/>
              </a:rPr>
            </a:br>
            <a:r>
              <a:rPr lang="en-US" sz="1000" dirty="0">
                <a:solidFill>
                  <a:schemeClr val="tx1"/>
                </a:solidFill>
                <a:latin typeface="+mn-lt"/>
                <a:cs typeface="Times New Roman" panose="02020603050405020304" pitchFamily="18" charset="0"/>
              </a:rPr>
              <a:t/>
            </a:r>
            <a:br>
              <a:rPr lang="en-US" sz="1000" dirty="0">
                <a:solidFill>
                  <a:schemeClr val="tx1"/>
                </a:solidFill>
                <a:latin typeface="+mn-lt"/>
                <a:cs typeface="Times New Roman" panose="02020603050405020304" pitchFamily="18" charset="0"/>
              </a:rPr>
            </a:br>
            <a:r>
              <a:rPr lang="en-US" sz="1600" b="0" i="0" dirty="0">
                <a:solidFill>
                  <a:schemeClr val="tx1"/>
                </a:solidFill>
                <a:effectLst/>
                <a:latin typeface="+mn-lt"/>
                <a:cs typeface="Times New Roman" panose="02020603050405020304" pitchFamily="18" charset="0"/>
              </a:rPr>
              <a:t>Domarion appreciated the assistance he received, </a:t>
            </a:r>
            <a:br>
              <a:rPr lang="en-US" sz="1600" b="0" i="0" dirty="0">
                <a:solidFill>
                  <a:schemeClr val="tx1"/>
                </a:solidFill>
                <a:effectLst/>
                <a:latin typeface="+mn-lt"/>
                <a:cs typeface="Times New Roman" panose="02020603050405020304" pitchFamily="18" charset="0"/>
              </a:rPr>
            </a:br>
            <a:r>
              <a:rPr lang="en-US" sz="1600" b="0" i="0" dirty="0">
                <a:solidFill>
                  <a:schemeClr val="tx1"/>
                </a:solidFill>
                <a:effectLst/>
                <a:latin typeface="+mn-lt"/>
                <a:cs typeface="Times New Roman" panose="02020603050405020304" pitchFamily="18" charset="0"/>
              </a:rPr>
              <a:t>and has this to say about the Apprenticeship Program, </a:t>
            </a:r>
            <a:r>
              <a:rPr lang="en-US" sz="1600" b="0" i="1" dirty="0">
                <a:solidFill>
                  <a:schemeClr val="tx1"/>
                </a:solidFill>
                <a:effectLst/>
                <a:latin typeface="+mn-lt"/>
                <a:cs typeface="Times New Roman" panose="02020603050405020304" pitchFamily="18" charset="0"/>
              </a:rPr>
              <a:t>"It is a great opportunity. Stick with it and you'll get more job opportunities and won't be so replaceable. Apprenticeship makes you more valuable to your employer.”</a:t>
            </a:r>
          </a:p>
          <a:p>
            <a:pPr>
              <a:lnSpc>
                <a:spcPct val="100000"/>
              </a:lnSpc>
            </a:pPr>
            <a:endParaRPr lang="en-US" sz="1000" dirty="0">
              <a:solidFill>
                <a:schemeClr val="tx1"/>
              </a:solidFill>
              <a:latin typeface="+mn-lt"/>
              <a:cs typeface="Times New Roman" panose="02020603050405020304" pitchFamily="18" charset="0"/>
            </a:endParaRPr>
          </a:p>
          <a:p>
            <a:pPr>
              <a:lnSpc>
                <a:spcPct val="100000"/>
              </a:lnSpc>
            </a:pPr>
            <a:r>
              <a:rPr lang="en-US" sz="1600" dirty="0">
                <a:solidFill>
                  <a:schemeClr val="tx1"/>
                </a:solidFill>
                <a:latin typeface="+mn-lt"/>
                <a:cs typeface="Times New Roman" panose="02020603050405020304" pitchFamily="18" charset="0"/>
              </a:rPr>
              <a:t>Representatives from the State of Illinois, Apprenticeship Illinois, and Man-Tra-Con Corporation held a State Proclamation and Apprenticeship Program signing event on November 19, 2024, to celebrate the 10th anniversary of National Apprenticeship Week. </a:t>
            </a:r>
          </a:p>
        </p:txBody>
      </p:sp>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131854" y="2011008"/>
            <a:ext cx="3649478" cy="237554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4" name="Text Placeholder 3"/>
          <p:cNvSpPr>
            <a:spLocks noGrp="1"/>
          </p:cNvSpPr>
          <p:nvPr>
            <p:ph type="body" sz="quarter" idx="10"/>
          </p:nvPr>
        </p:nvSpPr>
        <p:spPr>
          <a:xfrm>
            <a:off x="292930" y="537180"/>
            <a:ext cx="5666436" cy="376648"/>
          </a:xfrm>
        </p:spPr>
        <p:txBody>
          <a:bodyPr/>
          <a:lstStyle/>
          <a:p>
            <a:r>
              <a:rPr lang="en-US" sz="2800" dirty="0">
                <a:solidFill>
                  <a:schemeClr val="accent4"/>
                </a:solidFill>
              </a:rPr>
              <a:t>APPRENTICESHIP Success</a:t>
            </a:r>
          </a:p>
        </p:txBody>
      </p:sp>
      <p:sp>
        <p:nvSpPr>
          <p:cNvPr id="2" name="TextBox 1">
            <a:extLst>
              <a:ext uri="{FF2B5EF4-FFF2-40B4-BE49-F238E27FC236}">
                <a16:creationId xmlns:a16="http://schemas.microsoft.com/office/drawing/2014/main" id="{9E5452FC-AE27-1A6B-31A1-3EA6B5CE6B8F}"/>
              </a:ext>
            </a:extLst>
          </p:cNvPr>
          <p:cNvSpPr txBox="1"/>
          <p:nvPr/>
        </p:nvSpPr>
        <p:spPr>
          <a:xfrm>
            <a:off x="277653" y="5888665"/>
            <a:ext cx="3819508" cy="854080"/>
          </a:xfrm>
          <a:prstGeom prst="rect">
            <a:avLst/>
          </a:prstGeom>
          <a:noFill/>
        </p:spPr>
        <p:txBody>
          <a:bodyPr wrap="square" rtlCol="0">
            <a:spAutoFit/>
          </a:bodyPr>
          <a:lstStyle/>
          <a:p>
            <a:r>
              <a:rPr lang="en-US" sz="1800" b="1" dirty="0">
                <a:solidFill>
                  <a:schemeClr val="accent4"/>
                </a:solidFill>
                <a:cs typeface="FUTURA MEDIUM" panose="020B0602020204020303" pitchFamily="34" charset="-79"/>
              </a:rPr>
              <a:t>We have helped over 20 apprentices with Support Services.</a:t>
            </a:r>
          </a:p>
          <a:p>
            <a:endParaRPr lang="en-US" dirty="0"/>
          </a:p>
        </p:txBody>
      </p:sp>
      <p:sp>
        <p:nvSpPr>
          <p:cNvPr id="5" name="TextBox 4">
            <a:extLst>
              <a:ext uri="{FF2B5EF4-FFF2-40B4-BE49-F238E27FC236}">
                <a16:creationId xmlns:a16="http://schemas.microsoft.com/office/drawing/2014/main" id="{1EE61AAA-0B31-DEC2-DCC1-357982D63A18}"/>
              </a:ext>
            </a:extLst>
          </p:cNvPr>
          <p:cNvSpPr txBox="1"/>
          <p:nvPr/>
        </p:nvSpPr>
        <p:spPr>
          <a:xfrm>
            <a:off x="184936" y="1154010"/>
            <a:ext cx="5537416" cy="646331"/>
          </a:xfrm>
          <a:prstGeom prst="rect">
            <a:avLst/>
          </a:prstGeom>
          <a:noFill/>
        </p:spPr>
        <p:txBody>
          <a:bodyPr wrap="square" rtlCol="0">
            <a:spAutoFit/>
          </a:bodyPr>
          <a:lstStyle/>
          <a:p>
            <a:r>
              <a:rPr lang="en-US" sz="1800" b="1" dirty="0" err="1">
                <a:solidFill>
                  <a:schemeClr val="accent4"/>
                </a:solidFill>
                <a:cs typeface="FUTURA MEDIUM" panose="020B0602020204020303" pitchFamily="34" charset="-79"/>
              </a:rPr>
              <a:t>Domarion</a:t>
            </a:r>
            <a:r>
              <a:rPr lang="en-US" sz="1800" b="1" dirty="0">
                <a:solidFill>
                  <a:schemeClr val="accent4"/>
                </a:solidFill>
                <a:cs typeface="FUTURA MEDIUM" panose="020B0602020204020303" pitchFamily="34" charset="-79"/>
              </a:rPr>
              <a:t> finds full-time employment with assistance </a:t>
            </a:r>
          </a:p>
          <a:p>
            <a:r>
              <a:rPr lang="en-US" sz="1800" b="1" dirty="0">
                <a:solidFill>
                  <a:schemeClr val="accent4"/>
                </a:solidFill>
                <a:cs typeface="FUTURA MEDIUM" panose="020B0602020204020303" pitchFamily="34" charset="-79"/>
              </a:rPr>
              <a:t>from Apprenticeship Program and QUEST grant funding.</a:t>
            </a:r>
          </a:p>
        </p:txBody>
      </p:sp>
      <p:sp>
        <p:nvSpPr>
          <p:cNvPr id="11" name="Minus 10">
            <a:extLst>
              <a:ext uri="{FF2B5EF4-FFF2-40B4-BE49-F238E27FC236}">
                <a16:creationId xmlns:a16="http://schemas.microsoft.com/office/drawing/2014/main" id="{3A904E18-1177-9C63-4ABC-9A0CEE889892}"/>
              </a:ext>
            </a:extLst>
          </p:cNvPr>
          <p:cNvSpPr/>
          <p:nvPr/>
        </p:nvSpPr>
        <p:spPr>
          <a:xfrm>
            <a:off x="-546538" y="5674424"/>
            <a:ext cx="6268889" cy="45719"/>
          </a:xfrm>
          <a:prstGeom prst="mathMinus">
            <a:avLst/>
          </a:prstGeom>
          <a:solidFill>
            <a:schemeClr val="accent3"/>
          </a:solidFill>
          <a:ln>
            <a:solidFill>
              <a:schemeClr val="accent3"/>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3"/>
              </a:solidFill>
            </a:endParaRPr>
          </a:p>
        </p:txBody>
      </p:sp>
      <p:sp>
        <p:nvSpPr>
          <p:cNvPr id="7" name="TextBox 6">
            <a:extLst>
              <a:ext uri="{FF2B5EF4-FFF2-40B4-BE49-F238E27FC236}">
                <a16:creationId xmlns:a16="http://schemas.microsoft.com/office/drawing/2014/main" id="{2E7987E0-39CA-9ED3-26F3-519350035A9B}"/>
              </a:ext>
            </a:extLst>
          </p:cNvPr>
          <p:cNvSpPr txBox="1"/>
          <p:nvPr/>
        </p:nvSpPr>
        <p:spPr>
          <a:xfrm>
            <a:off x="7157544" y="4640266"/>
            <a:ext cx="1769992" cy="1569660"/>
          </a:xfrm>
          <a:prstGeom prst="rect">
            <a:avLst/>
          </a:prstGeom>
          <a:noFill/>
        </p:spPr>
        <p:txBody>
          <a:bodyPr wrap="square" rtlCol="0">
            <a:spAutoFit/>
          </a:bodyPr>
          <a:lstStyle/>
          <a:p>
            <a:r>
              <a:rPr lang="en-US" sz="1400" b="1" i="1" dirty="0">
                <a:cs typeface="Times New Roman" panose="02020603050405020304" pitchFamily="18" charset="0"/>
              </a:rPr>
              <a:t>D &amp; D Apprentice </a:t>
            </a:r>
          </a:p>
          <a:p>
            <a:r>
              <a:rPr lang="en-US" sz="1400" b="1" i="1" dirty="0">
                <a:cs typeface="Times New Roman" panose="02020603050405020304" pitchFamily="18" charset="0"/>
              </a:rPr>
              <a:t>Kevin Robinson (left) </a:t>
            </a:r>
          </a:p>
          <a:p>
            <a:r>
              <a:rPr lang="en-US" sz="1400" b="1" i="1" dirty="0">
                <a:cs typeface="Times New Roman" panose="02020603050405020304" pitchFamily="18" charset="0"/>
              </a:rPr>
              <a:t>was recently named Apprenticeship Ambassador for the </a:t>
            </a:r>
          </a:p>
          <a:p>
            <a:r>
              <a:rPr lang="en-US" sz="1400" b="1" i="1" dirty="0">
                <a:cs typeface="Times New Roman" panose="02020603050405020304" pitchFamily="18" charset="0"/>
              </a:rPr>
              <a:t>2025 program year.</a:t>
            </a:r>
            <a:endParaRPr lang="en-US" sz="1400" b="1" i="1" dirty="0">
              <a:ea typeface="Calibri" panose="020F0502020204030204" pitchFamily="34" charset="0"/>
            </a:endParaRPr>
          </a:p>
          <a:p>
            <a:endParaRPr lang="en-US" sz="1200" dirty="0"/>
          </a:p>
        </p:txBody>
      </p:sp>
      <p:pic>
        <p:nvPicPr>
          <p:cNvPr id="8" name="Picture 7"/>
          <p:cNvPicPr/>
          <p:nvPr/>
        </p:nvPicPr>
        <p:blipFill>
          <a:blip r:embed="rId4" cstate="print">
            <a:extLst>
              <a:ext uri="{28A0092B-C50C-407E-A947-70E740481C1C}">
                <a14:useLocalDpi xmlns:a14="http://schemas.microsoft.com/office/drawing/2010/main" val="0"/>
              </a:ext>
            </a:extLst>
          </a:blip>
          <a:srcRect l="7464" t="7630" r="4755" b="5559"/>
          <a:stretch>
            <a:fillRect/>
          </a:stretch>
        </p:blipFill>
        <p:spPr>
          <a:xfrm>
            <a:off x="5369190" y="4210981"/>
            <a:ext cx="1587403" cy="1880333"/>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1400131434"/>
      </p:ext>
    </p:extLst>
  </p:cSld>
  <p:clrMapOvr>
    <a:masterClrMapping/>
  </p:clrMapOvr>
  <p:transition spd="slow" advClick="0" advTm="3000">
    <p:fad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210207" y="562039"/>
            <a:ext cx="5139560" cy="425933"/>
          </a:xfrm>
        </p:spPr>
        <p:txBody>
          <a:bodyPr/>
          <a:lstStyle/>
          <a:p>
            <a:r>
              <a:rPr lang="en-US" sz="2800" dirty="0">
                <a:solidFill>
                  <a:schemeClr val="accent4"/>
                </a:solidFill>
              </a:rPr>
              <a:t>High School tours</a:t>
            </a:r>
          </a:p>
        </p:txBody>
      </p:sp>
      <p:pic>
        <p:nvPicPr>
          <p:cNvPr id="1026" name="Picture 4" descr="A close up of a logo&#10;&#10;Description automatically generated"/>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569168" y="1785685"/>
            <a:ext cx="1950938" cy="483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extBox 6">
            <a:extLst>
              <a:ext uri="{FF2B5EF4-FFF2-40B4-BE49-F238E27FC236}">
                <a16:creationId xmlns:a16="http://schemas.microsoft.com/office/drawing/2014/main" id="{922BC8AF-05A6-BA1B-1A4C-5D1CD17D1985}"/>
              </a:ext>
            </a:extLst>
          </p:cNvPr>
          <p:cNvSpPr txBox="1"/>
          <p:nvPr/>
        </p:nvSpPr>
        <p:spPr>
          <a:xfrm>
            <a:off x="157656" y="1219201"/>
            <a:ext cx="5600547" cy="2542363"/>
          </a:xfrm>
          <a:prstGeom prst="rect">
            <a:avLst/>
          </a:prstGeom>
          <a:noFill/>
        </p:spPr>
        <p:txBody>
          <a:bodyPr wrap="square" rtlCol="0">
            <a:spAutoFit/>
          </a:bodyPr>
          <a:lstStyle/>
          <a:p>
            <a:pPr marL="285750" indent="-285750">
              <a:lnSpc>
                <a:spcPct val="150000"/>
              </a:lnSpc>
              <a:buClr>
                <a:schemeClr val="accent3"/>
              </a:buClr>
              <a:buSzPct val="100000"/>
              <a:buFont typeface="Arial" panose="020B0604020202020204" pitchFamily="34" charset="0"/>
              <a:buChar char="•"/>
            </a:pPr>
            <a:r>
              <a:rPr lang="en-US" altLang="zh-CN" sz="1800" b="1" dirty="0"/>
              <a:t>Benton HS </a:t>
            </a:r>
            <a:r>
              <a:rPr lang="en-US" altLang="zh-CN" sz="1800" dirty="0"/>
              <a:t>toured the </a:t>
            </a:r>
            <a:r>
              <a:rPr lang="en-US" altLang="zh-CN" sz="1800" b="1" dirty="0"/>
              <a:t>Jolt</a:t>
            </a:r>
            <a:r>
              <a:rPr lang="en-US" altLang="zh-CN" sz="1800" dirty="0"/>
              <a:t> plant in Benton</a:t>
            </a:r>
          </a:p>
          <a:p>
            <a:pPr marL="285750" indent="-285750">
              <a:lnSpc>
                <a:spcPct val="150000"/>
              </a:lnSpc>
              <a:buClr>
                <a:schemeClr val="accent3"/>
              </a:buClr>
              <a:buSzPct val="100000"/>
              <a:buFont typeface="Arial" panose="020B0604020202020204" pitchFamily="34" charset="0"/>
              <a:buChar char="•"/>
            </a:pPr>
            <a:r>
              <a:rPr lang="en-US" altLang="zh-CN" sz="1800" b="1" dirty="0"/>
              <a:t>Du Quoin HS </a:t>
            </a:r>
            <a:r>
              <a:rPr lang="en-US" altLang="zh-CN" sz="1800" dirty="0"/>
              <a:t>&amp; </a:t>
            </a:r>
            <a:r>
              <a:rPr lang="en-US" altLang="zh-CN" sz="1800" b="1" dirty="0"/>
              <a:t>Pinckneyville HS </a:t>
            </a:r>
            <a:r>
              <a:rPr lang="en-US" altLang="zh-CN" sz="1800" dirty="0"/>
              <a:t>toured the </a:t>
            </a:r>
            <a:br>
              <a:rPr lang="en-US" altLang="zh-CN" sz="1800" dirty="0"/>
            </a:br>
            <a:r>
              <a:rPr lang="en-US" altLang="zh-CN" sz="1800" b="1" dirty="0"/>
              <a:t>Prysmian</a:t>
            </a:r>
            <a:r>
              <a:rPr lang="en-US" altLang="zh-CN" sz="1800" dirty="0"/>
              <a:t> plant in Du Quoin</a:t>
            </a:r>
          </a:p>
          <a:p>
            <a:pPr marL="285750" indent="-285750">
              <a:lnSpc>
                <a:spcPct val="150000"/>
              </a:lnSpc>
              <a:buClr>
                <a:schemeClr val="accent3"/>
              </a:buClr>
              <a:buSzPct val="100000"/>
              <a:buFont typeface="Arial" panose="020B0604020202020204" pitchFamily="34" charset="0"/>
              <a:buChar char="•"/>
            </a:pPr>
            <a:r>
              <a:rPr lang="en-US" altLang="zh-CN" sz="1800" b="1" dirty="0"/>
              <a:t>Marion HS</a:t>
            </a:r>
            <a:r>
              <a:rPr lang="en-US" altLang="zh-CN" sz="1800" dirty="0"/>
              <a:t> toured the </a:t>
            </a:r>
            <a:r>
              <a:rPr lang="en-US" altLang="zh-CN" sz="1800" b="1" dirty="0"/>
              <a:t>Aisin</a:t>
            </a:r>
            <a:r>
              <a:rPr lang="en-US" altLang="zh-CN" sz="1800" dirty="0"/>
              <a:t> plant in Marion</a:t>
            </a:r>
          </a:p>
          <a:p>
            <a:pPr marL="285750" indent="-285750">
              <a:lnSpc>
                <a:spcPct val="150000"/>
              </a:lnSpc>
              <a:buClr>
                <a:schemeClr val="accent3"/>
              </a:buClr>
              <a:buSzPct val="100000"/>
              <a:buFont typeface="Arial" panose="020B0604020202020204" pitchFamily="34" charset="0"/>
              <a:buChar char="•"/>
            </a:pPr>
            <a:r>
              <a:rPr lang="en-US" altLang="zh-CN" sz="1800" b="1" dirty="0"/>
              <a:t>West Frankfort HS </a:t>
            </a:r>
            <a:r>
              <a:rPr lang="en-US" altLang="zh-CN" sz="1800" dirty="0"/>
              <a:t>toured </a:t>
            </a:r>
            <a:r>
              <a:rPr lang="en-US" altLang="zh-CN" sz="1800" b="1" dirty="0"/>
              <a:t>Continental Tire</a:t>
            </a:r>
            <a:r>
              <a:rPr lang="en-US" altLang="zh-CN" sz="1800" dirty="0"/>
              <a:t> </a:t>
            </a:r>
            <a:br>
              <a:rPr lang="en-US" altLang="zh-CN" sz="1800" dirty="0"/>
            </a:br>
            <a:r>
              <a:rPr lang="en-US" altLang="zh-CN" sz="1800" dirty="0"/>
              <a:t>&amp; </a:t>
            </a:r>
            <a:r>
              <a:rPr lang="en-US" altLang="zh-CN" sz="1800" b="1" dirty="0"/>
              <a:t>Walgreens Distribution Center </a:t>
            </a:r>
            <a:r>
              <a:rPr lang="en-US" altLang="zh-CN" sz="1800" dirty="0"/>
              <a:t>in Mt. Vernon</a:t>
            </a:r>
          </a:p>
        </p:txBody>
      </p:sp>
      <p:pic>
        <p:nvPicPr>
          <p:cNvPr id="11" name="Picture 10">
            <a:extLst>
              <a:ext uri="{FF2B5EF4-FFF2-40B4-BE49-F238E27FC236}">
                <a16:creationId xmlns:a16="http://schemas.microsoft.com/office/drawing/2014/main" id="{29107D6A-3744-0E2C-D065-09EFA57D9A78}"/>
              </a:ext>
            </a:extLst>
          </p:cNvPr>
          <p:cNvPicPr>
            <a:picLocks noChangeAspect="1"/>
          </p:cNvPicPr>
          <p:nvPr/>
        </p:nvPicPr>
        <p:blipFill>
          <a:blip r:embed="rId3" cstate="print">
            <a:extLst>
              <a:ext uri="{28A0092B-C50C-407E-A947-70E740481C1C}">
                <a14:useLocalDpi xmlns:a14="http://schemas.microsoft.com/office/drawing/2010/main" val="0"/>
              </a:ext>
            </a:extLst>
          </a:blip>
          <a:srcRect l="12913" t="19739" r="17654" b="19594"/>
          <a:stretch>
            <a:fillRect/>
          </a:stretch>
        </p:blipFill>
        <p:spPr>
          <a:xfrm>
            <a:off x="344212" y="4624552"/>
            <a:ext cx="2533223" cy="1815738"/>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4" name="Picture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474575" y="4612814"/>
            <a:ext cx="2284778" cy="1827476"/>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13" name="Picture 12">
            <a:extLst>
              <a:ext uri="{FF2B5EF4-FFF2-40B4-BE49-F238E27FC236}">
                <a16:creationId xmlns:a16="http://schemas.microsoft.com/office/drawing/2014/main" id="{61E26255-5A3E-98F2-CAF6-00C50D7F0E92}"/>
              </a:ext>
            </a:extLst>
          </p:cNvPr>
          <p:cNvPicPr>
            <a:picLocks noChangeAspect="1"/>
          </p:cNvPicPr>
          <p:nvPr/>
        </p:nvPicPr>
        <p:blipFill>
          <a:blip r:embed="rId5" cstate="print">
            <a:extLst>
              <a:ext uri="{28A0092B-C50C-407E-A947-70E740481C1C}">
                <a14:useLocalDpi xmlns:a14="http://schemas.microsoft.com/office/drawing/2010/main" val="0"/>
              </a:ext>
            </a:extLst>
          </a:blip>
          <a:srcRect l="2184" t="14804" r="4760" b="10332"/>
          <a:stretch>
            <a:fillRect/>
          </a:stretch>
        </p:blipFill>
        <p:spPr>
          <a:xfrm>
            <a:off x="3206698" y="4624552"/>
            <a:ext cx="2896574" cy="1825414"/>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5" name="Picture 4"/>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474575" y="2438014"/>
            <a:ext cx="2284778" cy="1837417"/>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509331188"/>
      </p:ext>
    </p:extLst>
  </p:cSld>
  <p:clrMapOvr>
    <a:masterClrMapping/>
  </p:clrMapOvr>
  <p:transition spd="slow" advClick="0" advTm="3000">
    <p:fad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BB4495AE-0326-4978-99C7-1DD1977296BC}"/>
              </a:ext>
            </a:extLst>
          </p:cNvPr>
          <p:cNvSpPr>
            <a:spLocks noGrp="1"/>
          </p:cNvSpPr>
          <p:nvPr>
            <p:ph type="body" sz="quarter" idx="10"/>
          </p:nvPr>
        </p:nvSpPr>
        <p:spPr>
          <a:xfrm>
            <a:off x="378374" y="606987"/>
            <a:ext cx="4918842" cy="454557"/>
          </a:xfrm>
        </p:spPr>
        <p:txBody>
          <a:bodyPr/>
          <a:lstStyle/>
          <a:p>
            <a:r>
              <a:rPr lang="en-US" sz="2800" dirty="0">
                <a:solidFill>
                  <a:schemeClr val="tx2"/>
                </a:solidFill>
                <a:cs typeface="+mn-cs"/>
              </a:rPr>
              <a:t>Contact us</a:t>
            </a:r>
          </a:p>
          <a:p>
            <a:pPr algn="ctr"/>
            <a:endParaRPr lang="en-US" sz="2800" dirty="0">
              <a:solidFill>
                <a:schemeClr val="tx2"/>
              </a:solidFill>
              <a:cs typeface="+mn-cs"/>
            </a:endParaRPr>
          </a:p>
        </p:txBody>
      </p:sp>
      <p:sp>
        <p:nvSpPr>
          <p:cNvPr id="5" name="Text Placeholder 2">
            <a:extLst>
              <a:ext uri="{FF2B5EF4-FFF2-40B4-BE49-F238E27FC236}">
                <a16:creationId xmlns:a16="http://schemas.microsoft.com/office/drawing/2014/main" id="{AFF42CEB-8F96-E0E2-6B50-F61B987F4D1A}"/>
              </a:ext>
            </a:extLst>
          </p:cNvPr>
          <p:cNvSpPr>
            <a:spLocks noGrp="1"/>
          </p:cNvSpPr>
          <p:nvPr>
            <p:ph type="body" sz="quarter" idx="11"/>
          </p:nvPr>
        </p:nvSpPr>
        <p:spPr>
          <a:xfrm>
            <a:off x="525517" y="1905177"/>
            <a:ext cx="5129047" cy="3749040"/>
          </a:xfrm>
        </p:spPr>
        <p:txBody>
          <a:bodyPr>
            <a:noAutofit/>
          </a:bodyPr>
          <a:lstStyle/>
          <a:p>
            <a:pPr indent="-228600">
              <a:lnSpc>
                <a:spcPct val="150000"/>
              </a:lnSpc>
            </a:pPr>
            <a:r>
              <a:rPr lang="en-US" sz="2400" b="1" kern="100" dirty="0">
                <a:solidFill>
                  <a:schemeClr val="tx2"/>
                </a:solidFill>
                <a:latin typeface="+mn-lt"/>
                <a:ea typeface="Calibri" panose="020F0502020204030204" pitchFamily="34" charset="0"/>
                <a:cs typeface="Times New Roman" panose="02020603050405020304" pitchFamily="18" charset="0"/>
              </a:rPr>
              <a:t>LWIA 25 Team </a:t>
            </a:r>
          </a:p>
          <a:p>
            <a:pPr marL="285750" indent="-285750">
              <a:lnSpc>
                <a:spcPct val="150000"/>
              </a:lnSpc>
              <a:buClr>
                <a:schemeClr val="accent3"/>
              </a:buClr>
              <a:buFont typeface="Arial" panose="020B0604020202020204" pitchFamily="34" charset="0"/>
              <a:buChar char="•"/>
            </a:pPr>
            <a:r>
              <a:rPr lang="en-US" sz="1800" kern="100" dirty="0">
                <a:solidFill>
                  <a:srgbClr val="000000"/>
                </a:solidFill>
                <a:latin typeface="+mn-lt"/>
                <a:ea typeface="Calibri" panose="020F0502020204030204" pitchFamily="34" charset="0"/>
                <a:cs typeface="Times New Roman" panose="02020603050405020304" pitchFamily="18" charset="0"/>
              </a:rPr>
              <a:t>Emily Perks — </a:t>
            </a:r>
            <a:r>
              <a:rPr lang="en-US" sz="1800" i="1" kern="100" dirty="0">
                <a:solidFill>
                  <a:srgbClr val="000000"/>
                </a:solidFill>
                <a:latin typeface="+mn-lt"/>
                <a:ea typeface="Calibri" panose="020F0502020204030204" pitchFamily="34" charset="0"/>
                <a:cs typeface="Times New Roman" panose="02020603050405020304" pitchFamily="18" charset="0"/>
                <a:hlinkClick r:id="rId3"/>
              </a:rPr>
              <a:t>emilyperks@mantracon.org</a:t>
            </a:r>
            <a:endParaRPr lang="en-US" sz="1800" i="1" kern="100" dirty="0">
              <a:solidFill>
                <a:srgbClr val="000000"/>
              </a:solidFill>
              <a:latin typeface="+mn-lt"/>
              <a:ea typeface="Calibri" panose="020F0502020204030204" pitchFamily="34" charset="0"/>
              <a:cs typeface="Times New Roman" panose="02020603050405020304" pitchFamily="18" charset="0"/>
            </a:endParaRPr>
          </a:p>
          <a:p>
            <a:pPr marL="285750" indent="-285750">
              <a:lnSpc>
                <a:spcPct val="150000"/>
              </a:lnSpc>
              <a:buClr>
                <a:schemeClr val="accent3"/>
              </a:buClr>
              <a:buFont typeface="Arial" panose="020B0604020202020204" pitchFamily="34" charset="0"/>
              <a:buChar char="•"/>
            </a:pPr>
            <a:r>
              <a:rPr lang="en-US" sz="1800" kern="100" dirty="0">
                <a:solidFill>
                  <a:srgbClr val="000000"/>
                </a:solidFill>
                <a:latin typeface="+mn-lt"/>
                <a:ea typeface="Calibri" panose="020F0502020204030204" pitchFamily="34" charset="0"/>
                <a:cs typeface="Times New Roman" panose="02020603050405020304" pitchFamily="18" charset="0"/>
              </a:rPr>
              <a:t>Abby Russell — </a:t>
            </a:r>
            <a:r>
              <a:rPr lang="en-US" sz="1800" i="1" kern="100" dirty="0">
                <a:solidFill>
                  <a:srgbClr val="000000"/>
                </a:solidFill>
                <a:latin typeface="+mn-lt"/>
                <a:ea typeface="Calibri" panose="020F0502020204030204" pitchFamily="34" charset="0"/>
                <a:cs typeface="Times New Roman" panose="02020603050405020304" pitchFamily="18" charset="0"/>
                <a:hlinkClick r:id="rId4"/>
              </a:rPr>
              <a:t>abbyrussell@mantracon.org</a:t>
            </a:r>
            <a:endParaRPr lang="en-US" sz="1800" i="1" kern="100" dirty="0">
              <a:solidFill>
                <a:srgbClr val="000000"/>
              </a:solidFill>
              <a:latin typeface="+mn-lt"/>
              <a:ea typeface="Calibri" panose="020F0502020204030204" pitchFamily="34" charset="0"/>
              <a:cs typeface="Times New Roman" panose="02020603050405020304" pitchFamily="18" charset="0"/>
            </a:endParaRPr>
          </a:p>
          <a:p>
            <a:pPr indent="-228600">
              <a:lnSpc>
                <a:spcPct val="150000"/>
              </a:lnSpc>
            </a:pPr>
            <a:endParaRPr lang="en-US" sz="1800" kern="100" dirty="0">
              <a:solidFill>
                <a:srgbClr val="000000"/>
              </a:solidFill>
              <a:latin typeface="+mn-lt"/>
              <a:ea typeface="Calibri" panose="020F0502020204030204" pitchFamily="34" charset="0"/>
              <a:cs typeface="Times New Roman" panose="02020603050405020304" pitchFamily="18" charset="0"/>
            </a:endParaRPr>
          </a:p>
          <a:p>
            <a:pPr indent="-228600">
              <a:lnSpc>
                <a:spcPct val="150000"/>
              </a:lnSpc>
            </a:pPr>
            <a:r>
              <a:rPr lang="en-US" sz="2400" b="1" kern="100" dirty="0">
                <a:solidFill>
                  <a:schemeClr val="tx2"/>
                </a:solidFill>
                <a:latin typeface="+mn-lt"/>
                <a:ea typeface="Calibri" panose="020F0502020204030204" pitchFamily="34" charset="0"/>
                <a:cs typeface="Times New Roman" panose="02020603050405020304" pitchFamily="18" charset="0"/>
              </a:rPr>
              <a:t>Apprenticeship Illinois Team</a:t>
            </a:r>
            <a:endParaRPr lang="en-US" sz="2400" kern="100" dirty="0">
              <a:solidFill>
                <a:schemeClr val="tx2"/>
              </a:solidFill>
              <a:latin typeface="+mn-lt"/>
              <a:ea typeface="Calibri" panose="020F0502020204030204" pitchFamily="34" charset="0"/>
              <a:cs typeface="Times New Roman" panose="02020603050405020304" pitchFamily="18" charset="0"/>
            </a:endParaRPr>
          </a:p>
          <a:p>
            <a:pPr marL="285750" indent="-285750">
              <a:lnSpc>
                <a:spcPct val="150000"/>
              </a:lnSpc>
              <a:buClr>
                <a:schemeClr val="accent3"/>
              </a:buClr>
              <a:buFont typeface="Arial" panose="020B0604020202020204" pitchFamily="34" charset="0"/>
              <a:buChar char="•"/>
            </a:pPr>
            <a:r>
              <a:rPr lang="en-US" sz="1800" kern="100" dirty="0">
                <a:solidFill>
                  <a:srgbClr val="000000"/>
                </a:solidFill>
                <a:latin typeface="+mn-lt"/>
                <a:ea typeface="Calibri" panose="020F0502020204030204" pitchFamily="34" charset="0"/>
                <a:cs typeface="Times New Roman" panose="02020603050405020304" pitchFamily="18" charset="0"/>
              </a:rPr>
              <a:t>Nate Carlson  — </a:t>
            </a:r>
            <a:r>
              <a:rPr lang="en-US" sz="1800" i="1" kern="100" dirty="0">
                <a:solidFill>
                  <a:srgbClr val="000000"/>
                </a:solidFill>
                <a:latin typeface="+mn-lt"/>
                <a:ea typeface="Calibri" panose="020F0502020204030204" pitchFamily="34" charset="0"/>
                <a:cs typeface="Times New Roman" panose="02020603050405020304" pitchFamily="18" charset="0"/>
                <a:hlinkClick r:id="rId5"/>
              </a:rPr>
              <a:t>ncarlson@niu.edu</a:t>
            </a:r>
            <a:endParaRPr lang="en-US" sz="1800" i="1" kern="100" dirty="0">
              <a:solidFill>
                <a:srgbClr val="000000"/>
              </a:solidFill>
              <a:latin typeface="+mn-lt"/>
              <a:ea typeface="Calibri" panose="020F0502020204030204" pitchFamily="34" charset="0"/>
              <a:cs typeface="Times New Roman" panose="02020603050405020304" pitchFamily="18" charset="0"/>
            </a:endParaRPr>
          </a:p>
          <a:p>
            <a:pPr marL="285750" indent="-285750">
              <a:lnSpc>
                <a:spcPct val="150000"/>
              </a:lnSpc>
              <a:buClr>
                <a:schemeClr val="accent3"/>
              </a:buClr>
              <a:buFont typeface="Arial" panose="020B0604020202020204" pitchFamily="34" charset="0"/>
              <a:buChar char="•"/>
            </a:pPr>
            <a:r>
              <a:rPr lang="en-US" sz="1800" kern="100" dirty="0">
                <a:solidFill>
                  <a:srgbClr val="000000"/>
                </a:solidFill>
                <a:effectLst/>
                <a:latin typeface="+mn-lt"/>
                <a:ea typeface="Calibri" panose="020F0502020204030204" pitchFamily="34" charset="0"/>
                <a:cs typeface="Times New Roman" panose="02020603050405020304" pitchFamily="18" charset="0"/>
              </a:rPr>
              <a:t>Jordan Johnson — </a:t>
            </a:r>
            <a:r>
              <a:rPr lang="en-US" sz="1800" i="1" kern="100" dirty="0">
                <a:solidFill>
                  <a:srgbClr val="000000"/>
                </a:solidFill>
                <a:effectLst/>
                <a:latin typeface="+mn-lt"/>
                <a:ea typeface="Calibri" panose="020F0502020204030204" pitchFamily="34" charset="0"/>
                <a:cs typeface="Times New Roman" panose="02020603050405020304" pitchFamily="18" charset="0"/>
                <a:hlinkClick r:id="rId6"/>
              </a:rPr>
              <a:t>jtjohns@ilstu.edu</a:t>
            </a:r>
            <a:endParaRPr lang="en-US" sz="1800" i="1" kern="100" dirty="0">
              <a:solidFill>
                <a:srgbClr val="000000"/>
              </a:solidFill>
              <a:effectLst/>
              <a:latin typeface="+mn-lt"/>
              <a:ea typeface="Calibri" panose="020F0502020204030204" pitchFamily="34" charset="0"/>
              <a:cs typeface="Times New Roman" panose="02020603050405020304" pitchFamily="18" charset="0"/>
            </a:endParaRPr>
          </a:p>
          <a:p>
            <a:pPr marL="285750" indent="-285750">
              <a:lnSpc>
                <a:spcPct val="150000"/>
              </a:lnSpc>
              <a:buClr>
                <a:schemeClr val="accent3"/>
              </a:buClr>
              <a:buFont typeface="Arial" panose="020B0604020202020204" pitchFamily="34" charset="0"/>
              <a:buChar char="•"/>
            </a:pPr>
            <a:r>
              <a:rPr lang="en-US" sz="1800" kern="100" dirty="0">
                <a:solidFill>
                  <a:srgbClr val="000000"/>
                </a:solidFill>
                <a:latin typeface="+mn-lt"/>
                <a:ea typeface="Calibri" panose="020F0502020204030204" pitchFamily="34" charset="0"/>
                <a:cs typeface="Times New Roman" panose="02020603050405020304" pitchFamily="18" charset="0"/>
              </a:rPr>
              <a:t>Jennifer Foil, Ph.D. — </a:t>
            </a:r>
            <a:r>
              <a:rPr lang="en-US" sz="1800" i="1" kern="100" dirty="0">
                <a:solidFill>
                  <a:srgbClr val="000000"/>
                </a:solidFill>
                <a:latin typeface="+mn-lt"/>
                <a:ea typeface="Calibri" panose="020F0502020204030204" pitchFamily="34" charset="0"/>
                <a:cs typeface="Times New Roman" panose="02020603050405020304" pitchFamily="18" charset="0"/>
                <a:hlinkClick r:id="rId7"/>
              </a:rPr>
              <a:t>jfoil@niu.edu</a:t>
            </a:r>
            <a:endParaRPr lang="en-US" sz="1800" i="1" dirty="0">
              <a:effectLst/>
              <a:latin typeface="+mn-lt"/>
              <a:ea typeface="Calibri" panose="020F0502020204030204" pitchFamily="34" charset="0"/>
              <a:cs typeface="Sabon Next LT" panose="02000500000000000000" pitchFamily="2" charset="0"/>
            </a:endParaRPr>
          </a:p>
          <a:p>
            <a:pPr>
              <a:lnSpc>
                <a:spcPct val="100000"/>
              </a:lnSpc>
              <a:spcAft>
                <a:spcPts val="3000"/>
              </a:spcAft>
            </a:pPr>
            <a:endParaRPr lang="en-US" sz="2400" dirty="0"/>
          </a:p>
          <a:p>
            <a:pPr>
              <a:lnSpc>
                <a:spcPct val="100000"/>
              </a:lnSpc>
              <a:spcAft>
                <a:spcPts val="3000"/>
              </a:spcAft>
            </a:pPr>
            <a:endParaRPr lang="en-US" sz="2400" dirty="0"/>
          </a:p>
        </p:txBody>
      </p:sp>
      <p:sp>
        <p:nvSpPr>
          <p:cNvPr id="4" name="TextBox 3">
            <a:extLst>
              <a:ext uri="{FF2B5EF4-FFF2-40B4-BE49-F238E27FC236}">
                <a16:creationId xmlns:a16="http://schemas.microsoft.com/office/drawing/2014/main" id="{6B2EBE67-5521-3A03-E596-FB11668ACE9B}"/>
              </a:ext>
            </a:extLst>
          </p:cNvPr>
          <p:cNvSpPr txBox="1"/>
          <p:nvPr/>
        </p:nvSpPr>
        <p:spPr>
          <a:xfrm>
            <a:off x="378374" y="1141515"/>
            <a:ext cx="5129047" cy="400110"/>
          </a:xfrm>
          <a:prstGeom prst="rect">
            <a:avLst/>
          </a:prstGeom>
          <a:noFill/>
        </p:spPr>
        <p:txBody>
          <a:bodyPr wrap="square" rtlCol="0">
            <a:spAutoFit/>
          </a:bodyPr>
          <a:lstStyle/>
          <a:p>
            <a:r>
              <a:rPr lang="en-US" sz="2000" b="1" i="1" kern="100" dirty="0">
                <a:solidFill>
                  <a:schemeClr val="tx2"/>
                </a:solidFill>
                <a:ea typeface="Calibri" panose="020F0502020204030204" pitchFamily="34" charset="0"/>
                <a:cs typeface="Times New Roman" panose="02020603050405020304" pitchFamily="18" charset="0"/>
              </a:rPr>
              <a:t>We would love to connect with you…</a:t>
            </a:r>
          </a:p>
        </p:txBody>
      </p:sp>
    </p:spTree>
    <p:extLst>
      <p:ext uri="{BB962C8B-B14F-4D97-AF65-F5344CB8AC3E}">
        <p14:creationId xmlns:p14="http://schemas.microsoft.com/office/powerpoint/2010/main" val="1674325917"/>
      </p:ext>
    </p:extLst>
  </p:cSld>
  <p:clrMapOvr>
    <a:masterClrMapping/>
  </p:clrMapOvr>
  <p:transition spd="slow" advClick="0" advTm="3000">
    <p:fad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BB4495AE-0326-4978-99C7-1DD1977296BC}"/>
              </a:ext>
            </a:extLst>
          </p:cNvPr>
          <p:cNvSpPr>
            <a:spLocks noGrp="1"/>
          </p:cNvSpPr>
          <p:nvPr>
            <p:ph type="body" sz="quarter" idx="10"/>
          </p:nvPr>
        </p:nvSpPr>
        <p:spPr>
          <a:xfrm>
            <a:off x="292930" y="632213"/>
            <a:ext cx="5214491" cy="418822"/>
          </a:xfrm>
        </p:spPr>
        <p:txBody>
          <a:bodyPr/>
          <a:lstStyle/>
          <a:p>
            <a:r>
              <a:rPr lang="en-US" sz="2800" dirty="0">
                <a:solidFill>
                  <a:schemeClr val="accent4"/>
                </a:solidFill>
                <a:cs typeface="+mn-cs"/>
              </a:rPr>
              <a:t>introduction</a:t>
            </a:r>
          </a:p>
          <a:p>
            <a:endParaRPr lang="en-US" sz="2800" dirty="0">
              <a:solidFill>
                <a:schemeClr val="tx2"/>
              </a:solidFill>
              <a:cs typeface="+mn-cs"/>
            </a:endParaRPr>
          </a:p>
        </p:txBody>
      </p:sp>
      <p:sp>
        <p:nvSpPr>
          <p:cNvPr id="9" name="Text Placeholder 8">
            <a:extLst>
              <a:ext uri="{FF2B5EF4-FFF2-40B4-BE49-F238E27FC236}">
                <a16:creationId xmlns:a16="http://schemas.microsoft.com/office/drawing/2014/main" id="{CD107350-0AEA-D8FA-BB50-043E21A6D9EC}"/>
              </a:ext>
            </a:extLst>
          </p:cNvPr>
          <p:cNvSpPr>
            <a:spLocks noGrp="1"/>
          </p:cNvSpPr>
          <p:nvPr>
            <p:ph type="body" sz="quarter" idx="11"/>
          </p:nvPr>
        </p:nvSpPr>
        <p:spPr>
          <a:xfrm>
            <a:off x="292931" y="1336530"/>
            <a:ext cx="5138840" cy="4593806"/>
          </a:xfrm>
        </p:spPr>
        <p:txBody>
          <a:bodyPr lIns="0" tIns="0" rIns="0" bIns="0" anchor="t">
            <a:normAutofit/>
          </a:bodyPr>
          <a:lstStyle/>
          <a:p>
            <a:pPr lvl="0">
              <a:spcAft>
                <a:spcPts val="800"/>
              </a:spcAft>
              <a:tabLst>
                <a:tab pos="457200" algn="l"/>
              </a:tabLst>
            </a:pPr>
            <a:r>
              <a:rPr lang="en-US" sz="1400" b="1" dirty="0">
                <a:solidFill>
                  <a:sysClr val="windowText" lastClr="000000"/>
                </a:solidFill>
                <a:latin typeface="+mn-lt"/>
                <a:ea typeface="Segoe UI Symbol"/>
                <a:cs typeface="Times New Roman" panose="02020603050405020304" pitchFamily="18" charset="0"/>
              </a:rPr>
              <a:t>Emily Perks </a:t>
            </a:r>
            <a:r>
              <a:rPr lang="en-US" sz="1400" dirty="0">
                <a:solidFill>
                  <a:sysClr val="windowText" lastClr="000000"/>
                </a:solidFill>
                <a:latin typeface="+mn-lt"/>
                <a:ea typeface="Segoe UI Symbol"/>
                <a:cs typeface="Times New Roman" panose="02020603050405020304" pitchFamily="18" charset="0"/>
              </a:rPr>
              <a:t>— Employer Services </a:t>
            </a:r>
            <a:r>
              <a:rPr lang="en-US" sz="1400" dirty="0" smtClean="0">
                <a:solidFill>
                  <a:sysClr val="windowText" lastClr="000000"/>
                </a:solidFill>
                <a:latin typeface="+mn-lt"/>
                <a:ea typeface="Segoe UI Symbol"/>
                <a:cs typeface="Times New Roman" panose="02020603050405020304" pitchFamily="18" charset="0"/>
              </a:rPr>
              <a:t>Manager, Man-</a:t>
            </a:r>
            <a:r>
              <a:rPr lang="en-US" sz="1400" dirty="0" err="1" smtClean="0">
                <a:solidFill>
                  <a:sysClr val="windowText" lastClr="000000"/>
                </a:solidFill>
                <a:latin typeface="+mn-lt"/>
                <a:ea typeface="Segoe UI Symbol"/>
                <a:cs typeface="Times New Roman" panose="02020603050405020304" pitchFamily="18" charset="0"/>
              </a:rPr>
              <a:t>Tra</a:t>
            </a:r>
            <a:r>
              <a:rPr lang="en-US" sz="1400" dirty="0" smtClean="0">
                <a:solidFill>
                  <a:sysClr val="windowText" lastClr="000000"/>
                </a:solidFill>
                <a:latin typeface="+mn-lt"/>
                <a:ea typeface="Segoe UI Symbol"/>
                <a:cs typeface="Times New Roman" panose="02020603050405020304" pitchFamily="18" charset="0"/>
              </a:rPr>
              <a:t>-Con</a:t>
            </a:r>
            <a:endParaRPr lang="en-US" sz="1400" dirty="0">
              <a:solidFill>
                <a:sysClr val="windowText" lastClr="000000"/>
              </a:solidFill>
              <a:latin typeface="+mn-lt"/>
              <a:ea typeface="Segoe UI Symbol"/>
              <a:cs typeface="Times New Roman" panose="02020603050405020304" pitchFamily="18" charset="0"/>
            </a:endParaRPr>
          </a:p>
          <a:p>
            <a:pPr lvl="0">
              <a:spcAft>
                <a:spcPts val="800"/>
              </a:spcAft>
              <a:tabLst>
                <a:tab pos="457200" algn="l"/>
              </a:tabLst>
            </a:pPr>
            <a:r>
              <a:rPr lang="en-US" sz="1400" b="1" dirty="0">
                <a:solidFill>
                  <a:sysClr val="windowText" lastClr="000000"/>
                </a:solidFill>
                <a:latin typeface="+mn-lt"/>
                <a:ea typeface="Segoe UI Symbol"/>
                <a:cs typeface="Times New Roman" panose="02020603050405020304" pitchFamily="18" charset="0"/>
              </a:rPr>
              <a:t>Abby Russell </a:t>
            </a:r>
            <a:r>
              <a:rPr lang="en-US" sz="1400" dirty="0">
                <a:solidFill>
                  <a:sysClr val="windowText" lastClr="000000"/>
                </a:solidFill>
                <a:latin typeface="+mn-lt"/>
                <a:ea typeface="Segoe UI Symbol"/>
                <a:cs typeface="Times New Roman" panose="02020603050405020304" pitchFamily="18" charset="0"/>
              </a:rPr>
              <a:t>— Employer Services Coordinator, Man-Tra-Con</a:t>
            </a:r>
          </a:p>
          <a:p>
            <a:pPr lvl="0">
              <a:spcAft>
                <a:spcPts val="800"/>
              </a:spcAft>
              <a:tabLst>
                <a:tab pos="457200" algn="l"/>
              </a:tabLst>
            </a:pPr>
            <a:endParaRPr lang="en-US" sz="1400" i="1" dirty="0">
              <a:solidFill>
                <a:sysClr val="windowText" lastClr="000000"/>
              </a:solidFill>
              <a:highlight>
                <a:srgbClr val="FFFF00"/>
              </a:highlight>
              <a:latin typeface="Times New Roman" panose="02020603050405020304" pitchFamily="18" charset="0"/>
              <a:ea typeface="Segoe UI Symbol"/>
              <a:cs typeface="Times New Roman" panose="02020603050405020304" pitchFamily="18" charset="0"/>
            </a:endParaRPr>
          </a:p>
          <a:p>
            <a:pPr marL="342900" lvl="0" indent="-342900">
              <a:lnSpc>
                <a:spcPct val="100000"/>
              </a:lnSpc>
              <a:spcAft>
                <a:spcPts val="800"/>
              </a:spcAft>
              <a:buClr>
                <a:schemeClr val="accent3"/>
              </a:buClr>
              <a:buFont typeface="Arial" panose="020B0604020202020204" pitchFamily="34" charset="0"/>
              <a:buChar char="•"/>
              <a:tabLst>
                <a:tab pos="457200" algn="l"/>
              </a:tabLst>
            </a:pPr>
            <a:r>
              <a:rPr lang="en-US" sz="1400" dirty="0">
                <a:solidFill>
                  <a:schemeClr val="tx1"/>
                </a:solidFill>
                <a:latin typeface="+mn-lt"/>
                <a:ea typeface="Times New Roman" panose="02020603050405020304" pitchFamily="18" charset="0"/>
                <a:cs typeface="Times New Roman" panose="02020603050405020304" pitchFamily="18" charset="0"/>
              </a:rPr>
              <a:t>LWIA 25 consist of Franklin, Jefferson, Williamson, Jackson and Perry counties in Southern Illinois and is overseen by the Southern Illinois Workforce Development Board. Man-</a:t>
            </a:r>
            <a:r>
              <a:rPr lang="en-US" sz="1400" dirty="0" err="1">
                <a:solidFill>
                  <a:schemeClr val="tx1"/>
                </a:solidFill>
                <a:latin typeface="+mn-lt"/>
                <a:ea typeface="Times New Roman" panose="02020603050405020304" pitchFamily="18" charset="0"/>
                <a:cs typeface="Times New Roman" panose="02020603050405020304" pitchFamily="18" charset="0"/>
              </a:rPr>
              <a:t>Tra</a:t>
            </a:r>
            <a:r>
              <a:rPr lang="en-US" sz="1400" dirty="0">
                <a:solidFill>
                  <a:schemeClr val="tx1"/>
                </a:solidFill>
                <a:latin typeface="+mn-lt"/>
                <a:ea typeface="Times New Roman" panose="02020603050405020304" pitchFamily="18" charset="0"/>
                <a:cs typeface="Times New Roman" panose="02020603050405020304" pitchFamily="18" charset="0"/>
              </a:rPr>
              <a:t>-Con is the administrative entity with regards to all Title I-B activities</a:t>
            </a:r>
            <a:endParaRPr lang="en-US" sz="1400" dirty="0">
              <a:solidFill>
                <a:schemeClr val="tx1"/>
              </a:solidFill>
              <a:latin typeface="+mn-lt"/>
              <a:cs typeface="Times New Roman" panose="02020603050405020304" pitchFamily="18" charset="0"/>
            </a:endParaRPr>
          </a:p>
          <a:p>
            <a:pPr marL="342900" lvl="0" indent="-342900">
              <a:lnSpc>
                <a:spcPct val="100000"/>
              </a:lnSpc>
              <a:spcAft>
                <a:spcPts val="800"/>
              </a:spcAft>
              <a:buClr>
                <a:schemeClr val="accent3"/>
              </a:buClr>
              <a:buFont typeface="Arial" panose="020B0604020202020204" pitchFamily="34" charset="0"/>
              <a:buChar char="•"/>
              <a:tabLst>
                <a:tab pos="457200" algn="l"/>
              </a:tabLst>
            </a:pPr>
            <a:r>
              <a:rPr lang="en-US" sz="1400" dirty="0">
                <a:solidFill>
                  <a:schemeClr val="tx1"/>
                </a:solidFill>
                <a:latin typeface="+mn-lt"/>
                <a:ea typeface="Times New Roman" panose="02020603050405020304" pitchFamily="18" charset="0"/>
                <a:cs typeface="Times New Roman" panose="02020603050405020304" pitchFamily="18" charset="0"/>
              </a:rPr>
              <a:t>Man-</a:t>
            </a:r>
            <a:r>
              <a:rPr lang="en-US" sz="1400" dirty="0" err="1">
                <a:solidFill>
                  <a:schemeClr val="tx1"/>
                </a:solidFill>
                <a:latin typeface="+mn-lt"/>
                <a:ea typeface="Times New Roman" panose="02020603050405020304" pitchFamily="18" charset="0"/>
                <a:cs typeface="Times New Roman" panose="02020603050405020304" pitchFamily="18" charset="0"/>
              </a:rPr>
              <a:t>Tra</a:t>
            </a:r>
            <a:r>
              <a:rPr lang="en-US" sz="1400" dirty="0">
                <a:solidFill>
                  <a:schemeClr val="tx1"/>
                </a:solidFill>
                <a:latin typeface="+mn-lt"/>
                <a:ea typeface="Times New Roman" panose="02020603050405020304" pitchFamily="18" charset="0"/>
                <a:cs typeface="Times New Roman" panose="02020603050405020304" pitchFamily="18" charset="0"/>
              </a:rPr>
              <a:t>-Con is a private not-for-profit, 501(c)3 Charitable, community-based organization</a:t>
            </a:r>
            <a:endParaRPr lang="en-US" sz="1400" dirty="0">
              <a:solidFill>
                <a:schemeClr val="tx1"/>
              </a:solidFill>
              <a:latin typeface="+mn-lt"/>
              <a:ea typeface="Calibri" panose="020F0502020204030204" pitchFamily="34" charset="0"/>
              <a:cs typeface="Times New Roman" panose="02020603050405020304" pitchFamily="18" charset="0"/>
            </a:endParaRPr>
          </a:p>
          <a:p>
            <a:pPr marL="342900" lvl="0" indent="-342900">
              <a:lnSpc>
                <a:spcPct val="100000"/>
              </a:lnSpc>
              <a:spcAft>
                <a:spcPts val="800"/>
              </a:spcAft>
              <a:buClr>
                <a:schemeClr val="accent3"/>
              </a:buClr>
              <a:buFont typeface="Arial" panose="020B0604020202020204" pitchFamily="34" charset="0"/>
              <a:buChar char="•"/>
              <a:tabLst>
                <a:tab pos="457200" algn="l"/>
              </a:tabLst>
            </a:pPr>
            <a:r>
              <a:rPr lang="en-US" sz="1400" dirty="0">
                <a:solidFill>
                  <a:schemeClr val="tx1"/>
                </a:solidFill>
                <a:latin typeface="+mn-lt"/>
                <a:ea typeface="Times New Roman" panose="02020603050405020304" pitchFamily="18" charset="0"/>
                <a:cs typeface="Times New Roman" panose="02020603050405020304" pitchFamily="18" charset="0"/>
              </a:rPr>
              <a:t>Our mission is to provide area businesses with a qualified workforce and help job seekers reach their career or employment goals and we have been providing those services to Southern Illinois since 1979</a:t>
            </a:r>
            <a:endParaRPr lang="en-US" sz="1400" dirty="0">
              <a:solidFill>
                <a:schemeClr val="tx1"/>
              </a:solidFill>
              <a:latin typeface="+mn-lt"/>
              <a:ea typeface="Calibri" panose="020F0502020204030204" pitchFamily="34" charset="0"/>
              <a:cs typeface="Times New Roman" panose="02020603050405020304" pitchFamily="18" charset="0"/>
            </a:endParaRPr>
          </a:p>
          <a:p>
            <a:pPr marL="342900" lvl="0" indent="-342900">
              <a:lnSpc>
                <a:spcPct val="100000"/>
              </a:lnSpc>
              <a:spcAft>
                <a:spcPts val="800"/>
              </a:spcAft>
              <a:buClr>
                <a:schemeClr val="accent3"/>
              </a:buClr>
              <a:buFont typeface="Arial" panose="020B0604020202020204" pitchFamily="34" charset="0"/>
              <a:buChar char="•"/>
              <a:tabLst>
                <a:tab pos="457200" algn="l"/>
              </a:tabLst>
            </a:pPr>
            <a:r>
              <a:rPr lang="en-US" sz="1400" dirty="0">
                <a:solidFill>
                  <a:schemeClr val="tx1"/>
                </a:solidFill>
                <a:latin typeface="+mn-lt"/>
                <a:ea typeface="Times New Roman" panose="02020603050405020304" pitchFamily="18" charset="0"/>
                <a:cs typeface="Times New Roman" panose="02020603050405020304" pitchFamily="18" charset="0"/>
              </a:rPr>
              <a:t>The majority of Man-</a:t>
            </a:r>
            <a:r>
              <a:rPr lang="en-US" sz="1400" dirty="0" err="1">
                <a:solidFill>
                  <a:schemeClr val="tx1"/>
                </a:solidFill>
                <a:latin typeface="+mn-lt"/>
                <a:ea typeface="Times New Roman" panose="02020603050405020304" pitchFamily="18" charset="0"/>
                <a:cs typeface="Times New Roman" panose="02020603050405020304" pitchFamily="18" charset="0"/>
              </a:rPr>
              <a:t>Tra</a:t>
            </a:r>
            <a:r>
              <a:rPr lang="en-US" sz="1400" dirty="0">
                <a:solidFill>
                  <a:schemeClr val="tx1"/>
                </a:solidFill>
                <a:latin typeface="+mn-lt"/>
                <a:ea typeface="Times New Roman" panose="02020603050405020304" pitchFamily="18" charset="0"/>
                <a:cs typeface="Times New Roman" panose="02020603050405020304" pitchFamily="18" charset="0"/>
              </a:rPr>
              <a:t>-Con’s funding is from the Workforce Innovations and Opportunity Act (WIOA). However, the agency administers several other projects including Apprenticeship Expansion (Navigator) and Intermediary.</a:t>
            </a:r>
            <a:endParaRPr lang="en-US" sz="1400" dirty="0">
              <a:solidFill>
                <a:schemeClr val="tx1"/>
              </a:solidFill>
              <a:latin typeface="+mn-lt"/>
              <a:ea typeface="Calibri" panose="020F0502020204030204" pitchFamily="34" charset="0"/>
              <a:cs typeface="Times New Roman" panose="02020603050405020304" pitchFamily="18" charset="0"/>
            </a:endParaRPr>
          </a:p>
          <a:p>
            <a:pPr>
              <a:lnSpc>
                <a:spcPct val="100000"/>
              </a:lnSpc>
            </a:pPr>
            <a:endParaRPr lang="en-US" sz="1600" b="1" i="1" u="none" strike="noStrike" baseline="0" dirty="0">
              <a:solidFill>
                <a:sysClr val="windowText" lastClr="000000"/>
              </a:solidFill>
              <a:highlight>
                <a:srgbClr val="FFFF00"/>
              </a:highlight>
              <a:latin typeface="Futura Std Book" panose="020B0502020204020303"/>
            </a:endParaRPr>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853407" y="5755673"/>
            <a:ext cx="2993136" cy="384048"/>
          </a:xfrm>
          <a:prstGeom prst="rect">
            <a:avLst/>
          </a:prstGeom>
        </p:spPr>
      </p:pic>
      <p:pic>
        <p:nvPicPr>
          <p:cNvPr id="7" name="Picture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844849" y="1792827"/>
            <a:ext cx="2991420" cy="2686706"/>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4" name="TextBox 3">
            <a:extLst>
              <a:ext uri="{FF2B5EF4-FFF2-40B4-BE49-F238E27FC236}">
                <a16:creationId xmlns:a16="http://schemas.microsoft.com/office/drawing/2014/main" id="{3727D265-0D06-57EF-318B-10A1D5C37279}"/>
              </a:ext>
            </a:extLst>
          </p:cNvPr>
          <p:cNvSpPr txBox="1"/>
          <p:nvPr/>
        </p:nvSpPr>
        <p:spPr>
          <a:xfrm>
            <a:off x="5844849" y="4735915"/>
            <a:ext cx="3006220" cy="646331"/>
          </a:xfrm>
          <a:prstGeom prst="rect">
            <a:avLst/>
          </a:prstGeom>
          <a:noFill/>
        </p:spPr>
        <p:txBody>
          <a:bodyPr wrap="square" rtlCol="0">
            <a:spAutoFit/>
          </a:bodyPr>
          <a:lstStyle/>
          <a:p>
            <a:pPr algn="ctr"/>
            <a:r>
              <a:rPr lang="en-US" sz="1200" b="1" i="1" dirty="0"/>
              <a:t>Abby Russell (left) and Emily Perks </a:t>
            </a:r>
            <a:br>
              <a:rPr lang="en-US" sz="1200" b="1" i="1" dirty="0"/>
            </a:br>
            <a:r>
              <a:rPr lang="en-US" sz="1200" b="1" i="1" dirty="0"/>
              <a:t>attend the 2024 Workforce Summit </a:t>
            </a:r>
            <a:br>
              <a:rPr lang="en-US" sz="1200" b="1" i="1" dirty="0"/>
            </a:br>
            <a:r>
              <a:rPr lang="en-US" sz="1200" b="1" i="1" dirty="0"/>
              <a:t>held at John A. Logan College.</a:t>
            </a:r>
          </a:p>
        </p:txBody>
      </p:sp>
    </p:spTree>
    <p:extLst>
      <p:ext uri="{BB962C8B-B14F-4D97-AF65-F5344CB8AC3E}">
        <p14:creationId xmlns:p14="http://schemas.microsoft.com/office/powerpoint/2010/main" val="3322938265"/>
      </p:ext>
    </p:extLst>
  </p:cSld>
  <p:clrMapOvr>
    <a:masterClrMapping/>
  </p:clrMapOvr>
  <p:transition spd="slow" advClick="0" advTm="3000">
    <p:fad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BB4495AE-0326-4978-99C7-1DD1977296BC}"/>
              </a:ext>
            </a:extLst>
          </p:cNvPr>
          <p:cNvSpPr>
            <a:spLocks noGrp="1"/>
          </p:cNvSpPr>
          <p:nvPr>
            <p:ph type="body" sz="quarter" idx="10"/>
          </p:nvPr>
        </p:nvSpPr>
        <p:spPr>
          <a:xfrm>
            <a:off x="292930" y="611892"/>
            <a:ext cx="5803070" cy="511013"/>
          </a:xfrm>
        </p:spPr>
        <p:txBody>
          <a:bodyPr/>
          <a:lstStyle/>
          <a:p>
            <a:r>
              <a:rPr lang="en-US" sz="2800" dirty="0">
                <a:solidFill>
                  <a:schemeClr val="accent4"/>
                </a:solidFill>
                <a:cs typeface="+mn-cs"/>
              </a:rPr>
              <a:t>Programs in progress</a:t>
            </a:r>
          </a:p>
          <a:p>
            <a:endParaRPr lang="en-US" sz="2800" dirty="0">
              <a:solidFill>
                <a:schemeClr val="tx2"/>
              </a:solidFill>
              <a:cs typeface="+mn-cs"/>
            </a:endParaRPr>
          </a:p>
        </p:txBody>
      </p:sp>
      <p:sp>
        <p:nvSpPr>
          <p:cNvPr id="6" name="Text Placeholder 2">
            <a:extLst>
              <a:ext uri="{FF2B5EF4-FFF2-40B4-BE49-F238E27FC236}">
                <a16:creationId xmlns:a16="http://schemas.microsoft.com/office/drawing/2014/main" id="{BE4579CC-02D4-DBFB-6520-E94A79D54AA3}"/>
              </a:ext>
            </a:extLst>
          </p:cNvPr>
          <p:cNvSpPr>
            <a:spLocks noGrp="1"/>
          </p:cNvSpPr>
          <p:nvPr>
            <p:ph type="body" sz="quarter" idx="11"/>
          </p:nvPr>
        </p:nvSpPr>
        <p:spPr>
          <a:xfrm>
            <a:off x="313950" y="1268183"/>
            <a:ext cx="5182960" cy="5379611"/>
          </a:xfrm>
        </p:spPr>
        <p:txBody>
          <a:bodyPr lIns="0" tIns="0" rIns="0" bIns="0" anchor="t">
            <a:noAutofit/>
          </a:bodyPr>
          <a:lstStyle/>
          <a:p>
            <a:pPr>
              <a:lnSpc>
                <a:spcPct val="100000"/>
              </a:lnSpc>
              <a:spcBef>
                <a:spcPct val="0"/>
              </a:spcBef>
              <a:spcAft>
                <a:spcPct val="0"/>
              </a:spcAft>
            </a:pPr>
            <a:r>
              <a:rPr lang="en-US" sz="1800" b="1" dirty="0">
                <a:solidFill>
                  <a:schemeClr val="tx1"/>
                </a:solidFill>
                <a:latin typeface="+mn-lt"/>
                <a:ea typeface="Segoe UI Symbol"/>
                <a:cs typeface="Times New Roman" panose="02020603050405020304" pitchFamily="18" charset="0"/>
              </a:rPr>
              <a:t>Developed or expanded programs:</a:t>
            </a:r>
          </a:p>
          <a:p>
            <a:pPr marL="285750" indent="-285750">
              <a:lnSpc>
                <a:spcPct val="100000"/>
              </a:lnSpc>
              <a:spcBef>
                <a:spcPct val="0"/>
              </a:spcBef>
              <a:spcAft>
                <a:spcPct val="0"/>
              </a:spcAft>
              <a:buClr>
                <a:schemeClr val="accent3"/>
              </a:buClr>
              <a:buFont typeface="Arial" panose="020B0604020202020204" pitchFamily="34" charset="0"/>
              <a:buChar char="•"/>
            </a:pPr>
            <a:r>
              <a:rPr lang="en-US" sz="1600" dirty="0">
                <a:solidFill>
                  <a:schemeClr val="tx1"/>
                </a:solidFill>
                <a:latin typeface="+mn-lt"/>
                <a:ea typeface="Segoe UI Symbol"/>
                <a:cs typeface="Times New Roman" panose="02020603050405020304" pitchFamily="18" charset="0"/>
              </a:rPr>
              <a:t>Pepsi — CDL</a:t>
            </a:r>
          </a:p>
          <a:p>
            <a:pPr marL="285750" indent="-285750">
              <a:lnSpc>
                <a:spcPct val="100000"/>
              </a:lnSpc>
              <a:spcBef>
                <a:spcPct val="0"/>
              </a:spcBef>
              <a:spcAft>
                <a:spcPct val="0"/>
              </a:spcAft>
              <a:buClr>
                <a:schemeClr val="accent3"/>
              </a:buClr>
              <a:buFont typeface="Arial" panose="020B0604020202020204" pitchFamily="34" charset="0"/>
              <a:buChar char="•"/>
            </a:pPr>
            <a:r>
              <a:rPr lang="en-US" sz="1600" dirty="0">
                <a:solidFill>
                  <a:schemeClr val="tx1"/>
                </a:solidFill>
                <a:latin typeface="+mn-lt"/>
                <a:ea typeface="Segoe UI Symbol"/>
                <a:cs typeface="Times New Roman" panose="02020603050405020304" pitchFamily="18" charset="0"/>
              </a:rPr>
              <a:t>Liberty Village — LPN</a:t>
            </a:r>
          </a:p>
          <a:p>
            <a:pPr marL="285750" indent="-285750">
              <a:lnSpc>
                <a:spcPct val="100000"/>
              </a:lnSpc>
              <a:spcBef>
                <a:spcPct val="0"/>
              </a:spcBef>
              <a:spcAft>
                <a:spcPct val="0"/>
              </a:spcAft>
              <a:buClr>
                <a:schemeClr val="accent3"/>
              </a:buClr>
              <a:buFont typeface="Arial" panose="020B0604020202020204" pitchFamily="34" charset="0"/>
              <a:buChar char="•"/>
            </a:pPr>
            <a:r>
              <a:rPr lang="en-US" sz="1600" dirty="0">
                <a:solidFill>
                  <a:schemeClr val="tx1"/>
                </a:solidFill>
                <a:latin typeface="+mn-lt"/>
                <a:ea typeface="Segoe UI Symbol"/>
                <a:cs typeface="Times New Roman" panose="02020603050405020304" pitchFamily="18" charset="0"/>
              </a:rPr>
              <a:t>D&amp;D Electric</a:t>
            </a:r>
          </a:p>
          <a:p>
            <a:pPr>
              <a:lnSpc>
                <a:spcPct val="100000"/>
              </a:lnSpc>
              <a:spcBef>
                <a:spcPct val="0"/>
              </a:spcBef>
              <a:spcAft>
                <a:spcPct val="0"/>
              </a:spcAft>
            </a:pPr>
            <a:endParaRPr lang="en-US" sz="1000" dirty="0">
              <a:solidFill>
                <a:schemeClr val="tx1"/>
              </a:solidFill>
              <a:latin typeface="+mn-lt"/>
              <a:ea typeface="Segoe UI Symbol"/>
              <a:cs typeface="Times New Roman" panose="02020603050405020304" pitchFamily="18" charset="0"/>
            </a:endParaRPr>
          </a:p>
          <a:p>
            <a:pPr>
              <a:lnSpc>
                <a:spcPct val="100000"/>
              </a:lnSpc>
              <a:spcBef>
                <a:spcPct val="0"/>
              </a:spcBef>
              <a:spcAft>
                <a:spcPct val="0"/>
              </a:spcAft>
            </a:pPr>
            <a:r>
              <a:rPr lang="en-US" sz="1800" b="1" dirty="0">
                <a:solidFill>
                  <a:schemeClr val="tx1"/>
                </a:solidFill>
                <a:latin typeface="+mn-lt"/>
                <a:ea typeface="Segoe UI Symbol"/>
                <a:cs typeface="Times New Roman" panose="02020603050405020304" pitchFamily="18" charset="0"/>
              </a:rPr>
              <a:t>Programs in the works:</a:t>
            </a:r>
          </a:p>
          <a:p>
            <a:pPr marL="285750" indent="-285750">
              <a:lnSpc>
                <a:spcPct val="100000"/>
              </a:lnSpc>
              <a:spcBef>
                <a:spcPct val="0"/>
              </a:spcBef>
              <a:spcAft>
                <a:spcPct val="0"/>
              </a:spcAft>
              <a:buClr>
                <a:schemeClr val="accent3"/>
              </a:buClr>
              <a:buFont typeface="Arial" panose="020B0604020202020204" pitchFamily="34" charset="0"/>
              <a:buChar char="•"/>
            </a:pPr>
            <a:r>
              <a:rPr lang="en-US" sz="1600" dirty="0">
                <a:solidFill>
                  <a:schemeClr val="tx1"/>
                </a:solidFill>
                <a:latin typeface="+mn-lt"/>
                <a:ea typeface="Segoe UI Symbol"/>
                <a:cs typeface="Times New Roman" panose="02020603050405020304" pitchFamily="18" charset="0"/>
              </a:rPr>
              <a:t>Deaconess/John A. Logan College — RN</a:t>
            </a:r>
          </a:p>
          <a:p>
            <a:pPr marL="285750" indent="-285750">
              <a:lnSpc>
                <a:spcPct val="100000"/>
              </a:lnSpc>
              <a:spcBef>
                <a:spcPct val="0"/>
              </a:spcBef>
              <a:spcAft>
                <a:spcPct val="0"/>
              </a:spcAft>
              <a:buClr>
                <a:schemeClr val="accent3"/>
              </a:buClr>
              <a:buFont typeface="Arial" panose="020B0604020202020204" pitchFamily="34" charset="0"/>
              <a:buChar char="•"/>
            </a:pPr>
            <a:r>
              <a:rPr lang="en-US" sz="1600" dirty="0">
                <a:solidFill>
                  <a:schemeClr val="tx1"/>
                </a:solidFill>
                <a:latin typeface="+mn-lt"/>
                <a:ea typeface="Segoe UI Symbol"/>
                <a:cs typeface="Times New Roman" panose="02020603050405020304" pitchFamily="18" charset="0"/>
              </a:rPr>
              <a:t>John A. Logan/Southern Illinois Healthcare — </a:t>
            </a:r>
            <a:br>
              <a:rPr lang="en-US" sz="1600" dirty="0">
                <a:solidFill>
                  <a:schemeClr val="tx1"/>
                </a:solidFill>
                <a:latin typeface="+mn-lt"/>
                <a:ea typeface="Segoe UI Symbol"/>
                <a:cs typeface="Times New Roman" panose="02020603050405020304" pitchFamily="18" charset="0"/>
              </a:rPr>
            </a:br>
            <a:r>
              <a:rPr lang="en-US" sz="1600" dirty="0">
                <a:solidFill>
                  <a:schemeClr val="tx1"/>
                </a:solidFill>
                <a:latin typeface="+mn-lt"/>
                <a:ea typeface="Segoe UI Symbol"/>
                <a:cs typeface="Times New Roman" panose="02020603050405020304" pitchFamily="18" charset="0"/>
              </a:rPr>
              <a:t>Surgery Technician</a:t>
            </a:r>
          </a:p>
          <a:p>
            <a:pPr marL="285750" indent="-285750">
              <a:lnSpc>
                <a:spcPct val="100000"/>
              </a:lnSpc>
              <a:spcBef>
                <a:spcPct val="0"/>
              </a:spcBef>
              <a:spcAft>
                <a:spcPct val="0"/>
              </a:spcAft>
              <a:buClr>
                <a:schemeClr val="accent3"/>
              </a:buClr>
              <a:buFont typeface="Arial" panose="020B0604020202020204" pitchFamily="34" charset="0"/>
              <a:buChar char="•"/>
            </a:pPr>
            <a:r>
              <a:rPr lang="en-US" sz="1600" dirty="0">
                <a:solidFill>
                  <a:schemeClr val="tx1"/>
                </a:solidFill>
                <a:latin typeface="+mn-lt"/>
                <a:ea typeface="Segoe UI Symbol"/>
                <a:cs typeface="Times New Roman" panose="02020603050405020304" pitchFamily="18" charset="0"/>
              </a:rPr>
              <a:t>Pre-apprenticeship: Liberty Village — LPN</a:t>
            </a:r>
          </a:p>
          <a:p>
            <a:pPr marL="285750" indent="-285750">
              <a:lnSpc>
                <a:spcPct val="100000"/>
              </a:lnSpc>
              <a:spcBef>
                <a:spcPct val="0"/>
              </a:spcBef>
              <a:spcAft>
                <a:spcPct val="0"/>
              </a:spcAft>
              <a:buClr>
                <a:schemeClr val="accent3"/>
              </a:buClr>
              <a:buFont typeface="Arial" panose="020B0604020202020204" pitchFamily="34" charset="0"/>
              <a:buChar char="•"/>
            </a:pPr>
            <a:r>
              <a:rPr lang="en-US" sz="1600" dirty="0">
                <a:solidFill>
                  <a:schemeClr val="tx1"/>
                </a:solidFill>
                <a:latin typeface="+mn-lt"/>
                <a:ea typeface="Segoe UI Symbol"/>
                <a:cs typeface="Times New Roman" panose="02020603050405020304" pitchFamily="18" charset="0"/>
              </a:rPr>
              <a:t>Rend Lake College/Magnum Steel — Welding</a:t>
            </a:r>
          </a:p>
          <a:p>
            <a:pPr>
              <a:lnSpc>
                <a:spcPct val="100000"/>
              </a:lnSpc>
              <a:spcBef>
                <a:spcPct val="0"/>
              </a:spcBef>
              <a:spcAft>
                <a:spcPct val="0"/>
              </a:spcAft>
            </a:pPr>
            <a:endParaRPr lang="en-US" sz="1000" b="1" dirty="0">
              <a:solidFill>
                <a:schemeClr val="tx1"/>
              </a:solidFill>
              <a:latin typeface="+mn-lt"/>
              <a:ea typeface="Segoe UI Symbol"/>
              <a:cs typeface="Times New Roman" panose="02020603050405020304" pitchFamily="18" charset="0"/>
            </a:endParaRPr>
          </a:p>
          <a:p>
            <a:pPr>
              <a:lnSpc>
                <a:spcPct val="100000"/>
              </a:lnSpc>
              <a:spcBef>
                <a:spcPct val="0"/>
              </a:spcBef>
              <a:spcAft>
                <a:spcPct val="0"/>
              </a:spcAft>
            </a:pPr>
            <a:r>
              <a:rPr lang="en-US" sz="1800" b="1" dirty="0">
                <a:solidFill>
                  <a:schemeClr val="tx1"/>
                </a:solidFill>
                <a:latin typeface="+mn-lt"/>
                <a:ea typeface="Segoe UI Symbol"/>
                <a:cs typeface="Times New Roman" panose="02020603050405020304" pitchFamily="18" charset="0"/>
              </a:rPr>
              <a:t>Additional Apprenticeship Data:</a:t>
            </a:r>
            <a:endParaRPr lang="en-US" sz="1800" i="1" dirty="0">
              <a:solidFill>
                <a:schemeClr val="tx1"/>
              </a:solidFill>
              <a:latin typeface="+mn-lt"/>
              <a:ea typeface="Segoe UI Symbol"/>
              <a:cs typeface="Times New Roman" panose="02020603050405020304" pitchFamily="18" charset="0"/>
            </a:endParaRPr>
          </a:p>
          <a:p>
            <a:pPr marL="285750" indent="-285750">
              <a:lnSpc>
                <a:spcPct val="100000"/>
              </a:lnSpc>
              <a:spcBef>
                <a:spcPct val="0"/>
              </a:spcBef>
              <a:spcAft>
                <a:spcPct val="0"/>
              </a:spcAft>
              <a:buClr>
                <a:schemeClr val="accent3"/>
              </a:buClr>
              <a:buFont typeface="Arial" panose="020B0604020202020204" pitchFamily="34" charset="0"/>
              <a:buChar char="•"/>
            </a:pPr>
            <a:r>
              <a:rPr lang="en-US" sz="1600" dirty="0">
                <a:solidFill>
                  <a:schemeClr val="tx1"/>
                </a:solidFill>
                <a:latin typeface="+mn-lt"/>
                <a:ea typeface="Calibri" panose="020F0502020204030204" pitchFamily="34" charset="0"/>
                <a:cs typeface="Times New Roman" panose="02020603050405020304" pitchFamily="18" charset="0"/>
              </a:rPr>
              <a:t>Shawnee Health — 38 apprentices, including 10 Medical Assistants and 4 Dental Assistants</a:t>
            </a:r>
          </a:p>
          <a:p>
            <a:pPr marL="285750" indent="-285750">
              <a:lnSpc>
                <a:spcPct val="100000"/>
              </a:lnSpc>
              <a:spcBef>
                <a:spcPct val="0"/>
              </a:spcBef>
              <a:spcAft>
                <a:spcPct val="0"/>
              </a:spcAft>
              <a:buClr>
                <a:schemeClr val="accent3"/>
              </a:buClr>
              <a:buFont typeface="Arial" panose="020B0604020202020204" pitchFamily="34" charset="0"/>
              <a:buChar char="•"/>
            </a:pPr>
            <a:r>
              <a:rPr lang="en-US" sz="1600" dirty="0">
                <a:solidFill>
                  <a:schemeClr val="tx1"/>
                </a:solidFill>
                <a:latin typeface="+mn-lt"/>
                <a:ea typeface="Calibri" panose="020F0502020204030204" pitchFamily="34" charset="0"/>
                <a:cs typeface="Times New Roman" panose="02020603050405020304" pitchFamily="18" charset="0"/>
              </a:rPr>
              <a:t>Pepsi MidAmerica — 7 CDL Drivers and </a:t>
            </a:r>
            <a:br>
              <a:rPr lang="en-US" sz="1600" dirty="0">
                <a:solidFill>
                  <a:schemeClr val="tx1"/>
                </a:solidFill>
                <a:latin typeface="+mn-lt"/>
                <a:ea typeface="Calibri" panose="020F0502020204030204" pitchFamily="34" charset="0"/>
                <a:cs typeface="Times New Roman" panose="02020603050405020304" pitchFamily="18" charset="0"/>
              </a:rPr>
            </a:br>
            <a:r>
              <a:rPr lang="en-US" sz="1600" dirty="0">
                <a:solidFill>
                  <a:schemeClr val="tx1"/>
                </a:solidFill>
                <a:latin typeface="+mn-lt"/>
                <a:ea typeface="Calibri" panose="020F0502020204030204" pitchFamily="34" charset="0"/>
                <a:cs typeface="Times New Roman" panose="02020603050405020304" pitchFamily="18" charset="0"/>
              </a:rPr>
              <a:t>7 Industrial Truck Mechanics</a:t>
            </a:r>
          </a:p>
          <a:p>
            <a:pPr marL="285750" indent="-285750">
              <a:lnSpc>
                <a:spcPct val="100000"/>
              </a:lnSpc>
              <a:spcBef>
                <a:spcPct val="0"/>
              </a:spcBef>
              <a:spcAft>
                <a:spcPct val="0"/>
              </a:spcAft>
              <a:buClr>
                <a:schemeClr val="accent3"/>
              </a:buClr>
              <a:buFont typeface="Arial" panose="020B0604020202020204" pitchFamily="34" charset="0"/>
              <a:buChar char="•"/>
            </a:pPr>
            <a:r>
              <a:rPr lang="en-US" sz="1600" dirty="0">
                <a:solidFill>
                  <a:schemeClr val="tx1"/>
                </a:solidFill>
                <a:latin typeface="+mn-lt"/>
                <a:ea typeface="Calibri" panose="020F0502020204030204" pitchFamily="34" charset="0"/>
                <a:cs typeface="Times New Roman" panose="02020603050405020304" pitchFamily="18" charset="0"/>
              </a:rPr>
              <a:t>Crucial MRO — 6 Airframe and Powerplant Mechanics</a:t>
            </a:r>
          </a:p>
          <a:p>
            <a:pPr marL="285750" indent="-285750">
              <a:lnSpc>
                <a:spcPct val="100000"/>
              </a:lnSpc>
              <a:spcBef>
                <a:spcPct val="0"/>
              </a:spcBef>
              <a:spcAft>
                <a:spcPct val="0"/>
              </a:spcAft>
              <a:buClr>
                <a:schemeClr val="accent3"/>
              </a:buClr>
              <a:buFont typeface="Arial" panose="020B0604020202020204" pitchFamily="34" charset="0"/>
              <a:buChar char="•"/>
            </a:pPr>
            <a:r>
              <a:rPr lang="en-US" sz="1600" dirty="0">
                <a:solidFill>
                  <a:schemeClr val="tx1"/>
                </a:solidFill>
                <a:latin typeface="+mn-lt"/>
                <a:ea typeface="Calibri" panose="020F0502020204030204" pitchFamily="34" charset="0"/>
                <a:cs typeface="Times New Roman" panose="02020603050405020304" pitchFamily="18" charset="0"/>
              </a:rPr>
              <a:t>Shawnee Communications — 2 Telecommunications Technicians, and 1 Underground Utility Installer </a:t>
            </a:r>
          </a:p>
          <a:p>
            <a:pPr>
              <a:lnSpc>
                <a:spcPct val="100000"/>
              </a:lnSpc>
              <a:spcBef>
                <a:spcPct val="0"/>
              </a:spcBef>
              <a:spcAft>
                <a:spcPct val="0"/>
              </a:spcAft>
              <a:buClr>
                <a:schemeClr val="accent3"/>
              </a:buClr>
            </a:pPr>
            <a:endParaRPr lang="en-US" sz="1000" dirty="0">
              <a:solidFill>
                <a:schemeClr val="tx1"/>
              </a:solidFill>
              <a:latin typeface="+mn-lt"/>
              <a:ea typeface="Calibri" panose="020F0502020204030204" pitchFamily="34" charset="0"/>
              <a:cs typeface="Times New Roman" panose="02020603050405020304" pitchFamily="18" charset="0"/>
            </a:endParaRPr>
          </a:p>
          <a:p>
            <a:pPr>
              <a:lnSpc>
                <a:spcPct val="100000"/>
              </a:lnSpc>
              <a:spcBef>
                <a:spcPct val="0"/>
              </a:spcBef>
              <a:spcAft>
                <a:spcPct val="0"/>
              </a:spcAft>
            </a:pPr>
            <a:r>
              <a:rPr lang="en-US" sz="1600" b="1" i="1" dirty="0">
                <a:solidFill>
                  <a:schemeClr val="tx1"/>
                </a:solidFill>
                <a:latin typeface="+mn-lt"/>
                <a:ea typeface="Calibri" panose="020F0502020204030204" pitchFamily="34" charset="0"/>
                <a:cs typeface="Times New Roman" panose="02020603050405020304" pitchFamily="18" charset="0"/>
              </a:rPr>
              <a:t>To date, 35 apprenticeships have been completed.</a:t>
            </a:r>
          </a:p>
          <a:p>
            <a:pPr>
              <a:lnSpc>
                <a:spcPct val="100000"/>
              </a:lnSpc>
              <a:spcBef>
                <a:spcPct val="0"/>
              </a:spcBef>
              <a:spcAft>
                <a:spcPct val="0"/>
              </a:spcAft>
              <a:buFontTx/>
              <a:buChar char="•"/>
            </a:pPr>
            <a:endParaRPr lang="en-US" sz="2000" i="1" dirty="0">
              <a:latin typeface="Futura Std Book" panose="020B0502020204020303"/>
              <a:ea typeface="Segoe UI Symbol"/>
              <a:cs typeface="Open Sans"/>
            </a:endParaRPr>
          </a:p>
          <a:p>
            <a:pPr marL="457200" marR="0" lvl="1" indent="0">
              <a:spcBef>
                <a:spcPts val="0"/>
              </a:spcBef>
              <a:spcAft>
                <a:spcPts val="1200"/>
              </a:spcAft>
              <a:buNone/>
            </a:pPr>
            <a:endParaRPr lang="en-US" dirty="0">
              <a:latin typeface="Futura Std Book" panose="020B0502020204020303"/>
              <a:ea typeface="Times New Roman" panose="02020603050405020304" pitchFamily="18" charset="0"/>
              <a:cs typeface="Calibri" panose="020F0502020204030204" pitchFamily="34" charset="0"/>
            </a:endParaRPr>
          </a:p>
          <a:p>
            <a:pPr marL="1200150" lvl="2" indent="-285750">
              <a:spcBef>
                <a:spcPts val="0"/>
              </a:spcBef>
              <a:spcAft>
                <a:spcPts val="1200"/>
              </a:spcAft>
              <a:buFont typeface="Courier New" panose="02070309020205020404" pitchFamily="49" charset="0"/>
              <a:buChar char="o"/>
            </a:pPr>
            <a:endParaRPr lang="en-US" dirty="0">
              <a:effectLst/>
              <a:latin typeface="Futura Std Book" panose="020B0502020204020303"/>
              <a:ea typeface="Times New Roman" panose="02020603050405020304" pitchFamily="18" charset="0"/>
              <a:cs typeface="Calibri" panose="020F0502020204030204" pitchFamily="34" charset="0"/>
            </a:endParaRPr>
          </a:p>
          <a:p>
            <a:pPr marL="457200" marR="0" lvl="1" indent="0">
              <a:spcBef>
                <a:spcPts val="0"/>
              </a:spcBef>
              <a:spcAft>
                <a:spcPts val="0"/>
              </a:spcAft>
              <a:buNone/>
            </a:pPr>
            <a:r>
              <a:rPr lang="en-US" sz="1800" dirty="0">
                <a:effectLst/>
                <a:latin typeface="Futura Std Book" panose="020B0502020204020303"/>
                <a:ea typeface="Calibri" panose="020F0502020204030204" pitchFamily="34" charset="0"/>
                <a:cs typeface="Times New Roman" panose="02020603050405020304" pitchFamily="18" charset="0"/>
              </a:rPr>
              <a:t>	</a:t>
            </a:r>
            <a:endParaRPr lang="en-US" dirty="0">
              <a:effectLst/>
              <a:latin typeface="Futura Std Book" panose="020B0502020204020303"/>
              <a:ea typeface="Calibri" panose="020F0502020204030204" pitchFamily="34" charset="0"/>
            </a:endParaRPr>
          </a:p>
          <a:p>
            <a:pPr marL="457200" marR="0" lvl="1" indent="0">
              <a:spcBef>
                <a:spcPts val="0"/>
              </a:spcBef>
              <a:spcAft>
                <a:spcPts val="0"/>
              </a:spcAft>
              <a:buNone/>
            </a:pPr>
            <a:endParaRPr lang="en-US" dirty="0">
              <a:effectLst/>
              <a:latin typeface="Futura Std Book" panose="020B0502020204020303"/>
              <a:ea typeface="Calibri" panose="020F0502020204030204" pitchFamily="34" charset="0"/>
            </a:endParaRPr>
          </a:p>
          <a:p>
            <a:pPr>
              <a:lnSpc>
                <a:spcPct val="100000"/>
              </a:lnSpc>
              <a:spcAft>
                <a:spcPts val="3000"/>
              </a:spcAft>
            </a:pPr>
            <a:r>
              <a:rPr lang="en-US" sz="2400" dirty="0">
                <a:latin typeface="Futura Std Book" panose="020B0502020204020303"/>
              </a:rPr>
              <a:t>	</a:t>
            </a:r>
          </a:p>
        </p:txBody>
      </p:sp>
      <p:pic>
        <p:nvPicPr>
          <p:cNvPr id="4" name="Picture 3">
            <a:extLst>
              <a:ext uri="{FF2B5EF4-FFF2-40B4-BE49-F238E27FC236}">
                <a16:creationId xmlns:a16="http://schemas.microsoft.com/office/drawing/2014/main" id="{13D51D71-8305-7AEB-0E92-1EAB3ADF19F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916433" y="1781542"/>
            <a:ext cx="3083299" cy="2176446"/>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7" name="Picture 6">
            <a:extLst>
              <a:ext uri="{FF2B5EF4-FFF2-40B4-BE49-F238E27FC236}">
                <a16:creationId xmlns:a16="http://schemas.microsoft.com/office/drawing/2014/main" id="{C37ABA08-7625-0356-7736-FE04F71EE66B}"/>
              </a:ext>
            </a:extLst>
          </p:cNvPr>
          <p:cNvPicPr>
            <a:picLocks noChangeAspect="1"/>
          </p:cNvPicPr>
          <p:nvPr/>
        </p:nvPicPr>
        <p:blipFill>
          <a:blip r:embed="rId4" cstate="print">
            <a:extLst>
              <a:ext uri="{28A0092B-C50C-407E-A947-70E740481C1C}">
                <a14:useLocalDpi xmlns:a14="http://schemas.microsoft.com/office/drawing/2010/main" val="0"/>
              </a:ext>
            </a:extLst>
          </a:blip>
          <a:srcRect l="6320" t="3301" r="8784"/>
          <a:stretch>
            <a:fillRect/>
          </a:stretch>
        </p:blipFill>
        <p:spPr>
          <a:xfrm>
            <a:off x="6291377" y="3726794"/>
            <a:ext cx="2412547" cy="2589923"/>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4058485478"/>
      </p:ext>
    </p:extLst>
  </p:cSld>
  <p:clrMapOvr>
    <a:masterClrMapping/>
  </p:clrMapOvr>
  <p:transition spd="slow" advClick="0" advTm="3000">
    <p:fad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BB4495AE-0326-4978-99C7-1DD1977296BC}"/>
              </a:ext>
            </a:extLst>
          </p:cNvPr>
          <p:cNvSpPr>
            <a:spLocks noGrp="1"/>
          </p:cNvSpPr>
          <p:nvPr>
            <p:ph type="body" sz="quarter" idx="10"/>
          </p:nvPr>
        </p:nvSpPr>
        <p:spPr>
          <a:xfrm>
            <a:off x="292930" y="601732"/>
            <a:ext cx="5740008" cy="865969"/>
          </a:xfrm>
        </p:spPr>
        <p:txBody>
          <a:bodyPr/>
          <a:lstStyle/>
          <a:p>
            <a:r>
              <a:rPr lang="en-US" sz="2800" dirty="0">
                <a:solidFill>
                  <a:schemeClr val="accent4"/>
                </a:solidFill>
                <a:cs typeface="+mn-cs"/>
              </a:rPr>
              <a:t>Collaborations &amp; Partnerships In action</a:t>
            </a:r>
          </a:p>
          <a:p>
            <a:endParaRPr lang="en-US" sz="2800" dirty="0">
              <a:solidFill>
                <a:schemeClr val="tx2"/>
              </a:solidFill>
              <a:cs typeface="+mn-cs"/>
            </a:endParaRPr>
          </a:p>
        </p:txBody>
      </p:sp>
      <p:sp>
        <p:nvSpPr>
          <p:cNvPr id="6" name="Text Placeholder 2">
            <a:extLst>
              <a:ext uri="{FF2B5EF4-FFF2-40B4-BE49-F238E27FC236}">
                <a16:creationId xmlns:a16="http://schemas.microsoft.com/office/drawing/2014/main" id="{BE4579CC-02D4-DBFB-6520-E94A79D54AA3}"/>
              </a:ext>
            </a:extLst>
          </p:cNvPr>
          <p:cNvSpPr>
            <a:spLocks noGrp="1"/>
          </p:cNvSpPr>
          <p:nvPr>
            <p:ph type="body" sz="quarter" idx="11"/>
          </p:nvPr>
        </p:nvSpPr>
        <p:spPr>
          <a:xfrm>
            <a:off x="292930" y="1754109"/>
            <a:ext cx="3886911" cy="2218753"/>
          </a:xfrm>
        </p:spPr>
        <p:txBody>
          <a:bodyPr lIns="0" tIns="0" rIns="0" bIns="0" anchor="t">
            <a:noAutofit/>
          </a:bodyPr>
          <a:lstStyle/>
          <a:p>
            <a:pPr marL="285750" marR="0" lvl="0" indent="-285750" algn="l" defTabSz="914400" rtl="0" eaLnBrk="0" fontAlgn="base" latinLnBrk="0" hangingPunct="0">
              <a:lnSpc>
                <a:spcPct val="100000"/>
              </a:lnSpc>
              <a:spcBef>
                <a:spcPct val="0"/>
              </a:spcBef>
              <a:spcAft>
                <a:spcPct val="0"/>
              </a:spcAft>
              <a:buClr>
                <a:schemeClr val="accent3"/>
              </a:buClr>
              <a:buSzTx/>
              <a:buFont typeface="Arial" panose="020B0604020202020204" pitchFamily="34" charset="0"/>
              <a:buChar char="•"/>
              <a:tabLst/>
            </a:pPr>
            <a:r>
              <a:rPr lang="en-US" sz="1800" b="1" dirty="0">
                <a:solidFill>
                  <a:schemeClr val="tx1"/>
                </a:solidFill>
                <a:latin typeface="+mn-lt"/>
                <a:cs typeface="Times New Roman" panose="02020603050405020304" pitchFamily="18" charset="0"/>
              </a:rPr>
              <a:t>Integrated Business Services Teams </a:t>
            </a:r>
            <a:r>
              <a:rPr lang="en-US" sz="1800" dirty="0">
                <a:solidFill>
                  <a:schemeClr val="tx1"/>
                </a:solidFill>
                <a:latin typeface="+mn-lt"/>
                <a:cs typeface="Times New Roman" panose="02020603050405020304" pitchFamily="18" charset="0"/>
              </a:rPr>
              <a:t>— </a:t>
            </a:r>
            <a:r>
              <a:rPr lang="en-US" sz="1800" i="1" dirty="0">
                <a:solidFill>
                  <a:schemeClr val="tx1"/>
                </a:solidFill>
                <a:latin typeface="+mn-lt"/>
                <a:cs typeface="Times New Roman" panose="02020603050405020304" pitchFamily="18" charset="0"/>
              </a:rPr>
              <a:t>Rend Lake College, John A. Logan College, Chambers of Commerce, </a:t>
            </a:r>
          </a:p>
          <a:p>
            <a:pPr marL="285750" marR="0" lvl="0" indent="-285750" algn="l" defTabSz="914400" rtl="0" eaLnBrk="0" fontAlgn="base" latinLnBrk="0" hangingPunct="0">
              <a:lnSpc>
                <a:spcPct val="100000"/>
              </a:lnSpc>
              <a:spcBef>
                <a:spcPct val="0"/>
              </a:spcBef>
              <a:spcAft>
                <a:spcPct val="0"/>
              </a:spcAft>
              <a:buClr>
                <a:schemeClr val="accent3"/>
              </a:buClr>
              <a:buSzTx/>
              <a:buFont typeface="Arial" panose="020B0604020202020204" pitchFamily="34" charset="0"/>
              <a:buChar char="•"/>
              <a:tabLst/>
            </a:pPr>
            <a:r>
              <a:rPr lang="en-US" sz="1800" i="1" dirty="0">
                <a:solidFill>
                  <a:schemeClr val="tx1"/>
                </a:solidFill>
                <a:latin typeface="+mn-lt"/>
                <a:cs typeface="Times New Roman" panose="02020603050405020304" pitchFamily="18" charset="0"/>
              </a:rPr>
              <a:t>SI NOW, DCEO, IDHS-DRS, IDES, </a:t>
            </a:r>
          </a:p>
          <a:p>
            <a:pPr marL="285750" marR="0" lvl="0" indent="-285750" algn="l" defTabSz="914400" rtl="0" eaLnBrk="0" fontAlgn="base" latinLnBrk="0" hangingPunct="0">
              <a:lnSpc>
                <a:spcPct val="100000"/>
              </a:lnSpc>
              <a:spcBef>
                <a:spcPct val="0"/>
              </a:spcBef>
              <a:spcAft>
                <a:spcPct val="0"/>
              </a:spcAft>
              <a:buClr>
                <a:schemeClr val="accent3"/>
              </a:buClr>
              <a:buSzTx/>
              <a:buFont typeface="Arial" panose="020B0604020202020204" pitchFamily="34" charset="0"/>
              <a:buChar char="•"/>
              <a:tabLst/>
            </a:pPr>
            <a:r>
              <a:rPr lang="en-US" sz="1800" i="1" dirty="0">
                <a:solidFill>
                  <a:schemeClr val="tx1"/>
                </a:solidFill>
                <a:latin typeface="+mn-lt"/>
                <a:cs typeface="Times New Roman" panose="02020603050405020304" pitchFamily="18" charset="0"/>
              </a:rPr>
              <a:t>&amp; referrals</a:t>
            </a:r>
          </a:p>
          <a:p>
            <a:pPr marL="285750" marR="0" lvl="0" indent="-285750" algn="l" defTabSz="914400" rtl="0" eaLnBrk="0" fontAlgn="base" latinLnBrk="0" hangingPunct="0">
              <a:lnSpc>
                <a:spcPct val="100000"/>
              </a:lnSpc>
              <a:spcBef>
                <a:spcPct val="0"/>
              </a:spcBef>
              <a:spcAft>
                <a:spcPct val="0"/>
              </a:spcAft>
              <a:buClr>
                <a:schemeClr val="accent3"/>
              </a:buClr>
              <a:buSzTx/>
              <a:buFont typeface="Arial" panose="020B0604020202020204" pitchFamily="34" charset="0"/>
              <a:buChar char="•"/>
              <a:tabLst/>
            </a:pPr>
            <a:r>
              <a:rPr lang="en-US" sz="1800" b="1" dirty="0">
                <a:solidFill>
                  <a:schemeClr val="tx1"/>
                </a:solidFill>
                <a:latin typeface="+mn-lt"/>
                <a:cs typeface="Times New Roman" panose="02020603050405020304" pitchFamily="18" charset="0"/>
              </a:rPr>
              <a:t>Jefferson County Development Corporation </a:t>
            </a:r>
            <a:r>
              <a:rPr lang="en-US" sz="1800" dirty="0">
                <a:solidFill>
                  <a:schemeClr val="tx1"/>
                </a:solidFill>
                <a:latin typeface="+mn-lt"/>
                <a:cs typeface="Times New Roman" panose="02020603050405020304" pitchFamily="18" charset="0"/>
              </a:rPr>
              <a:t>— </a:t>
            </a:r>
            <a:r>
              <a:rPr lang="en-US" sz="1800" i="1" dirty="0">
                <a:solidFill>
                  <a:schemeClr val="tx1"/>
                </a:solidFill>
                <a:latin typeface="+mn-lt"/>
                <a:cs typeface="Times New Roman" panose="02020603050405020304" pitchFamily="18" charset="0"/>
              </a:rPr>
              <a:t>Manufacturing Day</a:t>
            </a:r>
            <a:r>
              <a:rPr lang="en-US" sz="1800" dirty="0">
                <a:effectLst/>
                <a:latin typeface="Futura Std Book" panose="020B0502020204020303"/>
                <a:ea typeface="Calibri" panose="020F0502020204030204" pitchFamily="34" charset="0"/>
                <a:cs typeface="Times New Roman" panose="02020603050405020304" pitchFamily="18" charset="0"/>
              </a:rPr>
              <a:t>	</a:t>
            </a:r>
            <a:endParaRPr lang="en-US" dirty="0">
              <a:effectLst/>
              <a:latin typeface="Futura Std Book" panose="020B0502020204020303"/>
              <a:ea typeface="Calibri" panose="020F0502020204030204" pitchFamily="34" charset="0"/>
            </a:endParaRPr>
          </a:p>
        </p:txBody>
      </p:sp>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401981" y="4169095"/>
            <a:ext cx="1255932" cy="976836"/>
          </a:xfrm>
          <a:prstGeom prst="rect">
            <a:avLst/>
          </a:prstGeom>
        </p:spPr>
      </p:pic>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401981" y="5405803"/>
            <a:ext cx="1334053" cy="1046019"/>
          </a:xfrm>
          <a:prstGeom prst="rect">
            <a:avLst/>
          </a:prstGeom>
        </p:spPr>
      </p:pic>
      <p:pic>
        <p:nvPicPr>
          <p:cNvPr id="5" name="Picture 4"/>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521543" y="5377523"/>
            <a:ext cx="1343432" cy="763133"/>
          </a:xfrm>
          <a:prstGeom prst="rect">
            <a:avLst/>
          </a:prstGeom>
        </p:spPr>
      </p:pic>
      <p:pic>
        <p:nvPicPr>
          <p:cNvPr id="7" name="Picture 6"/>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829525" y="5261860"/>
            <a:ext cx="1343431" cy="982384"/>
          </a:xfrm>
          <a:prstGeom prst="rect">
            <a:avLst/>
          </a:prstGeom>
        </p:spPr>
      </p:pic>
      <p:pic>
        <p:nvPicPr>
          <p:cNvPr id="8" name="Picture 7"/>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444025" y="4290942"/>
            <a:ext cx="1546805" cy="806585"/>
          </a:xfrm>
          <a:prstGeom prst="rect">
            <a:avLst/>
          </a:prstGeom>
        </p:spPr>
      </p:pic>
      <p:pic>
        <p:nvPicPr>
          <p:cNvPr id="9" name="Picture 8"/>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6972379" y="4010811"/>
            <a:ext cx="1785848" cy="1086716"/>
          </a:xfrm>
          <a:prstGeom prst="rect">
            <a:avLst/>
          </a:prstGeom>
        </p:spPr>
      </p:pic>
      <p:sp>
        <p:nvSpPr>
          <p:cNvPr id="10" name="Text Placeholder 2">
            <a:extLst>
              <a:ext uri="{FF2B5EF4-FFF2-40B4-BE49-F238E27FC236}">
                <a16:creationId xmlns:a16="http://schemas.microsoft.com/office/drawing/2014/main" id="{925AF9FE-A020-9D53-B7FB-516F1EDDB2A1}"/>
              </a:ext>
            </a:extLst>
          </p:cNvPr>
          <p:cNvSpPr txBox="1">
            <a:spLocks/>
          </p:cNvSpPr>
          <p:nvPr/>
        </p:nvSpPr>
        <p:spPr>
          <a:xfrm>
            <a:off x="4782737" y="1733561"/>
            <a:ext cx="4203608" cy="2039293"/>
          </a:xfrm>
          <a:prstGeom prst="rect">
            <a:avLst/>
          </a:prstGeom>
        </p:spPr>
        <p:txBody>
          <a:bodyPr lIns="0" tIns="0" rIns="0" bIns="0" anchor="t">
            <a:noAutofit/>
          </a:bodyPr>
          <a:lstStyle>
            <a:lvl1pPr marL="0" indent="0" algn="l" defTabSz="914400" rtl="0" eaLnBrk="1" latinLnBrk="0" hangingPunct="1">
              <a:lnSpc>
                <a:spcPts val="1200"/>
              </a:lnSpc>
              <a:spcBef>
                <a:spcPts val="0"/>
              </a:spcBef>
              <a:buFont typeface="Arial" panose="020B0604020202020204" pitchFamily="34" charset="0"/>
              <a:buNone/>
              <a:defRPr sz="1200" b="0" i="0" kern="1200" cap="none" spc="0" baseline="0">
                <a:solidFill>
                  <a:srgbClr val="4D4D4D"/>
                </a:solidFill>
                <a:latin typeface="Futura Std Book" panose="020B0502020204020303" pitchFamily="34" charset="77"/>
                <a:ea typeface="Segoe UI Symbol" panose="020B0502040204020203" pitchFamily="34" charset="0"/>
                <a:cs typeface="Open Sans" panose="020B0606030504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85750" indent="-285750" eaLnBrk="0" fontAlgn="base" hangingPunct="0">
              <a:lnSpc>
                <a:spcPct val="100000"/>
              </a:lnSpc>
              <a:spcBef>
                <a:spcPct val="0"/>
              </a:spcBef>
              <a:spcAft>
                <a:spcPct val="0"/>
              </a:spcAft>
              <a:buClr>
                <a:schemeClr val="accent3"/>
              </a:buClr>
              <a:buFont typeface="Arial" panose="020B0604020202020204" pitchFamily="34" charset="0"/>
              <a:buChar char="•"/>
            </a:pPr>
            <a:r>
              <a:rPr lang="en-US" sz="1800" b="1" dirty="0">
                <a:solidFill>
                  <a:schemeClr val="tx1"/>
                </a:solidFill>
                <a:latin typeface="+mn-lt"/>
                <a:cs typeface="Times New Roman" panose="02020603050405020304" pitchFamily="18" charset="0"/>
              </a:rPr>
              <a:t>Unions </a:t>
            </a:r>
            <a:r>
              <a:rPr lang="en-US" sz="1800" dirty="0">
                <a:solidFill>
                  <a:schemeClr val="tx1"/>
                </a:solidFill>
                <a:latin typeface="+mn-lt"/>
                <a:cs typeface="Times New Roman" panose="02020603050405020304" pitchFamily="18" charset="0"/>
              </a:rPr>
              <a:t>— </a:t>
            </a:r>
            <a:r>
              <a:rPr lang="en-US" sz="1800" i="1" dirty="0">
                <a:solidFill>
                  <a:schemeClr val="tx1"/>
                </a:solidFill>
                <a:latin typeface="+mn-lt"/>
                <a:cs typeface="Times New Roman" panose="02020603050405020304" pitchFamily="18" charset="0"/>
              </a:rPr>
              <a:t>Expanded this year  </a:t>
            </a:r>
          </a:p>
          <a:p>
            <a:pPr marL="285750" indent="-285750" eaLnBrk="0" fontAlgn="base" hangingPunct="0">
              <a:lnSpc>
                <a:spcPct val="100000"/>
              </a:lnSpc>
              <a:spcBef>
                <a:spcPct val="0"/>
              </a:spcBef>
              <a:spcAft>
                <a:spcPct val="0"/>
              </a:spcAft>
              <a:buClr>
                <a:schemeClr val="accent3"/>
              </a:buClr>
              <a:buFont typeface="Arial" panose="020B0604020202020204" pitchFamily="34" charset="0"/>
              <a:buChar char="•"/>
            </a:pPr>
            <a:r>
              <a:rPr lang="en-US" sz="1800" b="1" dirty="0">
                <a:solidFill>
                  <a:schemeClr val="tx1"/>
                </a:solidFill>
                <a:latin typeface="+mn-lt"/>
                <a:cs typeface="Times New Roman" panose="02020603050405020304" pitchFamily="18" charset="0"/>
              </a:rPr>
              <a:t>Regional Office of Education </a:t>
            </a:r>
            <a:r>
              <a:rPr lang="en-US" sz="1800" dirty="0">
                <a:solidFill>
                  <a:schemeClr val="tx1"/>
                </a:solidFill>
                <a:latin typeface="+mn-lt"/>
                <a:cs typeface="Times New Roman" panose="02020603050405020304" pitchFamily="18" charset="0"/>
              </a:rPr>
              <a:t>— </a:t>
            </a:r>
            <a:br>
              <a:rPr lang="en-US" sz="1800" dirty="0">
                <a:solidFill>
                  <a:schemeClr val="tx1"/>
                </a:solidFill>
                <a:latin typeface="+mn-lt"/>
                <a:cs typeface="Times New Roman" panose="02020603050405020304" pitchFamily="18" charset="0"/>
              </a:rPr>
            </a:br>
            <a:r>
              <a:rPr lang="en-US" sz="1800" i="1" dirty="0">
                <a:solidFill>
                  <a:schemeClr val="tx1"/>
                </a:solidFill>
                <a:latin typeface="+mn-lt"/>
                <a:cs typeface="Times New Roman" panose="02020603050405020304" pitchFamily="18" charset="0"/>
              </a:rPr>
              <a:t>Career Days and tours </a:t>
            </a:r>
          </a:p>
          <a:p>
            <a:pPr marL="285750" indent="-285750" eaLnBrk="0" fontAlgn="base" hangingPunct="0">
              <a:lnSpc>
                <a:spcPct val="100000"/>
              </a:lnSpc>
              <a:spcBef>
                <a:spcPct val="0"/>
              </a:spcBef>
              <a:spcAft>
                <a:spcPct val="0"/>
              </a:spcAft>
              <a:buClr>
                <a:schemeClr val="accent3"/>
              </a:buClr>
              <a:buFont typeface="Arial" panose="020B0604020202020204" pitchFamily="34" charset="0"/>
              <a:buChar char="•"/>
            </a:pPr>
            <a:r>
              <a:rPr lang="en-US" sz="1800" b="1" dirty="0">
                <a:solidFill>
                  <a:schemeClr val="tx1"/>
                </a:solidFill>
                <a:latin typeface="+mn-lt"/>
                <a:cs typeface="Times New Roman" panose="02020603050405020304" pitchFamily="18" charset="0"/>
              </a:rPr>
              <a:t>Illinois Manufacturing Association (IMA)</a:t>
            </a:r>
          </a:p>
          <a:p>
            <a:pPr marL="285750" indent="-285750" eaLnBrk="0" fontAlgn="base" hangingPunct="0">
              <a:lnSpc>
                <a:spcPct val="100000"/>
              </a:lnSpc>
              <a:spcBef>
                <a:spcPct val="0"/>
              </a:spcBef>
              <a:spcAft>
                <a:spcPct val="0"/>
              </a:spcAft>
              <a:buClr>
                <a:schemeClr val="accent3"/>
              </a:buClr>
              <a:buFont typeface="Arial" panose="020B0604020202020204" pitchFamily="34" charset="0"/>
              <a:buChar char="•"/>
            </a:pPr>
            <a:r>
              <a:rPr lang="en-US" sz="1800" b="1" dirty="0">
                <a:solidFill>
                  <a:schemeClr val="tx1"/>
                </a:solidFill>
                <a:latin typeface="+mn-lt"/>
                <a:cs typeface="Times New Roman" panose="02020603050405020304" pitchFamily="18" charset="0"/>
              </a:rPr>
              <a:t>Illinois Manufacturing </a:t>
            </a:r>
            <a:br>
              <a:rPr lang="en-US" sz="1800" b="1" dirty="0">
                <a:solidFill>
                  <a:schemeClr val="tx1"/>
                </a:solidFill>
                <a:latin typeface="+mn-lt"/>
                <a:cs typeface="Times New Roman" panose="02020603050405020304" pitchFamily="18" charset="0"/>
              </a:rPr>
            </a:br>
            <a:r>
              <a:rPr lang="en-US" sz="1800" b="1" dirty="0">
                <a:solidFill>
                  <a:schemeClr val="tx1"/>
                </a:solidFill>
                <a:latin typeface="+mn-lt"/>
                <a:cs typeface="Times New Roman" panose="02020603050405020304" pitchFamily="18" charset="0"/>
              </a:rPr>
              <a:t>Excellence Center (IMEC)</a:t>
            </a:r>
          </a:p>
          <a:p>
            <a:pPr marL="285750" indent="-285750" eaLnBrk="0" fontAlgn="base" hangingPunct="0">
              <a:lnSpc>
                <a:spcPct val="100000"/>
              </a:lnSpc>
              <a:spcBef>
                <a:spcPct val="0"/>
              </a:spcBef>
              <a:spcAft>
                <a:spcPct val="0"/>
              </a:spcAft>
              <a:buClr>
                <a:schemeClr val="accent3"/>
              </a:buClr>
              <a:buFont typeface="Arial" panose="020B0604020202020204" pitchFamily="34" charset="0"/>
              <a:buChar char="•"/>
            </a:pPr>
            <a:r>
              <a:rPr lang="en-US" sz="1800" b="1" dirty="0">
                <a:solidFill>
                  <a:schemeClr val="tx1"/>
                </a:solidFill>
                <a:latin typeface="+mn-lt"/>
                <a:cs typeface="Times New Roman" panose="02020603050405020304" pitchFamily="18" charset="0"/>
              </a:rPr>
              <a:t>Southern Illinois Now</a:t>
            </a:r>
            <a:endParaRPr lang="en-US" sz="1800" dirty="0">
              <a:latin typeface="+mn-lt"/>
              <a:ea typeface="Calibri" panose="020F0502020204030204" pitchFamily="34" charset="0"/>
            </a:endParaRPr>
          </a:p>
        </p:txBody>
      </p:sp>
      <p:pic>
        <p:nvPicPr>
          <p:cNvPr id="12" name="Picture 11">
            <a:extLst>
              <a:ext uri="{FF2B5EF4-FFF2-40B4-BE49-F238E27FC236}">
                <a16:creationId xmlns:a16="http://schemas.microsoft.com/office/drawing/2014/main" id="{82C941A1-C12F-1347-9BB5-595FE093554F}"/>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4129051" y="4362069"/>
            <a:ext cx="2372190" cy="465966"/>
          </a:xfrm>
          <a:prstGeom prst="rect">
            <a:avLst/>
          </a:prstGeom>
        </p:spPr>
      </p:pic>
      <p:pic>
        <p:nvPicPr>
          <p:cNvPr id="16" name="Picture 15">
            <a:extLst>
              <a:ext uri="{FF2B5EF4-FFF2-40B4-BE49-F238E27FC236}">
                <a16:creationId xmlns:a16="http://schemas.microsoft.com/office/drawing/2014/main" id="{00FB36A2-7D97-D13F-066E-C4546C3E7799}"/>
              </a:ext>
            </a:extLst>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4129051" y="5183233"/>
            <a:ext cx="1306248" cy="1306248"/>
          </a:xfrm>
          <a:prstGeom prst="rect">
            <a:avLst/>
          </a:prstGeom>
        </p:spPr>
      </p:pic>
      <p:pic>
        <p:nvPicPr>
          <p:cNvPr id="18" name="Picture 17">
            <a:extLst>
              <a:ext uri="{FF2B5EF4-FFF2-40B4-BE49-F238E27FC236}">
                <a16:creationId xmlns:a16="http://schemas.microsoft.com/office/drawing/2014/main" id="{DDCCD323-A558-A54E-868C-082C21E10C8C}"/>
              </a:ext>
            </a:extLst>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455117" y="5335800"/>
            <a:ext cx="1531435" cy="1153681"/>
          </a:xfrm>
          <a:prstGeom prst="rect">
            <a:avLst/>
          </a:prstGeom>
        </p:spPr>
      </p:pic>
    </p:spTree>
    <p:extLst>
      <p:ext uri="{BB962C8B-B14F-4D97-AF65-F5344CB8AC3E}">
        <p14:creationId xmlns:p14="http://schemas.microsoft.com/office/powerpoint/2010/main" val="2508896738"/>
      </p:ext>
    </p:extLst>
  </p:cSld>
  <p:clrMapOvr>
    <a:masterClrMapping/>
  </p:clrMapOvr>
  <p:transition spd="slow" advClick="0" advTm="3000">
    <p:fad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BB4495AE-0326-4978-99C7-1DD1977296BC}"/>
              </a:ext>
            </a:extLst>
          </p:cNvPr>
          <p:cNvSpPr>
            <a:spLocks noGrp="1"/>
          </p:cNvSpPr>
          <p:nvPr>
            <p:ph type="body" sz="quarter" idx="10"/>
          </p:nvPr>
        </p:nvSpPr>
        <p:spPr>
          <a:xfrm>
            <a:off x="292930" y="622052"/>
            <a:ext cx="5635259" cy="397451"/>
          </a:xfrm>
        </p:spPr>
        <p:txBody>
          <a:bodyPr/>
          <a:lstStyle/>
          <a:p>
            <a:r>
              <a:rPr lang="en-US" sz="2800" dirty="0">
                <a:solidFill>
                  <a:schemeClr val="accent4"/>
                </a:solidFill>
                <a:cs typeface="+mn-cs"/>
              </a:rPr>
              <a:t>Funding innovations</a:t>
            </a:r>
          </a:p>
          <a:p>
            <a:endParaRPr lang="en-US" sz="2800" dirty="0">
              <a:solidFill>
                <a:schemeClr val="tx2"/>
              </a:solidFill>
              <a:cs typeface="+mn-cs"/>
            </a:endParaRPr>
          </a:p>
        </p:txBody>
      </p:sp>
      <p:sp>
        <p:nvSpPr>
          <p:cNvPr id="6" name="Text Placeholder 2">
            <a:extLst>
              <a:ext uri="{FF2B5EF4-FFF2-40B4-BE49-F238E27FC236}">
                <a16:creationId xmlns:a16="http://schemas.microsoft.com/office/drawing/2014/main" id="{BE4579CC-02D4-DBFB-6520-E94A79D54AA3}"/>
              </a:ext>
            </a:extLst>
          </p:cNvPr>
          <p:cNvSpPr>
            <a:spLocks noGrp="1"/>
          </p:cNvSpPr>
          <p:nvPr>
            <p:ph type="body" sz="quarter" idx="11"/>
          </p:nvPr>
        </p:nvSpPr>
        <p:spPr>
          <a:xfrm>
            <a:off x="292929" y="1346309"/>
            <a:ext cx="5445719" cy="4003457"/>
          </a:xfrm>
        </p:spPr>
        <p:txBody>
          <a:bodyPr lIns="0" tIns="0" rIns="0" bIns="0" anchor="t">
            <a:noAutofit/>
          </a:bodyPr>
          <a:lstStyle/>
          <a:p>
            <a:pPr indent="-3175">
              <a:lnSpc>
                <a:spcPct val="100000"/>
              </a:lnSpc>
              <a:spcAft>
                <a:spcPts val="1200"/>
              </a:spcAft>
            </a:pPr>
            <a:r>
              <a:rPr lang="en-US" sz="1800" dirty="0">
                <a:latin typeface="+mn-lt"/>
                <a:cs typeface="Times New Roman" panose="02020603050405020304" pitchFamily="18" charset="0"/>
              </a:rPr>
              <a:t>Here are several ways we’ve used Apprenticeship Illinois grant funds and/or WIOA formula funding to support apprenticeship programs:</a:t>
            </a:r>
            <a:r>
              <a:rPr lang="en-US" sz="1600" dirty="0">
                <a:latin typeface="+mn-lt"/>
                <a:cs typeface="Times New Roman" panose="02020603050405020304" pitchFamily="18" charset="0"/>
              </a:rPr>
              <a:t/>
            </a:r>
            <a:br>
              <a:rPr lang="en-US" sz="1600" dirty="0">
                <a:latin typeface="+mn-lt"/>
                <a:cs typeface="Times New Roman" panose="02020603050405020304" pitchFamily="18" charset="0"/>
              </a:rPr>
            </a:br>
            <a:endParaRPr lang="en-US" sz="1600" dirty="0">
              <a:latin typeface="+mn-lt"/>
              <a:cs typeface="Times New Roman" panose="02020603050405020304" pitchFamily="18" charset="0"/>
            </a:endParaRPr>
          </a:p>
          <a:p>
            <a:pPr marL="282575" indent="-285750">
              <a:lnSpc>
                <a:spcPct val="100000"/>
              </a:lnSpc>
              <a:spcAft>
                <a:spcPts val="1200"/>
              </a:spcAft>
              <a:buClr>
                <a:schemeClr val="accent3"/>
              </a:buClr>
              <a:buFont typeface="Arial" panose="020B0604020202020204" pitchFamily="34" charset="0"/>
              <a:buChar char="•"/>
            </a:pPr>
            <a:r>
              <a:rPr lang="en-US" sz="1800" b="1" dirty="0">
                <a:latin typeface="+mn-lt"/>
                <a:ea typeface="Segoe UI Symbol"/>
                <a:cs typeface="Times New Roman" panose="02020603050405020304" pitchFamily="18" charset="0"/>
              </a:rPr>
              <a:t>Support Services </a:t>
            </a:r>
            <a:r>
              <a:rPr lang="en-US" sz="1800" dirty="0">
                <a:latin typeface="+mn-lt"/>
                <a:ea typeface="Segoe UI Symbol"/>
                <a:cs typeface="Times New Roman" panose="02020603050405020304" pitchFamily="18" charset="0"/>
              </a:rPr>
              <a:t>— boots, tools, uniforms</a:t>
            </a:r>
          </a:p>
          <a:p>
            <a:pPr marL="282575" indent="-285750">
              <a:lnSpc>
                <a:spcPct val="100000"/>
              </a:lnSpc>
              <a:spcAft>
                <a:spcPts val="1200"/>
              </a:spcAft>
              <a:buClr>
                <a:schemeClr val="accent3"/>
              </a:buClr>
              <a:buFont typeface="Arial" panose="020B0604020202020204" pitchFamily="34" charset="0"/>
              <a:buChar char="•"/>
            </a:pPr>
            <a:r>
              <a:rPr lang="en-US" sz="1800" b="1" dirty="0">
                <a:latin typeface="+mn-lt"/>
                <a:ea typeface="Segoe UI Symbol"/>
                <a:cs typeface="Times New Roman" panose="02020603050405020304" pitchFamily="18" charset="0"/>
              </a:rPr>
              <a:t>Curriculum Reimbursement </a:t>
            </a:r>
            <a:r>
              <a:rPr lang="en-US" sz="1800" i="1" dirty="0">
                <a:latin typeface="+mn-lt"/>
                <a:ea typeface="Segoe UI Symbol"/>
                <a:cs typeface="Times New Roman" panose="02020603050405020304" pitchFamily="18" charset="0"/>
              </a:rPr>
              <a:t>— for an expansion</a:t>
            </a:r>
          </a:p>
          <a:p>
            <a:pPr marL="282575" indent="-285750">
              <a:lnSpc>
                <a:spcPct val="100000"/>
              </a:lnSpc>
              <a:spcAft>
                <a:spcPts val="1200"/>
              </a:spcAft>
              <a:buClr>
                <a:schemeClr val="accent3"/>
              </a:buClr>
              <a:buFont typeface="Arial" panose="020B0604020202020204" pitchFamily="34" charset="0"/>
              <a:buChar char="•"/>
            </a:pPr>
            <a:r>
              <a:rPr lang="en-US" sz="1800" b="1" dirty="0">
                <a:latin typeface="+mn-lt"/>
                <a:ea typeface="Segoe UI Symbol"/>
                <a:cs typeface="Times New Roman" panose="02020603050405020304" pitchFamily="18" charset="0"/>
              </a:rPr>
              <a:t>On-the-Job Training</a:t>
            </a:r>
          </a:p>
          <a:p>
            <a:pPr marL="282575" indent="-285750">
              <a:lnSpc>
                <a:spcPct val="100000"/>
              </a:lnSpc>
              <a:spcAft>
                <a:spcPts val="1200"/>
              </a:spcAft>
              <a:buClr>
                <a:schemeClr val="accent3"/>
              </a:buClr>
              <a:buFont typeface="Arial" panose="020B0604020202020204" pitchFamily="34" charset="0"/>
              <a:buChar char="•"/>
            </a:pPr>
            <a:r>
              <a:rPr lang="en-US" sz="1800" b="1" dirty="0">
                <a:latin typeface="+mn-lt"/>
                <a:ea typeface="Segoe UI Symbol"/>
                <a:cs typeface="Times New Roman" panose="02020603050405020304" pitchFamily="18" charset="0"/>
              </a:rPr>
              <a:t>Technical Assistance</a:t>
            </a:r>
          </a:p>
          <a:p>
            <a:pPr marL="282575" indent="-285750">
              <a:lnSpc>
                <a:spcPct val="100000"/>
              </a:lnSpc>
              <a:spcAft>
                <a:spcPts val="1200"/>
              </a:spcAft>
              <a:buClr>
                <a:schemeClr val="accent3"/>
              </a:buClr>
              <a:buFont typeface="Arial" panose="020B0604020202020204" pitchFamily="34" charset="0"/>
              <a:buChar char="•"/>
            </a:pPr>
            <a:r>
              <a:rPr lang="en-US" sz="1800" b="1" dirty="0">
                <a:latin typeface="+mn-lt"/>
                <a:ea typeface="Segoe UI Symbol"/>
                <a:cs typeface="Times New Roman" panose="02020603050405020304" pitchFamily="18" charset="0"/>
              </a:rPr>
              <a:t>Collaboration — </a:t>
            </a:r>
            <a:r>
              <a:rPr lang="en-US" sz="1800" i="1" dirty="0">
                <a:latin typeface="+mn-lt"/>
                <a:ea typeface="Segoe UI Symbol"/>
                <a:cs typeface="Times New Roman" panose="02020603050405020304" pitchFamily="18" charset="0"/>
              </a:rPr>
              <a:t>Connecting employers and </a:t>
            </a:r>
            <a:br>
              <a:rPr lang="en-US" sz="1800" i="1" dirty="0">
                <a:latin typeface="+mn-lt"/>
                <a:ea typeface="Segoe UI Symbol"/>
                <a:cs typeface="Times New Roman" panose="02020603050405020304" pitchFamily="18" charset="0"/>
              </a:rPr>
            </a:br>
            <a:r>
              <a:rPr lang="en-US" sz="1800" i="1" dirty="0">
                <a:latin typeface="+mn-lt"/>
                <a:ea typeface="Segoe UI Symbol"/>
                <a:cs typeface="Times New Roman" panose="02020603050405020304" pitchFamily="18" charset="0"/>
              </a:rPr>
              <a:t>working with training providers</a:t>
            </a:r>
            <a:endParaRPr lang="en-US" dirty="0">
              <a:effectLst/>
              <a:ea typeface="Calibri" panose="020F0502020204030204" pitchFamily="34" charset="0"/>
            </a:endParaRPr>
          </a:p>
          <a:p>
            <a:pPr>
              <a:lnSpc>
                <a:spcPct val="100000"/>
              </a:lnSpc>
              <a:spcAft>
                <a:spcPts val="3000"/>
              </a:spcAft>
            </a:pPr>
            <a:r>
              <a:rPr lang="en-US" sz="2400" dirty="0">
                <a:latin typeface="+mn-lt"/>
              </a:rPr>
              <a:t>	</a:t>
            </a:r>
          </a:p>
        </p:txBody>
      </p:sp>
      <p:pic>
        <p:nvPicPr>
          <p:cNvPr id="4" name="Picture 3">
            <a:extLst>
              <a:ext uri="{FF2B5EF4-FFF2-40B4-BE49-F238E27FC236}">
                <a16:creationId xmlns:a16="http://schemas.microsoft.com/office/drawing/2014/main" id="{BC5BA623-A5E7-0B35-C096-DCD1563FEE06}"/>
              </a:ext>
            </a:extLst>
          </p:cNvPr>
          <p:cNvPicPr>
            <a:picLocks noChangeAspect="1"/>
          </p:cNvPicPr>
          <p:nvPr/>
        </p:nvPicPr>
        <p:blipFill>
          <a:blip r:embed="rId3" cstate="print">
            <a:extLst>
              <a:ext uri="{28A0092B-C50C-407E-A947-70E740481C1C}">
                <a14:useLocalDpi xmlns:a14="http://schemas.microsoft.com/office/drawing/2010/main" val="0"/>
              </a:ext>
            </a:extLst>
          </a:blip>
          <a:srcRect r="41821"/>
          <a:stretch>
            <a:fillRect/>
          </a:stretch>
        </p:blipFill>
        <p:spPr>
          <a:xfrm>
            <a:off x="5559206" y="2227947"/>
            <a:ext cx="3103340" cy="3852387"/>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469947469"/>
      </p:ext>
    </p:extLst>
  </p:cSld>
  <p:clrMapOvr>
    <a:masterClrMapping/>
  </p:clrMapOvr>
  <p:transition spd="slow" advClick="0" advTm="3000">
    <p:fad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BB4495AE-0326-4978-99C7-1DD1977296BC}"/>
              </a:ext>
            </a:extLst>
          </p:cNvPr>
          <p:cNvSpPr>
            <a:spLocks noGrp="1"/>
          </p:cNvSpPr>
          <p:nvPr>
            <p:ph type="body" sz="quarter" idx="10"/>
          </p:nvPr>
        </p:nvSpPr>
        <p:spPr>
          <a:xfrm>
            <a:off x="225297" y="575779"/>
            <a:ext cx="5681517" cy="822095"/>
          </a:xfrm>
        </p:spPr>
        <p:txBody>
          <a:bodyPr lIns="0" tIns="0" rIns="0" bIns="0" anchor="t"/>
          <a:lstStyle/>
          <a:p>
            <a:r>
              <a:rPr lang="en-US" sz="2800" dirty="0">
                <a:solidFill>
                  <a:schemeClr val="accent4"/>
                </a:solidFill>
                <a:latin typeface="Futura Std Heavy"/>
                <a:ea typeface="Segoe UI Symbol"/>
                <a:cs typeface="+mn-cs"/>
              </a:rPr>
              <a:t>Occupations/Employer Partners/Unions</a:t>
            </a:r>
          </a:p>
          <a:p>
            <a:endParaRPr lang="en-US" dirty="0">
              <a:solidFill>
                <a:schemeClr val="tx2"/>
              </a:solidFill>
              <a:cs typeface="+mn-cs"/>
            </a:endParaRPr>
          </a:p>
        </p:txBody>
      </p:sp>
      <p:sp>
        <p:nvSpPr>
          <p:cNvPr id="9" name="Text Placeholder 8">
            <a:extLst>
              <a:ext uri="{FF2B5EF4-FFF2-40B4-BE49-F238E27FC236}">
                <a16:creationId xmlns:a16="http://schemas.microsoft.com/office/drawing/2014/main" id="{CD107350-0AEA-D8FA-BB50-043E21A6D9EC}"/>
              </a:ext>
            </a:extLst>
          </p:cNvPr>
          <p:cNvSpPr>
            <a:spLocks noGrp="1"/>
          </p:cNvSpPr>
          <p:nvPr>
            <p:ph type="body" sz="quarter" idx="11"/>
          </p:nvPr>
        </p:nvSpPr>
        <p:spPr>
          <a:xfrm>
            <a:off x="225297" y="1677513"/>
            <a:ext cx="3873737" cy="3388474"/>
          </a:xfrm>
        </p:spPr>
        <p:txBody>
          <a:bodyPr lIns="0" tIns="0" rIns="0" bIns="0" anchor="t">
            <a:normAutofit/>
          </a:bodyPr>
          <a:lstStyle/>
          <a:p>
            <a:pPr marL="285750" marR="0" lvl="0" indent="-285750" fontAlgn="base">
              <a:lnSpc>
                <a:spcPct val="150000"/>
              </a:lnSpc>
              <a:spcAft>
                <a:spcPct val="0"/>
              </a:spcAft>
              <a:buClr>
                <a:schemeClr val="accent3"/>
              </a:buClr>
              <a:buSzTx/>
              <a:buFont typeface="Arial" panose="020B0604020202020204" pitchFamily="34" charset="0"/>
              <a:buChar char="•"/>
              <a:tabLst/>
            </a:pPr>
            <a:r>
              <a:rPr lang="en-US" altLang="en-US" sz="1800" b="1" dirty="0">
                <a:solidFill>
                  <a:sysClr val="windowText" lastClr="000000"/>
                </a:solidFill>
                <a:latin typeface="+mn-lt"/>
                <a:ea typeface="Segoe UI Symbol"/>
                <a:cs typeface="Times New Roman" panose="02020603050405020304" pitchFamily="18" charset="0"/>
              </a:rPr>
              <a:t>City of Carbondale </a:t>
            </a:r>
            <a:r>
              <a:rPr lang="en-US" altLang="en-US" sz="1800" dirty="0">
                <a:solidFill>
                  <a:sysClr val="windowText" lastClr="000000"/>
                </a:solidFill>
                <a:latin typeface="+mn-lt"/>
                <a:ea typeface="Segoe UI Symbol"/>
                <a:cs typeface="Times New Roman" panose="02020603050405020304" pitchFamily="18" charset="0"/>
              </a:rPr>
              <a:t>— Police Officer</a:t>
            </a:r>
          </a:p>
          <a:p>
            <a:pPr marL="285750" marR="0" lvl="0" indent="-285750" fontAlgn="base">
              <a:lnSpc>
                <a:spcPct val="150000"/>
              </a:lnSpc>
              <a:spcAft>
                <a:spcPct val="0"/>
              </a:spcAft>
              <a:buClr>
                <a:schemeClr val="accent3"/>
              </a:buClr>
              <a:buSzTx/>
              <a:buFont typeface="Arial" panose="020B0604020202020204" pitchFamily="34" charset="0"/>
              <a:buChar char="•"/>
              <a:tabLst/>
            </a:pPr>
            <a:r>
              <a:rPr lang="en-US" altLang="en-US" sz="1800" b="1" dirty="0">
                <a:solidFill>
                  <a:sysClr val="windowText" lastClr="000000"/>
                </a:solidFill>
                <a:latin typeface="+mn-lt"/>
                <a:ea typeface="Segoe UI Symbol"/>
                <a:cs typeface="Times New Roman" panose="02020603050405020304" pitchFamily="18" charset="0"/>
              </a:rPr>
              <a:t>Crucial MRO</a:t>
            </a:r>
            <a:r>
              <a:rPr lang="en-US" altLang="en-US" sz="1800" dirty="0">
                <a:solidFill>
                  <a:sysClr val="windowText" lastClr="000000"/>
                </a:solidFill>
                <a:latin typeface="+mn-lt"/>
                <a:ea typeface="Segoe UI Symbol"/>
                <a:cs typeface="Times New Roman" panose="02020603050405020304" pitchFamily="18" charset="0"/>
              </a:rPr>
              <a:t> – Aviation Mechanic</a:t>
            </a:r>
          </a:p>
          <a:p>
            <a:pPr marL="285750" marR="0" lvl="0" indent="-285750" fontAlgn="base">
              <a:lnSpc>
                <a:spcPct val="150000"/>
              </a:lnSpc>
              <a:spcAft>
                <a:spcPct val="0"/>
              </a:spcAft>
              <a:buClr>
                <a:schemeClr val="accent3"/>
              </a:buClr>
              <a:buSzTx/>
              <a:buFont typeface="Arial" panose="020B0604020202020204" pitchFamily="34" charset="0"/>
              <a:buChar char="•"/>
              <a:tabLst/>
            </a:pPr>
            <a:r>
              <a:rPr lang="en-US" altLang="en-US" sz="1800" b="1" dirty="0">
                <a:solidFill>
                  <a:sysClr val="windowText" lastClr="000000"/>
                </a:solidFill>
                <a:latin typeface="+mn-lt"/>
                <a:ea typeface="Segoe UI Symbol"/>
                <a:cs typeface="Times New Roman" panose="02020603050405020304" pitchFamily="18" charset="0"/>
              </a:rPr>
              <a:t>Donelson Concrete</a:t>
            </a:r>
            <a:r>
              <a:rPr lang="en-US" altLang="en-US" sz="1800" dirty="0">
                <a:solidFill>
                  <a:sysClr val="windowText" lastClr="000000"/>
                </a:solidFill>
                <a:latin typeface="+mn-lt"/>
                <a:ea typeface="Segoe UI Symbol"/>
                <a:cs typeface="Times New Roman" panose="02020603050405020304" pitchFamily="18" charset="0"/>
              </a:rPr>
              <a:t> — </a:t>
            </a:r>
            <a:br>
              <a:rPr lang="en-US" altLang="en-US" sz="1800" dirty="0">
                <a:solidFill>
                  <a:sysClr val="windowText" lastClr="000000"/>
                </a:solidFill>
                <a:latin typeface="+mn-lt"/>
                <a:ea typeface="Segoe UI Symbol"/>
                <a:cs typeface="Times New Roman" panose="02020603050405020304" pitchFamily="18" charset="0"/>
              </a:rPr>
            </a:br>
            <a:r>
              <a:rPr lang="en-US" altLang="en-US" sz="1800" dirty="0">
                <a:solidFill>
                  <a:sysClr val="windowText" lastClr="000000"/>
                </a:solidFill>
                <a:latin typeface="+mn-lt"/>
                <a:ea typeface="Segoe UI Symbol"/>
                <a:cs typeface="Times New Roman" panose="02020603050405020304" pitchFamily="18" charset="0"/>
              </a:rPr>
              <a:t>Construction Craft Laborer</a:t>
            </a:r>
          </a:p>
          <a:p>
            <a:pPr marL="285750" marR="0" lvl="0" indent="-285750" fontAlgn="base">
              <a:lnSpc>
                <a:spcPct val="150000"/>
              </a:lnSpc>
              <a:spcAft>
                <a:spcPct val="0"/>
              </a:spcAft>
              <a:buClr>
                <a:schemeClr val="accent3"/>
              </a:buClr>
              <a:buSzTx/>
              <a:buFont typeface="Arial" panose="020B0604020202020204" pitchFamily="34" charset="0"/>
              <a:buChar char="•"/>
              <a:tabLst/>
            </a:pPr>
            <a:r>
              <a:rPr lang="en-US" altLang="en-US" sz="1800" b="1" dirty="0">
                <a:solidFill>
                  <a:sysClr val="windowText" lastClr="000000"/>
                </a:solidFill>
                <a:latin typeface="+mn-lt"/>
                <a:ea typeface="Segoe UI Symbol"/>
                <a:cs typeface="Times New Roman" panose="02020603050405020304" pitchFamily="18" charset="0"/>
              </a:rPr>
              <a:t>Family Foot &amp; Ank</a:t>
            </a:r>
            <a:r>
              <a:rPr lang="en-US" altLang="en-US" sz="1800" dirty="0">
                <a:solidFill>
                  <a:sysClr val="windowText" lastClr="000000"/>
                </a:solidFill>
                <a:latin typeface="+mn-lt"/>
                <a:ea typeface="Segoe UI Symbol"/>
                <a:cs typeface="Times New Roman" panose="02020603050405020304" pitchFamily="18" charset="0"/>
              </a:rPr>
              <a:t>le — </a:t>
            </a:r>
            <a:br>
              <a:rPr lang="en-US" altLang="en-US" sz="1800" dirty="0">
                <a:solidFill>
                  <a:sysClr val="windowText" lastClr="000000"/>
                </a:solidFill>
                <a:latin typeface="+mn-lt"/>
                <a:ea typeface="Segoe UI Symbol"/>
                <a:cs typeface="Times New Roman" panose="02020603050405020304" pitchFamily="18" charset="0"/>
              </a:rPr>
            </a:br>
            <a:r>
              <a:rPr lang="en-US" altLang="en-US" sz="1800" dirty="0">
                <a:solidFill>
                  <a:sysClr val="windowText" lastClr="000000"/>
                </a:solidFill>
                <a:latin typeface="+mn-lt"/>
                <a:ea typeface="Segoe UI Symbol"/>
                <a:cs typeface="Times New Roman" panose="02020603050405020304" pitchFamily="18" charset="0"/>
              </a:rPr>
              <a:t>Medical Assistant</a:t>
            </a:r>
          </a:p>
          <a:p>
            <a:pPr marL="285750" marR="0" lvl="0" indent="-285750" fontAlgn="base">
              <a:lnSpc>
                <a:spcPct val="150000"/>
              </a:lnSpc>
              <a:spcAft>
                <a:spcPct val="0"/>
              </a:spcAft>
              <a:buClr>
                <a:schemeClr val="accent3"/>
              </a:buClr>
              <a:buSzTx/>
              <a:buFont typeface="Arial" panose="020B0604020202020204" pitchFamily="34" charset="0"/>
              <a:buChar char="•"/>
              <a:tabLst/>
            </a:pPr>
            <a:r>
              <a:rPr lang="en-US" altLang="en-US" sz="1800" b="1" dirty="0">
                <a:solidFill>
                  <a:sysClr val="windowText" lastClr="000000"/>
                </a:solidFill>
                <a:latin typeface="+mn-lt"/>
                <a:ea typeface="Segoe UI Symbol"/>
                <a:cs typeface="Times New Roman" panose="02020603050405020304" pitchFamily="18" charset="0"/>
              </a:rPr>
              <a:t>Prysmian</a:t>
            </a:r>
            <a:r>
              <a:rPr lang="en-US" altLang="en-US" sz="1800" dirty="0">
                <a:solidFill>
                  <a:sysClr val="windowText" lastClr="000000"/>
                </a:solidFill>
                <a:latin typeface="+mn-lt"/>
                <a:ea typeface="Segoe UI Symbol"/>
                <a:cs typeface="Times New Roman" panose="02020603050405020304" pitchFamily="18" charset="0"/>
              </a:rPr>
              <a:t> — Maintenance</a:t>
            </a:r>
          </a:p>
          <a:p>
            <a:pPr marL="285750" marR="0" lvl="0" indent="-285750" fontAlgn="base">
              <a:lnSpc>
                <a:spcPct val="150000"/>
              </a:lnSpc>
              <a:spcAft>
                <a:spcPct val="0"/>
              </a:spcAft>
              <a:buClr>
                <a:schemeClr val="accent3"/>
              </a:buClr>
              <a:buSzTx/>
              <a:buFont typeface="Arial" panose="020B0604020202020204" pitchFamily="34" charset="0"/>
              <a:buChar char="•"/>
              <a:tabLst/>
            </a:pPr>
            <a:r>
              <a:rPr lang="en-US" altLang="en-US" sz="1800" b="1" dirty="0">
                <a:solidFill>
                  <a:sysClr val="windowText" lastClr="000000"/>
                </a:solidFill>
                <a:latin typeface="+mn-lt"/>
                <a:ea typeface="Segoe UI Symbol"/>
                <a:cs typeface="Times New Roman" panose="02020603050405020304" pitchFamily="18" charset="0"/>
              </a:rPr>
              <a:t>Liberty Village of Marion </a:t>
            </a:r>
            <a:r>
              <a:rPr lang="en-US" altLang="en-US" sz="1800" dirty="0">
                <a:solidFill>
                  <a:sysClr val="windowText" lastClr="000000"/>
                </a:solidFill>
                <a:latin typeface="+mn-lt"/>
                <a:ea typeface="Segoe UI Symbol"/>
                <a:cs typeface="Times New Roman" panose="02020603050405020304" pitchFamily="18" charset="0"/>
              </a:rPr>
              <a:t>— LPN</a:t>
            </a:r>
            <a:endParaRPr lang="en-US" sz="1800" dirty="0">
              <a:solidFill>
                <a:sysClr val="windowText" lastClr="000000"/>
              </a:solidFill>
              <a:latin typeface="Futura Std Book" panose="020B0502020204020303"/>
            </a:endParaRPr>
          </a:p>
          <a:p>
            <a:pPr algn="l">
              <a:lnSpc>
                <a:spcPct val="100000"/>
              </a:lnSpc>
            </a:pPr>
            <a:endParaRPr lang="en-US" sz="1800" b="0" i="0" u="none" strike="noStrike" baseline="0" dirty="0">
              <a:solidFill>
                <a:sysClr val="windowText" lastClr="000000"/>
              </a:solidFill>
              <a:latin typeface="Futura Std Book" panose="020B0502020204020303"/>
            </a:endParaRPr>
          </a:p>
          <a:p>
            <a:pPr algn="l">
              <a:lnSpc>
                <a:spcPct val="100000"/>
              </a:lnSpc>
            </a:pPr>
            <a:endParaRPr lang="en-US" sz="1800" dirty="0">
              <a:solidFill>
                <a:sysClr val="windowText" lastClr="000000"/>
              </a:solidFill>
              <a:latin typeface="Futura Std Book" panose="020B0502020204020303"/>
            </a:endParaRPr>
          </a:p>
          <a:p>
            <a:pPr algn="l">
              <a:lnSpc>
                <a:spcPct val="100000"/>
              </a:lnSpc>
            </a:pPr>
            <a:endParaRPr lang="en-US" sz="1800" b="0" i="0" u="none" strike="noStrike" baseline="0" dirty="0">
              <a:solidFill>
                <a:sysClr val="windowText" lastClr="000000"/>
              </a:solidFill>
              <a:latin typeface="Futura Std Book" panose="020B0502020204020303"/>
            </a:endParaRPr>
          </a:p>
          <a:p>
            <a:pPr algn="l">
              <a:lnSpc>
                <a:spcPct val="100000"/>
              </a:lnSpc>
            </a:pPr>
            <a:endParaRPr lang="en-US" sz="1800" dirty="0">
              <a:solidFill>
                <a:sysClr val="windowText" lastClr="000000"/>
              </a:solidFill>
              <a:latin typeface="Futura Std Book" panose="020B0502020204020303"/>
            </a:endParaRPr>
          </a:p>
        </p:txBody>
      </p:sp>
      <p:sp>
        <p:nvSpPr>
          <p:cNvPr id="3" name="Text Placeholder 8">
            <a:extLst>
              <a:ext uri="{FF2B5EF4-FFF2-40B4-BE49-F238E27FC236}">
                <a16:creationId xmlns:a16="http://schemas.microsoft.com/office/drawing/2014/main" id="{3B1C69AF-5A31-E6CC-10E1-E06F003A2DA4}"/>
              </a:ext>
            </a:extLst>
          </p:cNvPr>
          <p:cNvSpPr txBox="1">
            <a:spLocks/>
          </p:cNvSpPr>
          <p:nvPr/>
        </p:nvSpPr>
        <p:spPr>
          <a:xfrm>
            <a:off x="4666590" y="1677513"/>
            <a:ext cx="4189965" cy="3388474"/>
          </a:xfrm>
          <a:prstGeom prst="rect">
            <a:avLst/>
          </a:prstGeom>
        </p:spPr>
        <p:txBody>
          <a:bodyPr lIns="0" tIns="0" rIns="0" bIns="0" anchor="t">
            <a:normAutofit/>
          </a:bodyPr>
          <a:lstStyle>
            <a:lvl1pPr marL="0" indent="0" algn="l" defTabSz="914400" rtl="0" eaLnBrk="1" latinLnBrk="0" hangingPunct="1">
              <a:lnSpc>
                <a:spcPts val="1200"/>
              </a:lnSpc>
              <a:spcBef>
                <a:spcPts val="0"/>
              </a:spcBef>
              <a:buFont typeface="Arial" panose="020B0604020202020204" pitchFamily="34" charset="0"/>
              <a:buNone/>
              <a:defRPr sz="1200" b="0" i="0" kern="1200" cap="none" spc="0" baseline="0">
                <a:solidFill>
                  <a:srgbClr val="4D4D4D"/>
                </a:solidFill>
                <a:latin typeface="Futura Std Book" panose="020B0502020204020303" pitchFamily="34" charset="77"/>
                <a:ea typeface="Segoe UI Symbol" panose="020B0502040204020203" pitchFamily="34" charset="0"/>
                <a:cs typeface="Open Sans" panose="020B0606030504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85750" indent="-285750" fontAlgn="base">
              <a:lnSpc>
                <a:spcPct val="150000"/>
              </a:lnSpc>
              <a:spcAft>
                <a:spcPct val="0"/>
              </a:spcAft>
              <a:buClr>
                <a:schemeClr val="accent3"/>
              </a:buClr>
              <a:buFont typeface="Arial" panose="020B0604020202020204" pitchFamily="34" charset="0"/>
              <a:buChar char="•"/>
            </a:pPr>
            <a:r>
              <a:rPr lang="en-US" altLang="en-US" sz="1800" b="1" dirty="0">
                <a:solidFill>
                  <a:sysClr val="windowText" lastClr="000000"/>
                </a:solidFill>
                <a:latin typeface="+mn-lt"/>
                <a:ea typeface="Segoe UI Symbol"/>
                <a:cs typeface="Times New Roman" panose="02020603050405020304" pitchFamily="18" charset="0"/>
              </a:rPr>
              <a:t>Pepsi MidAmerica </a:t>
            </a:r>
            <a:r>
              <a:rPr lang="en-US" altLang="en-US" sz="1800" dirty="0">
                <a:solidFill>
                  <a:sysClr val="windowText" lastClr="000000"/>
                </a:solidFill>
                <a:latin typeface="+mn-lt"/>
                <a:ea typeface="Segoe UI Symbol"/>
                <a:cs typeface="Times New Roman" panose="02020603050405020304" pitchFamily="18" charset="0"/>
              </a:rPr>
              <a:t>— </a:t>
            </a:r>
            <a:br>
              <a:rPr lang="en-US" altLang="en-US" sz="1800" dirty="0">
                <a:solidFill>
                  <a:sysClr val="windowText" lastClr="000000"/>
                </a:solidFill>
                <a:latin typeface="+mn-lt"/>
                <a:ea typeface="Segoe UI Symbol"/>
                <a:cs typeface="Times New Roman" panose="02020603050405020304" pitchFamily="18" charset="0"/>
              </a:rPr>
            </a:br>
            <a:r>
              <a:rPr lang="en-US" altLang="en-US" sz="1800" dirty="0">
                <a:solidFill>
                  <a:sysClr val="windowText" lastClr="000000"/>
                </a:solidFill>
                <a:latin typeface="+mn-lt"/>
                <a:ea typeface="Segoe UI Symbol"/>
                <a:cs typeface="Times New Roman" panose="02020603050405020304" pitchFamily="18" charset="0"/>
              </a:rPr>
              <a:t>Diesel Mechanic, CDL</a:t>
            </a:r>
          </a:p>
          <a:p>
            <a:pPr marL="285750" indent="-285750" fontAlgn="base">
              <a:lnSpc>
                <a:spcPct val="150000"/>
              </a:lnSpc>
              <a:spcAft>
                <a:spcPct val="0"/>
              </a:spcAft>
              <a:buClr>
                <a:schemeClr val="accent3"/>
              </a:buClr>
              <a:buFont typeface="Arial" panose="020B0604020202020204" pitchFamily="34" charset="0"/>
              <a:buChar char="•"/>
            </a:pPr>
            <a:r>
              <a:rPr lang="en-US" altLang="en-US" sz="1800" b="1" dirty="0">
                <a:solidFill>
                  <a:sysClr val="windowText" lastClr="000000"/>
                </a:solidFill>
                <a:latin typeface="+mn-lt"/>
                <a:ea typeface="Segoe UI Symbol"/>
                <a:cs typeface="Times New Roman" panose="02020603050405020304" pitchFamily="18" charset="0"/>
              </a:rPr>
              <a:t>Shawnee Health </a:t>
            </a:r>
            <a:r>
              <a:rPr lang="en-US" altLang="en-US" sz="1800" dirty="0">
                <a:solidFill>
                  <a:sysClr val="windowText" lastClr="000000"/>
                </a:solidFill>
                <a:latin typeface="+mn-lt"/>
                <a:ea typeface="Segoe UI Symbol"/>
                <a:cs typeface="Times New Roman" panose="02020603050405020304" pitchFamily="18" charset="0"/>
              </a:rPr>
              <a:t>— Community </a:t>
            </a:r>
            <a:br>
              <a:rPr lang="en-US" altLang="en-US" sz="1800" dirty="0">
                <a:solidFill>
                  <a:sysClr val="windowText" lastClr="000000"/>
                </a:solidFill>
                <a:latin typeface="+mn-lt"/>
                <a:ea typeface="Segoe UI Symbol"/>
                <a:cs typeface="Times New Roman" panose="02020603050405020304" pitchFamily="18" charset="0"/>
              </a:rPr>
            </a:br>
            <a:r>
              <a:rPr lang="en-US" altLang="en-US" sz="1800" dirty="0">
                <a:solidFill>
                  <a:sysClr val="windowText" lastClr="000000"/>
                </a:solidFill>
                <a:latin typeface="+mn-lt"/>
                <a:ea typeface="Segoe UI Symbol"/>
                <a:cs typeface="Times New Roman" panose="02020603050405020304" pitchFamily="18" charset="0"/>
              </a:rPr>
              <a:t>Health Worker, Dental Assistant, </a:t>
            </a:r>
            <a:br>
              <a:rPr lang="en-US" altLang="en-US" sz="1800" dirty="0">
                <a:solidFill>
                  <a:sysClr val="windowText" lastClr="000000"/>
                </a:solidFill>
                <a:latin typeface="+mn-lt"/>
                <a:ea typeface="Segoe UI Symbol"/>
                <a:cs typeface="Times New Roman" panose="02020603050405020304" pitchFamily="18" charset="0"/>
              </a:rPr>
            </a:br>
            <a:r>
              <a:rPr lang="en-US" altLang="en-US" sz="1800" dirty="0">
                <a:solidFill>
                  <a:sysClr val="windowText" lastClr="000000"/>
                </a:solidFill>
                <a:latin typeface="+mn-lt"/>
                <a:ea typeface="Segoe UI Symbol"/>
                <a:cs typeface="Times New Roman" panose="02020603050405020304" pitchFamily="18" charset="0"/>
              </a:rPr>
              <a:t>Medical Assistant</a:t>
            </a:r>
          </a:p>
          <a:p>
            <a:pPr marL="285750" indent="-285750" fontAlgn="base">
              <a:lnSpc>
                <a:spcPct val="150000"/>
              </a:lnSpc>
              <a:spcAft>
                <a:spcPct val="0"/>
              </a:spcAft>
              <a:buClr>
                <a:schemeClr val="accent3"/>
              </a:buClr>
              <a:buFont typeface="Arial" panose="020B0604020202020204" pitchFamily="34" charset="0"/>
              <a:buChar char="•"/>
            </a:pPr>
            <a:r>
              <a:rPr lang="en-US" altLang="en-US" sz="1800" b="1" dirty="0">
                <a:solidFill>
                  <a:sysClr val="windowText" lastClr="000000"/>
                </a:solidFill>
                <a:latin typeface="+mn-lt"/>
                <a:ea typeface="Segoe UI Symbol"/>
                <a:cs typeface="Times New Roman" panose="02020603050405020304" pitchFamily="18" charset="0"/>
              </a:rPr>
              <a:t>SIH Medical Group </a:t>
            </a:r>
            <a:r>
              <a:rPr lang="en-US" altLang="en-US" sz="1800" dirty="0">
                <a:solidFill>
                  <a:sysClr val="windowText" lastClr="000000"/>
                </a:solidFill>
                <a:latin typeface="+mn-lt"/>
                <a:ea typeface="Segoe UI Symbol"/>
                <a:cs typeface="Times New Roman" panose="02020603050405020304" pitchFamily="18" charset="0"/>
              </a:rPr>
              <a:t>— Medical Assistant</a:t>
            </a:r>
          </a:p>
          <a:p>
            <a:pPr marL="285750" indent="-285750" fontAlgn="base">
              <a:lnSpc>
                <a:spcPct val="150000"/>
              </a:lnSpc>
              <a:spcAft>
                <a:spcPct val="0"/>
              </a:spcAft>
              <a:buClr>
                <a:schemeClr val="accent3"/>
              </a:buClr>
              <a:buFont typeface="Arial" panose="020B0604020202020204" pitchFamily="34" charset="0"/>
              <a:buChar char="•"/>
            </a:pPr>
            <a:r>
              <a:rPr lang="en-US" altLang="en-US" sz="1800" b="1" dirty="0">
                <a:solidFill>
                  <a:sysClr val="windowText" lastClr="000000"/>
                </a:solidFill>
                <a:latin typeface="+mn-lt"/>
                <a:ea typeface="Segoe UI Symbol"/>
                <a:cs typeface="Times New Roman" panose="02020603050405020304" pitchFamily="18" charset="0"/>
              </a:rPr>
              <a:t>D&amp;D Electric </a:t>
            </a:r>
            <a:r>
              <a:rPr lang="en-US" altLang="en-US" sz="1800" dirty="0">
                <a:solidFill>
                  <a:sysClr val="windowText" lastClr="000000"/>
                </a:solidFill>
                <a:latin typeface="+mn-lt"/>
                <a:ea typeface="Segoe UI Symbol"/>
                <a:cs typeface="Times New Roman" panose="02020603050405020304" pitchFamily="18" charset="0"/>
              </a:rPr>
              <a:t>— Electrician</a:t>
            </a:r>
          </a:p>
          <a:p>
            <a:pPr marL="285750" indent="-285750" fontAlgn="base">
              <a:lnSpc>
                <a:spcPct val="150000"/>
              </a:lnSpc>
              <a:spcAft>
                <a:spcPct val="0"/>
              </a:spcAft>
              <a:buClr>
                <a:schemeClr val="accent3"/>
              </a:buClr>
              <a:buFont typeface="Arial" panose="020B0604020202020204" pitchFamily="34" charset="0"/>
              <a:buChar char="•"/>
            </a:pPr>
            <a:r>
              <a:rPr lang="en-US" altLang="en-US" sz="1800" b="1" dirty="0">
                <a:solidFill>
                  <a:sysClr val="windowText" lastClr="000000"/>
                </a:solidFill>
                <a:latin typeface="+mn-lt"/>
                <a:ea typeface="Segoe UI Symbol"/>
                <a:cs typeface="Times New Roman" panose="02020603050405020304" pitchFamily="18" charset="0"/>
              </a:rPr>
              <a:t>318 Local Union</a:t>
            </a:r>
            <a:endParaRPr lang="en-US" sz="1800" dirty="0">
              <a:solidFill>
                <a:sysClr val="windowText" lastClr="000000"/>
              </a:solidFill>
              <a:latin typeface="Futura Std Book" panose="020B0502020204020303"/>
            </a:endParaRPr>
          </a:p>
          <a:p>
            <a:pPr>
              <a:lnSpc>
                <a:spcPct val="100000"/>
              </a:lnSpc>
            </a:pPr>
            <a:endParaRPr lang="en-US" sz="1800" dirty="0">
              <a:solidFill>
                <a:sysClr val="windowText" lastClr="000000"/>
              </a:solidFill>
              <a:latin typeface="Futura Std Book" panose="020B0502020204020303"/>
            </a:endParaRPr>
          </a:p>
          <a:p>
            <a:pPr>
              <a:lnSpc>
                <a:spcPct val="100000"/>
              </a:lnSpc>
            </a:pPr>
            <a:endParaRPr lang="en-US" sz="1800" dirty="0">
              <a:solidFill>
                <a:sysClr val="windowText" lastClr="000000"/>
              </a:solidFill>
              <a:latin typeface="Futura Std Book" panose="020B0502020204020303"/>
            </a:endParaRPr>
          </a:p>
          <a:p>
            <a:pPr>
              <a:lnSpc>
                <a:spcPct val="100000"/>
              </a:lnSpc>
            </a:pPr>
            <a:endParaRPr lang="en-US" sz="1800" dirty="0">
              <a:solidFill>
                <a:sysClr val="windowText" lastClr="000000"/>
              </a:solidFill>
              <a:latin typeface="Futura Std Book" panose="020B0502020204020303"/>
            </a:endParaRPr>
          </a:p>
        </p:txBody>
      </p:sp>
    </p:spTree>
    <p:extLst>
      <p:ext uri="{BB962C8B-B14F-4D97-AF65-F5344CB8AC3E}">
        <p14:creationId xmlns:p14="http://schemas.microsoft.com/office/powerpoint/2010/main" val="632397083"/>
      </p:ext>
    </p:extLst>
  </p:cSld>
  <p:clrMapOvr>
    <a:masterClrMapping/>
  </p:clrMapOvr>
  <p:transition spd="slow" advClick="0" advTm="3000">
    <p:fad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1"/>
          </p:nvPr>
        </p:nvSpPr>
        <p:spPr>
          <a:xfrm>
            <a:off x="292931" y="1329943"/>
            <a:ext cx="4443456" cy="4425947"/>
          </a:xfrm>
        </p:spPr>
        <p:txBody>
          <a:bodyPr>
            <a:normAutofit/>
          </a:bodyPr>
          <a:lstStyle/>
          <a:p>
            <a:pPr>
              <a:lnSpc>
                <a:spcPct val="100000"/>
              </a:lnSpc>
            </a:pPr>
            <a:r>
              <a:rPr lang="en-US" sz="2000" b="1" dirty="0">
                <a:solidFill>
                  <a:schemeClr val="accent4"/>
                </a:solidFill>
                <a:latin typeface="+mn-lt"/>
                <a:cs typeface="Times New Roman" panose="02020603050405020304" pitchFamily="18" charset="0"/>
              </a:rPr>
              <a:t>SHAWNEE HEALTH: Statewide </a:t>
            </a:r>
            <a:br>
              <a:rPr lang="en-US" sz="2000" b="1" dirty="0">
                <a:solidFill>
                  <a:schemeClr val="accent4"/>
                </a:solidFill>
                <a:latin typeface="+mn-lt"/>
                <a:cs typeface="Times New Roman" panose="02020603050405020304" pitchFamily="18" charset="0"/>
              </a:rPr>
            </a:br>
            <a:r>
              <a:rPr lang="en-US" sz="2000" b="1" dirty="0">
                <a:solidFill>
                  <a:schemeClr val="accent4"/>
                </a:solidFill>
                <a:latin typeface="+mn-lt"/>
                <a:cs typeface="Times New Roman" panose="02020603050405020304" pitchFamily="18" charset="0"/>
              </a:rPr>
              <a:t>Business Leadership Award Winner!</a:t>
            </a:r>
          </a:p>
          <a:p>
            <a:pPr>
              <a:lnSpc>
                <a:spcPct val="120000"/>
              </a:lnSpc>
            </a:pPr>
            <a:endParaRPr lang="en-US" dirty="0">
              <a:latin typeface="+mn-lt"/>
              <a:cs typeface="Times New Roman" panose="02020603050405020304" pitchFamily="18" charset="0"/>
            </a:endParaRPr>
          </a:p>
          <a:p>
            <a:pPr>
              <a:lnSpc>
                <a:spcPct val="120000"/>
              </a:lnSpc>
            </a:pPr>
            <a:r>
              <a:rPr lang="en-US" sz="1600" dirty="0">
                <a:latin typeface="+mn-lt"/>
                <a:cs typeface="Times New Roman" panose="02020603050405020304" pitchFamily="18" charset="0"/>
              </a:rPr>
              <a:t>Through apprenticeships, “grow your own” </a:t>
            </a:r>
          </a:p>
          <a:p>
            <a:pPr>
              <a:lnSpc>
                <a:spcPct val="120000"/>
              </a:lnSpc>
            </a:pPr>
            <a:r>
              <a:rPr lang="en-US" sz="1600" dirty="0">
                <a:latin typeface="+mn-lt"/>
                <a:cs typeface="Times New Roman" panose="02020603050405020304" pitchFamily="18" charset="0"/>
              </a:rPr>
              <a:t>programs, and the assistance of local partners, </a:t>
            </a:r>
            <a:r>
              <a:rPr lang="en-US" sz="1600" b="1" dirty="0">
                <a:latin typeface="+mn-lt"/>
                <a:cs typeface="Times New Roman" panose="02020603050405020304" pitchFamily="18" charset="0"/>
              </a:rPr>
              <a:t>Shawnee Health</a:t>
            </a:r>
            <a:r>
              <a:rPr lang="en-US" sz="1600" dirty="0">
                <a:latin typeface="+mn-lt"/>
                <a:cs typeface="Times New Roman" panose="02020603050405020304" pitchFamily="18" charset="0"/>
              </a:rPr>
              <a:t> has successfully enhanced and stabilized its workforce while contributing to the economic viability of the local workforce, as well </a:t>
            </a:r>
          </a:p>
          <a:p>
            <a:pPr>
              <a:lnSpc>
                <a:spcPct val="120000"/>
              </a:lnSpc>
            </a:pPr>
            <a:r>
              <a:rPr lang="en-US" sz="1600" dirty="0">
                <a:latin typeface="+mn-lt"/>
                <a:cs typeface="Times New Roman" panose="02020603050405020304" pitchFamily="18" charset="0"/>
              </a:rPr>
              <a:t>as expanded access to care for its community.</a:t>
            </a:r>
          </a:p>
          <a:p>
            <a:pPr>
              <a:lnSpc>
                <a:spcPct val="120000"/>
              </a:lnSpc>
            </a:pPr>
            <a:endParaRPr lang="en-US" dirty="0">
              <a:latin typeface="+mn-lt"/>
              <a:cs typeface="Times New Roman" panose="02020603050405020304" pitchFamily="18" charset="0"/>
            </a:endParaRPr>
          </a:p>
          <a:p>
            <a:pPr>
              <a:lnSpc>
                <a:spcPct val="120000"/>
              </a:lnSpc>
            </a:pPr>
            <a:r>
              <a:rPr lang="en-US" sz="1600" b="1" dirty="0">
                <a:latin typeface="+mn-lt"/>
                <a:cs typeface="Times New Roman" panose="02020603050405020304" pitchFamily="18" charset="0"/>
              </a:rPr>
              <a:t>Results to Date: </a:t>
            </a:r>
            <a:r>
              <a:rPr lang="en-US" sz="1600" dirty="0">
                <a:latin typeface="+mn-lt"/>
                <a:cs typeface="Times New Roman" panose="02020603050405020304" pitchFamily="18" charset="0"/>
              </a:rPr>
              <a:t>18 current completers and 10 active total in Community Health Worker, Dental Assistant </a:t>
            </a:r>
          </a:p>
          <a:p>
            <a:pPr>
              <a:lnSpc>
                <a:spcPct val="120000"/>
              </a:lnSpc>
            </a:pPr>
            <a:r>
              <a:rPr lang="en-US" sz="1600" dirty="0">
                <a:latin typeface="+mn-lt"/>
                <a:cs typeface="Times New Roman" panose="02020603050405020304" pitchFamily="18" charset="0"/>
              </a:rPr>
              <a:t>and Medical Assistant positions.</a:t>
            </a:r>
          </a:p>
          <a:p>
            <a:pPr>
              <a:lnSpc>
                <a:spcPct val="100000"/>
              </a:lnSpc>
            </a:pPr>
            <a:endParaRPr lang="en-US" sz="1400" dirty="0"/>
          </a:p>
          <a:p>
            <a:pPr>
              <a:lnSpc>
                <a:spcPct val="100000"/>
              </a:lnSpc>
            </a:pPr>
            <a:endParaRPr lang="en-US" sz="1400" dirty="0"/>
          </a:p>
          <a:p>
            <a:pPr>
              <a:lnSpc>
                <a:spcPct val="100000"/>
              </a:lnSpc>
            </a:pPr>
            <a:endParaRPr lang="en-US" sz="1400" dirty="0"/>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181612" y="1627716"/>
            <a:ext cx="3614353" cy="2443035"/>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5" name="Text Placeholder 3">
            <a:extLst>
              <a:ext uri="{FF2B5EF4-FFF2-40B4-BE49-F238E27FC236}">
                <a16:creationId xmlns:a16="http://schemas.microsoft.com/office/drawing/2014/main" id="{25C38B7E-53CA-216C-6A89-9B97CFA0C1E6}"/>
              </a:ext>
            </a:extLst>
          </p:cNvPr>
          <p:cNvSpPr txBox="1">
            <a:spLocks/>
          </p:cNvSpPr>
          <p:nvPr/>
        </p:nvSpPr>
        <p:spPr>
          <a:xfrm>
            <a:off x="292931" y="537180"/>
            <a:ext cx="5666436" cy="562086"/>
          </a:xfrm>
          <a:prstGeom prst="rect">
            <a:avLst/>
          </a:prstGeom>
        </p:spPr>
        <p:txBody>
          <a:bodyPr lIns="0" tIns="0" rIns="0" bIns="0"/>
          <a:lstStyle>
            <a:lvl1pPr marL="0" indent="0" algn="l" defTabSz="914400" rtl="0" eaLnBrk="1" latinLnBrk="0" hangingPunct="1">
              <a:lnSpc>
                <a:spcPct val="100000"/>
              </a:lnSpc>
              <a:spcBef>
                <a:spcPts val="0"/>
              </a:spcBef>
              <a:buFont typeface="Arial" panose="020B0604020202020204" pitchFamily="34" charset="0"/>
              <a:buNone/>
              <a:defRPr sz="2400" b="1" i="0" kern="1200" cap="all" spc="50" baseline="0">
                <a:solidFill>
                  <a:srgbClr val="4D4D4D"/>
                </a:solidFill>
                <a:latin typeface="Futura Std Heavy" panose="020B0502020204020303" pitchFamily="34" charset="77"/>
                <a:ea typeface="Segoe UI Symbol" panose="020B0502040204020203" pitchFamily="34" charset="0"/>
                <a:cs typeface="Open Sans" panose="020B0606030504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800" dirty="0">
                <a:solidFill>
                  <a:schemeClr val="accent4"/>
                </a:solidFill>
              </a:rPr>
              <a:t>APPRENTICESHIP Success</a:t>
            </a:r>
          </a:p>
        </p:txBody>
      </p:sp>
    </p:spTree>
    <p:extLst>
      <p:ext uri="{BB962C8B-B14F-4D97-AF65-F5344CB8AC3E}">
        <p14:creationId xmlns:p14="http://schemas.microsoft.com/office/powerpoint/2010/main" val="3313291498"/>
      </p:ext>
    </p:extLst>
  </p:cSld>
  <p:clrMapOvr>
    <a:masterClrMapping/>
  </p:clrMapOvr>
  <p:transition spd="slow" advClick="0" advTm="3000">
    <p:fad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rcRect l="67768" t="24892" r="2396" b="8141"/>
          <a:stretch>
            <a:fillRect/>
          </a:stretch>
        </p:blipFill>
        <p:spPr>
          <a:xfrm>
            <a:off x="6558454" y="2392102"/>
            <a:ext cx="2261083" cy="3427572"/>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2" name="Text Placeholder 3">
            <a:extLst>
              <a:ext uri="{FF2B5EF4-FFF2-40B4-BE49-F238E27FC236}">
                <a16:creationId xmlns:a16="http://schemas.microsoft.com/office/drawing/2014/main" id="{6779E6A9-1E54-B754-5F7A-336E8F41B879}"/>
              </a:ext>
            </a:extLst>
          </p:cNvPr>
          <p:cNvSpPr txBox="1">
            <a:spLocks/>
          </p:cNvSpPr>
          <p:nvPr/>
        </p:nvSpPr>
        <p:spPr>
          <a:xfrm>
            <a:off x="292931" y="537180"/>
            <a:ext cx="5666436" cy="562086"/>
          </a:xfrm>
          <a:prstGeom prst="rect">
            <a:avLst/>
          </a:prstGeom>
        </p:spPr>
        <p:txBody>
          <a:bodyPr lIns="0" tIns="0" rIns="0" bIns="0"/>
          <a:lstStyle>
            <a:lvl1pPr marL="0" indent="0" algn="l" defTabSz="914400" rtl="0" eaLnBrk="1" latinLnBrk="0" hangingPunct="1">
              <a:lnSpc>
                <a:spcPct val="100000"/>
              </a:lnSpc>
              <a:spcBef>
                <a:spcPts val="0"/>
              </a:spcBef>
              <a:buFont typeface="Arial" panose="020B0604020202020204" pitchFamily="34" charset="0"/>
              <a:buNone/>
              <a:defRPr sz="2400" b="1" i="0" kern="1200" cap="all" spc="50" baseline="0">
                <a:solidFill>
                  <a:srgbClr val="4D4D4D"/>
                </a:solidFill>
                <a:latin typeface="Futura Std Heavy" panose="020B0502020204020303" pitchFamily="34" charset="77"/>
                <a:ea typeface="Segoe UI Symbol" panose="020B0502040204020203" pitchFamily="34" charset="0"/>
                <a:cs typeface="Open Sans" panose="020B0606030504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800" dirty="0">
                <a:solidFill>
                  <a:schemeClr val="accent4"/>
                </a:solidFill>
              </a:rPr>
              <a:t>APPRENTICESHIP Success</a:t>
            </a:r>
          </a:p>
        </p:txBody>
      </p:sp>
      <p:sp>
        <p:nvSpPr>
          <p:cNvPr id="3" name="TextBox 2">
            <a:extLst>
              <a:ext uri="{FF2B5EF4-FFF2-40B4-BE49-F238E27FC236}">
                <a16:creationId xmlns:a16="http://schemas.microsoft.com/office/drawing/2014/main" id="{EDA3521D-C92B-BC78-9F0D-00E7A12EEB47}"/>
              </a:ext>
            </a:extLst>
          </p:cNvPr>
          <p:cNvSpPr txBox="1"/>
          <p:nvPr/>
        </p:nvSpPr>
        <p:spPr>
          <a:xfrm>
            <a:off x="198338" y="1747586"/>
            <a:ext cx="5761029" cy="584775"/>
          </a:xfrm>
          <a:prstGeom prst="rect">
            <a:avLst/>
          </a:prstGeom>
          <a:noFill/>
        </p:spPr>
        <p:txBody>
          <a:bodyPr wrap="square" rtlCol="0">
            <a:spAutoFit/>
          </a:bodyPr>
          <a:lstStyle/>
          <a:p>
            <a:r>
              <a:rPr lang="en-US" sz="1600" b="1" dirty="0"/>
              <a:t>Pepsi MidAmerica, Crisp Container, and Man-Tra-Con </a:t>
            </a:r>
          </a:p>
          <a:p>
            <a:r>
              <a:rPr lang="en-US" sz="1600" b="1" dirty="0"/>
              <a:t>Strengthen CDL Apprenticeship Partnership</a:t>
            </a:r>
          </a:p>
        </p:txBody>
      </p:sp>
      <p:sp>
        <p:nvSpPr>
          <p:cNvPr id="5" name="TextBox 4">
            <a:extLst>
              <a:ext uri="{FF2B5EF4-FFF2-40B4-BE49-F238E27FC236}">
                <a16:creationId xmlns:a16="http://schemas.microsoft.com/office/drawing/2014/main" id="{043AC133-EE0A-A710-2455-A27626AE695D}"/>
              </a:ext>
            </a:extLst>
          </p:cNvPr>
          <p:cNvSpPr txBox="1"/>
          <p:nvPr/>
        </p:nvSpPr>
        <p:spPr>
          <a:xfrm>
            <a:off x="198337" y="1223371"/>
            <a:ext cx="5666436" cy="400110"/>
          </a:xfrm>
          <a:prstGeom prst="rect">
            <a:avLst/>
          </a:prstGeom>
          <a:noFill/>
        </p:spPr>
        <p:txBody>
          <a:bodyPr wrap="square" rtlCol="0">
            <a:spAutoFit/>
          </a:bodyPr>
          <a:lstStyle/>
          <a:p>
            <a:r>
              <a:rPr lang="en-US" sz="2000" b="1" dirty="0">
                <a:solidFill>
                  <a:schemeClr val="accent4"/>
                </a:solidFill>
                <a:latin typeface="Futura" panose="020B0602020204020303" pitchFamily="34" charset="-79"/>
                <a:cs typeface="Futura" panose="020B0602020204020303" pitchFamily="34" charset="-79"/>
              </a:rPr>
              <a:t>Training Opportunities Lead to Success</a:t>
            </a:r>
          </a:p>
        </p:txBody>
      </p:sp>
      <p:sp>
        <p:nvSpPr>
          <p:cNvPr id="6" name="TextBox 5">
            <a:extLst>
              <a:ext uri="{FF2B5EF4-FFF2-40B4-BE49-F238E27FC236}">
                <a16:creationId xmlns:a16="http://schemas.microsoft.com/office/drawing/2014/main" id="{92BBD4E8-6815-D1E4-9D67-EA5D43EB4367}"/>
              </a:ext>
            </a:extLst>
          </p:cNvPr>
          <p:cNvSpPr txBox="1"/>
          <p:nvPr/>
        </p:nvSpPr>
        <p:spPr>
          <a:xfrm>
            <a:off x="198337" y="2413125"/>
            <a:ext cx="6160422" cy="3970318"/>
          </a:xfrm>
          <a:prstGeom prst="rect">
            <a:avLst/>
          </a:prstGeom>
          <a:noFill/>
        </p:spPr>
        <p:txBody>
          <a:bodyPr wrap="square" rtlCol="0">
            <a:spAutoFit/>
          </a:bodyPr>
          <a:lstStyle/>
          <a:p>
            <a:r>
              <a:rPr lang="en-US" sz="1400" dirty="0"/>
              <a:t>Pepsi MidAmerica and Crisp Container continue to enjoy a strong and </a:t>
            </a:r>
          </a:p>
          <a:p>
            <a:r>
              <a:rPr lang="en-US" sz="1400" dirty="0"/>
              <a:t>positive working relationship with Man-Tra-Con Corporation, collaborating to develop and enhance their CDL Driving Program. Through the implementation </a:t>
            </a:r>
          </a:p>
          <a:p>
            <a:r>
              <a:rPr lang="en-US" sz="1400" dirty="0"/>
              <a:t>and execution of the CDL Apprenticeship program,  this partnership has been instrumental in providing meaningful and effective training tools for employees entering the trucking industry.</a:t>
            </a:r>
          </a:p>
          <a:p>
            <a:endParaRPr lang="en-US" sz="1400" dirty="0"/>
          </a:p>
          <a:p>
            <a:r>
              <a:rPr lang="en-US" sz="1400" dirty="0"/>
              <a:t>As part of this ongoing commitment to workforce development, Crisp Container </a:t>
            </a:r>
          </a:p>
          <a:p>
            <a:r>
              <a:rPr lang="en-US" sz="1400" dirty="0"/>
              <a:t>is proud to welcome four new CDL apprentices to the program: Daniel Lucas, </a:t>
            </a:r>
          </a:p>
          <a:p>
            <a:r>
              <a:rPr lang="en-US" sz="1400" dirty="0"/>
              <a:t>Baxter Cather, Jonathan White, and Braden Freeman. These individuals will </a:t>
            </a:r>
          </a:p>
          <a:p>
            <a:r>
              <a:rPr lang="en-US" sz="1400" dirty="0"/>
              <a:t>receive hands-on experience, professional training and the skills needed to become licensed commercial drivers.</a:t>
            </a:r>
          </a:p>
          <a:p>
            <a:endParaRPr lang="en-US" sz="1400" dirty="0"/>
          </a:p>
          <a:p>
            <a:r>
              <a:rPr lang="en-US" sz="1400" dirty="0"/>
              <a:t>At Crisp Container, we recognize the importance of investing in the next </a:t>
            </a:r>
          </a:p>
          <a:p>
            <a:r>
              <a:rPr lang="en-US" sz="1400" dirty="0"/>
              <a:t>generation of drivers. By working closely with Man-Tra-Con, we ensure that our apprentices receive the support and guidance necessary to succeed in their careers. We look forward to seeing Daniel, Baxter, Jonathan, and Braden grow in their roles and contribute to the continued success of our team. Welcome aboard!</a:t>
            </a:r>
          </a:p>
        </p:txBody>
      </p:sp>
    </p:spTree>
    <p:extLst>
      <p:ext uri="{BB962C8B-B14F-4D97-AF65-F5344CB8AC3E}">
        <p14:creationId xmlns:p14="http://schemas.microsoft.com/office/powerpoint/2010/main" val="3545592576"/>
      </p:ext>
    </p:extLst>
  </p:cSld>
  <p:clrMapOvr>
    <a:masterClrMapping/>
  </p:clrMapOvr>
  <p:transition spd="slow" advClick="0" advTm="3000">
    <p:fad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207646" y="519761"/>
            <a:ext cx="5730700" cy="1034535"/>
          </a:xfrm>
        </p:spPr>
        <p:txBody>
          <a:bodyPr/>
          <a:lstStyle/>
          <a:p>
            <a:r>
              <a:rPr lang="en-US" sz="2800" dirty="0">
                <a:solidFill>
                  <a:schemeClr val="accent4"/>
                </a:solidFill>
              </a:rPr>
              <a:t>Union Day — </a:t>
            </a:r>
          </a:p>
          <a:p>
            <a:r>
              <a:rPr lang="en-US" sz="2800" dirty="0">
                <a:solidFill>
                  <a:schemeClr val="accent4"/>
                </a:solidFill>
              </a:rPr>
              <a:t>Local High Schools</a:t>
            </a:r>
          </a:p>
        </p:txBody>
      </p:sp>
      <p:sp>
        <p:nvSpPr>
          <p:cNvPr id="3" name="Text Placeholder 2"/>
          <p:cNvSpPr>
            <a:spLocks noGrp="1"/>
          </p:cNvSpPr>
          <p:nvPr>
            <p:ph type="body" sz="quarter" idx="11"/>
          </p:nvPr>
        </p:nvSpPr>
        <p:spPr>
          <a:xfrm>
            <a:off x="242916" y="1650078"/>
            <a:ext cx="4507759" cy="2512015"/>
          </a:xfrm>
        </p:spPr>
        <p:txBody>
          <a:bodyPr>
            <a:normAutofit/>
          </a:bodyPr>
          <a:lstStyle/>
          <a:p>
            <a:pPr algn="l">
              <a:lnSpc>
                <a:spcPct val="100000"/>
              </a:lnSpc>
            </a:pPr>
            <a:r>
              <a:rPr lang="en-US" sz="1600" b="0" i="0" dirty="0">
                <a:solidFill>
                  <a:srgbClr val="080809"/>
                </a:solidFill>
                <a:effectLst/>
                <a:latin typeface="+mn-lt"/>
                <a:cs typeface="Times New Roman" panose="02020603050405020304" pitchFamily="18" charset="0"/>
              </a:rPr>
              <a:t>Students from </a:t>
            </a:r>
            <a:r>
              <a:rPr lang="en-US" sz="1600" b="1" i="0" dirty="0">
                <a:solidFill>
                  <a:srgbClr val="080809"/>
                </a:solidFill>
                <a:effectLst/>
                <a:latin typeface="+mn-lt"/>
                <a:cs typeface="Times New Roman" panose="02020603050405020304" pitchFamily="18" charset="0"/>
              </a:rPr>
              <a:t>Marion High School</a:t>
            </a:r>
            <a:r>
              <a:rPr lang="en-US" sz="1600" b="0" i="0" dirty="0">
                <a:solidFill>
                  <a:srgbClr val="080809"/>
                </a:solidFill>
                <a:effectLst/>
                <a:latin typeface="+mn-lt"/>
                <a:cs typeface="Times New Roman" panose="02020603050405020304" pitchFamily="18" charset="0"/>
              </a:rPr>
              <a:t>, </a:t>
            </a:r>
            <a:r>
              <a:rPr lang="en-US" sz="1600" b="1" i="0" dirty="0">
                <a:solidFill>
                  <a:srgbClr val="080809"/>
                </a:solidFill>
                <a:effectLst/>
                <a:latin typeface="+mn-lt"/>
                <a:cs typeface="Times New Roman" panose="02020603050405020304" pitchFamily="18" charset="0"/>
              </a:rPr>
              <a:t>Thompsonville </a:t>
            </a:r>
            <a:br>
              <a:rPr lang="en-US" sz="1600" b="1" i="0" dirty="0">
                <a:solidFill>
                  <a:srgbClr val="080809"/>
                </a:solidFill>
                <a:effectLst/>
                <a:latin typeface="+mn-lt"/>
                <a:cs typeface="Times New Roman" panose="02020603050405020304" pitchFamily="18" charset="0"/>
              </a:rPr>
            </a:br>
            <a:r>
              <a:rPr lang="en-US" sz="1600" b="1" i="0" dirty="0">
                <a:solidFill>
                  <a:srgbClr val="080809"/>
                </a:solidFill>
                <a:effectLst/>
                <a:latin typeface="+mn-lt"/>
                <a:cs typeface="Times New Roman" panose="02020603050405020304" pitchFamily="18" charset="0"/>
              </a:rPr>
              <a:t>High School</a:t>
            </a:r>
            <a:r>
              <a:rPr lang="en-US" sz="1600" b="0" i="0" dirty="0">
                <a:solidFill>
                  <a:srgbClr val="080809"/>
                </a:solidFill>
                <a:effectLst/>
                <a:latin typeface="+mn-lt"/>
                <a:cs typeface="Times New Roman" panose="02020603050405020304" pitchFamily="18" charset="0"/>
              </a:rPr>
              <a:t>, and </a:t>
            </a:r>
            <a:r>
              <a:rPr lang="en-US" sz="1600" b="1" i="0" dirty="0">
                <a:solidFill>
                  <a:srgbClr val="080809"/>
                </a:solidFill>
                <a:effectLst/>
                <a:latin typeface="+mn-lt"/>
                <a:cs typeface="Times New Roman" panose="02020603050405020304" pitchFamily="18" charset="0"/>
              </a:rPr>
              <a:t>West Frankfort High School </a:t>
            </a:r>
            <a:r>
              <a:rPr lang="en-US" sz="1600" b="0" i="0" dirty="0">
                <a:solidFill>
                  <a:srgbClr val="080809"/>
                </a:solidFill>
                <a:effectLst/>
                <a:latin typeface="+mn-lt"/>
                <a:cs typeface="Times New Roman" panose="02020603050405020304" pitchFamily="18" charset="0"/>
              </a:rPr>
              <a:t>attended a Union Day event at the American Job Center in Marion. </a:t>
            </a:r>
          </a:p>
          <a:p>
            <a:pPr algn="l">
              <a:lnSpc>
                <a:spcPct val="100000"/>
              </a:lnSpc>
            </a:pPr>
            <a:endParaRPr lang="en-US" sz="1600" dirty="0">
              <a:solidFill>
                <a:srgbClr val="080809"/>
              </a:solidFill>
              <a:latin typeface="+mn-lt"/>
              <a:cs typeface="Times New Roman" panose="02020603050405020304" pitchFamily="18" charset="0"/>
            </a:endParaRPr>
          </a:p>
          <a:p>
            <a:pPr algn="l">
              <a:lnSpc>
                <a:spcPct val="100000"/>
              </a:lnSpc>
            </a:pPr>
            <a:r>
              <a:rPr lang="en-US" sz="1600" b="0" i="0" dirty="0">
                <a:solidFill>
                  <a:srgbClr val="080809"/>
                </a:solidFill>
                <a:effectLst/>
                <a:latin typeface="+mn-lt"/>
                <a:cs typeface="Times New Roman" panose="02020603050405020304" pitchFamily="18" charset="0"/>
              </a:rPr>
              <a:t>Approximately 50 high school students listened to presentations from Man-Tra-Con staff and local union representatives. Students were able to learn about potential training and employment opportunities at </a:t>
            </a:r>
          </a:p>
          <a:p>
            <a:pPr algn="l">
              <a:lnSpc>
                <a:spcPct val="100000"/>
              </a:lnSpc>
            </a:pPr>
            <a:r>
              <a:rPr lang="en-US" sz="1600" b="0" i="0" dirty="0">
                <a:solidFill>
                  <a:srgbClr val="080809"/>
                </a:solidFill>
                <a:effectLst/>
                <a:latin typeface="+mn-lt"/>
                <a:cs typeface="Times New Roman" panose="02020603050405020304" pitchFamily="18" charset="0"/>
              </a:rPr>
              <a:t>each union. </a:t>
            </a: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rcRect t="25996" r="7490"/>
          <a:stretch>
            <a:fillRect/>
          </a:stretch>
        </p:blipFill>
        <p:spPr>
          <a:xfrm>
            <a:off x="4920831" y="1680417"/>
            <a:ext cx="3858159" cy="231475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2050" name="Picture 1" descr="JATP Logo with Trackho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2916" y="4665373"/>
            <a:ext cx="1673136" cy="13768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768232" y="4367037"/>
            <a:ext cx="2990292" cy="2087666"/>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6" name="Picture 5"/>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278985" y="4367037"/>
            <a:ext cx="3054301" cy="2072965"/>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3614537011"/>
      </p:ext>
    </p:extLst>
  </p:cSld>
  <p:clrMapOvr>
    <a:masterClrMapping/>
  </p:clrMapOvr>
  <p:transition spd="slow" advClick="0" advTm="3000">
    <p:fade/>
  </p:transition>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ARTICULATE_SLIDE_COUNT" val="27"/>
  <p:tag name="ARTICULATE_DESIGN_ID_OFFICE THEME" val="IU67DOd2"/>
  <p:tag name="ARTICULATE_PROJECT_OPEN" val="0"/>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Office Theme">
  <a:themeElements>
    <a:clrScheme name="Custom 4">
      <a:dk1>
        <a:srgbClr val="000000"/>
      </a:dk1>
      <a:lt1>
        <a:srgbClr val="FFFFFF"/>
      </a:lt1>
      <a:dk2>
        <a:srgbClr val="002069"/>
      </a:dk2>
      <a:lt2>
        <a:srgbClr val="E7E6E6"/>
      </a:lt2>
      <a:accent1>
        <a:srgbClr val="AA182C"/>
      </a:accent1>
      <a:accent2>
        <a:srgbClr val="ED7D31"/>
      </a:accent2>
      <a:accent3>
        <a:srgbClr val="638C1C"/>
      </a:accent3>
      <a:accent4>
        <a:srgbClr val="002069"/>
      </a:accent4>
      <a:accent5>
        <a:srgbClr val="AA182C"/>
      </a:accent5>
      <a:accent6>
        <a:srgbClr val="4D4D4D"/>
      </a:accent6>
      <a:hlink>
        <a:srgbClr val="002069"/>
      </a:hlink>
      <a:folHlink>
        <a:srgbClr val="638C1C"/>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CAE0D368886C6B4298DB8A66EC5E9E94" ma:contentTypeVersion="3" ma:contentTypeDescription="Create a new document." ma:contentTypeScope="" ma:versionID="3dfe9d4b760e711e5f29de418d18184c">
  <xsd:schema xmlns:xsd="http://www.w3.org/2001/XMLSchema" xmlns:xs="http://www.w3.org/2001/XMLSchema" xmlns:p="http://schemas.microsoft.com/office/2006/metadata/properties" xmlns:ns1="http://schemas.microsoft.com/sharepoint/v3" targetNamespace="http://schemas.microsoft.com/office/2006/metadata/properties" ma:root="true" ma:fieldsID="ff328a1cd662c37536c074f55b1464a7" ns1:_="">
    <xsd:import namespace="http://schemas.microsoft.com/sharepoint/v3"/>
    <xsd:element name="properties">
      <xsd:complexType>
        <xsd:sequence>
          <xsd:element name="documentManagement">
            <xsd:complexType>
              <xsd:all>
                <xsd:element ref="ns1:PublishingStartDate" minOccurs="0"/>
                <xsd:element ref="ns1:PublishingExpirationDat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4" nillable="true" ma:displayName="Scheduling Start Date" ma:description="Scheduling Start Date is a site column created by the Publishing feature. It is used to specify the date and time on which this page will first appear to site visitors." ma:hidden="true" ma:internalName="PublishingStartDate">
      <xsd:simpleType>
        <xsd:restriction base="dms:Unknown"/>
      </xsd:simpleType>
    </xsd:element>
    <xsd:element name="PublishingExpirationDate" ma:index="5" nillable="true" ma:displayName="Scheduling End Date" ma:description="Scheduling End Date is a site column created by the Publishing feature. It is used to specify the date and time on which this page will no longer appear to site visitors." ma:hidden="true" ma:internalName="PublishingExpirationDat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6" ma:displayName="Content Type"/>
        <xsd:element ref="dc:title" minOccurs="0" maxOccurs="1" ma:index="3"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ublishingExpirationDate xmlns="http://schemas.microsoft.com/sharepoint/v3" xsi:nil="true"/>
    <PublishingStartDate xmlns="http://schemas.microsoft.com/sharepoint/v3" xsi:nil="true"/>
  </documentManagement>
</p:properties>
</file>

<file path=customXml/itemProps1.xml><?xml version="1.0" encoding="utf-8"?>
<ds:datastoreItem xmlns:ds="http://schemas.openxmlformats.org/officeDocument/2006/customXml" ds:itemID="{94815F04-0660-4F1D-A2B6-C503472ED3B7}"/>
</file>

<file path=customXml/itemProps2.xml><?xml version="1.0" encoding="utf-8"?>
<ds:datastoreItem xmlns:ds="http://schemas.openxmlformats.org/officeDocument/2006/customXml" ds:itemID="{698D89FA-669B-4E64-A40E-678F664AB275}">
  <ds:schemaRefs>
    <ds:schemaRef ds:uri="http://schemas.microsoft.com/sharepoint/v3/contenttype/forms"/>
  </ds:schemaRefs>
</ds:datastoreItem>
</file>

<file path=customXml/itemProps3.xml><?xml version="1.0" encoding="utf-8"?>
<ds:datastoreItem xmlns:ds="http://schemas.openxmlformats.org/officeDocument/2006/customXml" ds:itemID="{641EBEFB-7CA0-4671-A34E-E94BB1632940}">
  <ds:schemaRefs>
    <ds:schemaRef ds:uri="e5d1d0a6-0b5a-4647-8b5b-d7b734dedeba"/>
    <ds:schemaRef ds:uri="http://www.w3.org/XML/1998/namespace"/>
    <ds:schemaRef ds:uri="http://schemas.microsoft.com/office/2006/documentManagement/types"/>
    <ds:schemaRef ds:uri="http://purl.org/dc/elements/1.1/"/>
    <ds:schemaRef ds:uri="http://purl.org/dc/dcmitype/"/>
    <ds:schemaRef ds:uri="969e2b6f-3a6c-4e00-a1a2-422c9f0ee88c"/>
    <ds:schemaRef ds:uri="http://purl.org/dc/terms/"/>
    <ds:schemaRef ds:uri="http://schemas.microsoft.com/office/infopath/2007/PartnerControls"/>
    <ds:schemaRef ds:uri="http://schemas.openxmlformats.org/package/2006/metadata/core-properties"/>
    <ds:schemaRef ds:uri="http://schemas.microsoft.com/office/2006/metadata/properties"/>
  </ds:schemaRefs>
</ds:datastoreItem>
</file>

<file path=docProps/app.xml><?xml version="1.0" encoding="utf-8"?>
<Properties xmlns="http://schemas.openxmlformats.org/officeDocument/2006/extended-properties" xmlns:vt="http://schemas.openxmlformats.org/officeDocument/2006/docPropsVTypes">
  <Template>Office Theme</Template>
  <TotalTime>31596</TotalTime>
  <Words>1086</Words>
  <Application>Microsoft Office PowerPoint</Application>
  <PresentationFormat>On-screen Show (4:3)</PresentationFormat>
  <Paragraphs>135</Paragraphs>
  <Slides>12</Slides>
  <Notes>8</Notes>
  <HiddenSlides>0</HiddenSlides>
  <MMClips>0</MMClips>
  <ScaleCrop>false</ScaleCrop>
  <HeadingPairs>
    <vt:vector size="6" baseType="variant">
      <vt:variant>
        <vt:lpstr>Fonts Used</vt:lpstr>
      </vt:variant>
      <vt:variant>
        <vt:i4>13</vt:i4>
      </vt:variant>
      <vt:variant>
        <vt:lpstr>Theme</vt:lpstr>
      </vt:variant>
      <vt:variant>
        <vt:i4>1</vt:i4>
      </vt:variant>
      <vt:variant>
        <vt:lpstr>Slide Titles</vt:lpstr>
      </vt:variant>
      <vt:variant>
        <vt:i4>12</vt:i4>
      </vt:variant>
    </vt:vector>
  </HeadingPairs>
  <TitlesOfParts>
    <vt:vector size="26" baseType="lpstr">
      <vt:lpstr>Arial</vt:lpstr>
      <vt:lpstr>Calibri</vt:lpstr>
      <vt:lpstr>Courier New</vt:lpstr>
      <vt:lpstr>等线</vt:lpstr>
      <vt:lpstr>Futura</vt:lpstr>
      <vt:lpstr>FUTURA MEDIUM</vt:lpstr>
      <vt:lpstr>Futura Std Book</vt:lpstr>
      <vt:lpstr>Futura Std Heavy</vt:lpstr>
      <vt:lpstr>Lato</vt:lpstr>
      <vt:lpstr>Open Sans</vt:lpstr>
      <vt:lpstr>Sabon Next LT</vt:lpstr>
      <vt:lpstr>Segoe UI Symbol</vt:lpstr>
      <vt:lpstr>Times New Roman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Moorche 30 DVDs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Lunch and Learn Presentation LWIA25</dc:title>
  <dc:creator>Jafar</dc:creator>
  <cp:lastModifiedBy>Perks, Emily</cp:lastModifiedBy>
  <cp:revision>275</cp:revision>
  <cp:lastPrinted>2025-04-15T16:59:36Z</cp:lastPrinted>
  <dcterms:created xsi:type="dcterms:W3CDTF">2015-05-25T12:45:08Z</dcterms:created>
  <dcterms:modified xsi:type="dcterms:W3CDTF">2025-05-20T12:55:26Z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0x010100CAE0D368886C6B4298DB8A66EC5E9E94</vt:lpwstr>
  </property>
  <property fmtid="{D5CDD505-2E9C-101B-9397-08002B2CF9AE}" pid="3" name="ArticulateGUID">
    <vt:lpwstr>86292B1C-1FD6-4DDE-9B5A-A5AFF6FE6818</vt:lpwstr>
  </property>
  <property fmtid="{D5CDD505-2E9C-101B-9397-08002B2CF9AE}" pid="4" name="ArticulatePath">
    <vt:lpwstr>IWN-20_IWIB-BEC_Presentation-A</vt:lpwstr>
  </property>
  <property fmtid="{D5CDD505-2E9C-101B-9397-08002B2CF9AE}" pid="5" name="MediaServiceImageTags">
    <vt:lpwstr/>
  </property>
</Properties>
</file>