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7"/>
  </p:notesMasterIdLst>
  <p:handoutMasterIdLst>
    <p:handoutMasterId r:id="rId18"/>
  </p:handoutMasterIdLst>
  <p:sldIdLst>
    <p:sldId id="394" r:id="rId5"/>
    <p:sldId id="261" r:id="rId6"/>
    <p:sldId id="395" r:id="rId7"/>
    <p:sldId id="397" r:id="rId8"/>
    <p:sldId id="398" r:id="rId9"/>
    <p:sldId id="399" r:id="rId10"/>
    <p:sldId id="400" r:id="rId11"/>
    <p:sldId id="401" r:id="rId12"/>
    <p:sldId id="402" r:id="rId13"/>
    <p:sldId id="312" r:id="rId14"/>
    <p:sldId id="393" r:id="rId15"/>
    <p:sldId id="403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D14C27"/>
    <a:srgbClr val="F6F8FA"/>
    <a:srgbClr val="303745"/>
    <a:srgbClr val="F58025"/>
    <a:srgbClr val="1C498B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79D48-125F-4B2D-A0F1-4E8C7093592A}" v="83" dt="2022-11-14T19:05:10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wford, Tanner" userId="76f203d2-3838-4407-b615-f523b39a47d7" providerId="ADAL" clId="{5E279D48-125F-4B2D-A0F1-4E8C7093592A}"/>
    <pc:docChg chg="undo custSel addSld delSld modSld sldOrd">
      <pc:chgData name="Crawford, Tanner" userId="76f203d2-3838-4407-b615-f523b39a47d7" providerId="ADAL" clId="{5E279D48-125F-4B2D-A0F1-4E8C7093592A}" dt="2022-11-14T19:05:10.089" v="1666" actId="14826"/>
      <pc:docMkLst>
        <pc:docMk/>
      </pc:docMkLst>
      <pc:sldChg chg="modSp mod ord modAnim">
        <pc:chgData name="Crawford, Tanner" userId="76f203d2-3838-4407-b615-f523b39a47d7" providerId="ADAL" clId="{5E279D48-125F-4B2D-A0F1-4E8C7093592A}" dt="2022-11-09T16:49:27.290" v="1596"/>
        <pc:sldMkLst>
          <pc:docMk/>
          <pc:sldMk cId="1140437394" sldId="261"/>
        </pc:sldMkLst>
        <pc:spChg chg="mod">
          <ac:chgData name="Crawford, Tanner" userId="76f203d2-3838-4407-b615-f523b39a47d7" providerId="ADAL" clId="{5E279D48-125F-4B2D-A0F1-4E8C7093592A}" dt="2022-11-09T16:07:46.124" v="666" actId="1076"/>
          <ac:spMkLst>
            <pc:docMk/>
            <pc:sldMk cId="1140437394" sldId="261"/>
            <ac:spMk id="7" creationId="{00000000-0000-0000-0000-000000000000}"/>
          </ac:spMkLst>
        </pc:spChg>
        <pc:spChg chg="mod">
          <ac:chgData name="Crawford, Tanner" userId="76f203d2-3838-4407-b615-f523b39a47d7" providerId="ADAL" clId="{5E279D48-125F-4B2D-A0F1-4E8C7093592A}" dt="2022-11-09T16:07:18.674" v="657" actId="1076"/>
          <ac:spMkLst>
            <pc:docMk/>
            <pc:sldMk cId="1140437394" sldId="261"/>
            <ac:spMk id="10" creationId="{00000000-0000-0000-0000-000000000000}"/>
          </ac:spMkLst>
        </pc:spChg>
      </pc:sldChg>
      <pc:sldChg chg="modSp mod">
        <pc:chgData name="Crawford, Tanner" userId="76f203d2-3838-4407-b615-f523b39a47d7" providerId="ADAL" clId="{5E279D48-125F-4B2D-A0F1-4E8C7093592A}" dt="2022-11-09T16:14:06.384" v="709" actId="113"/>
        <pc:sldMkLst>
          <pc:docMk/>
          <pc:sldMk cId="3233472942" sldId="312"/>
        </pc:sldMkLst>
        <pc:spChg chg="mod">
          <ac:chgData name="Crawford, Tanner" userId="76f203d2-3838-4407-b615-f523b39a47d7" providerId="ADAL" clId="{5E279D48-125F-4B2D-A0F1-4E8C7093592A}" dt="2022-11-09T16:14:06.384" v="709" actId="113"/>
          <ac:spMkLst>
            <pc:docMk/>
            <pc:sldMk cId="3233472942" sldId="312"/>
            <ac:spMk id="24" creationId="{6203BB87-F8D3-40AC-5E46-1E8261665A48}"/>
          </ac:spMkLst>
        </pc:spChg>
      </pc:sldChg>
      <pc:sldChg chg="addSp delSp modSp mod">
        <pc:chgData name="Crawford, Tanner" userId="76f203d2-3838-4407-b615-f523b39a47d7" providerId="ADAL" clId="{5E279D48-125F-4B2D-A0F1-4E8C7093592A}" dt="2022-11-09T16:40:32.834" v="1111" actId="1076"/>
        <pc:sldMkLst>
          <pc:docMk/>
          <pc:sldMk cId="4247592694" sldId="393"/>
        </pc:sldMkLst>
        <pc:spChg chg="mod">
          <ac:chgData name="Crawford, Tanner" userId="76f203d2-3838-4407-b615-f523b39a47d7" providerId="ADAL" clId="{5E279D48-125F-4B2D-A0F1-4E8C7093592A}" dt="2022-11-09T16:16:48.758" v="1007" actId="1076"/>
          <ac:spMkLst>
            <pc:docMk/>
            <pc:sldMk cId="4247592694" sldId="393"/>
            <ac:spMk id="3" creationId="{D387982F-FD9E-8447-2232-A5991F362709}"/>
          </ac:spMkLst>
        </pc:spChg>
        <pc:spChg chg="add del mod">
          <ac:chgData name="Crawford, Tanner" userId="76f203d2-3838-4407-b615-f523b39a47d7" providerId="ADAL" clId="{5E279D48-125F-4B2D-A0F1-4E8C7093592A}" dt="2022-11-09T16:14:50.729" v="712" actId="767"/>
          <ac:spMkLst>
            <pc:docMk/>
            <pc:sldMk cId="4247592694" sldId="393"/>
            <ac:spMk id="4" creationId="{758098A4-2697-4746-B339-1C4DB29631A5}"/>
          </ac:spMkLst>
        </pc:spChg>
        <pc:spChg chg="add mod">
          <ac:chgData name="Crawford, Tanner" userId="76f203d2-3838-4407-b615-f523b39a47d7" providerId="ADAL" clId="{5E279D48-125F-4B2D-A0F1-4E8C7093592A}" dt="2022-11-09T16:28:36.971" v="1014" actId="113"/>
          <ac:spMkLst>
            <pc:docMk/>
            <pc:sldMk cId="4247592694" sldId="393"/>
            <ac:spMk id="6" creationId="{FF75AACB-A82B-4AD2-B5D6-78E504216C33}"/>
          </ac:spMkLst>
        </pc:spChg>
        <pc:picChg chg="del mod">
          <ac:chgData name="Crawford, Tanner" userId="76f203d2-3838-4407-b615-f523b39a47d7" providerId="ADAL" clId="{5E279D48-125F-4B2D-A0F1-4E8C7093592A}" dt="2022-11-09T16:16:40.668" v="1006" actId="478"/>
          <ac:picMkLst>
            <pc:docMk/>
            <pc:sldMk cId="4247592694" sldId="393"/>
            <ac:picMk id="5" creationId="{534BC38B-59B3-754C-3B90-F33D4332F3A2}"/>
          </ac:picMkLst>
        </pc:picChg>
        <pc:picChg chg="add mod">
          <ac:chgData name="Crawford, Tanner" userId="76f203d2-3838-4407-b615-f523b39a47d7" providerId="ADAL" clId="{5E279D48-125F-4B2D-A0F1-4E8C7093592A}" dt="2022-11-09T16:40:32.834" v="1111" actId="1076"/>
          <ac:picMkLst>
            <pc:docMk/>
            <pc:sldMk cId="4247592694" sldId="393"/>
            <ac:picMk id="8" creationId="{63585A6C-C28D-47C2-8DC0-EE6DC3A913B7}"/>
          </ac:picMkLst>
        </pc:picChg>
      </pc:sldChg>
      <pc:sldChg chg="addSp modSp new mod ord">
        <pc:chgData name="Crawford, Tanner" userId="76f203d2-3838-4407-b615-f523b39a47d7" providerId="ADAL" clId="{5E279D48-125F-4B2D-A0F1-4E8C7093592A}" dt="2022-11-09T16:03:21.925" v="635"/>
        <pc:sldMkLst>
          <pc:docMk/>
          <pc:sldMk cId="951577917" sldId="394"/>
        </pc:sldMkLst>
        <pc:spChg chg="add mod">
          <ac:chgData name="Crawford, Tanner" userId="76f203d2-3838-4407-b615-f523b39a47d7" providerId="ADAL" clId="{5E279D48-125F-4B2D-A0F1-4E8C7093592A}" dt="2022-11-09T16:03:21.925" v="635"/>
          <ac:spMkLst>
            <pc:docMk/>
            <pc:sldMk cId="951577917" sldId="394"/>
            <ac:spMk id="4" creationId="{EBC6AFDB-B34B-4129-8418-A115F5849B9C}"/>
          </ac:spMkLst>
        </pc:spChg>
        <pc:picChg chg="add mod">
          <ac:chgData name="Crawford, Tanner" userId="76f203d2-3838-4407-b615-f523b39a47d7" providerId="ADAL" clId="{5E279D48-125F-4B2D-A0F1-4E8C7093592A}" dt="2022-11-09T15:54:31.626" v="108" actId="1076"/>
          <ac:picMkLst>
            <pc:docMk/>
            <pc:sldMk cId="951577917" sldId="394"/>
            <ac:picMk id="3" creationId="{60FD13DB-9D1F-47B1-B58D-9A7552FC4CE5}"/>
          </ac:picMkLst>
        </pc:picChg>
      </pc:sldChg>
      <pc:sldChg chg="new del">
        <pc:chgData name="Crawford, Tanner" userId="76f203d2-3838-4407-b615-f523b39a47d7" providerId="ADAL" clId="{5E279D48-125F-4B2D-A0F1-4E8C7093592A}" dt="2022-11-09T16:30:37.443" v="1016" actId="680"/>
        <pc:sldMkLst>
          <pc:docMk/>
          <pc:sldMk cId="533339435" sldId="395"/>
        </pc:sldMkLst>
      </pc:sldChg>
      <pc:sldChg chg="add del">
        <pc:chgData name="Crawford, Tanner" userId="76f203d2-3838-4407-b615-f523b39a47d7" providerId="ADAL" clId="{5E279D48-125F-4B2D-A0F1-4E8C7093592A}" dt="2022-11-09T15:51:42.290" v="8" actId="47"/>
        <pc:sldMkLst>
          <pc:docMk/>
          <pc:sldMk cId="942694005" sldId="395"/>
        </pc:sldMkLst>
      </pc:sldChg>
      <pc:sldChg chg="addSp modSp new mod">
        <pc:chgData name="Crawford, Tanner" userId="76f203d2-3838-4407-b615-f523b39a47d7" providerId="ADAL" clId="{5E279D48-125F-4B2D-A0F1-4E8C7093592A}" dt="2022-11-09T16:47:13.918" v="1593" actId="20577"/>
        <pc:sldMkLst>
          <pc:docMk/>
          <pc:sldMk cId="2395700018" sldId="395"/>
        </pc:sldMkLst>
        <pc:spChg chg="add mod">
          <ac:chgData name="Crawford, Tanner" userId="76f203d2-3838-4407-b615-f523b39a47d7" providerId="ADAL" clId="{5E279D48-125F-4B2D-A0F1-4E8C7093592A}" dt="2022-11-09T16:47:13.918" v="1593" actId="20577"/>
          <ac:spMkLst>
            <pc:docMk/>
            <pc:sldMk cId="2395700018" sldId="395"/>
            <ac:spMk id="2" creationId="{BE8CCCBA-3A76-4A73-812F-D3373B46AFEE}"/>
          </ac:spMkLst>
        </pc:spChg>
      </pc:sldChg>
      <pc:sldChg chg="new del">
        <pc:chgData name="Crawford, Tanner" userId="76f203d2-3838-4407-b615-f523b39a47d7" providerId="ADAL" clId="{5E279D48-125F-4B2D-A0F1-4E8C7093592A}" dt="2022-11-09T16:49:21.858" v="1594" actId="47"/>
        <pc:sldMkLst>
          <pc:docMk/>
          <pc:sldMk cId="2702585090" sldId="396"/>
        </pc:sldMkLst>
      </pc:sldChg>
      <pc:sldChg chg="delSp modSp add del mod ord delAnim">
        <pc:chgData name="Crawford, Tanner" userId="76f203d2-3838-4407-b615-f523b39a47d7" providerId="ADAL" clId="{5E279D48-125F-4B2D-A0F1-4E8C7093592A}" dt="2022-11-09T16:06:51.889" v="650" actId="47"/>
        <pc:sldMkLst>
          <pc:docMk/>
          <pc:sldMk cId="3155475536" sldId="396"/>
        </pc:sldMkLst>
        <pc:spChg chg="mod">
          <ac:chgData name="Crawford, Tanner" userId="76f203d2-3838-4407-b615-f523b39a47d7" providerId="ADAL" clId="{5E279D48-125F-4B2D-A0F1-4E8C7093592A}" dt="2022-11-09T16:04:06.773" v="648" actId="403"/>
          <ac:spMkLst>
            <pc:docMk/>
            <pc:sldMk cId="3155475536" sldId="396"/>
            <ac:spMk id="7" creationId="{00000000-0000-0000-0000-000000000000}"/>
          </ac:spMkLst>
        </pc:spChg>
        <pc:spChg chg="del mod">
          <ac:chgData name="Crawford, Tanner" userId="76f203d2-3838-4407-b615-f523b39a47d7" providerId="ADAL" clId="{5E279D48-125F-4B2D-A0F1-4E8C7093592A}" dt="2022-11-09T16:03:56.355" v="640" actId="478"/>
          <ac:spMkLst>
            <pc:docMk/>
            <pc:sldMk cId="3155475536" sldId="396"/>
            <ac:spMk id="10" creationId="{00000000-0000-0000-0000-000000000000}"/>
          </ac:spMkLst>
        </pc:spChg>
        <pc:spChg chg="mod">
          <ac:chgData name="Crawford, Tanner" userId="76f203d2-3838-4407-b615-f523b39a47d7" providerId="ADAL" clId="{5E279D48-125F-4B2D-A0F1-4E8C7093592A}" dt="2022-11-09T15:52:57.527" v="58" actId="20577"/>
          <ac:spMkLst>
            <pc:docMk/>
            <pc:sldMk cId="3155475536" sldId="396"/>
            <ac:spMk id="17" creationId="{4341AC5E-DDCB-DD4F-BC81-E1385780537E}"/>
          </ac:spMkLst>
        </pc:spChg>
        <pc:picChg chg="mod">
          <ac:chgData name="Crawford, Tanner" userId="76f203d2-3838-4407-b615-f523b39a47d7" providerId="ADAL" clId="{5E279D48-125F-4B2D-A0F1-4E8C7093592A}" dt="2022-11-09T16:04:45.700" v="649" actId="14826"/>
          <ac:picMkLst>
            <pc:docMk/>
            <pc:sldMk cId="3155475536" sldId="396"/>
            <ac:picMk id="13" creationId="{BF715C54-211F-4042-B275-1BFD9C5996FB}"/>
          </ac:picMkLst>
        </pc:picChg>
      </pc:sldChg>
      <pc:sldChg chg="modSp add mod">
        <pc:chgData name="Crawford, Tanner" userId="76f203d2-3838-4407-b615-f523b39a47d7" providerId="ADAL" clId="{5E279D48-125F-4B2D-A0F1-4E8C7093592A}" dt="2022-11-09T16:47:10.691" v="1591" actId="20577"/>
        <pc:sldMkLst>
          <pc:docMk/>
          <pc:sldMk cId="1123934267" sldId="397"/>
        </pc:sldMkLst>
        <pc:spChg chg="mod">
          <ac:chgData name="Crawford, Tanner" userId="76f203d2-3838-4407-b615-f523b39a47d7" providerId="ADAL" clId="{5E279D48-125F-4B2D-A0F1-4E8C7093592A}" dt="2022-11-09T16:47:10.691" v="1591" actId="20577"/>
          <ac:spMkLst>
            <pc:docMk/>
            <pc:sldMk cId="1123934267" sldId="397"/>
            <ac:spMk id="2" creationId="{BE8CCCBA-3A76-4A73-812F-D3373B46AFEE}"/>
          </ac:spMkLst>
        </pc:spChg>
      </pc:sldChg>
      <pc:sldChg chg="addSp delSp modSp add del mod">
        <pc:chgData name="Crawford, Tanner" userId="76f203d2-3838-4407-b615-f523b39a47d7" providerId="ADAL" clId="{5E279D48-125F-4B2D-A0F1-4E8C7093592A}" dt="2022-11-09T16:42:28.694" v="1126" actId="47"/>
        <pc:sldMkLst>
          <pc:docMk/>
          <pc:sldMk cId="2104200263" sldId="397"/>
        </pc:sldMkLst>
        <pc:spChg chg="add del mod">
          <ac:chgData name="Crawford, Tanner" userId="76f203d2-3838-4407-b615-f523b39a47d7" providerId="ADAL" clId="{5E279D48-125F-4B2D-A0F1-4E8C7093592A}" dt="2022-11-09T16:42:16.837" v="1125" actId="478"/>
          <ac:spMkLst>
            <pc:docMk/>
            <pc:sldMk cId="2104200263" sldId="397"/>
            <ac:spMk id="3" creationId="{913911E7-66A3-45B6-AB20-179AEFB48475}"/>
          </ac:spMkLst>
        </pc:spChg>
        <pc:spChg chg="del mod">
          <ac:chgData name="Crawford, Tanner" userId="76f203d2-3838-4407-b615-f523b39a47d7" providerId="ADAL" clId="{5E279D48-125F-4B2D-A0F1-4E8C7093592A}" dt="2022-11-09T16:42:10.971" v="1124" actId="478"/>
          <ac:spMkLst>
            <pc:docMk/>
            <pc:sldMk cId="2104200263" sldId="397"/>
            <ac:spMk id="38" creationId="{EFB5F36E-437E-8E4E-AE71-DF615F8B145E}"/>
          </ac:spMkLst>
        </pc:spChg>
        <pc:spChg chg="mod">
          <ac:chgData name="Crawford, Tanner" userId="76f203d2-3838-4407-b615-f523b39a47d7" providerId="ADAL" clId="{5E279D48-125F-4B2D-A0F1-4E8C7093592A}" dt="2022-11-09T16:42:01.990" v="1115" actId="6549"/>
          <ac:spMkLst>
            <pc:docMk/>
            <pc:sldMk cId="2104200263" sldId="397"/>
            <ac:spMk id="40" creationId="{BDED304A-F18F-D641-97F2-9F7801BFFFF4}"/>
          </ac:spMkLst>
        </pc:spChg>
      </pc:sldChg>
      <pc:sldChg chg="modSp add mod">
        <pc:chgData name="Crawford, Tanner" userId="76f203d2-3838-4407-b615-f523b39a47d7" providerId="ADAL" clId="{5E279D48-125F-4B2D-A0F1-4E8C7093592A}" dt="2022-11-09T16:47:06.566" v="1589" actId="20577"/>
        <pc:sldMkLst>
          <pc:docMk/>
          <pc:sldMk cId="3887888407" sldId="398"/>
        </pc:sldMkLst>
        <pc:spChg chg="mod">
          <ac:chgData name="Crawford, Tanner" userId="76f203d2-3838-4407-b615-f523b39a47d7" providerId="ADAL" clId="{5E279D48-125F-4B2D-A0F1-4E8C7093592A}" dt="2022-11-09T16:47:06.566" v="1589" actId="20577"/>
          <ac:spMkLst>
            <pc:docMk/>
            <pc:sldMk cId="3887888407" sldId="398"/>
            <ac:spMk id="2" creationId="{BE8CCCBA-3A76-4A73-812F-D3373B46AFEE}"/>
          </ac:spMkLst>
        </pc:spChg>
      </pc:sldChg>
      <pc:sldChg chg="modSp add mod">
        <pc:chgData name="Crawford, Tanner" userId="76f203d2-3838-4407-b615-f523b39a47d7" providerId="ADAL" clId="{5E279D48-125F-4B2D-A0F1-4E8C7093592A}" dt="2022-11-09T16:47:03.449" v="1587" actId="20577"/>
        <pc:sldMkLst>
          <pc:docMk/>
          <pc:sldMk cId="855837097" sldId="399"/>
        </pc:sldMkLst>
        <pc:spChg chg="mod">
          <ac:chgData name="Crawford, Tanner" userId="76f203d2-3838-4407-b615-f523b39a47d7" providerId="ADAL" clId="{5E279D48-125F-4B2D-A0F1-4E8C7093592A}" dt="2022-11-09T16:47:03.449" v="1587" actId="20577"/>
          <ac:spMkLst>
            <pc:docMk/>
            <pc:sldMk cId="855837097" sldId="399"/>
            <ac:spMk id="2" creationId="{BE8CCCBA-3A76-4A73-812F-D3373B46AFEE}"/>
          </ac:spMkLst>
        </pc:spChg>
      </pc:sldChg>
      <pc:sldChg chg="modSp add mod">
        <pc:chgData name="Crawford, Tanner" userId="76f203d2-3838-4407-b615-f523b39a47d7" providerId="ADAL" clId="{5E279D48-125F-4B2D-A0F1-4E8C7093592A}" dt="2022-11-09T16:46:59.921" v="1585" actId="20577"/>
        <pc:sldMkLst>
          <pc:docMk/>
          <pc:sldMk cId="2435518795" sldId="400"/>
        </pc:sldMkLst>
        <pc:spChg chg="mod">
          <ac:chgData name="Crawford, Tanner" userId="76f203d2-3838-4407-b615-f523b39a47d7" providerId="ADAL" clId="{5E279D48-125F-4B2D-A0F1-4E8C7093592A}" dt="2022-11-09T16:46:59.921" v="1585" actId="20577"/>
          <ac:spMkLst>
            <pc:docMk/>
            <pc:sldMk cId="2435518795" sldId="400"/>
            <ac:spMk id="2" creationId="{BE8CCCBA-3A76-4A73-812F-D3373B46AFEE}"/>
          </ac:spMkLst>
        </pc:spChg>
      </pc:sldChg>
      <pc:sldChg chg="modSp add mod">
        <pc:chgData name="Crawford, Tanner" userId="76f203d2-3838-4407-b615-f523b39a47d7" providerId="ADAL" clId="{5E279D48-125F-4B2D-A0F1-4E8C7093592A}" dt="2022-11-09T16:46:55.546" v="1583" actId="20577"/>
        <pc:sldMkLst>
          <pc:docMk/>
          <pc:sldMk cId="2937834769" sldId="401"/>
        </pc:sldMkLst>
        <pc:spChg chg="mod">
          <ac:chgData name="Crawford, Tanner" userId="76f203d2-3838-4407-b615-f523b39a47d7" providerId="ADAL" clId="{5E279D48-125F-4B2D-A0F1-4E8C7093592A}" dt="2022-11-09T16:46:55.546" v="1583" actId="20577"/>
          <ac:spMkLst>
            <pc:docMk/>
            <pc:sldMk cId="2937834769" sldId="401"/>
            <ac:spMk id="2" creationId="{BE8CCCBA-3A76-4A73-812F-D3373B46AFEE}"/>
          </ac:spMkLst>
        </pc:spChg>
      </pc:sldChg>
      <pc:sldChg chg="modSp add mod">
        <pc:chgData name="Crawford, Tanner" userId="76f203d2-3838-4407-b615-f523b39a47d7" providerId="ADAL" clId="{5E279D48-125F-4B2D-A0F1-4E8C7093592A}" dt="2022-11-09T16:46:52.179" v="1581" actId="20577"/>
        <pc:sldMkLst>
          <pc:docMk/>
          <pc:sldMk cId="2769877871" sldId="402"/>
        </pc:sldMkLst>
        <pc:spChg chg="mod">
          <ac:chgData name="Crawford, Tanner" userId="76f203d2-3838-4407-b615-f523b39a47d7" providerId="ADAL" clId="{5E279D48-125F-4B2D-A0F1-4E8C7093592A}" dt="2022-11-09T16:46:52.179" v="1581" actId="20577"/>
          <ac:spMkLst>
            <pc:docMk/>
            <pc:sldMk cId="2769877871" sldId="402"/>
            <ac:spMk id="2" creationId="{BE8CCCBA-3A76-4A73-812F-D3373B46AFEE}"/>
          </ac:spMkLst>
        </pc:spChg>
      </pc:sldChg>
      <pc:sldChg chg="new del">
        <pc:chgData name="Crawford, Tanner" userId="76f203d2-3838-4407-b615-f523b39a47d7" providerId="ADAL" clId="{5E279D48-125F-4B2D-A0F1-4E8C7093592A}" dt="2022-11-09T16:49:53.777" v="1598" actId="47"/>
        <pc:sldMkLst>
          <pc:docMk/>
          <pc:sldMk cId="1300667809" sldId="403"/>
        </pc:sldMkLst>
      </pc:sldChg>
      <pc:sldChg chg="addSp modSp new mod">
        <pc:chgData name="Crawford, Tanner" userId="76f203d2-3838-4407-b615-f523b39a47d7" providerId="ADAL" clId="{5E279D48-125F-4B2D-A0F1-4E8C7093592A}" dt="2022-11-14T19:05:10.089" v="1666" actId="14826"/>
        <pc:sldMkLst>
          <pc:docMk/>
          <pc:sldMk cId="1720198949" sldId="403"/>
        </pc:sldMkLst>
        <pc:spChg chg="add mod">
          <ac:chgData name="Crawford, Tanner" userId="76f203d2-3838-4407-b615-f523b39a47d7" providerId="ADAL" clId="{5E279D48-125F-4B2D-A0F1-4E8C7093592A}" dt="2022-11-09T16:51:07.980" v="1660" actId="20577"/>
          <ac:spMkLst>
            <pc:docMk/>
            <pc:sldMk cId="1720198949" sldId="403"/>
            <ac:spMk id="2" creationId="{B23DC4F2-6E91-4886-B19C-F1D576D0573B}"/>
          </ac:spMkLst>
        </pc:spChg>
        <pc:picChg chg="add mod">
          <ac:chgData name="Crawford, Tanner" userId="76f203d2-3838-4407-b615-f523b39a47d7" providerId="ADAL" clId="{5E279D48-125F-4B2D-A0F1-4E8C7093592A}" dt="2022-11-09T16:51:36.540" v="1665" actId="14100"/>
          <ac:picMkLst>
            <pc:docMk/>
            <pc:sldMk cId="1720198949" sldId="403"/>
            <ac:picMk id="4" creationId="{9A37A410-8CDF-46D9-A256-F60DED29B67C}"/>
          </ac:picMkLst>
        </pc:picChg>
        <pc:picChg chg="mod">
          <ac:chgData name="Crawford, Tanner" userId="76f203d2-3838-4407-b615-f523b39a47d7" providerId="ADAL" clId="{5E279D48-125F-4B2D-A0F1-4E8C7093592A}" dt="2022-11-14T19:05:10.089" v="1666" actId="14826"/>
          <ac:picMkLst>
            <pc:docMk/>
            <pc:sldMk cId="1720198949" sldId="403"/>
            <ac:picMk id="5" creationId="{B214364A-BE3B-462E-8037-C31F71665DB7}"/>
          </ac:picMkLst>
        </pc:picChg>
      </pc:sldChg>
      <pc:sldMasterChg chg="addSldLayout delSldLayout">
        <pc:chgData name="Crawford, Tanner" userId="76f203d2-3838-4407-b615-f523b39a47d7" providerId="ADAL" clId="{5E279D48-125F-4B2D-A0F1-4E8C7093592A}" dt="2022-11-09T16:42:28.694" v="1126" actId="47"/>
        <pc:sldMasterMkLst>
          <pc:docMk/>
          <pc:sldMasterMk cId="1904727546" sldId="2147483694"/>
        </pc:sldMasterMkLst>
        <pc:sldLayoutChg chg="add del">
          <pc:chgData name="Crawford, Tanner" userId="76f203d2-3838-4407-b615-f523b39a47d7" providerId="ADAL" clId="{5E279D48-125F-4B2D-A0F1-4E8C7093592A}" dt="2022-11-09T16:42:28.694" v="1126" actId="47"/>
          <pc:sldLayoutMkLst>
            <pc:docMk/>
            <pc:sldMasterMk cId="1904727546" sldId="2147483694"/>
            <pc:sldLayoutMk cId="620519904" sldId="214748371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72B3E9-20CA-BA46-A89A-02FBF1AB9991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7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9489B8-D70A-2C4B-9339-02FC12D9C9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8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84A807-FE08-7F4C-A4CB-EB585EFFBE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99035" y="261172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988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16835" y="4803175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8" y="1401776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12789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3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4C18-8E88-FF42-8E68-9885D11A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4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790A3C-E5CE-8D49-AAAE-156FFDD361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9041" y="1446424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8564" y="1957437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6519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52148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56573" y="2664491"/>
            <a:ext cx="1035714" cy="138095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6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8CDFF-9F4E-D941-99E5-C9CFFCC708D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7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49551-9295-E947-800A-9A504B6DA1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1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3" y="4171694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301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62" y="4176451"/>
            <a:ext cx="570159" cy="7602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90" y="1445750"/>
            <a:ext cx="7953374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all" spc="50" baseline="0">
                <a:solidFill>
                  <a:srgbClr val="4D4D4D"/>
                </a:solidFill>
                <a:latin typeface="Futura Std Heavy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313" y="1956763"/>
            <a:ext cx="7953374" cy="1884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rgbClr val="4D4D4D"/>
                </a:solidFill>
                <a:latin typeface="Futura Std Book" panose="020B0502020204020303" pitchFamily="34" charset="77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8" y="6297123"/>
            <a:ext cx="17835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spc="30" baseline="0">
                <a:solidFill>
                  <a:schemeClr val="tx2"/>
                </a:solidFill>
                <a:latin typeface="+mn-lt"/>
                <a:ea typeface="Segoe UI Symbol" panose="020B0502040204020203" pitchFamily="34" charset="0"/>
              </a:rPr>
              <a:t>IWIB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5" y="6297123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8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DAA878-6585-C44A-83AF-A6E5394755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27346" y="6320795"/>
            <a:ext cx="164592" cy="164592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19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E7FB72-67FA-C447-A754-5DF4182E8D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44103" y="6320795"/>
            <a:ext cx="164592" cy="164592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D9400-FAE6-E747-88CE-CBDBB84503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"/>
            <a:ext cx="9144000" cy="1092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CAFE60-D00A-4AA8-B1DE-6BF598A5177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2" y="277038"/>
            <a:ext cx="1582632" cy="899813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73" r:id="rId2"/>
    <p:sldLayoutId id="2147483690" r:id="rId3"/>
    <p:sldLayoutId id="2147483691" r:id="rId4"/>
    <p:sldLayoutId id="2147483688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disonannblissenbach@gmail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hyperlink" Target="mailto:srood@macmedical.com" TargetMode="External"/><Relationship Id="rId5" Type="http://schemas.openxmlformats.org/officeDocument/2006/relationships/hyperlink" Target="mailto:Brian.Mann@bjc.org" TargetMode="External"/><Relationship Id="rId4" Type="http://schemas.openxmlformats.org/officeDocument/2006/relationships/hyperlink" Target="mailto:parrbennie@yahoo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0FD13DB-9D1F-47B1-B58D-9A7552FC4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78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6AFDB-B34B-4129-8418-A115F5849B9C}"/>
              </a:ext>
            </a:extLst>
          </p:cNvPr>
          <p:cNvSpPr txBox="1"/>
          <p:nvPr/>
        </p:nvSpPr>
        <p:spPr>
          <a:xfrm>
            <a:off x="5457825" y="1228725"/>
            <a:ext cx="3524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 couple of housekeeping items before we get started with today’s webinar: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attendees are muted. You have the ability to mute or unmute yourselves.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we ask that you remain muted unless you are speaking to reduce background noise.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invite you to post any questions in the chat and they will be addressed.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session will be recorded and posted to the NAW2022 website: https://bit.ly/NAWAPIL2022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session will use the Live Transcript feature to provide closed captioning. </a:t>
            </a:r>
          </a:p>
        </p:txBody>
      </p:sp>
    </p:spTree>
    <p:extLst>
      <p:ext uri="{BB962C8B-B14F-4D97-AF65-F5344CB8AC3E}">
        <p14:creationId xmlns:p14="http://schemas.microsoft.com/office/powerpoint/2010/main" val="95157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98108"/>
            <a:ext cx="79552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cap="all" spc="50" dirty="0">
                <a:solidFill>
                  <a:schemeClr val="tx2"/>
                </a:solidFill>
                <a:latin typeface="Futura Std Heavy" panose="020B0502020204020303" pitchFamily="34" charset="77"/>
                <a:ea typeface="Segoe UI Symbol" panose="020B0502040204020203" pitchFamily="34" charset="0"/>
              </a:rPr>
              <a:t>Mentor Presenters</a:t>
            </a:r>
          </a:p>
          <a:p>
            <a:endParaRPr lang="en-US" sz="3600" b="1" cap="all" spc="50" dirty="0">
              <a:solidFill>
                <a:schemeClr val="accent1"/>
              </a:solidFill>
              <a:latin typeface="Futura Std Heavy" panose="020B0502020204020303" pitchFamily="34" charset="77"/>
              <a:ea typeface="Segoe UI Symbol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03BB87-F8D3-40AC-5E46-1E8261665A48}"/>
              </a:ext>
            </a:extLst>
          </p:cNvPr>
          <p:cNvSpPr txBox="1"/>
          <p:nvPr/>
        </p:nvSpPr>
        <p:spPr>
          <a:xfrm>
            <a:off x="594360" y="2229133"/>
            <a:ext cx="8156812" cy="235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Elizabeth’s Hospital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Madison Blissenbach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Madisonannblissenbach@gmail.com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Bennie’s Pizza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Bennie Parr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parrbennie@yahoo.com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 Hospital Belleville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 Mann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Brian.Mann@bjc.org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 Medical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 Rood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srood@macmedical.com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4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498108"/>
            <a:ext cx="79552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cap="all" spc="50" dirty="0">
                <a:solidFill>
                  <a:schemeClr val="tx2"/>
                </a:solidFill>
                <a:latin typeface="Futura Std Heavy" panose="020B0502020204020303" pitchFamily="34" charset="77"/>
                <a:ea typeface="Segoe UI Symbol" panose="020B0502040204020203" pitchFamily="34" charset="0"/>
              </a:rPr>
              <a:t>Webinar Facilitator</a:t>
            </a:r>
          </a:p>
          <a:p>
            <a:endParaRPr lang="en-US" sz="3600" b="1" cap="all" spc="50" dirty="0">
              <a:solidFill>
                <a:schemeClr val="accent1"/>
              </a:solidFill>
              <a:latin typeface="Futura Std Heavy" panose="020B0502020204020303" pitchFamily="34" charset="77"/>
              <a:ea typeface="Segoe UI Symbol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7982F-FD9E-8447-2232-A5991F362709}"/>
              </a:ext>
            </a:extLst>
          </p:cNvPr>
          <p:cNvSpPr txBox="1"/>
          <p:nvPr/>
        </p:nvSpPr>
        <p:spPr>
          <a:xfrm>
            <a:off x="614149" y="2066232"/>
            <a:ext cx="7929350" cy="329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5AACB-A82B-4AD2-B5D6-78E504216C33}"/>
              </a:ext>
            </a:extLst>
          </p:cNvPr>
          <p:cNvSpPr txBox="1"/>
          <p:nvPr/>
        </p:nvSpPr>
        <p:spPr>
          <a:xfrm>
            <a:off x="608008" y="2136338"/>
            <a:ext cx="5762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Lee Reese</a:t>
            </a:r>
          </a:p>
          <a:p>
            <a:r>
              <a:rPr lang="en-US" sz="1800" dirty="0"/>
              <a:t>Workforce Development Program Coordinator</a:t>
            </a:r>
          </a:p>
          <a:p>
            <a:r>
              <a:rPr lang="en-US" sz="1800" dirty="0"/>
              <a:t>St. Clair County Intergovernmental Grants Department</a:t>
            </a:r>
          </a:p>
          <a:p>
            <a:r>
              <a:rPr lang="en-US" sz="1800" dirty="0"/>
              <a:t>Workforce Development Group</a:t>
            </a:r>
          </a:p>
          <a:p>
            <a:r>
              <a:rPr lang="en-US" sz="1800" dirty="0"/>
              <a:t>19 Public Square, Suite 200</a:t>
            </a:r>
          </a:p>
          <a:p>
            <a:r>
              <a:rPr lang="en-US" sz="1800" dirty="0"/>
              <a:t>Belleville, IL 62220</a:t>
            </a:r>
          </a:p>
          <a:p>
            <a:r>
              <a:rPr lang="en-US" sz="1800" b="1" dirty="0"/>
              <a:t>Office</a:t>
            </a:r>
            <a:r>
              <a:rPr lang="en-US" sz="1800" dirty="0"/>
              <a:t>: 618-825-3259</a:t>
            </a:r>
          </a:p>
          <a:p>
            <a:r>
              <a:rPr lang="en-US" sz="1800" b="1" dirty="0"/>
              <a:t>Cell</a:t>
            </a:r>
            <a:r>
              <a:rPr lang="en-US" sz="1800" dirty="0"/>
              <a:t>: 618-971-1348</a:t>
            </a:r>
          </a:p>
          <a:p>
            <a:r>
              <a:rPr lang="en-US" sz="1800" b="1" dirty="0"/>
              <a:t>Email: </a:t>
            </a:r>
            <a:r>
              <a:rPr lang="en-US" sz="1800" dirty="0"/>
              <a:t>lee.reese@co.st-clair.il.us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585A6C-C28D-47C2-8DC0-EE6DC3A91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4228"/>
            <a:ext cx="1724266" cy="1657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5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DC4F2-6E91-4886-B19C-F1D576D0573B}"/>
              </a:ext>
            </a:extLst>
          </p:cNvPr>
          <p:cNvSpPr txBox="1"/>
          <p:nvPr/>
        </p:nvSpPr>
        <p:spPr>
          <a:xfrm>
            <a:off x="219075" y="514350"/>
            <a:ext cx="851535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Don’t miss the next two webinars!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A37A410-8CDF-46D9-A256-F60DED29B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154"/>
            <a:ext cx="4381500" cy="5671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4364A-BE3B-462E-8037-C31F71665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501" y="1186153"/>
            <a:ext cx="4381501" cy="56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67428FB-72DF-A44E-9063-A722D2782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79869"/>
            <a:ext cx="9144000" cy="60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12048" y="2992834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5056" y="4390341"/>
            <a:ext cx="74591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50" dirty="0">
                <a:solidFill>
                  <a:schemeClr val="tx2"/>
                </a:solidFill>
                <a:ea typeface="Segoe UI Symbol" panose="020B0502040204020203" pitchFamily="34" charset="0"/>
              </a:rPr>
              <a:t>Apprenticeship Mentor Training Webinar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014" y="5978604"/>
            <a:ext cx="4598068" cy="612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ea typeface="Segoe UI Symbol" panose="020B0502040204020203" pitchFamily="34" charset="0"/>
                <a:cs typeface="Calibri Light" panose="020F0302020204030204" pitchFamily="34" charset="0"/>
              </a:rPr>
              <a:t>National Apprenticeship Week 2022.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a typeface="Segoe UI Symbol" panose="020B0502040204020203" pitchFamily="34" charset="0"/>
              </a:rPr>
              <a:t>November 16</a:t>
            </a:r>
            <a:r>
              <a:rPr lang="en-US" sz="1400" baseline="30000" dirty="0">
                <a:solidFill>
                  <a:schemeClr val="bg1"/>
                </a:solidFill>
                <a:ea typeface="Segoe UI Symbol" panose="020B0502040204020203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ea typeface="Segoe UI Symbol" panose="020B0502040204020203" pitchFamily="34" charset="0"/>
              </a:rPr>
              <a:t>,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715C54-211F-4042-B275-1BFD9C599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220" y="2318760"/>
            <a:ext cx="3029780" cy="181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CD976F-9BE4-A54B-AE68-1C5C20DC16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26" y="5552495"/>
            <a:ext cx="1548064" cy="8522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41AC5E-DDCB-DD4F-BC81-E1385780537E}"/>
              </a:ext>
            </a:extLst>
          </p:cNvPr>
          <p:cNvSpPr txBox="1"/>
          <p:nvPr/>
        </p:nvSpPr>
        <p:spPr>
          <a:xfrm>
            <a:off x="194711" y="1517648"/>
            <a:ext cx="8618220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67"/>
              </a:lnSpc>
            </a:pPr>
            <a:r>
              <a:rPr lang="en-US" sz="3467" b="1" cap="all" spc="54" dirty="0">
                <a:solidFill>
                  <a:schemeClr val="tx2"/>
                </a:solidFill>
                <a:latin typeface="Futura Std Heavy" panose="020B0502020204020303" pitchFamily="34" charset="77"/>
              </a:rPr>
              <a:t>Welcome</a:t>
            </a:r>
            <a:r>
              <a:rPr lang="en-US" sz="3467" b="1" cap="all" spc="54" dirty="0">
                <a:solidFill>
                  <a:schemeClr val="accent1"/>
                </a:solidFill>
                <a:latin typeface="Futura Std Heavy" panose="020B0502020204020303" pitchFamily="34" charset="77"/>
              </a:rPr>
              <a:t> by EDR 9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08B0CB6-22BE-4074-BEB1-559449EC45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05" y="2376554"/>
            <a:ext cx="3029781" cy="1722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495300" y="1676400"/>
            <a:ext cx="8515350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How did you start your relationship with your apprentice?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0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495300" y="1676400"/>
            <a:ext cx="8515350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Did you feel more productive as a result of being a mentor?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495300" y="1676400"/>
            <a:ext cx="8515350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What do you wish you had known before becoming a mentor?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8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495300" y="1676400"/>
            <a:ext cx="8515350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Has communication and/or generational difference been difficult?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3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495300" y="1676400"/>
            <a:ext cx="8515350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What did you have to improve to be a good mentor?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1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495300" y="1676400"/>
            <a:ext cx="8515350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Would an online mentor training be of value?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3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495300" y="1676400"/>
            <a:ext cx="8515350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What skills does a mentor need to be successful?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77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DESIGN_ID_OFFICE THEME" val="IU67DOd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9"/>
      </a:dk2>
      <a:lt2>
        <a:srgbClr val="E7E6E6"/>
      </a:lt2>
      <a:accent1>
        <a:srgbClr val="AA182C"/>
      </a:accent1>
      <a:accent2>
        <a:srgbClr val="ED7D31"/>
      </a:accent2>
      <a:accent3>
        <a:srgbClr val="638C1C"/>
      </a:accent3>
      <a:accent4>
        <a:srgbClr val="002069"/>
      </a:accent4>
      <a:accent5>
        <a:srgbClr val="AA182C"/>
      </a:accent5>
      <a:accent6>
        <a:srgbClr val="4D4D4D"/>
      </a:accent6>
      <a:hlink>
        <a:srgbClr val="002069"/>
      </a:hlink>
      <a:folHlink>
        <a:srgbClr val="638C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renticeship Illinois PowerPoint Template" id="{930784A7-B3EF-4D87-8BF7-A2711BC7F90C}" vid="{F23FC51D-A815-408D-B55B-86E266BB92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EBEFB-7CA0-4671-A34E-E94BB1632940}">
  <ds:schemaRefs>
    <ds:schemaRef ds:uri="7c512fb1-d9bd-46fc-9c0a-02bfc8b634a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36a67799-a48c-4257-8682-37da28b37510"/>
  </ds:schemaRefs>
</ds:datastoreItem>
</file>

<file path=customXml/itemProps2.xml><?xml version="1.0" encoding="utf-8"?>
<ds:datastoreItem xmlns:ds="http://schemas.openxmlformats.org/officeDocument/2006/customXml" ds:itemID="{16B8CA9D-5592-4B01-AE3F-B5126518E646}"/>
</file>

<file path=customXml/itemProps3.xml><?xml version="1.0" encoding="utf-8"?>
<ds:datastoreItem xmlns:ds="http://schemas.openxmlformats.org/officeDocument/2006/customXml" ds:itemID="{698D89FA-669B-4E64-A40E-678F664AB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Apprenticeship Illinois PowerPoint Template</Template>
  <TotalTime>3224</TotalTime>
  <Words>305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Futura Std Book</vt:lpstr>
      <vt:lpstr>Futura Std Heavy</vt:lpstr>
      <vt:lpstr>Lato</vt:lpstr>
      <vt:lpstr>Segoe UI 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A. Reese</dc:creator>
  <cp:lastModifiedBy>Crawford, Tanner</cp:lastModifiedBy>
  <cp:revision>3</cp:revision>
  <cp:lastPrinted>2018-06-26T15:29:22Z</cp:lastPrinted>
  <dcterms:created xsi:type="dcterms:W3CDTF">2022-11-02T12:53:29Z</dcterms:created>
  <dcterms:modified xsi:type="dcterms:W3CDTF">2022-11-14T19:05:14Z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ArticulateGUID">
    <vt:lpwstr>86292B1C-1FD6-4DDE-9B5A-A5AFF6FE6818</vt:lpwstr>
  </property>
  <property fmtid="{D5CDD505-2E9C-101B-9397-08002B2CF9AE}" pid="4" name="ArticulatePath">
    <vt:lpwstr>IWN-20_IWIB-BEC_Presentation-A</vt:lpwstr>
  </property>
  <property fmtid="{D5CDD505-2E9C-101B-9397-08002B2CF9AE}" pid="5" name="MediaServiceImageTags">
    <vt:lpwstr/>
  </property>
</Properties>
</file>