
<file path=[Content_Types].xml><?xml version="1.0" encoding="utf-8"?>
<Types xmlns="http://schemas.openxmlformats.org/package/2006/content-types">
  <Default Extension="png" ContentType="image/png"/>
  <Default Extension="svg" ContentType="image/sv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3.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4.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customXml/itemProps1.xml" ContentType="application/vnd.openxmlformats-officedocument.customXmlPropertie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1.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8.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9.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20.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85.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144.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70" r:id="rId3"/>
    <p:sldMasterId id="2147483658" r:id="rId4"/>
  </p:sldMasterIdLst>
  <p:notesMasterIdLst>
    <p:notesMasterId r:id="rId18"/>
  </p:notesMasterIdLst>
  <p:sldIdLst>
    <p:sldId id="305" r:id="rId5"/>
    <p:sldId id="256" r:id="rId6"/>
    <p:sldId id="296" r:id="rId7"/>
    <p:sldId id="306" r:id="rId8"/>
    <p:sldId id="265" r:id="rId9"/>
    <p:sldId id="323" r:id="rId10"/>
    <p:sldId id="315" r:id="rId11"/>
    <p:sldId id="317" r:id="rId12"/>
    <p:sldId id="318" r:id="rId13"/>
    <p:sldId id="319" r:id="rId14"/>
    <p:sldId id="320" r:id="rId15"/>
    <p:sldId id="321" r:id="rId16"/>
    <p:sldId id="297"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drey Webb" initials="AW" lastIdx="0" clrIdx="0">
    <p:extLst>
      <p:ext uri="{19B8F6BF-5375-455C-9EA6-DF929625EA0E}">
        <p15:presenceInfo xmlns:p15="http://schemas.microsoft.com/office/powerpoint/2012/main" userId="S::audrey.webb@accs.edu::66588466-4001-4920-b26a-b01f17ebd5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4F4"/>
    <a:srgbClr val="8C8C8C"/>
    <a:srgbClr val="2C52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74501" autoAdjust="0"/>
  </p:normalViewPr>
  <p:slideViewPr>
    <p:cSldViewPr snapToGrid="0">
      <p:cViewPr varScale="1">
        <p:scale>
          <a:sx n="85" d="100"/>
          <a:sy n="85" d="100"/>
        </p:scale>
        <p:origin x="1812" y="7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Master" Target="slideMasters/slideMaster2.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ustomXml" Target="../customXml/item2.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openxmlformats.org/officeDocument/2006/relationships/customXml" Target="../customXml/item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810253-0F95-44B3-ACCC-E633BDA1E9B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A73F87FF-8AFD-4447-BFDF-CC7C6B3263C6}" type="parTrans" cxnId="{D191ECED-E404-4D80-ACD3-6ED2BDF19684}">
      <dgm:prSet/>
      <dgm:spPr/>
      <dgm:t>
        <a:bodyPr/>
        <a:lstStyle/>
        <a:p>
          <a:endParaRPr lang="en-US"/>
        </a:p>
      </dgm:t>
    </dgm:pt>
    <dgm:pt modelId="{98F6993A-252C-45AB-8522-CB5619A76B15}">
      <dgm:prSet phldrT="[Text]"/>
      <dgm:spPr/>
      <dgm:t>
        <a:bodyPr/>
        <a:lstStyle/>
        <a:p>
          <a:pPr>
            <a:buFont typeface="Calibri" panose="020F0502020204030204" pitchFamily="34" charset="0"/>
            <a:buNone/>
          </a:pPr>
          <a:r>
            <a:rPr lang="en-US" dirty="0">
              <a:effectLst/>
              <a:latin typeface="Calibri" panose="020F0502020204030204" pitchFamily="34" charset="0"/>
              <a:ea typeface="MS Mincho" panose="02020609040205080304" pitchFamily="49" charset="-128"/>
              <a:cs typeface="Helvetica Neue"/>
            </a:rPr>
            <a:t>Digital literacy</a:t>
          </a:r>
          <a:endParaRPr lang="en-US" sz="1880" dirty="0">
            <a:effectLst/>
            <a:latin typeface="Calibri" panose="020F0502020204030204" pitchFamily="34" charset="0"/>
            <a:ea typeface="MS Mincho" panose="02020609040205080304" pitchFamily="49" charset="-128"/>
            <a:cs typeface="Arial" panose="020B0604020202020204" pitchFamily="34" charset="0"/>
          </a:endParaRPr>
        </a:p>
      </dgm:t>
    </dgm:pt>
    <dgm:pt modelId="{33540488-09F1-4538-A8EF-CA6E8270D43E}" type="sibTrans" cxnId="{D191ECED-E404-4D80-ACD3-6ED2BDF19684}">
      <dgm:prSet/>
      <dgm:spPr/>
      <dgm:t>
        <a:bodyPr/>
        <a:lstStyle/>
        <a:p>
          <a:endParaRPr lang="en-US"/>
        </a:p>
      </dgm:t>
    </dgm:pt>
    <dgm:pt modelId="{F90A0CBE-B829-4E8D-97E4-B070247D8BAE}" type="parTrans" cxnId="{28EF9F77-7B62-423F-A277-AD2A8F92736E}">
      <dgm:prSet/>
      <dgm:spPr/>
      <dgm:t>
        <a:bodyPr/>
        <a:lstStyle/>
        <a:p>
          <a:endParaRPr lang="en-US"/>
        </a:p>
      </dgm:t>
    </dgm:pt>
    <dgm:pt modelId="{B2927D92-D2DF-4AA5-8616-380EB9AEF8B2}">
      <dgm:prSet phldrT="[Text]"/>
      <dgm:spPr/>
      <dgm:t>
        <a:bodyPr/>
        <a:lstStyle/>
        <a:p>
          <a:pPr>
            <a:buFont typeface="Calibri" panose="020F0502020204030204" pitchFamily="34" charset="0"/>
            <a:buNone/>
          </a:pPr>
          <a:r>
            <a:rPr lang="en-US" dirty="0">
              <a:effectLst/>
              <a:latin typeface="Calibri" panose="020F0502020204030204" pitchFamily="34" charset="0"/>
              <a:ea typeface="MS Mincho" panose="02020609040205080304" pitchFamily="49" charset="-128"/>
              <a:cs typeface="Helvetica Neue"/>
            </a:rPr>
            <a:t>Reattaching diverse workers to the labor market</a:t>
          </a:r>
          <a:endParaRPr lang="en-US" sz="1880" dirty="0">
            <a:effectLst/>
            <a:latin typeface="Calibri" panose="020F0502020204030204" pitchFamily="34" charset="0"/>
            <a:ea typeface="MS Mincho" panose="02020609040205080304" pitchFamily="49" charset="-128"/>
            <a:cs typeface="Arial" panose="020B0604020202020204" pitchFamily="34" charset="0"/>
          </a:endParaRPr>
        </a:p>
      </dgm:t>
    </dgm:pt>
    <dgm:pt modelId="{7A763E01-83A9-4CC1-A06A-E1B284F562BE}" type="sibTrans" cxnId="{28EF9F77-7B62-423F-A277-AD2A8F92736E}">
      <dgm:prSet/>
      <dgm:spPr/>
      <dgm:t>
        <a:bodyPr/>
        <a:lstStyle/>
        <a:p>
          <a:endParaRPr lang="en-US"/>
        </a:p>
      </dgm:t>
    </dgm:pt>
    <dgm:pt modelId="{2523E590-A96E-4B0C-8B6A-B803BD6826D6}" type="parTrans" cxnId="{DB8FA8CC-7B8A-48CB-A965-201E18338A8D}">
      <dgm:prSet/>
      <dgm:spPr/>
      <dgm:t>
        <a:bodyPr/>
        <a:lstStyle/>
        <a:p>
          <a:endParaRPr lang="en-US"/>
        </a:p>
      </dgm:t>
    </dgm:pt>
    <dgm:pt modelId="{B56D18A9-D83A-402D-ADC4-56F0579AFBF8}">
      <dgm:prSet/>
      <dgm:spPr/>
      <dgm:t>
        <a:bodyPr/>
        <a:lstStyle/>
        <a:p>
          <a:r>
            <a:rPr lang="en-US" dirty="0">
              <a:latin typeface="Calibri" panose="020F0502020204030204" pitchFamily="34" charset="0"/>
              <a:ea typeface="MS Mincho" panose="02020609040205080304" pitchFamily="49" charset="-128"/>
              <a:cs typeface="Helvetica Neue"/>
            </a:rPr>
            <a:t>Adapting apprenticeship to virtual work and learning environments</a:t>
          </a:r>
          <a:endParaRPr lang="en-US" sz="1880" dirty="0"/>
        </a:p>
      </dgm:t>
    </dgm:pt>
    <dgm:pt modelId="{C2D90E8D-A4EC-4C77-AE1B-65DF925FCB1B}" type="sibTrans" cxnId="{DB8FA8CC-7B8A-48CB-A965-201E18338A8D}">
      <dgm:prSet/>
      <dgm:spPr/>
      <dgm:t>
        <a:bodyPr/>
        <a:lstStyle/>
        <a:p>
          <a:endParaRPr lang="en-US"/>
        </a:p>
      </dgm:t>
    </dgm:pt>
    <dgm:pt modelId="{D83FB716-46EE-466C-B2AF-EFF2CE574DA9}" type="parTrans" cxnId="{B32238A3-A847-4A9D-8603-11F549DFF2E9}">
      <dgm:prSet/>
      <dgm:spPr/>
      <dgm:t>
        <a:bodyPr/>
        <a:lstStyle/>
        <a:p>
          <a:endParaRPr lang="en-US"/>
        </a:p>
      </dgm:t>
    </dgm:pt>
    <dgm:pt modelId="{B47499B1-1AC2-4D55-83AA-D1B25C56E4AF}">
      <dgm:prSet phldrT="[Text]"/>
      <dgm:spPr/>
      <dgm:t>
        <a:bodyPr/>
        <a:lstStyle/>
        <a:p>
          <a:pPr>
            <a:buFont typeface="Calibri" panose="020F0502020204030204" pitchFamily="34" charset="0"/>
            <a:buNone/>
          </a:pPr>
          <a:r>
            <a:rPr lang="en-US" dirty="0">
              <a:effectLst/>
              <a:latin typeface="Calibri" panose="020F0502020204030204" pitchFamily="34" charset="0"/>
              <a:ea typeface="MS Mincho" panose="02020609040205080304" pitchFamily="49" charset="-128"/>
              <a:cs typeface="Helvetica Neue"/>
            </a:rPr>
            <a:t>Boosting economic recovery</a:t>
          </a:r>
        </a:p>
      </dgm:t>
    </dgm:pt>
    <dgm:pt modelId="{7E6CC2D3-68B6-4105-AD03-46AB34D7F014}" type="sibTrans" cxnId="{B32238A3-A847-4A9D-8603-11F549DFF2E9}">
      <dgm:prSet/>
      <dgm:spPr/>
      <dgm:t>
        <a:bodyPr/>
        <a:lstStyle/>
        <a:p>
          <a:endParaRPr lang="en-US"/>
        </a:p>
      </dgm:t>
    </dgm:pt>
    <dgm:pt modelId="{812D158A-54D9-4D8B-9D4B-570E0D58D396}" type="pres">
      <dgm:prSet presAssocID="{F6810253-0F95-44B3-ACCC-E633BDA1E9B3}" presName="Name0" presStyleCnt="0">
        <dgm:presLayoutVars>
          <dgm:chMax val="7"/>
          <dgm:chPref val="7"/>
          <dgm:dir/>
        </dgm:presLayoutVars>
      </dgm:prSet>
      <dgm:spPr/>
    </dgm:pt>
    <dgm:pt modelId="{1C898CBE-79BC-45EA-B010-C21A26592181}" type="pres">
      <dgm:prSet presAssocID="{F6810253-0F95-44B3-ACCC-E633BDA1E9B3}" presName="Name1" presStyleCnt="0"/>
      <dgm:spPr/>
    </dgm:pt>
    <dgm:pt modelId="{C2E5D7D1-A7AC-41D1-95D9-0E50EE35B2E9}" type="pres">
      <dgm:prSet presAssocID="{F6810253-0F95-44B3-ACCC-E633BDA1E9B3}" presName="cycle" presStyleCnt="0"/>
      <dgm:spPr/>
    </dgm:pt>
    <dgm:pt modelId="{6815929E-BB51-4517-9275-986EEFF0CD7D}" type="pres">
      <dgm:prSet presAssocID="{F6810253-0F95-44B3-ACCC-E633BDA1E9B3}" presName="srcNode" presStyleLbl="node1" presStyleIdx="0" presStyleCnt="4"/>
      <dgm:spPr/>
    </dgm:pt>
    <dgm:pt modelId="{B17CA412-3533-48D2-B835-BF00B6BA927C}" type="pres">
      <dgm:prSet presAssocID="{F6810253-0F95-44B3-ACCC-E633BDA1E9B3}" presName="conn" presStyleLbl="parChTrans1D2" presStyleIdx="0" presStyleCnt="1"/>
      <dgm:spPr/>
    </dgm:pt>
    <dgm:pt modelId="{E6383D9A-40E5-4AF3-8146-FF8B423CEBD7}" type="pres">
      <dgm:prSet presAssocID="{F6810253-0F95-44B3-ACCC-E633BDA1E9B3}" presName="extraNode" presStyleLbl="node1" presStyleIdx="0" presStyleCnt="4"/>
      <dgm:spPr/>
    </dgm:pt>
    <dgm:pt modelId="{3B2F93C8-956E-4BF7-B34C-8E8BF2400E48}" type="pres">
      <dgm:prSet presAssocID="{F6810253-0F95-44B3-ACCC-E633BDA1E9B3}" presName="dstNode" presStyleLbl="node1" presStyleIdx="0" presStyleCnt="4"/>
      <dgm:spPr/>
    </dgm:pt>
    <dgm:pt modelId="{41B1E3DA-BFF9-48BA-A936-19F3464590AD}" type="pres">
      <dgm:prSet presAssocID="{98F6993A-252C-45AB-8522-CB5619A76B15}" presName="text_1" presStyleLbl="node1" presStyleIdx="0" presStyleCnt="4">
        <dgm:presLayoutVars>
          <dgm:bulletEnabled val="1"/>
        </dgm:presLayoutVars>
      </dgm:prSet>
      <dgm:spPr/>
    </dgm:pt>
    <dgm:pt modelId="{46B96651-33B4-440F-877F-F0974FEF2A31}" type="pres">
      <dgm:prSet presAssocID="{98F6993A-252C-45AB-8522-CB5619A76B15}" presName="accent_1" presStyleCnt="0"/>
      <dgm:spPr/>
    </dgm:pt>
    <dgm:pt modelId="{C2D9C79F-759C-40BE-AB9D-12BC84713421}" type="pres">
      <dgm:prSet presAssocID="{98F6993A-252C-45AB-8522-CB5619A76B15}" presName="accentRepeatNode" presStyleLbl="solidFgAcc1" presStyleIdx="0" presStyleCnt="4"/>
      <dgm:spPr/>
    </dgm:pt>
    <dgm:pt modelId="{7252D5F3-350D-42C0-B50B-3CB88F4D612D}" type="pres">
      <dgm:prSet presAssocID="{B2927D92-D2DF-4AA5-8616-380EB9AEF8B2}" presName="text_2" presStyleLbl="node1" presStyleIdx="1" presStyleCnt="4">
        <dgm:presLayoutVars>
          <dgm:bulletEnabled val="1"/>
        </dgm:presLayoutVars>
      </dgm:prSet>
      <dgm:spPr/>
    </dgm:pt>
    <dgm:pt modelId="{5377A09E-53F8-4030-84F0-234AFC2BE114}" type="pres">
      <dgm:prSet presAssocID="{B2927D92-D2DF-4AA5-8616-380EB9AEF8B2}" presName="accent_2" presStyleCnt="0"/>
      <dgm:spPr/>
    </dgm:pt>
    <dgm:pt modelId="{A7A4F8EE-C20C-49D9-BD41-0C370B834AEE}" type="pres">
      <dgm:prSet presAssocID="{B2927D92-D2DF-4AA5-8616-380EB9AEF8B2}" presName="accentRepeatNode" presStyleLbl="solidFgAcc1" presStyleIdx="1" presStyleCnt="4"/>
      <dgm:spPr/>
    </dgm:pt>
    <dgm:pt modelId="{C2BD8B73-6336-4F33-B836-5B5C7FB8B52D}" type="pres">
      <dgm:prSet presAssocID="{B56D18A9-D83A-402D-ADC4-56F0579AFBF8}" presName="text_3" presStyleLbl="node1" presStyleIdx="2" presStyleCnt="4">
        <dgm:presLayoutVars>
          <dgm:bulletEnabled val="1"/>
        </dgm:presLayoutVars>
      </dgm:prSet>
      <dgm:spPr/>
    </dgm:pt>
    <dgm:pt modelId="{BF6C675A-E85E-4FAD-9E8F-6E9398108171}" type="pres">
      <dgm:prSet presAssocID="{B56D18A9-D83A-402D-ADC4-56F0579AFBF8}" presName="accent_3" presStyleCnt="0"/>
      <dgm:spPr/>
    </dgm:pt>
    <dgm:pt modelId="{0881B942-8BD7-43C2-BD38-9CB219D6DB0C}" type="pres">
      <dgm:prSet presAssocID="{B56D18A9-D83A-402D-ADC4-56F0579AFBF8}" presName="accentRepeatNode" presStyleLbl="solidFgAcc1" presStyleIdx="2" presStyleCnt="4"/>
      <dgm:spPr/>
    </dgm:pt>
    <dgm:pt modelId="{C0B359BB-873E-4803-83EB-EC3A2EC3C894}" type="pres">
      <dgm:prSet presAssocID="{B47499B1-1AC2-4D55-83AA-D1B25C56E4AF}" presName="text_4" presStyleLbl="node1" presStyleIdx="3" presStyleCnt="4">
        <dgm:presLayoutVars>
          <dgm:bulletEnabled val="1"/>
        </dgm:presLayoutVars>
      </dgm:prSet>
      <dgm:spPr/>
    </dgm:pt>
    <dgm:pt modelId="{4A47CE3E-DCFF-40E4-B94E-42839979920E}" type="pres">
      <dgm:prSet presAssocID="{B47499B1-1AC2-4D55-83AA-D1B25C56E4AF}" presName="accent_4" presStyleCnt="0"/>
      <dgm:spPr/>
    </dgm:pt>
    <dgm:pt modelId="{81776DD5-B9D2-421F-97E5-F2F421F692BA}" type="pres">
      <dgm:prSet presAssocID="{B47499B1-1AC2-4D55-83AA-D1B25C56E4AF}" presName="accentRepeatNode" presStyleLbl="solidFgAcc1" presStyleIdx="3" presStyleCnt="4"/>
      <dgm:spPr/>
    </dgm:pt>
  </dgm:ptLst>
  <dgm:cxnLst>
    <dgm:cxn modelId="{3A16B044-FF1B-4689-96D2-F4C4313E6BD6}" type="presOf" srcId="{33540488-09F1-4538-A8EF-CA6E8270D43E}" destId="{B17CA412-3533-48D2-B835-BF00B6BA927C}" srcOrd="0" destOrd="0" presId="urn:microsoft.com/office/officeart/2008/layout/VerticalCurvedList"/>
    <dgm:cxn modelId="{EBEB6467-1B1E-4277-A623-A496FBFF54FA}" type="presOf" srcId="{B56D18A9-D83A-402D-ADC4-56F0579AFBF8}" destId="{C2BD8B73-6336-4F33-B836-5B5C7FB8B52D}" srcOrd="0" destOrd="0" presId="urn:microsoft.com/office/officeart/2008/layout/VerticalCurvedList"/>
    <dgm:cxn modelId="{28EF9F77-7B62-423F-A277-AD2A8F92736E}" srcId="{F6810253-0F95-44B3-ACCC-E633BDA1E9B3}" destId="{B2927D92-D2DF-4AA5-8616-380EB9AEF8B2}" srcOrd="1" destOrd="0" parTransId="{F90A0CBE-B829-4E8D-97E4-B070247D8BAE}" sibTransId="{7A763E01-83A9-4CC1-A06A-E1B284F562BE}"/>
    <dgm:cxn modelId="{B32238A3-A847-4A9D-8603-11F549DFF2E9}" srcId="{F6810253-0F95-44B3-ACCC-E633BDA1E9B3}" destId="{B47499B1-1AC2-4D55-83AA-D1B25C56E4AF}" srcOrd="3" destOrd="0" parTransId="{D83FB716-46EE-466C-B2AF-EFF2CE574DA9}" sibTransId="{7E6CC2D3-68B6-4105-AD03-46AB34D7F014}"/>
    <dgm:cxn modelId="{4E552AA7-8FE3-44B4-9E37-0969E8B7D91B}" type="presOf" srcId="{B47499B1-1AC2-4D55-83AA-D1B25C56E4AF}" destId="{C0B359BB-873E-4803-83EB-EC3A2EC3C894}" srcOrd="0" destOrd="0" presId="urn:microsoft.com/office/officeart/2008/layout/VerticalCurvedList"/>
    <dgm:cxn modelId="{DB8FA8CC-7B8A-48CB-A965-201E18338A8D}" srcId="{F6810253-0F95-44B3-ACCC-E633BDA1E9B3}" destId="{B56D18A9-D83A-402D-ADC4-56F0579AFBF8}" srcOrd="2" destOrd="0" parTransId="{2523E590-A96E-4B0C-8B6A-B803BD6826D6}" sibTransId="{C2D90E8D-A4EC-4C77-AE1B-65DF925FCB1B}"/>
    <dgm:cxn modelId="{1E644FD0-1AE6-49EF-9095-95CFE7E46E78}" type="presOf" srcId="{B2927D92-D2DF-4AA5-8616-380EB9AEF8B2}" destId="{7252D5F3-350D-42C0-B50B-3CB88F4D612D}" srcOrd="0" destOrd="0" presId="urn:microsoft.com/office/officeart/2008/layout/VerticalCurvedList"/>
    <dgm:cxn modelId="{2739DBE5-0A5C-464F-97FD-0BBF94E6292A}" type="presOf" srcId="{F6810253-0F95-44B3-ACCC-E633BDA1E9B3}" destId="{812D158A-54D9-4D8B-9D4B-570E0D58D396}" srcOrd="0" destOrd="0" presId="urn:microsoft.com/office/officeart/2008/layout/VerticalCurvedList"/>
    <dgm:cxn modelId="{B16C3FE9-6ED8-43E2-9953-698266DD4ED9}" type="presOf" srcId="{98F6993A-252C-45AB-8522-CB5619A76B15}" destId="{41B1E3DA-BFF9-48BA-A936-19F3464590AD}" srcOrd="0" destOrd="0" presId="urn:microsoft.com/office/officeart/2008/layout/VerticalCurvedList"/>
    <dgm:cxn modelId="{D191ECED-E404-4D80-ACD3-6ED2BDF19684}" srcId="{F6810253-0F95-44B3-ACCC-E633BDA1E9B3}" destId="{98F6993A-252C-45AB-8522-CB5619A76B15}" srcOrd="0" destOrd="0" parTransId="{A73F87FF-8AFD-4447-BFDF-CC7C6B3263C6}" sibTransId="{33540488-09F1-4538-A8EF-CA6E8270D43E}"/>
    <dgm:cxn modelId="{14DBCB16-45BE-41C0-B471-A495B1962773}" type="presParOf" srcId="{812D158A-54D9-4D8B-9D4B-570E0D58D396}" destId="{1C898CBE-79BC-45EA-B010-C21A26592181}" srcOrd="0" destOrd="0" presId="urn:microsoft.com/office/officeart/2008/layout/VerticalCurvedList"/>
    <dgm:cxn modelId="{5E4A7B90-CFEC-4A77-B202-1B6B6432934D}" type="presParOf" srcId="{1C898CBE-79BC-45EA-B010-C21A26592181}" destId="{C2E5D7D1-A7AC-41D1-95D9-0E50EE35B2E9}" srcOrd="0" destOrd="0" presId="urn:microsoft.com/office/officeart/2008/layout/VerticalCurvedList"/>
    <dgm:cxn modelId="{0929ED04-B71F-4C51-87ED-72818CCA9880}" type="presParOf" srcId="{C2E5D7D1-A7AC-41D1-95D9-0E50EE35B2E9}" destId="{6815929E-BB51-4517-9275-986EEFF0CD7D}" srcOrd="0" destOrd="0" presId="urn:microsoft.com/office/officeart/2008/layout/VerticalCurvedList"/>
    <dgm:cxn modelId="{B6D422EC-5F92-4A26-9BD4-AD04171FA3C8}" type="presParOf" srcId="{C2E5D7D1-A7AC-41D1-95D9-0E50EE35B2E9}" destId="{B17CA412-3533-48D2-B835-BF00B6BA927C}" srcOrd="1" destOrd="0" presId="urn:microsoft.com/office/officeart/2008/layout/VerticalCurvedList"/>
    <dgm:cxn modelId="{FFA06458-FF0C-461B-BF13-AFC84B90DE48}" type="presParOf" srcId="{C2E5D7D1-A7AC-41D1-95D9-0E50EE35B2E9}" destId="{E6383D9A-40E5-4AF3-8146-FF8B423CEBD7}" srcOrd="2" destOrd="0" presId="urn:microsoft.com/office/officeart/2008/layout/VerticalCurvedList"/>
    <dgm:cxn modelId="{87FABB8E-E641-4116-9F25-63EAA05A1555}" type="presParOf" srcId="{C2E5D7D1-A7AC-41D1-95D9-0E50EE35B2E9}" destId="{3B2F93C8-956E-4BF7-B34C-8E8BF2400E48}" srcOrd="3" destOrd="0" presId="urn:microsoft.com/office/officeart/2008/layout/VerticalCurvedList"/>
    <dgm:cxn modelId="{CFFE29E0-FEAF-474F-BC4A-471F66AE0A33}" type="presParOf" srcId="{1C898CBE-79BC-45EA-B010-C21A26592181}" destId="{41B1E3DA-BFF9-48BA-A936-19F3464590AD}" srcOrd="1" destOrd="0" presId="urn:microsoft.com/office/officeart/2008/layout/VerticalCurvedList"/>
    <dgm:cxn modelId="{B3822F90-EC74-43F8-AA11-1846CFA51BB2}" type="presParOf" srcId="{1C898CBE-79BC-45EA-B010-C21A26592181}" destId="{46B96651-33B4-440F-877F-F0974FEF2A31}" srcOrd="2" destOrd="0" presId="urn:microsoft.com/office/officeart/2008/layout/VerticalCurvedList"/>
    <dgm:cxn modelId="{1F03A278-27CE-442F-84F8-53F53FBE439D}" type="presParOf" srcId="{46B96651-33B4-440F-877F-F0974FEF2A31}" destId="{C2D9C79F-759C-40BE-AB9D-12BC84713421}" srcOrd="0" destOrd="0" presId="urn:microsoft.com/office/officeart/2008/layout/VerticalCurvedList"/>
    <dgm:cxn modelId="{D51180FA-17D2-4C58-B77B-8C0BACE5FE37}" type="presParOf" srcId="{1C898CBE-79BC-45EA-B010-C21A26592181}" destId="{7252D5F3-350D-42C0-B50B-3CB88F4D612D}" srcOrd="3" destOrd="0" presId="urn:microsoft.com/office/officeart/2008/layout/VerticalCurvedList"/>
    <dgm:cxn modelId="{5B28055D-AEF9-4887-9197-CFBF9F852433}" type="presParOf" srcId="{1C898CBE-79BC-45EA-B010-C21A26592181}" destId="{5377A09E-53F8-4030-84F0-234AFC2BE114}" srcOrd="4" destOrd="0" presId="urn:microsoft.com/office/officeart/2008/layout/VerticalCurvedList"/>
    <dgm:cxn modelId="{BB210986-9082-4287-94EB-770D66BE9953}" type="presParOf" srcId="{5377A09E-53F8-4030-84F0-234AFC2BE114}" destId="{A7A4F8EE-C20C-49D9-BD41-0C370B834AEE}" srcOrd="0" destOrd="0" presId="urn:microsoft.com/office/officeart/2008/layout/VerticalCurvedList"/>
    <dgm:cxn modelId="{483B9C8E-D0F0-4ED7-8676-F57555C5B49E}" type="presParOf" srcId="{1C898CBE-79BC-45EA-B010-C21A26592181}" destId="{C2BD8B73-6336-4F33-B836-5B5C7FB8B52D}" srcOrd="5" destOrd="0" presId="urn:microsoft.com/office/officeart/2008/layout/VerticalCurvedList"/>
    <dgm:cxn modelId="{240239C5-64F9-4CA2-85A3-68A6A0F29F2C}" type="presParOf" srcId="{1C898CBE-79BC-45EA-B010-C21A26592181}" destId="{BF6C675A-E85E-4FAD-9E8F-6E9398108171}" srcOrd="6" destOrd="0" presId="urn:microsoft.com/office/officeart/2008/layout/VerticalCurvedList"/>
    <dgm:cxn modelId="{746DDA2A-9A36-4F4C-846B-01CDEA65D9C6}" type="presParOf" srcId="{BF6C675A-E85E-4FAD-9E8F-6E9398108171}" destId="{0881B942-8BD7-43C2-BD38-9CB219D6DB0C}" srcOrd="0" destOrd="0" presId="urn:microsoft.com/office/officeart/2008/layout/VerticalCurvedList"/>
    <dgm:cxn modelId="{CA5CF52F-3C85-44A6-8979-F0B22FC611C8}" type="presParOf" srcId="{1C898CBE-79BC-45EA-B010-C21A26592181}" destId="{C0B359BB-873E-4803-83EB-EC3A2EC3C894}" srcOrd="7" destOrd="0" presId="urn:microsoft.com/office/officeart/2008/layout/VerticalCurvedList"/>
    <dgm:cxn modelId="{1B6697E1-44BA-47F8-A16D-1E339BDF23E7}" type="presParOf" srcId="{1C898CBE-79BC-45EA-B010-C21A26592181}" destId="{4A47CE3E-DCFF-40E4-B94E-42839979920E}" srcOrd="8" destOrd="0" presId="urn:microsoft.com/office/officeart/2008/layout/VerticalCurvedList"/>
    <dgm:cxn modelId="{41874700-A8BC-4634-BB98-1103869257FF}" type="presParOf" srcId="{4A47CE3E-DCFF-40E4-B94E-42839979920E}" destId="{81776DD5-B9D2-421F-97E5-F2F421F692BA}" srcOrd="0" destOrd="0" presId="urn:microsoft.com/office/officeart/2008/layout/VerticalCurvedList"/>
  </dgm:cxnLst>
  <dgm:bg/>
  <dgm:whole/>
  <dgm:extLst>
    <a:ext uri="http://schemas.microsoft.com/office/drawing/2008/diagram">
      <dsp:dataModelExt xmlns:dsp="http://schemas.microsoft.com/office/drawing/2008/diagram" relId="rId12"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CA412-3533-48D2-B835-BF00B6BA927C}">
      <dsp:nvSpPr>
        <dsp:cNvPr id="0" name=""/>
        <dsp:cNvSpPr/>
      </dsp:nvSpPr>
      <dsp:spPr>
        <a:xfrm>
          <a:off x="-4689886" y="-718934"/>
          <a:ext cx="5586323" cy="5586323"/>
        </a:xfrm>
        <a:prstGeom prst="blockArc">
          <a:avLst>
            <a:gd name="adj1" fmla="val 18900000"/>
            <a:gd name="adj2" fmla="val 2700000"/>
            <a:gd name="adj3" fmla="val 387"/>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B1E3DA-BFF9-48BA-A936-19F3464590AD}">
      <dsp:nvSpPr>
        <dsp:cNvPr id="0" name=""/>
        <dsp:cNvSpPr/>
      </dsp:nvSpPr>
      <dsp:spPr>
        <a:xfrm>
          <a:off x="469503" y="318933"/>
          <a:ext cx="7601975" cy="63819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6570" tIns="48260" rIns="48260" bIns="48260" numCol="1" spcCol="1270" anchor="ctr" anchorCtr="0">
          <a:noAutofit/>
        </a:bodyPr>
        <a:lstStyle/>
        <a:p>
          <a:pPr marL="0" lvl="0" indent="0" algn="l" defTabSz="844550">
            <a:lnSpc>
              <a:spcPct val="90000"/>
            </a:lnSpc>
            <a:spcBef>
              <a:spcPct val="0"/>
            </a:spcBef>
            <a:spcAft>
              <a:spcPct val="35000"/>
            </a:spcAft>
            <a:buFont typeface="Calibri" panose="020F0502020204030204" pitchFamily="34" charset="0"/>
            <a:buNone/>
          </a:pPr>
          <a:r>
            <a:rPr lang="en-US" sz="1900" kern="1200" dirty="0">
              <a:effectLst/>
              <a:latin typeface="Calibri" panose="020F0502020204030204" pitchFamily="34" charset="0"/>
              <a:ea typeface="MS Mincho" panose="02020609040205080304" pitchFamily="49" charset="-128"/>
              <a:cs typeface="Helvetica Neue"/>
            </a:rPr>
            <a:t>Digital literacy</a:t>
          </a:r>
          <a:endParaRPr lang="en-US" sz="1900" kern="1200" dirty="0">
            <a:effectLst/>
            <a:latin typeface="Calibri" panose="020F0502020204030204" pitchFamily="34" charset="0"/>
            <a:ea typeface="MS Mincho" panose="02020609040205080304" pitchFamily="49" charset="-128"/>
            <a:cs typeface="Arial" panose="020B0604020202020204" pitchFamily="34" charset="0"/>
          </a:endParaRPr>
        </a:p>
      </dsp:txBody>
      <dsp:txXfrm>
        <a:off x="469503" y="318933"/>
        <a:ext cx="7601975" cy="638198"/>
      </dsp:txXfrm>
    </dsp:sp>
    <dsp:sp modelId="{C2D9C79F-759C-40BE-AB9D-12BC84713421}">
      <dsp:nvSpPr>
        <dsp:cNvPr id="0" name=""/>
        <dsp:cNvSpPr/>
      </dsp:nvSpPr>
      <dsp:spPr>
        <a:xfrm>
          <a:off x="70629" y="239158"/>
          <a:ext cx="797747" cy="79774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52D5F3-350D-42C0-B50B-3CB88F4D612D}">
      <dsp:nvSpPr>
        <dsp:cNvPr id="0" name=""/>
        <dsp:cNvSpPr/>
      </dsp:nvSpPr>
      <dsp:spPr>
        <a:xfrm>
          <a:off x="835397" y="1276396"/>
          <a:ext cx="7236082" cy="63819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6570" tIns="48260" rIns="48260" bIns="48260" numCol="1" spcCol="1270" anchor="ctr" anchorCtr="0">
          <a:noAutofit/>
        </a:bodyPr>
        <a:lstStyle/>
        <a:p>
          <a:pPr marL="0" lvl="0" indent="0" algn="l" defTabSz="844550">
            <a:lnSpc>
              <a:spcPct val="90000"/>
            </a:lnSpc>
            <a:spcBef>
              <a:spcPct val="0"/>
            </a:spcBef>
            <a:spcAft>
              <a:spcPct val="35000"/>
            </a:spcAft>
            <a:buFont typeface="Calibri" panose="020F0502020204030204" pitchFamily="34" charset="0"/>
            <a:buNone/>
          </a:pPr>
          <a:r>
            <a:rPr lang="en-US" sz="1900" kern="1200" dirty="0">
              <a:effectLst/>
              <a:latin typeface="Calibri" panose="020F0502020204030204" pitchFamily="34" charset="0"/>
              <a:ea typeface="MS Mincho" panose="02020609040205080304" pitchFamily="49" charset="-128"/>
              <a:cs typeface="Helvetica Neue"/>
            </a:rPr>
            <a:t>Reattaching diverse workers to the labor market</a:t>
          </a:r>
          <a:endParaRPr lang="en-US" sz="1900" kern="1200" dirty="0">
            <a:effectLst/>
            <a:latin typeface="Calibri" panose="020F0502020204030204" pitchFamily="34" charset="0"/>
            <a:ea typeface="MS Mincho" panose="02020609040205080304" pitchFamily="49" charset="-128"/>
            <a:cs typeface="Arial" panose="020B0604020202020204" pitchFamily="34" charset="0"/>
          </a:endParaRPr>
        </a:p>
      </dsp:txBody>
      <dsp:txXfrm>
        <a:off x="835397" y="1276396"/>
        <a:ext cx="7236082" cy="638198"/>
      </dsp:txXfrm>
    </dsp:sp>
    <dsp:sp modelId="{A7A4F8EE-C20C-49D9-BD41-0C370B834AEE}">
      <dsp:nvSpPr>
        <dsp:cNvPr id="0" name=""/>
        <dsp:cNvSpPr/>
      </dsp:nvSpPr>
      <dsp:spPr>
        <a:xfrm>
          <a:off x="436523" y="1196621"/>
          <a:ext cx="797747" cy="79774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BD8B73-6336-4F33-B836-5B5C7FB8B52D}">
      <dsp:nvSpPr>
        <dsp:cNvPr id="0" name=""/>
        <dsp:cNvSpPr/>
      </dsp:nvSpPr>
      <dsp:spPr>
        <a:xfrm>
          <a:off x="835397" y="2233860"/>
          <a:ext cx="7236082" cy="63819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6570"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panose="020F0502020204030204" pitchFamily="34" charset="0"/>
              <a:ea typeface="MS Mincho" panose="02020609040205080304" pitchFamily="49" charset="-128"/>
              <a:cs typeface="Helvetica Neue"/>
            </a:rPr>
            <a:t>Adapting apprenticeship to virtual work and learning environments</a:t>
          </a:r>
          <a:endParaRPr lang="en-US" sz="1900" kern="1200" dirty="0"/>
        </a:p>
      </dsp:txBody>
      <dsp:txXfrm>
        <a:off x="835397" y="2233860"/>
        <a:ext cx="7236082" cy="638198"/>
      </dsp:txXfrm>
    </dsp:sp>
    <dsp:sp modelId="{0881B942-8BD7-43C2-BD38-9CB219D6DB0C}">
      <dsp:nvSpPr>
        <dsp:cNvPr id="0" name=""/>
        <dsp:cNvSpPr/>
      </dsp:nvSpPr>
      <dsp:spPr>
        <a:xfrm>
          <a:off x="436523" y="2154085"/>
          <a:ext cx="797747" cy="79774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B359BB-873E-4803-83EB-EC3A2EC3C894}">
      <dsp:nvSpPr>
        <dsp:cNvPr id="0" name=""/>
        <dsp:cNvSpPr/>
      </dsp:nvSpPr>
      <dsp:spPr>
        <a:xfrm>
          <a:off x="469503" y="3191323"/>
          <a:ext cx="7601975" cy="63819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6570" tIns="48260" rIns="48260" bIns="48260" numCol="1" spcCol="1270" anchor="ctr" anchorCtr="0">
          <a:noAutofit/>
        </a:bodyPr>
        <a:lstStyle/>
        <a:p>
          <a:pPr marL="0" lvl="0" indent="0" algn="l" defTabSz="844550">
            <a:lnSpc>
              <a:spcPct val="90000"/>
            </a:lnSpc>
            <a:spcBef>
              <a:spcPct val="0"/>
            </a:spcBef>
            <a:spcAft>
              <a:spcPct val="35000"/>
            </a:spcAft>
            <a:buFont typeface="Calibri" panose="020F0502020204030204" pitchFamily="34" charset="0"/>
            <a:buNone/>
          </a:pPr>
          <a:r>
            <a:rPr lang="en-US" sz="1900" kern="1200" dirty="0">
              <a:effectLst/>
              <a:latin typeface="Calibri" panose="020F0502020204030204" pitchFamily="34" charset="0"/>
              <a:ea typeface="MS Mincho" panose="02020609040205080304" pitchFamily="49" charset="-128"/>
              <a:cs typeface="Helvetica Neue"/>
            </a:rPr>
            <a:t>Boosting economic recovery</a:t>
          </a:r>
        </a:p>
      </dsp:txBody>
      <dsp:txXfrm>
        <a:off x="469503" y="3191323"/>
        <a:ext cx="7601975" cy="638198"/>
      </dsp:txXfrm>
    </dsp:sp>
    <dsp:sp modelId="{81776DD5-B9D2-421F-97E5-F2F421F692BA}">
      <dsp:nvSpPr>
        <dsp:cNvPr id="0" name=""/>
        <dsp:cNvSpPr/>
      </dsp:nvSpPr>
      <dsp:spPr>
        <a:xfrm>
          <a:off x="70629" y="3111548"/>
          <a:ext cx="797747" cy="79774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B57773-3BAA-418C-9BDB-0F9C1E1BF433}" type="datetimeFigureOut">
              <a:rPr lang="en-US" smtClean="0"/>
              <a:t>10/23/2020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342BB8-3F7E-4150-BE07-912221E53E6C}" type="slidenum">
              <a:rPr lang="en-US" smtClean="0"/>
              <a:t>‹#›</a:t>
            </a:fld>
            <a:endParaRPr lang="en-US"/>
          </a:p>
        </p:txBody>
      </p:sp>
    </p:spTree>
    <p:extLst>
      <p:ext uri="{BB962C8B-B14F-4D97-AF65-F5344CB8AC3E}">
        <p14:creationId xmlns:p14="http://schemas.microsoft.com/office/powerpoint/2010/main" val="2760164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342BB8-3F7E-4150-BE07-912221E53E6C}" type="slidenum">
              <a:rPr lang="en-US" smtClean="0"/>
              <a:t>1</a:t>
            </a:fld>
            <a:endParaRPr lang="en-US"/>
          </a:p>
        </p:txBody>
      </p:sp>
    </p:spTree>
    <p:extLst>
      <p:ext uri="{BB962C8B-B14F-4D97-AF65-F5344CB8AC3E}">
        <p14:creationId xmlns:p14="http://schemas.microsoft.com/office/powerpoint/2010/main" val="336901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342BB8-3F7E-4150-BE07-912221E53E6C}" type="slidenum">
              <a:rPr lang="en-US" smtClean="0"/>
              <a:t>2</a:t>
            </a:fld>
            <a:endParaRPr lang="en-US"/>
          </a:p>
        </p:txBody>
      </p:sp>
    </p:spTree>
    <p:extLst>
      <p:ext uri="{BB962C8B-B14F-4D97-AF65-F5344CB8AC3E}">
        <p14:creationId xmlns:p14="http://schemas.microsoft.com/office/powerpoint/2010/main" val="3441409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342BB8-3F7E-4150-BE07-912221E53E6C}" type="slidenum">
              <a:rPr lang="en-US" smtClean="0"/>
              <a:t>4</a:t>
            </a:fld>
            <a:endParaRPr lang="en-US"/>
          </a:p>
        </p:txBody>
      </p:sp>
    </p:spTree>
    <p:extLst>
      <p:ext uri="{BB962C8B-B14F-4D97-AF65-F5344CB8AC3E}">
        <p14:creationId xmlns:p14="http://schemas.microsoft.com/office/powerpoint/2010/main" val="2204757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342BB8-3F7E-4150-BE07-912221E53E6C}" type="slidenum">
              <a:rPr lang="en-US" smtClean="0"/>
              <a:t>5</a:t>
            </a:fld>
            <a:endParaRPr lang="en-US"/>
          </a:p>
        </p:txBody>
      </p:sp>
    </p:spTree>
    <p:extLst>
      <p:ext uri="{BB962C8B-B14F-4D97-AF65-F5344CB8AC3E}">
        <p14:creationId xmlns:p14="http://schemas.microsoft.com/office/powerpoint/2010/main" val="327456810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image" Target="../media/image1.emf"/><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image" Target="../media/image6.png"/><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image" Target="../media/image5.png"/><Relationship Id="rId5" Type="http://schemas.openxmlformats.org/officeDocument/2006/relationships/tags" Target="../tags/tag20.xml"/><Relationship Id="rId10" Type="http://schemas.openxmlformats.org/officeDocument/2006/relationships/image" Target="../media/image4.svg"/><Relationship Id="rId4" Type="http://schemas.openxmlformats.org/officeDocument/2006/relationships/tags" Target="../tags/tag19.xml"/><Relationship Id="rId9"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2.svg"/><Relationship Id="rId7"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2.xml"/><Relationship Id="rId6" Type="http://schemas.openxmlformats.org/officeDocument/2006/relationships/image" Target="../media/image1.emf"/><Relationship Id="rId5" Type="http://schemas.openxmlformats.org/officeDocument/2006/relationships/image" Target="../media/image14.svg"/><Relationship Id="rId4" Type="http://schemas.openxmlformats.org/officeDocument/2006/relationships/image" Target="../media/image1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53.xml"/><Relationship Id="rId7" Type="http://schemas.openxmlformats.org/officeDocument/2006/relationships/slideMaster" Target="../slideMasters/slideMaster2.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5" Type="http://schemas.openxmlformats.org/officeDocument/2006/relationships/tags" Target="../tags/tag55.xml"/><Relationship Id="rId10" Type="http://schemas.openxmlformats.org/officeDocument/2006/relationships/image" Target="../media/image1.emf"/><Relationship Id="rId4" Type="http://schemas.openxmlformats.org/officeDocument/2006/relationships/tags" Target="../tags/tag54.xml"/><Relationship Id="rId9" Type="http://schemas.openxmlformats.org/officeDocument/2006/relationships/image" Target="../media/image4.sv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tags" Target="../tags/tag73.xml"/><Relationship Id="rId7" Type="http://schemas.openxmlformats.org/officeDocument/2006/relationships/slideMaster" Target="../slideMasters/slideMaster3.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9" Type="http://schemas.openxmlformats.org/officeDocument/2006/relationships/image" Target="../media/image18.svg"/></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84.xml"/><Relationship Id="rId3" Type="http://schemas.openxmlformats.org/officeDocument/2006/relationships/tags" Target="../tags/tag79.xml"/><Relationship Id="rId7" Type="http://schemas.openxmlformats.org/officeDocument/2006/relationships/tags" Target="../tags/tag83.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tags" Target="../tags/tag82.xml"/><Relationship Id="rId11" Type="http://schemas.openxmlformats.org/officeDocument/2006/relationships/image" Target="../media/image18.svg"/><Relationship Id="rId5" Type="http://schemas.openxmlformats.org/officeDocument/2006/relationships/tags" Target="../tags/tag81.xml"/><Relationship Id="rId10" Type="http://schemas.openxmlformats.org/officeDocument/2006/relationships/image" Target="../media/image17.png"/><Relationship Id="rId4" Type="http://schemas.openxmlformats.org/officeDocument/2006/relationships/tags" Target="../tags/tag80.xml"/><Relationship Id="rId9"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tags" Target="../tags/tag87.xml"/><Relationship Id="rId7" Type="http://schemas.openxmlformats.org/officeDocument/2006/relationships/slideMaster" Target="../slideMasters/slideMaster3.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9" Type="http://schemas.openxmlformats.org/officeDocument/2006/relationships/image" Target="../media/image22.svg"/></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 Id="rId5" Type="http://schemas.openxmlformats.org/officeDocument/2006/relationships/slideMaster" Target="../slideMasters/slideMaster3.xml"/><Relationship Id="rId4" Type="http://schemas.openxmlformats.org/officeDocument/2006/relationships/tags" Target="../tags/tag94.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4"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tags" Target="../tags/tag35.xml"/><Relationship Id="rId18" Type="http://schemas.microsoft.com/office/2007/relationships/hdphoto" Target="../media/hdphoto1.wdp"/><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tags" Target="../tags/tag34.xml"/><Relationship Id="rId17" Type="http://schemas.openxmlformats.org/officeDocument/2006/relationships/image" Target="../media/image2.png"/><Relationship Id="rId2" Type="http://schemas.openxmlformats.org/officeDocument/2006/relationships/tags" Target="../tags/tag24.xml"/><Relationship Id="rId16" Type="http://schemas.openxmlformats.org/officeDocument/2006/relationships/image" Target="../media/image1.emf"/><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tags" Target="../tags/tag33.xml"/><Relationship Id="rId5" Type="http://schemas.openxmlformats.org/officeDocument/2006/relationships/tags" Target="../tags/tag27.xml"/><Relationship Id="rId15" Type="http://schemas.openxmlformats.org/officeDocument/2006/relationships/slideMaster" Target="../slideMasters/slideMaster1.xml"/><Relationship Id="rId10" Type="http://schemas.openxmlformats.org/officeDocument/2006/relationships/tags" Target="../tags/tag32.xml"/><Relationship Id="rId4" Type="http://schemas.openxmlformats.org/officeDocument/2006/relationships/tags" Target="../tags/tag26.xml"/><Relationship Id="rId9" Type="http://schemas.openxmlformats.org/officeDocument/2006/relationships/tags" Target="../tags/tag31.xml"/><Relationship Id="rId14" Type="http://schemas.openxmlformats.org/officeDocument/2006/relationships/tags" Target="../tags/tag3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3F4F4"/>
        </a:solidFill>
        <a:effectLst/>
      </p:bgPr>
    </p:bg>
    <p:spTree>
      <p:nvGrpSpPr>
        <p:cNvPr id="1" name=""/>
        <p:cNvGrpSpPr/>
        <p:nvPr/>
      </p:nvGrpSpPr>
      <p:grpSpPr>
        <a:xfrm>
          <a:off x="0" y="0"/>
          <a:ext cx="0" cy="0"/>
          <a:chOff x="0" y="0"/>
          <a:chExt cx="0" cy="0"/>
        </a:xfrm>
      </p:grpSpPr>
      <p:pic>
        <p:nvPicPr>
          <p:cNvPr id="22" name="Left Side Embellishment">
            <a:extLst>
              <a:ext uri="{FF2B5EF4-FFF2-40B4-BE49-F238E27FC236}">
                <a16:creationId xmlns:a16="http://schemas.microsoft.com/office/drawing/2014/main" id="{53B45ABE-9C34-43C8-AC5A-5BAE3A5ECB0E}"/>
              </a:ext>
              <a:ext uri="{C183D7F6-B498-43B3-948B-1728B52AA6E4}">
                <adec:decorative xmlns:adec="http://schemas.microsoft.com/office/drawing/2017/decorative" val="1"/>
              </a:ext>
            </a:extLst>
          </p:cNvPr>
          <p:cNvPicPr>
            <a:picLocks noChangeAspect="1"/>
          </p:cNvPicPr>
          <p:nvPr userDrawn="1">
            <p:custDataLst>
              <p:tags r:id="rId1"/>
            </p:custDataLst>
          </p:nvPr>
        </p:nvPicPr>
        <p:blipFill>
          <a:blip r:embed="rId9">
            <a:extLst>
              <a:ext uri="{96DAC541-7B7A-43D3-8B79-37D633B846F1}">
                <asvg:svgBlip xmlns:asvg="http://schemas.microsoft.com/office/drawing/2016/SVG/main" r:embed="rId10"/>
              </a:ext>
            </a:extLst>
          </a:blip>
          <a:stretch>
            <a:fillRect/>
          </a:stretch>
        </p:blipFill>
        <p:spPr>
          <a:xfrm>
            <a:off x="0" y="0"/>
            <a:ext cx="6210300" cy="6858000"/>
          </a:xfrm>
          <a:prstGeom prst="rect">
            <a:avLst/>
          </a:prstGeom>
        </p:spPr>
      </p:pic>
      <p:sp>
        <p:nvSpPr>
          <p:cNvPr id="2" name="Presentation Title">
            <a:extLst>
              <a:ext uri="{FF2B5EF4-FFF2-40B4-BE49-F238E27FC236}">
                <a16:creationId xmlns:a16="http://schemas.microsoft.com/office/drawing/2014/main" id="{DAE136CE-2099-43E6-A78F-37528C2B1CF3}"/>
              </a:ext>
            </a:extLst>
          </p:cNvPr>
          <p:cNvSpPr>
            <a:spLocks noGrp="1"/>
          </p:cNvSpPr>
          <p:nvPr>
            <p:ph type="ctrTitle" hasCustomPrompt="1"/>
            <p:custDataLst>
              <p:tags r:id="rId2"/>
            </p:custDataLst>
          </p:nvPr>
        </p:nvSpPr>
        <p:spPr>
          <a:xfrm>
            <a:off x="5494430" y="2313782"/>
            <a:ext cx="6217920" cy="2230436"/>
          </a:xfrm>
        </p:spPr>
        <p:txBody>
          <a:bodyPr lIns="91440" anchor="ctr">
            <a:normAutofit/>
          </a:bodyPr>
          <a:lstStyle>
            <a:lvl1pPr algn="l">
              <a:defRPr sz="4800" b="1">
                <a:solidFill>
                  <a:schemeClr val="accent2"/>
                </a:solidFill>
                <a:latin typeface="+mn-lt"/>
              </a:defRPr>
            </a:lvl1pPr>
          </a:lstStyle>
          <a:p>
            <a:r>
              <a:rPr lang="en-US"/>
              <a:t>Click to add Title</a:t>
            </a:r>
          </a:p>
        </p:txBody>
      </p:sp>
      <p:sp>
        <p:nvSpPr>
          <p:cNvPr id="3" name="Presentation Subtitle">
            <a:extLst>
              <a:ext uri="{FF2B5EF4-FFF2-40B4-BE49-F238E27FC236}">
                <a16:creationId xmlns:a16="http://schemas.microsoft.com/office/drawing/2014/main" id="{C25573A4-A9C4-47F0-9576-FF873A4291CD}"/>
              </a:ext>
            </a:extLst>
          </p:cNvPr>
          <p:cNvSpPr>
            <a:spLocks noGrp="1"/>
          </p:cNvSpPr>
          <p:nvPr>
            <p:ph type="subTitle" idx="1" hasCustomPrompt="1"/>
            <p:custDataLst>
              <p:tags r:id="rId3"/>
            </p:custDataLst>
          </p:nvPr>
        </p:nvSpPr>
        <p:spPr>
          <a:xfrm>
            <a:off x="5494430" y="4673599"/>
            <a:ext cx="6217920" cy="1135061"/>
          </a:xfrm>
        </p:spPr>
        <p:txBody>
          <a:bodyPr>
            <a:normAutofit/>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a:t>
            </a:r>
          </a:p>
        </p:txBody>
      </p:sp>
      <p:sp>
        <p:nvSpPr>
          <p:cNvPr id="4" name="Event Date">
            <a:extLst>
              <a:ext uri="{FF2B5EF4-FFF2-40B4-BE49-F238E27FC236}">
                <a16:creationId xmlns:a16="http://schemas.microsoft.com/office/drawing/2014/main" id="{A87BC8D1-B522-491F-805B-FA6690AC2AF6}"/>
              </a:ext>
            </a:extLst>
          </p:cNvPr>
          <p:cNvSpPr>
            <a:spLocks noGrp="1"/>
          </p:cNvSpPr>
          <p:nvPr>
            <p:ph type="dt" sz="half" idx="10"/>
            <p:custDataLst>
              <p:tags r:id="rId4"/>
            </p:custDataLst>
          </p:nvPr>
        </p:nvSpPr>
        <p:spPr>
          <a:xfrm>
            <a:off x="1908175" y="5833156"/>
            <a:ext cx="2743200" cy="365125"/>
          </a:xfrm>
          <a:prstGeom prst="rect">
            <a:avLst/>
          </a:prstGeom>
        </p:spPr>
        <p:txBody>
          <a:bodyPr/>
          <a:lstStyle>
            <a:lvl1pPr algn="ctr">
              <a:defRPr sz="2000">
                <a:solidFill>
                  <a:schemeClr val="bg1"/>
                </a:solidFill>
              </a:defRPr>
            </a:lvl1pPr>
          </a:lstStyle>
          <a:p>
            <a:r>
              <a:rPr lang="en-US"/>
              <a:t>Month XX, 20XX</a:t>
            </a:r>
          </a:p>
        </p:txBody>
      </p:sp>
      <p:grpSp>
        <p:nvGrpSpPr>
          <p:cNvPr id="28" name="DOL-ETA Branding">
            <a:extLst>
              <a:ext uri="{FF2B5EF4-FFF2-40B4-BE49-F238E27FC236}">
                <a16:creationId xmlns:a16="http://schemas.microsoft.com/office/drawing/2014/main" id="{725FB689-92DD-491D-8462-FE0AA953385E}"/>
              </a:ext>
            </a:extLst>
          </p:cNvPr>
          <p:cNvGrpSpPr/>
          <p:nvPr userDrawn="1">
            <p:custDataLst>
              <p:tags r:id="rId5"/>
            </p:custDataLst>
          </p:nvPr>
        </p:nvGrpSpPr>
        <p:grpSpPr>
          <a:xfrm>
            <a:off x="1360737" y="123825"/>
            <a:ext cx="3899036" cy="755650"/>
            <a:chOff x="1595394" y="293690"/>
            <a:chExt cx="3899036" cy="755650"/>
          </a:xfrm>
        </p:grpSpPr>
        <p:pic>
          <p:nvPicPr>
            <p:cNvPr id="25" name="DOL Seal" descr="Official seal of the United States Department of Labor">
              <a:extLst>
                <a:ext uri="{FF2B5EF4-FFF2-40B4-BE49-F238E27FC236}">
                  <a16:creationId xmlns:a16="http://schemas.microsoft.com/office/drawing/2014/main" id="{64621789-AD2B-43C2-B634-7CA4258C100B}"/>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595394" y="293690"/>
              <a:ext cx="755650" cy="755650"/>
            </a:xfrm>
            <a:prstGeom prst="rect">
              <a:avLst/>
            </a:prstGeom>
          </p:spPr>
        </p:pic>
        <p:pic>
          <p:nvPicPr>
            <p:cNvPr id="27" name="ETA Tagline" descr="Employment and Training Administration, United States Department of Labor">
              <a:extLst>
                <a:ext uri="{FF2B5EF4-FFF2-40B4-BE49-F238E27FC236}">
                  <a16:creationId xmlns:a16="http://schemas.microsoft.com/office/drawing/2014/main" id="{7EAC06E8-608B-4773-B811-5F426901123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2463077" y="488047"/>
              <a:ext cx="3031353" cy="366936"/>
            </a:xfrm>
            <a:prstGeom prst="rect">
              <a:avLst/>
            </a:prstGeom>
          </p:spPr>
        </p:pic>
      </p:grpSp>
      <p:pic>
        <p:nvPicPr>
          <p:cNvPr id="10" name="WFGPS Logo" descr="Logo for WorkforceGPS: Navigate to Success">
            <a:extLst>
              <a:ext uri="{FF2B5EF4-FFF2-40B4-BE49-F238E27FC236}">
                <a16:creationId xmlns:a16="http://schemas.microsoft.com/office/drawing/2014/main" id="{A0EDBCB9-034B-4117-97B6-419BF0069DC5}"/>
              </a:ext>
            </a:extLst>
          </p:cNvPr>
          <p:cNvPicPr>
            <a:picLocks noChangeAspect="1"/>
          </p:cNvPicPr>
          <p:nvPr userDrawn="1">
            <p:custDataLst>
              <p:tags r:id="rId6"/>
            </p:custDataLst>
          </p:nvPr>
        </p:nvPicPr>
        <p:blipFill>
          <a:blip r:embed="rId13"/>
          <a:stretch>
            <a:fillRect/>
          </a:stretch>
        </p:blipFill>
        <p:spPr>
          <a:xfrm>
            <a:off x="7729099" y="630377"/>
            <a:ext cx="3102164" cy="1053028"/>
          </a:xfrm>
          <a:prstGeom prst="rect">
            <a:avLst/>
          </a:prstGeom>
        </p:spPr>
      </p:pic>
      <p:sp>
        <p:nvSpPr>
          <p:cNvPr id="24" name="Date Shadow">
            <a:extLst>
              <a:ext uri="{FF2B5EF4-FFF2-40B4-BE49-F238E27FC236}">
                <a16:creationId xmlns:a16="http://schemas.microsoft.com/office/drawing/2014/main" id="{C56EDC1C-5B01-4E65-95EB-E2F2CD4F99AC}"/>
              </a:ext>
              <a:ext uri="{C183D7F6-B498-43B3-948B-1728B52AA6E4}">
                <adec:decorative xmlns:adec="http://schemas.microsoft.com/office/drawing/2017/decorative" val="1"/>
              </a:ext>
            </a:extLst>
          </p:cNvPr>
          <p:cNvSpPr/>
          <p:nvPr userDrawn="1">
            <p:custDataLst>
              <p:tags r:id="rId7"/>
            </p:custDataLst>
          </p:nvPr>
        </p:nvSpPr>
        <p:spPr>
          <a:xfrm>
            <a:off x="878681" y="5675086"/>
            <a:ext cx="4802188" cy="681264"/>
          </a:xfrm>
          <a:prstGeom prst="trapezoid">
            <a:avLst>
              <a:gd name="adj" fmla="val 99801"/>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430413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Bottom Corner Embellishment">
            <a:extLst>
              <a:ext uri="{FF2B5EF4-FFF2-40B4-BE49-F238E27FC236}">
                <a16:creationId xmlns:a16="http://schemas.microsoft.com/office/drawing/2014/main" id="{68C2AF08-471A-4949-A6A1-F45470086C28}"/>
              </a:ext>
              <a:ext uri="{C183D7F6-B498-43B3-948B-1728B52AA6E4}">
                <adec:decorative xmlns:adec="http://schemas.microsoft.com/office/drawing/2017/decorative" val="1"/>
              </a:ext>
            </a:extLst>
          </p:cNvPr>
          <p:cNvGrpSpPr/>
          <p:nvPr userDrawn="1"/>
        </p:nvGrpSpPr>
        <p:grpSpPr>
          <a:xfrm>
            <a:off x="11405293" y="5979373"/>
            <a:ext cx="1274472" cy="851703"/>
            <a:chOff x="11405293" y="5979373"/>
            <a:chExt cx="1274472" cy="851703"/>
          </a:xfrm>
        </p:grpSpPr>
        <p:sp>
          <p:nvSpPr>
            <p:cNvPr id="9" name="Freeform: Shape 8">
              <a:extLst>
                <a:ext uri="{FF2B5EF4-FFF2-40B4-BE49-F238E27FC236}">
                  <a16:creationId xmlns:a16="http://schemas.microsoft.com/office/drawing/2014/main" id="{62651369-C661-484B-9FE2-66661E4F996A}"/>
                </a:ext>
              </a:extLst>
            </p:cNvPr>
            <p:cNvSpPr/>
            <p:nvPr userDrawn="1"/>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1440254-C3B0-4830-96AF-06C8926280B4}"/>
                </a:ext>
              </a:extLst>
            </p:cNvPr>
            <p:cNvSpPr/>
            <p:nvPr userDrawn="1"/>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3" name="Top Corner Embellishment">
            <a:extLst>
              <a:ext uri="{FF2B5EF4-FFF2-40B4-BE49-F238E27FC236}">
                <a16:creationId xmlns:a16="http://schemas.microsoft.com/office/drawing/2014/main" id="{F394876E-3573-4EC0-BB7C-70E02E14CF96}"/>
              </a:ext>
              <a:ext uri="{C183D7F6-B498-43B3-948B-1728B52AA6E4}">
                <adec:decorative xmlns:adec="http://schemas.microsoft.com/office/drawing/2017/decorative" val="1"/>
              </a:ext>
            </a:extLst>
          </p:cNvPr>
          <p:cNvGrpSpPr/>
          <p:nvPr userDrawn="1"/>
        </p:nvGrpSpPr>
        <p:grpSpPr>
          <a:xfrm>
            <a:off x="-473958" y="98902"/>
            <a:ext cx="1110742" cy="882858"/>
            <a:chOff x="-349094" y="75201"/>
            <a:chExt cx="816665" cy="649115"/>
          </a:xfrm>
        </p:grpSpPr>
        <p:sp>
          <p:nvSpPr>
            <p:cNvPr id="14" name="Freeform: Shape 13">
              <a:extLst>
                <a:ext uri="{FF2B5EF4-FFF2-40B4-BE49-F238E27FC236}">
                  <a16:creationId xmlns:a16="http://schemas.microsoft.com/office/drawing/2014/main" id="{6C822380-D571-4572-8696-087937615352}"/>
                </a:ext>
              </a:extLst>
            </p:cNvPr>
            <p:cNvSpPr/>
            <p:nvPr userDrawn="1"/>
          </p:nvSpPr>
          <p:spPr>
            <a:xfrm rot="2700000">
              <a:off x="-265319" y="-8574"/>
              <a:ext cx="649115" cy="816665"/>
            </a:xfrm>
            <a:custGeom>
              <a:avLst/>
              <a:gdLst>
                <a:gd name="connsiteX0" fmla="*/ 0 w 649115"/>
                <a:gd name="connsiteY0" fmla="*/ 167549 h 816665"/>
                <a:gd name="connsiteX1" fmla="*/ 167549 w 649115"/>
                <a:gd name="connsiteY1" fmla="*/ 0 h 816665"/>
                <a:gd name="connsiteX2" fmla="*/ 649115 w 649115"/>
                <a:gd name="connsiteY2" fmla="*/ 0 h 816665"/>
                <a:gd name="connsiteX3" fmla="*/ 649115 w 649115"/>
                <a:gd name="connsiteY3" fmla="*/ 816665 h 816665"/>
              </a:gdLst>
              <a:ahLst/>
              <a:cxnLst>
                <a:cxn ang="0">
                  <a:pos x="connsiteX0" y="connsiteY0"/>
                </a:cxn>
                <a:cxn ang="0">
                  <a:pos x="connsiteX1" y="connsiteY1"/>
                </a:cxn>
                <a:cxn ang="0">
                  <a:pos x="connsiteX2" y="connsiteY2"/>
                </a:cxn>
                <a:cxn ang="0">
                  <a:pos x="connsiteX3" y="connsiteY3"/>
                </a:cxn>
              </a:cxnLst>
              <a:rect l="l" t="t" r="r" b="b"/>
              <a:pathLst>
                <a:path w="649115" h="816664">
                  <a:moveTo>
                    <a:pt x="0" y="167549"/>
                  </a:moveTo>
                  <a:lnTo>
                    <a:pt x="167549" y="0"/>
                  </a:lnTo>
                  <a:lnTo>
                    <a:pt x="649115" y="0"/>
                  </a:lnTo>
                  <a:lnTo>
                    <a:pt x="649115" y="81666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9BFD818E-234C-4B59-96E4-F4CDAA9252E6}"/>
                </a:ext>
              </a:extLst>
            </p:cNvPr>
            <p:cNvSpPr/>
            <p:nvPr userDrawn="1"/>
          </p:nvSpPr>
          <p:spPr>
            <a:xfrm rot="2700000">
              <a:off x="-261373" y="8838"/>
              <a:ext cx="622175" cy="762786"/>
            </a:xfrm>
            <a:custGeom>
              <a:avLst/>
              <a:gdLst>
                <a:gd name="connsiteX0" fmla="*/ 0 w 622175"/>
                <a:gd name="connsiteY0" fmla="*/ 140611 h 762786"/>
                <a:gd name="connsiteX1" fmla="*/ 140611 w 622175"/>
                <a:gd name="connsiteY1" fmla="*/ 0 h 762786"/>
                <a:gd name="connsiteX2" fmla="*/ 622175 w 622175"/>
                <a:gd name="connsiteY2" fmla="*/ 0 h 762786"/>
                <a:gd name="connsiteX3" fmla="*/ 622175 w 622175"/>
                <a:gd name="connsiteY3" fmla="*/ 762786 h 762786"/>
              </a:gdLst>
              <a:ahLst/>
              <a:cxnLst>
                <a:cxn ang="0">
                  <a:pos x="connsiteX0" y="connsiteY0"/>
                </a:cxn>
                <a:cxn ang="0">
                  <a:pos x="connsiteX1" y="connsiteY1"/>
                </a:cxn>
                <a:cxn ang="0">
                  <a:pos x="connsiteX2" y="connsiteY2"/>
                </a:cxn>
                <a:cxn ang="0">
                  <a:pos x="connsiteX3" y="connsiteY3"/>
                </a:cxn>
              </a:cxnLst>
              <a:rect l="l" t="t" r="r" b="b"/>
              <a:pathLst>
                <a:path w="622175" h="762786">
                  <a:moveTo>
                    <a:pt x="0" y="140611"/>
                  </a:moveTo>
                  <a:lnTo>
                    <a:pt x="140611" y="0"/>
                  </a:lnTo>
                  <a:lnTo>
                    <a:pt x="622175" y="0"/>
                  </a:lnTo>
                  <a:lnTo>
                    <a:pt x="622175" y="7627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0E2A638-2009-43D7-805B-FB7628B42C76}"/>
                </a:ext>
              </a:extLst>
            </p:cNvPr>
            <p:cNvSpPr/>
            <p:nvPr userDrawn="1"/>
          </p:nvSpPr>
          <p:spPr>
            <a:xfrm rot="2700000">
              <a:off x="-250498" y="56849"/>
              <a:ext cx="547907" cy="614248"/>
            </a:xfrm>
            <a:custGeom>
              <a:avLst/>
              <a:gdLst>
                <a:gd name="connsiteX0" fmla="*/ 0 w 547907"/>
                <a:gd name="connsiteY0" fmla="*/ 66341 h 614248"/>
                <a:gd name="connsiteX1" fmla="*/ 66342 w 547907"/>
                <a:gd name="connsiteY1" fmla="*/ 0 h 614248"/>
                <a:gd name="connsiteX2" fmla="*/ 389789 w 547907"/>
                <a:gd name="connsiteY2" fmla="*/ 0 h 614248"/>
                <a:gd name="connsiteX3" fmla="*/ 547907 w 547907"/>
                <a:gd name="connsiteY3" fmla="*/ 158118 h 614248"/>
                <a:gd name="connsiteX4" fmla="*/ 547907 w 547907"/>
                <a:gd name="connsiteY4" fmla="*/ 614248 h 61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07" h="614248">
                  <a:moveTo>
                    <a:pt x="0" y="66341"/>
                  </a:moveTo>
                  <a:lnTo>
                    <a:pt x="66342" y="0"/>
                  </a:lnTo>
                  <a:lnTo>
                    <a:pt x="389789" y="0"/>
                  </a:lnTo>
                  <a:cubicBezTo>
                    <a:pt x="477115" y="0"/>
                    <a:pt x="547907" y="70792"/>
                    <a:pt x="547907" y="158118"/>
                  </a:cubicBezTo>
                  <a:lnTo>
                    <a:pt x="547907" y="6142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11" name="WFGPS Logo">
            <a:extLst>
              <a:ext uri="{FF2B5EF4-FFF2-40B4-BE49-F238E27FC236}">
                <a16:creationId xmlns:a16="http://schemas.microsoft.com/office/drawing/2014/main" id="{F5E408F6-FF03-48E6-9C0B-999897EAEBA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9622551" y="6284572"/>
            <a:ext cx="1389041" cy="471509"/>
          </a:xfrm>
          <a:prstGeom prst="rect">
            <a:avLst/>
          </a:prstGeom>
        </p:spPr>
      </p:pic>
      <p:pic>
        <p:nvPicPr>
          <p:cNvPr id="12" name="ETA Tagline">
            <a:extLst>
              <a:ext uri="{FF2B5EF4-FFF2-40B4-BE49-F238E27FC236}">
                <a16:creationId xmlns:a16="http://schemas.microsoft.com/office/drawing/2014/main" id="{77D38047-2F79-488F-8A42-8961AF100928}"/>
              </a:ext>
              <a:ext uri="{C183D7F6-B498-43B3-948B-1728B52AA6E4}">
                <adec:decorative xmlns:adec="http://schemas.microsoft.com/office/drawing/2017/decorative" val="1"/>
              </a:ext>
            </a:extLst>
          </p:cNvPr>
          <p:cNvPicPr>
            <a:picLocks noChangeAspect="1"/>
          </p:cNvPicPr>
          <p:nvPr userDrawn="1"/>
        </p:nvPicPr>
        <p:blipFill>
          <a:blip r:embed="rId3">
            <a:alphaModFix amt="70000"/>
            <a:extLst>
              <a:ext uri="{BEBA8EAE-BF5A-486C-A8C5-ECC9F3942E4B}">
                <a14:imgProps xmlns:a14="http://schemas.microsoft.com/office/drawing/2010/main">
                  <a14:imgLayer r:embed="rId4">
                    <a14:imgEffect>
                      <a14:brightnessContrast bright="50000"/>
                    </a14:imgEffect>
                  </a14:imgLayer>
                </a14:imgProps>
              </a:ext>
              <a:ext uri="{28A0092B-C50C-407E-A947-70E740481C1C}">
                <a14:useLocalDpi xmlns:a14="http://schemas.microsoft.com/office/drawing/2010/main" val="0"/>
              </a:ext>
            </a:extLst>
          </a:blip>
          <a:stretch>
            <a:fillRect/>
          </a:stretch>
        </p:blipFill>
        <p:spPr>
          <a:xfrm>
            <a:off x="289187" y="6399892"/>
            <a:ext cx="2266231" cy="274320"/>
          </a:xfrm>
          <a:prstGeom prst="rect">
            <a:avLst/>
          </a:prstGeom>
        </p:spPr>
      </p:pic>
      <p:sp>
        <p:nvSpPr>
          <p:cNvPr id="7" name="Slide Number">
            <a:extLst>
              <a:ext uri="{FF2B5EF4-FFF2-40B4-BE49-F238E27FC236}">
                <a16:creationId xmlns:a16="http://schemas.microsoft.com/office/drawing/2014/main" id="{B055653F-EAF2-4CBA-949A-2120180C1413}"/>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2" name="Title">
            <a:extLst>
              <a:ext uri="{FF2B5EF4-FFF2-40B4-BE49-F238E27FC236}">
                <a16:creationId xmlns:a16="http://schemas.microsoft.com/office/drawing/2014/main" id="{3CBBA5EA-DF9F-4637-9E25-488F955B71EE}"/>
              </a:ext>
            </a:extLst>
          </p:cNvPr>
          <p:cNvSpPr>
            <a:spLocks noGrp="1"/>
          </p:cNvSpPr>
          <p:nvPr>
            <p:ph type="title"/>
          </p:nvPr>
        </p:nvSpPr>
        <p:spPr>
          <a:xfrm>
            <a:off x="839788" y="457200"/>
            <a:ext cx="3932237" cy="2377440"/>
          </a:xfrm>
        </p:spPr>
        <p:txBody>
          <a:bodyPr anchor="b">
            <a:normAutofit/>
          </a:bodyPr>
          <a:lstStyle>
            <a:lvl1pPr>
              <a:defRPr sz="3600"/>
            </a:lvl1pPr>
          </a:lstStyle>
          <a:p>
            <a:r>
              <a:rPr lang="en-US"/>
              <a:t>Click to edit Master title style</a:t>
            </a:r>
          </a:p>
        </p:txBody>
      </p:sp>
      <p:sp>
        <p:nvSpPr>
          <p:cNvPr id="4" name="Subtitle Caption">
            <a:extLst>
              <a:ext uri="{FF2B5EF4-FFF2-40B4-BE49-F238E27FC236}">
                <a16:creationId xmlns:a16="http://schemas.microsoft.com/office/drawing/2014/main" id="{ACE185BF-D479-4469-B290-584318A7463F}"/>
              </a:ext>
            </a:extLst>
          </p:cNvPr>
          <p:cNvSpPr>
            <a:spLocks noGrp="1"/>
          </p:cNvSpPr>
          <p:nvPr>
            <p:ph type="body" sz="half" idx="2" hasCustomPrompt="1"/>
          </p:nvPr>
        </p:nvSpPr>
        <p:spPr>
          <a:xfrm>
            <a:off x="839788" y="3300730"/>
            <a:ext cx="3932237" cy="2560320"/>
          </a:xfrm>
          <a:solidFill>
            <a:srgbClr val="F3F4F4"/>
          </a:solidFill>
          <a:ln>
            <a:solidFill>
              <a:schemeClr val="accent4"/>
            </a:solidFill>
          </a:ln>
        </p:spPr>
        <p:txBody>
          <a:bodyPr lIns="182880" tIns="182880" rIns="182880" bIns="182880" anchor="ctr">
            <a:noAutofit/>
          </a:bodyPr>
          <a:lstStyle>
            <a:lvl1pPr marL="0" indent="0" algn="ctr">
              <a:buNone/>
              <a:defRPr sz="2000" i="1">
                <a:solidFill>
                  <a:schemeClr val="accent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add caption / subtitle</a:t>
            </a:r>
          </a:p>
        </p:txBody>
      </p:sp>
      <p:sp>
        <p:nvSpPr>
          <p:cNvPr id="3" name="Picture Placeholder">
            <a:extLst>
              <a:ext uri="{FF2B5EF4-FFF2-40B4-BE49-F238E27FC236}">
                <a16:creationId xmlns:a16="http://schemas.microsoft.com/office/drawing/2014/main" id="{DABA74C2-14DB-422A-8954-B53A9CACED51}"/>
              </a:ext>
            </a:extLst>
          </p:cNvPr>
          <p:cNvSpPr>
            <a:spLocks noGrp="1"/>
          </p:cNvSpPr>
          <p:nvPr>
            <p:ph type="pic" idx="1" hasCustomPrompt="1"/>
          </p:nvPr>
        </p:nvSpPr>
        <p:spPr>
          <a:xfrm>
            <a:off x="5183188" y="457201"/>
            <a:ext cx="6172200" cy="5403850"/>
          </a:xfrm>
        </p:spPr>
        <p:txBody>
          <a:bodyPr anchor="ctr">
            <a:normAutofit/>
          </a:bodyPr>
          <a:lstStyle>
            <a:lvl1pPr marL="0" marR="0" indent="0" algn="ctr" defTabSz="914400" rtl="0" eaLnBrk="1" fontAlgn="auto" latinLnBrk="0" hangingPunct="1">
              <a:lnSpc>
                <a:spcPct val="95000"/>
              </a:lnSpc>
              <a:spcBef>
                <a:spcPts val="1800"/>
              </a:spcBef>
              <a:spcAft>
                <a:spcPct val="0"/>
              </a:spcAft>
              <a:buClr>
                <a:schemeClr val="accent2"/>
              </a:buClr>
              <a:buSzTx/>
              <a:buFont typeface="Wingdings 3" panose="05040102010807070707" pitchFamily="18" charset="2"/>
              <a:buNone/>
              <a:defRPr sz="2000" i="1">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95000"/>
              </a:lnSpc>
              <a:spcBef>
                <a:spcPts val="1800"/>
              </a:spcBef>
              <a:spcAft>
                <a:spcPct val="0"/>
              </a:spcAft>
              <a:buClr>
                <a:schemeClr val="accent2"/>
              </a:buClr>
              <a:buSzTx/>
              <a:buFont typeface="Wingdings 3" panose="05040102010807070707" pitchFamily="18" charset="2"/>
              <a:buNone/>
              <a:defRPr/>
            </a:pPr>
            <a:r>
              <a:rPr lang="en-US"/>
              <a:t>Click icon to add picture, or drag and drop from your files.</a:t>
            </a:r>
          </a:p>
        </p:txBody>
      </p:sp>
      <p:sp>
        <p:nvSpPr>
          <p:cNvPr id="6" name="Footer Placeholder">
            <a:extLst>
              <a:ext uri="{FF2B5EF4-FFF2-40B4-BE49-F238E27FC236}">
                <a16:creationId xmlns:a16="http://schemas.microsoft.com/office/drawing/2014/main" id="{9B6039DB-1CBA-4C01-87BE-4FAC63D5E19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1111683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bjectives">
    <p:spTree>
      <p:nvGrpSpPr>
        <p:cNvPr id="1" name=""/>
        <p:cNvGrpSpPr/>
        <p:nvPr/>
      </p:nvGrpSpPr>
      <p:grpSpPr>
        <a:xfrm>
          <a:off x="0" y="0"/>
          <a:ext cx="0" cy="0"/>
          <a:chOff x="0" y="0"/>
          <a:chExt cx="0" cy="0"/>
        </a:xfrm>
      </p:grpSpPr>
      <p:pic>
        <p:nvPicPr>
          <p:cNvPr id="7" name="Target Icon">
            <a:extLst>
              <a:ext uri="{FF2B5EF4-FFF2-40B4-BE49-F238E27FC236}">
                <a16:creationId xmlns:a16="http://schemas.microsoft.com/office/drawing/2014/main" id="{CE7F2329-9AB5-4502-9A32-DC50A392F5E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237959"/>
            <a:ext cx="457200" cy="457200"/>
          </a:xfrm>
          <a:prstGeom prst="rect">
            <a:avLst/>
          </a:prstGeom>
        </p:spPr>
      </p:pic>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4" name="Title">
            <a:extLst>
              <a:ext uri="{FF2B5EF4-FFF2-40B4-BE49-F238E27FC236}">
                <a16:creationId xmlns:a16="http://schemas.microsoft.com/office/drawing/2014/main" id="{CF31141F-3166-4574-964B-985B9D39E826}"/>
              </a:ext>
            </a:extLst>
          </p:cNvPr>
          <p:cNvSpPr>
            <a:spLocks noGrp="1"/>
          </p:cNvSpPr>
          <p:nvPr>
            <p:ph type="title" hasCustomPrompt="1"/>
          </p:nvPr>
        </p:nvSpPr>
        <p:spPr/>
        <p:txBody>
          <a:bodyPr>
            <a:normAutofit/>
          </a:bodyPr>
          <a:lstStyle>
            <a:lvl1pPr>
              <a:defRPr sz="3600"/>
            </a:lvl1pPr>
          </a:lstStyle>
          <a:p>
            <a:r>
              <a:rPr lang="en-US"/>
              <a:t>Enter Title for Objectives Slide</a:t>
            </a:r>
          </a:p>
        </p:txBody>
      </p:sp>
      <p:sp>
        <p:nvSpPr>
          <p:cNvPr id="3" name="Content Placeholder">
            <a:extLst>
              <a:ext uri="{FF2B5EF4-FFF2-40B4-BE49-F238E27FC236}">
                <a16:creationId xmlns:a16="http://schemas.microsoft.com/office/drawing/2014/main" id="{17AAC5FF-8264-4C60-8AAC-1B83EE24201B}"/>
              </a:ext>
            </a:extLst>
          </p:cNvPr>
          <p:cNvSpPr>
            <a:spLocks noGrp="1"/>
          </p:cNvSpPr>
          <p:nvPr>
            <p:ph idx="1"/>
          </p:nvPr>
        </p:nvSpPr>
        <p:spPr/>
        <p:txBody>
          <a:bodyPr anchor="ctr"/>
          <a:lstStyle>
            <a:lvl1pPr marL="365760" indent="-365760">
              <a:buFont typeface="Wingdings 2" panose="05020102010507070707" pitchFamily="18" charset="2"/>
              <a:buChar char=""/>
              <a:defRPr/>
            </a:lvl1pPr>
            <a:lvl2pPr marL="822960">
              <a:defRPr/>
            </a:lvl2pPr>
            <a:lvl3pPr marL="1280160">
              <a:defRPr/>
            </a:lvl3pPr>
            <a:lvl4pPr marL="1737360">
              <a:defRPr/>
            </a:lvl4pPr>
            <a:lvl5pPr marL="21945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a:extLst>
              <a:ext uri="{FF2B5EF4-FFF2-40B4-BE49-F238E27FC236}">
                <a16:creationId xmlns:a16="http://schemas.microsoft.com/office/drawing/2014/main" id="{3E5B53C0-0C47-43AC-BBAB-8355450A49E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6805191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gal Language">
    <p:spTree>
      <p:nvGrpSpPr>
        <p:cNvPr id="1" name=""/>
        <p:cNvGrpSpPr/>
        <p:nvPr/>
      </p:nvGrpSpPr>
      <p:grpSpPr>
        <a:xfrm>
          <a:off x="0" y="0"/>
          <a:ext cx="0" cy="0"/>
          <a:chOff x="0" y="0"/>
          <a:chExt cx="0" cy="0"/>
        </a:xfrm>
      </p:grpSpPr>
      <p:pic>
        <p:nvPicPr>
          <p:cNvPr id="7" name="Gavel Icon">
            <a:extLst>
              <a:ext uri="{FF2B5EF4-FFF2-40B4-BE49-F238E27FC236}">
                <a16:creationId xmlns:a16="http://schemas.microsoft.com/office/drawing/2014/main" id="{CE7F2329-9AB5-4502-9A32-DC50A392F5E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237959"/>
            <a:ext cx="457200" cy="457200"/>
          </a:xfrm>
          <a:prstGeom prst="rect">
            <a:avLst/>
          </a:prstGeom>
        </p:spPr>
      </p:pic>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4" name="Title">
            <a:extLst>
              <a:ext uri="{FF2B5EF4-FFF2-40B4-BE49-F238E27FC236}">
                <a16:creationId xmlns:a16="http://schemas.microsoft.com/office/drawing/2014/main" id="{CF31141F-3166-4574-964B-985B9D39E826}"/>
              </a:ext>
            </a:extLst>
          </p:cNvPr>
          <p:cNvSpPr>
            <a:spLocks noGrp="1"/>
          </p:cNvSpPr>
          <p:nvPr>
            <p:ph type="title" hasCustomPrompt="1"/>
          </p:nvPr>
        </p:nvSpPr>
        <p:spPr>
          <a:xfrm>
            <a:off x="805866" y="46208"/>
            <a:ext cx="11081334" cy="786384"/>
          </a:xfrm>
        </p:spPr>
        <p:txBody>
          <a:bodyPr/>
          <a:lstStyle>
            <a:lvl1pPr>
              <a:defRPr/>
            </a:lvl1pPr>
          </a:lstStyle>
          <a:p>
            <a:r>
              <a:rPr lang="en-US"/>
              <a:t>Section name / Title / Reference Info</a:t>
            </a:r>
          </a:p>
        </p:txBody>
      </p:sp>
      <p:sp>
        <p:nvSpPr>
          <p:cNvPr id="11" name="Subtitle Placeholder">
            <a:extLst>
              <a:ext uri="{FF2B5EF4-FFF2-40B4-BE49-F238E27FC236}">
                <a16:creationId xmlns:a16="http://schemas.microsoft.com/office/drawing/2014/main" id="{A61A414C-2D35-452C-843D-37948489DBBF}"/>
              </a:ext>
            </a:extLst>
          </p:cNvPr>
          <p:cNvSpPr>
            <a:spLocks noGrp="1"/>
          </p:cNvSpPr>
          <p:nvPr>
            <p:ph type="body" sz="quarter" idx="14" hasCustomPrompt="1"/>
          </p:nvPr>
        </p:nvSpPr>
        <p:spPr>
          <a:xfrm>
            <a:off x="805866" y="983171"/>
            <a:ext cx="11080750" cy="533657"/>
          </a:xfrm>
        </p:spPr>
        <p:txBody>
          <a:bodyPr anchor="ctr">
            <a:noAutofit/>
          </a:bodyPr>
          <a:lstStyle>
            <a:lvl1pPr marL="0" indent="0">
              <a:buNone/>
              <a:defRPr sz="2000" i="1">
                <a:solidFill>
                  <a:schemeClr val="accent3">
                    <a:lumMod val="75000"/>
                    <a:lumOff val="25000"/>
                  </a:schemeClr>
                </a:solidFill>
                <a:latin typeface="+mn-lt"/>
                <a:cs typeface="Times New Roman" panose="02020603050405020304" pitchFamily="18" charset="0"/>
              </a:defRPr>
            </a:lvl1pPr>
          </a:lstStyle>
          <a:p>
            <a:pPr lvl="0"/>
            <a:r>
              <a:rPr lang="en-US"/>
              <a:t>Additional info if applicable, otherwise, delete this block.</a:t>
            </a:r>
          </a:p>
        </p:txBody>
      </p:sp>
      <p:sp>
        <p:nvSpPr>
          <p:cNvPr id="8" name="Legal Language">
            <a:extLst>
              <a:ext uri="{FF2B5EF4-FFF2-40B4-BE49-F238E27FC236}">
                <a16:creationId xmlns:a16="http://schemas.microsoft.com/office/drawing/2014/main" id="{8AE1AC09-B139-44BF-A4A9-AF0951E5026E}"/>
              </a:ext>
            </a:extLst>
          </p:cNvPr>
          <p:cNvSpPr>
            <a:spLocks noGrp="1"/>
          </p:cNvSpPr>
          <p:nvPr>
            <p:ph type="body" sz="quarter" idx="13" hasCustomPrompt="1"/>
          </p:nvPr>
        </p:nvSpPr>
        <p:spPr>
          <a:xfrm>
            <a:off x="805866" y="1667407"/>
            <a:ext cx="11080750" cy="3291869"/>
          </a:xfrm>
        </p:spPr>
        <p:txBody>
          <a:bodyPr anchor="ctr"/>
          <a:lstStyle>
            <a:lvl1pPr marL="0" indent="0">
              <a:lnSpc>
                <a:spcPct val="100000"/>
              </a:lnSpc>
              <a:spcBef>
                <a:spcPts val="600"/>
              </a:spcBef>
              <a:spcAft>
                <a:spcPts val="600"/>
              </a:spcAft>
              <a:buNone/>
              <a:defRPr>
                <a:latin typeface="Times New Roman" panose="02020603050405020304" pitchFamily="18" charset="0"/>
                <a:cs typeface="Times New Roman" panose="02020603050405020304" pitchFamily="18" charset="0"/>
              </a:defRPr>
            </a:lvl1pPr>
          </a:lstStyle>
          <a:p>
            <a:pPr lvl="0"/>
            <a:r>
              <a:rPr lang="en-US"/>
              <a:t>This slide format is to draw attention to precise legal language.  Place legal language here.</a:t>
            </a:r>
          </a:p>
        </p:txBody>
      </p:sp>
      <p:sp>
        <p:nvSpPr>
          <p:cNvPr id="12" name="Bottom Callout">
            <a:extLst>
              <a:ext uri="{FF2B5EF4-FFF2-40B4-BE49-F238E27FC236}">
                <a16:creationId xmlns:a16="http://schemas.microsoft.com/office/drawing/2014/main" id="{754DB676-0691-483D-9B70-22D586974A24}"/>
              </a:ext>
            </a:extLst>
          </p:cNvPr>
          <p:cNvSpPr>
            <a:spLocks noGrp="1"/>
          </p:cNvSpPr>
          <p:nvPr>
            <p:ph type="body" idx="1" hasCustomPrompt="1"/>
          </p:nvPr>
        </p:nvSpPr>
        <p:spPr>
          <a:xfrm>
            <a:off x="805866" y="5106992"/>
            <a:ext cx="8983593" cy="1046382"/>
          </a:xfrm>
          <a:solidFill>
            <a:srgbClr val="F3F4F4"/>
          </a:solidFill>
          <a:ln>
            <a:solidFill>
              <a:schemeClr val="accent4"/>
            </a:solidFill>
          </a:ln>
        </p:spPr>
        <p:txBody>
          <a:bodyPr lIns="182880" rIns="182880" anchor="ctr">
            <a:normAutofit/>
          </a:bodyPr>
          <a:lstStyle>
            <a:lvl1pPr marL="0" indent="0" algn="l">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If needed, include a callout note about the language here.  Otherwise, delete this block.</a:t>
            </a:r>
          </a:p>
        </p:txBody>
      </p:sp>
      <p:sp>
        <p:nvSpPr>
          <p:cNvPr id="5" name="Footer Placeholder">
            <a:extLst>
              <a:ext uri="{FF2B5EF4-FFF2-40B4-BE49-F238E27FC236}">
                <a16:creationId xmlns:a16="http://schemas.microsoft.com/office/drawing/2014/main" id="{3E5B53C0-0C47-43AC-BBAB-8355450A49E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591883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ries Set">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7" name="Series Number Placeholder">
            <a:extLst>
              <a:ext uri="{FF2B5EF4-FFF2-40B4-BE49-F238E27FC236}">
                <a16:creationId xmlns:a16="http://schemas.microsoft.com/office/drawing/2014/main" id="{16070457-0FCD-4498-B260-1DF64FEA1895}"/>
              </a:ext>
            </a:extLst>
          </p:cNvPr>
          <p:cNvSpPr>
            <a:spLocks noGrp="1"/>
          </p:cNvSpPr>
          <p:nvPr>
            <p:ph type="body" sz="quarter" idx="13" hasCustomPrompt="1"/>
          </p:nvPr>
        </p:nvSpPr>
        <p:spPr>
          <a:xfrm>
            <a:off x="0" y="118459"/>
            <a:ext cx="505609" cy="702758"/>
          </a:xfrm>
        </p:spPr>
        <p:txBody>
          <a:bodyPr anchor="ctr"/>
          <a:lstStyle>
            <a:lvl1pPr marL="0" indent="0" algn="r">
              <a:buNone/>
              <a:defRPr>
                <a:solidFill>
                  <a:schemeClr val="bg1"/>
                </a:solidFill>
              </a:defRPr>
            </a:lvl1pPr>
          </a:lstStyle>
          <a:p>
            <a:pPr lvl="0"/>
            <a:r>
              <a:rPr lang="en-US"/>
              <a:t>#</a:t>
            </a:r>
          </a:p>
        </p:txBody>
      </p:sp>
      <p:sp>
        <p:nvSpPr>
          <p:cNvPr id="4" name="Title">
            <a:extLst>
              <a:ext uri="{FF2B5EF4-FFF2-40B4-BE49-F238E27FC236}">
                <a16:creationId xmlns:a16="http://schemas.microsoft.com/office/drawing/2014/main" id="{CF31141F-3166-4574-964B-985B9D39E826}"/>
              </a:ext>
            </a:extLst>
          </p:cNvPr>
          <p:cNvSpPr>
            <a:spLocks noGrp="1"/>
          </p:cNvSpPr>
          <p:nvPr>
            <p:ph type="title" hasCustomPrompt="1"/>
          </p:nvPr>
        </p:nvSpPr>
        <p:spPr/>
        <p:txBody>
          <a:bodyPr/>
          <a:lstStyle>
            <a:lvl1pPr>
              <a:defRPr/>
            </a:lvl1pPr>
          </a:lstStyle>
          <a:p>
            <a:r>
              <a:rPr lang="en-US"/>
              <a:t>Enter title for series slide, and insert number to the left.</a:t>
            </a:r>
          </a:p>
        </p:txBody>
      </p:sp>
      <p:sp>
        <p:nvSpPr>
          <p:cNvPr id="3" name="Content Placeholder">
            <a:extLst>
              <a:ext uri="{FF2B5EF4-FFF2-40B4-BE49-F238E27FC236}">
                <a16:creationId xmlns:a16="http://schemas.microsoft.com/office/drawing/2014/main" id="{17AAC5FF-8264-4C60-8AAC-1B83EE2420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a:extLst>
              <a:ext uri="{FF2B5EF4-FFF2-40B4-BE49-F238E27FC236}">
                <a16:creationId xmlns:a16="http://schemas.microsoft.com/office/drawing/2014/main" id="{3E5B53C0-0C47-43AC-BBAB-8355450A49E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2679111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12" name="Left Quote Mark">
            <a:extLst>
              <a:ext uri="{FF2B5EF4-FFF2-40B4-BE49-F238E27FC236}">
                <a16:creationId xmlns:a16="http://schemas.microsoft.com/office/drawing/2014/main" id="{5D47C9C7-C3BD-40CF-B27A-069A49E88B35}"/>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158" y="0"/>
            <a:ext cx="914400" cy="914400"/>
          </a:xfrm>
          <a:prstGeom prst="rect">
            <a:avLst/>
          </a:prstGeom>
        </p:spPr>
      </p:pic>
      <p:pic>
        <p:nvPicPr>
          <p:cNvPr id="14" name="Right Quote Mark">
            <a:extLst>
              <a:ext uri="{FF2B5EF4-FFF2-40B4-BE49-F238E27FC236}">
                <a16:creationId xmlns:a16="http://schemas.microsoft.com/office/drawing/2014/main" id="{B80C15CF-8A47-4F88-918A-4CF8B22EBAD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13443" y="4044115"/>
            <a:ext cx="914400" cy="914400"/>
          </a:xfrm>
          <a:prstGeom prst="rect">
            <a:avLst/>
          </a:prstGeom>
        </p:spPr>
      </p:pic>
      <p:grpSp>
        <p:nvGrpSpPr>
          <p:cNvPr id="5" name="Bottom Corner Embellishment">
            <a:extLst>
              <a:ext uri="{FF2B5EF4-FFF2-40B4-BE49-F238E27FC236}">
                <a16:creationId xmlns:a16="http://schemas.microsoft.com/office/drawing/2014/main" id="{F32826CD-6407-4BDD-985F-43E59E5627AA}"/>
              </a:ext>
              <a:ext uri="{C183D7F6-B498-43B3-948B-1728B52AA6E4}">
                <adec:decorative xmlns:adec="http://schemas.microsoft.com/office/drawing/2017/decorative" val="1"/>
              </a:ext>
            </a:extLst>
          </p:cNvPr>
          <p:cNvGrpSpPr/>
          <p:nvPr userDrawn="1"/>
        </p:nvGrpSpPr>
        <p:grpSpPr>
          <a:xfrm>
            <a:off x="11405293" y="5979373"/>
            <a:ext cx="1274472" cy="851703"/>
            <a:chOff x="11405293" y="5979373"/>
            <a:chExt cx="1274472" cy="851703"/>
          </a:xfrm>
        </p:grpSpPr>
        <p:sp>
          <p:nvSpPr>
            <p:cNvPr id="6" name="Freeform: Shape 5">
              <a:extLst>
                <a:ext uri="{FF2B5EF4-FFF2-40B4-BE49-F238E27FC236}">
                  <a16:creationId xmlns:a16="http://schemas.microsoft.com/office/drawing/2014/main" id="{149E6F88-C57C-490C-96FC-610856CACBC7}"/>
                </a:ext>
              </a:extLst>
            </p:cNvPr>
            <p:cNvSpPr/>
            <p:nvPr userDrawn="1"/>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6">
              <a:extLst>
                <a:ext uri="{FF2B5EF4-FFF2-40B4-BE49-F238E27FC236}">
                  <a16:creationId xmlns:a16="http://schemas.microsoft.com/office/drawing/2014/main" id="{E9277C0B-D04A-43FD-A009-7C0C3C15DB3C}"/>
                </a:ext>
              </a:extLst>
            </p:cNvPr>
            <p:cNvSpPr/>
            <p:nvPr userDrawn="1"/>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8" name="WFGPS Logo">
            <a:extLst>
              <a:ext uri="{FF2B5EF4-FFF2-40B4-BE49-F238E27FC236}">
                <a16:creationId xmlns:a16="http://schemas.microsoft.com/office/drawing/2014/main" id="{2FC579C9-22DD-4323-A669-4344CCA71A7B}"/>
              </a:ext>
              <a:ext uri="{C183D7F6-B498-43B3-948B-1728B52AA6E4}">
                <adec:decorative xmlns:adec="http://schemas.microsoft.com/office/drawing/2017/decorative" val="1"/>
              </a:ext>
            </a:extLst>
          </p:cNvPr>
          <p:cNvPicPr>
            <a:picLocks noChangeAspect="1"/>
          </p:cNvPicPr>
          <p:nvPr userDrawn="1"/>
        </p:nvPicPr>
        <p:blipFill>
          <a:blip r:embed="rId6"/>
          <a:stretch>
            <a:fillRect/>
          </a:stretch>
        </p:blipFill>
        <p:spPr>
          <a:xfrm>
            <a:off x="9622551" y="6284572"/>
            <a:ext cx="1389041" cy="471509"/>
          </a:xfrm>
          <a:prstGeom prst="rect">
            <a:avLst/>
          </a:prstGeom>
        </p:spPr>
      </p:pic>
      <p:pic>
        <p:nvPicPr>
          <p:cNvPr id="9" name="ETA Tagline">
            <a:extLst>
              <a:ext uri="{FF2B5EF4-FFF2-40B4-BE49-F238E27FC236}">
                <a16:creationId xmlns:a16="http://schemas.microsoft.com/office/drawing/2014/main" id="{F8CB0E61-E338-4A3F-B0C3-6FE8C56718FA}"/>
              </a:ext>
              <a:ext uri="{C183D7F6-B498-43B3-948B-1728B52AA6E4}">
                <adec:decorative xmlns:adec="http://schemas.microsoft.com/office/drawing/2017/decorative" val="1"/>
              </a:ext>
            </a:extLst>
          </p:cNvPr>
          <p:cNvPicPr>
            <a:picLocks noChangeAspect="1"/>
          </p:cNvPicPr>
          <p:nvPr userDrawn="1"/>
        </p:nvPicPr>
        <p:blipFill>
          <a:blip r:embed="rId7">
            <a:alphaModFix amt="70000"/>
            <a:extLst>
              <a:ext uri="{BEBA8EAE-BF5A-486C-A8C5-ECC9F3942E4B}">
                <a14:imgProps xmlns:a14="http://schemas.microsoft.com/office/drawing/2010/main">
                  <a14:imgLayer r:embed="rId8">
                    <a14:imgEffect>
                      <a14:brightnessContrast bright="50000"/>
                    </a14:imgEffect>
                  </a14:imgLayer>
                </a14:imgProps>
              </a:ext>
              <a:ext uri="{28A0092B-C50C-407E-A947-70E740481C1C}">
                <a14:useLocalDpi xmlns:a14="http://schemas.microsoft.com/office/drawing/2010/main" val="0"/>
              </a:ext>
            </a:extLst>
          </a:blip>
          <a:stretch>
            <a:fillRect/>
          </a:stretch>
        </p:blipFill>
        <p:spPr>
          <a:xfrm>
            <a:off x="289187" y="6399892"/>
            <a:ext cx="2266231" cy="274320"/>
          </a:xfrm>
          <a:prstGeom prst="rect">
            <a:avLst/>
          </a:prstGeom>
        </p:spPr>
      </p:pic>
      <p:sp>
        <p:nvSpPr>
          <p:cNvPr id="4" name="Slide Number">
            <a:extLst>
              <a:ext uri="{FF2B5EF4-FFF2-40B4-BE49-F238E27FC236}">
                <a16:creationId xmlns:a16="http://schemas.microsoft.com/office/drawing/2014/main" id="{4B2BBB3F-DFCB-4306-A3B4-E1931B461831}"/>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10" name="Quote">
            <a:extLst>
              <a:ext uri="{FF2B5EF4-FFF2-40B4-BE49-F238E27FC236}">
                <a16:creationId xmlns:a16="http://schemas.microsoft.com/office/drawing/2014/main" id="{F046EAE4-D05C-4D87-919D-EC13480421E8}"/>
              </a:ext>
            </a:extLst>
          </p:cNvPr>
          <p:cNvSpPr>
            <a:spLocks noGrp="1"/>
          </p:cNvSpPr>
          <p:nvPr>
            <p:ph idx="1" hasCustomPrompt="1"/>
          </p:nvPr>
        </p:nvSpPr>
        <p:spPr>
          <a:xfrm>
            <a:off x="1172584" y="235671"/>
            <a:ext cx="9846832" cy="4519209"/>
          </a:xfrm>
          <a:prstGeom prst="rect">
            <a:avLst/>
          </a:prstGeom>
        </p:spPr>
        <p:txBody>
          <a:bodyPr vert="horz" lIns="91440" tIns="45720" rIns="91440" bIns="45720" rtlCol="0" anchor="ctr">
            <a:normAutofit/>
          </a:bodyPr>
          <a:lstStyle>
            <a:lvl1pPr marL="0" indent="0">
              <a:buNone/>
              <a:defRPr sz="3200" i="1">
                <a:solidFill>
                  <a:schemeClr val="accent1"/>
                </a:solidFill>
              </a:defRPr>
            </a:lvl1pPr>
          </a:lstStyle>
          <a:p>
            <a:pPr lvl="0"/>
            <a:r>
              <a:rPr lang="en-US"/>
              <a:t>Type quote here</a:t>
            </a:r>
          </a:p>
        </p:txBody>
      </p:sp>
      <p:sp>
        <p:nvSpPr>
          <p:cNvPr id="11" name="Attribution">
            <a:extLst>
              <a:ext uri="{FF2B5EF4-FFF2-40B4-BE49-F238E27FC236}">
                <a16:creationId xmlns:a16="http://schemas.microsoft.com/office/drawing/2014/main" id="{50375305-F449-4711-B275-BE2947E160BC}"/>
              </a:ext>
            </a:extLst>
          </p:cNvPr>
          <p:cNvSpPr>
            <a:spLocks noGrp="1"/>
          </p:cNvSpPr>
          <p:nvPr>
            <p:ph idx="13" hasCustomPrompt="1"/>
          </p:nvPr>
        </p:nvSpPr>
        <p:spPr>
          <a:xfrm>
            <a:off x="1172584" y="4905487"/>
            <a:ext cx="9846832" cy="1101015"/>
          </a:xfrm>
          <a:prstGeom prst="rect">
            <a:avLst/>
          </a:prstGeom>
          <a:solidFill>
            <a:srgbClr val="F3F4F4"/>
          </a:solidFill>
          <a:ln>
            <a:solidFill>
              <a:schemeClr val="accent4"/>
            </a:solidFill>
          </a:ln>
        </p:spPr>
        <p:txBody>
          <a:bodyPr vert="horz" lIns="91440" tIns="45720" rIns="91440" bIns="45720" rtlCol="0" anchor="ctr">
            <a:normAutofit/>
          </a:bodyPr>
          <a:lstStyle>
            <a:lvl1pPr marL="640080" indent="-640080" algn="r">
              <a:buClr>
                <a:schemeClr val="accent1"/>
              </a:buClr>
              <a:buFont typeface="Webdings" panose="05030102010509060703" pitchFamily="18" charset="2"/>
              <a:buChar char=""/>
              <a:defRPr sz="3200" b="1">
                <a:solidFill>
                  <a:schemeClr val="accent2"/>
                </a:solidFill>
              </a:defRPr>
            </a:lvl1pPr>
            <a:lvl2pPr marL="457200" indent="0" algn="r">
              <a:buNone/>
              <a:defRPr i="1"/>
            </a:lvl2pPr>
            <a:lvl3pPr algn="r">
              <a:defRPr/>
            </a:lvl3pPr>
            <a:lvl4pPr algn="r">
              <a:defRPr/>
            </a:lvl4pPr>
            <a:lvl5pPr algn="r">
              <a:defRPr/>
            </a:lvl5pPr>
          </a:lstStyle>
          <a:p>
            <a:pPr lvl="0"/>
            <a:r>
              <a:rPr lang="en-US"/>
              <a:t>FirstName LastName</a:t>
            </a:r>
          </a:p>
          <a:p>
            <a:pPr lvl="1"/>
            <a:r>
              <a:rPr lang="en-US"/>
              <a:t>Additional info if applicable, delete line otherwise</a:t>
            </a:r>
          </a:p>
        </p:txBody>
      </p:sp>
      <p:sp>
        <p:nvSpPr>
          <p:cNvPr id="3" name="Footer Placeholder">
            <a:extLst>
              <a:ext uri="{FF2B5EF4-FFF2-40B4-BE49-F238E27FC236}">
                <a16:creationId xmlns:a16="http://schemas.microsoft.com/office/drawing/2014/main" id="{21E0F167-436E-4AAC-B149-D0B0439F48F2}"/>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8035376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Resources">
    <p:spTree>
      <p:nvGrpSpPr>
        <p:cNvPr id="1" name=""/>
        <p:cNvGrpSpPr/>
        <p:nvPr/>
      </p:nvGrpSpPr>
      <p:grpSpPr>
        <a:xfrm>
          <a:off x="0" y="0"/>
          <a:ext cx="0" cy="0"/>
          <a:chOff x="0" y="0"/>
          <a:chExt cx="0" cy="0"/>
        </a:xfrm>
      </p:grpSpPr>
      <p:pic>
        <p:nvPicPr>
          <p:cNvPr id="8" name="Web Laptop Icon">
            <a:extLst>
              <a:ext uri="{FF2B5EF4-FFF2-40B4-BE49-F238E27FC236}">
                <a16:creationId xmlns:a16="http://schemas.microsoft.com/office/drawing/2014/main" id="{33D34E40-E41B-49F0-BBE4-61974CC8864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96" y="235414"/>
            <a:ext cx="409908" cy="409908"/>
          </a:xfrm>
          <a:prstGeom prst="rect">
            <a:avLst/>
          </a:prstGeom>
        </p:spPr>
      </p:pic>
      <p:sp>
        <p:nvSpPr>
          <p:cNvPr id="7" name="Slide Number">
            <a:extLst>
              <a:ext uri="{FF2B5EF4-FFF2-40B4-BE49-F238E27FC236}">
                <a16:creationId xmlns:a16="http://schemas.microsoft.com/office/drawing/2014/main" id="{07E76459-9783-4638-A403-290188AF83C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2" name="Title">
            <a:extLst>
              <a:ext uri="{FF2B5EF4-FFF2-40B4-BE49-F238E27FC236}">
                <a16:creationId xmlns:a16="http://schemas.microsoft.com/office/drawing/2014/main" id="{BCC9EA8F-2DFF-4F02-95B9-44E5CC5ED0EF}"/>
              </a:ext>
            </a:extLst>
          </p:cNvPr>
          <p:cNvSpPr>
            <a:spLocks noGrp="1"/>
          </p:cNvSpPr>
          <p:nvPr>
            <p:ph type="title" hasCustomPrompt="1"/>
          </p:nvPr>
        </p:nvSpPr>
        <p:spPr/>
        <p:txBody>
          <a:bodyPr>
            <a:normAutofit/>
          </a:bodyPr>
          <a:lstStyle>
            <a:lvl1pPr>
              <a:defRPr sz="3600"/>
            </a:lvl1pPr>
          </a:lstStyle>
          <a:p>
            <a:r>
              <a:rPr lang="en-US"/>
              <a:t>Enter Title for Resources Slide</a:t>
            </a:r>
          </a:p>
        </p:txBody>
      </p:sp>
      <p:sp>
        <p:nvSpPr>
          <p:cNvPr id="3" name="Content Placeholder Left">
            <a:extLst>
              <a:ext uri="{FF2B5EF4-FFF2-40B4-BE49-F238E27FC236}">
                <a16:creationId xmlns:a16="http://schemas.microsoft.com/office/drawing/2014/main" id="{2BE8F200-D8FA-4BA3-841A-0AA90D44A055}"/>
              </a:ext>
            </a:extLst>
          </p:cNvPr>
          <p:cNvSpPr>
            <a:spLocks noGrp="1"/>
          </p:cNvSpPr>
          <p:nvPr>
            <p:ph sz="half" idx="1" hasCustomPrompt="1"/>
          </p:nvPr>
        </p:nvSpPr>
        <p:spPr>
          <a:xfrm>
            <a:off x="838200" y="1161144"/>
            <a:ext cx="5181600" cy="5015820"/>
          </a:xfrm>
        </p:spPr>
        <p:txBody>
          <a:bodyPr>
            <a:noAutofit/>
          </a:bodyPr>
          <a:lstStyle>
            <a:lvl1pPr>
              <a:defRPr sz="2200"/>
            </a:lvl1pPr>
            <a:lvl2pPr marL="228600" indent="0">
              <a:spcBef>
                <a:spcPts val="400"/>
              </a:spcBef>
              <a:buNone/>
              <a:defRPr sz="1800" i="1">
                <a:solidFill>
                  <a:schemeClr val="accent3">
                    <a:lumMod val="75000"/>
                    <a:lumOff val="25000"/>
                  </a:schemeClr>
                </a:solidFill>
                <a:latin typeface="+mj-lt"/>
              </a:defRPr>
            </a:lvl2pPr>
            <a:lvl3pPr marL="457200" indent="-228600">
              <a:buClr>
                <a:schemeClr val="accent1"/>
              </a:buClr>
              <a:buSzPct val="70000"/>
              <a:buFont typeface="Wingdings 3" panose="05040102010807070707" pitchFamily="18" charset="2"/>
              <a:buChar char=""/>
              <a:defRPr sz="1800" u="sng">
                <a:solidFill>
                  <a:schemeClr val="accent6"/>
                </a:solidFill>
              </a:defRPr>
            </a:lvl3pPr>
          </a:lstStyle>
          <a:p>
            <a:pPr lvl="0"/>
            <a:r>
              <a:rPr lang="en-US"/>
              <a:t>Name of Reference Item</a:t>
            </a:r>
          </a:p>
          <a:p>
            <a:pPr lvl="1"/>
            <a:r>
              <a:rPr lang="en-US"/>
              <a:t>Details about resource here</a:t>
            </a:r>
          </a:p>
          <a:p>
            <a:pPr lvl="2"/>
            <a:r>
              <a:rPr lang="en-US"/>
              <a:t>www.address.com</a:t>
            </a:r>
          </a:p>
          <a:p>
            <a:pPr lvl="3"/>
            <a:r>
              <a:rPr lang="en-US"/>
              <a:t>Fourth level</a:t>
            </a:r>
          </a:p>
          <a:p>
            <a:pPr lvl="4"/>
            <a:r>
              <a:rPr lang="en-US"/>
              <a:t>Fifth level</a:t>
            </a:r>
          </a:p>
        </p:txBody>
      </p:sp>
      <p:sp>
        <p:nvSpPr>
          <p:cNvPr id="4" name="Content Placeholder Right">
            <a:extLst>
              <a:ext uri="{FF2B5EF4-FFF2-40B4-BE49-F238E27FC236}">
                <a16:creationId xmlns:a16="http://schemas.microsoft.com/office/drawing/2014/main" id="{134CD3E4-027C-4B7D-A65C-7DBA57E90025}"/>
              </a:ext>
            </a:extLst>
          </p:cNvPr>
          <p:cNvSpPr>
            <a:spLocks noGrp="1"/>
          </p:cNvSpPr>
          <p:nvPr>
            <p:ph sz="half" idx="2" hasCustomPrompt="1"/>
          </p:nvPr>
        </p:nvSpPr>
        <p:spPr>
          <a:xfrm>
            <a:off x="6172200" y="1161144"/>
            <a:ext cx="5181600" cy="5015820"/>
          </a:xfrm>
        </p:spPr>
        <p:txBody>
          <a:bodyPr>
            <a:noAutofit/>
          </a:bodyPr>
          <a:lstStyle>
            <a:lvl1pPr>
              <a:defRPr sz="2200"/>
            </a:lvl1pPr>
            <a:lvl2pPr marL="228600" indent="0">
              <a:spcBef>
                <a:spcPts val="400"/>
              </a:spcBef>
              <a:buNone/>
              <a:defRPr sz="1800" i="1">
                <a:solidFill>
                  <a:schemeClr val="accent3">
                    <a:lumMod val="75000"/>
                    <a:lumOff val="25000"/>
                  </a:schemeClr>
                </a:solidFill>
                <a:latin typeface="+mj-lt"/>
              </a:defRPr>
            </a:lvl2pPr>
            <a:lvl3pPr marL="457200" indent="-228600">
              <a:buClr>
                <a:schemeClr val="accent1"/>
              </a:buClr>
              <a:buSzPct val="70000"/>
              <a:buFont typeface="Wingdings 3" panose="05040102010807070707" pitchFamily="18" charset="2"/>
              <a:buChar char="Æ"/>
              <a:defRPr sz="1800" u="sng">
                <a:solidFill>
                  <a:schemeClr val="accent6"/>
                </a:solidFill>
              </a:defRPr>
            </a:lvl3pPr>
          </a:lstStyle>
          <a:p>
            <a:pPr lvl="0"/>
            <a:r>
              <a:rPr lang="en-US"/>
              <a:t>Name of Reference Item</a:t>
            </a:r>
          </a:p>
          <a:p>
            <a:pPr lvl="1"/>
            <a:r>
              <a:rPr lang="en-US"/>
              <a:t>Details about resource here</a:t>
            </a:r>
          </a:p>
          <a:p>
            <a:pPr lvl="2"/>
            <a:r>
              <a:rPr lang="en-US"/>
              <a:t>www.address.com</a:t>
            </a:r>
          </a:p>
          <a:p>
            <a:pPr lvl="3"/>
            <a:r>
              <a:rPr lang="en-US"/>
              <a:t>Fourth level</a:t>
            </a:r>
          </a:p>
          <a:p>
            <a:pPr lvl="4"/>
            <a:r>
              <a:rPr lang="en-US"/>
              <a:t>Fifth level</a:t>
            </a:r>
          </a:p>
        </p:txBody>
      </p:sp>
      <p:sp>
        <p:nvSpPr>
          <p:cNvPr id="6" name="Footer Placeholder">
            <a:extLst>
              <a:ext uri="{FF2B5EF4-FFF2-40B4-BE49-F238E27FC236}">
                <a16:creationId xmlns:a16="http://schemas.microsoft.com/office/drawing/2014/main" id="{1EDEE5CB-3268-42B3-8050-AE7311A60C1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9244970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rgbClr val="F3F4F4"/>
        </a:solidFill>
        <a:effectLst/>
      </p:bgPr>
    </p:bg>
    <p:spTree>
      <p:nvGrpSpPr>
        <p:cNvPr id="1" name=""/>
        <p:cNvGrpSpPr/>
        <p:nvPr/>
      </p:nvGrpSpPr>
      <p:grpSpPr>
        <a:xfrm>
          <a:off x="0" y="0"/>
          <a:ext cx="0" cy="0"/>
          <a:chOff x="0" y="0"/>
          <a:chExt cx="0" cy="0"/>
        </a:xfrm>
      </p:grpSpPr>
      <p:pic>
        <p:nvPicPr>
          <p:cNvPr id="22" name="Right Side Embellishment">
            <a:extLst>
              <a:ext uri="{FF2B5EF4-FFF2-40B4-BE49-F238E27FC236}">
                <a16:creationId xmlns:a16="http://schemas.microsoft.com/office/drawing/2014/main" id="{53B45ABE-9C34-43C8-AC5A-5BAE3A5ECB0E}"/>
              </a:ext>
              <a:ext uri="{C183D7F6-B498-43B3-948B-1728B52AA6E4}">
                <adec:decorative xmlns:adec="http://schemas.microsoft.com/office/drawing/2017/decorative" val="1"/>
              </a:ext>
            </a:extLst>
          </p:cNvPr>
          <p:cNvPicPr>
            <a:picLocks noChangeAspect="1"/>
          </p:cNvPicPr>
          <p:nvPr userDrawn="1">
            <p:custDataLst>
              <p:tags r:id="rId1"/>
            </p:custDataLst>
          </p:nvPr>
        </p:nvPicPr>
        <p:blipFill>
          <a:blip r:embed="rId8">
            <a:extLst>
              <a:ext uri="{96DAC541-7B7A-43D3-8B79-37D633B846F1}">
                <asvg:svgBlip xmlns:asvg="http://schemas.microsoft.com/office/drawing/2016/SVG/main" r:embed="rId9"/>
              </a:ext>
            </a:extLst>
          </a:blip>
          <a:stretch>
            <a:fillRect/>
          </a:stretch>
        </p:blipFill>
        <p:spPr>
          <a:xfrm flipH="1">
            <a:off x="5981700" y="0"/>
            <a:ext cx="6210300" cy="6858000"/>
          </a:xfrm>
          <a:prstGeom prst="rect">
            <a:avLst/>
          </a:prstGeom>
        </p:spPr>
      </p:pic>
      <p:sp>
        <p:nvSpPr>
          <p:cNvPr id="5" name="Logo Background Arrow - white">
            <a:extLst>
              <a:ext uri="{FF2B5EF4-FFF2-40B4-BE49-F238E27FC236}">
                <a16:creationId xmlns:a16="http://schemas.microsoft.com/office/drawing/2014/main" id="{CFC20D92-2B9E-46E9-A543-1D2608C45B6D}"/>
              </a:ext>
              <a:ext uri="{C183D7F6-B498-43B3-948B-1728B52AA6E4}">
                <adec:decorative xmlns:adec="http://schemas.microsoft.com/office/drawing/2017/decorative" val="1"/>
              </a:ext>
            </a:extLst>
          </p:cNvPr>
          <p:cNvSpPr/>
          <p:nvPr userDrawn="1">
            <p:custDataLst>
              <p:tags r:id="rId2"/>
            </p:custDataLst>
          </p:nvPr>
        </p:nvSpPr>
        <p:spPr>
          <a:xfrm>
            <a:off x="0" y="2571750"/>
            <a:ext cx="8362950" cy="1714500"/>
          </a:xfrm>
          <a:prstGeom prst="homePlate">
            <a:avLst/>
          </a:prstGeom>
          <a:solidFill>
            <a:schemeClr val="bg1"/>
          </a:solidFill>
          <a:ln>
            <a:noFill/>
          </a:ln>
          <a:effectLst>
            <a:outerShdw blurRad="25400" dist="25400" algn="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a:extLst>
              <a:ext uri="{FF2B5EF4-FFF2-40B4-BE49-F238E27FC236}">
                <a16:creationId xmlns:a16="http://schemas.microsoft.com/office/drawing/2014/main" id="{DAE136CE-2099-43E6-A78F-37528C2B1CF3}"/>
              </a:ext>
            </a:extLst>
          </p:cNvPr>
          <p:cNvSpPr>
            <a:spLocks noGrp="1"/>
          </p:cNvSpPr>
          <p:nvPr>
            <p:ph type="ctrTitle" hasCustomPrompt="1"/>
            <p:custDataLst>
              <p:tags r:id="rId3"/>
            </p:custDataLst>
          </p:nvPr>
        </p:nvSpPr>
        <p:spPr>
          <a:xfrm>
            <a:off x="228600" y="685800"/>
            <a:ext cx="6419850" cy="1478758"/>
          </a:xfrm>
        </p:spPr>
        <p:txBody>
          <a:bodyPr lIns="91440" anchor="ctr">
            <a:noAutofit/>
          </a:bodyPr>
          <a:lstStyle>
            <a:lvl1pPr algn="ctr">
              <a:defRPr sz="5400" b="1">
                <a:solidFill>
                  <a:schemeClr val="accent5"/>
                </a:solidFill>
                <a:latin typeface="+mn-lt"/>
              </a:defRPr>
            </a:lvl1pPr>
          </a:lstStyle>
          <a:p>
            <a:r>
              <a:rPr lang="en-US"/>
              <a:t>Add “Thank You” Title</a:t>
            </a:r>
          </a:p>
        </p:txBody>
      </p:sp>
      <p:sp>
        <p:nvSpPr>
          <p:cNvPr id="3" name="Closing Message">
            <a:extLst>
              <a:ext uri="{FF2B5EF4-FFF2-40B4-BE49-F238E27FC236}">
                <a16:creationId xmlns:a16="http://schemas.microsoft.com/office/drawing/2014/main" id="{C25573A4-A9C4-47F0-9576-FF873A4291CD}"/>
              </a:ext>
            </a:extLst>
          </p:cNvPr>
          <p:cNvSpPr>
            <a:spLocks noGrp="1"/>
          </p:cNvSpPr>
          <p:nvPr>
            <p:ph type="subTitle" idx="1" hasCustomPrompt="1"/>
            <p:custDataLst>
              <p:tags r:id="rId4"/>
            </p:custDataLst>
          </p:nvPr>
        </p:nvSpPr>
        <p:spPr>
          <a:xfrm>
            <a:off x="623140" y="4736308"/>
            <a:ext cx="5630770" cy="1135061"/>
          </a:xfrm>
        </p:spPr>
        <p:txBody>
          <a:bodyPr>
            <a:normAutofit/>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Add closing message if applicable.  Otherwise, delete this block.</a:t>
            </a:r>
          </a:p>
        </p:txBody>
      </p:sp>
      <p:sp>
        <p:nvSpPr>
          <p:cNvPr id="8" name="Web Link Box">
            <a:extLst>
              <a:ext uri="{FF2B5EF4-FFF2-40B4-BE49-F238E27FC236}">
                <a16:creationId xmlns:a16="http://schemas.microsoft.com/office/drawing/2014/main" id="{88993FED-B01D-4F51-A3E8-62F2BB5B13F7}"/>
              </a:ext>
            </a:extLst>
          </p:cNvPr>
          <p:cNvSpPr>
            <a:spLocks noGrp="1"/>
          </p:cNvSpPr>
          <p:nvPr>
            <p:ph type="body" idx="20" hasCustomPrompt="1"/>
            <p:custDataLst>
              <p:tags r:id="rId5"/>
            </p:custDataLst>
          </p:nvPr>
        </p:nvSpPr>
        <p:spPr>
          <a:xfrm>
            <a:off x="623140" y="5967588"/>
            <a:ext cx="5297600" cy="787542"/>
          </a:xfrm>
          <a:noFill/>
          <a:ln w="19050" cmpd="sng">
            <a:noFill/>
            <a:prstDash val="dash"/>
            <a:bevel/>
          </a:ln>
        </p:spPr>
        <p:style>
          <a:lnRef idx="1">
            <a:schemeClr val="accent4"/>
          </a:lnRef>
          <a:fillRef idx="2">
            <a:schemeClr val="accent4"/>
          </a:fillRef>
          <a:effectRef idx="1">
            <a:schemeClr val="accent4"/>
          </a:effectRef>
          <a:fontRef idx="minor">
            <a:schemeClr val="dk1"/>
          </a:fontRef>
        </p:style>
        <p:txBody>
          <a:bodyPr wrap="square" lIns="91440" tIns="0" rIns="91440" bIns="0" anchor="b">
            <a:noAutofit/>
          </a:bodyPr>
          <a:lstStyle>
            <a:lvl1pPr marL="0" indent="0" algn="l">
              <a:buNone/>
              <a:defRPr sz="2000" b="0" i="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Insert Web support link and info here.</a:t>
            </a:r>
          </a:p>
        </p:txBody>
      </p:sp>
      <p:pic>
        <p:nvPicPr>
          <p:cNvPr id="10" name="WFGPS Logo" descr="Logo for WorkforceGPS: Navigate to Success">
            <a:extLst>
              <a:ext uri="{FF2B5EF4-FFF2-40B4-BE49-F238E27FC236}">
                <a16:creationId xmlns:a16="http://schemas.microsoft.com/office/drawing/2014/main" id="{A0EDBCB9-034B-4117-97B6-419BF0069DC5}"/>
              </a:ext>
              <a:ext uri="{C183D7F6-B498-43B3-948B-1728B52AA6E4}">
                <adec:decorative xmlns:adec="http://schemas.microsoft.com/office/drawing/2017/decorative" val="0"/>
              </a:ext>
            </a:extLst>
          </p:cNvPr>
          <p:cNvPicPr>
            <a:picLocks noChangeAspect="1"/>
          </p:cNvPicPr>
          <p:nvPr userDrawn="1">
            <p:custDataLst>
              <p:tags r:id="rId6"/>
            </p:custDataLst>
          </p:nvPr>
        </p:nvPicPr>
        <p:blipFill>
          <a:blip r:embed="rId10"/>
          <a:stretch>
            <a:fillRect/>
          </a:stretch>
        </p:blipFill>
        <p:spPr>
          <a:xfrm>
            <a:off x="1887443" y="2902486"/>
            <a:ext cx="3102164" cy="1053028"/>
          </a:xfrm>
          <a:prstGeom prst="rect">
            <a:avLst/>
          </a:prstGeom>
        </p:spPr>
      </p:pic>
    </p:spTree>
    <p:extLst>
      <p:ext uri="{BB962C8B-B14F-4D97-AF65-F5344CB8AC3E}">
        <p14:creationId xmlns:p14="http://schemas.microsoft.com/office/powerpoint/2010/main" val="418778270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esenter / Moderator">
    <p:spTree>
      <p:nvGrpSpPr>
        <p:cNvPr id="1" name=""/>
        <p:cNvGrpSpPr/>
        <p:nvPr/>
      </p:nvGrpSpPr>
      <p:grpSpPr>
        <a:xfrm>
          <a:off x="0" y="0"/>
          <a:ext cx="0" cy="0"/>
          <a:chOff x="0" y="0"/>
          <a:chExt cx="0" cy="0"/>
        </a:xfrm>
      </p:grpSpPr>
      <p:pic>
        <p:nvPicPr>
          <p:cNvPr id="8" name="Microphone Icon">
            <a:extLst>
              <a:ext uri="{FF2B5EF4-FFF2-40B4-BE49-F238E27FC236}">
                <a16:creationId xmlns:a16="http://schemas.microsoft.com/office/drawing/2014/main" id="{821C247C-8EBB-4D4A-8797-57C42F0B7172}"/>
              </a:ext>
              <a:ext uri="{C183D7F6-B498-43B3-948B-1728B52AA6E4}">
                <adec:decorative xmlns:adec="http://schemas.microsoft.com/office/drawing/2017/decorative" val="1"/>
              </a:ext>
            </a:extLst>
          </p:cNvPr>
          <p:cNvPicPr>
            <a:picLocks noChangeAspect="1"/>
          </p:cNvPicPr>
          <p:nvPr userDrawn="1">
            <p:custDataLst>
              <p:tags r:id="rId1"/>
            </p:custDataLst>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0" y="210800"/>
            <a:ext cx="457200" cy="457200"/>
          </a:xfrm>
          <a:prstGeom prst="rect">
            <a:avLst/>
          </a:prstGeom>
        </p:spPr>
      </p:pic>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custDataLst>
              <p:tags r:id="rId2"/>
            </p:custDataLst>
          </p:nvPr>
        </p:nvSpPr>
        <p:spPr/>
        <p:txBody>
          <a:bodyPr/>
          <a:lstStyle/>
          <a:p>
            <a:fld id="{158B7785-F6D6-45F8-833E-07BD84680091}" type="slidenum">
              <a:rPr lang="en-US" smtClean="0"/>
              <a:t>‹#›</a:t>
            </a:fld>
            <a:endParaRPr lang="en-US"/>
          </a:p>
        </p:txBody>
      </p:sp>
      <p:sp>
        <p:nvSpPr>
          <p:cNvPr id="4" name="Title">
            <a:extLst>
              <a:ext uri="{FF2B5EF4-FFF2-40B4-BE49-F238E27FC236}">
                <a16:creationId xmlns:a16="http://schemas.microsoft.com/office/drawing/2014/main" id="{CF31141F-3166-4574-964B-985B9D39E826}"/>
              </a:ext>
            </a:extLst>
          </p:cNvPr>
          <p:cNvSpPr>
            <a:spLocks noGrp="1"/>
          </p:cNvSpPr>
          <p:nvPr>
            <p:ph type="title" hasCustomPrompt="1"/>
            <p:custDataLst>
              <p:tags r:id="rId3"/>
            </p:custDataLst>
          </p:nvPr>
        </p:nvSpPr>
        <p:spPr/>
        <p:txBody>
          <a:bodyPr>
            <a:normAutofit/>
          </a:bodyPr>
          <a:lstStyle>
            <a:lvl1pPr>
              <a:defRPr sz="3600"/>
            </a:lvl1pPr>
          </a:lstStyle>
          <a:p>
            <a:r>
              <a:rPr lang="en-US"/>
              <a:t>Enter title for Speaker / Moderator slide</a:t>
            </a:r>
          </a:p>
        </p:txBody>
      </p:sp>
      <p:sp>
        <p:nvSpPr>
          <p:cNvPr id="7" name="Person Photo">
            <a:extLst>
              <a:ext uri="{FF2B5EF4-FFF2-40B4-BE49-F238E27FC236}">
                <a16:creationId xmlns:a16="http://schemas.microsoft.com/office/drawing/2014/main" id="{B7D89C1E-6C46-426B-BD63-ECEF239257D2}"/>
              </a:ext>
              <a:ext uri="{C183D7F6-B498-43B3-948B-1728B52AA6E4}">
                <adec:decorative xmlns:adec="http://schemas.microsoft.com/office/drawing/2017/decorative" val="1"/>
              </a:ext>
            </a:extLst>
          </p:cNvPr>
          <p:cNvSpPr>
            <a:spLocks noGrp="1"/>
          </p:cNvSpPr>
          <p:nvPr>
            <p:ph type="pic" sz="quarter" idx="13" hasCustomPrompt="1"/>
            <p:custDataLst>
              <p:tags r:id="rId4"/>
            </p:custDataLst>
          </p:nvPr>
        </p:nvSpPr>
        <p:spPr>
          <a:xfrm>
            <a:off x="1502361" y="2590404"/>
            <a:ext cx="2133600" cy="2133600"/>
          </a:xfrm>
          <a:prstGeom prst="round2DiagRect">
            <a:avLst/>
          </a:prstGeom>
          <a:solidFill>
            <a:srgbClr val="F3F4F4"/>
          </a:solidFill>
          <a:ln>
            <a:solidFill>
              <a:schemeClr val="accent4"/>
            </a:solidFill>
          </a:ln>
        </p:spPr>
        <p:txBody>
          <a:bodyPr/>
          <a:lstStyle>
            <a:lvl1pPr algn="ctr">
              <a:defRPr sz="2000" b="0" i="1">
                <a:solidFill>
                  <a:schemeClr val="tx2"/>
                </a:solidFill>
              </a:defRPr>
            </a:lvl1pPr>
          </a:lstStyle>
          <a:p>
            <a:r>
              <a:rPr lang="en-US"/>
              <a:t>Click icon to add picture, or drag and drop from your files.</a:t>
            </a:r>
          </a:p>
        </p:txBody>
      </p:sp>
      <p:sp>
        <p:nvSpPr>
          <p:cNvPr id="3" name="Person Info">
            <a:extLst>
              <a:ext uri="{FF2B5EF4-FFF2-40B4-BE49-F238E27FC236}">
                <a16:creationId xmlns:a16="http://schemas.microsoft.com/office/drawing/2014/main" id="{17AAC5FF-8264-4C60-8AAC-1B83EE24201B}"/>
              </a:ext>
            </a:extLst>
          </p:cNvPr>
          <p:cNvSpPr>
            <a:spLocks noGrp="1"/>
          </p:cNvSpPr>
          <p:nvPr>
            <p:ph idx="1" hasCustomPrompt="1"/>
            <p:custDataLst>
              <p:tags r:id="rId5"/>
            </p:custDataLst>
          </p:nvPr>
        </p:nvSpPr>
        <p:spPr>
          <a:xfrm>
            <a:off x="4439822" y="1137446"/>
            <a:ext cx="7244177" cy="5039517"/>
          </a:xfrm>
        </p:spPr>
        <p:txBody>
          <a:bodyPr anchor="ctr">
            <a:noAutofit/>
          </a:bodyPr>
          <a:lstStyle>
            <a:lvl1pPr>
              <a:defRPr/>
            </a:lvl1pPr>
            <a:lvl2pPr>
              <a:defRPr/>
            </a:lvl2pPr>
            <a:lvl3pPr>
              <a:defRPr/>
            </a:lvl3p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5" name="Footer Placeholder">
            <a:extLst>
              <a:ext uri="{FF2B5EF4-FFF2-40B4-BE49-F238E27FC236}">
                <a16:creationId xmlns:a16="http://schemas.microsoft.com/office/drawing/2014/main" id="{3E5B53C0-0C47-43AC-BBAB-8355450A49E3}"/>
              </a:ext>
            </a:extLst>
          </p:cNvPr>
          <p:cNvSpPr>
            <a:spLocks noGrp="1"/>
          </p:cNvSpPr>
          <p:nvPr>
            <p:ph type="ftr" sz="quarter" idx="11"/>
            <p:custDataLst>
              <p:tags r:id="rId6"/>
            </p:custDataLst>
          </p:nvPr>
        </p:nvSpPr>
        <p:spPr/>
        <p:txBody>
          <a:bodyPr/>
          <a:lstStyle/>
          <a:p>
            <a:endParaRPr lang="en-US"/>
          </a:p>
        </p:txBody>
      </p:sp>
    </p:spTree>
    <p:extLst>
      <p:ext uri="{BB962C8B-B14F-4D97-AF65-F5344CB8AC3E}">
        <p14:creationId xmlns:p14="http://schemas.microsoft.com/office/powerpoint/2010/main" val="119157686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resenters / Moderators (2)">
    <p:spTree>
      <p:nvGrpSpPr>
        <p:cNvPr id="1" name=""/>
        <p:cNvGrpSpPr/>
        <p:nvPr/>
      </p:nvGrpSpPr>
      <p:grpSpPr>
        <a:xfrm>
          <a:off x="0" y="0"/>
          <a:ext cx="0" cy="0"/>
          <a:chOff x="0" y="0"/>
          <a:chExt cx="0" cy="0"/>
        </a:xfrm>
      </p:grpSpPr>
      <p:pic>
        <p:nvPicPr>
          <p:cNvPr id="10" name="Microphone Icon">
            <a:extLst>
              <a:ext uri="{FF2B5EF4-FFF2-40B4-BE49-F238E27FC236}">
                <a16:creationId xmlns:a16="http://schemas.microsoft.com/office/drawing/2014/main" id="{25EC0724-8798-467D-9F8D-322E0B6A7B23}"/>
              </a:ext>
              <a:ext uri="{C183D7F6-B498-43B3-948B-1728B52AA6E4}">
                <adec:decorative xmlns:adec="http://schemas.microsoft.com/office/drawing/2017/decorative" val="1"/>
              </a:ext>
            </a:extLst>
          </p:cNvPr>
          <p:cNvPicPr>
            <a:picLocks noChangeAspect="1"/>
          </p:cNvPicPr>
          <p:nvPr userDrawn="1">
            <p:custDataLst>
              <p:tags r:id="rId1"/>
            </p:custDataLst>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0" y="210800"/>
            <a:ext cx="457200" cy="457200"/>
          </a:xfrm>
          <a:prstGeom prst="rect">
            <a:avLst/>
          </a:prstGeom>
        </p:spPr>
      </p:pic>
      <p:sp>
        <p:nvSpPr>
          <p:cNvPr id="7" name="Slide Number">
            <a:extLst>
              <a:ext uri="{FF2B5EF4-FFF2-40B4-BE49-F238E27FC236}">
                <a16:creationId xmlns:a16="http://schemas.microsoft.com/office/drawing/2014/main" id="{07E76459-9783-4638-A403-290188AF83C5}"/>
              </a:ext>
            </a:extLst>
          </p:cNvPr>
          <p:cNvSpPr>
            <a:spLocks noGrp="1"/>
          </p:cNvSpPr>
          <p:nvPr>
            <p:ph type="sldNum" sz="quarter" idx="12"/>
            <p:custDataLst>
              <p:tags r:id="rId2"/>
            </p:custDataLst>
          </p:nvPr>
        </p:nvSpPr>
        <p:spPr/>
        <p:txBody>
          <a:bodyPr/>
          <a:lstStyle/>
          <a:p>
            <a:fld id="{158B7785-F6D6-45F8-833E-07BD84680091}" type="slidenum">
              <a:rPr lang="en-US" smtClean="0"/>
              <a:t>‹#›</a:t>
            </a:fld>
            <a:endParaRPr lang="en-US"/>
          </a:p>
        </p:txBody>
      </p:sp>
      <p:sp>
        <p:nvSpPr>
          <p:cNvPr id="2" name="Title">
            <a:extLst>
              <a:ext uri="{FF2B5EF4-FFF2-40B4-BE49-F238E27FC236}">
                <a16:creationId xmlns:a16="http://schemas.microsoft.com/office/drawing/2014/main" id="{BCC9EA8F-2DFF-4F02-95B9-44E5CC5ED0EF}"/>
              </a:ext>
            </a:extLst>
          </p:cNvPr>
          <p:cNvSpPr>
            <a:spLocks noGrp="1"/>
          </p:cNvSpPr>
          <p:nvPr>
            <p:ph type="title" hasCustomPrompt="1"/>
            <p:custDataLst>
              <p:tags r:id="rId3"/>
            </p:custDataLst>
          </p:nvPr>
        </p:nvSpPr>
        <p:spPr/>
        <p:txBody>
          <a:bodyPr>
            <a:normAutofit/>
          </a:bodyPr>
          <a:lstStyle>
            <a:lvl1pPr>
              <a:defRPr sz="3600"/>
            </a:lvl1pPr>
          </a:lstStyle>
          <a:p>
            <a:r>
              <a:rPr lang="en-US"/>
              <a:t>Enter title for Speakers / Moderators slide</a:t>
            </a:r>
          </a:p>
        </p:txBody>
      </p:sp>
      <p:sp>
        <p:nvSpPr>
          <p:cNvPr id="8" name="Person Photo 1">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3" hasCustomPrompt="1"/>
            <p:custDataLst>
              <p:tags r:id="rId4"/>
            </p:custDataLst>
          </p:nvPr>
        </p:nvSpPr>
        <p:spPr>
          <a:xfrm>
            <a:off x="1553029" y="1288742"/>
            <a:ext cx="2133600" cy="2133600"/>
          </a:xfrm>
          <a:prstGeom prst="round2DiagRect">
            <a:avLst/>
          </a:prstGeom>
          <a:solidFill>
            <a:srgbClr val="F3F4F4"/>
          </a:solidFill>
          <a:ln>
            <a:solidFill>
              <a:schemeClr val="accent4"/>
            </a:solidFill>
          </a:ln>
        </p:spPr>
        <p:txBody>
          <a:bodyPr/>
          <a:lstStyle>
            <a:lvl1pPr marL="0" marR="0" indent="0" algn="ctr" defTabSz="914400" rtl="0" eaLnBrk="1" fontAlgn="auto" latinLnBrk="0" hangingPunct="1">
              <a:lnSpc>
                <a:spcPct val="95000"/>
              </a:lnSpc>
              <a:spcBef>
                <a:spcPts val="3000"/>
              </a:spcBef>
              <a:spcAft>
                <a:spcPct val="0"/>
              </a:spcAft>
              <a:buClr>
                <a:schemeClr val="accent2"/>
              </a:buClr>
              <a:buSzTx/>
              <a:buFontTx/>
              <a:buNone/>
              <a:defRPr sz="2000" b="0" i="1">
                <a:solidFill>
                  <a:schemeClr val="tx2"/>
                </a:solidFill>
              </a:defRPr>
            </a:lvl1pPr>
          </a:lstStyle>
          <a:p>
            <a:pPr marL="0" marR="0" lvl="0" indent="0" algn="ctr" defTabSz="914400" rtl="0" eaLnBrk="1" fontAlgn="auto" latinLnBrk="0" hangingPunct="1">
              <a:lnSpc>
                <a:spcPct val="95000"/>
              </a:lnSpc>
              <a:spcBef>
                <a:spcPts val="3000"/>
              </a:spcBef>
              <a:spcAft>
                <a:spcPct val="0"/>
              </a:spcAft>
              <a:buClr>
                <a:schemeClr val="accent2"/>
              </a:buClr>
              <a:buSzTx/>
              <a:buFontTx/>
              <a:buNone/>
              <a:defRPr/>
            </a:pPr>
            <a:r>
              <a:rPr lang="en-US"/>
              <a:t>Click icon to add picture, or drag and drop from your files.</a:t>
            </a:r>
          </a:p>
        </p:txBody>
      </p:sp>
      <p:sp>
        <p:nvSpPr>
          <p:cNvPr id="4" name="Person Info 1">
            <a:extLst>
              <a:ext uri="{FF2B5EF4-FFF2-40B4-BE49-F238E27FC236}">
                <a16:creationId xmlns:a16="http://schemas.microsoft.com/office/drawing/2014/main" id="{134CD3E4-027C-4B7D-A65C-7DBA57E90025}"/>
              </a:ext>
            </a:extLst>
          </p:cNvPr>
          <p:cNvSpPr>
            <a:spLocks noGrp="1"/>
          </p:cNvSpPr>
          <p:nvPr>
            <p:ph sz="half" idx="2" hasCustomPrompt="1"/>
            <p:custDataLst>
              <p:tags r:id="rId5"/>
            </p:custDataLst>
          </p:nvPr>
        </p:nvSpPr>
        <p:spPr>
          <a:xfrm>
            <a:off x="4439823" y="1254648"/>
            <a:ext cx="5646057" cy="2201789"/>
          </a:xfrm>
        </p:spPr>
        <p:txBody>
          <a:bodyPr>
            <a:noAutofit/>
          </a:bodyPr>
          <a:lstStyle>
            <a:lvl1pPr>
              <a:defRPr/>
            </a:lvl1pPr>
            <a:lvl2pPr>
              <a:defRPr/>
            </a:lvl2pPr>
            <a:lvl3pPr>
              <a:defRPr/>
            </a:lvl3pPr>
            <a:lvl4pPr>
              <a:defRPr/>
            </a:lvl4pPr>
            <a:lvl5pPr>
              <a:defRPr/>
            </a:lvl5p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9" name="Person Photo 2">
            <a:extLst>
              <a:ext uri="{FF2B5EF4-FFF2-40B4-BE49-F238E27FC236}">
                <a16:creationId xmlns:a16="http://schemas.microsoft.com/office/drawing/2014/main" id="{844C8C0B-137B-4F7E-A91A-3A9FB71E114D}"/>
              </a:ext>
              <a:ext uri="{C183D7F6-B498-43B3-948B-1728B52AA6E4}">
                <adec:decorative xmlns:adec="http://schemas.microsoft.com/office/drawing/2017/decorative" val="1"/>
              </a:ext>
            </a:extLst>
          </p:cNvPr>
          <p:cNvSpPr>
            <a:spLocks noGrp="1"/>
          </p:cNvSpPr>
          <p:nvPr>
            <p:ph type="pic" sz="quarter" idx="14" hasCustomPrompt="1"/>
            <p:custDataLst>
              <p:tags r:id="rId6"/>
            </p:custDataLst>
          </p:nvPr>
        </p:nvSpPr>
        <p:spPr>
          <a:xfrm>
            <a:off x="1502361" y="3832448"/>
            <a:ext cx="2133600" cy="2133600"/>
          </a:xfrm>
          <a:prstGeom prst="round2DiagRect">
            <a:avLst/>
          </a:prstGeom>
          <a:solidFill>
            <a:srgbClr val="F3F4F4"/>
          </a:solidFill>
          <a:ln>
            <a:solidFill>
              <a:schemeClr val="accent4"/>
            </a:solidFill>
          </a:ln>
        </p:spPr>
        <p:txBody>
          <a:bodyPr/>
          <a:lstStyle>
            <a:lvl1pPr marL="0" marR="0" indent="0" algn="ctr" defTabSz="914400" rtl="0" eaLnBrk="1" fontAlgn="auto" latinLnBrk="0" hangingPunct="1">
              <a:lnSpc>
                <a:spcPct val="95000"/>
              </a:lnSpc>
              <a:spcBef>
                <a:spcPts val="3000"/>
              </a:spcBef>
              <a:spcAft>
                <a:spcPct val="0"/>
              </a:spcAft>
              <a:buClr>
                <a:schemeClr val="accent2"/>
              </a:buClr>
              <a:buSzTx/>
              <a:buFontTx/>
              <a:buNone/>
              <a:defRPr sz="2000" b="0" i="1">
                <a:solidFill>
                  <a:schemeClr val="tx2"/>
                </a:solidFill>
              </a:defRPr>
            </a:lvl1pPr>
          </a:lstStyle>
          <a:p>
            <a:pPr marL="0" marR="0" lvl="0" indent="0" algn="ctr" defTabSz="914400" rtl="0" eaLnBrk="1" fontAlgn="auto" latinLnBrk="0" hangingPunct="1">
              <a:lnSpc>
                <a:spcPct val="95000"/>
              </a:lnSpc>
              <a:spcBef>
                <a:spcPts val="3000"/>
              </a:spcBef>
              <a:spcAft>
                <a:spcPct val="0"/>
              </a:spcAft>
              <a:buClr>
                <a:schemeClr val="accent2"/>
              </a:buClr>
              <a:buSzTx/>
              <a:buFontTx/>
              <a:buNone/>
              <a:defRPr/>
            </a:pPr>
            <a:r>
              <a:rPr lang="en-US"/>
              <a:t>Click icon to add picture, or drag and drop from your files.</a:t>
            </a:r>
          </a:p>
        </p:txBody>
      </p:sp>
      <p:sp>
        <p:nvSpPr>
          <p:cNvPr id="3" name="Person Info 2">
            <a:extLst>
              <a:ext uri="{FF2B5EF4-FFF2-40B4-BE49-F238E27FC236}">
                <a16:creationId xmlns:a16="http://schemas.microsoft.com/office/drawing/2014/main" id="{2BE8F200-D8FA-4BA3-841A-0AA90D44A055}"/>
              </a:ext>
            </a:extLst>
          </p:cNvPr>
          <p:cNvSpPr>
            <a:spLocks noGrp="1"/>
          </p:cNvSpPr>
          <p:nvPr>
            <p:ph sz="half" idx="1" hasCustomPrompt="1"/>
            <p:custDataLst>
              <p:tags r:id="rId7"/>
            </p:custDataLst>
          </p:nvPr>
        </p:nvSpPr>
        <p:spPr>
          <a:xfrm>
            <a:off x="4439822" y="3798354"/>
            <a:ext cx="5646057" cy="2201789"/>
          </a:xfrm>
        </p:spPr>
        <p:txBody>
          <a:bodyPr>
            <a:noAutofit/>
          </a:bodyPr>
          <a:lstStyle>
            <a:lvl1pPr>
              <a:defRPr/>
            </a:lvl1pPr>
            <a:lvl2pPr>
              <a:defRPr/>
            </a:lvl2pPr>
            <a:lvl3pPr>
              <a:defRPr/>
            </a:lvl3pPr>
            <a:lvl4pPr>
              <a:defRPr/>
            </a:lvl4pPr>
            <a:lvl5pPr>
              <a:defRPr/>
            </a:lvl5p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6" name="Footer Placeholder">
            <a:extLst>
              <a:ext uri="{FF2B5EF4-FFF2-40B4-BE49-F238E27FC236}">
                <a16:creationId xmlns:a16="http://schemas.microsoft.com/office/drawing/2014/main" id="{1EDEE5CB-3268-42B3-8050-AE7311A60C11}"/>
              </a:ext>
            </a:extLst>
          </p:cNvPr>
          <p:cNvSpPr>
            <a:spLocks noGrp="1"/>
          </p:cNvSpPr>
          <p:nvPr>
            <p:ph type="ftr" sz="quarter" idx="11"/>
            <p:custDataLst>
              <p:tags r:id="rId8"/>
            </p:custDataLst>
          </p:nvPr>
        </p:nvSpPr>
        <p:spPr/>
        <p:txBody>
          <a:bodyPr/>
          <a:lstStyle/>
          <a:p>
            <a:endParaRPr lang="en-US"/>
          </a:p>
        </p:txBody>
      </p:sp>
    </p:spTree>
    <p:extLst>
      <p:ext uri="{BB962C8B-B14F-4D97-AF65-F5344CB8AC3E}">
        <p14:creationId xmlns:p14="http://schemas.microsoft.com/office/powerpoint/2010/main" val="258862502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resenters / Moderators (3)">
    <p:spTree>
      <p:nvGrpSpPr>
        <p:cNvPr id="1" name=""/>
        <p:cNvGrpSpPr/>
        <p:nvPr/>
      </p:nvGrpSpPr>
      <p:grpSpPr>
        <a:xfrm>
          <a:off x="0" y="0"/>
          <a:ext cx="0" cy="0"/>
          <a:chOff x="0" y="0"/>
          <a:chExt cx="0" cy="0"/>
        </a:xfrm>
      </p:grpSpPr>
      <p:pic>
        <p:nvPicPr>
          <p:cNvPr id="12" name="Microphone Icon">
            <a:extLst>
              <a:ext uri="{FF2B5EF4-FFF2-40B4-BE49-F238E27FC236}">
                <a16:creationId xmlns:a16="http://schemas.microsoft.com/office/drawing/2014/main" id="{D88163A2-AAB5-4363-AED9-D71E2DD96B63}"/>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210800"/>
            <a:ext cx="457200" cy="457200"/>
          </a:xfrm>
          <a:prstGeom prst="rect">
            <a:avLst/>
          </a:prstGeom>
        </p:spPr>
      </p:pic>
      <p:sp>
        <p:nvSpPr>
          <p:cNvPr id="7" name="Slide Number">
            <a:extLst>
              <a:ext uri="{FF2B5EF4-FFF2-40B4-BE49-F238E27FC236}">
                <a16:creationId xmlns:a16="http://schemas.microsoft.com/office/drawing/2014/main" id="{07E76459-9783-4638-A403-290188AF83C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2" name="Title">
            <a:extLst>
              <a:ext uri="{FF2B5EF4-FFF2-40B4-BE49-F238E27FC236}">
                <a16:creationId xmlns:a16="http://schemas.microsoft.com/office/drawing/2014/main" id="{BCC9EA8F-2DFF-4F02-95B9-44E5CC5ED0EF}"/>
              </a:ext>
            </a:extLst>
          </p:cNvPr>
          <p:cNvSpPr>
            <a:spLocks noGrp="1"/>
          </p:cNvSpPr>
          <p:nvPr>
            <p:ph type="title" hasCustomPrompt="1"/>
          </p:nvPr>
        </p:nvSpPr>
        <p:spPr/>
        <p:txBody>
          <a:bodyPr>
            <a:normAutofit/>
          </a:bodyPr>
          <a:lstStyle>
            <a:lvl1pPr>
              <a:defRPr sz="3600"/>
            </a:lvl1pPr>
          </a:lstStyle>
          <a:p>
            <a:r>
              <a:rPr lang="en-US"/>
              <a:t>Enter title for Speakers / Moderators slide</a:t>
            </a:r>
          </a:p>
        </p:txBody>
      </p:sp>
      <p:sp>
        <p:nvSpPr>
          <p:cNvPr id="8" name="Person Photo 1">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3" hasCustomPrompt="1"/>
          </p:nvPr>
        </p:nvSpPr>
        <p:spPr>
          <a:xfrm>
            <a:off x="961748" y="1272152"/>
            <a:ext cx="2133600" cy="2133600"/>
          </a:xfrm>
          <a:prstGeom prst="round2DiagRect">
            <a:avLst/>
          </a:prstGeom>
          <a:solidFill>
            <a:srgbClr val="F3F4F4"/>
          </a:solidFill>
          <a:ln>
            <a:solidFill>
              <a:schemeClr val="accent4"/>
            </a:solidFill>
          </a:ln>
        </p:spPr>
        <p:txBody>
          <a:bodyPr/>
          <a:lstStyle>
            <a:lvl1pPr marL="0" marR="0" indent="0" algn="ctr" defTabSz="914400" rtl="0" eaLnBrk="1" fontAlgn="auto" latinLnBrk="0" hangingPunct="1">
              <a:lnSpc>
                <a:spcPct val="95000"/>
              </a:lnSpc>
              <a:spcBef>
                <a:spcPts val="3000"/>
              </a:spcBef>
              <a:spcAft>
                <a:spcPct val="0"/>
              </a:spcAft>
              <a:buClr>
                <a:schemeClr val="accent2"/>
              </a:buClr>
              <a:buSzTx/>
              <a:buFontTx/>
              <a:buNone/>
              <a:defRPr sz="2000" b="0" i="1">
                <a:solidFill>
                  <a:schemeClr val="tx2"/>
                </a:solidFill>
              </a:defRPr>
            </a:lvl1pPr>
          </a:lstStyle>
          <a:p>
            <a:pPr marL="0" marR="0" lvl="0" indent="0" algn="ctr" defTabSz="914400" rtl="0" eaLnBrk="1" fontAlgn="auto" latinLnBrk="0" hangingPunct="1">
              <a:lnSpc>
                <a:spcPct val="95000"/>
              </a:lnSpc>
              <a:spcBef>
                <a:spcPts val="3000"/>
              </a:spcBef>
              <a:spcAft>
                <a:spcPct val="0"/>
              </a:spcAft>
              <a:buClr>
                <a:schemeClr val="accent2"/>
              </a:buClr>
              <a:buSzTx/>
              <a:buFontTx/>
              <a:buNone/>
              <a:defRPr/>
            </a:pPr>
            <a:r>
              <a:rPr lang="en-US"/>
              <a:t>Click icon to add picture, or drag and drop from your files.</a:t>
            </a:r>
          </a:p>
        </p:txBody>
      </p:sp>
      <p:sp>
        <p:nvSpPr>
          <p:cNvPr id="10" name="Person Info 1">
            <a:extLst>
              <a:ext uri="{FF2B5EF4-FFF2-40B4-BE49-F238E27FC236}">
                <a16:creationId xmlns:a16="http://schemas.microsoft.com/office/drawing/2014/main" id="{7AB118E0-BCC7-45C2-8F9E-6934FC665C9E}"/>
              </a:ext>
            </a:extLst>
          </p:cNvPr>
          <p:cNvSpPr>
            <a:spLocks noGrp="1"/>
          </p:cNvSpPr>
          <p:nvPr>
            <p:ph sz="half" idx="15" hasCustomPrompt="1"/>
          </p:nvPr>
        </p:nvSpPr>
        <p:spPr>
          <a:xfrm>
            <a:off x="423268" y="3874554"/>
            <a:ext cx="3566160" cy="2201789"/>
          </a:xfrm>
        </p:spPr>
        <p:txBody>
          <a:bodyPr>
            <a:noAutofit/>
          </a:bodyPr>
          <a:lstStyle>
            <a:lvl1pPr>
              <a:defRPr sz="2400"/>
            </a:lvl1pPr>
            <a:lvl2pPr>
              <a:defRPr sz="2000"/>
            </a:lvl2pPr>
            <a:lvl3pPr>
              <a:defRPr sz="2000"/>
            </a:lvl3pPr>
            <a:lvl4pPr>
              <a:defRPr/>
            </a:lvl4pPr>
            <a:lvl5pPr>
              <a:defRPr/>
            </a:lvl5p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9" name="Person Photo 2">
            <a:extLst>
              <a:ext uri="{FF2B5EF4-FFF2-40B4-BE49-F238E27FC236}">
                <a16:creationId xmlns:a16="http://schemas.microsoft.com/office/drawing/2014/main" id="{844C8C0B-137B-4F7E-A91A-3A9FB71E114D}"/>
              </a:ext>
              <a:ext uri="{C183D7F6-B498-43B3-948B-1728B52AA6E4}">
                <adec:decorative xmlns:adec="http://schemas.microsoft.com/office/drawing/2017/decorative" val="1"/>
              </a:ext>
            </a:extLst>
          </p:cNvPr>
          <p:cNvSpPr>
            <a:spLocks noGrp="1"/>
          </p:cNvSpPr>
          <p:nvPr>
            <p:ph type="pic" sz="quarter" idx="14" hasCustomPrompt="1"/>
          </p:nvPr>
        </p:nvSpPr>
        <p:spPr>
          <a:xfrm>
            <a:off x="4985834" y="1272152"/>
            <a:ext cx="2133600" cy="2133600"/>
          </a:xfrm>
          <a:prstGeom prst="round2DiagRect">
            <a:avLst/>
          </a:prstGeom>
          <a:solidFill>
            <a:srgbClr val="F3F4F4"/>
          </a:solidFill>
          <a:ln>
            <a:solidFill>
              <a:schemeClr val="accent4"/>
            </a:solidFill>
          </a:ln>
        </p:spPr>
        <p:txBody>
          <a:bodyPr/>
          <a:lstStyle>
            <a:lvl1pPr marL="0" marR="0" indent="0" algn="ctr" defTabSz="914400" rtl="0" eaLnBrk="1" fontAlgn="auto" latinLnBrk="0" hangingPunct="1">
              <a:lnSpc>
                <a:spcPct val="95000"/>
              </a:lnSpc>
              <a:spcBef>
                <a:spcPts val="3000"/>
              </a:spcBef>
              <a:spcAft>
                <a:spcPct val="0"/>
              </a:spcAft>
              <a:buClr>
                <a:schemeClr val="accent2"/>
              </a:buClr>
              <a:buSzTx/>
              <a:buFontTx/>
              <a:buNone/>
              <a:defRPr sz="2000" b="0" i="1">
                <a:solidFill>
                  <a:schemeClr val="tx2"/>
                </a:solidFill>
              </a:defRPr>
            </a:lvl1pPr>
          </a:lstStyle>
          <a:p>
            <a:pPr marL="0" marR="0" lvl="0" indent="0" algn="ctr" defTabSz="914400" rtl="0" eaLnBrk="1" fontAlgn="auto" latinLnBrk="0" hangingPunct="1">
              <a:lnSpc>
                <a:spcPct val="95000"/>
              </a:lnSpc>
              <a:spcBef>
                <a:spcPts val="3000"/>
              </a:spcBef>
              <a:spcAft>
                <a:spcPct val="0"/>
              </a:spcAft>
              <a:buClr>
                <a:schemeClr val="accent2"/>
              </a:buClr>
              <a:buSzTx/>
              <a:buFontTx/>
              <a:buNone/>
              <a:defRPr/>
            </a:pPr>
            <a:r>
              <a:rPr lang="en-US"/>
              <a:t>Click icon to add picture, or drag and drop from your files.</a:t>
            </a:r>
          </a:p>
        </p:txBody>
      </p:sp>
      <p:sp>
        <p:nvSpPr>
          <p:cNvPr id="3" name="Person Info 2">
            <a:extLst>
              <a:ext uri="{FF2B5EF4-FFF2-40B4-BE49-F238E27FC236}">
                <a16:creationId xmlns:a16="http://schemas.microsoft.com/office/drawing/2014/main" id="{2BE8F200-D8FA-4BA3-841A-0AA90D44A055}"/>
              </a:ext>
            </a:extLst>
          </p:cNvPr>
          <p:cNvSpPr>
            <a:spLocks noGrp="1"/>
          </p:cNvSpPr>
          <p:nvPr>
            <p:ph sz="half" idx="1" hasCustomPrompt="1"/>
          </p:nvPr>
        </p:nvSpPr>
        <p:spPr>
          <a:xfrm>
            <a:off x="4447354" y="3874554"/>
            <a:ext cx="3566160" cy="2201789"/>
          </a:xfrm>
        </p:spPr>
        <p:txBody>
          <a:bodyPr>
            <a:noAutofit/>
          </a:bodyPr>
          <a:lstStyle>
            <a:lvl1pPr>
              <a:defRPr sz="2400"/>
            </a:lvl1pPr>
            <a:lvl2pPr>
              <a:defRPr sz="2000"/>
            </a:lvl2pPr>
            <a:lvl3pPr>
              <a:defRPr sz="2000"/>
            </a:lvl3pPr>
            <a:lvl4pPr>
              <a:defRPr/>
            </a:lvl4pPr>
            <a:lvl5pPr>
              <a:defRPr/>
            </a:lvl5p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11" name="Person Photo 3">
            <a:extLst>
              <a:ext uri="{FF2B5EF4-FFF2-40B4-BE49-F238E27FC236}">
                <a16:creationId xmlns:a16="http://schemas.microsoft.com/office/drawing/2014/main" id="{53A828BF-2A5D-41FD-B227-FAAB818AC598}"/>
              </a:ext>
              <a:ext uri="{C183D7F6-B498-43B3-948B-1728B52AA6E4}">
                <adec:decorative xmlns:adec="http://schemas.microsoft.com/office/drawing/2017/decorative" val="1"/>
              </a:ext>
            </a:extLst>
          </p:cNvPr>
          <p:cNvSpPr>
            <a:spLocks noGrp="1"/>
          </p:cNvSpPr>
          <p:nvPr>
            <p:ph type="pic" sz="quarter" idx="16" hasCustomPrompt="1"/>
          </p:nvPr>
        </p:nvSpPr>
        <p:spPr>
          <a:xfrm>
            <a:off x="9009920" y="1272152"/>
            <a:ext cx="2133600" cy="2133600"/>
          </a:xfrm>
          <a:prstGeom prst="round2DiagRect">
            <a:avLst/>
          </a:prstGeom>
          <a:solidFill>
            <a:srgbClr val="F3F4F4"/>
          </a:solidFill>
          <a:ln>
            <a:solidFill>
              <a:schemeClr val="accent4"/>
            </a:solidFill>
          </a:ln>
        </p:spPr>
        <p:txBody>
          <a:bodyPr/>
          <a:lstStyle>
            <a:lvl1pPr marL="0" marR="0" indent="0" algn="ctr" defTabSz="914400" rtl="0" eaLnBrk="1" fontAlgn="auto" latinLnBrk="0" hangingPunct="1">
              <a:lnSpc>
                <a:spcPct val="95000"/>
              </a:lnSpc>
              <a:spcBef>
                <a:spcPts val="3000"/>
              </a:spcBef>
              <a:spcAft>
                <a:spcPct val="0"/>
              </a:spcAft>
              <a:buClr>
                <a:schemeClr val="accent2"/>
              </a:buClr>
              <a:buSzTx/>
              <a:buFontTx/>
              <a:buNone/>
              <a:defRPr sz="2000" b="0" i="1">
                <a:solidFill>
                  <a:schemeClr val="tx2"/>
                </a:solidFill>
              </a:defRPr>
            </a:lvl1pPr>
          </a:lstStyle>
          <a:p>
            <a:pPr marL="0" marR="0" lvl="0" indent="0" algn="ctr" defTabSz="914400" rtl="0" eaLnBrk="1" fontAlgn="auto" latinLnBrk="0" hangingPunct="1">
              <a:lnSpc>
                <a:spcPct val="95000"/>
              </a:lnSpc>
              <a:spcBef>
                <a:spcPts val="3000"/>
              </a:spcBef>
              <a:spcAft>
                <a:spcPct val="0"/>
              </a:spcAft>
              <a:buClr>
                <a:schemeClr val="accent2"/>
              </a:buClr>
              <a:buSzTx/>
              <a:buFontTx/>
              <a:buNone/>
              <a:defRPr/>
            </a:pPr>
            <a:r>
              <a:rPr lang="en-US"/>
              <a:t>Click icon to add picture, or drag and drop from your files.</a:t>
            </a:r>
          </a:p>
        </p:txBody>
      </p:sp>
      <p:sp>
        <p:nvSpPr>
          <p:cNvPr id="4" name="Person Info 3">
            <a:extLst>
              <a:ext uri="{FF2B5EF4-FFF2-40B4-BE49-F238E27FC236}">
                <a16:creationId xmlns:a16="http://schemas.microsoft.com/office/drawing/2014/main" id="{134CD3E4-027C-4B7D-A65C-7DBA57E90025}"/>
              </a:ext>
            </a:extLst>
          </p:cNvPr>
          <p:cNvSpPr>
            <a:spLocks noGrp="1"/>
          </p:cNvSpPr>
          <p:nvPr>
            <p:ph sz="half" idx="2" hasCustomPrompt="1"/>
          </p:nvPr>
        </p:nvSpPr>
        <p:spPr>
          <a:xfrm>
            <a:off x="8471440" y="3874554"/>
            <a:ext cx="3566160" cy="2201789"/>
          </a:xfrm>
        </p:spPr>
        <p:txBody>
          <a:bodyPr>
            <a:noAutofit/>
          </a:bodyPr>
          <a:lstStyle>
            <a:lvl1pPr>
              <a:defRPr sz="2400"/>
            </a:lvl1pPr>
            <a:lvl2pPr>
              <a:defRPr sz="2000"/>
            </a:lvl2pPr>
            <a:lvl3pPr>
              <a:defRPr sz="2000"/>
            </a:lvl3pPr>
            <a:lvl4pPr>
              <a:defRPr/>
            </a:lvl4pPr>
            <a:lvl5pPr>
              <a:defRPr/>
            </a:lvl5p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6" name="Footer Placeholder">
            <a:extLst>
              <a:ext uri="{FF2B5EF4-FFF2-40B4-BE49-F238E27FC236}">
                <a16:creationId xmlns:a16="http://schemas.microsoft.com/office/drawing/2014/main" id="{1EDEE5CB-3268-42B3-8050-AE7311A60C1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326129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4" name="Title">
            <a:extLst>
              <a:ext uri="{FF2B5EF4-FFF2-40B4-BE49-F238E27FC236}">
                <a16:creationId xmlns:a16="http://schemas.microsoft.com/office/drawing/2014/main" id="{CF31141F-3166-4574-964B-985B9D39E826}"/>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17AAC5FF-8264-4C60-8AAC-1B83EE2420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a:extLst>
              <a:ext uri="{FF2B5EF4-FFF2-40B4-BE49-F238E27FC236}">
                <a16:creationId xmlns:a16="http://schemas.microsoft.com/office/drawing/2014/main" id="{3E5B53C0-0C47-43AC-BBAB-8355450A49E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8877043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19" name="Envelope Icon">
            <a:extLst>
              <a:ext uri="{FF2B5EF4-FFF2-40B4-BE49-F238E27FC236}">
                <a16:creationId xmlns:a16="http://schemas.microsoft.com/office/drawing/2014/main" id="{2359C801-6FA3-4BD2-A600-321070D79C3D}"/>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84" y="266368"/>
            <a:ext cx="400382" cy="400382"/>
          </a:xfrm>
          <a:prstGeom prst="rect">
            <a:avLst/>
          </a:prstGeom>
        </p:spPr>
      </p:pic>
      <p:grpSp>
        <p:nvGrpSpPr>
          <p:cNvPr id="18" name="Email Envelope Icon">
            <a:extLst>
              <a:ext uri="{FF2B5EF4-FFF2-40B4-BE49-F238E27FC236}">
                <a16:creationId xmlns:a16="http://schemas.microsoft.com/office/drawing/2014/main" id="{038B947E-84BB-4262-B5FD-668E7C02CD86}"/>
              </a:ext>
              <a:ext uri="{C183D7F6-B498-43B3-948B-1728B52AA6E4}">
                <adec:decorative xmlns:adec="http://schemas.microsoft.com/office/drawing/2017/decorative" val="1"/>
              </a:ext>
            </a:extLst>
          </p:cNvPr>
          <p:cNvGrpSpPr/>
          <p:nvPr userDrawn="1"/>
        </p:nvGrpSpPr>
        <p:grpSpPr>
          <a:xfrm>
            <a:off x="9415617" y="2376261"/>
            <a:ext cx="1914072" cy="2105479"/>
            <a:chOff x="9415617" y="2376261"/>
            <a:chExt cx="1914072" cy="2105479"/>
          </a:xfrm>
        </p:grpSpPr>
        <p:grpSp>
          <p:nvGrpSpPr>
            <p:cNvPr id="14" name="Group 13">
              <a:extLst>
                <a:ext uri="{FF2B5EF4-FFF2-40B4-BE49-F238E27FC236}">
                  <a16:creationId xmlns:a16="http://schemas.microsoft.com/office/drawing/2014/main" id="{44C3A8A9-9D35-4CBF-B48D-28E6D69B71E5}"/>
                </a:ext>
                <a:ext uri="{C183D7F6-B498-43B3-948B-1728B52AA6E4}">
                  <adec:decorative xmlns:adec="http://schemas.microsoft.com/office/drawing/2017/decorative" val="1"/>
                </a:ext>
              </a:extLst>
            </p:cNvPr>
            <p:cNvGrpSpPr/>
            <p:nvPr userDrawn="1"/>
          </p:nvGrpSpPr>
          <p:grpSpPr>
            <a:xfrm>
              <a:off x="9415617" y="2376261"/>
              <a:ext cx="1914072" cy="2105479"/>
              <a:chOff x="8746030" y="2376261"/>
              <a:chExt cx="1914072" cy="2105479"/>
            </a:xfrm>
          </p:grpSpPr>
          <p:sp>
            <p:nvSpPr>
              <p:cNvPr id="13" name="Rectangle 12">
                <a:extLst>
                  <a:ext uri="{FF2B5EF4-FFF2-40B4-BE49-F238E27FC236}">
                    <a16:creationId xmlns:a16="http://schemas.microsoft.com/office/drawing/2014/main" id="{3385D42F-F634-48D6-A4CA-C3299E3FC6F3}"/>
                  </a:ext>
                </a:extLst>
              </p:cNvPr>
              <p:cNvSpPr/>
              <p:nvPr userDrawn="1"/>
            </p:nvSpPr>
            <p:spPr>
              <a:xfrm>
                <a:off x="9163050" y="2676525"/>
                <a:ext cx="1123950" cy="1127760"/>
              </a:xfrm>
              <a:prstGeom prst="rect">
                <a:avLst/>
              </a:prstGeom>
              <a:gradFill flip="none" rotWithShape="1">
                <a:gsLst>
                  <a:gs pos="97619">
                    <a:schemeClr val="accent4">
                      <a:lumMod val="90000"/>
                    </a:schemeClr>
                  </a:gs>
                  <a:gs pos="3968">
                    <a:srgbClr val="F3F4F4"/>
                  </a:gs>
                  <a:gs pos="26000">
                    <a:schemeClr val="bg1"/>
                  </a:gs>
                  <a:gs pos="7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5A79651-71F3-44A8-A1A3-0EF6414C910A}"/>
                  </a:ext>
                </a:extLst>
              </p:cNvPr>
              <p:cNvSpPr/>
              <p:nvPr userDrawn="1"/>
            </p:nvSpPr>
            <p:spPr>
              <a:xfrm>
                <a:off x="8801100" y="3276600"/>
                <a:ext cx="1790700" cy="1127760"/>
              </a:xfrm>
              <a:custGeom>
                <a:avLst/>
                <a:gdLst>
                  <a:gd name="connsiteX0" fmla="*/ 0 w 1790700"/>
                  <a:gd name="connsiteY0" fmla="*/ 0 h 1127760"/>
                  <a:gd name="connsiteX1" fmla="*/ 628650 w 1790700"/>
                  <a:gd name="connsiteY1" fmla="*/ 535782 h 1127760"/>
                  <a:gd name="connsiteX2" fmla="*/ 1188244 w 1790700"/>
                  <a:gd name="connsiteY2" fmla="*/ 528638 h 1127760"/>
                  <a:gd name="connsiteX3" fmla="*/ 1790700 w 1790700"/>
                  <a:gd name="connsiteY3" fmla="*/ 0 h 1127760"/>
                  <a:gd name="connsiteX4" fmla="*/ 1790700 w 1790700"/>
                  <a:gd name="connsiteY4" fmla="*/ 1127760 h 1127760"/>
                  <a:gd name="connsiteX5" fmla="*/ 0 w 1790700"/>
                  <a:gd name="connsiteY5" fmla="*/ 1127760 h 1127760"/>
                  <a:gd name="connsiteX6" fmla="*/ 0 w 1790700"/>
                  <a:gd name="connsiteY6" fmla="*/ 0 h 1127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0700" h="1127760">
                    <a:moveTo>
                      <a:pt x="0" y="0"/>
                    </a:moveTo>
                    <a:lnTo>
                      <a:pt x="628650" y="535782"/>
                    </a:lnTo>
                    <a:cubicBezTo>
                      <a:pt x="731837" y="447676"/>
                      <a:pt x="937419" y="361950"/>
                      <a:pt x="1188244" y="528638"/>
                    </a:cubicBezTo>
                    <a:lnTo>
                      <a:pt x="1790700" y="0"/>
                    </a:lnTo>
                    <a:lnTo>
                      <a:pt x="1790700" y="1127760"/>
                    </a:lnTo>
                    <a:lnTo>
                      <a:pt x="0" y="1127760"/>
                    </a:lnTo>
                    <a:lnTo>
                      <a:pt x="0" y="0"/>
                    </a:lnTo>
                    <a:close/>
                  </a:path>
                </a:pathLst>
              </a:custGeom>
              <a:gradFill flip="none" rotWithShape="1">
                <a:gsLst>
                  <a:gs pos="0">
                    <a:schemeClr val="bg1"/>
                  </a:gs>
                  <a:gs pos="83000">
                    <a:srgbClr val="F3F4F4"/>
                  </a:gs>
                  <a:gs pos="100000">
                    <a:schemeClr val="accent4">
                      <a:lumMod val="30000"/>
                      <a:lumOff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78684A7-3494-4151-98DE-DB26EB114126}"/>
                  </a:ext>
                </a:extLst>
              </p:cNvPr>
              <p:cNvSpPr/>
              <p:nvPr/>
            </p:nvSpPr>
            <p:spPr>
              <a:xfrm>
                <a:off x="8746030" y="2376261"/>
                <a:ext cx="1914072" cy="2105479"/>
              </a:xfrm>
              <a:custGeom>
                <a:avLst/>
                <a:gdLst>
                  <a:gd name="connsiteX0" fmla="*/ 1770516 w 1914071"/>
                  <a:gd name="connsiteY0" fmla="*/ 1904501 h 2105478"/>
                  <a:gd name="connsiteX1" fmla="*/ 1291998 w 1914071"/>
                  <a:gd name="connsiteY1" fmla="*/ 1449909 h 2105478"/>
                  <a:gd name="connsiteX2" fmla="*/ 1770516 w 1914071"/>
                  <a:gd name="connsiteY2" fmla="*/ 995317 h 2105478"/>
                  <a:gd name="connsiteX3" fmla="*/ 1770516 w 1914071"/>
                  <a:gd name="connsiteY3" fmla="*/ 1904501 h 2105478"/>
                  <a:gd name="connsiteX4" fmla="*/ 220118 w 1914071"/>
                  <a:gd name="connsiteY4" fmla="*/ 1961924 h 2105478"/>
                  <a:gd name="connsiteX5" fmla="*/ 693851 w 1914071"/>
                  <a:gd name="connsiteY5" fmla="*/ 1514509 h 2105478"/>
                  <a:gd name="connsiteX6" fmla="*/ 727347 w 1914071"/>
                  <a:gd name="connsiteY6" fmla="*/ 1483406 h 2105478"/>
                  <a:gd name="connsiteX7" fmla="*/ 1189117 w 1914071"/>
                  <a:gd name="connsiteY7" fmla="*/ 1483406 h 2105478"/>
                  <a:gd name="connsiteX8" fmla="*/ 1222613 w 1914071"/>
                  <a:gd name="connsiteY8" fmla="*/ 1514509 h 2105478"/>
                  <a:gd name="connsiteX9" fmla="*/ 1693954 w 1914071"/>
                  <a:gd name="connsiteY9" fmla="*/ 1961924 h 2105478"/>
                  <a:gd name="connsiteX10" fmla="*/ 220118 w 1914071"/>
                  <a:gd name="connsiteY10" fmla="*/ 1961924 h 2105478"/>
                  <a:gd name="connsiteX11" fmla="*/ 143555 w 1914071"/>
                  <a:gd name="connsiteY11" fmla="*/ 992925 h 2105478"/>
                  <a:gd name="connsiteX12" fmla="*/ 622073 w 1914071"/>
                  <a:gd name="connsiteY12" fmla="*/ 1447517 h 2105478"/>
                  <a:gd name="connsiteX13" fmla="*/ 143555 w 1914071"/>
                  <a:gd name="connsiteY13" fmla="*/ 1902109 h 2105478"/>
                  <a:gd name="connsiteX14" fmla="*/ 143555 w 1914071"/>
                  <a:gd name="connsiteY14" fmla="*/ 992925 h 2105478"/>
                  <a:gd name="connsiteX15" fmla="*/ 478518 w 1914071"/>
                  <a:gd name="connsiteY15" fmla="*/ 382814 h 2105478"/>
                  <a:gd name="connsiteX16" fmla="*/ 1435554 w 1914071"/>
                  <a:gd name="connsiteY16" fmla="*/ 382814 h 2105478"/>
                  <a:gd name="connsiteX17" fmla="*/ 1435554 w 1914071"/>
                  <a:gd name="connsiteY17" fmla="*/ 1179547 h 2105478"/>
                  <a:gd name="connsiteX18" fmla="*/ 1220221 w 1914071"/>
                  <a:gd name="connsiteY18" fmla="*/ 1385309 h 2105478"/>
                  <a:gd name="connsiteX19" fmla="*/ 693851 w 1914071"/>
                  <a:gd name="connsiteY19" fmla="*/ 1385309 h 2105478"/>
                  <a:gd name="connsiteX20" fmla="*/ 478518 w 1914071"/>
                  <a:gd name="connsiteY20" fmla="*/ 1179547 h 2105478"/>
                  <a:gd name="connsiteX21" fmla="*/ 478518 w 1914071"/>
                  <a:gd name="connsiteY21" fmla="*/ 382814 h 2105478"/>
                  <a:gd name="connsiteX22" fmla="*/ 1579109 w 1914071"/>
                  <a:gd name="connsiteY22" fmla="*/ 447414 h 2105478"/>
                  <a:gd name="connsiteX23" fmla="*/ 1579109 w 1914071"/>
                  <a:gd name="connsiteY23" fmla="*/ 239259 h 2105478"/>
                  <a:gd name="connsiteX24" fmla="*/ 1244147 w 1914071"/>
                  <a:gd name="connsiteY24" fmla="*/ 239259 h 2105478"/>
                  <a:gd name="connsiteX25" fmla="*/ 957036 w 1914071"/>
                  <a:gd name="connsiteY25" fmla="*/ 0 h 2105478"/>
                  <a:gd name="connsiteX26" fmla="*/ 669925 w 1914071"/>
                  <a:gd name="connsiteY26" fmla="*/ 239259 h 2105478"/>
                  <a:gd name="connsiteX27" fmla="*/ 334963 w 1914071"/>
                  <a:gd name="connsiteY27" fmla="*/ 239259 h 2105478"/>
                  <a:gd name="connsiteX28" fmla="*/ 334963 w 1914071"/>
                  <a:gd name="connsiteY28" fmla="*/ 449807 h 2105478"/>
                  <a:gd name="connsiteX29" fmla="*/ 0 w 1914071"/>
                  <a:gd name="connsiteY29" fmla="*/ 768021 h 2105478"/>
                  <a:gd name="connsiteX30" fmla="*/ 0 w 1914071"/>
                  <a:gd name="connsiteY30" fmla="*/ 2105479 h 2105478"/>
                  <a:gd name="connsiteX31" fmla="*/ 1914072 w 1914071"/>
                  <a:gd name="connsiteY31" fmla="*/ 2105479 h 2105478"/>
                  <a:gd name="connsiteX32" fmla="*/ 1914072 w 1914071"/>
                  <a:gd name="connsiteY32" fmla="*/ 768021 h 2105478"/>
                  <a:gd name="connsiteX33" fmla="*/ 1579109 w 1914071"/>
                  <a:gd name="connsiteY33" fmla="*/ 447414 h 2105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914071" h="2105478">
                    <a:moveTo>
                      <a:pt x="1770516" y="1904501"/>
                    </a:moveTo>
                    <a:lnTo>
                      <a:pt x="1291998" y="1449909"/>
                    </a:lnTo>
                    <a:lnTo>
                      <a:pt x="1770516" y="995317"/>
                    </a:lnTo>
                    <a:lnTo>
                      <a:pt x="1770516" y="1904501"/>
                    </a:lnTo>
                    <a:close/>
                    <a:moveTo>
                      <a:pt x="220118" y="1961924"/>
                    </a:moveTo>
                    <a:lnTo>
                      <a:pt x="693851" y="1514509"/>
                    </a:lnTo>
                    <a:lnTo>
                      <a:pt x="727347" y="1483406"/>
                    </a:lnTo>
                    <a:cubicBezTo>
                      <a:pt x="856547" y="1361384"/>
                      <a:pt x="1059917" y="1361384"/>
                      <a:pt x="1189117" y="1483406"/>
                    </a:cubicBezTo>
                    <a:lnTo>
                      <a:pt x="1222613" y="1514509"/>
                    </a:lnTo>
                    <a:lnTo>
                      <a:pt x="1693954" y="1961924"/>
                    </a:lnTo>
                    <a:lnTo>
                      <a:pt x="220118" y="1961924"/>
                    </a:lnTo>
                    <a:close/>
                    <a:moveTo>
                      <a:pt x="143555" y="992925"/>
                    </a:moveTo>
                    <a:lnTo>
                      <a:pt x="622073" y="1447517"/>
                    </a:lnTo>
                    <a:lnTo>
                      <a:pt x="143555" y="1902109"/>
                    </a:lnTo>
                    <a:lnTo>
                      <a:pt x="143555" y="992925"/>
                    </a:lnTo>
                    <a:close/>
                    <a:moveTo>
                      <a:pt x="478518" y="382814"/>
                    </a:moveTo>
                    <a:lnTo>
                      <a:pt x="1435554" y="382814"/>
                    </a:lnTo>
                    <a:lnTo>
                      <a:pt x="1435554" y="1179547"/>
                    </a:lnTo>
                    <a:lnTo>
                      <a:pt x="1220221" y="1385309"/>
                    </a:lnTo>
                    <a:cubicBezTo>
                      <a:pt x="1064702" y="1265680"/>
                      <a:pt x="849369" y="1265680"/>
                      <a:pt x="693851" y="1385309"/>
                    </a:cubicBezTo>
                    <a:lnTo>
                      <a:pt x="478518" y="1179547"/>
                    </a:lnTo>
                    <a:lnTo>
                      <a:pt x="478518" y="382814"/>
                    </a:lnTo>
                    <a:close/>
                    <a:moveTo>
                      <a:pt x="1579109" y="447414"/>
                    </a:moveTo>
                    <a:lnTo>
                      <a:pt x="1579109" y="239259"/>
                    </a:lnTo>
                    <a:lnTo>
                      <a:pt x="1244147" y="239259"/>
                    </a:lnTo>
                    <a:lnTo>
                      <a:pt x="957036" y="0"/>
                    </a:lnTo>
                    <a:lnTo>
                      <a:pt x="669925" y="239259"/>
                    </a:lnTo>
                    <a:lnTo>
                      <a:pt x="334963" y="239259"/>
                    </a:lnTo>
                    <a:lnTo>
                      <a:pt x="334963" y="449807"/>
                    </a:lnTo>
                    <a:lnTo>
                      <a:pt x="0" y="768021"/>
                    </a:lnTo>
                    <a:lnTo>
                      <a:pt x="0" y="2105479"/>
                    </a:lnTo>
                    <a:lnTo>
                      <a:pt x="1914072" y="2105479"/>
                    </a:lnTo>
                    <a:lnTo>
                      <a:pt x="1914072" y="768021"/>
                    </a:lnTo>
                    <a:lnTo>
                      <a:pt x="1579109" y="447414"/>
                    </a:lnTo>
                    <a:close/>
                  </a:path>
                </a:pathLst>
              </a:custGeom>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r="100000" b="100000"/>
                </a:path>
                <a:tileRect l="-100000" t="-100000"/>
              </a:gradFill>
              <a:ln w="23912"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ED93B3FC-DDB7-49C5-B0E2-30332216E4A6}"/>
                  </a:ext>
                </a:extLst>
              </p:cNvPr>
              <p:cNvSpPr/>
              <p:nvPr/>
            </p:nvSpPr>
            <p:spPr>
              <a:xfrm>
                <a:off x="9394391" y="2897845"/>
                <a:ext cx="622073" cy="622073"/>
              </a:xfrm>
              <a:custGeom>
                <a:avLst/>
                <a:gdLst>
                  <a:gd name="connsiteX0" fmla="*/ 308675 w 622073"/>
                  <a:gd name="connsiteY0" fmla="*/ 394777 h 622073"/>
                  <a:gd name="connsiteX1" fmla="*/ 232112 w 622073"/>
                  <a:gd name="connsiteY1" fmla="*/ 318214 h 622073"/>
                  <a:gd name="connsiteX2" fmla="*/ 308675 w 622073"/>
                  <a:gd name="connsiteY2" fmla="*/ 241652 h 622073"/>
                  <a:gd name="connsiteX3" fmla="*/ 385237 w 622073"/>
                  <a:gd name="connsiteY3" fmla="*/ 318214 h 622073"/>
                  <a:gd name="connsiteX4" fmla="*/ 308675 w 622073"/>
                  <a:gd name="connsiteY4" fmla="*/ 394777 h 622073"/>
                  <a:gd name="connsiteX5" fmla="*/ 308675 w 622073"/>
                  <a:gd name="connsiteY5" fmla="*/ 626859 h 622073"/>
                  <a:gd name="connsiteX6" fmla="*/ 464193 w 622073"/>
                  <a:gd name="connsiteY6" fmla="*/ 588577 h 622073"/>
                  <a:gd name="connsiteX7" fmla="*/ 480941 w 622073"/>
                  <a:gd name="connsiteY7" fmla="*/ 533547 h 622073"/>
                  <a:gd name="connsiteX8" fmla="*/ 425912 w 622073"/>
                  <a:gd name="connsiteY8" fmla="*/ 516799 h 622073"/>
                  <a:gd name="connsiteX9" fmla="*/ 308675 w 622073"/>
                  <a:gd name="connsiteY9" fmla="*/ 545510 h 622073"/>
                  <a:gd name="connsiteX10" fmla="*/ 78986 w 622073"/>
                  <a:gd name="connsiteY10" fmla="*/ 313429 h 622073"/>
                  <a:gd name="connsiteX11" fmla="*/ 311067 w 622073"/>
                  <a:gd name="connsiteY11" fmla="*/ 81348 h 622073"/>
                  <a:gd name="connsiteX12" fmla="*/ 543148 w 622073"/>
                  <a:gd name="connsiteY12" fmla="*/ 313429 h 622073"/>
                  <a:gd name="connsiteX13" fmla="*/ 543148 w 622073"/>
                  <a:gd name="connsiteY13" fmla="*/ 389992 h 622073"/>
                  <a:gd name="connsiteX14" fmla="*/ 466585 w 622073"/>
                  <a:gd name="connsiteY14" fmla="*/ 313429 h 622073"/>
                  <a:gd name="connsiteX15" fmla="*/ 339778 w 622073"/>
                  <a:gd name="connsiteY15" fmla="*/ 157911 h 622073"/>
                  <a:gd name="connsiteX16" fmla="*/ 165119 w 622073"/>
                  <a:gd name="connsiteY16" fmla="*/ 253615 h 622073"/>
                  <a:gd name="connsiteX17" fmla="*/ 229719 w 622073"/>
                  <a:gd name="connsiteY17" fmla="*/ 442629 h 622073"/>
                  <a:gd name="connsiteX18" fmla="*/ 428304 w 622073"/>
                  <a:gd name="connsiteY18" fmla="*/ 411525 h 622073"/>
                  <a:gd name="connsiteX19" fmla="*/ 545541 w 622073"/>
                  <a:gd name="connsiteY19" fmla="*/ 464162 h 622073"/>
                  <a:gd name="connsiteX20" fmla="*/ 622104 w 622073"/>
                  <a:gd name="connsiteY20" fmla="*/ 387600 h 622073"/>
                  <a:gd name="connsiteX21" fmla="*/ 622104 w 622073"/>
                  <a:gd name="connsiteY21" fmla="*/ 311037 h 622073"/>
                  <a:gd name="connsiteX22" fmla="*/ 311067 w 622073"/>
                  <a:gd name="connsiteY22" fmla="*/ 0 h 622073"/>
                  <a:gd name="connsiteX23" fmla="*/ 30 w 622073"/>
                  <a:gd name="connsiteY23" fmla="*/ 311037 h 622073"/>
                  <a:gd name="connsiteX24" fmla="*/ 308675 w 622073"/>
                  <a:gd name="connsiteY24" fmla="*/ 626859 h 62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22073" h="622073">
                    <a:moveTo>
                      <a:pt x="308675" y="394777"/>
                    </a:moveTo>
                    <a:cubicBezTo>
                      <a:pt x="265608" y="394777"/>
                      <a:pt x="232112" y="358888"/>
                      <a:pt x="232112" y="318214"/>
                    </a:cubicBezTo>
                    <a:cubicBezTo>
                      <a:pt x="232112" y="275148"/>
                      <a:pt x="268001" y="241652"/>
                      <a:pt x="308675" y="241652"/>
                    </a:cubicBezTo>
                    <a:cubicBezTo>
                      <a:pt x="351741" y="241652"/>
                      <a:pt x="385237" y="275148"/>
                      <a:pt x="385237" y="318214"/>
                    </a:cubicBezTo>
                    <a:cubicBezTo>
                      <a:pt x="385237" y="361281"/>
                      <a:pt x="351741" y="394777"/>
                      <a:pt x="308675" y="394777"/>
                    </a:cubicBezTo>
                    <a:close/>
                    <a:moveTo>
                      <a:pt x="308675" y="626859"/>
                    </a:moveTo>
                    <a:cubicBezTo>
                      <a:pt x="363704" y="626859"/>
                      <a:pt x="416341" y="612503"/>
                      <a:pt x="464193" y="588577"/>
                    </a:cubicBezTo>
                    <a:cubicBezTo>
                      <a:pt x="483334" y="576614"/>
                      <a:pt x="490511" y="552688"/>
                      <a:pt x="480941" y="533547"/>
                    </a:cubicBezTo>
                    <a:cubicBezTo>
                      <a:pt x="468978" y="514407"/>
                      <a:pt x="445052" y="507229"/>
                      <a:pt x="425912" y="516799"/>
                    </a:cubicBezTo>
                    <a:cubicBezTo>
                      <a:pt x="390023" y="535940"/>
                      <a:pt x="349349" y="545510"/>
                      <a:pt x="308675" y="545510"/>
                    </a:cubicBezTo>
                    <a:cubicBezTo>
                      <a:pt x="181867" y="545510"/>
                      <a:pt x="76593" y="440237"/>
                      <a:pt x="78986" y="313429"/>
                    </a:cubicBezTo>
                    <a:cubicBezTo>
                      <a:pt x="78986" y="186622"/>
                      <a:pt x="184260" y="81348"/>
                      <a:pt x="311067" y="81348"/>
                    </a:cubicBezTo>
                    <a:cubicBezTo>
                      <a:pt x="437874" y="81348"/>
                      <a:pt x="543148" y="184229"/>
                      <a:pt x="543148" y="313429"/>
                    </a:cubicBezTo>
                    <a:lnTo>
                      <a:pt x="543148" y="389992"/>
                    </a:lnTo>
                    <a:cubicBezTo>
                      <a:pt x="500082" y="389992"/>
                      <a:pt x="466585" y="356496"/>
                      <a:pt x="466585" y="313429"/>
                    </a:cubicBezTo>
                    <a:cubicBezTo>
                      <a:pt x="466585" y="236866"/>
                      <a:pt x="413949" y="172266"/>
                      <a:pt x="339778" y="157911"/>
                    </a:cubicBezTo>
                    <a:cubicBezTo>
                      <a:pt x="265608" y="143555"/>
                      <a:pt x="191438" y="184229"/>
                      <a:pt x="165119" y="253615"/>
                    </a:cubicBezTo>
                    <a:cubicBezTo>
                      <a:pt x="138801" y="323000"/>
                      <a:pt x="165119" y="404348"/>
                      <a:pt x="229719" y="442629"/>
                    </a:cubicBezTo>
                    <a:cubicBezTo>
                      <a:pt x="294319" y="480911"/>
                      <a:pt x="378060" y="468948"/>
                      <a:pt x="428304" y="411525"/>
                    </a:cubicBezTo>
                    <a:cubicBezTo>
                      <a:pt x="457015" y="445022"/>
                      <a:pt x="500082" y="464162"/>
                      <a:pt x="545541" y="464162"/>
                    </a:cubicBezTo>
                    <a:cubicBezTo>
                      <a:pt x="588608" y="464162"/>
                      <a:pt x="622104" y="430666"/>
                      <a:pt x="622104" y="387600"/>
                    </a:cubicBezTo>
                    <a:lnTo>
                      <a:pt x="622104" y="311037"/>
                    </a:lnTo>
                    <a:cubicBezTo>
                      <a:pt x="622104" y="138770"/>
                      <a:pt x="483334" y="0"/>
                      <a:pt x="311067" y="0"/>
                    </a:cubicBezTo>
                    <a:cubicBezTo>
                      <a:pt x="138801" y="0"/>
                      <a:pt x="30" y="138770"/>
                      <a:pt x="30" y="311037"/>
                    </a:cubicBezTo>
                    <a:cubicBezTo>
                      <a:pt x="-2362" y="485696"/>
                      <a:pt x="136408" y="624466"/>
                      <a:pt x="308675" y="626859"/>
                    </a:cubicBezTo>
                    <a:close/>
                  </a:path>
                </a:pathLst>
              </a:custGeom>
              <a:solidFill>
                <a:schemeClr val="accent5"/>
              </a:solidFill>
              <a:ln w="23912" cap="flat">
                <a:noFill/>
                <a:prstDash val="solid"/>
                <a:miter/>
              </a:ln>
            </p:spPr>
            <p:txBody>
              <a:bodyPr rtlCol="0" anchor="ctr"/>
              <a:lstStyle/>
              <a:p>
                <a:endParaRPr lang="en-US"/>
              </a:p>
            </p:txBody>
          </p:sp>
        </p:grpSp>
        <p:sp>
          <p:nvSpPr>
            <p:cNvPr id="15" name="Isosceles Triangle 14">
              <a:extLst>
                <a:ext uri="{FF2B5EF4-FFF2-40B4-BE49-F238E27FC236}">
                  <a16:creationId xmlns:a16="http://schemas.microsoft.com/office/drawing/2014/main" id="{9BAC5326-69BC-4DCF-B682-4778B80809E4}"/>
                </a:ext>
              </a:extLst>
            </p:cNvPr>
            <p:cNvSpPr/>
            <p:nvPr userDrawn="1"/>
          </p:nvSpPr>
          <p:spPr>
            <a:xfrm rot="16200000">
              <a:off x="9339776" y="2983647"/>
              <a:ext cx="547841" cy="286020"/>
            </a:xfrm>
            <a:prstGeom prst="triangle">
              <a:avLst/>
            </a:prstGeom>
            <a:solidFill>
              <a:schemeClr val="accent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2B9EA639-1876-4B22-BA5A-57AB07E3C79D}"/>
                </a:ext>
              </a:extLst>
            </p:cNvPr>
            <p:cNvSpPr/>
            <p:nvPr userDrawn="1"/>
          </p:nvSpPr>
          <p:spPr>
            <a:xfrm rot="5400000" flipH="1">
              <a:off x="10853846" y="2983647"/>
              <a:ext cx="547841" cy="286020"/>
            </a:xfrm>
            <a:prstGeom prst="triangle">
              <a:avLst/>
            </a:prstGeom>
            <a:solidFill>
              <a:schemeClr val="accent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E4599619-B65E-4720-902B-79FAB6069DDB}"/>
                </a:ext>
              </a:extLst>
            </p:cNvPr>
            <p:cNvSpPr/>
            <p:nvPr userDrawn="1"/>
          </p:nvSpPr>
          <p:spPr>
            <a:xfrm flipH="1">
              <a:off x="10124928" y="2418638"/>
              <a:ext cx="495446" cy="194840"/>
            </a:xfrm>
            <a:prstGeom prst="triangle">
              <a:avLst/>
            </a:prstGeom>
            <a:solidFill>
              <a:schemeClr val="accent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4" name="Title">
            <a:extLst>
              <a:ext uri="{FF2B5EF4-FFF2-40B4-BE49-F238E27FC236}">
                <a16:creationId xmlns:a16="http://schemas.microsoft.com/office/drawing/2014/main" id="{CF31141F-3166-4574-964B-985B9D39E826}"/>
              </a:ext>
            </a:extLst>
          </p:cNvPr>
          <p:cNvSpPr>
            <a:spLocks noGrp="1"/>
          </p:cNvSpPr>
          <p:nvPr>
            <p:ph type="title" hasCustomPrompt="1"/>
          </p:nvPr>
        </p:nvSpPr>
        <p:spPr/>
        <p:txBody>
          <a:bodyPr>
            <a:normAutofit/>
          </a:bodyPr>
          <a:lstStyle>
            <a:lvl1pPr>
              <a:defRPr sz="3600"/>
            </a:lvl1pPr>
          </a:lstStyle>
          <a:p>
            <a:r>
              <a:rPr lang="en-US"/>
              <a:t>Enter title for “Contact” slide</a:t>
            </a:r>
          </a:p>
        </p:txBody>
      </p:sp>
      <p:sp>
        <p:nvSpPr>
          <p:cNvPr id="3" name="Contact Content Placeholder">
            <a:extLst>
              <a:ext uri="{FF2B5EF4-FFF2-40B4-BE49-F238E27FC236}">
                <a16:creationId xmlns:a16="http://schemas.microsoft.com/office/drawing/2014/main" id="{17AAC5FF-8264-4C60-8AAC-1B83EE24201B}"/>
              </a:ext>
            </a:extLst>
          </p:cNvPr>
          <p:cNvSpPr>
            <a:spLocks noGrp="1"/>
          </p:cNvSpPr>
          <p:nvPr>
            <p:ph idx="1" hasCustomPrompt="1"/>
          </p:nvPr>
        </p:nvSpPr>
        <p:spPr>
          <a:xfrm>
            <a:off x="817734" y="1137446"/>
            <a:ext cx="7244177" cy="5039517"/>
          </a:xfrm>
        </p:spPr>
        <p:txBody>
          <a:bodyPr anchor="ctr">
            <a:normAutofit/>
          </a:bodyPr>
          <a:lstStyle>
            <a:lvl1pPr>
              <a:spcBef>
                <a:spcPts val="1200"/>
              </a:spcBef>
              <a:defRPr sz="2400"/>
            </a:lvl1pPr>
            <a:lvl2pPr>
              <a:spcBef>
                <a:spcPts val="200"/>
              </a:spcBef>
              <a:defRPr sz="2000"/>
            </a:lvl2pPr>
            <a:lvl3pPr>
              <a:spcBef>
                <a:spcPct val="0"/>
              </a:spcBef>
              <a:defRPr sz="2000"/>
            </a:lvl3pPr>
            <a:lvl4pPr>
              <a:spcBef>
                <a:spcPts val="400"/>
              </a:spcBef>
              <a:defRPr sz="1800"/>
            </a:lvl4pPr>
            <a:lvl5pPr>
              <a:defRPr sz="1800"/>
            </a:lvl5p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5" name="Footer Placeholder">
            <a:extLst>
              <a:ext uri="{FF2B5EF4-FFF2-40B4-BE49-F238E27FC236}">
                <a16:creationId xmlns:a16="http://schemas.microsoft.com/office/drawing/2014/main" id="{3E5B53C0-0C47-43AC-BBAB-8355450A49E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5056573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Poll">
    <p:spTree>
      <p:nvGrpSpPr>
        <p:cNvPr id="1" name=""/>
        <p:cNvGrpSpPr/>
        <p:nvPr/>
      </p:nvGrpSpPr>
      <p:grpSpPr>
        <a:xfrm>
          <a:off x="0" y="0"/>
          <a:ext cx="0" cy="0"/>
          <a:chOff x="0" y="0"/>
          <a:chExt cx="0" cy="0"/>
        </a:xfrm>
      </p:grpSpPr>
      <p:pic>
        <p:nvPicPr>
          <p:cNvPr id="7" name="Graph Icon">
            <a:extLst>
              <a:ext uri="{FF2B5EF4-FFF2-40B4-BE49-F238E27FC236}">
                <a16:creationId xmlns:a16="http://schemas.microsoft.com/office/drawing/2014/main" id="{CE7F2329-9AB5-4502-9A32-DC50A392F5E7}"/>
              </a:ext>
              <a:ext uri="{C183D7F6-B498-43B3-948B-1728B52AA6E4}">
                <adec:decorative xmlns:adec="http://schemas.microsoft.com/office/drawing/2017/decorative" val="1"/>
              </a:ext>
            </a:extLst>
          </p:cNvPr>
          <p:cNvPicPr>
            <a:picLocks noChangeAspect="1"/>
          </p:cNvPicPr>
          <p:nvPr userDrawn="1">
            <p:custDataLst>
              <p:tags r:id="rId1"/>
            </p:custDataLst>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0" y="225259"/>
            <a:ext cx="457200" cy="457200"/>
          </a:xfrm>
          <a:prstGeom prst="rect">
            <a:avLst/>
          </a:prstGeom>
        </p:spPr>
      </p:pic>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custDataLst>
              <p:tags r:id="rId2"/>
            </p:custDataLst>
          </p:nvPr>
        </p:nvSpPr>
        <p:spPr/>
        <p:txBody>
          <a:bodyPr/>
          <a:lstStyle/>
          <a:p>
            <a:fld id="{158B7785-F6D6-45F8-833E-07BD84680091}" type="slidenum">
              <a:rPr lang="en-US" smtClean="0"/>
              <a:t>‹#›</a:t>
            </a:fld>
            <a:endParaRPr lang="en-US"/>
          </a:p>
        </p:txBody>
      </p:sp>
      <p:sp>
        <p:nvSpPr>
          <p:cNvPr id="4" name="Title">
            <a:extLst>
              <a:ext uri="{FF2B5EF4-FFF2-40B4-BE49-F238E27FC236}">
                <a16:creationId xmlns:a16="http://schemas.microsoft.com/office/drawing/2014/main" id="{CF31141F-3166-4574-964B-985B9D39E826}"/>
              </a:ext>
            </a:extLst>
          </p:cNvPr>
          <p:cNvSpPr>
            <a:spLocks noGrp="1"/>
          </p:cNvSpPr>
          <p:nvPr>
            <p:ph type="title" hasCustomPrompt="1"/>
            <p:custDataLst>
              <p:tags r:id="rId3"/>
            </p:custDataLst>
          </p:nvPr>
        </p:nvSpPr>
        <p:spPr/>
        <p:txBody>
          <a:bodyPr>
            <a:normAutofit/>
          </a:bodyPr>
          <a:lstStyle>
            <a:lvl1pPr>
              <a:defRPr sz="3600"/>
            </a:lvl1pPr>
          </a:lstStyle>
          <a:p>
            <a:r>
              <a:rPr lang="en-US"/>
              <a:t>Enter title of polling slide here.</a:t>
            </a:r>
          </a:p>
        </p:txBody>
      </p:sp>
      <p:sp>
        <p:nvSpPr>
          <p:cNvPr id="9" name="Polling Question">
            <a:extLst>
              <a:ext uri="{FF2B5EF4-FFF2-40B4-BE49-F238E27FC236}">
                <a16:creationId xmlns:a16="http://schemas.microsoft.com/office/drawing/2014/main" id="{EE27A0AE-E444-4E1B-9D4A-CC7653C4A515}"/>
              </a:ext>
            </a:extLst>
          </p:cNvPr>
          <p:cNvSpPr>
            <a:spLocks noGrp="1"/>
          </p:cNvSpPr>
          <p:nvPr>
            <p:ph type="body" idx="14" hasCustomPrompt="1"/>
            <p:custDataLst>
              <p:tags r:id="rId4"/>
            </p:custDataLst>
          </p:nvPr>
        </p:nvSpPr>
        <p:spPr>
          <a:xfrm>
            <a:off x="805866" y="1137446"/>
            <a:ext cx="4624388" cy="3571134"/>
          </a:xfrm>
          <a:solidFill>
            <a:srgbClr val="F3F4F4"/>
          </a:solidFill>
          <a:ln>
            <a:solidFill>
              <a:schemeClr val="accent4"/>
            </a:solidFill>
          </a:ln>
        </p:spPr>
        <p:txBody>
          <a:bodyPr lIns="182880" rIns="182880" anchor="ctr">
            <a:normAutofit/>
          </a:bodyPr>
          <a:lstStyle>
            <a:lvl1pPr marL="0" indent="0" algn="l">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Add polling question here.</a:t>
            </a:r>
          </a:p>
        </p:txBody>
      </p:sp>
      <p:sp>
        <p:nvSpPr>
          <p:cNvPr id="8" name="Answering Instructions">
            <a:extLst>
              <a:ext uri="{FF2B5EF4-FFF2-40B4-BE49-F238E27FC236}">
                <a16:creationId xmlns:a16="http://schemas.microsoft.com/office/drawing/2014/main" id="{74A65F1B-1D9D-4F97-87C1-93DB7F65BBBB}"/>
              </a:ext>
            </a:extLst>
          </p:cNvPr>
          <p:cNvSpPr>
            <a:spLocks noGrp="1"/>
          </p:cNvSpPr>
          <p:nvPr>
            <p:ph type="body" sz="quarter" idx="13" hasCustomPrompt="1"/>
            <p:custDataLst>
              <p:tags r:id="rId5"/>
            </p:custDataLst>
          </p:nvPr>
        </p:nvSpPr>
        <p:spPr>
          <a:xfrm>
            <a:off x="805866" y="5021263"/>
            <a:ext cx="4624388" cy="1155700"/>
          </a:xfrm>
        </p:spPr>
        <p:txBody>
          <a:bodyPr anchor="ctr">
            <a:normAutofit/>
          </a:bodyPr>
          <a:lstStyle>
            <a:lvl1pPr marL="0" indent="0" algn="ctr">
              <a:spcBef>
                <a:spcPct val="0"/>
              </a:spcBef>
              <a:spcAft>
                <a:spcPts val="200"/>
              </a:spcAft>
              <a:buNone/>
              <a:defRPr sz="2000" i="1"/>
            </a:lvl1pPr>
            <a:lvl2pPr marL="0" indent="0" algn="ctr">
              <a:spcBef>
                <a:spcPct val="0"/>
              </a:spcBef>
              <a:buNone/>
              <a:defRPr sz="1800" i="1">
                <a:solidFill>
                  <a:schemeClr val="accent4">
                    <a:lumMod val="50000"/>
                  </a:schemeClr>
                </a:solidFill>
                <a:latin typeface="+mj-lt"/>
              </a:defRPr>
            </a:lvl2pPr>
            <a:lvl3pPr marL="914400" indent="0">
              <a:buNone/>
              <a:defRPr/>
            </a:lvl3pPr>
          </a:lstStyle>
          <a:p>
            <a:pPr lvl="0"/>
            <a:r>
              <a:rPr lang="en-US"/>
              <a:t>Enter answering instructions</a:t>
            </a:r>
          </a:p>
          <a:p>
            <a:pPr lvl="1"/>
            <a:r>
              <a:rPr lang="en-US"/>
              <a:t>Additional answer instructions</a:t>
            </a:r>
          </a:p>
        </p:txBody>
      </p:sp>
      <p:sp>
        <p:nvSpPr>
          <p:cNvPr id="3" name="Poll Answers">
            <a:extLst>
              <a:ext uri="{FF2B5EF4-FFF2-40B4-BE49-F238E27FC236}">
                <a16:creationId xmlns:a16="http://schemas.microsoft.com/office/drawing/2014/main" id="{17AAC5FF-8264-4C60-8AAC-1B83EE24201B}"/>
              </a:ext>
            </a:extLst>
          </p:cNvPr>
          <p:cNvSpPr>
            <a:spLocks noGrp="1"/>
          </p:cNvSpPr>
          <p:nvPr>
            <p:ph idx="1" hasCustomPrompt="1"/>
            <p:custDataLst>
              <p:tags r:id="rId6"/>
            </p:custDataLst>
          </p:nvPr>
        </p:nvSpPr>
        <p:spPr>
          <a:xfrm>
            <a:off x="5786005" y="1137447"/>
            <a:ext cx="5925134" cy="4089874"/>
          </a:xfrm>
        </p:spPr>
        <p:txBody>
          <a:bodyPr anchor="ctr"/>
          <a:lstStyle>
            <a:lvl1pPr marL="457200" indent="-457200">
              <a:spcBef>
                <a:spcPts val="3000"/>
              </a:spcBef>
              <a:buClr>
                <a:schemeClr val="accent5"/>
              </a:buClr>
              <a:buSzPct val="120000"/>
              <a:buFont typeface="+mj-lt"/>
              <a:buAutoNum type="arabicPeriod"/>
              <a:defRPr sz="2400" b="1"/>
            </a:lvl1pPr>
            <a:lvl2pPr marL="914400" indent="-457200">
              <a:spcBef>
                <a:spcPts val="200"/>
              </a:spcBef>
              <a:buFont typeface="+mj-lt"/>
              <a:buAutoNum type="alphaLcParenR"/>
              <a:defRPr sz="2000" i="0">
                <a:solidFill>
                  <a:schemeClr val="accent3">
                    <a:lumMod val="75000"/>
                    <a:lumOff val="25000"/>
                  </a:schemeClr>
                </a:solidFill>
                <a:latin typeface="+mj-lt"/>
              </a:defRPr>
            </a:lvl2pPr>
            <a:lvl3pPr marL="731520" indent="-274320">
              <a:buClr>
                <a:schemeClr val="accent6"/>
              </a:buClr>
              <a:buSzPct val="90000"/>
              <a:buFont typeface="Wingdings" panose="05000000000000000000" pitchFamily="2" charset="2"/>
              <a:buChar char="("/>
              <a:defRPr sz="2000" b="0">
                <a:solidFill>
                  <a:schemeClr val="accent1"/>
                </a:solidFill>
              </a:defRPr>
            </a:lvl3pPr>
            <a:lvl4pPr marL="457200" indent="0">
              <a:buNone/>
              <a:defRPr sz="1800" b="1">
                <a:solidFill>
                  <a:schemeClr val="accent5"/>
                </a:solidFill>
              </a:defRPr>
            </a:lvl4pPr>
            <a:lvl5pPr marL="2194560">
              <a:defRPr/>
            </a:lvl5pPr>
          </a:lstStyle>
          <a:p>
            <a:pPr lvl="0"/>
            <a:r>
              <a:rPr lang="en-US"/>
              <a:t>Type your possible choices/answers here.</a:t>
            </a:r>
          </a:p>
          <a:p>
            <a:pPr lvl="1"/>
            <a:r>
              <a:rPr lang="en-US"/>
              <a:t>Second Level, if applicable.</a:t>
            </a:r>
          </a:p>
        </p:txBody>
      </p:sp>
    </p:spTree>
    <p:extLst>
      <p:ext uri="{BB962C8B-B14F-4D97-AF65-F5344CB8AC3E}">
        <p14:creationId xmlns:p14="http://schemas.microsoft.com/office/powerpoint/2010/main" val="299772026"/>
      </p:ext>
    </p:extLst>
  </p:cSld>
  <p:clrMapOvr>
    <a:masterClrMapping/>
  </p:clrMapOvr>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82356CE9-2779-4AFC-864B-2F02513D794E}"/>
              </a:ext>
            </a:extLst>
          </p:cNvPr>
          <p:cNvSpPr>
            <a:spLocks noGrp="1"/>
          </p:cNvSpPr>
          <p:nvPr>
            <p:ph type="sldNum" sz="quarter" idx="12"/>
            <p:custDataLst>
              <p:tags r:id="rId1"/>
            </p:custDataLst>
          </p:nvPr>
        </p:nvSpPr>
        <p:spPr/>
        <p:txBody>
          <a:bodyPr/>
          <a:lstStyle/>
          <a:p>
            <a:fld id="{158B7785-F6D6-45F8-833E-07BD84680091}" type="slidenum">
              <a:rPr lang="en-US" smtClean="0"/>
              <a:t>‹#›</a:t>
            </a:fld>
            <a:endParaRPr lang="en-US"/>
          </a:p>
        </p:txBody>
      </p:sp>
      <p:sp>
        <p:nvSpPr>
          <p:cNvPr id="10" name="Title">
            <a:extLst>
              <a:ext uri="{FF2B5EF4-FFF2-40B4-BE49-F238E27FC236}">
                <a16:creationId xmlns:a16="http://schemas.microsoft.com/office/drawing/2014/main" id="{9A60AAA4-8433-4C0E-A76C-94627FB47A25}"/>
              </a:ext>
            </a:extLst>
          </p:cNvPr>
          <p:cNvSpPr>
            <a:spLocks noGrp="1"/>
          </p:cNvSpPr>
          <p:nvPr>
            <p:ph type="title"/>
            <p:custDataLst>
              <p:tags r:id="rId2"/>
            </p:custDataLst>
          </p:nvPr>
        </p:nvSpPr>
        <p:spPr>
          <a:xfrm>
            <a:off x="805866" y="46208"/>
            <a:ext cx="11081334" cy="786384"/>
          </a:xfrm>
        </p:spPr>
        <p:txBody>
          <a:bodyPr/>
          <a:lstStyle/>
          <a:p>
            <a:r>
              <a:rPr lang="en-US"/>
              <a:t>Click to edit Master title style</a:t>
            </a:r>
          </a:p>
        </p:txBody>
      </p:sp>
      <p:sp>
        <p:nvSpPr>
          <p:cNvPr id="3" name="Subtitle">
            <a:extLst>
              <a:ext uri="{FF2B5EF4-FFF2-40B4-BE49-F238E27FC236}">
                <a16:creationId xmlns:a16="http://schemas.microsoft.com/office/drawing/2014/main" id="{B32B0E8D-8431-408A-AF8C-044EE0F0A717}"/>
              </a:ext>
            </a:extLst>
          </p:cNvPr>
          <p:cNvSpPr>
            <a:spLocks noGrp="1"/>
          </p:cNvSpPr>
          <p:nvPr>
            <p:ph type="body" idx="1" hasCustomPrompt="1"/>
            <p:custDataLst>
              <p:tags r:id="rId3"/>
            </p:custDataLst>
          </p:nvPr>
        </p:nvSpPr>
        <p:spPr>
          <a:xfrm>
            <a:off x="839788" y="999279"/>
            <a:ext cx="10515600" cy="823912"/>
          </a:xfrm>
          <a:solidFill>
            <a:srgbClr val="F3F4F4"/>
          </a:solidFill>
          <a:ln>
            <a:solidFill>
              <a:schemeClr val="accent4"/>
            </a:solidFill>
          </a:ln>
        </p:spPr>
        <p:txBody>
          <a:bodyPr anchor="ctr">
            <a:normAutofit/>
          </a:bodyPr>
          <a:lstStyle>
            <a:lvl1pPr marL="0" indent="0" algn="l">
              <a:buNone/>
              <a:defRPr sz="28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subtitle </a:t>
            </a:r>
          </a:p>
        </p:txBody>
      </p:sp>
      <p:sp>
        <p:nvSpPr>
          <p:cNvPr id="4" name="Content Placeholder">
            <a:extLst>
              <a:ext uri="{FF2B5EF4-FFF2-40B4-BE49-F238E27FC236}">
                <a16:creationId xmlns:a16="http://schemas.microsoft.com/office/drawing/2014/main" id="{18CFC8C1-67C5-455C-AAC1-338413D4B475}"/>
              </a:ext>
            </a:extLst>
          </p:cNvPr>
          <p:cNvSpPr>
            <a:spLocks noGrp="1"/>
          </p:cNvSpPr>
          <p:nvPr>
            <p:ph sz="half" idx="2"/>
            <p:custDataLst>
              <p:tags r:id="rId4"/>
            </p:custDataLst>
          </p:nvPr>
        </p:nvSpPr>
        <p:spPr>
          <a:xfrm>
            <a:off x="839788" y="1989878"/>
            <a:ext cx="10515600" cy="4199785"/>
          </a:xfrm>
        </p:spPr>
        <p:txBody>
          <a:bodyPr>
            <a:noAutofit/>
          </a:bodyPr>
          <a:lstStyle>
            <a:lvl1pPr>
              <a:defRPr sz="24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1733836"/>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FEA3DEE6-72F4-49C9-965D-E6F849A5E885}"/>
              </a:ext>
            </a:extLst>
          </p:cNvPr>
          <p:cNvSpPr>
            <a:spLocks noGrp="1"/>
          </p:cNvSpPr>
          <p:nvPr>
            <p:ph type="sldNum" sz="quarter" idx="12"/>
            <p:custDataLst>
              <p:tags r:id="rId1"/>
            </p:custDataLst>
          </p:nvPr>
        </p:nvSpPr>
        <p:spPr/>
        <p:txBody>
          <a:bodyPr/>
          <a:lstStyle/>
          <a:p>
            <a:fld id="{158B7785-F6D6-45F8-833E-07BD84680091}" type="slidenum">
              <a:rPr lang="en-US" smtClean="0"/>
              <a:t>‹#›</a:t>
            </a:fld>
            <a:endParaRPr lang="en-US"/>
          </a:p>
        </p:txBody>
      </p:sp>
      <p:sp>
        <p:nvSpPr>
          <p:cNvPr id="4" name="Title">
            <a:extLst>
              <a:ext uri="{FF2B5EF4-FFF2-40B4-BE49-F238E27FC236}">
                <a16:creationId xmlns:a16="http://schemas.microsoft.com/office/drawing/2014/main" id="{CF31141F-3166-4574-964B-985B9D39E826}"/>
              </a:ext>
            </a:extLst>
          </p:cNvPr>
          <p:cNvSpPr>
            <a:spLocks noGrp="1"/>
          </p:cNvSpPr>
          <p:nvPr>
            <p:ph type="title"/>
            <p:custDataLst>
              <p:tags r:id="rId2"/>
            </p:custDataLst>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17AAC5FF-8264-4C60-8AAC-1B83EE24201B}"/>
              </a:ext>
            </a:extLst>
          </p:cNvPr>
          <p:cNvSpPr>
            <a:spLocks noGrp="1"/>
          </p:cNvSpPr>
          <p:nvPr>
            <p:ph idx="1" hasCustomPrompt="1"/>
            <p:custDataLst>
              <p:tags r:id="rId3"/>
            </p:custDataLst>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092359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gradFill flip="none" rotWithShape="1">
          <a:gsLst>
            <a:gs pos="0">
              <a:schemeClr val="accent4">
                <a:lumMod val="5000"/>
                <a:lumOff val="95000"/>
              </a:schemeClr>
            </a:gs>
            <a:gs pos="74000">
              <a:srgbClr val="F3F4F4"/>
            </a:gs>
          </a:gsLst>
          <a:path path="circle">
            <a:fillToRect l="50000" t="50000" r="50000" b="50000"/>
          </a:path>
        </a:gradFill>
        <a:effectLst/>
      </p:bgPr>
    </p:bg>
    <p:spTree>
      <p:nvGrpSpPr>
        <p:cNvPr id="1" name=""/>
        <p:cNvGrpSpPr/>
        <p:nvPr/>
      </p:nvGrpSpPr>
      <p:grpSpPr>
        <a:xfrm>
          <a:off x="0" y="0"/>
          <a:ext cx="0" cy="0"/>
          <a:chOff x="0" y="0"/>
          <a:chExt cx="0" cy="0"/>
        </a:xfrm>
      </p:grpSpPr>
      <p:grpSp>
        <p:nvGrpSpPr>
          <p:cNvPr id="16" name="Right Side embellishment">
            <a:extLst>
              <a:ext uri="{FF2B5EF4-FFF2-40B4-BE49-F238E27FC236}">
                <a16:creationId xmlns:a16="http://schemas.microsoft.com/office/drawing/2014/main" id="{4D9AA7DD-14DE-453A-A67E-C2DAC9D360F7}"/>
              </a:ext>
              <a:ext uri="{C183D7F6-B498-43B3-948B-1728B52AA6E4}">
                <adec:decorative xmlns:adec="http://schemas.microsoft.com/office/drawing/2017/decorative" val="1"/>
              </a:ext>
            </a:extLst>
          </p:cNvPr>
          <p:cNvGrpSpPr/>
          <p:nvPr userDrawn="1"/>
        </p:nvGrpSpPr>
        <p:grpSpPr>
          <a:xfrm>
            <a:off x="5981700" y="0"/>
            <a:ext cx="6698065" cy="6858000"/>
            <a:chOff x="5981700" y="0"/>
            <a:chExt cx="6698065" cy="6858000"/>
          </a:xfrm>
        </p:grpSpPr>
        <p:pic>
          <p:nvPicPr>
            <p:cNvPr id="13" name="Graphic 12">
              <a:extLst>
                <a:ext uri="{FF2B5EF4-FFF2-40B4-BE49-F238E27FC236}">
                  <a16:creationId xmlns:a16="http://schemas.microsoft.com/office/drawing/2014/main" id="{1E010900-2E2A-4E1C-AE1E-D9FC0ED6FBC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flipV="1">
              <a:off x="5981700" y="0"/>
              <a:ext cx="6210300" cy="6858000"/>
            </a:xfrm>
            <a:prstGeom prst="rect">
              <a:avLst/>
            </a:prstGeom>
          </p:spPr>
        </p:pic>
        <p:grpSp>
          <p:nvGrpSpPr>
            <p:cNvPr id="10" name="Group 9">
              <a:extLst>
                <a:ext uri="{FF2B5EF4-FFF2-40B4-BE49-F238E27FC236}">
                  <a16:creationId xmlns:a16="http://schemas.microsoft.com/office/drawing/2014/main" id="{F6564B5D-A8E3-417C-B069-A864DB01FA1F}"/>
                </a:ext>
              </a:extLst>
            </p:cNvPr>
            <p:cNvGrpSpPr/>
            <p:nvPr userDrawn="1"/>
          </p:nvGrpSpPr>
          <p:grpSpPr>
            <a:xfrm>
              <a:off x="11405293" y="5979373"/>
              <a:ext cx="1274472" cy="851703"/>
              <a:chOff x="11405293" y="5979373"/>
              <a:chExt cx="1274472" cy="851703"/>
            </a:xfrm>
          </p:grpSpPr>
          <p:sp>
            <p:nvSpPr>
              <p:cNvPr id="11" name="Freeform: Shape 10">
                <a:extLst>
                  <a:ext uri="{FF2B5EF4-FFF2-40B4-BE49-F238E27FC236}">
                    <a16:creationId xmlns:a16="http://schemas.microsoft.com/office/drawing/2014/main" id="{5898DE2C-B504-404F-ADBB-3D6C7D497DA8}"/>
                  </a:ext>
                </a:extLst>
              </p:cNvPr>
              <p:cNvSpPr/>
              <p:nvPr userDrawn="1"/>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F05CA48E-DA4C-4709-AE39-A21D3EBE096B}"/>
                  </a:ext>
                </a:extLst>
              </p:cNvPr>
              <p:cNvSpPr/>
              <p:nvPr userDrawn="1"/>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 name="Freeform: Shape 6">
              <a:extLst>
                <a:ext uri="{FF2B5EF4-FFF2-40B4-BE49-F238E27FC236}">
                  <a16:creationId xmlns:a16="http://schemas.microsoft.com/office/drawing/2014/main" id="{D1D4A77C-E949-4CD8-95DA-E57E0880FF3B}"/>
                </a:ext>
              </a:extLst>
            </p:cNvPr>
            <p:cNvSpPr/>
            <p:nvPr/>
          </p:nvSpPr>
          <p:spPr>
            <a:xfrm flipH="1">
              <a:off x="6216734" y="0"/>
              <a:ext cx="5408000" cy="2698134"/>
            </a:xfrm>
            <a:custGeom>
              <a:avLst/>
              <a:gdLst>
                <a:gd name="connsiteX0" fmla="*/ 5865876 w 5854700"/>
                <a:gd name="connsiteY0" fmla="*/ 0 h 2921000"/>
                <a:gd name="connsiteX1" fmla="*/ 0 w 5854700"/>
                <a:gd name="connsiteY1" fmla="*/ 0 h 2921000"/>
                <a:gd name="connsiteX2" fmla="*/ 2932938 w 5854700"/>
                <a:gd name="connsiteY2" fmla="*/ 2932938 h 2921000"/>
              </a:gdLst>
              <a:ahLst/>
              <a:cxnLst>
                <a:cxn ang="0">
                  <a:pos x="connsiteX0" y="connsiteY0"/>
                </a:cxn>
                <a:cxn ang="0">
                  <a:pos x="connsiteX1" y="connsiteY1"/>
                </a:cxn>
                <a:cxn ang="0">
                  <a:pos x="connsiteX2" y="connsiteY2"/>
                </a:cxn>
              </a:cxnLst>
              <a:rect l="l" t="t" r="r" b="b"/>
              <a:pathLst>
                <a:path w="5854700" h="2921000">
                  <a:moveTo>
                    <a:pt x="5865876" y="0"/>
                  </a:moveTo>
                  <a:lnTo>
                    <a:pt x="0" y="0"/>
                  </a:lnTo>
                  <a:lnTo>
                    <a:pt x="2932938" y="2932938"/>
                  </a:lnTo>
                  <a:close/>
                </a:path>
              </a:pathLst>
            </a:custGeom>
            <a:solidFill>
              <a:schemeClr val="bg1"/>
            </a:solidFill>
            <a:ln w="12700" cap="flat">
              <a:noFill/>
              <a:prstDash val="solid"/>
              <a:miter/>
            </a:ln>
            <a:effectLst>
              <a:outerShdw blurRad="50800" dist="38100" dir="5400000" algn="t" rotWithShape="0">
                <a:prstClr val="black">
                  <a:alpha val="20000"/>
                </a:prstClr>
              </a:outerShdw>
            </a:effectLst>
          </p:spPr>
          <p:txBody>
            <a:bodyPr rtlCol="0" anchor="ctr"/>
            <a:lstStyle/>
            <a:p>
              <a:endParaRPr lang="en-US"/>
            </a:p>
          </p:txBody>
        </p:sp>
        <p:sp>
          <p:nvSpPr>
            <p:cNvPr id="14" name="Freeform: Shape 13">
              <a:extLst>
                <a:ext uri="{FF2B5EF4-FFF2-40B4-BE49-F238E27FC236}">
                  <a16:creationId xmlns:a16="http://schemas.microsoft.com/office/drawing/2014/main" id="{4664FABA-999E-4344-ACD0-3A27759584A7}"/>
                </a:ext>
              </a:extLst>
            </p:cNvPr>
            <p:cNvSpPr/>
            <p:nvPr/>
          </p:nvSpPr>
          <p:spPr>
            <a:xfrm flipH="1">
              <a:off x="6216734" y="4150341"/>
              <a:ext cx="5408000" cy="2698134"/>
            </a:xfrm>
            <a:custGeom>
              <a:avLst/>
              <a:gdLst>
                <a:gd name="connsiteX0" fmla="*/ 0 w 5854700"/>
                <a:gd name="connsiteY0" fmla="*/ 2932938 h 2921000"/>
                <a:gd name="connsiteX1" fmla="*/ 5865876 w 5854700"/>
                <a:gd name="connsiteY1" fmla="*/ 2932938 h 2921000"/>
                <a:gd name="connsiteX2" fmla="*/ 2932938 w 5854700"/>
                <a:gd name="connsiteY2" fmla="*/ 0 h 2921000"/>
              </a:gdLst>
              <a:ahLst/>
              <a:cxnLst>
                <a:cxn ang="0">
                  <a:pos x="connsiteX0" y="connsiteY0"/>
                </a:cxn>
                <a:cxn ang="0">
                  <a:pos x="connsiteX1" y="connsiteY1"/>
                </a:cxn>
                <a:cxn ang="0">
                  <a:pos x="connsiteX2" y="connsiteY2"/>
                </a:cxn>
              </a:cxnLst>
              <a:rect l="l" t="t" r="r" b="b"/>
              <a:pathLst>
                <a:path w="5854700" h="2921000">
                  <a:moveTo>
                    <a:pt x="0" y="2932938"/>
                  </a:moveTo>
                  <a:lnTo>
                    <a:pt x="5865876" y="2932938"/>
                  </a:lnTo>
                  <a:lnTo>
                    <a:pt x="2932938" y="0"/>
                  </a:lnTo>
                  <a:close/>
                </a:path>
              </a:pathLst>
            </a:custGeom>
            <a:solidFill>
              <a:schemeClr val="bg1"/>
            </a:solidFill>
            <a:ln w="12700" cap="flat">
              <a:noFill/>
              <a:prstDash val="solid"/>
              <a:miter/>
            </a:ln>
            <a:effectLst>
              <a:outerShdw blurRad="50800" dist="38100" dir="16200000" rotWithShape="0">
                <a:prstClr val="black">
                  <a:alpha val="20000"/>
                </a:prstClr>
              </a:outerShdw>
            </a:effectLst>
          </p:spPr>
          <p:txBody>
            <a:bodyPr rtlCol="0" anchor="ctr"/>
            <a:lstStyle/>
            <a:p>
              <a:endParaRPr lang="en-US"/>
            </a:p>
          </p:txBody>
        </p:sp>
        <p:sp>
          <p:nvSpPr>
            <p:cNvPr id="15" name="Freeform: Shape 14">
              <a:extLst>
                <a:ext uri="{FF2B5EF4-FFF2-40B4-BE49-F238E27FC236}">
                  <a16:creationId xmlns:a16="http://schemas.microsoft.com/office/drawing/2014/main" id="{D4E59E20-FFBA-4E09-9F1A-EAEFEDF2B97B}"/>
                </a:ext>
              </a:extLst>
            </p:cNvPr>
            <p:cNvSpPr/>
            <p:nvPr/>
          </p:nvSpPr>
          <p:spPr>
            <a:xfrm flipH="1">
              <a:off x="9845796" y="782005"/>
              <a:ext cx="2346204" cy="5290688"/>
            </a:xfrm>
            <a:custGeom>
              <a:avLst/>
              <a:gdLst>
                <a:gd name="connsiteX0" fmla="*/ 2316099 w 2540000"/>
                <a:gd name="connsiteY0" fmla="*/ 2315972 h 5727700"/>
                <a:gd name="connsiteX1" fmla="*/ 0 w 2540000"/>
                <a:gd name="connsiteY1" fmla="*/ 0 h 5727700"/>
                <a:gd name="connsiteX2" fmla="*/ 0 w 2540000"/>
                <a:gd name="connsiteY2" fmla="*/ 5732526 h 5727700"/>
                <a:gd name="connsiteX3" fmla="*/ 2316099 w 2540000"/>
                <a:gd name="connsiteY3" fmla="*/ 3416427 h 5727700"/>
                <a:gd name="connsiteX4" fmla="*/ 2316099 w 2540000"/>
                <a:gd name="connsiteY4" fmla="*/ 2315972 h 5727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0000" h="5727700">
                  <a:moveTo>
                    <a:pt x="2316099" y="2315972"/>
                  </a:moveTo>
                  <a:lnTo>
                    <a:pt x="0" y="0"/>
                  </a:lnTo>
                  <a:lnTo>
                    <a:pt x="0" y="5732526"/>
                  </a:lnTo>
                  <a:lnTo>
                    <a:pt x="2316099" y="3416427"/>
                  </a:lnTo>
                  <a:cubicBezTo>
                    <a:pt x="2619883" y="3112643"/>
                    <a:pt x="2619883" y="2619883"/>
                    <a:pt x="2316099" y="2315972"/>
                  </a:cubicBezTo>
                  <a:close/>
                </a:path>
              </a:pathLst>
            </a:custGeom>
            <a:solidFill>
              <a:schemeClr val="bg1"/>
            </a:solidFill>
            <a:ln w="12700" cap="flat">
              <a:noFill/>
              <a:prstDash val="solid"/>
              <a:miter/>
            </a:ln>
            <a:effectLst>
              <a:outerShdw blurRad="50800" dist="38100" dir="10800000" algn="r" rotWithShape="0">
                <a:prstClr val="black">
                  <a:alpha val="10000"/>
                </a:prstClr>
              </a:outerShdw>
            </a:effectLst>
          </p:spPr>
          <p:txBody>
            <a:bodyPr rtlCol="0" anchor="ctr"/>
            <a:lstStyle/>
            <a:p>
              <a:endParaRPr lang="en-US"/>
            </a:p>
          </p:txBody>
        </p:sp>
      </p:grpSp>
      <p:pic>
        <p:nvPicPr>
          <p:cNvPr id="17" name="WFGPS Logo">
            <a:extLst>
              <a:ext uri="{FF2B5EF4-FFF2-40B4-BE49-F238E27FC236}">
                <a16:creationId xmlns:a16="http://schemas.microsoft.com/office/drawing/2014/main" id="{9D976868-9CAA-41E5-AF3B-88CCB6DC8D81}"/>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8226213" y="6284572"/>
            <a:ext cx="1389041" cy="471509"/>
          </a:xfrm>
          <a:prstGeom prst="rect">
            <a:avLst/>
          </a:prstGeom>
        </p:spPr>
      </p:pic>
      <p:sp>
        <p:nvSpPr>
          <p:cNvPr id="6" name="Slide Number">
            <a:extLst>
              <a:ext uri="{FF2B5EF4-FFF2-40B4-BE49-F238E27FC236}">
                <a16:creationId xmlns:a16="http://schemas.microsoft.com/office/drawing/2014/main" id="{7F202FB4-F169-4452-A4B3-A923F1681FBF}"/>
              </a:ext>
            </a:extLst>
          </p:cNvPr>
          <p:cNvSpPr>
            <a:spLocks noGrp="1"/>
          </p:cNvSpPr>
          <p:nvPr>
            <p:ph type="sldNum" sz="quarter" idx="12"/>
          </p:nvPr>
        </p:nvSpPr>
        <p:spPr/>
        <p:txBody>
          <a:bodyPr/>
          <a:lstStyle>
            <a:lvl1pPr>
              <a:defRPr>
                <a:solidFill>
                  <a:schemeClr val="accent1"/>
                </a:solidFill>
              </a:defRPr>
            </a:lvl1pPr>
          </a:lstStyle>
          <a:p>
            <a:fld id="{158B7785-F6D6-45F8-833E-07BD84680091}" type="slidenum">
              <a:rPr lang="en-US" smtClean="0"/>
              <a:t>‹#›</a:t>
            </a:fld>
            <a:endParaRPr lang="en-US"/>
          </a:p>
        </p:txBody>
      </p:sp>
      <p:sp>
        <p:nvSpPr>
          <p:cNvPr id="2" name="Section Title">
            <a:extLst>
              <a:ext uri="{FF2B5EF4-FFF2-40B4-BE49-F238E27FC236}">
                <a16:creationId xmlns:a16="http://schemas.microsoft.com/office/drawing/2014/main" id="{72E288C2-30BA-4AB0-9C9B-92B7CF759799}"/>
              </a:ext>
            </a:extLst>
          </p:cNvPr>
          <p:cNvSpPr>
            <a:spLocks noGrp="1"/>
          </p:cNvSpPr>
          <p:nvPr>
            <p:ph type="title" hasCustomPrompt="1"/>
          </p:nvPr>
        </p:nvSpPr>
        <p:spPr>
          <a:xfrm>
            <a:off x="800101" y="1405870"/>
            <a:ext cx="6553200" cy="2357891"/>
          </a:xfrm>
        </p:spPr>
        <p:txBody>
          <a:bodyPr lIns="91440" anchor="b">
            <a:normAutofit/>
          </a:bodyPr>
          <a:lstStyle>
            <a:lvl1pPr>
              <a:defRPr sz="4400" b="1">
                <a:solidFill>
                  <a:schemeClr val="accent1"/>
                </a:solidFill>
                <a:latin typeface="+mn-lt"/>
              </a:defRPr>
            </a:lvl1pPr>
          </a:lstStyle>
          <a:p>
            <a:r>
              <a:rPr lang="en-US"/>
              <a:t>Add section title here.</a:t>
            </a:r>
          </a:p>
        </p:txBody>
      </p:sp>
      <p:sp>
        <p:nvSpPr>
          <p:cNvPr id="3" name="Section Subtitle">
            <a:extLst>
              <a:ext uri="{FF2B5EF4-FFF2-40B4-BE49-F238E27FC236}">
                <a16:creationId xmlns:a16="http://schemas.microsoft.com/office/drawing/2014/main" id="{B3C775B5-BBF5-4684-873B-88ACF9DA3EF8}"/>
              </a:ext>
            </a:extLst>
          </p:cNvPr>
          <p:cNvSpPr>
            <a:spLocks noGrp="1"/>
          </p:cNvSpPr>
          <p:nvPr>
            <p:ph type="body" idx="1" hasCustomPrompt="1"/>
          </p:nvPr>
        </p:nvSpPr>
        <p:spPr>
          <a:xfrm>
            <a:off x="800100" y="4269493"/>
            <a:ext cx="6553200" cy="1154793"/>
          </a:xfrm>
        </p:spPr>
        <p:txBody>
          <a:bodyPr>
            <a:normAutofit/>
          </a:bodyPr>
          <a:lstStyle>
            <a:lvl1pPr marL="0" indent="0" algn="l">
              <a:buNone/>
              <a:defRPr sz="2800">
                <a:solidFill>
                  <a:schemeClr val="accent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a:t>This is a section subtitle if needed.  Otherwise, delete this block.</a:t>
            </a:r>
          </a:p>
        </p:txBody>
      </p:sp>
      <p:sp>
        <p:nvSpPr>
          <p:cNvPr id="5" name="Footer Placeholder">
            <a:extLst>
              <a:ext uri="{FF2B5EF4-FFF2-40B4-BE49-F238E27FC236}">
                <a16:creationId xmlns:a16="http://schemas.microsoft.com/office/drawing/2014/main" id="{E3DA2094-8407-4565-9749-E84DB7A2871B}"/>
              </a:ext>
            </a:extLst>
          </p:cNvPr>
          <p:cNvSpPr>
            <a:spLocks noGrp="1"/>
          </p:cNvSpPr>
          <p:nvPr>
            <p:ph type="ftr" sz="quarter" idx="11"/>
          </p:nvPr>
        </p:nvSpPr>
        <p:spPr>
          <a:xfrm>
            <a:off x="800100" y="6356350"/>
            <a:ext cx="5162552" cy="365125"/>
          </a:xfrm>
        </p:spPr>
        <p:txBody>
          <a:bodyPr/>
          <a:lstStyle>
            <a:lvl1pPr algn="l">
              <a:defRPr sz="1400">
                <a:solidFill>
                  <a:schemeClr val="accent3">
                    <a:lumMod val="90000"/>
                    <a:lumOff val="10000"/>
                  </a:schemeClr>
                </a:solidFill>
              </a:defRPr>
            </a:lvl1pPr>
          </a:lstStyle>
          <a:p>
            <a:endParaRPr lang="en-US"/>
          </a:p>
        </p:txBody>
      </p:sp>
    </p:spTree>
    <p:extLst>
      <p:ext uri="{BB962C8B-B14F-4D97-AF65-F5344CB8AC3E}">
        <p14:creationId xmlns:p14="http://schemas.microsoft.com/office/powerpoint/2010/main" val="7840414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82356CE9-2779-4AFC-864B-2F02513D794E}"/>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10" name="Title">
            <a:extLst>
              <a:ext uri="{FF2B5EF4-FFF2-40B4-BE49-F238E27FC236}">
                <a16:creationId xmlns:a16="http://schemas.microsoft.com/office/drawing/2014/main" id="{9A60AAA4-8433-4C0E-A76C-94627FB47A25}"/>
              </a:ext>
            </a:extLst>
          </p:cNvPr>
          <p:cNvSpPr>
            <a:spLocks noGrp="1"/>
          </p:cNvSpPr>
          <p:nvPr>
            <p:ph type="title"/>
          </p:nvPr>
        </p:nvSpPr>
        <p:spPr>
          <a:xfrm>
            <a:off x="805866" y="46208"/>
            <a:ext cx="11081334" cy="786384"/>
          </a:xfrm>
        </p:spPr>
        <p:txBody>
          <a:bodyPr/>
          <a:lstStyle/>
          <a:p>
            <a:r>
              <a:rPr lang="en-US"/>
              <a:t>Click to edit Master title style</a:t>
            </a:r>
          </a:p>
        </p:txBody>
      </p:sp>
      <p:sp>
        <p:nvSpPr>
          <p:cNvPr id="3" name="Subtitle">
            <a:extLst>
              <a:ext uri="{FF2B5EF4-FFF2-40B4-BE49-F238E27FC236}">
                <a16:creationId xmlns:a16="http://schemas.microsoft.com/office/drawing/2014/main" id="{B32B0E8D-8431-408A-AF8C-044EE0F0A717}"/>
              </a:ext>
            </a:extLst>
          </p:cNvPr>
          <p:cNvSpPr>
            <a:spLocks noGrp="1"/>
          </p:cNvSpPr>
          <p:nvPr>
            <p:ph type="body" idx="1" hasCustomPrompt="1"/>
          </p:nvPr>
        </p:nvSpPr>
        <p:spPr>
          <a:xfrm>
            <a:off x="839788" y="999279"/>
            <a:ext cx="10515600" cy="823912"/>
          </a:xfrm>
          <a:solidFill>
            <a:srgbClr val="F3F4F4"/>
          </a:solidFill>
          <a:ln>
            <a:solidFill>
              <a:schemeClr val="accent4"/>
            </a:solidFill>
          </a:ln>
        </p:spPr>
        <p:txBody>
          <a:bodyPr anchor="ctr">
            <a:normAutofit/>
          </a:bodyPr>
          <a:lstStyle>
            <a:lvl1pPr marL="0" indent="0" algn="l">
              <a:buNone/>
              <a:defRPr sz="28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subtitle </a:t>
            </a:r>
          </a:p>
        </p:txBody>
      </p:sp>
      <p:sp>
        <p:nvSpPr>
          <p:cNvPr id="4" name="Content Placeholder">
            <a:extLst>
              <a:ext uri="{FF2B5EF4-FFF2-40B4-BE49-F238E27FC236}">
                <a16:creationId xmlns:a16="http://schemas.microsoft.com/office/drawing/2014/main" id="{18CFC8C1-67C5-455C-AAC1-338413D4B475}"/>
              </a:ext>
            </a:extLst>
          </p:cNvPr>
          <p:cNvSpPr>
            <a:spLocks noGrp="1"/>
          </p:cNvSpPr>
          <p:nvPr>
            <p:ph sz="half" idx="2"/>
          </p:nvPr>
        </p:nvSpPr>
        <p:spPr>
          <a:xfrm>
            <a:off x="839788" y="1989878"/>
            <a:ext cx="10515600" cy="4199785"/>
          </a:xfrm>
        </p:spPr>
        <p:txBody>
          <a:bodyPr>
            <a:noAutofit/>
          </a:bodyPr>
          <a:lstStyle>
            <a:lvl1pPr>
              <a:defRPr sz="24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a:extLst>
              <a:ext uri="{FF2B5EF4-FFF2-40B4-BE49-F238E27FC236}">
                <a16:creationId xmlns:a16="http://schemas.microsoft.com/office/drawing/2014/main" id="{A0DC7C72-A8F7-4224-A9B1-BF8B032C26DB}"/>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7762999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a:extLst>
              <a:ext uri="{FF2B5EF4-FFF2-40B4-BE49-F238E27FC236}">
                <a16:creationId xmlns:a16="http://schemas.microsoft.com/office/drawing/2014/main" id="{07E76459-9783-4638-A403-290188AF83C5}"/>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2" name="Title">
            <a:extLst>
              <a:ext uri="{FF2B5EF4-FFF2-40B4-BE49-F238E27FC236}">
                <a16:creationId xmlns:a16="http://schemas.microsoft.com/office/drawing/2014/main" id="{BCC9EA8F-2DFF-4F02-95B9-44E5CC5ED0EF}"/>
              </a:ext>
            </a:extLst>
          </p:cNvPr>
          <p:cNvSpPr>
            <a:spLocks noGrp="1"/>
          </p:cNvSpPr>
          <p:nvPr>
            <p:ph type="title"/>
          </p:nvPr>
        </p:nvSpPr>
        <p:spPr/>
        <p:txBody>
          <a:bodyPr/>
          <a:lstStyle/>
          <a:p>
            <a:r>
              <a:rPr lang="en-US"/>
              <a:t>Click to edit Master title style</a:t>
            </a:r>
          </a:p>
        </p:txBody>
      </p:sp>
      <p:sp>
        <p:nvSpPr>
          <p:cNvPr id="3" name="Content Placeholder Left">
            <a:extLst>
              <a:ext uri="{FF2B5EF4-FFF2-40B4-BE49-F238E27FC236}">
                <a16:creationId xmlns:a16="http://schemas.microsoft.com/office/drawing/2014/main" id="{2BE8F200-D8FA-4BA3-841A-0AA90D44A055}"/>
              </a:ext>
            </a:extLst>
          </p:cNvPr>
          <p:cNvSpPr>
            <a:spLocks noGrp="1"/>
          </p:cNvSpPr>
          <p:nvPr>
            <p:ph sz="half" idx="1"/>
          </p:nvPr>
        </p:nvSpPr>
        <p:spPr>
          <a:xfrm>
            <a:off x="838200" y="1161144"/>
            <a:ext cx="5181600" cy="501582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Right">
            <a:extLst>
              <a:ext uri="{FF2B5EF4-FFF2-40B4-BE49-F238E27FC236}">
                <a16:creationId xmlns:a16="http://schemas.microsoft.com/office/drawing/2014/main" id="{134CD3E4-027C-4B7D-A65C-7DBA57E90025}"/>
              </a:ext>
            </a:extLst>
          </p:cNvPr>
          <p:cNvSpPr>
            <a:spLocks noGrp="1"/>
          </p:cNvSpPr>
          <p:nvPr>
            <p:ph sz="half" idx="2"/>
          </p:nvPr>
        </p:nvSpPr>
        <p:spPr>
          <a:xfrm>
            <a:off x="6172200" y="1161144"/>
            <a:ext cx="5181600" cy="501582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a:extLst>
              <a:ext uri="{FF2B5EF4-FFF2-40B4-BE49-F238E27FC236}">
                <a16:creationId xmlns:a16="http://schemas.microsoft.com/office/drawing/2014/main" id="{1EDEE5CB-3268-42B3-8050-AE7311A60C1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6741900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82356CE9-2779-4AFC-864B-2F02513D794E}"/>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10" name="Title">
            <a:extLst>
              <a:ext uri="{FF2B5EF4-FFF2-40B4-BE49-F238E27FC236}">
                <a16:creationId xmlns:a16="http://schemas.microsoft.com/office/drawing/2014/main" id="{9A60AAA4-8433-4C0E-A76C-94627FB47A25}"/>
              </a:ext>
            </a:extLst>
          </p:cNvPr>
          <p:cNvSpPr>
            <a:spLocks noGrp="1"/>
          </p:cNvSpPr>
          <p:nvPr>
            <p:ph type="title"/>
          </p:nvPr>
        </p:nvSpPr>
        <p:spPr/>
        <p:txBody>
          <a:bodyPr/>
          <a:lstStyle/>
          <a:p>
            <a:r>
              <a:rPr lang="en-US"/>
              <a:t>Click to edit Master title style</a:t>
            </a:r>
          </a:p>
        </p:txBody>
      </p:sp>
      <p:sp>
        <p:nvSpPr>
          <p:cNvPr id="3" name="Content Title Left">
            <a:extLst>
              <a:ext uri="{FF2B5EF4-FFF2-40B4-BE49-F238E27FC236}">
                <a16:creationId xmlns:a16="http://schemas.microsoft.com/office/drawing/2014/main" id="{B32B0E8D-8431-408A-AF8C-044EE0F0A717}"/>
              </a:ext>
            </a:extLst>
          </p:cNvPr>
          <p:cNvSpPr>
            <a:spLocks noGrp="1"/>
          </p:cNvSpPr>
          <p:nvPr>
            <p:ph type="body" idx="1" hasCustomPrompt="1"/>
          </p:nvPr>
        </p:nvSpPr>
        <p:spPr>
          <a:xfrm>
            <a:off x="805866" y="999279"/>
            <a:ext cx="5212080" cy="823912"/>
          </a:xfrm>
          <a:solidFill>
            <a:srgbClr val="F3F4F4"/>
          </a:solidFill>
          <a:ln>
            <a:solidFill>
              <a:schemeClr val="accent4"/>
            </a:solidFill>
          </a:ln>
        </p:spPr>
        <p:txBody>
          <a:bodyPr anchor="ctr">
            <a:normAutofit/>
          </a:bodyPr>
          <a:lstStyle>
            <a:lvl1pPr marL="0" indent="0" algn="ctr">
              <a:buNone/>
              <a:defRPr sz="28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left column heading</a:t>
            </a:r>
          </a:p>
        </p:txBody>
      </p:sp>
      <p:sp>
        <p:nvSpPr>
          <p:cNvPr id="4" name="Content Placeholder Left">
            <a:extLst>
              <a:ext uri="{FF2B5EF4-FFF2-40B4-BE49-F238E27FC236}">
                <a16:creationId xmlns:a16="http://schemas.microsoft.com/office/drawing/2014/main" id="{18CFC8C1-67C5-455C-AAC1-338413D4B475}"/>
              </a:ext>
            </a:extLst>
          </p:cNvPr>
          <p:cNvSpPr>
            <a:spLocks noGrp="1"/>
          </p:cNvSpPr>
          <p:nvPr>
            <p:ph sz="half" idx="2"/>
          </p:nvPr>
        </p:nvSpPr>
        <p:spPr>
          <a:xfrm>
            <a:off x="805866" y="1989878"/>
            <a:ext cx="5212080" cy="4199785"/>
          </a:xfrm>
        </p:spPr>
        <p:txBody>
          <a:bodyPr>
            <a:noAutofit/>
          </a:bodyPr>
          <a:lstStyle>
            <a:lvl1pPr>
              <a:defRPr sz="24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Title Right">
            <a:extLst>
              <a:ext uri="{FF2B5EF4-FFF2-40B4-BE49-F238E27FC236}">
                <a16:creationId xmlns:a16="http://schemas.microsoft.com/office/drawing/2014/main" id="{BA001118-37CB-4927-A349-C0D3178E122D}"/>
              </a:ext>
            </a:extLst>
          </p:cNvPr>
          <p:cNvSpPr>
            <a:spLocks noGrp="1"/>
          </p:cNvSpPr>
          <p:nvPr>
            <p:ph type="body" sz="quarter" idx="3" hasCustomPrompt="1"/>
          </p:nvPr>
        </p:nvSpPr>
        <p:spPr>
          <a:xfrm>
            <a:off x="6172200" y="999279"/>
            <a:ext cx="5212080" cy="823912"/>
          </a:xfrm>
          <a:solidFill>
            <a:srgbClr val="F3F4F4"/>
          </a:solidFill>
          <a:ln>
            <a:solidFill>
              <a:schemeClr val="accent4"/>
            </a:solidFill>
          </a:ln>
        </p:spPr>
        <p:txBody>
          <a:bodyPr anchor="ctr">
            <a:normAutofit/>
          </a:bodyPr>
          <a:lstStyle>
            <a:lvl1pPr marL="0" indent="0" algn="ctr">
              <a:buNone/>
              <a:defRPr sz="28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right column heading</a:t>
            </a:r>
          </a:p>
        </p:txBody>
      </p:sp>
      <p:sp>
        <p:nvSpPr>
          <p:cNvPr id="6" name="Content Placeholder Right">
            <a:extLst>
              <a:ext uri="{FF2B5EF4-FFF2-40B4-BE49-F238E27FC236}">
                <a16:creationId xmlns:a16="http://schemas.microsoft.com/office/drawing/2014/main" id="{FFD68788-1515-4FDE-890A-643522C68A2A}"/>
              </a:ext>
            </a:extLst>
          </p:cNvPr>
          <p:cNvSpPr>
            <a:spLocks noGrp="1"/>
          </p:cNvSpPr>
          <p:nvPr>
            <p:ph sz="quarter" idx="4"/>
          </p:nvPr>
        </p:nvSpPr>
        <p:spPr>
          <a:xfrm>
            <a:off x="6172200" y="1989878"/>
            <a:ext cx="5212080" cy="4199785"/>
          </a:xfrm>
        </p:spPr>
        <p:txBody>
          <a:bodyPr>
            <a:noAutofit/>
          </a:bodyPr>
          <a:lstStyle>
            <a:lvl1pPr>
              <a:defRPr sz="24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a:extLst>
              <a:ext uri="{FF2B5EF4-FFF2-40B4-BE49-F238E27FC236}">
                <a16:creationId xmlns:a16="http://schemas.microsoft.com/office/drawing/2014/main" id="{A0DC7C72-A8F7-4224-A9B1-BF8B032C26DB}"/>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5411569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Slide Number">
            <a:extLst>
              <a:ext uri="{FF2B5EF4-FFF2-40B4-BE49-F238E27FC236}">
                <a16:creationId xmlns:a16="http://schemas.microsoft.com/office/drawing/2014/main" id="{50DEA1C2-3B9B-4C61-B9C1-95E92E311634}"/>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2" name="Title">
            <a:extLst>
              <a:ext uri="{FF2B5EF4-FFF2-40B4-BE49-F238E27FC236}">
                <a16:creationId xmlns:a16="http://schemas.microsoft.com/office/drawing/2014/main" id="{0B73BD0A-7F58-4DC5-B1D9-8439C1D6CD73}"/>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A3E6CB-2C77-4659-8ABA-8C2B4BD2288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0496099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Bottom Corner Embellishment">
            <a:extLst>
              <a:ext uri="{FF2B5EF4-FFF2-40B4-BE49-F238E27FC236}">
                <a16:creationId xmlns:a16="http://schemas.microsoft.com/office/drawing/2014/main" id="{F32826CD-6407-4BDD-985F-43E59E5627AA}"/>
              </a:ext>
              <a:ext uri="{C183D7F6-B498-43B3-948B-1728B52AA6E4}">
                <adec:decorative xmlns:adec="http://schemas.microsoft.com/office/drawing/2017/decorative" val="1"/>
              </a:ext>
            </a:extLst>
          </p:cNvPr>
          <p:cNvGrpSpPr/>
          <p:nvPr userDrawn="1"/>
        </p:nvGrpSpPr>
        <p:grpSpPr>
          <a:xfrm>
            <a:off x="11405293" y="5979373"/>
            <a:ext cx="1274472" cy="851703"/>
            <a:chOff x="11405293" y="5979373"/>
            <a:chExt cx="1274472" cy="851703"/>
          </a:xfrm>
        </p:grpSpPr>
        <p:sp>
          <p:nvSpPr>
            <p:cNvPr id="6" name="Freeform: Shape 5">
              <a:extLst>
                <a:ext uri="{FF2B5EF4-FFF2-40B4-BE49-F238E27FC236}">
                  <a16:creationId xmlns:a16="http://schemas.microsoft.com/office/drawing/2014/main" id="{149E6F88-C57C-490C-96FC-610856CACBC7}"/>
                </a:ext>
              </a:extLst>
            </p:cNvPr>
            <p:cNvSpPr/>
            <p:nvPr userDrawn="1"/>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6">
              <a:extLst>
                <a:ext uri="{FF2B5EF4-FFF2-40B4-BE49-F238E27FC236}">
                  <a16:creationId xmlns:a16="http://schemas.microsoft.com/office/drawing/2014/main" id="{E9277C0B-D04A-43FD-A009-7C0C3C15DB3C}"/>
                </a:ext>
              </a:extLst>
            </p:cNvPr>
            <p:cNvSpPr/>
            <p:nvPr userDrawn="1"/>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9" name="ETA Tagline">
            <a:extLst>
              <a:ext uri="{FF2B5EF4-FFF2-40B4-BE49-F238E27FC236}">
                <a16:creationId xmlns:a16="http://schemas.microsoft.com/office/drawing/2014/main" id="{F8CB0E61-E338-4A3F-B0C3-6FE8C56718FA}"/>
              </a:ext>
              <a:ext uri="{C183D7F6-B498-43B3-948B-1728B52AA6E4}">
                <adec:decorative xmlns:adec="http://schemas.microsoft.com/office/drawing/2017/decorative" val="1"/>
              </a:ext>
            </a:extLst>
          </p:cNvPr>
          <p:cNvPicPr>
            <a:picLocks noChangeAspect="1"/>
          </p:cNvPicPr>
          <p:nvPr userDrawn="1"/>
        </p:nvPicPr>
        <p:blipFill>
          <a:blip r:embed="rId2">
            <a:alphaModFix amt="70000"/>
            <a:extLst>
              <a:ext uri="{BEBA8EAE-BF5A-486C-A8C5-ECC9F3942E4B}">
                <a14:imgProps xmlns:a14="http://schemas.microsoft.com/office/drawing/2010/main">
                  <a14:imgLayer r:embed="rId3">
                    <a14:imgEffect>
                      <a14:brightnessContrast bright="50000"/>
                    </a14:imgEffect>
                  </a14:imgLayer>
                </a14:imgProps>
              </a:ext>
              <a:ext uri="{28A0092B-C50C-407E-A947-70E740481C1C}">
                <a14:useLocalDpi xmlns:a14="http://schemas.microsoft.com/office/drawing/2010/main" val="0"/>
              </a:ext>
            </a:extLst>
          </a:blip>
          <a:stretch>
            <a:fillRect/>
          </a:stretch>
        </p:blipFill>
        <p:spPr>
          <a:xfrm>
            <a:off x="289187" y="6399892"/>
            <a:ext cx="2266231" cy="274320"/>
          </a:xfrm>
          <a:prstGeom prst="rect">
            <a:avLst/>
          </a:prstGeom>
        </p:spPr>
      </p:pic>
      <p:pic>
        <p:nvPicPr>
          <p:cNvPr id="8" name="WFGPS Logo">
            <a:extLst>
              <a:ext uri="{FF2B5EF4-FFF2-40B4-BE49-F238E27FC236}">
                <a16:creationId xmlns:a16="http://schemas.microsoft.com/office/drawing/2014/main" id="{2FC579C9-22DD-4323-A669-4344CCA71A7B}"/>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9622551" y="6284572"/>
            <a:ext cx="1389041" cy="471509"/>
          </a:xfrm>
          <a:prstGeom prst="rect">
            <a:avLst/>
          </a:prstGeom>
        </p:spPr>
      </p:pic>
      <p:sp>
        <p:nvSpPr>
          <p:cNvPr id="4" name="Slide Number">
            <a:extLst>
              <a:ext uri="{FF2B5EF4-FFF2-40B4-BE49-F238E27FC236}">
                <a16:creationId xmlns:a16="http://schemas.microsoft.com/office/drawing/2014/main" id="{4B2BBB3F-DFCB-4306-A3B4-E1931B461831}"/>
              </a:ext>
            </a:extLst>
          </p:cNvPr>
          <p:cNvSpPr>
            <a:spLocks noGrp="1"/>
          </p:cNvSpPr>
          <p:nvPr>
            <p:ph type="sldNum" sz="quarter" idx="12"/>
          </p:nvPr>
        </p:nvSpPr>
        <p:spPr/>
        <p:txBody>
          <a:bodyPr/>
          <a:lstStyle/>
          <a:p>
            <a:fld id="{158B7785-F6D6-45F8-833E-07BD84680091}" type="slidenum">
              <a:rPr lang="en-US" smtClean="0"/>
              <a:t>‹#›</a:t>
            </a:fld>
            <a:endParaRPr lang="en-US"/>
          </a:p>
        </p:txBody>
      </p:sp>
      <p:sp>
        <p:nvSpPr>
          <p:cNvPr id="3" name="Footer Placeholder">
            <a:extLst>
              <a:ext uri="{FF2B5EF4-FFF2-40B4-BE49-F238E27FC236}">
                <a16:creationId xmlns:a16="http://schemas.microsoft.com/office/drawing/2014/main" id="{21E0F167-436E-4AAC-B149-D0B0439F48F2}"/>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330201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Bottom Corner Embellishment">
            <a:extLst>
              <a:ext uri="{FF2B5EF4-FFF2-40B4-BE49-F238E27FC236}">
                <a16:creationId xmlns:a16="http://schemas.microsoft.com/office/drawing/2014/main" id="{55F230CC-07F9-42BC-9615-CB3A7B6812E0}"/>
              </a:ext>
              <a:ext uri="{C183D7F6-B498-43B3-948B-1728B52AA6E4}">
                <adec:decorative xmlns:adec="http://schemas.microsoft.com/office/drawing/2017/decorative" val="1"/>
              </a:ext>
            </a:extLst>
          </p:cNvPr>
          <p:cNvGrpSpPr/>
          <p:nvPr userDrawn="1">
            <p:custDataLst>
              <p:tags r:id="rId1"/>
            </p:custDataLst>
          </p:nvPr>
        </p:nvGrpSpPr>
        <p:grpSpPr>
          <a:xfrm>
            <a:off x="11405293" y="5979373"/>
            <a:ext cx="1274472" cy="851703"/>
            <a:chOff x="11405293" y="5979373"/>
            <a:chExt cx="1274472" cy="851703"/>
          </a:xfrm>
        </p:grpSpPr>
        <p:sp>
          <p:nvSpPr>
            <p:cNvPr id="9" name="Freeform: Shape 8">
              <a:extLst>
                <a:ext uri="{FF2B5EF4-FFF2-40B4-BE49-F238E27FC236}">
                  <a16:creationId xmlns:a16="http://schemas.microsoft.com/office/drawing/2014/main" id="{4E22BAF3-80E2-4CF3-AB43-FC0E64F14996}"/>
                </a:ext>
              </a:extLst>
            </p:cNvPr>
            <p:cNvSpPr/>
            <p:nvPr userDrawn="1">
              <p:custDataLst>
                <p:tags r:id="rId13"/>
              </p:custDataLst>
            </p:nvPr>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357098EB-40A6-4336-B0F5-E0AA0FA084AF}"/>
                </a:ext>
              </a:extLst>
            </p:cNvPr>
            <p:cNvSpPr/>
            <p:nvPr userDrawn="1">
              <p:custDataLst>
                <p:tags r:id="rId14"/>
              </p:custDataLst>
            </p:nvPr>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7" name="Top Corner Embellishment">
            <a:extLst>
              <a:ext uri="{FF2B5EF4-FFF2-40B4-BE49-F238E27FC236}">
                <a16:creationId xmlns:a16="http://schemas.microsoft.com/office/drawing/2014/main" id="{31258A17-C871-4FB3-B25D-FD074705B04A}"/>
              </a:ext>
              <a:ext uri="{C183D7F6-B498-43B3-948B-1728B52AA6E4}">
                <adec:decorative xmlns:adec="http://schemas.microsoft.com/office/drawing/2017/decorative" val="1"/>
              </a:ext>
            </a:extLst>
          </p:cNvPr>
          <p:cNvGrpSpPr/>
          <p:nvPr userDrawn="1">
            <p:custDataLst>
              <p:tags r:id="rId2"/>
            </p:custDataLst>
          </p:nvPr>
        </p:nvGrpSpPr>
        <p:grpSpPr>
          <a:xfrm>
            <a:off x="-473958" y="98902"/>
            <a:ext cx="1110742" cy="882858"/>
            <a:chOff x="-349094" y="75201"/>
            <a:chExt cx="816665" cy="649115"/>
          </a:xfrm>
        </p:grpSpPr>
        <p:sp>
          <p:nvSpPr>
            <p:cNvPr id="18" name="Freeform: Shape 17">
              <a:extLst>
                <a:ext uri="{FF2B5EF4-FFF2-40B4-BE49-F238E27FC236}">
                  <a16:creationId xmlns:a16="http://schemas.microsoft.com/office/drawing/2014/main" id="{285C913B-C918-4648-A2D5-67D36FA0CBFC}"/>
                </a:ext>
              </a:extLst>
            </p:cNvPr>
            <p:cNvSpPr/>
            <p:nvPr userDrawn="1">
              <p:custDataLst>
                <p:tags r:id="rId10"/>
              </p:custDataLst>
            </p:nvPr>
          </p:nvSpPr>
          <p:spPr>
            <a:xfrm rot="2700000">
              <a:off x="-265319" y="-8574"/>
              <a:ext cx="649115" cy="816665"/>
            </a:xfrm>
            <a:custGeom>
              <a:avLst/>
              <a:gdLst>
                <a:gd name="connsiteX0" fmla="*/ 0 w 649115"/>
                <a:gd name="connsiteY0" fmla="*/ 167549 h 816665"/>
                <a:gd name="connsiteX1" fmla="*/ 167549 w 649115"/>
                <a:gd name="connsiteY1" fmla="*/ 0 h 816665"/>
                <a:gd name="connsiteX2" fmla="*/ 649115 w 649115"/>
                <a:gd name="connsiteY2" fmla="*/ 0 h 816665"/>
                <a:gd name="connsiteX3" fmla="*/ 649115 w 649115"/>
                <a:gd name="connsiteY3" fmla="*/ 816665 h 816665"/>
              </a:gdLst>
              <a:ahLst/>
              <a:cxnLst>
                <a:cxn ang="0">
                  <a:pos x="connsiteX0" y="connsiteY0"/>
                </a:cxn>
                <a:cxn ang="0">
                  <a:pos x="connsiteX1" y="connsiteY1"/>
                </a:cxn>
                <a:cxn ang="0">
                  <a:pos x="connsiteX2" y="connsiteY2"/>
                </a:cxn>
                <a:cxn ang="0">
                  <a:pos x="connsiteX3" y="connsiteY3"/>
                </a:cxn>
              </a:cxnLst>
              <a:rect l="l" t="t" r="r" b="b"/>
              <a:pathLst>
                <a:path w="649115" h="816664">
                  <a:moveTo>
                    <a:pt x="0" y="167549"/>
                  </a:moveTo>
                  <a:lnTo>
                    <a:pt x="167549" y="0"/>
                  </a:lnTo>
                  <a:lnTo>
                    <a:pt x="649115" y="0"/>
                  </a:lnTo>
                  <a:lnTo>
                    <a:pt x="649115" y="81666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9BAC7268-14E0-4E40-A27F-5CD1B99EB8C6}"/>
                </a:ext>
              </a:extLst>
            </p:cNvPr>
            <p:cNvSpPr/>
            <p:nvPr userDrawn="1">
              <p:custDataLst>
                <p:tags r:id="rId11"/>
              </p:custDataLst>
            </p:nvPr>
          </p:nvSpPr>
          <p:spPr>
            <a:xfrm rot="2700000">
              <a:off x="-261373" y="8838"/>
              <a:ext cx="622175" cy="762786"/>
            </a:xfrm>
            <a:custGeom>
              <a:avLst/>
              <a:gdLst>
                <a:gd name="connsiteX0" fmla="*/ 0 w 622175"/>
                <a:gd name="connsiteY0" fmla="*/ 140611 h 762786"/>
                <a:gd name="connsiteX1" fmla="*/ 140611 w 622175"/>
                <a:gd name="connsiteY1" fmla="*/ 0 h 762786"/>
                <a:gd name="connsiteX2" fmla="*/ 622175 w 622175"/>
                <a:gd name="connsiteY2" fmla="*/ 0 h 762786"/>
                <a:gd name="connsiteX3" fmla="*/ 622175 w 622175"/>
                <a:gd name="connsiteY3" fmla="*/ 762786 h 762786"/>
              </a:gdLst>
              <a:ahLst/>
              <a:cxnLst>
                <a:cxn ang="0">
                  <a:pos x="connsiteX0" y="connsiteY0"/>
                </a:cxn>
                <a:cxn ang="0">
                  <a:pos x="connsiteX1" y="connsiteY1"/>
                </a:cxn>
                <a:cxn ang="0">
                  <a:pos x="connsiteX2" y="connsiteY2"/>
                </a:cxn>
                <a:cxn ang="0">
                  <a:pos x="connsiteX3" y="connsiteY3"/>
                </a:cxn>
              </a:cxnLst>
              <a:rect l="l" t="t" r="r" b="b"/>
              <a:pathLst>
                <a:path w="622175" h="762786">
                  <a:moveTo>
                    <a:pt x="0" y="140611"/>
                  </a:moveTo>
                  <a:lnTo>
                    <a:pt x="140611" y="0"/>
                  </a:lnTo>
                  <a:lnTo>
                    <a:pt x="622175" y="0"/>
                  </a:lnTo>
                  <a:lnTo>
                    <a:pt x="622175" y="7627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FED6A5E5-5D92-463C-AACF-EC8C2E9D2591}"/>
                </a:ext>
              </a:extLst>
            </p:cNvPr>
            <p:cNvSpPr/>
            <p:nvPr userDrawn="1">
              <p:custDataLst>
                <p:tags r:id="rId12"/>
              </p:custDataLst>
            </p:nvPr>
          </p:nvSpPr>
          <p:spPr>
            <a:xfrm rot="2700000">
              <a:off x="-250498" y="56849"/>
              <a:ext cx="547907" cy="614248"/>
            </a:xfrm>
            <a:custGeom>
              <a:avLst/>
              <a:gdLst>
                <a:gd name="connsiteX0" fmla="*/ 0 w 547907"/>
                <a:gd name="connsiteY0" fmla="*/ 66341 h 614248"/>
                <a:gd name="connsiteX1" fmla="*/ 66342 w 547907"/>
                <a:gd name="connsiteY1" fmla="*/ 0 h 614248"/>
                <a:gd name="connsiteX2" fmla="*/ 389789 w 547907"/>
                <a:gd name="connsiteY2" fmla="*/ 0 h 614248"/>
                <a:gd name="connsiteX3" fmla="*/ 547907 w 547907"/>
                <a:gd name="connsiteY3" fmla="*/ 158118 h 614248"/>
                <a:gd name="connsiteX4" fmla="*/ 547907 w 547907"/>
                <a:gd name="connsiteY4" fmla="*/ 614248 h 61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07" h="614248">
                  <a:moveTo>
                    <a:pt x="0" y="66341"/>
                  </a:moveTo>
                  <a:lnTo>
                    <a:pt x="66342" y="0"/>
                  </a:lnTo>
                  <a:lnTo>
                    <a:pt x="389789" y="0"/>
                  </a:lnTo>
                  <a:cubicBezTo>
                    <a:pt x="477115" y="0"/>
                    <a:pt x="547907" y="70792"/>
                    <a:pt x="547907" y="158118"/>
                  </a:cubicBezTo>
                  <a:lnTo>
                    <a:pt x="547907" y="6142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11" name="WFGPS Logo">
            <a:extLst>
              <a:ext uri="{FF2B5EF4-FFF2-40B4-BE49-F238E27FC236}">
                <a16:creationId xmlns:a16="http://schemas.microsoft.com/office/drawing/2014/main" id="{40D1CC92-595A-4C4B-87DC-6E0AC2E48EBD}"/>
              </a:ext>
              <a:ext uri="{C183D7F6-B498-43B3-948B-1728B52AA6E4}">
                <adec:decorative xmlns:adec="http://schemas.microsoft.com/office/drawing/2017/decorative" val="1"/>
              </a:ext>
            </a:extLst>
          </p:cNvPr>
          <p:cNvPicPr>
            <a:picLocks noChangeAspect="1"/>
          </p:cNvPicPr>
          <p:nvPr userDrawn="1">
            <p:custDataLst>
              <p:tags r:id="rId3"/>
            </p:custDataLst>
          </p:nvPr>
        </p:nvPicPr>
        <p:blipFill>
          <a:blip r:embed="rId16"/>
          <a:stretch>
            <a:fillRect/>
          </a:stretch>
        </p:blipFill>
        <p:spPr>
          <a:xfrm>
            <a:off x="9622551" y="6284572"/>
            <a:ext cx="1389041" cy="471509"/>
          </a:xfrm>
          <a:prstGeom prst="rect">
            <a:avLst/>
          </a:prstGeom>
        </p:spPr>
      </p:pic>
      <p:pic>
        <p:nvPicPr>
          <p:cNvPr id="12" name="ETA Tagline">
            <a:extLst>
              <a:ext uri="{FF2B5EF4-FFF2-40B4-BE49-F238E27FC236}">
                <a16:creationId xmlns:a16="http://schemas.microsoft.com/office/drawing/2014/main" id="{2B829376-546E-46B9-98B4-30475B1AD681}"/>
              </a:ext>
              <a:ext uri="{C183D7F6-B498-43B3-948B-1728B52AA6E4}">
                <adec:decorative xmlns:adec="http://schemas.microsoft.com/office/drawing/2017/decorative" val="1"/>
              </a:ext>
            </a:extLst>
          </p:cNvPr>
          <p:cNvPicPr>
            <a:picLocks noChangeAspect="1"/>
          </p:cNvPicPr>
          <p:nvPr userDrawn="1">
            <p:custDataLst>
              <p:tags r:id="rId4"/>
            </p:custDataLst>
          </p:nvPr>
        </p:nvPicPr>
        <p:blipFill>
          <a:blip r:embed="rId17">
            <a:alphaModFix amt="70000"/>
            <a:extLst>
              <a:ext uri="{BEBA8EAE-BF5A-486C-A8C5-ECC9F3942E4B}">
                <a14:imgProps xmlns:a14="http://schemas.microsoft.com/office/drawing/2010/main">
                  <a14:imgLayer r:embed="rId18">
                    <a14:imgEffect>
                      <a14:brightnessContrast bright="50000"/>
                    </a14:imgEffect>
                  </a14:imgLayer>
                </a14:imgProps>
              </a:ext>
              <a:ext uri="{28A0092B-C50C-407E-A947-70E740481C1C}">
                <a14:useLocalDpi xmlns:a14="http://schemas.microsoft.com/office/drawing/2010/main" val="0"/>
              </a:ext>
            </a:extLst>
          </a:blip>
          <a:stretch>
            <a:fillRect/>
          </a:stretch>
        </p:blipFill>
        <p:spPr>
          <a:xfrm>
            <a:off x="289187" y="6399892"/>
            <a:ext cx="2266231" cy="274320"/>
          </a:xfrm>
          <a:prstGeom prst="rect">
            <a:avLst/>
          </a:prstGeom>
        </p:spPr>
      </p:pic>
      <p:sp>
        <p:nvSpPr>
          <p:cNvPr id="7" name="Slide Number">
            <a:extLst>
              <a:ext uri="{FF2B5EF4-FFF2-40B4-BE49-F238E27FC236}">
                <a16:creationId xmlns:a16="http://schemas.microsoft.com/office/drawing/2014/main" id="{8090F5B9-C4F2-45B7-BA66-AA5C6B508C37}"/>
              </a:ext>
            </a:extLst>
          </p:cNvPr>
          <p:cNvSpPr>
            <a:spLocks noGrp="1"/>
          </p:cNvSpPr>
          <p:nvPr>
            <p:ph type="sldNum" sz="quarter" idx="12"/>
            <p:custDataLst>
              <p:tags r:id="rId5"/>
            </p:custDataLst>
          </p:nvPr>
        </p:nvSpPr>
        <p:spPr/>
        <p:txBody>
          <a:bodyPr/>
          <a:lstStyle/>
          <a:p>
            <a:fld id="{158B7785-F6D6-45F8-833E-07BD84680091}" type="slidenum">
              <a:rPr lang="en-US" smtClean="0"/>
              <a:t>‹#›</a:t>
            </a:fld>
            <a:endParaRPr lang="en-US"/>
          </a:p>
        </p:txBody>
      </p:sp>
      <p:sp>
        <p:nvSpPr>
          <p:cNvPr id="2" name="Title">
            <a:extLst>
              <a:ext uri="{FF2B5EF4-FFF2-40B4-BE49-F238E27FC236}">
                <a16:creationId xmlns:a16="http://schemas.microsoft.com/office/drawing/2014/main" id="{7D3B4C49-C6BA-41E7-B71C-22A0C9AE6DAD}"/>
              </a:ext>
            </a:extLst>
          </p:cNvPr>
          <p:cNvSpPr>
            <a:spLocks noGrp="1"/>
          </p:cNvSpPr>
          <p:nvPr>
            <p:ph type="title"/>
            <p:custDataLst>
              <p:tags r:id="rId6"/>
            </p:custDataLst>
          </p:nvPr>
        </p:nvSpPr>
        <p:spPr>
          <a:xfrm>
            <a:off x="839788" y="457200"/>
            <a:ext cx="3932237" cy="2377440"/>
          </a:xfrm>
        </p:spPr>
        <p:txBody>
          <a:bodyPr anchor="b">
            <a:normAutofit/>
          </a:bodyPr>
          <a:lstStyle>
            <a:lvl1pPr>
              <a:defRPr sz="3600"/>
            </a:lvl1pPr>
          </a:lstStyle>
          <a:p>
            <a:r>
              <a:rPr lang="en-US"/>
              <a:t>Click to edit Master title style</a:t>
            </a:r>
          </a:p>
        </p:txBody>
      </p:sp>
      <p:sp>
        <p:nvSpPr>
          <p:cNvPr id="4" name="Subtitle Caption">
            <a:extLst>
              <a:ext uri="{FF2B5EF4-FFF2-40B4-BE49-F238E27FC236}">
                <a16:creationId xmlns:a16="http://schemas.microsoft.com/office/drawing/2014/main" id="{896BE454-1C77-4AE2-9537-397FA5265275}"/>
              </a:ext>
            </a:extLst>
          </p:cNvPr>
          <p:cNvSpPr>
            <a:spLocks noGrp="1"/>
          </p:cNvSpPr>
          <p:nvPr>
            <p:ph type="body" sz="half" idx="2"/>
            <p:custDataLst>
              <p:tags r:id="rId7"/>
            </p:custDataLst>
          </p:nvPr>
        </p:nvSpPr>
        <p:spPr>
          <a:xfrm>
            <a:off x="839788" y="3300731"/>
            <a:ext cx="3932237" cy="2560320"/>
          </a:xfrm>
          <a:solidFill>
            <a:srgbClr val="F3F4F4"/>
          </a:solidFill>
          <a:ln>
            <a:solidFill>
              <a:schemeClr val="accent4"/>
            </a:solidFill>
          </a:ln>
        </p:spPr>
        <p:txBody>
          <a:bodyPr lIns="182880" tIns="182880" rIns="182880" bIns="182880" anchor="ctr">
            <a:noAutofit/>
          </a:bodyPr>
          <a:lstStyle>
            <a:lvl1pPr marL="0" indent="0" algn="ctr">
              <a:buNone/>
              <a:defRPr sz="2000" i="1">
                <a:solidFill>
                  <a:schemeClr val="accent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a:extLst>
              <a:ext uri="{FF2B5EF4-FFF2-40B4-BE49-F238E27FC236}">
                <a16:creationId xmlns:a16="http://schemas.microsoft.com/office/drawing/2014/main" id="{07FB22A7-9223-4C98-AE44-1CE62BD7ED17}"/>
              </a:ext>
            </a:extLst>
          </p:cNvPr>
          <p:cNvSpPr>
            <a:spLocks noGrp="1"/>
          </p:cNvSpPr>
          <p:nvPr>
            <p:ph idx="1"/>
            <p:custDataLst>
              <p:tags r:id="rId8"/>
            </p:custDataLst>
          </p:nvPr>
        </p:nvSpPr>
        <p:spPr>
          <a:xfrm>
            <a:off x="5183188" y="457201"/>
            <a:ext cx="6172200" cy="5403850"/>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a:extLst>
              <a:ext uri="{FF2B5EF4-FFF2-40B4-BE49-F238E27FC236}">
                <a16:creationId xmlns:a16="http://schemas.microsoft.com/office/drawing/2014/main" id="{01D062C9-4BB1-48A5-9C8D-6735985CC6C3}"/>
              </a:ext>
            </a:extLst>
          </p:cNvPr>
          <p:cNvSpPr>
            <a:spLocks noGrp="1"/>
          </p:cNvSpPr>
          <p:nvPr>
            <p:ph type="ftr" sz="quarter" idx="11"/>
            <p:custDataLst>
              <p:tags r:id="rId9"/>
            </p:custDataLst>
          </p:nvPr>
        </p:nvSpPr>
        <p:spPr/>
        <p:txBody>
          <a:bodyPr/>
          <a:lstStyle/>
          <a:p>
            <a:endParaRPr lang="en-US"/>
          </a:p>
        </p:txBody>
      </p:sp>
    </p:spTree>
    <p:extLst>
      <p:ext uri="{BB962C8B-B14F-4D97-AF65-F5344CB8AC3E}">
        <p14:creationId xmlns:p14="http://schemas.microsoft.com/office/powerpoint/2010/main" val="369186951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3.xml"/><Relationship Id="rId18" Type="http://schemas.openxmlformats.org/officeDocument/2006/relationships/tags" Target="../tags/tag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tags" Target="../tags/tag11.xml"/><Relationship Id="rId7" Type="http://schemas.openxmlformats.org/officeDocument/2006/relationships/slideLayout" Target="../slideLayouts/slideLayout7.xml"/><Relationship Id="rId12" Type="http://schemas.openxmlformats.org/officeDocument/2006/relationships/tags" Target="../tags/tag2.xml"/><Relationship Id="rId17" Type="http://schemas.openxmlformats.org/officeDocument/2006/relationships/tags" Target="../tags/tag7.xml"/><Relationship Id="rId25" Type="http://schemas.openxmlformats.org/officeDocument/2006/relationships/tags" Target="../tags/tag15.xml"/><Relationship Id="rId2" Type="http://schemas.openxmlformats.org/officeDocument/2006/relationships/slideLayout" Target="../slideLayouts/slideLayout2.xml"/><Relationship Id="rId16" Type="http://schemas.openxmlformats.org/officeDocument/2006/relationships/tags" Target="../tags/tag6.xml"/><Relationship Id="rId20" Type="http://schemas.openxmlformats.org/officeDocument/2006/relationships/tags" Target="../tags/tag1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24" Type="http://schemas.openxmlformats.org/officeDocument/2006/relationships/tags" Target="../tags/tag14.xml"/><Relationship Id="rId5" Type="http://schemas.openxmlformats.org/officeDocument/2006/relationships/slideLayout" Target="../slideLayouts/slideLayout5.xml"/><Relationship Id="rId15" Type="http://schemas.openxmlformats.org/officeDocument/2006/relationships/tags" Target="../tags/tag5.xml"/><Relationship Id="rId23" Type="http://schemas.openxmlformats.org/officeDocument/2006/relationships/tags" Target="../tags/tag13.xml"/><Relationship Id="rId28" Type="http://schemas.microsoft.com/office/2007/relationships/hdphoto" Target="../media/hdphoto1.wdp"/><Relationship Id="rId10" Type="http://schemas.openxmlformats.org/officeDocument/2006/relationships/slideLayout" Target="../slideLayouts/slideLayout10.xml"/><Relationship Id="rId19" Type="http://schemas.openxmlformats.org/officeDocument/2006/relationships/tags" Target="../tags/tag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4.xml"/><Relationship Id="rId22" Type="http://schemas.openxmlformats.org/officeDocument/2006/relationships/tags" Target="../tags/tag12.xml"/><Relationship Id="rId27"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37.xml"/><Relationship Id="rId13" Type="http://schemas.openxmlformats.org/officeDocument/2006/relationships/tags" Target="../tags/tag42.xml"/><Relationship Id="rId18" Type="http://schemas.openxmlformats.org/officeDocument/2006/relationships/tags" Target="../tags/tag47.xml"/><Relationship Id="rId3" Type="http://schemas.openxmlformats.org/officeDocument/2006/relationships/slideLayout" Target="../slideLayouts/slideLayout13.xml"/><Relationship Id="rId21" Type="http://schemas.openxmlformats.org/officeDocument/2006/relationships/tags" Target="../tags/tag50.xml"/><Relationship Id="rId7" Type="http://schemas.openxmlformats.org/officeDocument/2006/relationships/theme" Target="../theme/theme2.xml"/><Relationship Id="rId12" Type="http://schemas.openxmlformats.org/officeDocument/2006/relationships/tags" Target="../tags/tag41.xml"/><Relationship Id="rId17" Type="http://schemas.openxmlformats.org/officeDocument/2006/relationships/tags" Target="../tags/tag46.xml"/><Relationship Id="rId2" Type="http://schemas.openxmlformats.org/officeDocument/2006/relationships/slideLayout" Target="../slideLayouts/slideLayout12.xml"/><Relationship Id="rId16" Type="http://schemas.openxmlformats.org/officeDocument/2006/relationships/tags" Target="../tags/tag45.xml"/><Relationship Id="rId20" Type="http://schemas.openxmlformats.org/officeDocument/2006/relationships/tags" Target="../tags/tag49.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ags" Target="../tags/tag40.xml"/><Relationship Id="rId24" Type="http://schemas.openxmlformats.org/officeDocument/2006/relationships/image" Target="../media/image1.emf"/><Relationship Id="rId5" Type="http://schemas.openxmlformats.org/officeDocument/2006/relationships/slideLayout" Target="../slideLayouts/slideLayout15.xml"/><Relationship Id="rId15" Type="http://schemas.openxmlformats.org/officeDocument/2006/relationships/tags" Target="../tags/tag44.xml"/><Relationship Id="rId23" Type="http://schemas.microsoft.com/office/2007/relationships/hdphoto" Target="../media/hdphoto1.wdp"/><Relationship Id="rId10" Type="http://schemas.openxmlformats.org/officeDocument/2006/relationships/tags" Target="../tags/tag39.xml"/><Relationship Id="rId19" Type="http://schemas.openxmlformats.org/officeDocument/2006/relationships/tags" Target="../tags/tag48.xml"/><Relationship Id="rId4" Type="http://schemas.openxmlformats.org/officeDocument/2006/relationships/slideLayout" Target="../slideLayouts/slideLayout14.xml"/><Relationship Id="rId9" Type="http://schemas.openxmlformats.org/officeDocument/2006/relationships/tags" Target="../tags/tag38.xml"/><Relationship Id="rId14" Type="http://schemas.openxmlformats.org/officeDocument/2006/relationships/tags" Target="../tags/tag43.xml"/><Relationship Id="rId22"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13" Type="http://schemas.openxmlformats.org/officeDocument/2006/relationships/tags" Target="../tags/tag61.xml"/><Relationship Id="rId18" Type="http://schemas.openxmlformats.org/officeDocument/2006/relationships/tags" Target="../tags/tag66.xml"/><Relationship Id="rId3" Type="http://schemas.openxmlformats.org/officeDocument/2006/relationships/slideLayout" Target="../slideLayouts/slideLayout19.xml"/><Relationship Id="rId21" Type="http://schemas.openxmlformats.org/officeDocument/2006/relationships/tags" Target="../tags/tag69.xml"/><Relationship Id="rId7" Type="http://schemas.openxmlformats.org/officeDocument/2006/relationships/slideLayout" Target="../slideLayouts/slideLayout23.xml"/><Relationship Id="rId12" Type="http://schemas.openxmlformats.org/officeDocument/2006/relationships/tags" Target="../tags/tag60.xml"/><Relationship Id="rId17" Type="http://schemas.openxmlformats.org/officeDocument/2006/relationships/tags" Target="../tags/tag65.xml"/><Relationship Id="rId25" Type="http://schemas.microsoft.com/office/2007/relationships/hdphoto" Target="../media/hdphoto1.wdp"/><Relationship Id="rId2" Type="http://schemas.openxmlformats.org/officeDocument/2006/relationships/slideLayout" Target="../slideLayouts/slideLayout18.xml"/><Relationship Id="rId16" Type="http://schemas.openxmlformats.org/officeDocument/2006/relationships/tags" Target="../tags/tag64.xml"/><Relationship Id="rId20" Type="http://schemas.openxmlformats.org/officeDocument/2006/relationships/tags" Target="../tags/tag6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ags" Target="../tags/tag59.xml"/><Relationship Id="rId24" Type="http://schemas.openxmlformats.org/officeDocument/2006/relationships/image" Target="../media/image2.png"/><Relationship Id="rId5" Type="http://schemas.openxmlformats.org/officeDocument/2006/relationships/slideLayout" Target="../slideLayouts/slideLayout21.xml"/><Relationship Id="rId15" Type="http://schemas.openxmlformats.org/officeDocument/2006/relationships/tags" Target="../tags/tag63.xml"/><Relationship Id="rId23" Type="http://schemas.openxmlformats.org/officeDocument/2006/relationships/image" Target="../media/image1.emf"/><Relationship Id="rId10" Type="http://schemas.openxmlformats.org/officeDocument/2006/relationships/tags" Target="../tags/tag58.xml"/><Relationship Id="rId19" Type="http://schemas.openxmlformats.org/officeDocument/2006/relationships/tags" Target="../tags/tag67.xml"/><Relationship Id="rId4" Type="http://schemas.openxmlformats.org/officeDocument/2006/relationships/slideLayout" Target="../slideLayouts/slideLayout20.xml"/><Relationship Id="rId9" Type="http://schemas.openxmlformats.org/officeDocument/2006/relationships/tags" Target="../tags/tag57.xml"/><Relationship Id="rId14" Type="http://schemas.openxmlformats.org/officeDocument/2006/relationships/tags" Target="../tags/tag62.xml"/><Relationship Id="rId22" Type="http://schemas.openxmlformats.org/officeDocument/2006/relationships/tags" Target="../tags/tag7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Gray Line">
            <a:extLst>
              <a:ext uri="{FF2B5EF4-FFF2-40B4-BE49-F238E27FC236}">
                <a16:creationId xmlns:a16="http://schemas.microsoft.com/office/drawing/2014/main" id="{2D9CB85B-CDB3-40F6-9772-D467496C5D12}"/>
              </a:ext>
              <a:ext uri="{C183D7F6-B498-43B3-948B-1728B52AA6E4}">
                <adec:decorative xmlns:adec="http://schemas.microsoft.com/office/drawing/2017/decorative" val="1"/>
              </a:ext>
            </a:extLst>
          </p:cNvPr>
          <p:cNvSpPr/>
          <p:nvPr userDrawn="1">
            <p:custDataLst>
              <p:tags r:id="rId12"/>
            </p:custDataLst>
          </p:nvPr>
        </p:nvSpPr>
        <p:spPr>
          <a:xfrm>
            <a:off x="0" y="854008"/>
            <a:ext cx="12192000" cy="27432"/>
          </a:xfrm>
          <a:prstGeom prst="rect">
            <a:avLst/>
          </a:prstGeom>
          <a:gradFill>
            <a:gsLst>
              <a:gs pos="8000">
                <a:srgbClr val="C8C8C6"/>
              </a:gs>
              <a:gs pos="0">
                <a:schemeClr val="accent4">
                  <a:lumMod val="85000"/>
                </a:schemeClr>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Top Corner Embellishment">
            <a:extLst>
              <a:ext uri="{FF2B5EF4-FFF2-40B4-BE49-F238E27FC236}">
                <a16:creationId xmlns:a16="http://schemas.microsoft.com/office/drawing/2014/main" id="{8F95FEB6-FFF2-4F11-B483-D3D22A0B2F16}"/>
              </a:ext>
              <a:ext uri="{C183D7F6-B498-43B3-948B-1728B52AA6E4}">
                <adec:decorative xmlns:adec="http://schemas.microsoft.com/office/drawing/2017/decorative" val="1"/>
              </a:ext>
            </a:extLst>
          </p:cNvPr>
          <p:cNvGrpSpPr/>
          <p:nvPr userDrawn="1">
            <p:custDataLst>
              <p:tags r:id="rId13"/>
            </p:custDataLst>
          </p:nvPr>
        </p:nvGrpSpPr>
        <p:grpSpPr>
          <a:xfrm>
            <a:off x="-473958" y="98902"/>
            <a:ext cx="1110742" cy="882858"/>
            <a:chOff x="-349094" y="75201"/>
            <a:chExt cx="816665" cy="649115"/>
          </a:xfrm>
        </p:grpSpPr>
        <p:sp>
          <p:nvSpPr>
            <p:cNvPr id="30" name="Freeform: Shape 29">
              <a:extLst>
                <a:ext uri="{FF2B5EF4-FFF2-40B4-BE49-F238E27FC236}">
                  <a16:creationId xmlns:a16="http://schemas.microsoft.com/office/drawing/2014/main" id="{44D73738-9E9A-48A2-88A3-D975822610A5}"/>
                </a:ext>
              </a:extLst>
            </p:cNvPr>
            <p:cNvSpPr/>
            <p:nvPr userDrawn="1">
              <p:custDataLst>
                <p:tags r:id="rId23"/>
              </p:custDataLst>
            </p:nvPr>
          </p:nvSpPr>
          <p:spPr>
            <a:xfrm rot="2700000">
              <a:off x="-265319" y="-8574"/>
              <a:ext cx="649115" cy="816665"/>
            </a:xfrm>
            <a:custGeom>
              <a:avLst/>
              <a:gdLst>
                <a:gd name="connsiteX0" fmla="*/ 0 w 649115"/>
                <a:gd name="connsiteY0" fmla="*/ 167549 h 816665"/>
                <a:gd name="connsiteX1" fmla="*/ 167549 w 649115"/>
                <a:gd name="connsiteY1" fmla="*/ 0 h 816665"/>
                <a:gd name="connsiteX2" fmla="*/ 649115 w 649115"/>
                <a:gd name="connsiteY2" fmla="*/ 0 h 816665"/>
                <a:gd name="connsiteX3" fmla="*/ 649115 w 649115"/>
                <a:gd name="connsiteY3" fmla="*/ 816665 h 816665"/>
              </a:gdLst>
              <a:ahLst/>
              <a:cxnLst>
                <a:cxn ang="0">
                  <a:pos x="connsiteX0" y="connsiteY0"/>
                </a:cxn>
                <a:cxn ang="0">
                  <a:pos x="connsiteX1" y="connsiteY1"/>
                </a:cxn>
                <a:cxn ang="0">
                  <a:pos x="connsiteX2" y="connsiteY2"/>
                </a:cxn>
                <a:cxn ang="0">
                  <a:pos x="connsiteX3" y="connsiteY3"/>
                </a:cxn>
              </a:cxnLst>
              <a:rect l="l" t="t" r="r" b="b"/>
              <a:pathLst>
                <a:path w="649115" h="816664">
                  <a:moveTo>
                    <a:pt x="0" y="167549"/>
                  </a:moveTo>
                  <a:lnTo>
                    <a:pt x="167549" y="0"/>
                  </a:lnTo>
                  <a:lnTo>
                    <a:pt x="649115" y="0"/>
                  </a:lnTo>
                  <a:lnTo>
                    <a:pt x="649115" y="81666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F92F17B4-EB2C-4036-8F84-536981B24D75}"/>
                </a:ext>
              </a:extLst>
            </p:cNvPr>
            <p:cNvSpPr/>
            <p:nvPr userDrawn="1">
              <p:custDataLst>
                <p:tags r:id="rId24"/>
              </p:custDataLst>
            </p:nvPr>
          </p:nvSpPr>
          <p:spPr>
            <a:xfrm rot="2700000">
              <a:off x="-261373" y="8838"/>
              <a:ext cx="622175" cy="762786"/>
            </a:xfrm>
            <a:custGeom>
              <a:avLst/>
              <a:gdLst>
                <a:gd name="connsiteX0" fmla="*/ 0 w 622175"/>
                <a:gd name="connsiteY0" fmla="*/ 140611 h 762786"/>
                <a:gd name="connsiteX1" fmla="*/ 140611 w 622175"/>
                <a:gd name="connsiteY1" fmla="*/ 0 h 762786"/>
                <a:gd name="connsiteX2" fmla="*/ 622175 w 622175"/>
                <a:gd name="connsiteY2" fmla="*/ 0 h 762786"/>
                <a:gd name="connsiteX3" fmla="*/ 622175 w 622175"/>
                <a:gd name="connsiteY3" fmla="*/ 762786 h 762786"/>
              </a:gdLst>
              <a:ahLst/>
              <a:cxnLst>
                <a:cxn ang="0">
                  <a:pos x="connsiteX0" y="connsiteY0"/>
                </a:cxn>
                <a:cxn ang="0">
                  <a:pos x="connsiteX1" y="connsiteY1"/>
                </a:cxn>
                <a:cxn ang="0">
                  <a:pos x="connsiteX2" y="connsiteY2"/>
                </a:cxn>
                <a:cxn ang="0">
                  <a:pos x="connsiteX3" y="connsiteY3"/>
                </a:cxn>
              </a:cxnLst>
              <a:rect l="l" t="t" r="r" b="b"/>
              <a:pathLst>
                <a:path w="622175" h="762786">
                  <a:moveTo>
                    <a:pt x="0" y="140611"/>
                  </a:moveTo>
                  <a:lnTo>
                    <a:pt x="140611" y="0"/>
                  </a:lnTo>
                  <a:lnTo>
                    <a:pt x="622175" y="0"/>
                  </a:lnTo>
                  <a:lnTo>
                    <a:pt x="622175" y="7627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62DE680A-B37E-41BD-BB42-D30A6C48656C}"/>
                </a:ext>
              </a:extLst>
            </p:cNvPr>
            <p:cNvSpPr/>
            <p:nvPr userDrawn="1">
              <p:custDataLst>
                <p:tags r:id="rId25"/>
              </p:custDataLst>
            </p:nvPr>
          </p:nvSpPr>
          <p:spPr>
            <a:xfrm rot="2700000">
              <a:off x="-250498" y="56849"/>
              <a:ext cx="547907" cy="614248"/>
            </a:xfrm>
            <a:custGeom>
              <a:avLst/>
              <a:gdLst>
                <a:gd name="connsiteX0" fmla="*/ 0 w 547907"/>
                <a:gd name="connsiteY0" fmla="*/ 66341 h 614248"/>
                <a:gd name="connsiteX1" fmla="*/ 66342 w 547907"/>
                <a:gd name="connsiteY1" fmla="*/ 0 h 614248"/>
                <a:gd name="connsiteX2" fmla="*/ 389789 w 547907"/>
                <a:gd name="connsiteY2" fmla="*/ 0 h 614248"/>
                <a:gd name="connsiteX3" fmla="*/ 547907 w 547907"/>
                <a:gd name="connsiteY3" fmla="*/ 158118 h 614248"/>
                <a:gd name="connsiteX4" fmla="*/ 547907 w 547907"/>
                <a:gd name="connsiteY4" fmla="*/ 614248 h 61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07" h="614248">
                  <a:moveTo>
                    <a:pt x="0" y="66341"/>
                  </a:moveTo>
                  <a:lnTo>
                    <a:pt x="66342" y="0"/>
                  </a:lnTo>
                  <a:lnTo>
                    <a:pt x="389789" y="0"/>
                  </a:lnTo>
                  <a:cubicBezTo>
                    <a:pt x="477115" y="0"/>
                    <a:pt x="547907" y="70792"/>
                    <a:pt x="547907" y="158118"/>
                  </a:cubicBezTo>
                  <a:lnTo>
                    <a:pt x="547907" y="6142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8" name="Bottom Corner Embellishment">
            <a:extLst>
              <a:ext uri="{FF2B5EF4-FFF2-40B4-BE49-F238E27FC236}">
                <a16:creationId xmlns:a16="http://schemas.microsoft.com/office/drawing/2014/main" id="{078C2E71-6627-4326-A3D4-76A3FED4FBE5}"/>
              </a:ext>
              <a:ext uri="{C183D7F6-B498-43B3-948B-1728B52AA6E4}">
                <adec:decorative xmlns:adec="http://schemas.microsoft.com/office/drawing/2017/decorative" val="1"/>
              </a:ext>
            </a:extLst>
          </p:cNvPr>
          <p:cNvGrpSpPr/>
          <p:nvPr userDrawn="1">
            <p:custDataLst>
              <p:tags r:id="rId14"/>
            </p:custDataLst>
          </p:nvPr>
        </p:nvGrpSpPr>
        <p:grpSpPr>
          <a:xfrm>
            <a:off x="11405293" y="5979373"/>
            <a:ext cx="1274472" cy="851703"/>
            <a:chOff x="11405293" y="5979373"/>
            <a:chExt cx="1274472" cy="851703"/>
          </a:xfrm>
        </p:grpSpPr>
        <p:sp>
          <p:nvSpPr>
            <p:cNvPr id="23" name="Freeform: Shape 22">
              <a:extLst>
                <a:ext uri="{FF2B5EF4-FFF2-40B4-BE49-F238E27FC236}">
                  <a16:creationId xmlns:a16="http://schemas.microsoft.com/office/drawing/2014/main" id="{0F69B7C9-83D1-4F78-A10E-4B6C8CBDFB28}"/>
                </a:ext>
              </a:extLst>
            </p:cNvPr>
            <p:cNvSpPr/>
            <p:nvPr userDrawn="1">
              <p:custDataLst>
                <p:tags r:id="rId21"/>
              </p:custDataLst>
            </p:nvPr>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FDFBB624-8BD4-47AE-8F60-BF3F6F0B0094}"/>
                </a:ext>
              </a:extLst>
            </p:cNvPr>
            <p:cNvSpPr/>
            <p:nvPr userDrawn="1">
              <p:custDataLst>
                <p:tags r:id="rId22"/>
              </p:custDataLst>
            </p:nvPr>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9" name="WFGPS Logo">
            <a:extLst>
              <a:ext uri="{FF2B5EF4-FFF2-40B4-BE49-F238E27FC236}">
                <a16:creationId xmlns:a16="http://schemas.microsoft.com/office/drawing/2014/main" id="{620F4109-A7C5-4DF8-B313-DFB5F6A25EC1}"/>
              </a:ext>
              <a:ext uri="{C183D7F6-B498-43B3-948B-1728B52AA6E4}">
                <adec:decorative xmlns:adec="http://schemas.microsoft.com/office/drawing/2017/decorative" val="1"/>
              </a:ext>
            </a:extLst>
          </p:cNvPr>
          <p:cNvPicPr>
            <a:picLocks noChangeAspect="1"/>
          </p:cNvPicPr>
          <p:nvPr userDrawn="1">
            <p:custDataLst>
              <p:tags r:id="rId15"/>
            </p:custDataLst>
          </p:nvPr>
        </p:nvPicPr>
        <p:blipFill>
          <a:blip r:embed="rId26"/>
          <a:stretch>
            <a:fillRect/>
          </a:stretch>
        </p:blipFill>
        <p:spPr>
          <a:xfrm>
            <a:off x="9622551" y="6284572"/>
            <a:ext cx="1389041" cy="471509"/>
          </a:xfrm>
          <a:prstGeom prst="rect">
            <a:avLst/>
          </a:prstGeom>
        </p:spPr>
      </p:pic>
      <p:pic>
        <p:nvPicPr>
          <p:cNvPr id="19" name="ETA Tagline">
            <a:extLst>
              <a:ext uri="{FF2B5EF4-FFF2-40B4-BE49-F238E27FC236}">
                <a16:creationId xmlns:a16="http://schemas.microsoft.com/office/drawing/2014/main" id="{B8354039-63F9-4F85-A74E-784D07722FB6}"/>
              </a:ext>
              <a:ext uri="{C183D7F6-B498-43B3-948B-1728B52AA6E4}">
                <adec:decorative xmlns:adec="http://schemas.microsoft.com/office/drawing/2017/decorative" val="1"/>
              </a:ext>
            </a:extLst>
          </p:cNvPr>
          <p:cNvPicPr>
            <a:picLocks noChangeAspect="1"/>
          </p:cNvPicPr>
          <p:nvPr userDrawn="1">
            <p:custDataLst>
              <p:tags r:id="rId16"/>
            </p:custDataLst>
          </p:nvPr>
        </p:nvPicPr>
        <p:blipFill>
          <a:blip r:embed="rId27">
            <a:alphaModFix amt="70000"/>
            <a:extLst>
              <a:ext uri="{BEBA8EAE-BF5A-486C-A8C5-ECC9F3942E4B}">
                <a14:imgProps xmlns:a14="http://schemas.microsoft.com/office/drawing/2010/main">
                  <a14:imgLayer r:embed="rId28">
                    <a14:imgEffect>
                      <a14:brightnessContrast bright="50000"/>
                    </a14:imgEffect>
                  </a14:imgLayer>
                </a14:imgProps>
              </a:ext>
              <a:ext uri="{28A0092B-C50C-407E-A947-70E740481C1C}">
                <a14:useLocalDpi xmlns:a14="http://schemas.microsoft.com/office/drawing/2010/main" val="0"/>
              </a:ext>
            </a:extLst>
          </a:blip>
          <a:stretch>
            <a:fillRect/>
          </a:stretch>
        </p:blipFill>
        <p:spPr>
          <a:xfrm>
            <a:off x="289187" y="6399892"/>
            <a:ext cx="2266231" cy="274320"/>
          </a:xfrm>
          <a:prstGeom prst="rect">
            <a:avLst/>
          </a:prstGeom>
        </p:spPr>
      </p:pic>
      <p:sp>
        <p:nvSpPr>
          <p:cNvPr id="6" name="Slide Number">
            <a:extLst>
              <a:ext uri="{FF2B5EF4-FFF2-40B4-BE49-F238E27FC236}">
                <a16:creationId xmlns:a16="http://schemas.microsoft.com/office/drawing/2014/main" id="{A1572889-5393-4231-B195-9251F27C13AF}"/>
              </a:ext>
            </a:extLst>
          </p:cNvPr>
          <p:cNvSpPr>
            <a:spLocks noGrp="1"/>
          </p:cNvSpPr>
          <p:nvPr userDrawn="1">
            <p:ph type="sldNum" sz="quarter" idx="4"/>
            <p:custDataLst>
              <p:tags r:id="rId17"/>
            </p:custDataLst>
          </p:nvPr>
        </p:nvSpPr>
        <p:spPr>
          <a:xfrm>
            <a:off x="11384678" y="6356350"/>
            <a:ext cx="652922" cy="365125"/>
          </a:xfrm>
          <a:prstGeom prst="rect">
            <a:avLst/>
          </a:prstGeom>
        </p:spPr>
        <p:txBody>
          <a:bodyPr vert="horz" lIns="91440" tIns="45720" rIns="91440" bIns="45720" rtlCol="0" anchor="ctr"/>
          <a:lstStyle>
            <a:lvl1pPr algn="ctr">
              <a:defRPr sz="1600" b="1">
                <a:solidFill>
                  <a:schemeClr val="accent1"/>
                </a:solidFill>
              </a:defRPr>
            </a:lvl1pPr>
          </a:lstStyle>
          <a:p>
            <a:fld id="{158B7785-F6D6-45F8-833E-07BD84680091}" type="slidenum">
              <a:rPr lang="en-US" smtClean="0"/>
              <a:t>‹#›</a:t>
            </a:fld>
            <a:endParaRPr lang="en-US"/>
          </a:p>
        </p:txBody>
      </p:sp>
      <p:sp>
        <p:nvSpPr>
          <p:cNvPr id="2" name="Title Placeholder">
            <a:extLst>
              <a:ext uri="{FF2B5EF4-FFF2-40B4-BE49-F238E27FC236}">
                <a16:creationId xmlns:a16="http://schemas.microsoft.com/office/drawing/2014/main" id="{D0834ABB-946B-471F-87D5-D81FC8FF23DF}"/>
              </a:ext>
            </a:extLst>
          </p:cNvPr>
          <p:cNvSpPr>
            <a:spLocks noGrp="1"/>
          </p:cNvSpPr>
          <p:nvPr userDrawn="1">
            <p:ph type="title"/>
            <p:custDataLst>
              <p:tags r:id="rId18"/>
            </p:custDataLst>
          </p:nvPr>
        </p:nvSpPr>
        <p:spPr>
          <a:xfrm>
            <a:off x="805866" y="46208"/>
            <a:ext cx="11081334" cy="786384"/>
          </a:xfrm>
          <a:prstGeom prst="rect">
            <a:avLst/>
          </a:prstGeom>
        </p:spPr>
        <p:txBody>
          <a:bodyPr vert="horz" lIns="182880" tIns="45720" rIns="91440" bIns="45720" rtlCol="0" anchor="ctr">
            <a:normAutofit/>
          </a:bodyPr>
          <a:lstStyle/>
          <a:p>
            <a:r>
              <a:rPr lang="en-US"/>
              <a:t>Click to edit Master title style</a:t>
            </a:r>
          </a:p>
        </p:txBody>
      </p:sp>
      <p:sp>
        <p:nvSpPr>
          <p:cNvPr id="3" name="Text Placeholder">
            <a:extLst>
              <a:ext uri="{FF2B5EF4-FFF2-40B4-BE49-F238E27FC236}">
                <a16:creationId xmlns:a16="http://schemas.microsoft.com/office/drawing/2014/main" id="{E5CB76F7-62AF-4D93-B023-FFC586BFA1E2}"/>
              </a:ext>
            </a:extLst>
          </p:cNvPr>
          <p:cNvSpPr>
            <a:spLocks noGrp="1"/>
          </p:cNvSpPr>
          <p:nvPr userDrawn="1">
            <p:ph type="body" idx="1"/>
            <p:custDataLst>
              <p:tags r:id="rId19"/>
            </p:custDataLst>
          </p:nvPr>
        </p:nvSpPr>
        <p:spPr>
          <a:xfrm>
            <a:off x="805866" y="1137446"/>
            <a:ext cx="11081334" cy="50395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a:extLst>
              <a:ext uri="{FF2B5EF4-FFF2-40B4-BE49-F238E27FC236}">
                <a16:creationId xmlns:a16="http://schemas.microsoft.com/office/drawing/2014/main" id="{C6F6E286-73CB-45E0-AF89-B50934118376}"/>
              </a:ext>
            </a:extLst>
          </p:cNvPr>
          <p:cNvSpPr>
            <a:spLocks noGrp="1"/>
          </p:cNvSpPr>
          <p:nvPr userDrawn="1">
            <p:ph type="ftr" sz="quarter" idx="3"/>
            <p:custDataLst>
              <p:tags r:id="rId20"/>
            </p:custDataLst>
          </p:nvPr>
        </p:nvSpPr>
        <p:spPr>
          <a:xfrm>
            <a:off x="4439823" y="6356350"/>
            <a:ext cx="4114800" cy="365125"/>
          </a:xfrm>
          <a:prstGeom prst="rect">
            <a:avLst/>
          </a:prstGeom>
        </p:spPr>
        <p:txBody>
          <a:bodyPr vert="horz" lIns="91440" tIns="45720" rIns="91440" bIns="45720" rtlCol="0" anchor="ctr"/>
          <a:lstStyle>
            <a:lvl1pPr algn="ctr">
              <a:defRPr sz="1200">
                <a:solidFill>
                  <a:schemeClr val="accent3">
                    <a:lumMod val="90000"/>
                    <a:lumOff val="10000"/>
                  </a:schemeClr>
                </a:solidFill>
              </a:defRPr>
            </a:lvl1pPr>
          </a:lstStyle>
          <a:p>
            <a:endParaRPr lang="en-US"/>
          </a:p>
        </p:txBody>
      </p:sp>
    </p:spTree>
    <p:extLst>
      <p:ext uri="{BB962C8B-B14F-4D97-AF65-F5344CB8AC3E}">
        <p14:creationId xmlns:p14="http://schemas.microsoft.com/office/powerpoint/2010/main" val="86433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80" r:id="rId4"/>
    <p:sldLayoutId id="2147483652" r:id="rId5"/>
    <p:sldLayoutId id="2147483653" r:id="rId6"/>
    <p:sldLayoutId id="2147483654" r:id="rId7"/>
    <p:sldLayoutId id="2147483655" r:id="rId8"/>
    <p:sldLayoutId id="2147483656" r:id="rId9"/>
    <p:sldLayoutId id="2147483657" r:id="rId10"/>
  </p:sldLayoutIdLst>
  <p:transition/>
  <p:hf hdr="0" ftr="0" dt="0"/>
  <p:txStyles>
    <p:titleStyle>
      <a:lvl1pPr algn="l" defTabSz="914400" rtl="0" eaLnBrk="1" latinLnBrk="0" hangingPunct="1">
        <a:lnSpc>
          <a:spcPct val="90000"/>
        </a:lnSpc>
        <a:spcBef>
          <a:spcPct val="0"/>
        </a:spcBef>
        <a:buNone/>
        <a:defRPr sz="3200" b="1" i="0" u="none" kern="1200">
          <a:solidFill>
            <a:schemeClr val="accent1"/>
          </a:solidFill>
          <a:latin typeface="+mn-lt"/>
          <a:ea typeface="+mj-ea"/>
          <a:cs typeface="+mj-cs"/>
        </a:defRPr>
      </a:lvl1pPr>
    </p:titleStyle>
    <p:bodyStyle>
      <a:lvl1pPr marL="228600" indent="-228600" algn="l" defTabSz="914400" rtl="0" eaLnBrk="1" latinLnBrk="0" hangingPunct="1">
        <a:lnSpc>
          <a:spcPct val="95000"/>
        </a:lnSpc>
        <a:spcBef>
          <a:spcPts val="1800"/>
        </a:spcBef>
        <a:buClr>
          <a:schemeClr val="accent2"/>
        </a:buClr>
        <a:buFont typeface="Wingdings 3" panose="05040102010807070707" pitchFamily="18" charset="2"/>
        <a:buChar char=""/>
        <a:defRPr sz="2600" kern="1200">
          <a:solidFill>
            <a:schemeClr val="tx1"/>
          </a:solidFill>
          <a:latin typeface="+mn-lt"/>
          <a:ea typeface="+mn-ea"/>
          <a:cs typeface="+mn-cs"/>
        </a:defRPr>
      </a:lvl1pPr>
      <a:lvl2pPr marL="685800" indent="-228600" algn="l" defTabSz="914400" rtl="0" eaLnBrk="1" latinLnBrk="0" hangingPunct="1">
        <a:lnSpc>
          <a:spcPct val="95000"/>
        </a:lnSpc>
        <a:spcBef>
          <a:spcPts val="800"/>
        </a:spcBef>
        <a:buClr>
          <a:schemeClr val="accent6"/>
        </a:buClr>
        <a:buFont typeface="Wingdings 3" panose="05040102010807070707" pitchFamily="18" charset="2"/>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5000"/>
        </a:lnSpc>
        <a:spcBef>
          <a:spcPts val="500"/>
        </a:spcBef>
        <a:buClr>
          <a:schemeClr val="bg1">
            <a:lumMod val="50000"/>
          </a:schemeClr>
        </a:buClr>
        <a:buFont typeface="Wingdings 3" panose="05040102010807070707" pitchFamily="18" charset="2"/>
        <a:buChar char="ê"/>
        <a:defRPr sz="2200" kern="1200">
          <a:solidFill>
            <a:schemeClr val="bg2">
              <a:lumMod val="25000"/>
            </a:schemeClr>
          </a:solidFill>
          <a:latin typeface="+mn-lt"/>
          <a:ea typeface="+mn-ea"/>
          <a:cs typeface="+mn-cs"/>
        </a:defRPr>
      </a:lvl3pPr>
      <a:lvl4pPr marL="1600200" indent="-228600" algn="l" defTabSz="914400" rtl="0" eaLnBrk="1" latinLnBrk="0" hangingPunct="1">
        <a:lnSpc>
          <a:spcPct val="95000"/>
        </a:lnSpc>
        <a:spcBef>
          <a:spcPts val="500"/>
        </a:spcBef>
        <a:buClr>
          <a:schemeClr val="accent2"/>
        </a:buClr>
        <a:buFont typeface="Wingdings 3" panose="05040102010807070707" pitchFamily="18" charset="2"/>
        <a:buChar char="ê"/>
        <a:defRPr sz="2000" kern="1200">
          <a:solidFill>
            <a:schemeClr val="bg2">
              <a:lumMod val="25000"/>
            </a:schemeClr>
          </a:solidFill>
          <a:latin typeface="+mn-lt"/>
          <a:ea typeface="+mn-ea"/>
          <a:cs typeface="+mn-cs"/>
        </a:defRPr>
      </a:lvl4pPr>
      <a:lvl5pPr marL="2057400" indent="-228600" algn="l" defTabSz="914400" rtl="0" eaLnBrk="1" latinLnBrk="0" hangingPunct="1">
        <a:lnSpc>
          <a:spcPct val="95000"/>
        </a:lnSpc>
        <a:spcBef>
          <a:spcPts val="500"/>
        </a:spcBef>
        <a:buClr>
          <a:schemeClr val="accent6"/>
        </a:buClr>
        <a:buFont typeface="Wingdings 3" panose="05040102010807070707" pitchFamily="18" charset="2"/>
        <a:buChar char="ê"/>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ETA Tagline">
            <a:extLst>
              <a:ext uri="{FF2B5EF4-FFF2-40B4-BE49-F238E27FC236}">
                <a16:creationId xmlns:a16="http://schemas.microsoft.com/office/drawing/2014/main" id="{B8354039-63F9-4F85-A74E-784D07722FB6}"/>
              </a:ext>
              <a:ext uri="{C183D7F6-B498-43B3-948B-1728B52AA6E4}">
                <adec:decorative xmlns:adec="http://schemas.microsoft.com/office/drawing/2017/decorative" val="1"/>
              </a:ext>
            </a:extLst>
          </p:cNvPr>
          <p:cNvPicPr>
            <a:picLocks noChangeAspect="1"/>
          </p:cNvPicPr>
          <p:nvPr userDrawn="1">
            <p:custDataLst>
              <p:tags r:id="rId8"/>
            </p:custDataLst>
          </p:nvPr>
        </p:nvPicPr>
        <p:blipFill>
          <a:blip r:embed="rId22">
            <a:alphaModFix amt="70000"/>
            <a:extLst>
              <a:ext uri="{BEBA8EAE-BF5A-486C-A8C5-ECC9F3942E4B}">
                <a14:imgProps xmlns:a14="http://schemas.microsoft.com/office/drawing/2010/main">
                  <a14:imgLayer r:embed="rId23">
                    <a14:imgEffect>
                      <a14:brightnessContrast bright="50000"/>
                    </a14:imgEffect>
                  </a14:imgLayer>
                </a14:imgProps>
              </a:ext>
              <a:ext uri="{28A0092B-C50C-407E-A947-70E740481C1C}">
                <a14:useLocalDpi xmlns:a14="http://schemas.microsoft.com/office/drawing/2010/main" val="0"/>
              </a:ext>
            </a:extLst>
          </a:blip>
          <a:stretch>
            <a:fillRect/>
          </a:stretch>
        </p:blipFill>
        <p:spPr>
          <a:xfrm>
            <a:off x="289187" y="6399892"/>
            <a:ext cx="2266231" cy="274320"/>
          </a:xfrm>
          <a:prstGeom prst="rect">
            <a:avLst/>
          </a:prstGeom>
        </p:spPr>
      </p:pic>
      <p:pic>
        <p:nvPicPr>
          <p:cNvPr id="9" name="WFGPS Logo">
            <a:extLst>
              <a:ext uri="{FF2B5EF4-FFF2-40B4-BE49-F238E27FC236}">
                <a16:creationId xmlns:a16="http://schemas.microsoft.com/office/drawing/2014/main" id="{620F4109-A7C5-4DF8-B313-DFB5F6A25EC1}"/>
              </a:ext>
              <a:ext uri="{C183D7F6-B498-43B3-948B-1728B52AA6E4}">
                <adec:decorative xmlns:adec="http://schemas.microsoft.com/office/drawing/2017/decorative" val="1"/>
              </a:ext>
            </a:extLst>
          </p:cNvPr>
          <p:cNvPicPr>
            <a:picLocks noChangeAspect="1"/>
          </p:cNvPicPr>
          <p:nvPr userDrawn="1">
            <p:custDataLst>
              <p:tags r:id="rId9"/>
            </p:custDataLst>
          </p:nvPr>
        </p:nvPicPr>
        <p:blipFill>
          <a:blip r:embed="rId24"/>
          <a:stretch>
            <a:fillRect/>
          </a:stretch>
        </p:blipFill>
        <p:spPr>
          <a:xfrm>
            <a:off x="9622551" y="6284572"/>
            <a:ext cx="1389041" cy="471509"/>
          </a:xfrm>
          <a:prstGeom prst="rect">
            <a:avLst/>
          </a:prstGeom>
        </p:spPr>
      </p:pic>
      <p:grpSp>
        <p:nvGrpSpPr>
          <p:cNvPr id="8" name="Bottom Corner Embellishment">
            <a:extLst>
              <a:ext uri="{FF2B5EF4-FFF2-40B4-BE49-F238E27FC236}">
                <a16:creationId xmlns:a16="http://schemas.microsoft.com/office/drawing/2014/main" id="{078C2E71-6627-4326-A3D4-76A3FED4FBE5}"/>
              </a:ext>
              <a:ext uri="{C183D7F6-B498-43B3-948B-1728B52AA6E4}">
                <adec:decorative xmlns:adec="http://schemas.microsoft.com/office/drawing/2017/decorative" val="1"/>
              </a:ext>
            </a:extLst>
          </p:cNvPr>
          <p:cNvGrpSpPr/>
          <p:nvPr userDrawn="1">
            <p:custDataLst>
              <p:tags r:id="rId10"/>
            </p:custDataLst>
          </p:nvPr>
        </p:nvGrpSpPr>
        <p:grpSpPr>
          <a:xfrm>
            <a:off x="11405293" y="5979373"/>
            <a:ext cx="1274472" cy="851703"/>
            <a:chOff x="11405293" y="5979373"/>
            <a:chExt cx="1274472" cy="851703"/>
          </a:xfrm>
        </p:grpSpPr>
        <p:sp>
          <p:nvSpPr>
            <p:cNvPr id="23" name="Freeform: Shape 22">
              <a:extLst>
                <a:ext uri="{FF2B5EF4-FFF2-40B4-BE49-F238E27FC236}">
                  <a16:creationId xmlns:a16="http://schemas.microsoft.com/office/drawing/2014/main" id="{0F69B7C9-83D1-4F78-A10E-4B6C8CBDFB28}"/>
                </a:ext>
              </a:extLst>
            </p:cNvPr>
            <p:cNvSpPr/>
            <p:nvPr userDrawn="1">
              <p:custDataLst>
                <p:tags r:id="rId20"/>
              </p:custDataLst>
            </p:nvPr>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FDFBB624-8BD4-47AE-8F60-BF3F6F0B0094}"/>
                </a:ext>
              </a:extLst>
            </p:cNvPr>
            <p:cNvSpPr/>
            <p:nvPr userDrawn="1">
              <p:custDataLst>
                <p:tags r:id="rId21"/>
              </p:custDataLst>
            </p:nvPr>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Gray Line">
            <a:extLst>
              <a:ext uri="{FF2B5EF4-FFF2-40B4-BE49-F238E27FC236}">
                <a16:creationId xmlns:a16="http://schemas.microsoft.com/office/drawing/2014/main" id="{2D9CB85B-CDB3-40F6-9772-D467496C5D12}"/>
              </a:ext>
              <a:ext uri="{C183D7F6-B498-43B3-948B-1728B52AA6E4}">
                <adec:decorative xmlns:adec="http://schemas.microsoft.com/office/drawing/2017/decorative" val="1"/>
              </a:ext>
            </a:extLst>
          </p:cNvPr>
          <p:cNvSpPr/>
          <p:nvPr userDrawn="1">
            <p:custDataLst>
              <p:tags r:id="rId11"/>
            </p:custDataLst>
          </p:nvPr>
        </p:nvSpPr>
        <p:spPr>
          <a:xfrm>
            <a:off x="0" y="854008"/>
            <a:ext cx="12192000" cy="27432"/>
          </a:xfrm>
          <a:prstGeom prst="rect">
            <a:avLst/>
          </a:prstGeom>
          <a:gradFill>
            <a:gsLst>
              <a:gs pos="8000">
                <a:srgbClr val="C8C8C6"/>
              </a:gs>
              <a:gs pos="0">
                <a:schemeClr val="accent4">
                  <a:lumMod val="85000"/>
                </a:schemeClr>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Top Corner Embellishment">
            <a:extLst>
              <a:ext uri="{FF2B5EF4-FFF2-40B4-BE49-F238E27FC236}">
                <a16:creationId xmlns:a16="http://schemas.microsoft.com/office/drawing/2014/main" id="{8F95FEB6-FFF2-4F11-B483-D3D22A0B2F16}"/>
              </a:ext>
              <a:ext uri="{C183D7F6-B498-43B3-948B-1728B52AA6E4}">
                <adec:decorative xmlns:adec="http://schemas.microsoft.com/office/drawing/2017/decorative" val="1"/>
              </a:ext>
            </a:extLst>
          </p:cNvPr>
          <p:cNvGrpSpPr/>
          <p:nvPr userDrawn="1">
            <p:custDataLst>
              <p:tags r:id="rId12"/>
            </p:custDataLst>
          </p:nvPr>
        </p:nvGrpSpPr>
        <p:grpSpPr>
          <a:xfrm>
            <a:off x="-473958" y="98902"/>
            <a:ext cx="1110742" cy="882858"/>
            <a:chOff x="-349094" y="75201"/>
            <a:chExt cx="816665" cy="649115"/>
          </a:xfrm>
        </p:grpSpPr>
        <p:sp>
          <p:nvSpPr>
            <p:cNvPr id="30" name="Freeform: Shape 29">
              <a:extLst>
                <a:ext uri="{FF2B5EF4-FFF2-40B4-BE49-F238E27FC236}">
                  <a16:creationId xmlns:a16="http://schemas.microsoft.com/office/drawing/2014/main" id="{44D73738-9E9A-48A2-88A3-D975822610A5}"/>
                </a:ext>
              </a:extLst>
            </p:cNvPr>
            <p:cNvSpPr/>
            <p:nvPr userDrawn="1">
              <p:custDataLst>
                <p:tags r:id="rId17"/>
              </p:custDataLst>
            </p:nvPr>
          </p:nvSpPr>
          <p:spPr>
            <a:xfrm rot="2700000">
              <a:off x="-265319" y="-8574"/>
              <a:ext cx="649115" cy="816665"/>
            </a:xfrm>
            <a:custGeom>
              <a:avLst/>
              <a:gdLst>
                <a:gd name="connsiteX0" fmla="*/ 0 w 649115"/>
                <a:gd name="connsiteY0" fmla="*/ 167549 h 816665"/>
                <a:gd name="connsiteX1" fmla="*/ 167549 w 649115"/>
                <a:gd name="connsiteY1" fmla="*/ 0 h 816665"/>
                <a:gd name="connsiteX2" fmla="*/ 649115 w 649115"/>
                <a:gd name="connsiteY2" fmla="*/ 0 h 816665"/>
                <a:gd name="connsiteX3" fmla="*/ 649115 w 649115"/>
                <a:gd name="connsiteY3" fmla="*/ 816665 h 816665"/>
              </a:gdLst>
              <a:ahLst/>
              <a:cxnLst>
                <a:cxn ang="0">
                  <a:pos x="connsiteX0" y="connsiteY0"/>
                </a:cxn>
                <a:cxn ang="0">
                  <a:pos x="connsiteX1" y="connsiteY1"/>
                </a:cxn>
                <a:cxn ang="0">
                  <a:pos x="connsiteX2" y="connsiteY2"/>
                </a:cxn>
                <a:cxn ang="0">
                  <a:pos x="connsiteX3" y="connsiteY3"/>
                </a:cxn>
              </a:cxnLst>
              <a:rect l="l" t="t" r="r" b="b"/>
              <a:pathLst>
                <a:path w="649115" h="816664">
                  <a:moveTo>
                    <a:pt x="0" y="167549"/>
                  </a:moveTo>
                  <a:lnTo>
                    <a:pt x="167549" y="0"/>
                  </a:lnTo>
                  <a:lnTo>
                    <a:pt x="649115" y="0"/>
                  </a:lnTo>
                  <a:lnTo>
                    <a:pt x="649115" y="81666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F92F17B4-EB2C-4036-8F84-536981B24D75}"/>
                </a:ext>
              </a:extLst>
            </p:cNvPr>
            <p:cNvSpPr/>
            <p:nvPr userDrawn="1">
              <p:custDataLst>
                <p:tags r:id="rId18"/>
              </p:custDataLst>
            </p:nvPr>
          </p:nvSpPr>
          <p:spPr>
            <a:xfrm rot="2700000">
              <a:off x="-261373" y="8838"/>
              <a:ext cx="622175" cy="762786"/>
            </a:xfrm>
            <a:custGeom>
              <a:avLst/>
              <a:gdLst>
                <a:gd name="connsiteX0" fmla="*/ 0 w 622175"/>
                <a:gd name="connsiteY0" fmla="*/ 140611 h 762786"/>
                <a:gd name="connsiteX1" fmla="*/ 140611 w 622175"/>
                <a:gd name="connsiteY1" fmla="*/ 0 h 762786"/>
                <a:gd name="connsiteX2" fmla="*/ 622175 w 622175"/>
                <a:gd name="connsiteY2" fmla="*/ 0 h 762786"/>
                <a:gd name="connsiteX3" fmla="*/ 622175 w 622175"/>
                <a:gd name="connsiteY3" fmla="*/ 762786 h 762786"/>
              </a:gdLst>
              <a:ahLst/>
              <a:cxnLst>
                <a:cxn ang="0">
                  <a:pos x="connsiteX0" y="connsiteY0"/>
                </a:cxn>
                <a:cxn ang="0">
                  <a:pos x="connsiteX1" y="connsiteY1"/>
                </a:cxn>
                <a:cxn ang="0">
                  <a:pos x="connsiteX2" y="connsiteY2"/>
                </a:cxn>
                <a:cxn ang="0">
                  <a:pos x="connsiteX3" y="connsiteY3"/>
                </a:cxn>
              </a:cxnLst>
              <a:rect l="l" t="t" r="r" b="b"/>
              <a:pathLst>
                <a:path w="622175" h="762786">
                  <a:moveTo>
                    <a:pt x="0" y="140611"/>
                  </a:moveTo>
                  <a:lnTo>
                    <a:pt x="140611" y="0"/>
                  </a:lnTo>
                  <a:lnTo>
                    <a:pt x="622175" y="0"/>
                  </a:lnTo>
                  <a:lnTo>
                    <a:pt x="622175" y="7627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62DE680A-B37E-41BD-BB42-D30A6C48656C}"/>
                </a:ext>
              </a:extLst>
            </p:cNvPr>
            <p:cNvSpPr/>
            <p:nvPr userDrawn="1">
              <p:custDataLst>
                <p:tags r:id="rId19"/>
              </p:custDataLst>
            </p:nvPr>
          </p:nvSpPr>
          <p:spPr>
            <a:xfrm rot="2700000">
              <a:off x="-250498" y="56849"/>
              <a:ext cx="547907" cy="614248"/>
            </a:xfrm>
            <a:custGeom>
              <a:avLst/>
              <a:gdLst>
                <a:gd name="connsiteX0" fmla="*/ 0 w 547907"/>
                <a:gd name="connsiteY0" fmla="*/ 66341 h 614248"/>
                <a:gd name="connsiteX1" fmla="*/ 66342 w 547907"/>
                <a:gd name="connsiteY1" fmla="*/ 0 h 614248"/>
                <a:gd name="connsiteX2" fmla="*/ 389789 w 547907"/>
                <a:gd name="connsiteY2" fmla="*/ 0 h 614248"/>
                <a:gd name="connsiteX3" fmla="*/ 547907 w 547907"/>
                <a:gd name="connsiteY3" fmla="*/ 158118 h 614248"/>
                <a:gd name="connsiteX4" fmla="*/ 547907 w 547907"/>
                <a:gd name="connsiteY4" fmla="*/ 614248 h 61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07" h="614248">
                  <a:moveTo>
                    <a:pt x="0" y="66341"/>
                  </a:moveTo>
                  <a:lnTo>
                    <a:pt x="66342" y="0"/>
                  </a:lnTo>
                  <a:lnTo>
                    <a:pt x="389789" y="0"/>
                  </a:lnTo>
                  <a:cubicBezTo>
                    <a:pt x="477115" y="0"/>
                    <a:pt x="547907" y="70792"/>
                    <a:pt x="547907" y="158118"/>
                  </a:cubicBezTo>
                  <a:lnTo>
                    <a:pt x="547907" y="6142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 name="Slide Number">
            <a:extLst>
              <a:ext uri="{FF2B5EF4-FFF2-40B4-BE49-F238E27FC236}">
                <a16:creationId xmlns:a16="http://schemas.microsoft.com/office/drawing/2014/main" id="{A1572889-5393-4231-B195-9251F27C13AF}"/>
              </a:ext>
            </a:extLst>
          </p:cNvPr>
          <p:cNvSpPr>
            <a:spLocks noGrp="1"/>
          </p:cNvSpPr>
          <p:nvPr userDrawn="1">
            <p:ph type="sldNum" sz="quarter" idx="4"/>
            <p:custDataLst>
              <p:tags r:id="rId13"/>
            </p:custDataLst>
          </p:nvPr>
        </p:nvSpPr>
        <p:spPr>
          <a:xfrm>
            <a:off x="11384678" y="6356350"/>
            <a:ext cx="652922" cy="365125"/>
          </a:xfrm>
          <a:prstGeom prst="rect">
            <a:avLst/>
          </a:prstGeom>
        </p:spPr>
        <p:txBody>
          <a:bodyPr vert="horz" lIns="91440" tIns="45720" rIns="91440" bIns="45720" rtlCol="0" anchor="ctr"/>
          <a:lstStyle>
            <a:lvl1pPr algn="ctr">
              <a:defRPr sz="1600" b="1">
                <a:solidFill>
                  <a:schemeClr val="accent1"/>
                </a:solidFill>
              </a:defRPr>
            </a:lvl1pPr>
          </a:lstStyle>
          <a:p>
            <a:fld id="{158B7785-F6D6-45F8-833E-07BD84680091}" type="slidenum">
              <a:rPr lang="en-US" smtClean="0"/>
              <a:t>‹#›</a:t>
            </a:fld>
            <a:endParaRPr lang="en-US"/>
          </a:p>
        </p:txBody>
      </p:sp>
      <p:sp>
        <p:nvSpPr>
          <p:cNvPr id="2" name="Title Placeholder">
            <a:extLst>
              <a:ext uri="{FF2B5EF4-FFF2-40B4-BE49-F238E27FC236}">
                <a16:creationId xmlns:a16="http://schemas.microsoft.com/office/drawing/2014/main" id="{D0834ABB-946B-471F-87D5-D81FC8FF23DF}"/>
              </a:ext>
            </a:extLst>
          </p:cNvPr>
          <p:cNvSpPr>
            <a:spLocks noGrp="1"/>
          </p:cNvSpPr>
          <p:nvPr userDrawn="1">
            <p:ph type="title"/>
            <p:custDataLst>
              <p:tags r:id="rId14"/>
            </p:custDataLst>
          </p:nvPr>
        </p:nvSpPr>
        <p:spPr>
          <a:xfrm>
            <a:off x="805866" y="46208"/>
            <a:ext cx="11081334" cy="786384"/>
          </a:xfrm>
          <a:prstGeom prst="rect">
            <a:avLst/>
          </a:prstGeom>
        </p:spPr>
        <p:txBody>
          <a:bodyPr vert="horz" lIns="182880" tIns="45720" rIns="91440" bIns="45720" rtlCol="0" anchor="ctr">
            <a:normAutofit/>
          </a:bodyPr>
          <a:lstStyle/>
          <a:p>
            <a:r>
              <a:rPr lang="en-US"/>
              <a:t>Click to edit Master title style</a:t>
            </a:r>
          </a:p>
        </p:txBody>
      </p:sp>
      <p:sp>
        <p:nvSpPr>
          <p:cNvPr id="3" name="Text Placeholder">
            <a:extLst>
              <a:ext uri="{FF2B5EF4-FFF2-40B4-BE49-F238E27FC236}">
                <a16:creationId xmlns:a16="http://schemas.microsoft.com/office/drawing/2014/main" id="{E5CB76F7-62AF-4D93-B023-FFC586BFA1E2}"/>
              </a:ext>
            </a:extLst>
          </p:cNvPr>
          <p:cNvSpPr>
            <a:spLocks noGrp="1"/>
          </p:cNvSpPr>
          <p:nvPr userDrawn="1">
            <p:ph type="body" idx="1"/>
            <p:custDataLst>
              <p:tags r:id="rId15"/>
            </p:custDataLst>
          </p:nvPr>
        </p:nvSpPr>
        <p:spPr>
          <a:xfrm>
            <a:off x="805866" y="1137446"/>
            <a:ext cx="11081334" cy="50395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a:extLst>
              <a:ext uri="{FF2B5EF4-FFF2-40B4-BE49-F238E27FC236}">
                <a16:creationId xmlns:a16="http://schemas.microsoft.com/office/drawing/2014/main" id="{C6F6E286-73CB-45E0-AF89-B50934118376}"/>
              </a:ext>
            </a:extLst>
          </p:cNvPr>
          <p:cNvSpPr>
            <a:spLocks noGrp="1"/>
          </p:cNvSpPr>
          <p:nvPr userDrawn="1">
            <p:ph type="ftr" sz="quarter" idx="3"/>
            <p:custDataLst>
              <p:tags r:id="rId16"/>
            </p:custDataLst>
          </p:nvPr>
        </p:nvSpPr>
        <p:spPr>
          <a:xfrm>
            <a:off x="4439823" y="6356350"/>
            <a:ext cx="4114800" cy="365125"/>
          </a:xfrm>
          <a:prstGeom prst="rect">
            <a:avLst/>
          </a:prstGeom>
        </p:spPr>
        <p:txBody>
          <a:bodyPr vert="horz" lIns="91440" tIns="45720" rIns="91440" bIns="45720" rtlCol="0" anchor="ctr"/>
          <a:lstStyle>
            <a:lvl1pPr algn="ctr">
              <a:defRPr sz="1200">
                <a:solidFill>
                  <a:schemeClr val="accent3">
                    <a:lumMod val="90000"/>
                    <a:lumOff val="10000"/>
                  </a:schemeClr>
                </a:solidFill>
              </a:defRPr>
            </a:lvl1pPr>
          </a:lstStyle>
          <a:p>
            <a:endParaRPr lang="en-US"/>
          </a:p>
        </p:txBody>
      </p:sp>
    </p:spTree>
    <p:extLst>
      <p:ext uri="{BB962C8B-B14F-4D97-AF65-F5344CB8AC3E}">
        <p14:creationId xmlns:p14="http://schemas.microsoft.com/office/powerpoint/2010/main" val="3402457141"/>
      </p:ext>
    </p:extLst>
  </p:cSld>
  <p:clrMap bg1="lt1" tx1="dk1" bg2="lt2" tx2="dk2" accent1="accent1" accent2="accent2" accent3="accent3" accent4="accent4" accent5="accent5" accent6="accent6" hlink="hlink" folHlink="folHlink"/>
  <p:sldLayoutIdLst>
    <p:sldLayoutId id="2147483681" r:id="rId1"/>
    <p:sldLayoutId id="2147483683" r:id="rId2"/>
    <p:sldLayoutId id="2147483672" r:id="rId3"/>
    <p:sldLayoutId id="2147483682" r:id="rId4"/>
    <p:sldLayoutId id="2147483674" r:id="rId5"/>
    <p:sldLayoutId id="2147483697" r:id="rId6"/>
  </p:sldLayoutIdLst>
  <p:transition/>
  <p:hf hdr="0" ftr="0" dt="0"/>
  <p:txStyles>
    <p:titleStyle>
      <a:lvl1pPr algn="l" defTabSz="914400" rtl="0" eaLnBrk="1" latinLnBrk="0" hangingPunct="1">
        <a:lnSpc>
          <a:spcPct val="90000"/>
        </a:lnSpc>
        <a:spcBef>
          <a:spcPct val="0"/>
        </a:spcBef>
        <a:buNone/>
        <a:defRPr sz="3200" b="1" kern="1200">
          <a:solidFill>
            <a:schemeClr val="accent1"/>
          </a:solidFill>
          <a:latin typeface="+mn-lt"/>
          <a:ea typeface="+mj-ea"/>
          <a:cs typeface="+mj-cs"/>
        </a:defRPr>
      </a:lvl1pPr>
    </p:titleStyle>
    <p:bodyStyle>
      <a:lvl1pPr marL="228600" indent="-228600" algn="l" defTabSz="914400" rtl="0" eaLnBrk="1" latinLnBrk="0" hangingPunct="1">
        <a:lnSpc>
          <a:spcPct val="95000"/>
        </a:lnSpc>
        <a:spcBef>
          <a:spcPts val="1800"/>
        </a:spcBef>
        <a:buClr>
          <a:schemeClr val="accent2"/>
        </a:buClr>
        <a:buFont typeface="Wingdings 3" panose="05040102010807070707" pitchFamily="18" charset="2"/>
        <a:buChar char=""/>
        <a:defRPr sz="2600" kern="1200">
          <a:solidFill>
            <a:schemeClr val="tx1"/>
          </a:solidFill>
          <a:latin typeface="+mn-lt"/>
          <a:ea typeface="+mn-ea"/>
          <a:cs typeface="+mn-cs"/>
        </a:defRPr>
      </a:lvl1pPr>
      <a:lvl2pPr marL="685800" indent="-228600" algn="l" defTabSz="914400" rtl="0" eaLnBrk="1" latinLnBrk="0" hangingPunct="1">
        <a:lnSpc>
          <a:spcPct val="95000"/>
        </a:lnSpc>
        <a:spcBef>
          <a:spcPts val="800"/>
        </a:spcBef>
        <a:buClr>
          <a:schemeClr val="accent6"/>
        </a:buClr>
        <a:buFont typeface="Wingdings 3" panose="05040102010807070707" pitchFamily="18" charset="2"/>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5000"/>
        </a:lnSpc>
        <a:spcBef>
          <a:spcPts val="500"/>
        </a:spcBef>
        <a:buClr>
          <a:schemeClr val="bg1">
            <a:lumMod val="50000"/>
          </a:schemeClr>
        </a:buClr>
        <a:buFont typeface="Wingdings 3" panose="05040102010807070707" pitchFamily="18" charset="2"/>
        <a:buChar char="ê"/>
        <a:defRPr sz="2200" kern="1200">
          <a:solidFill>
            <a:schemeClr val="bg2">
              <a:lumMod val="25000"/>
            </a:schemeClr>
          </a:solidFill>
          <a:latin typeface="+mn-lt"/>
          <a:ea typeface="+mn-ea"/>
          <a:cs typeface="+mn-cs"/>
        </a:defRPr>
      </a:lvl3pPr>
      <a:lvl4pPr marL="1600200" indent="-228600" algn="l" defTabSz="914400" rtl="0" eaLnBrk="1" latinLnBrk="0" hangingPunct="1">
        <a:lnSpc>
          <a:spcPct val="95000"/>
        </a:lnSpc>
        <a:spcBef>
          <a:spcPts val="500"/>
        </a:spcBef>
        <a:buClr>
          <a:schemeClr val="accent2"/>
        </a:buClr>
        <a:buFont typeface="Wingdings 3" panose="05040102010807070707" pitchFamily="18" charset="2"/>
        <a:buChar char="ê"/>
        <a:defRPr sz="2000" kern="1200">
          <a:solidFill>
            <a:schemeClr val="bg2">
              <a:lumMod val="25000"/>
            </a:schemeClr>
          </a:solidFill>
          <a:latin typeface="+mn-lt"/>
          <a:ea typeface="+mn-ea"/>
          <a:cs typeface="+mn-cs"/>
        </a:defRPr>
      </a:lvl4pPr>
      <a:lvl5pPr marL="2057400" indent="-228600" algn="l" defTabSz="914400" rtl="0" eaLnBrk="1" latinLnBrk="0" hangingPunct="1">
        <a:lnSpc>
          <a:spcPct val="95000"/>
        </a:lnSpc>
        <a:spcBef>
          <a:spcPts val="500"/>
        </a:spcBef>
        <a:buClr>
          <a:schemeClr val="accent6"/>
        </a:buClr>
        <a:buFont typeface="Wingdings 3" panose="05040102010807070707" pitchFamily="18" charset="2"/>
        <a:buChar char="ê"/>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WFGPS Logo">
            <a:extLst>
              <a:ext uri="{FF2B5EF4-FFF2-40B4-BE49-F238E27FC236}">
                <a16:creationId xmlns:a16="http://schemas.microsoft.com/office/drawing/2014/main" id="{620F4109-A7C5-4DF8-B313-DFB5F6A25EC1}"/>
              </a:ext>
              <a:ext uri="{C183D7F6-B498-43B3-948B-1728B52AA6E4}">
                <adec:decorative xmlns:adec="http://schemas.microsoft.com/office/drawing/2017/decorative" val="1"/>
              </a:ext>
            </a:extLst>
          </p:cNvPr>
          <p:cNvPicPr>
            <a:picLocks noChangeAspect="1"/>
          </p:cNvPicPr>
          <p:nvPr userDrawn="1">
            <p:custDataLst>
              <p:tags r:id="rId9"/>
            </p:custDataLst>
          </p:nvPr>
        </p:nvPicPr>
        <p:blipFill>
          <a:blip r:embed="rId23"/>
          <a:stretch>
            <a:fillRect/>
          </a:stretch>
        </p:blipFill>
        <p:spPr>
          <a:xfrm>
            <a:off x="9622551" y="6284572"/>
            <a:ext cx="1389041" cy="471509"/>
          </a:xfrm>
          <a:prstGeom prst="rect">
            <a:avLst/>
          </a:prstGeom>
        </p:spPr>
      </p:pic>
      <p:pic>
        <p:nvPicPr>
          <p:cNvPr id="19" name="ETA Tagline">
            <a:extLst>
              <a:ext uri="{FF2B5EF4-FFF2-40B4-BE49-F238E27FC236}">
                <a16:creationId xmlns:a16="http://schemas.microsoft.com/office/drawing/2014/main" id="{B8354039-63F9-4F85-A74E-784D07722FB6}"/>
              </a:ext>
              <a:ext uri="{C183D7F6-B498-43B3-948B-1728B52AA6E4}">
                <adec:decorative xmlns:adec="http://schemas.microsoft.com/office/drawing/2017/decorative" val="1"/>
              </a:ext>
            </a:extLst>
          </p:cNvPr>
          <p:cNvPicPr>
            <a:picLocks noChangeAspect="1"/>
          </p:cNvPicPr>
          <p:nvPr userDrawn="1">
            <p:custDataLst>
              <p:tags r:id="rId10"/>
            </p:custDataLst>
          </p:nvPr>
        </p:nvPicPr>
        <p:blipFill>
          <a:blip r:embed="rId24">
            <a:alphaModFix amt="70000"/>
            <a:extLst>
              <a:ext uri="{BEBA8EAE-BF5A-486C-A8C5-ECC9F3942E4B}">
                <a14:imgProps xmlns:a14="http://schemas.microsoft.com/office/drawing/2010/main">
                  <a14:imgLayer r:embed="rId25">
                    <a14:imgEffect>
                      <a14:brightnessContrast bright="50000"/>
                    </a14:imgEffect>
                  </a14:imgLayer>
                </a14:imgProps>
              </a:ext>
              <a:ext uri="{28A0092B-C50C-407E-A947-70E740481C1C}">
                <a14:useLocalDpi xmlns:a14="http://schemas.microsoft.com/office/drawing/2010/main" val="0"/>
              </a:ext>
            </a:extLst>
          </a:blip>
          <a:stretch>
            <a:fillRect/>
          </a:stretch>
        </p:blipFill>
        <p:spPr>
          <a:xfrm>
            <a:off x="289187" y="6399892"/>
            <a:ext cx="2266231" cy="274320"/>
          </a:xfrm>
          <a:prstGeom prst="rect">
            <a:avLst/>
          </a:prstGeom>
        </p:spPr>
      </p:pic>
      <p:grpSp>
        <p:nvGrpSpPr>
          <p:cNvPr id="8" name="Bottom Corner Embellishment">
            <a:extLst>
              <a:ext uri="{FF2B5EF4-FFF2-40B4-BE49-F238E27FC236}">
                <a16:creationId xmlns:a16="http://schemas.microsoft.com/office/drawing/2014/main" id="{078C2E71-6627-4326-A3D4-76A3FED4FBE5}"/>
              </a:ext>
              <a:ext uri="{C183D7F6-B498-43B3-948B-1728B52AA6E4}">
                <adec:decorative xmlns:adec="http://schemas.microsoft.com/office/drawing/2017/decorative" val="1"/>
              </a:ext>
            </a:extLst>
          </p:cNvPr>
          <p:cNvGrpSpPr/>
          <p:nvPr userDrawn="1">
            <p:custDataLst>
              <p:tags r:id="rId11"/>
            </p:custDataLst>
          </p:nvPr>
        </p:nvGrpSpPr>
        <p:grpSpPr>
          <a:xfrm>
            <a:off x="11405293" y="5979373"/>
            <a:ext cx="1274472" cy="851703"/>
            <a:chOff x="11405293" y="5979373"/>
            <a:chExt cx="1274472" cy="851703"/>
          </a:xfrm>
        </p:grpSpPr>
        <p:sp>
          <p:nvSpPr>
            <p:cNvPr id="23" name="Freeform: Shape 22">
              <a:extLst>
                <a:ext uri="{FF2B5EF4-FFF2-40B4-BE49-F238E27FC236}">
                  <a16:creationId xmlns:a16="http://schemas.microsoft.com/office/drawing/2014/main" id="{0F69B7C9-83D1-4F78-A10E-4B6C8CBDFB28}"/>
                </a:ext>
              </a:extLst>
            </p:cNvPr>
            <p:cNvSpPr/>
            <p:nvPr userDrawn="1">
              <p:custDataLst>
                <p:tags r:id="rId21"/>
              </p:custDataLst>
            </p:nvPr>
          </p:nvSpPr>
          <p:spPr>
            <a:xfrm rot="13500000">
              <a:off x="11616677" y="5767989"/>
              <a:ext cx="851703" cy="1274472"/>
            </a:xfrm>
            <a:custGeom>
              <a:avLst/>
              <a:gdLst>
                <a:gd name="connsiteX0" fmla="*/ 851703 w 851703"/>
                <a:gd name="connsiteY0" fmla="*/ 1274472 h 1274472"/>
                <a:gd name="connsiteX1" fmla="*/ 0 w 851703"/>
                <a:gd name="connsiteY1" fmla="*/ 422768 h 1274472"/>
                <a:gd name="connsiteX2" fmla="*/ 422768 w 851703"/>
                <a:gd name="connsiteY2" fmla="*/ 0 h 1274472"/>
                <a:gd name="connsiteX3" fmla="*/ 851703 w 851703"/>
                <a:gd name="connsiteY3" fmla="*/ 0 h 1274472"/>
              </a:gdLst>
              <a:ahLst/>
              <a:cxnLst>
                <a:cxn ang="0">
                  <a:pos x="connsiteX0" y="connsiteY0"/>
                </a:cxn>
                <a:cxn ang="0">
                  <a:pos x="connsiteX1" y="connsiteY1"/>
                </a:cxn>
                <a:cxn ang="0">
                  <a:pos x="connsiteX2" y="connsiteY2"/>
                </a:cxn>
                <a:cxn ang="0">
                  <a:pos x="connsiteX3" y="connsiteY3"/>
                </a:cxn>
              </a:cxnLst>
              <a:rect l="l" t="t" r="r" b="b"/>
              <a:pathLst>
                <a:path w="851703" h="1274472">
                  <a:moveTo>
                    <a:pt x="851703" y="1274472"/>
                  </a:moveTo>
                  <a:lnTo>
                    <a:pt x="0" y="422768"/>
                  </a:lnTo>
                  <a:lnTo>
                    <a:pt x="422768" y="0"/>
                  </a:lnTo>
                  <a:lnTo>
                    <a:pt x="8517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FDFBB624-8BD4-47AE-8F60-BF3F6F0B0094}"/>
                </a:ext>
              </a:extLst>
            </p:cNvPr>
            <p:cNvSpPr/>
            <p:nvPr userDrawn="1">
              <p:custDataLst>
                <p:tags r:id="rId22"/>
              </p:custDataLst>
            </p:nvPr>
          </p:nvSpPr>
          <p:spPr>
            <a:xfrm rot="13500000">
              <a:off x="11639672" y="5804455"/>
              <a:ext cx="824763" cy="1220593"/>
            </a:xfrm>
            <a:custGeom>
              <a:avLst/>
              <a:gdLst>
                <a:gd name="connsiteX0" fmla="*/ 824763 w 824763"/>
                <a:gd name="connsiteY0" fmla="*/ 1220593 h 1220593"/>
                <a:gd name="connsiteX1" fmla="*/ 0 w 824763"/>
                <a:gd name="connsiteY1" fmla="*/ 395830 h 1220593"/>
                <a:gd name="connsiteX2" fmla="*/ 395829 w 824763"/>
                <a:gd name="connsiteY2" fmla="*/ 0 h 1220593"/>
                <a:gd name="connsiteX3" fmla="*/ 824763 w 824763"/>
                <a:gd name="connsiteY3" fmla="*/ 0 h 1220593"/>
              </a:gdLst>
              <a:ahLst/>
              <a:cxnLst>
                <a:cxn ang="0">
                  <a:pos x="connsiteX0" y="connsiteY0"/>
                </a:cxn>
                <a:cxn ang="0">
                  <a:pos x="connsiteX1" y="connsiteY1"/>
                </a:cxn>
                <a:cxn ang="0">
                  <a:pos x="connsiteX2" y="connsiteY2"/>
                </a:cxn>
                <a:cxn ang="0">
                  <a:pos x="connsiteX3" y="connsiteY3"/>
                </a:cxn>
              </a:cxnLst>
              <a:rect l="l" t="t" r="r" b="b"/>
              <a:pathLst>
                <a:path w="824763" h="1220593">
                  <a:moveTo>
                    <a:pt x="824763" y="1220593"/>
                  </a:moveTo>
                  <a:lnTo>
                    <a:pt x="0" y="395830"/>
                  </a:lnTo>
                  <a:lnTo>
                    <a:pt x="395829" y="0"/>
                  </a:lnTo>
                  <a:lnTo>
                    <a:pt x="824763"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Gray Line">
            <a:extLst>
              <a:ext uri="{FF2B5EF4-FFF2-40B4-BE49-F238E27FC236}">
                <a16:creationId xmlns:a16="http://schemas.microsoft.com/office/drawing/2014/main" id="{2D9CB85B-CDB3-40F6-9772-D467496C5D12}"/>
              </a:ext>
              <a:ext uri="{C183D7F6-B498-43B3-948B-1728B52AA6E4}">
                <adec:decorative xmlns:adec="http://schemas.microsoft.com/office/drawing/2017/decorative" val="1"/>
              </a:ext>
            </a:extLst>
          </p:cNvPr>
          <p:cNvSpPr/>
          <p:nvPr userDrawn="1">
            <p:custDataLst>
              <p:tags r:id="rId12"/>
            </p:custDataLst>
          </p:nvPr>
        </p:nvSpPr>
        <p:spPr>
          <a:xfrm>
            <a:off x="0" y="854008"/>
            <a:ext cx="12192000" cy="27432"/>
          </a:xfrm>
          <a:prstGeom prst="rect">
            <a:avLst/>
          </a:prstGeom>
          <a:gradFill>
            <a:gsLst>
              <a:gs pos="8000">
                <a:srgbClr val="C8C8C6"/>
              </a:gs>
              <a:gs pos="0">
                <a:schemeClr val="accent4">
                  <a:lumMod val="85000"/>
                </a:schemeClr>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Top Corner Embellishment">
            <a:extLst>
              <a:ext uri="{FF2B5EF4-FFF2-40B4-BE49-F238E27FC236}">
                <a16:creationId xmlns:a16="http://schemas.microsoft.com/office/drawing/2014/main" id="{8F95FEB6-FFF2-4F11-B483-D3D22A0B2F16}"/>
              </a:ext>
              <a:ext uri="{C183D7F6-B498-43B3-948B-1728B52AA6E4}">
                <adec:decorative xmlns:adec="http://schemas.microsoft.com/office/drawing/2017/decorative" val="1"/>
              </a:ext>
            </a:extLst>
          </p:cNvPr>
          <p:cNvGrpSpPr/>
          <p:nvPr userDrawn="1">
            <p:custDataLst>
              <p:tags r:id="rId13"/>
            </p:custDataLst>
          </p:nvPr>
        </p:nvGrpSpPr>
        <p:grpSpPr>
          <a:xfrm>
            <a:off x="-473958" y="98902"/>
            <a:ext cx="1110742" cy="882858"/>
            <a:chOff x="-349094" y="75201"/>
            <a:chExt cx="816665" cy="649115"/>
          </a:xfrm>
        </p:grpSpPr>
        <p:sp>
          <p:nvSpPr>
            <p:cNvPr id="30" name="Freeform: Shape 29">
              <a:extLst>
                <a:ext uri="{FF2B5EF4-FFF2-40B4-BE49-F238E27FC236}">
                  <a16:creationId xmlns:a16="http://schemas.microsoft.com/office/drawing/2014/main" id="{44D73738-9E9A-48A2-88A3-D975822610A5}"/>
                </a:ext>
              </a:extLst>
            </p:cNvPr>
            <p:cNvSpPr/>
            <p:nvPr userDrawn="1">
              <p:custDataLst>
                <p:tags r:id="rId18"/>
              </p:custDataLst>
            </p:nvPr>
          </p:nvSpPr>
          <p:spPr>
            <a:xfrm rot="2700000">
              <a:off x="-265319" y="-8574"/>
              <a:ext cx="649115" cy="816665"/>
            </a:xfrm>
            <a:custGeom>
              <a:avLst/>
              <a:gdLst>
                <a:gd name="connsiteX0" fmla="*/ 0 w 649115"/>
                <a:gd name="connsiteY0" fmla="*/ 167549 h 816665"/>
                <a:gd name="connsiteX1" fmla="*/ 167549 w 649115"/>
                <a:gd name="connsiteY1" fmla="*/ 0 h 816665"/>
                <a:gd name="connsiteX2" fmla="*/ 649115 w 649115"/>
                <a:gd name="connsiteY2" fmla="*/ 0 h 816665"/>
                <a:gd name="connsiteX3" fmla="*/ 649115 w 649115"/>
                <a:gd name="connsiteY3" fmla="*/ 816665 h 816665"/>
              </a:gdLst>
              <a:ahLst/>
              <a:cxnLst>
                <a:cxn ang="0">
                  <a:pos x="connsiteX0" y="connsiteY0"/>
                </a:cxn>
                <a:cxn ang="0">
                  <a:pos x="connsiteX1" y="connsiteY1"/>
                </a:cxn>
                <a:cxn ang="0">
                  <a:pos x="connsiteX2" y="connsiteY2"/>
                </a:cxn>
                <a:cxn ang="0">
                  <a:pos x="connsiteX3" y="connsiteY3"/>
                </a:cxn>
              </a:cxnLst>
              <a:rect l="l" t="t" r="r" b="b"/>
              <a:pathLst>
                <a:path w="649115" h="816664">
                  <a:moveTo>
                    <a:pt x="0" y="167549"/>
                  </a:moveTo>
                  <a:lnTo>
                    <a:pt x="167549" y="0"/>
                  </a:lnTo>
                  <a:lnTo>
                    <a:pt x="649115" y="0"/>
                  </a:lnTo>
                  <a:lnTo>
                    <a:pt x="649115" y="81666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F92F17B4-EB2C-4036-8F84-536981B24D75}"/>
                </a:ext>
              </a:extLst>
            </p:cNvPr>
            <p:cNvSpPr/>
            <p:nvPr userDrawn="1">
              <p:custDataLst>
                <p:tags r:id="rId19"/>
              </p:custDataLst>
            </p:nvPr>
          </p:nvSpPr>
          <p:spPr>
            <a:xfrm rot="2700000">
              <a:off x="-261373" y="8838"/>
              <a:ext cx="622175" cy="762786"/>
            </a:xfrm>
            <a:custGeom>
              <a:avLst/>
              <a:gdLst>
                <a:gd name="connsiteX0" fmla="*/ 0 w 622175"/>
                <a:gd name="connsiteY0" fmla="*/ 140611 h 762786"/>
                <a:gd name="connsiteX1" fmla="*/ 140611 w 622175"/>
                <a:gd name="connsiteY1" fmla="*/ 0 h 762786"/>
                <a:gd name="connsiteX2" fmla="*/ 622175 w 622175"/>
                <a:gd name="connsiteY2" fmla="*/ 0 h 762786"/>
                <a:gd name="connsiteX3" fmla="*/ 622175 w 622175"/>
                <a:gd name="connsiteY3" fmla="*/ 762786 h 762786"/>
              </a:gdLst>
              <a:ahLst/>
              <a:cxnLst>
                <a:cxn ang="0">
                  <a:pos x="connsiteX0" y="connsiteY0"/>
                </a:cxn>
                <a:cxn ang="0">
                  <a:pos x="connsiteX1" y="connsiteY1"/>
                </a:cxn>
                <a:cxn ang="0">
                  <a:pos x="connsiteX2" y="connsiteY2"/>
                </a:cxn>
                <a:cxn ang="0">
                  <a:pos x="connsiteX3" y="connsiteY3"/>
                </a:cxn>
              </a:cxnLst>
              <a:rect l="l" t="t" r="r" b="b"/>
              <a:pathLst>
                <a:path w="622175" h="762786">
                  <a:moveTo>
                    <a:pt x="0" y="140611"/>
                  </a:moveTo>
                  <a:lnTo>
                    <a:pt x="140611" y="0"/>
                  </a:lnTo>
                  <a:lnTo>
                    <a:pt x="622175" y="0"/>
                  </a:lnTo>
                  <a:lnTo>
                    <a:pt x="622175" y="7627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62DE680A-B37E-41BD-BB42-D30A6C48656C}"/>
                </a:ext>
              </a:extLst>
            </p:cNvPr>
            <p:cNvSpPr/>
            <p:nvPr userDrawn="1">
              <p:custDataLst>
                <p:tags r:id="rId20"/>
              </p:custDataLst>
            </p:nvPr>
          </p:nvSpPr>
          <p:spPr>
            <a:xfrm rot="2700000">
              <a:off x="-250498" y="56849"/>
              <a:ext cx="547907" cy="614248"/>
            </a:xfrm>
            <a:custGeom>
              <a:avLst/>
              <a:gdLst>
                <a:gd name="connsiteX0" fmla="*/ 0 w 547907"/>
                <a:gd name="connsiteY0" fmla="*/ 66341 h 614248"/>
                <a:gd name="connsiteX1" fmla="*/ 66342 w 547907"/>
                <a:gd name="connsiteY1" fmla="*/ 0 h 614248"/>
                <a:gd name="connsiteX2" fmla="*/ 389789 w 547907"/>
                <a:gd name="connsiteY2" fmla="*/ 0 h 614248"/>
                <a:gd name="connsiteX3" fmla="*/ 547907 w 547907"/>
                <a:gd name="connsiteY3" fmla="*/ 158118 h 614248"/>
                <a:gd name="connsiteX4" fmla="*/ 547907 w 547907"/>
                <a:gd name="connsiteY4" fmla="*/ 614248 h 61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07" h="614248">
                  <a:moveTo>
                    <a:pt x="0" y="66341"/>
                  </a:moveTo>
                  <a:lnTo>
                    <a:pt x="66342" y="0"/>
                  </a:lnTo>
                  <a:lnTo>
                    <a:pt x="389789" y="0"/>
                  </a:lnTo>
                  <a:cubicBezTo>
                    <a:pt x="477115" y="0"/>
                    <a:pt x="547907" y="70792"/>
                    <a:pt x="547907" y="158118"/>
                  </a:cubicBezTo>
                  <a:lnTo>
                    <a:pt x="547907" y="6142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 name="Slide Number">
            <a:extLst>
              <a:ext uri="{FF2B5EF4-FFF2-40B4-BE49-F238E27FC236}">
                <a16:creationId xmlns:a16="http://schemas.microsoft.com/office/drawing/2014/main" id="{A1572889-5393-4231-B195-9251F27C13AF}"/>
              </a:ext>
            </a:extLst>
          </p:cNvPr>
          <p:cNvSpPr>
            <a:spLocks noGrp="1"/>
          </p:cNvSpPr>
          <p:nvPr userDrawn="1">
            <p:ph type="sldNum" sz="quarter" idx="4"/>
            <p:custDataLst>
              <p:tags r:id="rId14"/>
            </p:custDataLst>
          </p:nvPr>
        </p:nvSpPr>
        <p:spPr>
          <a:xfrm>
            <a:off x="11384678" y="6356350"/>
            <a:ext cx="652922" cy="365125"/>
          </a:xfrm>
          <a:prstGeom prst="rect">
            <a:avLst/>
          </a:prstGeom>
        </p:spPr>
        <p:txBody>
          <a:bodyPr vert="horz" lIns="91440" tIns="45720" rIns="91440" bIns="45720" rtlCol="0" anchor="ctr"/>
          <a:lstStyle>
            <a:lvl1pPr algn="ctr">
              <a:defRPr sz="1600" b="1">
                <a:solidFill>
                  <a:schemeClr val="accent1"/>
                </a:solidFill>
              </a:defRPr>
            </a:lvl1pPr>
          </a:lstStyle>
          <a:p>
            <a:fld id="{158B7785-F6D6-45F8-833E-07BD84680091}" type="slidenum">
              <a:rPr lang="en-US" smtClean="0"/>
              <a:t>‹#›</a:t>
            </a:fld>
            <a:endParaRPr lang="en-US"/>
          </a:p>
        </p:txBody>
      </p:sp>
      <p:sp>
        <p:nvSpPr>
          <p:cNvPr id="2" name="Title Placeholder">
            <a:extLst>
              <a:ext uri="{FF2B5EF4-FFF2-40B4-BE49-F238E27FC236}">
                <a16:creationId xmlns:a16="http://schemas.microsoft.com/office/drawing/2014/main" id="{D0834ABB-946B-471F-87D5-D81FC8FF23DF}"/>
              </a:ext>
            </a:extLst>
          </p:cNvPr>
          <p:cNvSpPr>
            <a:spLocks noGrp="1"/>
          </p:cNvSpPr>
          <p:nvPr userDrawn="1">
            <p:ph type="title"/>
            <p:custDataLst>
              <p:tags r:id="rId15"/>
            </p:custDataLst>
          </p:nvPr>
        </p:nvSpPr>
        <p:spPr>
          <a:xfrm>
            <a:off x="805866" y="46208"/>
            <a:ext cx="11081334" cy="786384"/>
          </a:xfrm>
          <a:prstGeom prst="rect">
            <a:avLst/>
          </a:prstGeom>
        </p:spPr>
        <p:txBody>
          <a:bodyPr vert="horz" lIns="182880" tIns="45720" rIns="91440" bIns="45720" rtlCol="0" anchor="ctr">
            <a:normAutofit/>
          </a:bodyPr>
          <a:lstStyle/>
          <a:p>
            <a:r>
              <a:rPr lang="en-US"/>
              <a:t>Click to edit Master title style</a:t>
            </a:r>
          </a:p>
        </p:txBody>
      </p:sp>
      <p:sp>
        <p:nvSpPr>
          <p:cNvPr id="3" name="Text Placeholder">
            <a:extLst>
              <a:ext uri="{FF2B5EF4-FFF2-40B4-BE49-F238E27FC236}">
                <a16:creationId xmlns:a16="http://schemas.microsoft.com/office/drawing/2014/main" id="{E5CB76F7-62AF-4D93-B023-FFC586BFA1E2}"/>
              </a:ext>
            </a:extLst>
          </p:cNvPr>
          <p:cNvSpPr>
            <a:spLocks noGrp="1"/>
          </p:cNvSpPr>
          <p:nvPr userDrawn="1">
            <p:ph type="body" idx="1"/>
            <p:custDataLst>
              <p:tags r:id="rId16"/>
            </p:custDataLst>
          </p:nvPr>
        </p:nvSpPr>
        <p:spPr>
          <a:xfrm>
            <a:off x="805866" y="1137446"/>
            <a:ext cx="11081334" cy="5039517"/>
          </a:xfrm>
          <a:prstGeom prst="rect">
            <a:avLst/>
          </a:prstGeom>
        </p:spPr>
        <p:txBody>
          <a:bodyPr vert="horz" lIns="91440" tIns="45720" rIns="91440" bIns="45720" rtlCol="0" anchor="ctr">
            <a:noAutofit/>
          </a:bodyPr>
          <a:lstStyle/>
          <a:p>
            <a:pPr lvl="0"/>
            <a:r>
              <a:rPr lang="en-US"/>
              <a:t>FirstName LastName</a:t>
            </a:r>
          </a:p>
          <a:p>
            <a:pPr lvl="1"/>
            <a:r>
              <a:rPr lang="en-US"/>
              <a:t>Position</a:t>
            </a:r>
          </a:p>
          <a:p>
            <a:pPr lvl="2"/>
            <a:r>
              <a:rPr lang="en-US"/>
              <a:t>Organization</a:t>
            </a:r>
          </a:p>
          <a:p>
            <a:pPr lvl="3"/>
            <a:r>
              <a:rPr lang="en-US"/>
              <a:t>Email</a:t>
            </a:r>
          </a:p>
          <a:p>
            <a:pPr lvl="4"/>
            <a:r>
              <a:rPr lang="en-US"/>
              <a:t>Phone</a:t>
            </a:r>
          </a:p>
        </p:txBody>
      </p:sp>
      <p:sp>
        <p:nvSpPr>
          <p:cNvPr id="5" name="Footer Placeholder">
            <a:extLst>
              <a:ext uri="{FF2B5EF4-FFF2-40B4-BE49-F238E27FC236}">
                <a16:creationId xmlns:a16="http://schemas.microsoft.com/office/drawing/2014/main" id="{C6F6E286-73CB-45E0-AF89-B50934118376}"/>
              </a:ext>
            </a:extLst>
          </p:cNvPr>
          <p:cNvSpPr>
            <a:spLocks noGrp="1"/>
          </p:cNvSpPr>
          <p:nvPr userDrawn="1">
            <p:ph type="ftr" sz="quarter" idx="3"/>
            <p:custDataLst>
              <p:tags r:id="rId17"/>
            </p:custDataLst>
          </p:nvPr>
        </p:nvSpPr>
        <p:spPr>
          <a:xfrm>
            <a:off x="4439823" y="6356350"/>
            <a:ext cx="4114800" cy="365125"/>
          </a:xfrm>
          <a:prstGeom prst="rect">
            <a:avLst/>
          </a:prstGeom>
        </p:spPr>
        <p:txBody>
          <a:bodyPr vert="horz" lIns="91440" tIns="45720" rIns="91440" bIns="45720" rtlCol="0" anchor="ctr"/>
          <a:lstStyle>
            <a:lvl1pPr algn="ctr">
              <a:defRPr sz="1200">
                <a:solidFill>
                  <a:schemeClr val="accent3">
                    <a:lumMod val="90000"/>
                    <a:lumOff val="10000"/>
                  </a:schemeClr>
                </a:solidFill>
              </a:defRPr>
            </a:lvl1pPr>
          </a:lstStyle>
          <a:p>
            <a:endParaRPr lang="en-US"/>
          </a:p>
        </p:txBody>
      </p:sp>
    </p:spTree>
    <p:extLst>
      <p:ext uri="{BB962C8B-B14F-4D97-AF65-F5344CB8AC3E}">
        <p14:creationId xmlns:p14="http://schemas.microsoft.com/office/powerpoint/2010/main" val="1036630729"/>
      </p:ext>
    </p:extLst>
  </p:cSld>
  <p:clrMap bg1="lt1" tx1="dk1" bg2="lt2" tx2="dk2" accent1="accent1" accent2="accent2" accent3="accent3" accent4="accent4" accent5="accent5" accent6="accent6" hlink="hlink" folHlink="folHlink"/>
  <p:sldLayoutIdLst>
    <p:sldLayoutId id="2147483660" r:id="rId1"/>
    <p:sldLayoutId id="2147483662" r:id="rId2"/>
    <p:sldLayoutId id="2147483668" r:id="rId3"/>
    <p:sldLayoutId id="2147483669" r:id="rId4"/>
    <p:sldLayoutId id="2147483716" r:id="rId5"/>
    <p:sldLayoutId id="2147483717" r:id="rId6"/>
    <p:sldLayoutId id="2147483718" r:id="rId7"/>
  </p:sldLayoutIdLst>
  <p:transition/>
  <p:hf hdr="0" ftr="0" dt="0"/>
  <p:txStyles>
    <p:titleStyle>
      <a:lvl1pPr algn="l" defTabSz="914400" rtl="0" eaLnBrk="1" latinLnBrk="0" hangingPunct="1">
        <a:lnSpc>
          <a:spcPct val="90000"/>
        </a:lnSpc>
        <a:spcBef>
          <a:spcPct val="0"/>
        </a:spcBef>
        <a:buNone/>
        <a:defRPr sz="3600" b="1" kern="1200">
          <a:solidFill>
            <a:schemeClr val="accent1"/>
          </a:solidFill>
          <a:latin typeface="+mn-lt"/>
          <a:ea typeface="+mj-ea"/>
          <a:cs typeface="+mj-cs"/>
        </a:defRPr>
      </a:lvl1pPr>
    </p:titleStyle>
    <p:bodyStyle>
      <a:lvl1pPr marL="0" indent="0" algn="l" defTabSz="914400" rtl="0" eaLnBrk="1" latinLnBrk="0" hangingPunct="1">
        <a:lnSpc>
          <a:spcPct val="95000"/>
        </a:lnSpc>
        <a:spcBef>
          <a:spcPts val="3000"/>
        </a:spcBef>
        <a:buClr>
          <a:schemeClr val="accent2"/>
        </a:buClr>
        <a:buFontTx/>
        <a:buNone/>
        <a:defRPr sz="2800" b="1" kern="1200">
          <a:solidFill>
            <a:schemeClr val="accent5"/>
          </a:solidFill>
          <a:latin typeface="+mn-lt"/>
          <a:ea typeface="+mn-ea"/>
          <a:cs typeface="+mn-cs"/>
        </a:defRPr>
      </a:lvl1pPr>
      <a:lvl2pPr marL="457200" indent="0" algn="l" defTabSz="914400" rtl="0" eaLnBrk="1" latinLnBrk="0" hangingPunct="1">
        <a:lnSpc>
          <a:spcPct val="95000"/>
        </a:lnSpc>
        <a:spcBef>
          <a:spcPts val="400"/>
        </a:spcBef>
        <a:buClr>
          <a:schemeClr val="accent6"/>
        </a:buClr>
        <a:buFont typeface="Wingdings 3" panose="05040102010807070707" pitchFamily="18" charset="2"/>
        <a:buNone/>
        <a:defRPr sz="2200" i="1" kern="1200">
          <a:solidFill>
            <a:schemeClr val="bg2">
              <a:lumMod val="25000"/>
            </a:schemeClr>
          </a:solidFill>
          <a:latin typeface="+mj-lt"/>
          <a:ea typeface="+mn-ea"/>
          <a:cs typeface="+mn-cs"/>
        </a:defRPr>
      </a:lvl2pPr>
      <a:lvl3pPr marL="457200" indent="0" algn="l" defTabSz="914400" rtl="0" eaLnBrk="1" latinLnBrk="0" hangingPunct="1">
        <a:lnSpc>
          <a:spcPct val="95000"/>
        </a:lnSpc>
        <a:spcBef>
          <a:spcPts val="200"/>
        </a:spcBef>
        <a:buClr>
          <a:schemeClr val="bg1">
            <a:lumMod val="50000"/>
          </a:schemeClr>
        </a:buClr>
        <a:buFont typeface="Wingdings 3" panose="05040102010807070707" pitchFamily="18" charset="2"/>
        <a:buNone/>
        <a:defRPr sz="2200" kern="1200">
          <a:solidFill>
            <a:schemeClr val="bg2">
              <a:lumMod val="25000"/>
            </a:schemeClr>
          </a:solidFill>
          <a:latin typeface="+mn-lt"/>
          <a:ea typeface="+mn-ea"/>
          <a:cs typeface="+mn-cs"/>
        </a:defRPr>
      </a:lvl3pPr>
      <a:lvl4pPr marL="914400" indent="-457200" algn="l" defTabSz="914400" rtl="0" eaLnBrk="1" latinLnBrk="0" hangingPunct="1">
        <a:lnSpc>
          <a:spcPct val="95000"/>
        </a:lnSpc>
        <a:spcBef>
          <a:spcPts val="1000"/>
        </a:spcBef>
        <a:buClr>
          <a:schemeClr val="tx2">
            <a:lumMod val="90000"/>
            <a:lumOff val="10000"/>
          </a:schemeClr>
        </a:buClr>
        <a:buFont typeface="Wingdings" panose="05000000000000000000" pitchFamily="2" charset="2"/>
        <a:buChar char=""/>
        <a:defRPr sz="2000" u="sng" kern="1200">
          <a:solidFill>
            <a:schemeClr val="accent6"/>
          </a:solidFill>
          <a:latin typeface="+mn-lt"/>
          <a:ea typeface="+mn-ea"/>
          <a:cs typeface="+mn-cs"/>
        </a:defRPr>
      </a:lvl4pPr>
      <a:lvl5pPr marL="914400" indent="-429768" algn="l" defTabSz="914400" rtl="0" eaLnBrk="1" latinLnBrk="0" hangingPunct="1">
        <a:lnSpc>
          <a:spcPct val="95000"/>
        </a:lnSpc>
        <a:spcBef>
          <a:spcPts val="300"/>
        </a:spcBef>
        <a:buClr>
          <a:schemeClr val="accent5"/>
        </a:buClr>
        <a:buFont typeface="Wingdings" panose="05000000000000000000" pitchFamily="2" charset="2"/>
        <a:buChar char=""/>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105.xml"/><Relationship Id="rId13" Type="http://schemas.openxmlformats.org/officeDocument/2006/relationships/hyperlink" Target="https://vimeo.com/370983870/2afa9e8306" TargetMode="External"/><Relationship Id="rId3" Type="http://schemas.openxmlformats.org/officeDocument/2006/relationships/tags" Target="../tags/tag100.xml"/><Relationship Id="rId7" Type="http://schemas.openxmlformats.org/officeDocument/2006/relationships/tags" Target="../tags/tag104.xml"/><Relationship Id="rId12" Type="http://schemas.openxmlformats.org/officeDocument/2006/relationships/notesSlide" Target="../notesSlides/notesSlide1.xml"/><Relationship Id="rId17" Type="http://schemas.openxmlformats.org/officeDocument/2006/relationships/image" Target="../media/image26.svg"/><Relationship Id="rId2" Type="http://schemas.openxmlformats.org/officeDocument/2006/relationships/tags" Target="../tags/tag99.xml"/><Relationship Id="rId16" Type="http://schemas.openxmlformats.org/officeDocument/2006/relationships/image" Target="../media/image25.png"/><Relationship Id="rId1" Type="http://schemas.openxmlformats.org/officeDocument/2006/relationships/tags" Target="../tags/tag98.xml"/><Relationship Id="rId6" Type="http://schemas.openxmlformats.org/officeDocument/2006/relationships/tags" Target="../tags/tag103.xml"/><Relationship Id="rId11" Type="http://schemas.openxmlformats.org/officeDocument/2006/relationships/slideLayout" Target="../slideLayouts/slideLayout9.xml"/><Relationship Id="rId5" Type="http://schemas.openxmlformats.org/officeDocument/2006/relationships/tags" Target="../tags/tag102.xml"/><Relationship Id="rId15" Type="http://schemas.openxmlformats.org/officeDocument/2006/relationships/image" Target="../media/image24.svg"/><Relationship Id="rId10" Type="http://schemas.openxmlformats.org/officeDocument/2006/relationships/tags" Target="../tags/tag107.xml"/><Relationship Id="rId4" Type="http://schemas.openxmlformats.org/officeDocument/2006/relationships/tags" Target="../tags/tag101.xml"/><Relationship Id="rId9" Type="http://schemas.openxmlformats.org/officeDocument/2006/relationships/tags" Target="../tags/tag106.xml"/><Relationship Id="rId14" Type="http://schemas.openxmlformats.org/officeDocument/2006/relationships/image" Target="../media/image23.png"/></Relationships>
</file>

<file path=ppt/slides/_rels/slide10.xml.rels><?xml version="1.0" encoding="UTF-8" standalone="yes"?>
<Relationships xmlns="http://schemas.openxmlformats.org/package/2006/relationships"><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slideLayout" Target="../slideLayouts/slideLayout23.xml"/><Relationship Id="rId5" Type="http://schemas.openxmlformats.org/officeDocument/2006/relationships/tags" Target="../tags/tag155.xml"/><Relationship Id="rId4" Type="http://schemas.openxmlformats.org/officeDocument/2006/relationships/tags" Target="../tags/tag154.xml"/></Relationships>
</file>

<file path=ppt/slides/_rels/slide11.xml.rels><?xml version="1.0" encoding="UTF-8" standalone="yes"?>
<Relationships xmlns="http://schemas.openxmlformats.org/package/2006/relationships"><Relationship Id="rId3" Type="http://schemas.openxmlformats.org/officeDocument/2006/relationships/tags" Target="../tags/tag158.xml"/><Relationship Id="rId2" Type="http://schemas.openxmlformats.org/officeDocument/2006/relationships/tags" Target="../tags/tag157.xml"/><Relationship Id="rId1" Type="http://schemas.openxmlformats.org/officeDocument/2006/relationships/tags" Target="../tags/tag156.xml"/><Relationship Id="rId6" Type="http://schemas.openxmlformats.org/officeDocument/2006/relationships/slideLayout" Target="../slideLayouts/slideLayout23.xml"/><Relationship Id="rId5" Type="http://schemas.openxmlformats.org/officeDocument/2006/relationships/tags" Target="../tags/tag160.xml"/><Relationship Id="rId4" Type="http://schemas.openxmlformats.org/officeDocument/2006/relationships/tags" Target="../tags/tag159.xml"/></Relationships>
</file>

<file path=ppt/slides/_rels/slide12.xml.rels><?xml version="1.0" encoding="UTF-8" standalone="yes"?>
<Relationships xmlns="http://schemas.openxmlformats.org/package/2006/relationships"><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 Id="rId6" Type="http://schemas.openxmlformats.org/officeDocument/2006/relationships/slideLayout" Target="../slideLayouts/slideLayout23.xml"/><Relationship Id="rId5" Type="http://schemas.openxmlformats.org/officeDocument/2006/relationships/tags" Target="../tags/tag165.xml"/><Relationship Id="rId4" Type="http://schemas.openxmlformats.org/officeDocument/2006/relationships/tags" Target="../tags/tag164.xml"/></Relationships>
</file>

<file path=ppt/slides/_rels/slide13.xml.rels><?xml version="1.0" encoding="UTF-8" standalone="yes"?>
<Relationships xmlns="http://schemas.openxmlformats.org/package/2006/relationships"><Relationship Id="rId3" Type="http://schemas.openxmlformats.org/officeDocument/2006/relationships/tags" Target="../tags/tag168.xml"/><Relationship Id="rId2" Type="http://schemas.openxmlformats.org/officeDocument/2006/relationships/tags" Target="../tags/tag167.xml"/><Relationship Id="rId1" Type="http://schemas.openxmlformats.org/officeDocument/2006/relationships/tags" Target="../tags/tag166.xml"/><Relationship Id="rId6" Type="http://schemas.openxmlformats.org/officeDocument/2006/relationships/hyperlink" Target="Support@workforceGPS.org" TargetMode="External"/><Relationship Id="rId5" Type="http://schemas.openxmlformats.org/officeDocument/2006/relationships/slideLayout" Target="../slideLayouts/slideLayout16.xml"/><Relationship Id="rId4" Type="http://schemas.openxmlformats.org/officeDocument/2006/relationships/tags" Target="../tags/tag169.xml"/></Relationships>
</file>

<file path=ppt/slides/_rels/slide2.xml.rels><?xml version="1.0" encoding="UTF-8" standalone="yes"?>
<Relationships xmlns="http://schemas.openxmlformats.org/package/2006/relationships"><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tags" Target="../tags/tag111.xml"/></Relationships>
</file>

<file path=ppt/slides/_rels/slide3.xml.rels><?xml version="1.0" encoding="UTF-8" standalone="yes"?>
<Relationships xmlns="http://schemas.openxmlformats.org/package/2006/relationships"><Relationship Id="rId3" Type="http://schemas.openxmlformats.org/officeDocument/2006/relationships/tags" Target="../tags/tag114.xml"/><Relationship Id="rId7" Type="http://schemas.openxmlformats.org/officeDocument/2006/relationships/image" Target="../media/image27.jpeg"/><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slideLayout" Target="../slideLayouts/slideLayout17.xml"/><Relationship Id="rId5" Type="http://schemas.openxmlformats.org/officeDocument/2006/relationships/tags" Target="../tags/tag116.xml"/><Relationship Id="rId4" Type="http://schemas.openxmlformats.org/officeDocument/2006/relationships/tags" Target="../tags/tag115.xml"/></Relationships>
</file>

<file path=ppt/slides/_rels/slide4.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tags" Target="../tags/tag119.xml"/><Relationship Id="rId7" Type="http://schemas.openxmlformats.org/officeDocument/2006/relationships/notesSlide" Target="../notesSlides/notesSlide3.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slideLayout" Target="../slideLayouts/slideLayout17.xml"/><Relationship Id="rId5" Type="http://schemas.openxmlformats.org/officeDocument/2006/relationships/tags" Target="../tags/tag121.xml"/><Relationship Id="rId4" Type="http://schemas.openxmlformats.org/officeDocument/2006/relationships/tags" Target="../tags/tag120.xml"/></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tags" Target="../tags/tag124.xml"/><Relationship Id="rId7" Type="http://schemas.openxmlformats.org/officeDocument/2006/relationships/tags" Target="../tags/tag128.xml"/><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tags" Target="../tags/tag127.xml"/><Relationship Id="rId11" Type="http://schemas.openxmlformats.org/officeDocument/2006/relationships/image" Target="../media/image30.jpeg"/><Relationship Id="rId5" Type="http://schemas.openxmlformats.org/officeDocument/2006/relationships/tags" Target="../tags/tag126.xml"/><Relationship Id="rId10" Type="http://schemas.openxmlformats.org/officeDocument/2006/relationships/image" Target="../media/image29.jpeg"/><Relationship Id="rId4" Type="http://schemas.openxmlformats.org/officeDocument/2006/relationships/tags" Target="../tags/tag125.xml"/><Relationship Id="rId9"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tags" Target="../tags/tag131.xml"/><Relationship Id="rId7" Type="http://schemas.openxmlformats.org/officeDocument/2006/relationships/slideLayout" Target="../slideLayouts/slideLayout21.xml"/><Relationship Id="rId2" Type="http://schemas.openxmlformats.org/officeDocument/2006/relationships/tags" Target="../tags/tag130.xml"/><Relationship Id="rId1" Type="http://schemas.openxmlformats.org/officeDocument/2006/relationships/tags" Target="../tags/tag129.xml"/><Relationship Id="rId6" Type="http://schemas.openxmlformats.org/officeDocument/2006/relationships/tags" Target="../tags/tag134.xml"/><Relationship Id="rId5" Type="http://schemas.openxmlformats.org/officeDocument/2006/relationships/tags" Target="../tags/tag133.xml"/><Relationship Id="rId4" Type="http://schemas.openxmlformats.org/officeDocument/2006/relationships/tags" Target="../tags/tag13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tags" Target="../tags/tag137.xml"/><Relationship Id="rId7" Type="http://schemas.openxmlformats.org/officeDocument/2006/relationships/slideLayout" Target="../slideLayouts/slideLayout22.xml"/><Relationship Id="rId12" Type="http://schemas.microsoft.com/office/2007/relationships/diagramDrawing" Target="../diagrams/drawing1.xml"/><Relationship Id="rId2" Type="http://schemas.openxmlformats.org/officeDocument/2006/relationships/tags" Target="../tags/tag136.xml"/><Relationship Id="rId1" Type="http://schemas.openxmlformats.org/officeDocument/2006/relationships/tags" Target="../tags/tag135.xml"/><Relationship Id="rId6" Type="http://schemas.openxmlformats.org/officeDocument/2006/relationships/tags" Target="../tags/tag140.xml"/><Relationship Id="rId11" Type="http://schemas.openxmlformats.org/officeDocument/2006/relationships/diagramColors" Target="../diagrams/colors1.xml"/><Relationship Id="rId5" Type="http://schemas.openxmlformats.org/officeDocument/2006/relationships/tags" Target="../tags/tag139.xml"/><Relationship Id="rId10" Type="http://schemas.openxmlformats.org/officeDocument/2006/relationships/diagramQuickStyle" Target="../diagrams/quickStyle1.xml"/><Relationship Id="rId4" Type="http://schemas.openxmlformats.org/officeDocument/2006/relationships/tags" Target="../tags/tag138.xml"/><Relationship Id="rId9"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tags" Target="../tags/tag143.xm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slideLayout" Target="../slideLayouts/slideLayout23.xml"/><Relationship Id="rId5" Type="http://schemas.openxmlformats.org/officeDocument/2006/relationships/tags" Target="../tags/tag145.xml"/><Relationship Id="rId4" Type="http://schemas.openxmlformats.org/officeDocument/2006/relationships/tags" Target="../tags/tag144.xml"/></Relationships>
</file>

<file path=ppt/slides/_rels/slide9.xml.rels><?xml version="1.0" encoding="UTF-8" standalone="yes"?>
<Relationships xmlns="http://schemas.openxmlformats.org/package/2006/relationships"><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 Id="rId6" Type="http://schemas.openxmlformats.org/officeDocument/2006/relationships/slideLayout" Target="../slideLayouts/slideLayout23.xml"/><Relationship Id="rId5" Type="http://schemas.openxmlformats.org/officeDocument/2006/relationships/tags" Target="../tags/tag150.xml"/><Relationship Id="rId4" Type="http://schemas.openxmlformats.org/officeDocument/2006/relationships/tags" Target="../tags/tag149.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300AFC2C-43E3-4FF4-AB8A-D928780F7D5C}"/>
              </a:ext>
            </a:extLst>
          </p:cNvPr>
          <p:cNvSpPr>
            <a:spLocks noGrp="1"/>
          </p:cNvSpPr>
          <p:nvPr>
            <p:ph idx="1"/>
            <p:custDataLst>
              <p:tags r:id="rId2"/>
            </p:custDataLst>
          </p:nvPr>
        </p:nvSpPr>
        <p:spPr>
          <a:xfrm>
            <a:off x="6770670" y="845177"/>
            <a:ext cx="5188441" cy="5631596"/>
          </a:xfrm>
        </p:spPr>
        <p:txBody>
          <a:bodyPr>
            <a:noAutofit/>
          </a:bodyPr>
          <a:lstStyle/>
          <a:p>
            <a:pPr lvl="0">
              <a:spcBef>
                <a:spcPts val="800"/>
              </a:spcBef>
            </a:pPr>
            <a:r>
              <a:rPr lang="en-US" sz="1400" b="1"/>
              <a:t>Only use tables </a:t>
            </a:r>
            <a:r>
              <a:rPr lang="en-US" sz="1400"/>
              <a:t>when standard content delivery is insufficient, and never merge table cells.</a:t>
            </a:r>
          </a:p>
          <a:p>
            <a:pPr lvl="0">
              <a:spcBef>
                <a:spcPts val="800"/>
              </a:spcBef>
            </a:pPr>
            <a:r>
              <a:rPr lang="en-US" sz="1400" b="1"/>
              <a:t>Do not use screenshots or images of text items</a:t>
            </a:r>
            <a:r>
              <a:rPr lang="en-US" sz="1400"/>
              <a:t>.  All text must be editable and not blur when the screen is zoomed in.</a:t>
            </a:r>
          </a:p>
          <a:p>
            <a:pPr lvl="0">
              <a:spcBef>
                <a:spcPts val="800"/>
              </a:spcBef>
            </a:pPr>
            <a:r>
              <a:rPr lang="en-US" sz="1400" b="1"/>
              <a:t>Avoid</a:t>
            </a:r>
            <a:r>
              <a:rPr lang="en-US" sz="1400"/>
              <a:t> using “</a:t>
            </a:r>
            <a:r>
              <a:rPr lang="en-US" sz="1400" b="1"/>
              <a:t>Smart Art</a:t>
            </a:r>
            <a:r>
              <a:rPr lang="en-US" sz="1400"/>
              <a:t>” or the “</a:t>
            </a:r>
            <a:r>
              <a:rPr lang="en-US" sz="1400" b="1"/>
              <a:t>Design Ideas</a:t>
            </a:r>
            <a:r>
              <a:rPr lang="en-US" sz="1400"/>
              <a:t>” tool.</a:t>
            </a:r>
          </a:p>
          <a:p>
            <a:pPr lvl="0">
              <a:spcBef>
                <a:spcPts val="800"/>
              </a:spcBef>
            </a:pPr>
            <a:r>
              <a:rPr lang="en-US" sz="1400"/>
              <a:t>Do not repurpose slide title boxes for any other use.</a:t>
            </a:r>
          </a:p>
          <a:p>
            <a:pPr lvl="0">
              <a:spcBef>
                <a:spcPts val="800"/>
              </a:spcBef>
              <a:spcAft>
                <a:spcPts val="400"/>
              </a:spcAft>
            </a:pPr>
            <a:r>
              <a:rPr lang="en-US" sz="1400" b="1"/>
              <a:t>Do not use multiple spaces</a:t>
            </a:r>
            <a:r>
              <a:rPr lang="en-US" sz="1400"/>
              <a:t>, </a:t>
            </a:r>
            <a:r>
              <a:rPr lang="en-US" sz="1400" b="1"/>
              <a:t>empty paragraphs</a:t>
            </a:r>
            <a:r>
              <a:rPr lang="en-US" sz="1400"/>
              <a:t>, or </a:t>
            </a:r>
            <a:r>
              <a:rPr lang="en-US" sz="1400" b="1"/>
              <a:t>strings of tabs </a:t>
            </a:r>
            <a:r>
              <a:rPr lang="en-US" sz="1400"/>
              <a:t>to visually adjust your content, as every such repeated character must then be manually stripped from all slides before posting.  Instead:</a:t>
            </a:r>
          </a:p>
          <a:p>
            <a:pPr lvl="1">
              <a:spcBef>
                <a:spcPts val="400"/>
              </a:spcBef>
            </a:pPr>
            <a:r>
              <a:rPr lang="en-US" sz="1300"/>
              <a:t>Use soft returns to bump content to the next line in lieu of spaces (Shift + Enter)</a:t>
            </a:r>
          </a:p>
          <a:p>
            <a:pPr lvl="1">
              <a:spcBef>
                <a:spcPts val="400"/>
              </a:spcBef>
            </a:pPr>
            <a:r>
              <a:rPr lang="en-US" sz="1300"/>
              <a:t>Manage paragraph spacing and tabs in the “Paragraph” panel.</a:t>
            </a:r>
          </a:p>
          <a:p>
            <a:pPr lvl="0">
              <a:spcBef>
                <a:spcPts val="800"/>
              </a:spcBef>
              <a:spcAft>
                <a:spcPts val="400"/>
              </a:spcAft>
            </a:pPr>
            <a:r>
              <a:rPr lang="en-US" sz="1400" b="1"/>
              <a:t>Every image</a:t>
            </a:r>
            <a:r>
              <a:rPr lang="en-US" sz="1400"/>
              <a:t> or visual element used must either have alternative “alt” text applied </a:t>
            </a:r>
            <a:r>
              <a:rPr lang="en-US" sz="1400" i="1"/>
              <a:t>or</a:t>
            </a:r>
            <a:r>
              <a:rPr lang="en-US" sz="1400"/>
              <a:t> be marked as “decorative”. </a:t>
            </a:r>
          </a:p>
          <a:p>
            <a:pPr lvl="1">
              <a:spcBef>
                <a:spcPts val="400"/>
              </a:spcBef>
            </a:pPr>
            <a:r>
              <a:rPr lang="en-US" sz="1300"/>
              <a:t>Alt text translates visual information into verbal information, which is read aloud in screen readers, while items marked “decorative” are skipped.  </a:t>
            </a:r>
          </a:p>
          <a:p>
            <a:pPr lvl="1">
              <a:spcBef>
                <a:spcPts val="400"/>
              </a:spcBef>
            </a:pPr>
            <a:r>
              <a:rPr lang="en-US" sz="1300"/>
              <a:t>This step is required to deliver the full message provided by any graphics.</a:t>
            </a:r>
          </a:p>
          <a:p>
            <a:pPr lvl="1">
              <a:spcBef>
                <a:spcPts val="400"/>
              </a:spcBef>
            </a:pPr>
            <a:r>
              <a:rPr lang="en-US" sz="1300"/>
              <a:t>The person who laid out the content should also provide </a:t>
            </a:r>
            <a:br>
              <a:rPr lang="en-US" sz="1300"/>
            </a:br>
            <a:r>
              <a:rPr lang="en-US" sz="1300"/>
              <a:t>that alternate information to ensure their </a:t>
            </a:r>
            <a:br>
              <a:rPr lang="en-US" sz="1300"/>
            </a:br>
            <a:r>
              <a:rPr lang="en-US" sz="1300"/>
              <a:t>message stays intact.</a:t>
            </a:r>
          </a:p>
        </p:txBody>
      </p:sp>
      <p:sp>
        <p:nvSpPr>
          <p:cNvPr id="10" name="Title 9">
            <a:extLst>
              <a:ext uri="{FF2B5EF4-FFF2-40B4-BE49-F238E27FC236}">
                <a16:creationId xmlns:a16="http://schemas.microsoft.com/office/drawing/2014/main" id="{1DC183B2-9D0B-4E1A-A13C-D984C77F0A35}"/>
              </a:ext>
            </a:extLst>
          </p:cNvPr>
          <p:cNvSpPr>
            <a:spLocks noGrp="1"/>
          </p:cNvSpPr>
          <p:nvPr>
            <p:ph type="title"/>
            <p:custDataLst>
              <p:tags r:id="rId3"/>
            </p:custDataLst>
          </p:nvPr>
        </p:nvSpPr>
        <p:spPr>
          <a:xfrm>
            <a:off x="757597" y="0"/>
            <a:ext cx="5704850" cy="1230593"/>
          </a:xfrm>
        </p:spPr>
        <p:txBody>
          <a:bodyPr>
            <a:noAutofit/>
          </a:bodyPr>
          <a:lstStyle/>
          <a:p>
            <a:r>
              <a:rPr lang="en-US" sz="4000"/>
              <a:t>Read Before You Proceed:</a:t>
            </a:r>
            <a:br>
              <a:rPr lang="en-US" sz="4000"/>
            </a:br>
            <a:r>
              <a:rPr lang="en-US" sz="2600" b="0">
                <a:solidFill>
                  <a:schemeClr val="accent5"/>
                </a:solidFill>
              </a:rPr>
              <a:t>Instructions for Use &amp; Legal Compliance</a:t>
            </a:r>
          </a:p>
        </p:txBody>
      </p:sp>
      <p:sp>
        <p:nvSpPr>
          <p:cNvPr id="4" name="Slide Number Placeholder 3">
            <a:extLst>
              <a:ext uri="{FF2B5EF4-FFF2-40B4-BE49-F238E27FC236}">
                <a16:creationId xmlns:a16="http://schemas.microsoft.com/office/drawing/2014/main" id="{7E016177-F1BF-423A-8D44-AC8FAF48CAFC}"/>
              </a:ext>
            </a:extLst>
          </p:cNvPr>
          <p:cNvSpPr>
            <a:spLocks noGrp="1"/>
          </p:cNvSpPr>
          <p:nvPr>
            <p:ph type="sldNum" sz="quarter" idx="12"/>
            <p:custDataLst>
              <p:tags r:id="rId4"/>
            </p:custDataLst>
          </p:nvPr>
        </p:nvSpPr>
        <p:spPr/>
        <p:txBody>
          <a:bodyPr/>
          <a:lstStyle/>
          <a:p>
            <a:fld id="{158B7785-F6D6-45F8-833E-07BD84680091}" type="slidenum">
              <a:rPr lang="en-US" smtClean="0"/>
              <a:t>1</a:t>
            </a:fld>
            <a:endParaRPr lang="en-US"/>
          </a:p>
        </p:txBody>
      </p:sp>
      <p:grpSp>
        <p:nvGrpSpPr>
          <p:cNvPr id="21" name="Group 20">
            <a:extLst>
              <a:ext uri="{FF2B5EF4-FFF2-40B4-BE49-F238E27FC236}">
                <a16:creationId xmlns:a16="http://schemas.microsoft.com/office/drawing/2014/main" id="{91798838-FC65-4DB5-A0E8-339CA459BF23}"/>
              </a:ext>
            </a:extLst>
          </p:cNvPr>
          <p:cNvGrpSpPr/>
          <p:nvPr>
            <p:custDataLst>
              <p:tags r:id="rId5"/>
            </p:custDataLst>
          </p:nvPr>
        </p:nvGrpSpPr>
        <p:grpSpPr>
          <a:xfrm>
            <a:off x="1169979" y="1563108"/>
            <a:ext cx="4474207" cy="4297942"/>
            <a:chOff x="839788" y="1563108"/>
            <a:chExt cx="4474207" cy="4297942"/>
          </a:xfrm>
        </p:grpSpPr>
        <p:sp>
          <p:nvSpPr>
            <p:cNvPr id="13" name="Text Placeholder 11">
              <a:extLst>
                <a:ext uri="{FF2B5EF4-FFF2-40B4-BE49-F238E27FC236}">
                  <a16:creationId xmlns:a16="http://schemas.microsoft.com/office/drawing/2014/main" id="{5B249FCD-B91F-4598-99BA-5E12CD7DD00A}"/>
                </a:ext>
              </a:extLst>
            </p:cNvPr>
            <p:cNvSpPr txBox="1"/>
            <p:nvPr>
              <p:custDataLst>
                <p:tags r:id="rId8"/>
              </p:custDataLst>
            </p:nvPr>
          </p:nvSpPr>
          <p:spPr>
            <a:xfrm>
              <a:off x="839788" y="2493235"/>
              <a:ext cx="4474207" cy="2801657"/>
            </a:xfrm>
            <a:prstGeom prst="rect">
              <a:avLst/>
            </a:prstGeom>
            <a:solidFill>
              <a:srgbClr val="F3F4F4"/>
            </a:solidFill>
            <a:ln>
              <a:solidFill>
                <a:schemeClr val="accent4"/>
              </a:solidFill>
            </a:ln>
          </p:spPr>
          <p:txBody>
            <a:bodyPr vert="horz" lIns="182880" tIns="182880" rIns="182880" bIns="182880" rtlCol="0" anchor="ctr">
              <a:noAutofit/>
            </a:bodyPr>
            <a:lstStyle>
              <a:lvl1pPr marL="0" indent="0" algn="ctr" defTabSz="914400" rtl="0" eaLnBrk="1" latinLnBrk="0" hangingPunct="1">
                <a:lnSpc>
                  <a:spcPct val="95000"/>
                </a:lnSpc>
                <a:spcBef>
                  <a:spcPts val="1800"/>
                </a:spcBef>
                <a:buClr>
                  <a:schemeClr val="accent2"/>
                </a:buClr>
                <a:buFont typeface="Wingdings 3" panose="05040102010807070707" pitchFamily="18" charset="2"/>
                <a:buNone/>
                <a:defRPr sz="2000" i="1" kern="1200">
                  <a:solidFill>
                    <a:schemeClr val="accent2"/>
                  </a:solidFill>
                  <a:latin typeface="+mn-lt"/>
                  <a:ea typeface="+mn-ea"/>
                  <a:cs typeface="+mn-cs"/>
                </a:defRPr>
              </a:lvl1pPr>
              <a:lvl2pPr marL="457200" indent="0" algn="l" defTabSz="914400" rtl="0" eaLnBrk="1" latinLnBrk="0" hangingPunct="1">
                <a:lnSpc>
                  <a:spcPct val="95000"/>
                </a:lnSpc>
                <a:spcBef>
                  <a:spcPts val="800"/>
                </a:spcBef>
                <a:buClr>
                  <a:schemeClr val="accent6"/>
                </a:buClr>
                <a:buFont typeface="Wingdings 3" panose="05040102010807070707" pitchFamily="18" charset="2"/>
                <a:buNone/>
                <a:defRPr sz="1400" kern="1200">
                  <a:solidFill>
                    <a:schemeClr val="bg2">
                      <a:lumMod val="25000"/>
                    </a:schemeClr>
                  </a:solidFill>
                  <a:latin typeface="+mn-lt"/>
                  <a:ea typeface="+mn-ea"/>
                  <a:cs typeface="+mn-cs"/>
                </a:defRPr>
              </a:lvl2pPr>
              <a:lvl3pPr marL="914400" indent="0" algn="l" defTabSz="914400" rtl="0" eaLnBrk="1" latinLnBrk="0" hangingPunct="1">
                <a:lnSpc>
                  <a:spcPct val="95000"/>
                </a:lnSpc>
                <a:spcBef>
                  <a:spcPts val="500"/>
                </a:spcBef>
                <a:buClr>
                  <a:schemeClr val="bg1">
                    <a:lumMod val="50000"/>
                  </a:schemeClr>
                </a:buClr>
                <a:buFont typeface="Wingdings 3" panose="05040102010807070707" pitchFamily="18" charset="2"/>
                <a:buNone/>
                <a:defRPr sz="1200" kern="1200">
                  <a:solidFill>
                    <a:schemeClr val="bg2">
                      <a:lumMod val="25000"/>
                    </a:schemeClr>
                  </a:solidFill>
                  <a:latin typeface="+mn-lt"/>
                  <a:ea typeface="+mn-ea"/>
                  <a:cs typeface="+mn-cs"/>
                </a:defRPr>
              </a:lvl3pPr>
              <a:lvl4pPr marL="1371600" indent="0" algn="l" defTabSz="914400" rtl="0" eaLnBrk="1" latinLnBrk="0" hangingPunct="1">
                <a:lnSpc>
                  <a:spcPct val="95000"/>
                </a:lnSpc>
                <a:spcBef>
                  <a:spcPts val="500"/>
                </a:spcBef>
                <a:buClr>
                  <a:schemeClr val="accent2"/>
                </a:buClr>
                <a:buFont typeface="Wingdings 3" panose="05040102010807070707" pitchFamily="18" charset="2"/>
                <a:buNone/>
                <a:defRPr sz="1000" kern="1200">
                  <a:solidFill>
                    <a:schemeClr val="bg2">
                      <a:lumMod val="25000"/>
                    </a:schemeClr>
                  </a:solidFill>
                  <a:latin typeface="+mn-lt"/>
                  <a:ea typeface="+mn-ea"/>
                  <a:cs typeface="+mn-cs"/>
                </a:defRPr>
              </a:lvl4pPr>
              <a:lvl5pPr marL="1828800" indent="0" algn="l" defTabSz="914400" rtl="0" eaLnBrk="1" latinLnBrk="0" hangingPunct="1">
                <a:lnSpc>
                  <a:spcPct val="95000"/>
                </a:lnSpc>
                <a:spcBef>
                  <a:spcPts val="500"/>
                </a:spcBef>
                <a:buClr>
                  <a:schemeClr val="accent6"/>
                </a:buClr>
                <a:buFont typeface="Wingdings 3" panose="05040102010807070707" pitchFamily="18" charset="2"/>
                <a:buNone/>
                <a:defRPr sz="1000" kern="1200">
                  <a:solidFill>
                    <a:schemeClr val="bg2">
                      <a:lumMod val="2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spcBef>
                  <a:spcPts val="7800"/>
                </a:spcBef>
                <a:spcAft>
                  <a:spcPts val="7800"/>
                </a:spcAft>
              </a:pPr>
              <a:r>
                <a:rPr lang="en-US" sz="2200"/>
                <a:t>Please watch this webcast</a:t>
              </a:r>
              <a:br>
                <a:rPr lang="en-US" sz="2200"/>
              </a:br>
              <a:r>
                <a:rPr lang="en-US" sz="2200"/>
                <a:t>before using this template.</a:t>
              </a:r>
            </a:p>
            <a:p>
              <a:r>
                <a:rPr lang="en-US" sz="1800">
                  <a:hlinkClick r:id="rId13"/>
                </a:rPr>
                <a:t>https://vimeo.com/370983870/2afa9e8306</a:t>
              </a:r>
              <a:endParaRPr lang="en-US" sz="1800"/>
            </a:p>
            <a:p>
              <a:pPr>
                <a:spcBef>
                  <a:spcPts val="600"/>
                </a:spcBef>
              </a:pPr>
              <a:r>
                <a:rPr lang="en-US" sz="1600">
                  <a:solidFill>
                    <a:schemeClr val="tx1"/>
                  </a:solidFill>
                </a:rPr>
                <a:t>(Ctrl + Click to open link)</a:t>
              </a:r>
            </a:p>
          </p:txBody>
        </p:sp>
        <p:pic>
          <p:nvPicPr>
            <p:cNvPr id="18" name="Graphic 17" descr="Clapper board">
              <a:extLst>
                <a:ext uri="{FF2B5EF4-FFF2-40B4-BE49-F238E27FC236}">
                  <a16:creationId xmlns:a16="http://schemas.microsoft.com/office/drawing/2014/main" id="{8D1C183F-30AE-4C17-8216-AF8E5DF5064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619691" y="3409732"/>
              <a:ext cx="914400" cy="914400"/>
            </a:xfrm>
            <a:prstGeom prst="rect">
              <a:avLst/>
            </a:prstGeom>
          </p:spPr>
        </p:pic>
        <p:sp>
          <p:nvSpPr>
            <p:cNvPr id="19" name="Text Placeholder 11">
              <a:extLst>
                <a:ext uri="{FF2B5EF4-FFF2-40B4-BE49-F238E27FC236}">
                  <a16:creationId xmlns:a16="http://schemas.microsoft.com/office/drawing/2014/main" id="{5315959E-841F-44D2-A062-7E147543ED69}"/>
                </a:ext>
              </a:extLst>
            </p:cNvPr>
            <p:cNvSpPr txBox="1"/>
            <p:nvPr>
              <p:custDataLst>
                <p:tags r:id="rId9"/>
              </p:custDataLst>
            </p:nvPr>
          </p:nvSpPr>
          <p:spPr>
            <a:xfrm>
              <a:off x="839788" y="5294891"/>
              <a:ext cx="4474207" cy="566159"/>
            </a:xfrm>
            <a:prstGeom prst="rect">
              <a:avLst/>
            </a:prstGeom>
          </p:spPr>
          <p:style>
            <a:lnRef idx="0">
              <a:schemeClr val="accent1"/>
            </a:lnRef>
            <a:fillRef idx="3">
              <a:schemeClr val="accent1"/>
            </a:fillRef>
            <a:effectRef idx="3">
              <a:schemeClr val="accent1"/>
            </a:effectRef>
            <a:fontRef idx="minor">
              <a:schemeClr val="lt1"/>
            </a:fontRef>
          </p:style>
          <p:txBody>
            <a:bodyPr vert="horz" lIns="182880" tIns="182880" rIns="182880" bIns="182880" rtlCol="0" anchor="ctr">
              <a:noAutofit/>
            </a:bodyPr>
            <a:lstStyle>
              <a:lvl1pPr marL="0" indent="0" algn="ctr" defTabSz="914400" rtl="0" eaLnBrk="1" latinLnBrk="0" hangingPunct="1">
                <a:lnSpc>
                  <a:spcPct val="95000"/>
                </a:lnSpc>
                <a:spcBef>
                  <a:spcPts val="1800"/>
                </a:spcBef>
                <a:buClr>
                  <a:schemeClr val="accent2"/>
                </a:buClr>
                <a:buFont typeface="Wingdings 3" panose="05040102010807070707" pitchFamily="18" charset="2"/>
                <a:buNone/>
                <a:defRPr sz="2000" i="1" kern="1200">
                  <a:solidFill>
                    <a:schemeClr val="accent2"/>
                  </a:solidFill>
                  <a:latin typeface="+mn-lt"/>
                  <a:ea typeface="+mn-ea"/>
                  <a:cs typeface="+mn-cs"/>
                </a:defRPr>
              </a:lvl1pPr>
              <a:lvl2pPr marL="457200" indent="0" algn="l" defTabSz="914400" rtl="0" eaLnBrk="1" latinLnBrk="0" hangingPunct="1">
                <a:lnSpc>
                  <a:spcPct val="95000"/>
                </a:lnSpc>
                <a:spcBef>
                  <a:spcPts val="800"/>
                </a:spcBef>
                <a:buClr>
                  <a:schemeClr val="accent6"/>
                </a:buClr>
                <a:buFont typeface="Wingdings 3" panose="05040102010807070707" pitchFamily="18" charset="2"/>
                <a:buNone/>
                <a:defRPr sz="1400" kern="1200">
                  <a:solidFill>
                    <a:schemeClr val="bg2">
                      <a:lumMod val="25000"/>
                    </a:schemeClr>
                  </a:solidFill>
                  <a:latin typeface="+mn-lt"/>
                  <a:ea typeface="+mn-ea"/>
                  <a:cs typeface="+mn-cs"/>
                </a:defRPr>
              </a:lvl2pPr>
              <a:lvl3pPr marL="914400" indent="0" algn="l" defTabSz="914400" rtl="0" eaLnBrk="1" latinLnBrk="0" hangingPunct="1">
                <a:lnSpc>
                  <a:spcPct val="95000"/>
                </a:lnSpc>
                <a:spcBef>
                  <a:spcPts val="500"/>
                </a:spcBef>
                <a:buClr>
                  <a:schemeClr val="bg1">
                    <a:lumMod val="50000"/>
                  </a:schemeClr>
                </a:buClr>
                <a:buFont typeface="Wingdings 3" panose="05040102010807070707" pitchFamily="18" charset="2"/>
                <a:buNone/>
                <a:defRPr sz="1200" kern="1200">
                  <a:solidFill>
                    <a:schemeClr val="bg2">
                      <a:lumMod val="25000"/>
                    </a:schemeClr>
                  </a:solidFill>
                  <a:latin typeface="+mn-lt"/>
                  <a:ea typeface="+mn-ea"/>
                  <a:cs typeface="+mn-cs"/>
                </a:defRPr>
              </a:lvl3pPr>
              <a:lvl4pPr marL="1371600" indent="0" algn="l" defTabSz="914400" rtl="0" eaLnBrk="1" latinLnBrk="0" hangingPunct="1">
                <a:lnSpc>
                  <a:spcPct val="95000"/>
                </a:lnSpc>
                <a:spcBef>
                  <a:spcPts val="500"/>
                </a:spcBef>
                <a:buClr>
                  <a:schemeClr val="accent2"/>
                </a:buClr>
                <a:buFont typeface="Wingdings 3" panose="05040102010807070707" pitchFamily="18" charset="2"/>
                <a:buNone/>
                <a:defRPr sz="1000" kern="1200">
                  <a:solidFill>
                    <a:schemeClr val="bg2">
                      <a:lumMod val="25000"/>
                    </a:schemeClr>
                  </a:solidFill>
                  <a:latin typeface="+mn-lt"/>
                  <a:ea typeface="+mn-ea"/>
                  <a:cs typeface="+mn-cs"/>
                </a:defRPr>
              </a:lvl4pPr>
              <a:lvl5pPr marL="1828800" indent="0" algn="l" defTabSz="914400" rtl="0" eaLnBrk="1" latinLnBrk="0" hangingPunct="1">
                <a:lnSpc>
                  <a:spcPct val="95000"/>
                </a:lnSpc>
                <a:spcBef>
                  <a:spcPts val="500"/>
                </a:spcBef>
                <a:buClr>
                  <a:schemeClr val="accent6"/>
                </a:buClr>
                <a:buFont typeface="Wingdings 3" panose="05040102010807070707" pitchFamily="18" charset="2"/>
                <a:buNone/>
                <a:defRPr sz="1000" kern="1200">
                  <a:solidFill>
                    <a:schemeClr val="bg2">
                      <a:lumMod val="2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spcBef>
                  <a:spcPts val="7800"/>
                </a:spcBef>
                <a:spcAft>
                  <a:spcPts val="7800"/>
                </a:spcAft>
              </a:pPr>
              <a:r>
                <a:rPr lang="en-US" sz="1800">
                  <a:solidFill>
                    <a:schemeClr val="bg1"/>
                  </a:solidFill>
                </a:rPr>
                <a:t>Duration: 6 minutes</a:t>
              </a:r>
            </a:p>
          </p:txBody>
        </p:sp>
        <p:sp>
          <p:nvSpPr>
            <p:cNvPr id="20" name="Text Placeholder 11">
              <a:extLst>
                <a:ext uri="{FF2B5EF4-FFF2-40B4-BE49-F238E27FC236}">
                  <a16:creationId xmlns:a16="http://schemas.microsoft.com/office/drawing/2014/main" id="{2C34D0C3-D766-442B-B815-010FF64600E2}"/>
                </a:ext>
              </a:extLst>
            </p:cNvPr>
            <p:cNvSpPr txBox="1"/>
            <p:nvPr>
              <p:custDataLst>
                <p:tags r:id="rId10"/>
              </p:custDataLst>
            </p:nvPr>
          </p:nvSpPr>
          <p:spPr>
            <a:xfrm>
              <a:off x="839788" y="1563108"/>
              <a:ext cx="4474207" cy="930126"/>
            </a:xfrm>
            <a:prstGeom prst="rect">
              <a:avLst/>
            </a:prstGeom>
          </p:spPr>
          <p:style>
            <a:lnRef idx="0">
              <a:schemeClr val="accent2"/>
            </a:lnRef>
            <a:fillRef idx="3">
              <a:schemeClr val="accent2"/>
            </a:fillRef>
            <a:effectRef idx="3">
              <a:schemeClr val="accent2"/>
            </a:effectRef>
            <a:fontRef idx="minor">
              <a:schemeClr val="lt1"/>
            </a:fontRef>
          </p:style>
          <p:txBody>
            <a:bodyPr vert="horz" lIns="182880" tIns="182880" rIns="182880" bIns="182880" rtlCol="0" anchor="ctr">
              <a:noAutofit/>
            </a:bodyPr>
            <a:lstStyle>
              <a:lvl1pPr marL="0" indent="0" algn="ctr" defTabSz="914400" rtl="0" eaLnBrk="1" latinLnBrk="0" hangingPunct="1">
                <a:lnSpc>
                  <a:spcPct val="95000"/>
                </a:lnSpc>
                <a:spcBef>
                  <a:spcPts val="1800"/>
                </a:spcBef>
                <a:buClr>
                  <a:schemeClr val="accent2"/>
                </a:buClr>
                <a:buFont typeface="Wingdings 3" panose="05040102010807070707" pitchFamily="18" charset="2"/>
                <a:buNone/>
                <a:defRPr sz="2000" i="1" kern="1200">
                  <a:solidFill>
                    <a:schemeClr val="accent2"/>
                  </a:solidFill>
                  <a:latin typeface="+mn-lt"/>
                  <a:ea typeface="+mn-ea"/>
                  <a:cs typeface="+mn-cs"/>
                </a:defRPr>
              </a:lvl1pPr>
              <a:lvl2pPr marL="457200" indent="0" algn="l" defTabSz="914400" rtl="0" eaLnBrk="1" latinLnBrk="0" hangingPunct="1">
                <a:lnSpc>
                  <a:spcPct val="95000"/>
                </a:lnSpc>
                <a:spcBef>
                  <a:spcPts val="800"/>
                </a:spcBef>
                <a:buClr>
                  <a:schemeClr val="accent6"/>
                </a:buClr>
                <a:buFont typeface="Wingdings 3" panose="05040102010807070707" pitchFamily="18" charset="2"/>
                <a:buNone/>
                <a:defRPr sz="1400" kern="1200">
                  <a:solidFill>
                    <a:schemeClr val="bg2">
                      <a:lumMod val="25000"/>
                    </a:schemeClr>
                  </a:solidFill>
                  <a:latin typeface="+mn-lt"/>
                  <a:ea typeface="+mn-ea"/>
                  <a:cs typeface="+mn-cs"/>
                </a:defRPr>
              </a:lvl2pPr>
              <a:lvl3pPr marL="914400" indent="0" algn="l" defTabSz="914400" rtl="0" eaLnBrk="1" latinLnBrk="0" hangingPunct="1">
                <a:lnSpc>
                  <a:spcPct val="95000"/>
                </a:lnSpc>
                <a:spcBef>
                  <a:spcPts val="500"/>
                </a:spcBef>
                <a:buClr>
                  <a:schemeClr val="bg1">
                    <a:lumMod val="50000"/>
                  </a:schemeClr>
                </a:buClr>
                <a:buFont typeface="Wingdings 3" panose="05040102010807070707" pitchFamily="18" charset="2"/>
                <a:buNone/>
                <a:defRPr sz="1200" kern="1200">
                  <a:solidFill>
                    <a:schemeClr val="bg2">
                      <a:lumMod val="25000"/>
                    </a:schemeClr>
                  </a:solidFill>
                  <a:latin typeface="+mn-lt"/>
                  <a:ea typeface="+mn-ea"/>
                  <a:cs typeface="+mn-cs"/>
                </a:defRPr>
              </a:lvl3pPr>
              <a:lvl4pPr marL="1371600" indent="0" algn="l" defTabSz="914400" rtl="0" eaLnBrk="1" latinLnBrk="0" hangingPunct="1">
                <a:lnSpc>
                  <a:spcPct val="95000"/>
                </a:lnSpc>
                <a:spcBef>
                  <a:spcPts val="500"/>
                </a:spcBef>
                <a:buClr>
                  <a:schemeClr val="accent2"/>
                </a:buClr>
                <a:buFont typeface="Wingdings 3" panose="05040102010807070707" pitchFamily="18" charset="2"/>
                <a:buNone/>
                <a:defRPr sz="1000" kern="1200">
                  <a:solidFill>
                    <a:schemeClr val="bg2">
                      <a:lumMod val="25000"/>
                    </a:schemeClr>
                  </a:solidFill>
                  <a:latin typeface="+mn-lt"/>
                  <a:ea typeface="+mn-ea"/>
                  <a:cs typeface="+mn-cs"/>
                </a:defRPr>
              </a:lvl4pPr>
              <a:lvl5pPr marL="1828800" indent="0" algn="l" defTabSz="914400" rtl="0" eaLnBrk="1" latinLnBrk="0" hangingPunct="1">
                <a:lnSpc>
                  <a:spcPct val="95000"/>
                </a:lnSpc>
                <a:spcBef>
                  <a:spcPts val="500"/>
                </a:spcBef>
                <a:buClr>
                  <a:schemeClr val="accent6"/>
                </a:buClr>
                <a:buFont typeface="Wingdings 3" panose="05040102010807070707" pitchFamily="18" charset="2"/>
                <a:buNone/>
                <a:defRPr sz="1000" kern="1200">
                  <a:solidFill>
                    <a:schemeClr val="bg2">
                      <a:lumMod val="2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90000"/>
                </a:lnSpc>
                <a:spcBef>
                  <a:spcPts val="7800"/>
                </a:spcBef>
                <a:spcAft>
                  <a:spcPts val="7800"/>
                </a:spcAft>
              </a:pPr>
              <a:r>
                <a:rPr lang="en-US" sz="2400" b="1" i="0">
                  <a:solidFill>
                    <a:schemeClr val="bg1"/>
                  </a:solidFill>
                </a:rPr>
                <a:t>Learn about the new innovative features!</a:t>
              </a:r>
            </a:p>
          </p:txBody>
        </p:sp>
      </p:grpSp>
      <p:pic>
        <p:nvPicPr>
          <p:cNvPr id="22" name="Graphic 21">
            <a:extLst>
              <a:ext uri="{FF2B5EF4-FFF2-40B4-BE49-F238E27FC236}">
                <a16:creationId xmlns:a16="http://schemas.microsoft.com/office/drawing/2014/main" id="{EE201BAF-B041-4B62-B6A0-2CB76D644998}"/>
              </a:ext>
              <a:ext uri="{C183D7F6-B498-43B3-948B-1728B52AA6E4}">
                <adec:decorative xmlns:adec="http://schemas.microsoft.com/office/drawing/2017/decorative" val="1"/>
              </a:ext>
            </a:extLst>
          </p:cNvPr>
          <p:cNvPicPr>
            <a:picLocks noChangeAspect="1"/>
          </p:cNvPicPr>
          <p:nvPr>
            <p:custDataLst>
              <p:tags r:id="rId6"/>
            </p:custDataLst>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1276" y="229454"/>
            <a:ext cx="365760" cy="365760"/>
          </a:xfrm>
          <a:prstGeom prst="rect">
            <a:avLst/>
          </a:prstGeom>
        </p:spPr>
      </p:pic>
      <p:cxnSp>
        <p:nvCxnSpPr>
          <p:cNvPr id="25" name="Straight Connector 24">
            <a:extLst>
              <a:ext uri="{FF2B5EF4-FFF2-40B4-BE49-F238E27FC236}">
                <a16:creationId xmlns:a16="http://schemas.microsoft.com/office/drawing/2014/main" id="{270BB380-AE0E-406F-9822-278C0B707AD6}"/>
              </a:ext>
            </a:extLst>
          </p:cNvPr>
          <p:cNvCxnSpPr/>
          <p:nvPr/>
        </p:nvCxnSpPr>
        <p:spPr>
          <a:xfrm flipH="1">
            <a:off x="6544639" y="0"/>
            <a:ext cx="0" cy="685800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8" name="Text Placeholder 11">
            <a:extLst>
              <a:ext uri="{FF2B5EF4-FFF2-40B4-BE49-F238E27FC236}">
                <a16:creationId xmlns:a16="http://schemas.microsoft.com/office/drawing/2014/main" id="{F63A8164-E940-4C50-9A7D-C661095C658C}"/>
              </a:ext>
            </a:extLst>
          </p:cNvPr>
          <p:cNvSpPr txBox="1"/>
          <p:nvPr>
            <p:custDataLst>
              <p:tags r:id="rId7"/>
            </p:custDataLst>
          </p:nvPr>
        </p:nvSpPr>
        <p:spPr>
          <a:xfrm>
            <a:off x="6770671" y="163285"/>
            <a:ext cx="5266927" cy="566159"/>
          </a:xfrm>
          <a:prstGeom prst="rect">
            <a:avLst/>
          </a:prstGeom>
        </p:spPr>
        <p:style>
          <a:lnRef idx="0">
            <a:schemeClr val="accent1"/>
          </a:lnRef>
          <a:fillRef idx="3">
            <a:schemeClr val="accent1"/>
          </a:fillRef>
          <a:effectRef idx="3">
            <a:schemeClr val="accent1"/>
          </a:effectRef>
          <a:fontRef idx="minor">
            <a:schemeClr val="lt1"/>
          </a:fontRef>
        </p:style>
        <p:txBody>
          <a:bodyPr vert="horz" lIns="182880" tIns="182880" rIns="182880" bIns="182880" rtlCol="0" anchor="ctr">
            <a:noAutofit/>
          </a:bodyPr>
          <a:lstStyle>
            <a:lvl1pPr marL="0" indent="0" algn="ctr" defTabSz="914400" rtl="0" eaLnBrk="1" latinLnBrk="0" hangingPunct="1">
              <a:lnSpc>
                <a:spcPct val="95000"/>
              </a:lnSpc>
              <a:spcBef>
                <a:spcPts val="1800"/>
              </a:spcBef>
              <a:buClr>
                <a:schemeClr val="accent2"/>
              </a:buClr>
              <a:buFont typeface="Wingdings 3" panose="05040102010807070707" pitchFamily="18" charset="2"/>
              <a:buNone/>
              <a:defRPr sz="2000" i="1" kern="1200">
                <a:solidFill>
                  <a:schemeClr val="accent2"/>
                </a:solidFill>
                <a:latin typeface="+mn-lt"/>
                <a:ea typeface="+mn-ea"/>
                <a:cs typeface="+mn-cs"/>
              </a:defRPr>
            </a:lvl1pPr>
            <a:lvl2pPr marL="457200" indent="0" algn="l" defTabSz="914400" rtl="0" eaLnBrk="1" latinLnBrk="0" hangingPunct="1">
              <a:lnSpc>
                <a:spcPct val="95000"/>
              </a:lnSpc>
              <a:spcBef>
                <a:spcPts val="800"/>
              </a:spcBef>
              <a:buClr>
                <a:schemeClr val="accent6"/>
              </a:buClr>
              <a:buFont typeface="Wingdings 3" panose="05040102010807070707" pitchFamily="18" charset="2"/>
              <a:buNone/>
              <a:defRPr sz="1400" kern="1200">
                <a:solidFill>
                  <a:schemeClr val="bg2">
                    <a:lumMod val="25000"/>
                  </a:schemeClr>
                </a:solidFill>
                <a:latin typeface="+mn-lt"/>
                <a:ea typeface="+mn-ea"/>
                <a:cs typeface="+mn-cs"/>
              </a:defRPr>
            </a:lvl2pPr>
            <a:lvl3pPr marL="914400" indent="0" algn="l" defTabSz="914400" rtl="0" eaLnBrk="1" latinLnBrk="0" hangingPunct="1">
              <a:lnSpc>
                <a:spcPct val="95000"/>
              </a:lnSpc>
              <a:spcBef>
                <a:spcPts val="500"/>
              </a:spcBef>
              <a:buClr>
                <a:schemeClr val="bg1">
                  <a:lumMod val="50000"/>
                </a:schemeClr>
              </a:buClr>
              <a:buFont typeface="Wingdings 3" panose="05040102010807070707" pitchFamily="18" charset="2"/>
              <a:buNone/>
              <a:defRPr sz="1200" kern="1200">
                <a:solidFill>
                  <a:schemeClr val="bg2">
                    <a:lumMod val="25000"/>
                  </a:schemeClr>
                </a:solidFill>
                <a:latin typeface="+mn-lt"/>
                <a:ea typeface="+mn-ea"/>
                <a:cs typeface="+mn-cs"/>
              </a:defRPr>
            </a:lvl3pPr>
            <a:lvl4pPr marL="1371600" indent="0" algn="l" defTabSz="914400" rtl="0" eaLnBrk="1" latinLnBrk="0" hangingPunct="1">
              <a:lnSpc>
                <a:spcPct val="95000"/>
              </a:lnSpc>
              <a:spcBef>
                <a:spcPts val="500"/>
              </a:spcBef>
              <a:buClr>
                <a:schemeClr val="accent2"/>
              </a:buClr>
              <a:buFont typeface="Wingdings 3" panose="05040102010807070707" pitchFamily="18" charset="2"/>
              <a:buNone/>
              <a:defRPr sz="1000" kern="1200">
                <a:solidFill>
                  <a:schemeClr val="bg2">
                    <a:lumMod val="25000"/>
                  </a:schemeClr>
                </a:solidFill>
                <a:latin typeface="+mn-lt"/>
                <a:ea typeface="+mn-ea"/>
                <a:cs typeface="+mn-cs"/>
              </a:defRPr>
            </a:lvl4pPr>
            <a:lvl5pPr marL="1828800" indent="0" algn="l" defTabSz="914400" rtl="0" eaLnBrk="1" latinLnBrk="0" hangingPunct="1">
              <a:lnSpc>
                <a:spcPct val="95000"/>
              </a:lnSpc>
              <a:spcBef>
                <a:spcPts val="500"/>
              </a:spcBef>
              <a:buClr>
                <a:schemeClr val="accent6"/>
              </a:buClr>
              <a:buFont typeface="Wingdings 3" panose="05040102010807070707" pitchFamily="18" charset="2"/>
              <a:buNone/>
              <a:defRPr sz="1000" kern="1200">
                <a:solidFill>
                  <a:schemeClr val="bg2">
                    <a:lumMod val="2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l">
              <a:spcBef>
                <a:spcPts val="7800"/>
              </a:spcBef>
              <a:spcAft>
                <a:spcPts val="7800"/>
              </a:spcAft>
            </a:pPr>
            <a:r>
              <a:rPr lang="en-US" sz="1850" b="1" i="0">
                <a:solidFill>
                  <a:schemeClr val="bg1"/>
                </a:solidFill>
              </a:rPr>
              <a:t>Legal Accessibility Requirements: </a:t>
            </a:r>
            <a:r>
              <a:rPr lang="en-US" sz="1850" i="0">
                <a:solidFill>
                  <a:schemeClr val="bg1"/>
                </a:solidFill>
              </a:rPr>
              <a:t>508 Compliance</a:t>
            </a:r>
          </a:p>
        </p:txBody>
      </p:sp>
    </p:spTree>
    <p:custDataLst>
      <p:tags r:id="rId1"/>
    </p:custDataLst>
    <p:extLst>
      <p:ext uri="{BB962C8B-B14F-4D97-AF65-F5344CB8AC3E}">
        <p14:creationId xmlns:p14="http://schemas.microsoft.com/office/powerpoint/2010/main" val="203874316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E20389-0947-457B-A5C8-12C7F8BACB07}"/>
              </a:ext>
            </a:extLst>
          </p:cNvPr>
          <p:cNvSpPr>
            <a:spLocks noGrp="1"/>
          </p:cNvSpPr>
          <p:nvPr>
            <p:ph type="sldNum" sz="quarter" idx="12"/>
            <p:custDataLst>
              <p:tags r:id="rId2"/>
            </p:custDataLst>
          </p:nvPr>
        </p:nvSpPr>
        <p:spPr/>
        <p:txBody>
          <a:bodyPr/>
          <a:lstStyle/>
          <a:p>
            <a:fld id="{158B7785-F6D6-45F8-833E-07BD84680091}" type="slidenum">
              <a:rPr lang="en-US" smtClean="0"/>
              <a:t>10</a:t>
            </a:fld>
            <a:endParaRPr lang="en-US"/>
          </a:p>
        </p:txBody>
      </p:sp>
      <p:sp>
        <p:nvSpPr>
          <p:cNvPr id="9" name="Title 8">
            <a:extLst>
              <a:ext uri="{FF2B5EF4-FFF2-40B4-BE49-F238E27FC236}">
                <a16:creationId xmlns:a16="http://schemas.microsoft.com/office/drawing/2014/main" id="{19AF3D94-176A-4AD9-B80F-6DDD63CB2761}"/>
              </a:ext>
            </a:extLst>
          </p:cNvPr>
          <p:cNvSpPr>
            <a:spLocks noGrp="1"/>
          </p:cNvSpPr>
          <p:nvPr>
            <p:ph type="title"/>
            <p:custDataLst>
              <p:tags r:id="rId3"/>
            </p:custDataLst>
          </p:nvPr>
        </p:nvSpPr>
        <p:spPr/>
        <p:txBody>
          <a:bodyPr/>
          <a:lstStyle/>
          <a:p>
            <a:r>
              <a:rPr lang="en-US"/>
              <a:t>Adapting to Virtual Work and Learning</a:t>
            </a:r>
          </a:p>
        </p:txBody>
      </p:sp>
      <p:sp>
        <p:nvSpPr>
          <p:cNvPr id="6" name="Content Placeholder 5">
            <a:extLst>
              <a:ext uri="{FF2B5EF4-FFF2-40B4-BE49-F238E27FC236}">
                <a16:creationId xmlns:a16="http://schemas.microsoft.com/office/drawing/2014/main" id="{59C6A97D-66E3-44E4-AD4D-6DECA2026F3F}"/>
              </a:ext>
            </a:extLst>
          </p:cNvPr>
          <p:cNvSpPr>
            <a:spLocks noGrp="1"/>
          </p:cNvSpPr>
          <p:nvPr>
            <p:ph idx="1"/>
            <p:custDataLst>
              <p:tags r:id="rId4"/>
            </p:custDataLst>
          </p:nvPr>
        </p:nvSpPr>
        <p:spPr/>
        <p:txBody>
          <a:bodyPr/>
          <a:lstStyle/>
          <a:p>
            <a:pPr lvl="1"/>
            <a:endParaRPr lang="en-US"/>
          </a:p>
          <a:p>
            <a:pPr lvl="1"/>
            <a:endParaRPr lang="en-US"/>
          </a:p>
          <a:p>
            <a:pPr lvl="1"/>
            <a:endParaRPr lang="en-US"/>
          </a:p>
        </p:txBody>
      </p:sp>
      <p:sp>
        <p:nvSpPr>
          <p:cNvPr id="7" name="TextBox 6">
            <a:extLst>
              <a:ext uri="{FF2B5EF4-FFF2-40B4-BE49-F238E27FC236}">
                <a16:creationId xmlns:a16="http://schemas.microsoft.com/office/drawing/2014/main" id="{E3D2960A-7894-4463-9645-2CC8AD569A5D}"/>
              </a:ext>
            </a:extLst>
          </p:cNvPr>
          <p:cNvSpPr txBox="1"/>
          <p:nvPr>
            <p:custDataLst>
              <p:tags r:id="rId5"/>
            </p:custDataLst>
          </p:nvPr>
        </p:nvSpPr>
        <p:spPr>
          <a:xfrm>
            <a:off x="734746" y="1624826"/>
            <a:ext cx="11081334" cy="2308324"/>
          </a:xfrm>
          <a:prstGeom prst="rect">
            <a:avLst/>
          </a:prstGeom>
          <a:noFill/>
        </p:spPr>
        <p:txBody>
          <a:bodyPr wrap="square">
            <a:spAutoFit/>
          </a:bodyPr>
          <a:lstStyle/>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How have education and workforce development systems adapted to the increased demand for virtual work and learning we’ve seen over the last six months?  </a:t>
            </a:r>
            <a:endParaRPr lang="en-US" sz="3600">
              <a:effectLst/>
              <a:latin typeface="Calibri" panose="020F0502020204030204" pitchFamily="34" charset="0"/>
              <a:ea typeface="MS Mincho" panose="02020609040205080304" pitchFamily="49" charset="-128"/>
              <a:cs typeface="Arial" panose="020B0604020202020204" pitchFamily="34" charset="0"/>
            </a:endParaRPr>
          </a:p>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 </a:t>
            </a:r>
            <a:endParaRPr lang="en-US" sz="3600">
              <a:effectLst/>
              <a:latin typeface="Calibri" panose="020F0502020204030204" pitchFamily="34" charset="0"/>
              <a:ea typeface="MS Mincho" panose="02020609040205080304" pitchFamily="49" charset="-128"/>
              <a:cs typeface="Arial" panose="020B0604020202020204" pitchFamily="34" charset="0"/>
            </a:endParaRPr>
          </a:p>
        </p:txBody>
      </p:sp>
    </p:spTree>
    <p:custDataLst>
      <p:tags r:id="rId1"/>
    </p:custDataLst>
    <p:extLst>
      <p:ext uri="{BB962C8B-B14F-4D97-AF65-F5344CB8AC3E}">
        <p14:creationId xmlns:p14="http://schemas.microsoft.com/office/powerpoint/2010/main" val="225354738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E20389-0947-457B-A5C8-12C7F8BACB07}"/>
              </a:ext>
            </a:extLst>
          </p:cNvPr>
          <p:cNvSpPr>
            <a:spLocks noGrp="1"/>
          </p:cNvSpPr>
          <p:nvPr>
            <p:ph type="sldNum" sz="quarter" idx="12"/>
            <p:custDataLst>
              <p:tags r:id="rId2"/>
            </p:custDataLst>
          </p:nvPr>
        </p:nvSpPr>
        <p:spPr/>
        <p:txBody>
          <a:bodyPr/>
          <a:lstStyle/>
          <a:p>
            <a:fld id="{158B7785-F6D6-45F8-833E-07BD84680091}" type="slidenum">
              <a:rPr lang="en-US" smtClean="0"/>
              <a:t>11</a:t>
            </a:fld>
            <a:endParaRPr lang="en-US"/>
          </a:p>
        </p:txBody>
      </p:sp>
      <p:sp>
        <p:nvSpPr>
          <p:cNvPr id="9" name="Title 8">
            <a:extLst>
              <a:ext uri="{FF2B5EF4-FFF2-40B4-BE49-F238E27FC236}">
                <a16:creationId xmlns:a16="http://schemas.microsoft.com/office/drawing/2014/main" id="{19AF3D94-176A-4AD9-B80F-6DDD63CB2761}"/>
              </a:ext>
            </a:extLst>
          </p:cNvPr>
          <p:cNvSpPr>
            <a:spLocks noGrp="1"/>
          </p:cNvSpPr>
          <p:nvPr>
            <p:ph type="title"/>
            <p:custDataLst>
              <p:tags r:id="rId3"/>
            </p:custDataLst>
          </p:nvPr>
        </p:nvSpPr>
        <p:spPr/>
        <p:txBody>
          <a:bodyPr/>
          <a:lstStyle/>
          <a:p>
            <a:r>
              <a:rPr lang="en-US"/>
              <a:t>Advancing Technology</a:t>
            </a:r>
          </a:p>
        </p:txBody>
      </p:sp>
      <p:sp>
        <p:nvSpPr>
          <p:cNvPr id="6" name="Content Placeholder 5">
            <a:extLst>
              <a:ext uri="{FF2B5EF4-FFF2-40B4-BE49-F238E27FC236}">
                <a16:creationId xmlns:a16="http://schemas.microsoft.com/office/drawing/2014/main" id="{59C6A97D-66E3-44E4-AD4D-6DECA2026F3F}"/>
              </a:ext>
            </a:extLst>
          </p:cNvPr>
          <p:cNvSpPr>
            <a:spLocks noGrp="1"/>
          </p:cNvSpPr>
          <p:nvPr>
            <p:ph idx="1"/>
            <p:custDataLst>
              <p:tags r:id="rId4"/>
            </p:custDataLst>
          </p:nvPr>
        </p:nvSpPr>
        <p:spPr/>
        <p:txBody>
          <a:bodyPr/>
          <a:lstStyle/>
          <a:p>
            <a:pPr lvl="1"/>
            <a:endParaRPr lang="en-US"/>
          </a:p>
          <a:p>
            <a:pPr lvl="1"/>
            <a:endParaRPr lang="en-US"/>
          </a:p>
          <a:p>
            <a:pPr lvl="1"/>
            <a:endParaRPr lang="en-US"/>
          </a:p>
        </p:txBody>
      </p:sp>
      <p:sp>
        <p:nvSpPr>
          <p:cNvPr id="7" name="TextBox 6">
            <a:extLst>
              <a:ext uri="{FF2B5EF4-FFF2-40B4-BE49-F238E27FC236}">
                <a16:creationId xmlns:a16="http://schemas.microsoft.com/office/drawing/2014/main" id="{E3D2960A-7894-4463-9645-2CC8AD569A5D}"/>
              </a:ext>
            </a:extLst>
          </p:cNvPr>
          <p:cNvSpPr txBox="1"/>
          <p:nvPr>
            <p:custDataLst>
              <p:tags r:id="rId5"/>
            </p:custDataLst>
          </p:nvPr>
        </p:nvSpPr>
        <p:spPr>
          <a:xfrm>
            <a:off x="734746" y="1624826"/>
            <a:ext cx="11081334" cy="2308324"/>
          </a:xfrm>
          <a:prstGeom prst="rect">
            <a:avLst/>
          </a:prstGeom>
          <a:noFill/>
        </p:spPr>
        <p:txBody>
          <a:bodyPr wrap="square">
            <a:spAutoFit/>
          </a:bodyPr>
          <a:lstStyle/>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What advancements in technology are you seeing employed in your apprenticeship programs that are supporting apprentice success?</a:t>
            </a:r>
            <a:endParaRPr lang="en-US" sz="3600">
              <a:effectLst/>
              <a:latin typeface="Calibri" panose="020F0502020204030204" pitchFamily="34" charset="0"/>
              <a:ea typeface="MS Mincho" panose="02020609040205080304" pitchFamily="49" charset="-128"/>
              <a:cs typeface="Arial" panose="020B0604020202020204" pitchFamily="34" charset="0"/>
            </a:endParaRPr>
          </a:p>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 </a:t>
            </a:r>
            <a:endParaRPr lang="en-US" sz="3600">
              <a:effectLst/>
              <a:latin typeface="Calibri" panose="020F0502020204030204" pitchFamily="34" charset="0"/>
              <a:ea typeface="MS Mincho" panose="02020609040205080304" pitchFamily="49" charset="-128"/>
              <a:cs typeface="Arial" panose="020B0604020202020204" pitchFamily="34" charset="0"/>
            </a:endParaRPr>
          </a:p>
        </p:txBody>
      </p:sp>
    </p:spTree>
    <p:custDataLst>
      <p:tags r:id="rId1"/>
    </p:custDataLst>
    <p:extLst>
      <p:ext uri="{BB962C8B-B14F-4D97-AF65-F5344CB8AC3E}">
        <p14:creationId xmlns:p14="http://schemas.microsoft.com/office/powerpoint/2010/main" val="324184889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E20389-0947-457B-A5C8-12C7F8BACB07}"/>
              </a:ext>
            </a:extLst>
          </p:cNvPr>
          <p:cNvSpPr>
            <a:spLocks noGrp="1"/>
          </p:cNvSpPr>
          <p:nvPr>
            <p:ph type="sldNum" sz="quarter" idx="12"/>
            <p:custDataLst>
              <p:tags r:id="rId2"/>
            </p:custDataLst>
          </p:nvPr>
        </p:nvSpPr>
        <p:spPr/>
        <p:txBody>
          <a:bodyPr/>
          <a:lstStyle/>
          <a:p>
            <a:fld id="{158B7785-F6D6-45F8-833E-07BD84680091}" type="slidenum">
              <a:rPr lang="en-US" smtClean="0"/>
              <a:t>12</a:t>
            </a:fld>
            <a:endParaRPr lang="en-US"/>
          </a:p>
        </p:txBody>
      </p:sp>
      <p:sp>
        <p:nvSpPr>
          <p:cNvPr id="9" name="Title 8">
            <a:extLst>
              <a:ext uri="{FF2B5EF4-FFF2-40B4-BE49-F238E27FC236}">
                <a16:creationId xmlns:a16="http://schemas.microsoft.com/office/drawing/2014/main" id="{19AF3D94-176A-4AD9-B80F-6DDD63CB2761}"/>
              </a:ext>
            </a:extLst>
          </p:cNvPr>
          <p:cNvSpPr>
            <a:spLocks noGrp="1"/>
          </p:cNvSpPr>
          <p:nvPr>
            <p:ph type="title"/>
            <p:custDataLst>
              <p:tags r:id="rId3"/>
            </p:custDataLst>
          </p:nvPr>
        </p:nvSpPr>
        <p:spPr/>
        <p:txBody>
          <a:bodyPr/>
          <a:lstStyle/>
          <a:p>
            <a:r>
              <a:rPr lang="en-US"/>
              <a:t>Partnerships and the Future of Work</a:t>
            </a:r>
          </a:p>
        </p:txBody>
      </p:sp>
      <p:sp>
        <p:nvSpPr>
          <p:cNvPr id="6" name="Content Placeholder 5">
            <a:extLst>
              <a:ext uri="{FF2B5EF4-FFF2-40B4-BE49-F238E27FC236}">
                <a16:creationId xmlns:a16="http://schemas.microsoft.com/office/drawing/2014/main" id="{59C6A97D-66E3-44E4-AD4D-6DECA2026F3F}"/>
              </a:ext>
            </a:extLst>
          </p:cNvPr>
          <p:cNvSpPr>
            <a:spLocks noGrp="1"/>
          </p:cNvSpPr>
          <p:nvPr>
            <p:ph idx="1"/>
            <p:custDataLst>
              <p:tags r:id="rId4"/>
            </p:custDataLst>
          </p:nvPr>
        </p:nvSpPr>
        <p:spPr/>
        <p:txBody>
          <a:bodyPr/>
          <a:lstStyle/>
          <a:p>
            <a:pPr lvl="1"/>
            <a:endParaRPr lang="en-US"/>
          </a:p>
          <a:p>
            <a:pPr lvl="1"/>
            <a:endParaRPr lang="en-US"/>
          </a:p>
          <a:p>
            <a:pPr lvl="1"/>
            <a:endParaRPr lang="en-US"/>
          </a:p>
        </p:txBody>
      </p:sp>
      <p:sp>
        <p:nvSpPr>
          <p:cNvPr id="7" name="TextBox 6">
            <a:extLst>
              <a:ext uri="{FF2B5EF4-FFF2-40B4-BE49-F238E27FC236}">
                <a16:creationId xmlns:a16="http://schemas.microsoft.com/office/drawing/2014/main" id="{E3D2960A-7894-4463-9645-2CC8AD569A5D}"/>
              </a:ext>
            </a:extLst>
          </p:cNvPr>
          <p:cNvSpPr txBox="1"/>
          <p:nvPr>
            <p:custDataLst>
              <p:tags r:id="rId5"/>
            </p:custDataLst>
          </p:nvPr>
        </p:nvSpPr>
        <p:spPr>
          <a:xfrm>
            <a:off x="734746" y="1624826"/>
            <a:ext cx="11081334" cy="3970318"/>
          </a:xfrm>
          <a:prstGeom prst="rect">
            <a:avLst/>
          </a:prstGeom>
          <a:noFill/>
        </p:spPr>
        <p:txBody>
          <a:bodyPr wrap="square">
            <a:spAutoFit/>
          </a:bodyPr>
          <a:lstStyle/>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Apprenticeship expansion is a collaborative effort.  How are you collaborating with sponsors and intermediaries in your state?  What do you want invested apprenticeship partners like the grantees here today to know about how you are supporting their efforts and opportunities to expand/deepen partnering efforts?</a:t>
            </a:r>
            <a:endParaRPr lang="en-US" sz="3600">
              <a:effectLst/>
              <a:latin typeface="Calibri" panose="020F0502020204030204" pitchFamily="34" charset="0"/>
              <a:ea typeface="MS Mincho" panose="02020609040205080304" pitchFamily="49" charset="-128"/>
              <a:cs typeface="Arial" panose="020B0604020202020204" pitchFamily="34" charset="0"/>
            </a:endParaRPr>
          </a:p>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 </a:t>
            </a:r>
            <a:endParaRPr lang="en-US" sz="3600">
              <a:effectLst/>
              <a:latin typeface="Calibri" panose="020F0502020204030204" pitchFamily="34" charset="0"/>
              <a:ea typeface="MS Mincho" panose="02020609040205080304" pitchFamily="49" charset="-128"/>
              <a:cs typeface="Arial" panose="020B0604020202020204" pitchFamily="34" charset="0"/>
            </a:endParaRPr>
          </a:p>
        </p:txBody>
      </p:sp>
    </p:spTree>
    <p:custDataLst>
      <p:tags r:id="rId1"/>
    </p:custDataLst>
    <p:extLst>
      <p:ext uri="{BB962C8B-B14F-4D97-AF65-F5344CB8AC3E}">
        <p14:creationId xmlns:p14="http://schemas.microsoft.com/office/powerpoint/2010/main" val="238187504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39D62-3B9E-429C-8022-B738CD9EC0F1}"/>
              </a:ext>
            </a:extLst>
          </p:cNvPr>
          <p:cNvSpPr>
            <a:spLocks noGrp="1"/>
          </p:cNvSpPr>
          <p:nvPr>
            <p:ph type="ctrTitle"/>
            <p:custDataLst>
              <p:tags r:id="rId2"/>
            </p:custDataLst>
          </p:nvPr>
        </p:nvSpPr>
        <p:spPr/>
        <p:txBody>
          <a:bodyPr/>
          <a:lstStyle/>
          <a:p>
            <a:r>
              <a:rPr lang="en-US"/>
              <a:t>Thank You!</a:t>
            </a:r>
          </a:p>
        </p:txBody>
      </p:sp>
      <p:sp>
        <p:nvSpPr>
          <p:cNvPr id="6" name="Text Placeholder 5">
            <a:extLst>
              <a:ext uri="{FF2B5EF4-FFF2-40B4-BE49-F238E27FC236}">
                <a16:creationId xmlns:a16="http://schemas.microsoft.com/office/drawing/2014/main" id="{93CD9FC0-8FC3-45E2-B247-7E10C8F3485B}"/>
              </a:ext>
            </a:extLst>
          </p:cNvPr>
          <p:cNvSpPr>
            <a:spLocks noGrp="1"/>
          </p:cNvSpPr>
          <p:nvPr>
            <p:ph type="body" idx="20"/>
            <p:custDataLst>
              <p:tags r:id="rId3"/>
            </p:custDataLst>
          </p:nvPr>
        </p:nvSpPr>
        <p:spPr/>
        <p:txBody>
          <a:bodyPr/>
          <a:lstStyle/>
          <a:p>
            <a:r>
              <a:rPr lang="en-US"/>
              <a:t>Need help?  Email: </a:t>
            </a:r>
            <a:r>
              <a:rPr lang="en-US">
                <a:hlinkClick r:id="" action="ppaction://noaction"/>
              </a:rPr>
              <a:t>Support@workforceGPS.org</a:t>
            </a:r>
            <a:endParaRPr lang="en-US"/>
          </a:p>
        </p:txBody>
      </p:sp>
      <p:sp>
        <p:nvSpPr>
          <p:cNvPr id="7" name="New shape"/>
          <p:cNvSpPr/>
          <p:nvPr>
            <p:custDataLst>
              <p:tags r:id="rId4"/>
            </p:custDataLst>
          </p:nvPr>
        </p:nvSpPr>
        <p:spPr>
          <a:xfrm>
            <a:off x="2698955" y="6453683"/>
            <a:ext cx="2540000" cy="381000"/>
          </a:xfrm>
          <a:prstGeom prst="rect">
            <a:avLst/>
          </a:prstGeom>
          <a:noFill/>
          <a:ln>
            <a:solidFill>
              <a:srgbClr val="FFFFFF">
                <a:alpha val="1961"/>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0">
                <a:hlinkClick r:id="rId6"/>
              </a:rPr>
              <a:t>_</a:t>
            </a:r>
          </a:p>
        </p:txBody>
      </p:sp>
    </p:spTree>
    <p:custDataLst>
      <p:tags r:id="rId1"/>
    </p:custDataLst>
    <p:extLst>
      <p:ext uri="{BB962C8B-B14F-4D97-AF65-F5344CB8AC3E}">
        <p14:creationId xmlns:p14="http://schemas.microsoft.com/office/powerpoint/2010/main" val="84498986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5FB03-888E-4898-A21E-566F5D1EB9B1}"/>
              </a:ext>
            </a:extLst>
          </p:cNvPr>
          <p:cNvSpPr>
            <a:spLocks noGrp="1"/>
          </p:cNvSpPr>
          <p:nvPr>
            <p:ph type="ctrTitle"/>
            <p:custDataLst>
              <p:tags r:id="rId2"/>
            </p:custDataLst>
          </p:nvPr>
        </p:nvSpPr>
        <p:spPr/>
        <p:txBody>
          <a:bodyPr/>
          <a:lstStyle/>
          <a:p>
            <a:r>
              <a:rPr lang="en-US"/>
              <a:t>Closing Plenary: </a:t>
            </a:r>
            <a:br>
              <a:rPr lang="en-US"/>
            </a:br>
            <a:r>
              <a:rPr lang="en-US"/>
              <a:t>Apprenticeship and the Future of Work </a:t>
            </a:r>
          </a:p>
        </p:txBody>
      </p:sp>
      <p:sp>
        <p:nvSpPr>
          <p:cNvPr id="3" name="Subtitle 1">
            <a:extLst>
              <a:ext uri="{FF2B5EF4-FFF2-40B4-BE49-F238E27FC236}">
                <a16:creationId xmlns:a16="http://schemas.microsoft.com/office/drawing/2014/main" id="{0DCE6580-02A5-4B5B-8FD9-9A15C6CEA398}"/>
              </a:ext>
            </a:extLst>
          </p:cNvPr>
          <p:cNvSpPr>
            <a:spLocks noGrp="1"/>
          </p:cNvSpPr>
          <p:nvPr>
            <p:ph type="subTitle" idx="1"/>
            <p:custDataLst>
              <p:tags r:id="rId3"/>
            </p:custDataLst>
          </p:nvPr>
        </p:nvSpPr>
        <p:spPr/>
        <p:txBody>
          <a:bodyPr/>
          <a:lstStyle/>
          <a:p>
            <a:r>
              <a:rPr lang="en-US"/>
              <a:t>H-1B Apprenticeship Virtual Convening</a:t>
            </a:r>
          </a:p>
        </p:txBody>
      </p:sp>
      <p:sp>
        <p:nvSpPr>
          <p:cNvPr id="9" name="Date Placeholder 8">
            <a:extLst>
              <a:ext uri="{FF2B5EF4-FFF2-40B4-BE49-F238E27FC236}">
                <a16:creationId xmlns:a16="http://schemas.microsoft.com/office/drawing/2014/main" id="{F685FEE7-9073-4872-AA27-FBCEF01F2136}"/>
              </a:ext>
            </a:extLst>
          </p:cNvPr>
          <p:cNvSpPr>
            <a:spLocks noGrp="1"/>
          </p:cNvSpPr>
          <p:nvPr>
            <p:ph type="dt" sz="half" idx="10"/>
            <p:custDataLst>
              <p:tags r:id="rId4"/>
            </p:custDataLst>
          </p:nvPr>
        </p:nvSpPr>
        <p:spPr/>
        <p:txBody>
          <a:bodyPr/>
          <a:lstStyle/>
          <a:p>
            <a:r>
              <a:rPr lang="en-US"/>
              <a:t>October 23, 2020</a:t>
            </a:r>
          </a:p>
        </p:txBody>
      </p:sp>
    </p:spTree>
    <p:custDataLst>
      <p:tags r:id="rId1"/>
    </p:custDataLst>
    <p:extLst>
      <p:ext uri="{BB962C8B-B14F-4D97-AF65-F5344CB8AC3E}">
        <p14:creationId xmlns:p14="http://schemas.microsoft.com/office/powerpoint/2010/main" val="266355295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6F5827-80B0-4A41-9EDA-E768A3E2AE63}"/>
              </a:ext>
            </a:extLst>
          </p:cNvPr>
          <p:cNvSpPr>
            <a:spLocks noGrp="1"/>
          </p:cNvSpPr>
          <p:nvPr>
            <p:ph type="sldNum" sz="quarter" idx="12"/>
            <p:custDataLst>
              <p:tags r:id="rId2"/>
            </p:custDataLst>
          </p:nvPr>
        </p:nvSpPr>
        <p:spPr/>
        <p:txBody>
          <a:bodyPr/>
          <a:lstStyle/>
          <a:p>
            <a:fld id="{158B7785-F6D6-45F8-833E-07BD84680091}" type="slidenum">
              <a:rPr lang="en-US" smtClean="0"/>
              <a:t>3</a:t>
            </a:fld>
            <a:endParaRPr lang="en-US"/>
          </a:p>
        </p:txBody>
      </p:sp>
      <p:sp>
        <p:nvSpPr>
          <p:cNvPr id="8" name="Title 7">
            <a:extLst>
              <a:ext uri="{FF2B5EF4-FFF2-40B4-BE49-F238E27FC236}">
                <a16:creationId xmlns:a16="http://schemas.microsoft.com/office/drawing/2014/main" id="{A0DF715D-E369-4178-8CA1-81684719C47D}"/>
              </a:ext>
            </a:extLst>
          </p:cNvPr>
          <p:cNvSpPr>
            <a:spLocks noGrp="1"/>
          </p:cNvSpPr>
          <p:nvPr>
            <p:ph type="title"/>
            <p:custDataLst>
              <p:tags r:id="rId3"/>
            </p:custDataLst>
          </p:nvPr>
        </p:nvSpPr>
        <p:spPr/>
        <p:txBody>
          <a:bodyPr/>
          <a:lstStyle/>
          <a:p>
            <a:r>
              <a:rPr lang="en-US"/>
              <a:t>Today’s Moderator</a:t>
            </a:r>
          </a:p>
        </p:txBody>
      </p:sp>
      <p:pic>
        <p:nvPicPr>
          <p:cNvPr id="3" name="Picture Placeholder 2">
            <a:extLst>
              <a:ext uri="{FF2B5EF4-FFF2-40B4-BE49-F238E27FC236}">
                <a16:creationId xmlns:a16="http://schemas.microsoft.com/office/drawing/2014/main" id="{5868BA58-6415-4FD3-AB6E-EF7EF62B1B40}"/>
              </a:ext>
            </a:extLst>
          </p:cNvPr>
          <p:cNvPicPr>
            <a:picLocks noGrp="1" noChangeAspect="1"/>
          </p:cNvPicPr>
          <p:nvPr>
            <p:ph type="pic" sz="quarter" idx="13"/>
            <p:custDataLst>
              <p:tags r:id="rId4"/>
            </p:custDataLst>
          </p:nvPr>
        </p:nvPicPr>
        <p:blipFill>
          <a:blip r:embed="rId7">
            <a:extLst>
              <a:ext uri="{28A0092B-C50C-407E-A947-70E740481C1C}">
                <a14:useLocalDpi xmlns:a14="http://schemas.microsoft.com/office/drawing/2010/main" val="0"/>
              </a:ext>
            </a:extLst>
          </a:blip>
          <a:stretch>
            <a:fillRect/>
          </a:stretch>
        </p:blipFill>
        <p:spPr>
          <a:xfrm>
            <a:off x="2373330" y="2722651"/>
            <a:ext cx="1355742" cy="2073271"/>
          </a:xfrm>
        </p:spPr>
      </p:pic>
      <p:sp>
        <p:nvSpPr>
          <p:cNvPr id="9" name="Content Placeholder 8">
            <a:extLst>
              <a:ext uri="{FF2B5EF4-FFF2-40B4-BE49-F238E27FC236}">
                <a16:creationId xmlns:a16="http://schemas.microsoft.com/office/drawing/2014/main" id="{D9A418EB-75AD-44C6-8706-B14F9390C784}"/>
              </a:ext>
            </a:extLst>
          </p:cNvPr>
          <p:cNvSpPr>
            <a:spLocks noGrp="1"/>
          </p:cNvSpPr>
          <p:nvPr>
            <p:ph idx="1"/>
            <p:custDataLst>
              <p:tags r:id="rId5"/>
            </p:custDataLst>
          </p:nvPr>
        </p:nvSpPr>
        <p:spPr/>
        <p:txBody>
          <a:bodyPr/>
          <a:lstStyle/>
          <a:p>
            <a:r>
              <a:rPr lang="en-US"/>
              <a:t>Maya Kelley</a:t>
            </a:r>
          </a:p>
          <a:p>
            <a:pPr lvl="1"/>
            <a:r>
              <a:rPr lang="en-US"/>
              <a:t>Program Manager</a:t>
            </a:r>
          </a:p>
          <a:p>
            <a:pPr lvl="2"/>
            <a:r>
              <a:rPr lang="en-US"/>
              <a:t>DOL-ETA, Division of Strategic Investments</a:t>
            </a:r>
          </a:p>
        </p:txBody>
      </p:sp>
    </p:spTree>
    <p:custDataLst>
      <p:tags r:id="rId1"/>
    </p:custDataLst>
    <p:extLst>
      <p:ext uri="{BB962C8B-B14F-4D97-AF65-F5344CB8AC3E}">
        <p14:creationId xmlns:p14="http://schemas.microsoft.com/office/powerpoint/2010/main" val="40493069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6F5827-80B0-4A41-9EDA-E768A3E2AE63}"/>
              </a:ext>
            </a:extLst>
          </p:cNvPr>
          <p:cNvSpPr>
            <a:spLocks noGrp="1"/>
          </p:cNvSpPr>
          <p:nvPr>
            <p:ph type="sldNum" sz="quarter" idx="12"/>
            <p:custDataLst>
              <p:tags r:id="rId2"/>
            </p:custDataLst>
          </p:nvPr>
        </p:nvSpPr>
        <p:spPr/>
        <p:txBody>
          <a:bodyPr/>
          <a:lstStyle/>
          <a:p>
            <a:fld id="{158B7785-F6D6-45F8-833E-07BD84680091}" type="slidenum">
              <a:rPr lang="en-US" smtClean="0"/>
              <a:t>4</a:t>
            </a:fld>
            <a:endParaRPr lang="en-US"/>
          </a:p>
        </p:txBody>
      </p:sp>
      <p:sp>
        <p:nvSpPr>
          <p:cNvPr id="8" name="Title 7">
            <a:extLst>
              <a:ext uri="{FF2B5EF4-FFF2-40B4-BE49-F238E27FC236}">
                <a16:creationId xmlns:a16="http://schemas.microsoft.com/office/drawing/2014/main" id="{A0DF715D-E369-4178-8CA1-81684719C47D}"/>
              </a:ext>
            </a:extLst>
          </p:cNvPr>
          <p:cNvSpPr>
            <a:spLocks noGrp="1"/>
          </p:cNvSpPr>
          <p:nvPr>
            <p:ph type="title"/>
            <p:custDataLst>
              <p:tags r:id="rId3"/>
            </p:custDataLst>
          </p:nvPr>
        </p:nvSpPr>
        <p:spPr/>
        <p:txBody>
          <a:bodyPr/>
          <a:lstStyle/>
          <a:p>
            <a:r>
              <a:rPr lang="en-US"/>
              <a:t>Today’s Panel Moderator</a:t>
            </a:r>
          </a:p>
        </p:txBody>
      </p:sp>
      <p:sp>
        <p:nvSpPr>
          <p:cNvPr id="9" name="Content Placeholder 8">
            <a:extLst>
              <a:ext uri="{FF2B5EF4-FFF2-40B4-BE49-F238E27FC236}">
                <a16:creationId xmlns:a16="http://schemas.microsoft.com/office/drawing/2014/main" id="{D9A418EB-75AD-44C6-8706-B14F9390C784}"/>
              </a:ext>
            </a:extLst>
          </p:cNvPr>
          <p:cNvSpPr>
            <a:spLocks noGrp="1"/>
          </p:cNvSpPr>
          <p:nvPr>
            <p:ph idx="1"/>
            <p:custDataLst>
              <p:tags r:id="rId4"/>
            </p:custDataLst>
          </p:nvPr>
        </p:nvSpPr>
        <p:spPr/>
        <p:txBody>
          <a:bodyPr/>
          <a:lstStyle/>
          <a:p>
            <a:r>
              <a:rPr lang="en-US" dirty="0"/>
              <a:t>Beth Brinly </a:t>
            </a:r>
          </a:p>
          <a:p>
            <a:pPr lvl="1"/>
            <a:r>
              <a:rPr lang="en-US" dirty="0"/>
              <a:t>V.P. of Workforce Innovation</a:t>
            </a:r>
          </a:p>
          <a:p>
            <a:pPr lvl="2"/>
            <a:r>
              <a:rPr lang="en-US" dirty="0"/>
              <a:t>Maher and Maher</a:t>
            </a:r>
          </a:p>
        </p:txBody>
      </p:sp>
      <p:pic>
        <p:nvPicPr>
          <p:cNvPr id="4" name="Picture Placeholder 3"/>
          <p:cNvPicPr>
            <a:picLocks noGrp="1" noChangeAspect="1"/>
          </p:cNvPicPr>
          <p:nvPr>
            <p:ph type="pic" sz="quarter" idx="13"/>
            <p:custDataLst>
              <p:tags r:id="rId5"/>
            </p:custDataLst>
          </p:nvPr>
        </p:nvPicPr>
        <p:blipFill>
          <a:blip r:embed="rId8">
            <a:extLst>
              <a:ext uri="{28A0092B-C50C-407E-A947-70E740481C1C}">
                <a14:useLocalDpi xmlns:a14="http://schemas.microsoft.com/office/drawing/2010/main" val="0"/>
              </a:ext>
            </a:extLst>
          </a:blip>
          <a:srcRect t="8333" b="8333"/>
          <a:stretch>
            <a:fillRect/>
          </a:stretch>
        </p:blipFill>
        <p:spPr/>
      </p:pic>
    </p:spTree>
    <p:custDataLst>
      <p:tags r:id="rId1"/>
    </p:custDataLst>
    <p:extLst>
      <p:ext uri="{BB962C8B-B14F-4D97-AF65-F5344CB8AC3E}">
        <p14:creationId xmlns:p14="http://schemas.microsoft.com/office/powerpoint/2010/main" val="240108762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ED113DD-CA7F-4B1A-9EFF-561149CE7516}"/>
              </a:ext>
            </a:extLst>
          </p:cNvPr>
          <p:cNvSpPr>
            <a:spLocks noGrp="1"/>
          </p:cNvSpPr>
          <p:nvPr>
            <p:ph type="sldNum" sz="quarter" idx="12"/>
            <p:custDataLst>
              <p:tags r:id="rId2"/>
            </p:custDataLst>
          </p:nvPr>
        </p:nvSpPr>
        <p:spPr/>
        <p:txBody>
          <a:bodyPr/>
          <a:lstStyle/>
          <a:p>
            <a:fld id="{158B7785-F6D6-45F8-833E-07BD84680091}" type="slidenum">
              <a:rPr lang="en-US" smtClean="0"/>
              <a:t>5</a:t>
            </a:fld>
            <a:endParaRPr lang="en-US"/>
          </a:p>
        </p:txBody>
      </p:sp>
      <p:sp>
        <p:nvSpPr>
          <p:cNvPr id="2" name="Title 1">
            <a:extLst>
              <a:ext uri="{FF2B5EF4-FFF2-40B4-BE49-F238E27FC236}">
                <a16:creationId xmlns:a16="http://schemas.microsoft.com/office/drawing/2014/main" id="{5E9387FA-E20A-45B4-92AD-1D44FFC8C58B}"/>
              </a:ext>
            </a:extLst>
          </p:cNvPr>
          <p:cNvSpPr>
            <a:spLocks noGrp="1"/>
          </p:cNvSpPr>
          <p:nvPr>
            <p:ph type="title"/>
            <p:custDataLst>
              <p:tags r:id="rId3"/>
            </p:custDataLst>
          </p:nvPr>
        </p:nvSpPr>
        <p:spPr/>
        <p:txBody>
          <a:bodyPr/>
          <a:lstStyle/>
          <a:p>
            <a:r>
              <a:rPr lang="en-US"/>
              <a:t>Today’s Speakers</a:t>
            </a:r>
          </a:p>
        </p:txBody>
      </p:sp>
      <p:sp>
        <p:nvSpPr>
          <p:cNvPr id="4" name="Content Placeholder 3">
            <a:extLst>
              <a:ext uri="{FF2B5EF4-FFF2-40B4-BE49-F238E27FC236}">
                <a16:creationId xmlns:a16="http://schemas.microsoft.com/office/drawing/2014/main" id="{298036D9-27CC-4B0A-8B6E-D5790E6B7F12}"/>
              </a:ext>
            </a:extLst>
          </p:cNvPr>
          <p:cNvSpPr>
            <a:spLocks noGrp="1"/>
          </p:cNvSpPr>
          <p:nvPr>
            <p:ph sz="half" idx="2"/>
            <p:custDataLst>
              <p:tags r:id="rId4"/>
            </p:custDataLst>
          </p:nvPr>
        </p:nvSpPr>
        <p:spPr/>
        <p:txBody>
          <a:bodyPr/>
          <a:lstStyle/>
          <a:p>
            <a:r>
              <a:rPr lang="en-US"/>
              <a:t>Julian Alvarez</a:t>
            </a:r>
          </a:p>
          <a:p>
            <a:pPr lvl="1"/>
            <a:r>
              <a:rPr lang="en-US"/>
              <a:t>Labor Commissioner</a:t>
            </a:r>
          </a:p>
          <a:p>
            <a:pPr lvl="2"/>
            <a:r>
              <a:rPr lang="en-US"/>
              <a:t>Texas Workforce Commission</a:t>
            </a:r>
          </a:p>
        </p:txBody>
      </p:sp>
      <p:sp>
        <p:nvSpPr>
          <p:cNvPr id="3" name="Content Placeholder 2">
            <a:extLst>
              <a:ext uri="{FF2B5EF4-FFF2-40B4-BE49-F238E27FC236}">
                <a16:creationId xmlns:a16="http://schemas.microsoft.com/office/drawing/2014/main" id="{97050536-9415-4670-BC57-2C187410CDB3}"/>
              </a:ext>
            </a:extLst>
          </p:cNvPr>
          <p:cNvSpPr>
            <a:spLocks noGrp="1"/>
          </p:cNvSpPr>
          <p:nvPr>
            <p:ph sz="half" idx="1"/>
            <p:custDataLst>
              <p:tags r:id="rId5"/>
            </p:custDataLst>
          </p:nvPr>
        </p:nvSpPr>
        <p:spPr/>
        <p:txBody>
          <a:bodyPr/>
          <a:lstStyle/>
          <a:p>
            <a:r>
              <a:rPr lang="en-US"/>
              <a:t>Rebecca DeMatteis</a:t>
            </a:r>
          </a:p>
          <a:p>
            <a:pPr lvl="1"/>
            <a:r>
              <a:rPr lang="en-US"/>
              <a:t>Program Administrator</a:t>
            </a:r>
          </a:p>
          <a:p>
            <a:pPr lvl="2"/>
            <a:r>
              <a:rPr lang="en-US" err="1"/>
              <a:t>ApprenticeOhio</a:t>
            </a:r>
            <a:endParaRPr lang="en-US"/>
          </a:p>
        </p:txBody>
      </p:sp>
      <p:pic>
        <p:nvPicPr>
          <p:cNvPr id="10" name="Content Placeholder 7" descr="A person wearing a suit and tie smiling at the camera&#10;&#10;Description automatically generated">
            <a:extLst>
              <a:ext uri="{FF2B5EF4-FFF2-40B4-BE49-F238E27FC236}">
                <a16:creationId xmlns:a16="http://schemas.microsoft.com/office/drawing/2014/main" id="{B744253C-C38B-44BF-88D8-09623AC21972}"/>
              </a:ext>
            </a:extLst>
          </p:cNvPr>
          <p:cNvPicPr>
            <a:picLocks noGrp="1" noChangeAspect="1"/>
          </p:cNvPicPr>
          <p:nvPr>
            <p:ph type="pic" sz="quarter" idx="13"/>
            <p:custDataLst>
              <p:tags r:id="rId6"/>
            </p:custDataLst>
          </p:nvPr>
        </p:nvPicPr>
        <p:blipFill>
          <a:blip r:embed="rId10">
            <a:extLst>
              <a:ext uri="{28A0092B-C50C-407E-A947-70E740481C1C}">
                <a14:useLocalDpi xmlns:a14="http://schemas.microsoft.com/office/drawing/2010/main" val="0"/>
              </a:ext>
            </a:extLst>
          </a:blip>
          <a:srcRect t="12573" b="12573"/>
          <a:stretch>
            <a:fillRect/>
          </a:stretch>
        </p:blipFill>
        <p:spPr>
          <a:xfrm>
            <a:off x="1502361" y="1322837"/>
            <a:ext cx="2133600" cy="2133600"/>
          </a:xfrm>
        </p:spPr>
      </p:pic>
      <p:pic>
        <p:nvPicPr>
          <p:cNvPr id="5" name="Picture Placeholder 4"/>
          <p:cNvPicPr>
            <a:picLocks noGrp="1" noChangeAspect="1"/>
          </p:cNvPicPr>
          <p:nvPr>
            <p:ph type="pic" sz="quarter" idx="14"/>
            <p:custDataLst>
              <p:tags r:id="rId7"/>
            </p:custDataLst>
          </p:nvPr>
        </p:nvPicPr>
        <p:blipFill>
          <a:blip r:embed="rId11">
            <a:extLst>
              <a:ext uri="{28A0092B-C50C-407E-A947-70E740481C1C}">
                <a14:useLocalDpi xmlns:a14="http://schemas.microsoft.com/office/drawing/2010/main" val="0"/>
              </a:ext>
            </a:extLst>
          </a:blip>
          <a:srcRect t="1403" b="1403"/>
          <a:stretch>
            <a:fillRect/>
          </a:stretch>
        </p:blipFill>
        <p:spPr/>
      </p:pic>
    </p:spTree>
    <p:custDataLst>
      <p:tags r:id="rId1"/>
    </p:custDataLst>
    <p:extLst>
      <p:ext uri="{BB962C8B-B14F-4D97-AF65-F5344CB8AC3E}">
        <p14:creationId xmlns:p14="http://schemas.microsoft.com/office/powerpoint/2010/main" val="31885222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527E7DC-87A1-4513-943A-E3E26A3DC06C}"/>
              </a:ext>
            </a:extLst>
          </p:cNvPr>
          <p:cNvSpPr>
            <a:spLocks noGrp="1"/>
          </p:cNvSpPr>
          <p:nvPr>
            <p:ph type="sldNum" sz="quarter" idx="12"/>
            <p:custDataLst>
              <p:tags r:id="rId2"/>
            </p:custDataLst>
          </p:nvPr>
        </p:nvSpPr>
        <p:spPr/>
        <p:txBody>
          <a:bodyPr/>
          <a:lstStyle/>
          <a:p>
            <a:fld id="{158B7785-F6D6-45F8-833E-07BD84680091}" type="slidenum">
              <a:rPr lang="en-US" smtClean="0"/>
              <a:t>6</a:t>
            </a:fld>
            <a:endParaRPr lang="en-US"/>
          </a:p>
        </p:txBody>
      </p:sp>
      <p:sp>
        <p:nvSpPr>
          <p:cNvPr id="5" name="Title 4">
            <a:extLst>
              <a:ext uri="{FF2B5EF4-FFF2-40B4-BE49-F238E27FC236}">
                <a16:creationId xmlns:a16="http://schemas.microsoft.com/office/drawing/2014/main" id="{8332DCAD-20ED-47E0-A94B-DA06ED04D240}"/>
              </a:ext>
            </a:extLst>
          </p:cNvPr>
          <p:cNvSpPr>
            <a:spLocks noGrp="1"/>
          </p:cNvSpPr>
          <p:nvPr>
            <p:ph type="title"/>
            <p:custDataLst>
              <p:tags r:id="rId3"/>
            </p:custDataLst>
          </p:nvPr>
        </p:nvSpPr>
        <p:spPr/>
        <p:txBody>
          <a:bodyPr/>
          <a:lstStyle/>
          <a:p>
            <a:r>
              <a:rPr lang="en-US"/>
              <a:t>Your Perspective on the Future of Work</a:t>
            </a:r>
          </a:p>
        </p:txBody>
      </p:sp>
      <p:sp>
        <p:nvSpPr>
          <p:cNvPr id="8" name="Text Placeholder 7">
            <a:extLst>
              <a:ext uri="{FF2B5EF4-FFF2-40B4-BE49-F238E27FC236}">
                <a16:creationId xmlns:a16="http://schemas.microsoft.com/office/drawing/2014/main" id="{C482DCEA-7268-4741-9DB5-B4089775678A}"/>
              </a:ext>
            </a:extLst>
          </p:cNvPr>
          <p:cNvSpPr>
            <a:spLocks noGrp="1"/>
          </p:cNvSpPr>
          <p:nvPr>
            <p:ph type="body" idx="14"/>
            <p:custDataLst>
              <p:tags r:id="rId4"/>
            </p:custDataLst>
          </p:nvPr>
        </p:nvSpPr>
        <p:spPr/>
        <p:txBody>
          <a:bodyPr/>
          <a:lstStyle/>
          <a:p>
            <a:r>
              <a:rPr lang="en-US"/>
              <a:t>How are your grant-funded programs anticipating and adapting to the future of work?</a:t>
            </a:r>
          </a:p>
        </p:txBody>
      </p:sp>
      <p:sp>
        <p:nvSpPr>
          <p:cNvPr id="7" name="Text Placeholder 6">
            <a:extLst>
              <a:ext uri="{FF2B5EF4-FFF2-40B4-BE49-F238E27FC236}">
                <a16:creationId xmlns:a16="http://schemas.microsoft.com/office/drawing/2014/main" id="{A57BC87C-2D10-4A21-AD3F-AFA7FDD0D03E}"/>
              </a:ext>
            </a:extLst>
          </p:cNvPr>
          <p:cNvSpPr>
            <a:spLocks noGrp="1"/>
          </p:cNvSpPr>
          <p:nvPr>
            <p:ph type="body" sz="quarter" idx="13"/>
            <p:custDataLst>
              <p:tags r:id="rId5"/>
            </p:custDataLst>
          </p:nvPr>
        </p:nvSpPr>
        <p:spPr/>
        <p:txBody>
          <a:bodyPr/>
          <a:lstStyle/>
          <a:p>
            <a:r>
              <a:rPr lang="en-US"/>
              <a:t>Please select all that apply!</a:t>
            </a:r>
          </a:p>
        </p:txBody>
      </p:sp>
      <p:sp>
        <p:nvSpPr>
          <p:cNvPr id="6" name="Content Placeholder 5">
            <a:extLst>
              <a:ext uri="{FF2B5EF4-FFF2-40B4-BE49-F238E27FC236}">
                <a16:creationId xmlns:a16="http://schemas.microsoft.com/office/drawing/2014/main" id="{8FCC9082-F921-448D-99F9-6AE694A683F4}"/>
              </a:ext>
            </a:extLst>
          </p:cNvPr>
          <p:cNvSpPr>
            <a:spLocks noGrp="1"/>
          </p:cNvSpPr>
          <p:nvPr>
            <p:ph idx="1"/>
            <p:custDataLst>
              <p:tags r:id="rId6"/>
            </p:custDataLst>
          </p:nvPr>
        </p:nvSpPr>
        <p:spPr/>
        <p:txBody>
          <a:bodyPr>
            <a:normAutofit fontScale="92500" lnSpcReduction="10000"/>
          </a:bodyPr>
          <a:lstStyle/>
          <a:p>
            <a:r>
              <a:rPr lang="en-US" dirty="0"/>
              <a:t>We’re still learning about what we mean by “the future of work.”</a:t>
            </a:r>
          </a:p>
          <a:p>
            <a:r>
              <a:rPr lang="en-US" dirty="0"/>
              <a:t>We’re strengthening business and industry sector partnerships so we are among the first to hear about shifts in technology and skill needs.</a:t>
            </a:r>
          </a:p>
          <a:p>
            <a:r>
              <a:rPr lang="en-US" dirty="0"/>
              <a:t>We’re anticipating shifts in technology and skill needs and helping to shape the future of work.</a:t>
            </a:r>
          </a:p>
          <a:p>
            <a:r>
              <a:rPr lang="en-US" dirty="0"/>
              <a:t>Other: Share in the chat!</a:t>
            </a:r>
          </a:p>
        </p:txBody>
      </p:sp>
    </p:spTree>
    <p:custDataLst>
      <p:tags r:id="rId1"/>
    </p:custDataLst>
    <p:extLst>
      <p:ext uri="{BB962C8B-B14F-4D97-AF65-F5344CB8AC3E}">
        <p14:creationId xmlns:p14="http://schemas.microsoft.com/office/powerpoint/2010/main" val="42456846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B913AE7-DBB9-4F3E-9CF6-D8D59C8DF09F}"/>
              </a:ext>
            </a:extLst>
          </p:cNvPr>
          <p:cNvSpPr>
            <a:spLocks noGrp="1"/>
          </p:cNvSpPr>
          <p:nvPr>
            <p:ph type="sldNum" sz="quarter" idx="12"/>
            <p:custDataLst>
              <p:tags r:id="rId2"/>
            </p:custDataLst>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fld id="{158B7785-F6D6-45F8-833E-07BD84680091}" type="slidenum">
              <a:rPr kumimoji="0" lang="en-US" sz="16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ct val="0"/>
                </a:spcBef>
                <a:spcAft>
                  <a:spcPct val="0"/>
                </a:spcAft>
                <a:buClrTx/>
                <a:buSzTx/>
                <a:buFontTx/>
                <a:buNone/>
                <a:defRPr/>
              </a:pPr>
              <a:t>7</a:t>
            </a:fld>
            <a:endParaRPr kumimoji="0" lang="en-US" sz="1600" b="1" i="0" u="none" strike="noStrike" kern="1200" cap="none" spc="0" normalizeH="0" baseline="0" noProof="0">
              <a:ln>
                <a:noFill/>
              </a:ln>
              <a:solidFill>
                <a:srgbClr val="FFFFFF"/>
              </a:solidFill>
              <a:effectLst/>
              <a:uLnTx/>
              <a:uFillTx/>
              <a:latin typeface="Calibri"/>
              <a:ea typeface="+mn-ea"/>
              <a:cs typeface="+mn-cs"/>
            </a:endParaRPr>
          </a:p>
        </p:txBody>
      </p:sp>
      <p:sp>
        <p:nvSpPr>
          <p:cNvPr id="3" name="Title 2"/>
          <p:cNvSpPr>
            <a:spLocks noGrp="1"/>
          </p:cNvSpPr>
          <p:nvPr>
            <p:ph type="title"/>
            <p:custDataLst>
              <p:tags r:id="rId3"/>
            </p:custDataLst>
          </p:nvPr>
        </p:nvSpPr>
        <p:spPr/>
        <p:txBody>
          <a:bodyPr/>
          <a:lstStyle/>
          <a:p>
            <a:r>
              <a:rPr lang="en-US"/>
              <a:t>Setting the Stage</a:t>
            </a:r>
          </a:p>
        </p:txBody>
      </p:sp>
      <p:sp>
        <p:nvSpPr>
          <p:cNvPr id="4" name="Text Placeholder 3"/>
          <p:cNvSpPr>
            <a:spLocks noGrp="1"/>
          </p:cNvSpPr>
          <p:nvPr>
            <p:ph type="body" idx="1"/>
            <p:custDataLst>
              <p:tags r:id="rId4"/>
            </p:custDataLst>
          </p:nvPr>
        </p:nvSpPr>
        <p:spPr/>
        <p:txBody>
          <a:bodyPr/>
          <a:lstStyle/>
          <a:p>
            <a:r>
              <a:rPr lang="en-US"/>
              <a:t>Apprenticeship Expansion and Future of Work</a:t>
            </a:r>
          </a:p>
        </p:txBody>
      </p:sp>
      <p:sp>
        <p:nvSpPr>
          <p:cNvPr id="5" name="Content Placeholder 5">
            <a:extLst>
              <a:ext uri="{FF2B5EF4-FFF2-40B4-BE49-F238E27FC236}">
                <a16:creationId xmlns:a16="http://schemas.microsoft.com/office/drawing/2014/main" id="{4B66782F-8FC2-1B46-A000-83FADEFA128A}"/>
              </a:ext>
            </a:extLst>
          </p:cNvPr>
          <p:cNvSpPr txBox="1"/>
          <p:nvPr>
            <p:custDataLst>
              <p:tags r:id="rId5"/>
            </p:custDataLst>
          </p:nvPr>
        </p:nvSpPr>
        <p:spPr>
          <a:xfrm>
            <a:off x="1088733" y="1624709"/>
            <a:ext cx="10515600" cy="3939524"/>
          </a:xfrm>
          <a:prstGeom prst="rect">
            <a:avLst/>
          </a:prstGeom>
        </p:spPr>
        <p:txBody>
          <a:bodyPr/>
          <a:lstStyle>
            <a:lvl1pPr marL="228600" indent="-228600" algn="l" defTabSz="914400" rtl="0" eaLnBrk="1" latinLnBrk="0" hangingPunct="1">
              <a:lnSpc>
                <a:spcPct val="95000"/>
              </a:lnSpc>
              <a:spcBef>
                <a:spcPts val="1800"/>
              </a:spcBef>
              <a:buClr>
                <a:schemeClr val="accent2"/>
              </a:buClr>
              <a:buFont typeface="Wingdings 3" panose="05040102010807070707" pitchFamily="18" charset="2"/>
              <a:buChar char=""/>
              <a:defRPr sz="2600" kern="1200">
                <a:solidFill>
                  <a:schemeClr val="tx1"/>
                </a:solidFill>
                <a:latin typeface="+mn-lt"/>
                <a:ea typeface="+mn-ea"/>
                <a:cs typeface="+mn-cs"/>
              </a:defRPr>
            </a:lvl1pPr>
            <a:lvl2pPr marL="685800" indent="-228600" algn="l" defTabSz="914400" rtl="0" eaLnBrk="1" latinLnBrk="0" hangingPunct="1">
              <a:lnSpc>
                <a:spcPct val="95000"/>
              </a:lnSpc>
              <a:spcBef>
                <a:spcPts val="800"/>
              </a:spcBef>
              <a:buClr>
                <a:schemeClr val="accent6"/>
              </a:buClr>
              <a:buFont typeface="Wingdings 3" panose="05040102010807070707" pitchFamily="18" charset="2"/>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5000"/>
              </a:lnSpc>
              <a:spcBef>
                <a:spcPts val="500"/>
              </a:spcBef>
              <a:buClr>
                <a:schemeClr val="bg1">
                  <a:lumMod val="50000"/>
                </a:schemeClr>
              </a:buClr>
              <a:buFont typeface="Wingdings 3" panose="05040102010807070707" pitchFamily="18" charset="2"/>
              <a:buChar char="ê"/>
              <a:defRPr sz="2200" kern="1200">
                <a:solidFill>
                  <a:schemeClr val="bg2">
                    <a:lumMod val="25000"/>
                  </a:schemeClr>
                </a:solidFill>
                <a:latin typeface="+mn-lt"/>
                <a:ea typeface="+mn-ea"/>
                <a:cs typeface="+mn-cs"/>
              </a:defRPr>
            </a:lvl3pPr>
            <a:lvl4pPr marL="1600200" indent="-228600" algn="l" defTabSz="914400" rtl="0" eaLnBrk="1" latinLnBrk="0" hangingPunct="1">
              <a:lnSpc>
                <a:spcPct val="95000"/>
              </a:lnSpc>
              <a:spcBef>
                <a:spcPts val="500"/>
              </a:spcBef>
              <a:buClr>
                <a:schemeClr val="accent2"/>
              </a:buClr>
              <a:buFont typeface="Wingdings 3" panose="05040102010807070707" pitchFamily="18" charset="2"/>
              <a:buChar char="ê"/>
              <a:defRPr sz="2000" kern="1200">
                <a:solidFill>
                  <a:schemeClr val="bg2">
                    <a:lumMod val="25000"/>
                  </a:schemeClr>
                </a:solidFill>
                <a:latin typeface="+mn-lt"/>
                <a:ea typeface="+mn-ea"/>
                <a:cs typeface="+mn-cs"/>
              </a:defRPr>
            </a:lvl4pPr>
            <a:lvl5pPr marL="2057400" indent="-228600" algn="l" defTabSz="914400" rtl="0" eaLnBrk="1" latinLnBrk="0" hangingPunct="1">
              <a:lnSpc>
                <a:spcPct val="95000"/>
              </a:lnSpc>
              <a:spcBef>
                <a:spcPts val="500"/>
              </a:spcBef>
              <a:buClr>
                <a:schemeClr val="accent6"/>
              </a:buClr>
              <a:buFont typeface="Wingdings 3" panose="05040102010807070707" pitchFamily="18" charset="2"/>
              <a:buChar char="ê"/>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5000"/>
              </a:lnSpc>
              <a:spcBef>
                <a:spcPts val="1800"/>
              </a:spcBef>
              <a:spcAft>
                <a:spcPct val="0"/>
              </a:spcAft>
              <a:buClr>
                <a:srgbClr val="FF284F"/>
              </a:buClr>
              <a:buSzTx/>
              <a:buFont typeface="Wingdings 3" panose="05040102010807070707" pitchFamily="18" charset="2"/>
              <a:buNone/>
              <a:defRPr/>
            </a:pPr>
            <a:endParaRPr kumimoji="0" lang="en-US" sz="2600" b="0" i="0" u="none" strike="noStrike" kern="1200" cap="none" spc="0" normalizeH="0" baseline="0" noProof="0">
              <a:ln>
                <a:noFill/>
              </a:ln>
              <a:solidFill>
                <a:srgbClr val="242021"/>
              </a:solidFill>
              <a:effectLst/>
              <a:uLnTx/>
              <a:uFillTx/>
              <a:latin typeface="Calibri"/>
              <a:ea typeface="+mn-ea"/>
              <a:cs typeface="+mn-cs"/>
            </a:endParaRPr>
          </a:p>
        </p:txBody>
      </p:sp>
      <p:graphicFrame>
        <p:nvGraphicFramePr>
          <p:cNvPr id="7" name="Diagram 6">
            <a:extLst>
              <a:ext uri="{FF2B5EF4-FFF2-40B4-BE49-F238E27FC236}">
                <a16:creationId xmlns:a16="http://schemas.microsoft.com/office/drawing/2014/main" id="{A4D925E1-07C6-48F1-8353-AE19EC9D4751}"/>
              </a:ext>
            </a:extLst>
          </p:cNvPr>
          <p:cNvGraphicFramePr/>
          <p:nvPr>
            <p:custDataLst>
              <p:tags r:id="rId6"/>
            </p:custDataLst>
            <p:extLst>
              <p:ext uri="{D42A27DB-BD31-4B8C-83A1-F6EECF244321}">
                <p14:modId xmlns:p14="http://schemas.microsoft.com/office/powerpoint/2010/main" val="2765132453"/>
              </p:ext>
            </p:extLst>
          </p:nvPr>
        </p:nvGraphicFramePr>
        <p:xfrm>
          <a:off x="2032000" y="1989878"/>
          <a:ext cx="8128000" cy="414845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ustDataLst>
      <p:tags r:id="rId1"/>
    </p:custDataLst>
    <p:extLst>
      <p:ext uri="{BB962C8B-B14F-4D97-AF65-F5344CB8AC3E}">
        <p14:creationId xmlns:p14="http://schemas.microsoft.com/office/powerpoint/2010/main" val="247461949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E20389-0947-457B-A5C8-12C7F8BACB07}"/>
              </a:ext>
            </a:extLst>
          </p:cNvPr>
          <p:cNvSpPr>
            <a:spLocks noGrp="1"/>
          </p:cNvSpPr>
          <p:nvPr>
            <p:ph type="sldNum" sz="quarter" idx="12"/>
            <p:custDataLst>
              <p:tags r:id="rId2"/>
            </p:custDataLst>
          </p:nvPr>
        </p:nvSpPr>
        <p:spPr/>
        <p:txBody>
          <a:bodyPr/>
          <a:lstStyle/>
          <a:p>
            <a:fld id="{158B7785-F6D6-45F8-833E-07BD84680091}" type="slidenum">
              <a:rPr lang="en-US" smtClean="0"/>
              <a:t>8</a:t>
            </a:fld>
            <a:endParaRPr lang="en-US"/>
          </a:p>
        </p:txBody>
      </p:sp>
      <p:sp>
        <p:nvSpPr>
          <p:cNvPr id="9" name="Title 8">
            <a:extLst>
              <a:ext uri="{FF2B5EF4-FFF2-40B4-BE49-F238E27FC236}">
                <a16:creationId xmlns:a16="http://schemas.microsoft.com/office/drawing/2014/main" id="{19AF3D94-176A-4AD9-B80F-6DDD63CB2761}"/>
              </a:ext>
            </a:extLst>
          </p:cNvPr>
          <p:cNvSpPr>
            <a:spLocks noGrp="1"/>
          </p:cNvSpPr>
          <p:nvPr>
            <p:ph type="title"/>
            <p:custDataLst>
              <p:tags r:id="rId3"/>
            </p:custDataLst>
          </p:nvPr>
        </p:nvSpPr>
        <p:spPr/>
        <p:txBody>
          <a:bodyPr/>
          <a:lstStyle/>
          <a:p>
            <a:r>
              <a:rPr lang="en-US"/>
              <a:t>Apprenticeship Expansion</a:t>
            </a:r>
          </a:p>
        </p:txBody>
      </p:sp>
      <p:sp>
        <p:nvSpPr>
          <p:cNvPr id="6" name="Content Placeholder 5">
            <a:extLst>
              <a:ext uri="{FF2B5EF4-FFF2-40B4-BE49-F238E27FC236}">
                <a16:creationId xmlns:a16="http://schemas.microsoft.com/office/drawing/2014/main" id="{59C6A97D-66E3-44E4-AD4D-6DECA2026F3F}"/>
              </a:ext>
            </a:extLst>
          </p:cNvPr>
          <p:cNvSpPr>
            <a:spLocks noGrp="1"/>
          </p:cNvSpPr>
          <p:nvPr>
            <p:ph idx="1"/>
            <p:custDataLst>
              <p:tags r:id="rId4"/>
            </p:custDataLst>
          </p:nvPr>
        </p:nvSpPr>
        <p:spPr/>
        <p:txBody>
          <a:bodyPr/>
          <a:lstStyle/>
          <a:p>
            <a:pPr lvl="1"/>
            <a:endParaRPr lang="en-US"/>
          </a:p>
          <a:p>
            <a:pPr lvl="1"/>
            <a:endParaRPr lang="en-US"/>
          </a:p>
          <a:p>
            <a:pPr lvl="1"/>
            <a:endParaRPr lang="en-US"/>
          </a:p>
        </p:txBody>
      </p:sp>
      <p:sp>
        <p:nvSpPr>
          <p:cNvPr id="7" name="TextBox 6">
            <a:extLst>
              <a:ext uri="{FF2B5EF4-FFF2-40B4-BE49-F238E27FC236}">
                <a16:creationId xmlns:a16="http://schemas.microsoft.com/office/drawing/2014/main" id="{E3D2960A-7894-4463-9645-2CC8AD569A5D}"/>
              </a:ext>
            </a:extLst>
          </p:cNvPr>
          <p:cNvSpPr txBox="1"/>
          <p:nvPr>
            <p:custDataLst>
              <p:tags r:id="rId5"/>
            </p:custDataLst>
          </p:nvPr>
        </p:nvSpPr>
        <p:spPr>
          <a:xfrm>
            <a:off x="734746" y="1624826"/>
            <a:ext cx="11081334" cy="2308324"/>
          </a:xfrm>
          <a:prstGeom prst="rect">
            <a:avLst/>
          </a:prstGeom>
          <a:noFill/>
        </p:spPr>
        <p:txBody>
          <a:bodyPr wrap="square">
            <a:spAutoFit/>
          </a:bodyPr>
          <a:lstStyle/>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What role does apprenticeship play in your state’s broader skills agenda?  What has been the focus of your apprenticeship expansion efforts in the last few years?</a:t>
            </a:r>
            <a:endParaRPr lang="en-US" sz="3600">
              <a:effectLst/>
              <a:latin typeface="Calibri" panose="020F0502020204030204" pitchFamily="34" charset="0"/>
              <a:ea typeface="MS Mincho" panose="02020609040205080304" pitchFamily="49" charset="-128"/>
              <a:cs typeface="Arial" panose="020B0604020202020204" pitchFamily="34" charset="0"/>
            </a:endParaRPr>
          </a:p>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 </a:t>
            </a:r>
            <a:endParaRPr lang="en-US" sz="3600">
              <a:effectLst/>
              <a:latin typeface="Calibri" panose="020F0502020204030204" pitchFamily="34" charset="0"/>
              <a:ea typeface="MS Mincho" panose="02020609040205080304" pitchFamily="49" charset="-128"/>
              <a:cs typeface="Arial" panose="020B0604020202020204" pitchFamily="34" charset="0"/>
            </a:endParaRPr>
          </a:p>
        </p:txBody>
      </p:sp>
    </p:spTree>
    <p:custDataLst>
      <p:tags r:id="rId1"/>
    </p:custDataLst>
    <p:extLst>
      <p:ext uri="{BB962C8B-B14F-4D97-AF65-F5344CB8AC3E}">
        <p14:creationId xmlns:p14="http://schemas.microsoft.com/office/powerpoint/2010/main" val="8008932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E20389-0947-457B-A5C8-12C7F8BACB07}"/>
              </a:ext>
            </a:extLst>
          </p:cNvPr>
          <p:cNvSpPr>
            <a:spLocks noGrp="1"/>
          </p:cNvSpPr>
          <p:nvPr>
            <p:ph type="sldNum" sz="quarter" idx="12"/>
            <p:custDataLst>
              <p:tags r:id="rId2"/>
            </p:custDataLst>
          </p:nvPr>
        </p:nvSpPr>
        <p:spPr/>
        <p:txBody>
          <a:bodyPr/>
          <a:lstStyle/>
          <a:p>
            <a:fld id="{158B7785-F6D6-45F8-833E-07BD84680091}" type="slidenum">
              <a:rPr lang="en-US" smtClean="0"/>
              <a:t>9</a:t>
            </a:fld>
            <a:endParaRPr lang="en-US"/>
          </a:p>
        </p:txBody>
      </p:sp>
      <p:sp>
        <p:nvSpPr>
          <p:cNvPr id="9" name="Title 8">
            <a:extLst>
              <a:ext uri="{FF2B5EF4-FFF2-40B4-BE49-F238E27FC236}">
                <a16:creationId xmlns:a16="http://schemas.microsoft.com/office/drawing/2014/main" id="{19AF3D94-176A-4AD9-B80F-6DDD63CB2761}"/>
              </a:ext>
            </a:extLst>
          </p:cNvPr>
          <p:cNvSpPr>
            <a:spLocks noGrp="1"/>
          </p:cNvSpPr>
          <p:nvPr>
            <p:ph type="title"/>
            <p:custDataLst>
              <p:tags r:id="rId3"/>
            </p:custDataLst>
          </p:nvPr>
        </p:nvSpPr>
        <p:spPr/>
        <p:txBody>
          <a:bodyPr/>
          <a:lstStyle/>
          <a:p>
            <a:r>
              <a:rPr lang="en-US"/>
              <a:t>Apprenticeship and Economic Recovery</a:t>
            </a:r>
          </a:p>
        </p:txBody>
      </p:sp>
      <p:sp>
        <p:nvSpPr>
          <p:cNvPr id="6" name="Content Placeholder 5">
            <a:extLst>
              <a:ext uri="{FF2B5EF4-FFF2-40B4-BE49-F238E27FC236}">
                <a16:creationId xmlns:a16="http://schemas.microsoft.com/office/drawing/2014/main" id="{59C6A97D-66E3-44E4-AD4D-6DECA2026F3F}"/>
              </a:ext>
            </a:extLst>
          </p:cNvPr>
          <p:cNvSpPr>
            <a:spLocks noGrp="1"/>
          </p:cNvSpPr>
          <p:nvPr>
            <p:ph idx="1"/>
            <p:custDataLst>
              <p:tags r:id="rId4"/>
            </p:custDataLst>
          </p:nvPr>
        </p:nvSpPr>
        <p:spPr/>
        <p:txBody>
          <a:bodyPr/>
          <a:lstStyle/>
          <a:p>
            <a:pPr lvl="1"/>
            <a:endParaRPr lang="en-US"/>
          </a:p>
          <a:p>
            <a:pPr lvl="1"/>
            <a:endParaRPr lang="en-US"/>
          </a:p>
          <a:p>
            <a:pPr lvl="1"/>
            <a:endParaRPr lang="en-US"/>
          </a:p>
        </p:txBody>
      </p:sp>
      <p:sp>
        <p:nvSpPr>
          <p:cNvPr id="7" name="TextBox 6">
            <a:extLst>
              <a:ext uri="{FF2B5EF4-FFF2-40B4-BE49-F238E27FC236}">
                <a16:creationId xmlns:a16="http://schemas.microsoft.com/office/drawing/2014/main" id="{E3D2960A-7894-4463-9645-2CC8AD569A5D}"/>
              </a:ext>
            </a:extLst>
          </p:cNvPr>
          <p:cNvSpPr txBox="1"/>
          <p:nvPr>
            <p:custDataLst>
              <p:tags r:id="rId5"/>
            </p:custDataLst>
          </p:nvPr>
        </p:nvSpPr>
        <p:spPr>
          <a:xfrm>
            <a:off x="734746" y="1624826"/>
            <a:ext cx="11081334" cy="2308324"/>
          </a:xfrm>
          <a:prstGeom prst="rect">
            <a:avLst/>
          </a:prstGeom>
          <a:noFill/>
        </p:spPr>
        <p:txBody>
          <a:bodyPr wrap="square">
            <a:spAutoFit/>
          </a:bodyPr>
          <a:lstStyle/>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What does the path to economic recovery look like in your state?  What role will apprenticeship – and the continued growth of apprenticeship – play in that recovery?</a:t>
            </a:r>
            <a:endParaRPr lang="en-US" sz="3600">
              <a:effectLst/>
              <a:latin typeface="Calibri" panose="020F0502020204030204" pitchFamily="34" charset="0"/>
              <a:ea typeface="MS Mincho" panose="02020609040205080304" pitchFamily="49" charset="-128"/>
              <a:cs typeface="Arial" panose="020B0604020202020204" pitchFamily="34" charset="0"/>
            </a:endParaRPr>
          </a:p>
          <a:p>
            <a:pPr marL="0" marR="0">
              <a:spcBef>
                <a:spcPct val="0"/>
              </a:spcBef>
              <a:spcAft>
                <a:spcPct val="0"/>
              </a:spcAft>
            </a:pPr>
            <a:r>
              <a:rPr lang="en-US" sz="3600">
                <a:effectLst/>
                <a:latin typeface="Calibri" panose="020F0502020204030204" pitchFamily="34" charset="0"/>
                <a:ea typeface="MS Mincho" panose="02020609040205080304" pitchFamily="49" charset="-128"/>
                <a:cs typeface="Helvetica Neue"/>
              </a:rPr>
              <a:t> </a:t>
            </a:r>
            <a:endParaRPr lang="en-US" sz="3600">
              <a:effectLst/>
              <a:latin typeface="Calibri" panose="020F0502020204030204" pitchFamily="34" charset="0"/>
              <a:ea typeface="MS Mincho" panose="02020609040205080304" pitchFamily="49" charset="-128"/>
              <a:cs typeface="Arial" panose="020B0604020202020204" pitchFamily="34" charset="0"/>
            </a:endParaRPr>
          </a:p>
        </p:txBody>
      </p:sp>
    </p:spTree>
    <p:custDataLst>
      <p:tags r:id="rId1"/>
    </p:custDataLst>
    <p:extLst>
      <p:ext uri="{BB962C8B-B14F-4D97-AF65-F5344CB8AC3E}">
        <p14:creationId xmlns:p14="http://schemas.microsoft.com/office/powerpoint/2010/main" val="10638607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20.01.14"/>
  <p:tag name="AS_TITLE" val="Aspose.Slides for .NET 4.0"/>
  <p:tag name="AS_VERSION" val="20.1"/>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Read Before You Proceed: Instructions for Use &amp;amp; Legal Compliance&amp;quot;&quot;/&gt;&lt;property id=&quot;20307&quot; value=&quot;305&quot;/&gt;&lt;/object&gt;&lt;object type=&quot;3&quot; unique_id=&quot;10004&quot;&gt;&lt;property id=&quot;20148&quot; value=&quot;5&quot;/&gt;&lt;property id=&quot;20300&quot; value=&quot;Slide 2 - &amp;quot;Closing Plenary:  Apprenticeship and the Future of Work &amp;quot;&quot;/&gt;&lt;property id=&quot;20307&quot; value=&quot;256&quot;/&gt;&lt;/object&gt;&lt;object type=&quot;3&quot; unique_id=&quot;10005&quot;&gt;&lt;property id=&quot;20148&quot; value=&quot;5&quot;/&gt;&lt;property id=&quot;20300&quot; value=&quot;Slide 3 - &amp;quot;Today’s Moderator&amp;quot;&quot;/&gt;&lt;property id=&quot;20307&quot; value=&quot;296&quot;/&gt;&lt;/object&gt;&lt;object type=&quot;3&quot; unique_id=&quot;10006&quot;&gt;&lt;property id=&quot;20148&quot; value=&quot;5&quot;/&gt;&lt;property id=&quot;20300&quot; value=&quot;Slide 4 - &amp;quot;Today’s Panel Moderator&amp;quot;&quot;/&gt;&lt;property id=&quot;20307&quot; value=&quot;306&quot;/&gt;&lt;/object&gt;&lt;object type=&quot;3&quot; unique_id=&quot;10007&quot;&gt;&lt;property id=&quot;20148&quot; value=&quot;5&quot;/&gt;&lt;property id=&quot;20300&quot; value=&quot;Slide 5 - &amp;quot;Today’s Speakers&amp;quot;&quot;/&gt;&lt;property id=&quot;20307&quot; value=&quot;265&quot;/&gt;&lt;/object&gt;&lt;object type=&quot;3&quot; unique_id=&quot;10008&quot;&gt;&lt;property id=&quot;20148&quot; value=&quot;5&quot;/&gt;&lt;property id=&quot;20300&quot; value=&quot;Slide 6 - &amp;quot;Your Perspective on the Future of Work&amp;quot;&quot;/&gt;&lt;property id=&quot;20307&quot; value=&quot;323&quot;/&gt;&lt;/object&gt;&lt;object type=&quot;3&quot; unique_id=&quot;10009&quot;&gt;&lt;property id=&quot;20148&quot; value=&quot;5&quot;/&gt;&lt;property id=&quot;20300&quot; value=&quot;Slide 7 - &amp;quot;Setting the Stage&amp;quot;&quot;/&gt;&lt;property id=&quot;20307&quot; value=&quot;315&quot;/&gt;&lt;/object&gt;&lt;object type=&quot;3&quot; unique_id=&quot;10010&quot;&gt;&lt;property id=&quot;20148&quot; value=&quot;5&quot;/&gt;&lt;property id=&quot;20300&quot; value=&quot;Slide 8 - &amp;quot;Apprenticeship Expansion&amp;quot;&quot;/&gt;&lt;property id=&quot;20307&quot; value=&quot;317&quot;/&gt;&lt;/object&gt;&lt;object type=&quot;3&quot; unique_id=&quot;10011&quot;&gt;&lt;property id=&quot;20148&quot; value=&quot;5&quot;/&gt;&lt;property id=&quot;20300&quot; value=&quot;Slide 9 - &amp;quot;Apprenticeship and Economic Recovery&amp;quot;&quot;/&gt;&lt;property id=&quot;20307&quot; value=&quot;318&quot;/&gt;&lt;/object&gt;&lt;object type=&quot;3&quot; unique_id=&quot;10012&quot;&gt;&lt;property id=&quot;20148&quot; value=&quot;5&quot;/&gt;&lt;property id=&quot;20300&quot; value=&quot;Slide 10 - &amp;quot;Adapting to Virtual Work and Learning&amp;quot;&quot;/&gt;&lt;property id=&quot;20307&quot; value=&quot;319&quot;/&gt;&lt;/object&gt;&lt;object type=&quot;3&quot; unique_id=&quot;10013&quot;&gt;&lt;property id=&quot;20148&quot; value=&quot;5&quot;/&gt;&lt;property id=&quot;20300&quot; value=&quot;Slide 11 - &amp;quot;Advancing Technology&amp;quot;&quot;/&gt;&lt;property id=&quot;20307&quot; value=&quot;320&quot;/&gt;&lt;/object&gt;&lt;object type=&quot;3&quot; unique_id=&quot;10014&quot;&gt;&lt;property id=&quot;20148&quot; value=&quot;5&quot;/&gt;&lt;property id=&quot;20300&quot; value=&quot;Slide 12 - &amp;quot;Partnerships and the Future of Work&amp;quot;&quot;/&gt;&lt;property id=&quot;20307&quot; value=&quot;321&quot;/&gt;&lt;/object&gt;&lt;object type=&quot;3&quot; unique_id=&quot;10016&quot;&gt;&lt;property id=&quot;20148&quot; value=&quot;5&quot;/&gt;&lt;property id=&quot;20300&quot; value=&quot;Slide 13 - &amp;quot;Thank You!&amp;quot;&quot;/&gt;&lt;property id=&quot;20307&quot; value=&quot;297&quot;/&gt;&lt;/object&gt;&lt;/object&gt;&lt;object type=&quot;8&quot; unique_id=&quot;10032&quot;&gt;&lt;/object&gt;&lt;/object&gt;&lt;/database&gt;"/>
  <p:tag name="MMPROD_NEXTUNIQUEID" val="10009"/>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100.xml><?xml version="1.0" encoding="utf-8"?>
<p:tagLst xmlns:a="http://schemas.openxmlformats.org/drawingml/2006/main" xmlns:r="http://schemas.openxmlformats.org/officeDocument/2006/relationships" xmlns:p="http://schemas.openxmlformats.org/presentationml/2006/main">
  <p:tag name="PRESENTER_SHAPEINFO" val="&lt;ThreeDShapeInfo&gt;&lt;uuid val=&quot;{b802e061-e0e4-47fc-b1d1-edea4ee6d7f6}&quot; /&gt;&lt;isInvalidForFieldText val=&quot;0&quot; /&gt;&lt;Image&gt;&lt;filename val=&quot;E:\breeze\content\14339732\2121737918-1\input\breezo\data\asimages\{b802e061-e0e4-47fc-b1d1-edea4ee6d7f6}.png&quot; /&gt;&lt;left val=&quot;101&quot; /&gt;&lt;top val=&quot;37&quot; /&gt;&lt;width val=&quot;565&quot; /&gt;&lt;height val=&quot;87&quot; /&gt;&lt;hasText val=&quot;1&quot; /&gt;&lt;/Image&gt;&lt;/ThreeDShapeInfo&gt;"/>
  <p:tag name="PRESENTER_SHAPETEXTINFO" val="&lt;ShapeTextInfo&gt;&lt;TableIndex row=&quot;-1&quot; col=&quot;-1&quot;&gt;&lt;linesCount val=&quot;1&quot; /&gt;&lt;lineCharCount val=&quot;64&quot; /&gt;&lt;/TableIndex&gt;&lt;/ShapeTextInfo&gt;"/>
</p:tagLst>
</file>

<file path=ppt/tags/tag101.xml><?xml version="1.0" encoding="utf-8"?>
<p:tagLst xmlns:a="http://schemas.openxmlformats.org/drawingml/2006/main" xmlns:r="http://schemas.openxmlformats.org/officeDocument/2006/relationships" xmlns:p="http://schemas.openxmlformats.org/presentationml/2006/main">
  <p:tag name="PRESENTER_SHAPEINFO" val="&lt;ThreeDShapeInfo&gt;&lt;uuid val=&quot;{d8ecc03a-285a-42c2-b0ff-72034068c2b5}&quot; /&gt;&lt;isInvalidForFieldText val=&quot;0&quot; /&gt;&lt;Image&gt;&lt;filename val=&quot;E:\breeze\content\14339732\2121737918-1\input\breezo\data\asimages\{d8ecc03a-285a-42c2-b0ff-72034068c2b5}.png&quot; /&gt;&lt;left val=&quot;1225&quot; /&gt;&lt;top val=&quot;679&quot; /&gt;&lt;width val=&quot;10&quot; /&gt;&lt;height val=&quot;16&quot; /&gt;&lt;hasText val=&quot;1&quot; /&gt;&lt;/Image&gt;&lt;/ThreeDShapeInfo&gt;"/>
  <p:tag name="PRESENTER_SHAPETEXTINFO" val="&lt;ShapeTextInfo&gt;&lt;TableIndex row=&quot;-1&quot; col=&quot;-1&quot;&gt;&lt;linesCount val=&quot;1&quot; /&gt;&lt;lineCharCount val=&quot;1&quot; /&gt;&lt;/TableIndex&gt;&lt;/ShapeTextInfo&gt;"/>
</p:tagLst>
</file>

<file path=ppt/tags/tag102.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55ab6706-1d75-49e8-8268-38b28b40b678}.png&quot; /&gt;&lt;left val=&quot;118&quot; /&gt;&lt;top val=&quot;163&quot; /&gt;&lt;width val=&quot;479&quot; /&gt;&lt;height val=&quot;458&quot; /&gt;&lt;hasText val=&quot;1&quot; /&gt;&lt;/Image&gt;&lt;/ThreeDShapeInfo&gt;"/>
</p:tagLst>
</file>

<file path=ppt/tags/tag103.xml><?xml version="1.0" encoding="utf-8"?>
<p:tagLst xmlns:a="http://schemas.openxmlformats.org/drawingml/2006/main" xmlns:r="http://schemas.openxmlformats.org/officeDocument/2006/relationships" xmlns:p="http://schemas.openxmlformats.org/presentationml/2006/main">
  <p:tag name="PRESENTER_SHAPEINFO" val="&lt;ThreeDShapeInfo&gt;&lt;uuid val=&quot;{fea9f7cb-528d-4726-b1bc-19f09e0d3781}&quot; /&gt;&lt;isInvalidForFieldText val=&quot;0&quot; /&gt;&lt;Image&gt;&lt;filename val=&quot;E:\breeze\content\14339732\2121737918-1\input\breezo\data\asimages\{fea9f7cb-528d-4726-b1bc-19f09e0d3781}.png&quot; /&gt;&lt;left val=&quot;6&quot; /&gt;&lt;top val=&quot;27&quot; /&gt;&lt;width val=&quot;37&quot; /&gt;&lt;height val=&quot;33&quot; /&gt;&lt;hasText val=&quot;1&quot; /&gt;&lt;/Image&gt;&lt;/ThreeDShapeInfo&gt;"/>
</p:tagLst>
</file>

<file path=ppt/tags/tag104.xml><?xml version="1.0" encoding="utf-8"?>
<p:tagLst xmlns:a="http://schemas.openxmlformats.org/drawingml/2006/main" xmlns:r="http://schemas.openxmlformats.org/officeDocument/2006/relationships" xmlns:p="http://schemas.openxmlformats.org/presentationml/2006/main">
  <p:tag name="PRESENTER_SHAPEINFO" val="&lt;ThreeDShapeInfo&gt;&lt;uuid val=&quot;{7f8b6cb5-83c5-4b29-a30e-063f76504c0b}&quot; /&gt;&lt;isInvalidForFieldText val=&quot;0&quot; /&gt;&lt;Image&gt;&lt;filename val=&quot;E:\breeze\content\14339732\2121737918-1\input\breezo\data\asimages\{7f8b6cb5-83c5-4b29-a30e-063f76504c0b}.png&quot; /&gt;&lt;left val=&quot;706&quot; /&gt;&lt;top val=&quot;15&quot; /&gt;&lt;width val=&quot;563&quot; /&gt;&lt;height val=&quot;67&quot; /&gt;&lt;hasText val=&quot;1&quot; /&gt;&lt;/Image&gt;&lt;/ThreeDShapeInfo&gt;"/>
  <p:tag name="PRESENTER_SHAPETEXTINFO" val="&lt;ShapeTextInfo&gt;&lt;TableIndex row=&quot;-1&quot; col=&quot;-1&quot;&gt;&lt;linesCount val=&quot;1&quot; /&gt;&lt;lineCharCount val=&quot;48&quot; /&gt;&lt;/TableIndex&gt;&lt;/ShapeTextInfo&gt;"/>
</p:tagLst>
</file>

<file path=ppt/tags/tag10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 /&gt;&lt;lineCharCount val=&quot;54&quot; /&gt;&lt;lineCharCount val=&quot;39&quot; /&gt;&lt;lineCharCount val=&quot;27&quot; /&gt;&lt;/TableIndex&gt;&lt;/ShapeTextInfo&gt;"/>
</p:tagLst>
</file>

<file path=ppt/tags/tag1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19&quot; /&gt;&lt;/TableIndex&gt;&lt;/ShapeTextInfo&gt;"/>
</p:tagLst>
</file>

<file path=ppt/tags/tag10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40&quot; /&gt;&lt;/TableIndex&gt;&lt;/ShapeTextInfo&gt;"/>
</p:tagLst>
</file>

<file path=ppt/tags/tag108.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09.xml><?xml version="1.0" encoding="utf-8"?>
<p:tagLst xmlns:a="http://schemas.openxmlformats.org/drawingml/2006/main" xmlns:r="http://schemas.openxmlformats.org/officeDocument/2006/relationships" xmlns:p="http://schemas.openxmlformats.org/presentationml/2006/main">
  <p:tag name="PRESENTER_SHAPEINFO" val="&lt;ThreeDShapeInfo&gt;&lt;uuid val=&quot;{e1b1aee5-7c62-47d1-825a-8955a4b55110}&quot; /&gt;&lt;isInvalidForFieldText val=&quot;0&quot; /&gt;&lt;Image&gt;&lt;filename val=&quot;E:\breeze\content\14339732\2121737918-1\input\breezo\data\asimages\{e1b1aee5-7c62-47d1-825a-8955a4b55110}.png&quot; /&gt;&lt;left val=&quot;586&quot; /&gt;&lt;top val=&quot;266&quot; /&gt;&lt;width val=&quot;619&quot; /&gt;&lt;height val=&quot;185&quot; /&gt;&lt;hasText val=&quot;1&quot; /&gt;&lt;/Image&gt;&lt;/ThreeDShapeInfo&gt;"/>
  <p:tag name="PRESENTER_SHAPETEXTINFO" val="&lt;ShapeTextInfo&gt;&lt;TableIndex row=&quot;-1&quot; col=&quot;-1&quot;&gt;&lt;linesCount val=&quot;1&quot; /&gt;&lt;lineCharCount val=&quot;56&quot; /&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1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e74811ba-b641-44e0-884a-e6ca2e182561}&quot; /&gt;&lt;isInvalidForFieldText val=&quot;0&quot; /&gt;&lt;Image&gt;&lt;filename val=&quot;E:\breeze\content\14339732\2121737918-1\input\breezo\data\asimages\{e74811ba-b641-44e0-884a-e6ca2e182561}.png&quot; /&gt;&lt;left val=&quot;588&quot; /&gt;&lt;top val=&quot;502&quot; /&gt;&lt;width val=&quot;587&quot; /&gt;&lt;height val=&quot;34&quot; /&gt;&lt;hasText val=&quot;1&quot; /&gt;&lt;/Image&gt;&lt;/ThreeDShapeInfo&gt;"/>
  <p:tag name="PRESENTER_SHAPETEXTINFO" val="&lt;ShapeTextInfo&gt;&lt;TableIndex row=&quot;-1&quot; col=&quot;-1&quot;&gt;&lt;linesCount val=&quot;1&quot; /&gt;&lt;lineCharCount val=&quot;37&quot; /&gt;&lt;/TableIndex&gt;&lt;/ShapeTextInfo&gt;"/>
</p:tagLst>
</file>

<file path=ppt/tags/tag1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fd31798d-d296-4d42-bf7e-c04f65a15453}&quot; /&gt;&lt;isInvalidForFieldText val=&quot;0&quot; /&gt;&lt;Image&gt;&lt;filename val=&quot;E:\breeze\content\14339732\2121737918-1\input\breezo\data\asimages\{fd31798d-d296-4d42-bf7e-c04f65a15453}.png&quot; /&gt;&lt;left val=&quot;251&quot; /&gt;&lt;top val=&quot;623&quot; /&gt;&lt;width val=&quot;187&quot; /&gt;&lt;height val=&quot;24&quot; /&gt;&lt;hasText val=&quot;1&quot; /&gt;&lt;/Image&gt;&lt;/ThreeDShapeInfo&gt;"/>
  <p:tag name="PRESENTER_SHAPETEXTINFO" val="&lt;ShapeTextInfo&gt;&lt;TableIndex row=&quot;-1&quot; col=&quot;-1&quot;&gt;&lt;linesCount val=&quot;1&quot; /&gt;&lt;lineCharCount val=&quot;16&quot; /&gt;&lt;/TableIndex&gt;&lt;/ShapeTextInfo&gt;"/>
</p:tagLst>
</file>

<file path=ppt/tags/tag112.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4b8aa42c-b279-4b5e-a0a0-8745873d36cc}&quot; /&gt;&lt;isInvalidForFieldText val=&quot;0&quot; /&gt;&lt;Image&gt;&lt;filename val=&quot;E:\breeze\content\14339732\2121737918-1\input\breezo\data\asimages\{4b8aa42c-b279-4b5e-a0a0-8745873d36cc}.png&quot; /&gt;&lt;left val=&quot;1224&quot; /&gt;&lt;top val=&quot;679&quot; /&gt;&lt;width val=&quot;11&quot; /&gt;&lt;height val=&quot;16&quot; /&gt;&lt;hasText val=&quot;1&quot; /&gt;&lt;/Image&gt;&lt;/ThreeDShapeInfo&gt;"/>
  <p:tag name="PRESENTER_SHAPETEXTINFO" val="&lt;ShapeTextInfo&gt;&lt;TableIndex row=&quot;-1&quot; col=&quot;-1&quot;&gt;&lt;linesCount val=&quot;1&quot; /&gt;&lt;lineCharCount val=&quot;1&quot; /&gt;&lt;/TableIndex&gt;&lt;/ShapeTextInfo&gt;"/>
</p:tagLst>
</file>

<file path=ppt/tags/tag1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34d29253-8835-433a-b84b-bc6437a9b47d}&quot; /&gt;&lt;isInvalidForFieldText val=&quot;0&quot; /&gt;&lt;Image&gt;&lt;filename val=&quot;E:\breeze\content\14339732\2121737918-1\input\breezo\data\asimages\{34d29253-8835-433a-b84b-bc6437a9b47d}.png&quot; /&gt;&lt;left val=&quot;103&quot; /&gt;&lt;top val=&quot;27&quot; /&gt;&lt;width val=&quot;375&quot; /&gt;&lt;height val=&quot;43&quot; /&gt;&lt;hasText val=&quot;1&quot; /&gt;&lt;/Image&gt;&lt;/ThreeDShapeInfo&gt;"/>
  <p:tag name="PRESENTER_SHAPETEXTINFO" val="&lt;ShapeTextInfo&gt;&lt;TableIndex row=&quot;-1&quot; col=&quot;-1&quot;&gt;&lt;linesCount val=&quot;1&quot; /&gt;&lt;lineCharCount val=&quot;17&quot; /&gt;&lt;/TableIndex&gt;&lt;/ShapeTextInfo&gt;"/>
</p:tagLst>
</file>

<file path=ppt/tags/tag1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6185abef-c6c9-4d4f-8799-9d03aeace500}&quot; /&gt;&lt;isInvalidForFieldText val=&quot;0&quot; /&gt;&lt;Image&gt;&lt;filename val=&quot;E:\breeze\content\14339732\2121737918-1\input\breezo\data\asimages\{6185abef-c6c9-4d4f-8799-9d03aeace500}.jpg&quot; /&gt;&lt;left val=&quot;200&quot; /&gt;&lt;top val=&quot;270&quot; /&gt;&lt;width val=&quot;219&quot; /&gt;&lt;height val=&quot;227&quot; /&gt;&lt;hasText val=&quot;1&quot; /&gt;&lt;/Image&gt;&lt;/ThreeDShapeInfo&gt;"/>
</p:tagLst>
</file>

<file path=ppt/tags/tag1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f57b941f-452a-4980-9192-fae05ffb3b2a}&quot; /&gt;&lt;isInvalidForFieldText val=&quot;0&quot; /&gt;&lt;Image&gt;&lt;filename val=&quot;E:\breeze\content\14339732\2121737918-1\input\breezo\data\asimages\{f57b941f-452a-4980-9192-fae05ffb3b2a}.png&quot; /&gt;&lt;left val=&quot;478&quot; /&gt;&lt;top val=&quot;332&quot; /&gt;&lt;width val=&quot;549&quot; /&gt;&lt;height val=&quot;109&quot; /&gt;&lt;hasText val=&quot;1&quot; /&gt;&lt;/Image&gt;&lt;/ThreeDShapeInfo&gt;"/>
  <p:tag name="PRESENTER_SHAPETEXTINFO" val="&lt;ShapeTextInfo&gt;&lt;TableIndex row=&quot;-1&quot; col=&quot;-1&quot;&gt;&lt;linesCount val=&quot;3&quot; /&gt;&lt;lineCharCount val=&quot;12&quot; /&gt;&lt;lineCharCount val=&quot;16&quot; /&gt;&lt;lineCharCount val=&quot;42&quot; /&gt;&lt;/TableIndex&gt;&lt;/ShapeTextInfo&gt;"/>
</p:tagLst>
</file>

<file path=ppt/tags/tag117.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18.xml><?xml version="1.0" encoding="utf-8"?>
<p:tagLst xmlns:a="http://schemas.openxmlformats.org/drawingml/2006/main" xmlns:r="http://schemas.openxmlformats.org/officeDocument/2006/relationships" xmlns:p="http://schemas.openxmlformats.org/presentationml/2006/main">
  <p:tag name="PRESENTER_SHAPEINFO" val="&lt;ThreeDShapeInfo&gt;&lt;uuid val=&quot;{d3ce1515-ee44-443d-95df-c3dc4f905ae8}&quot; /&gt;&lt;isInvalidForFieldText val=&quot;0&quot; /&gt;&lt;Image&gt;&lt;filename val=&quot;E:\breeze\content\14339732\2121737918-1\input\breezo\data\asimages\{d3ce1515-ee44-443d-95df-c3dc4f905ae8}.png&quot; /&gt;&lt;left val=&quot;1224&quot; /&gt;&lt;top val=&quot;679&quot; /&gt;&lt;width val=&quot;12&quot; /&gt;&lt;height val=&quot;16&quot; /&gt;&lt;hasText val=&quot;1&quot; /&gt;&lt;/Image&gt;&lt;/ThreeDShapeInfo&gt;"/>
  <p:tag name="PRESENTER_SHAPETEXTINFO" val="&lt;ShapeTextInfo&gt;&lt;TableIndex row=&quot;-1&quot; col=&quot;-1&quot;&gt;&lt;linesCount val=&quot;1&quot; /&gt;&lt;lineCharCount val=&quot;1&quot; /&gt;&lt;/TableIndex&gt;&lt;/ShapeTextInfo&gt;"/>
</p:tagLst>
</file>

<file path=ppt/tags/tag1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24b66d3c-4fd9-40c7-bed0-f42739146357}&quot; /&gt;&lt;isInvalidForFieldText val=&quot;0&quot; /&gt;&lt;Image&gt;&lt;filename val=&quot;E:\breeze\content\14339732\2121737918-1\input\breezo\data\asimages\{24b66d3c-4fd9-40c7-bed0-f42739146357}.png&quot; /&gt;&lt;left val=&quot;103&quot; /&gt;&lt;top val=&quot;27&quot; /&gt;&lt;width val=&quot;496&quot; /&gt;&lt;height val=&quot;43&quot; /&gt;&lt;hasText val=&quot;1&quot; /&gt;&lt;/Image&gt;&lt;/ThreeDShapeInfo&gt;"/>
  <p:tag name="PRESENTER_SHAPETEXTINFO" val="&lt;ShapeTextInfo&gt;&lt;TableIndex row=&quot;-1&quot; col=&quot;-1&quot;&gt;&lt;linesCount val=&quot;1&quot; /&gt;&lt;lineCharCount val=&quot;23&quot; /&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1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b4bd8993-0d4a-4d2e-b05e-b6cb6345a30e}&quot; /&gt;&lt;isInvalidForFieldText val=&quot;0&quot; /&gt;&lt;Image&gt;&lt;filename val=&quot;E:\breeze\content\14339732\2121737918-1\input\breezo\data\asimages\{b4bd8993-0d4a-4d2e-b05e-b6cb6345a30e}.png&quot; /&gt;&lt;left val=&quot;478&quot; /&gt;&lt;top val=&quot;332&quot; /&gt;&lt;width val=&quot;373&quot; /&gt;&lt;height val=&quot;104&quot; /&gt;&lt;hasText val=&quot;1&quot; /&gt;&lt;/Image&gt;&lt;/ThreeDShapeInfo&gt;"/>
  <p:tag name="PRESENTER_SHAPETEXTINFO" val="&lt;ShapeTextInfo&gt;&lt;TableIndex row=&quot;-1&quot; col=&quot;-1&quot;&gt;&lt;linesCount val=&quot;3&quot; /&gt;&lt;lineCharCount val=&quot;14&quot; /&gt;&lt;lineCharCount val=&quot;29&quot; /&gt;&lt;lineCharCount val=&quot;15&quot; /&gt;&lt;/TableIndex&gt;&lt;/ShapeTextInfo&gt;"/>
</p:tagLst>
</file>

<file path=ppt/tags/tag1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0977fd72-f4ff-4c84-9231-9ad6df2ce6d0}&quot; /&gt;&lt;isInvalidForFieldText val=&quot;0&quot; /&gt;&lt;Image&gt;&lt;filename val=&quot;E:\breeze\content\14339732\2121737918-1\input\breezo\data\asimages\{0977fd72-f4ff-4c84-9231-9ad6df2ce6d0}.png&quot; /&gt;&lt;left val=&quot;156&quot; /&gt;&lt;top val=&quot;270&quot; /&gt;&lt;width val=&quot;227&quot; /&gt;&lt;height val=&quot;227&quot; /&gt;&lt;hasText val=&quot;1&quot; /&gt;&lt;/Image&gt;&lt;/ThreeDShapeInfo&gt;"/>
</p:tagLst>
</file>

<file path=ppt/tags/tag122.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738f6cdb-d43b-49c6-ae22-c92faeaeb65d}&quot; /&gt;&lt;isInvalidForFieldText val=&quot;0&quot; /&gt;&lt;Image&gt;&lt;filename val=&quot;E:\breeze\content\14339732\2121737918-1\input\breezo\data\asimages\{738f6cdb-d43b-49c6-ae22-c92faeaeb65d}.png&quot; /&gt;&lt;left val=&quot;1224&quot; /&gt;&lt;top val=&quot;680&quot; /&gt;&lt;width val=&quot;11&quot; /&gt;&lt;height val=&quot;15&quot; /&gt;&lt;hasText val=&quot;1&quot; /&gt;&lt;/Image&gt;&lt;/ThreeDShapeInfo&gt;"/>
  <p:tag name="PRESENTER_SHAPETEXTINFO" val="&lt;ShapeTextInfo&gt;&lt;TableIndex row=&quot;-1&quot; col=&quot;-1&quot;&gt;&lt;linesCount val=&quot;1&quot; /&gt;&lt;lineCharCount val=&quot;1&quot; /&gt;&lt;/TableIndex&gt;&lt;/ShapeTextInfo&gt;"/>
</p:tagLst>
</file>

<file path=ppt/tags/tag124.xml><?xml version="1.0" encoding="utf-8"?>
<p:tagLst xmlns:a="http://schemas.openxmlformats.org/drawingml/2006/main" xmlns:r="http://schemas.openxmlformats.org/officeDocument/2006/relationships" xmlns:p="http://schemas.openxmlformats.org/presentationml/2006/main">
  <p:tag name="PRESENTER_SHAPEINFO" val="&lt;ThreeDShapeInfo&gt;&lt;uuid val=&quot;{a355f762-bbc6-412c-90b1-a39ab0f0be94}&quot; /&gt;&lt;isInvalidForFieldText val=&quot;0&quot; /&gt;&lt;Image&gt;&lt;filename val=&quot;E:\breeze\content\14339732\2121737918-1\input\breezo\data\asimages\{a355f762-bbc6-412c-90b1-a39ab0f0be94}.png&quot; /&gt;&lt;left val=&quot;103&quot; /&gt;&lt;top val=&quot;27&quot; /&gt;&lt;width val=&quot;336&quot; /&gt;&lt;height val=&quot;43&quot; /&gt;&lt;hasText val=&quot;1&quot; /&gt;&lt;/Image&gt;&lt;/ThreeDShapeInfo&gt;"/>
  <p:tag name="PRESENTER_SHAPETEXTINFO" val="&lt;ShapeTextInfo&gt;&lt;TableIndex row=&quot;-1&quot; col=&quot;-1&quot;&gt;&lt;linesCount val=&quot;1&quot; /&gt;&lt;lineCharCount val=&quot;16&quot; /&gt;&lt;/TableIndex&gt;&lt;/ShapeTextInfo&gt;"/>
</p:tagLst>
</file>

<file path=ppt/tags/tag1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e0bd8b22-5410-4ceb-b35e-781f6286395b}&quot; /&gt;&lt;isInvalidForFieldText val=&quot;0&quot; /&gt;&lt;Image&gt;&lt;filename val=&quot;E:\breeze\content\14339732\2121737918-1\input\breezo\data\asimages\{e0bd8b22-5410-4ceb-b35e-781f6286395b}.png&quot; /&gt;&lt;left val=&quot;475&quot; /&gt;&lt;top val=&quot;196&quot; /&gt;&lt;width val=&quot;394&quot; /&gt;&lt;height val=&quot;104&quot; /&gt;&lt;hasText val=&quot;1&quot; /&gt;&lt;/Image&gt;&lt;/ThreeDShapeInfo&gt;"/>
  <p:tag name="PRESENTER_SHAPETEXTINFO" val="&lt;ShapeTextInfo&gt;&lt;TableIndex row=&quot;-1&quot; col=&quot;-1&quot;&gt;&lt;linesCount val=&quot;3&quot; /&gt;&lt;lineCharCount val=&quot;15&quot; /&gt;&lt;lineCharCount val=&quot;19&quot; /&gt;&lt;lineCharCount val=&quot;26&quot; /&gt;&lt;/TableIndex&gt;&lt;/ShapeTextInfo&gt;"/>
</p:tagLst>
</file>

<file path=ppt/tags/tag1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34923f78-a69f-41e5-8bd4-aec080017aaf}&quot; /&gt;&lt;isInvalidForFieldText val=&quot;0&quot; /&gt;&lt;Image&gt;&lt;filename val=&quot;E:\breeze\content\14339732\2121737918-1\input\breezo\data\asimages\{34923f78-a69f-41e5-8bd4-aec080017aaf}.png&quot; /&gt;&lt;left val=&quot;478&quot; /&gt;&lt;top val=&quot;462&quot; /&gt;&lt;width val=&quot;318&quot; /&gt;&lt;height val=&quot;109&quot; /&gt;&lt;hasText val=&quot;1&quot; /&gt;&lt;/Image&gt;&lt;/ThreeDShapeInfo&gt;"/>
  <p:tag name="PRESENTER_SHAPETEXTINFO" val="&lt;ShapeTextInfo&gt;&lt;TableIndex row=&quot;-1&quot; col=&quot;-1&quot;&gt;&lt;linesCount val=&quot;3&quot; /&gt;&lt;lineCharCount val=&quot;18&quot; /&gt;&lt;lineCharCount val=&quot;22&quot; /&gt;&lt;lineCharCount val=&quot;14&quot; /&gt;&lt;/TableIndex&gt;&lt;/ShapeTextInfo&gt;"/>
</p:tagLst>
</file>

<file path=ppt/tags/tag1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e30927dc-c275-4b4d-9bd9-2963c3e5833e}&quot; /&gt;&lt;isInvalidForFieldText val=&quot;0&quot; /&gt;&lt;Image&gt;&lt;filename val=&quot;E:\breeze\content\14339732\2121737918-1\input\breezo\data\asimages\{e30927dc-c275-4b4d-9bd9-2963c3e5833e}.jpg&quot; /&gt;&lt;left val=&quot;156&quot; /&gt;&lt;top val=&quot;138&quot; /&gt;&lt;width val=&quot;227&quot; /&gt;&lt;height val=&quot;227&quot; /&gt;&lt;hasText val=&quot;1&quot; /&gt;&lt;/Image&gt;&lt;/ThreeDShapeInfo&gt;"/>
</p:tagLst>
</file>

<file path=ppt/tags/tag1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c016c438-a92e-4d24-85be-52b0853beac9}&quot; /&gt;&lt;isInvalidForFieldText val=&quot;0&quot; /&gt;&lt;Image&gt;&lt;filename val=&quot;E:\breeze\content\14339732\2121737918-1\input\breezo\data\asimages\{c016c438-a92e-4d24-85be-52b0853beac9}.jpg&quot; /&gt;&lt;left val=&quot;156&quot; /&gt;&lt;top val=&quot;401&quot; /&gt;&lt;width val=&quot;227&quot; /&gt;&lt;height val=&quot;227&quot; /&gt;&lt;hasText val=&quot;1&quot; /&gt;&lt;/Image&gt;&lt;/ThreeDShapeInfo&gt;"/>
</p:tagLst>
</file>

<file path=ppt/tags/tag129.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1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d49d77ae-5f66-49a8-8aac-2c94d2fe44e7}&quot; /&gt;&lt;isInvalidForFieldText val=&quot;0&quot; /&gt;&lt;Image&gt;&lt;filename val=&quot;E:\breeze\content\14339732\2121737918-1\input\breezo\data\asimages\{d49d77ae-5f66-49a8-8aac-2c94d2fe44e7}.png&quot; /&gt;&lt;left val=&quot;1224&quot; /&gt;&lt;top val=&quot;679&quot; /&gt;&lt;width val=&quot;11&quot; /&gt;&lt;height val=&quot;16&quot; /&gt;&lt;hasText val=&quot;1&quot; /&gt;&lt;/Image&gt;&lt;/ThreeDShapeInfo&gt;"/>
  <p:tag name="PRESENTER_SHAPETEXTINFO" val="&lt;ShapeTextInfo&gt;&lt;TableIndex row=&quot;-1&quot; col=&quot;-1&quot;&gt;&lt;linesCount val=&quot;1&quot; /&gt;&lt;lineCharCount val=&quot;1&quot; /&gt;&lt;/TableIndex&gt;&lt;/ShapeTextInfo&gt;"/>
</p:tagLst>
</file>

<file path=ppt/tags/tag131.xml><?xml version="1.0" encoding="utf-8"?>
<p:tagLst xmlns:a="http://schemas.openxmlformats.org/drawingml/2006/main" xmlns:r="http://schemas.openxmlformats.org/officeDocument/2006/relationships" xmlns:p="http://schemas.openxmlformats.org/presentationml/2006/main">
  <p:tag name="PRESENTER_SHAPEINFO" val="&lt;ThreeDShapeInfo&gt;&lt;uuid val=&quot;{c42f9b36-334a-44a6-b181-a41c27793e4a}&quot; /&gt;&lt;isInvalidForFieldText val=&quot;0&quot; /&gt;&lt;Image&gt;&lt;filename val=&quot;E:\breeze\content\14339732\2121737918-1\input\breezo\data\asimages\{c42f9b36-334a-44a6-b181-a41c27793e4a}.png&quot; /&gt;&lt;left val=&quot;104&quot; /&gt;&lt;top val=&quot;27&quot; /&gt;&lt;width val=&quot;782&quot; /&gt;&lt;height val=&quot;43&quot; /&gt;&lt;hasText val=&quot;1&quot; /&gt;&lt;/Image&gt;&lt;/ThreeDShapeInfo&gt;"/>
  <p:tag name="PRESENTER_SHAPETEXTINFO" val="&lt;ShapeTextInfo&gt;&lt;TableIndex row=&quot;-1&quot; col=&quot;-1&quot;&gt;&lt;linesCount val=&quot;1&quot; /&gt;&lt;lineCharCount val=&quot;38&quot; /&gt;&lt;/TableIndex&gt;&lt;/ShapeTextInfo&gt;"/>
</p:tagLst>
</file>

<file path=ppt/tags/tag1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1e7df9d6-7c22-4c61-a3e6-47523d6c7c8e}&quot; /&gt;&lt;isInvalidForFieldText val=&quot;0&quot; /&gt;&lt;Image&gt;&lt;filename val=&quot;E:\breeze\content\14339732\2121737918-1\input\breezo\data\asimages\{1e7df9d6-7c22-4c61-a3e6-47523d6c7c8e}.png&quot; /&gt;&lt;left val=&quot;83&quot; /&gt;&lt;top val=&quot;118&quot; /&gt;&lt;width val=&quot;489&quot; /&gt;&lt;height val=&quot;377&quot; /&gt;&lt;hasText val=&quot;1&quot; /&gt;&lt;/Image&gt;&lt;/ThreeDShapeInfo&gt;"/>
  <p:tag name="PRESENTER_SHAPETEXTINFO" val="&lt;ShapeTextInfo&gt;&lt;TableIndex row=&quot;-1&quot; col=&quot;-1&quot;&gt;&lt;linesCount val=&quot;1&quot; /&gt;&lt;lineCharCount val=&quot;83&quot; /&gt;&lt;/TableIndex&gt;&lt;/ShapeTextInfo&gt;"/>
</p:tagLst>
</file>

<file path=ppt/tags/tag133.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3bbfbb-d47a-47e4-b3c2-eb1529e7b7b5}&quot; /&gt;&lt;isInvalidForFieldText val=&quot;0&quot; /&gt;&lt;Image&gt;&lt;filename val=&quot;E:\breeze\content\14339732\2121737918-1\input\breezo\data\asimages\{593bbfbb-d47a-47e4-b3c2-eb1529e7b7b5}.png&quot; /&gt;&lt;left val=&quot;176&quot; /&gt;&lt;top val=&quot;578&quot; /&gt;&lt;width val=&quot;304&quot; /&gt;&lt;height val=&quot;25&quot; /&gt;&lt;hasText val=&quot;1&quot; /&gt;&lt;/Image&gt;&lt;/ThreeDShapeInfo&gt;"/>
  <p:tag name="PRESENTER_SHAPETEXTINFO" val="&lt;ShapeTextInfo&gt;&lt;TableIndex row=&quot;-1&quot; col=&quot;-1&quot;&gt;&lt;linesCount val=&quot;1&quot; /&gt;&lt;lineCharCount val=&quot;29&quot; /&gt;&lt;/TableIndex&gt;&lt;/ShapeTextInfo&gt;"/>
</p:tagLst>
</file>

<file path=ppt/tags/tag134.xml><?xml version="1.0" encoding="utf-8"?>
<p:tagLst xmlns:a="http://schemas.openxmlformats.org/drawingml/2006/main" xmlns:r="http://schemas.openxmlformats.org/officeDocument/2006/relationships" xmlns:p="http://schemas.openxmlformats.org/presentationml/2006/main">
  <p:tag name="PRESENTER_SHAPEINFO" val="&lt;ThreeDShapeInfo&gt;&lt;uuid val=&quot;{f83c736f-2b54-4497-a160-47e7d8f951ec}&quot; /&gt;&lt;isInvalidForFieldText val=&quot;0&quot; /&gt;&lt;Image&gt;&lt;filename val=&quot;E:\breeze\content\14339732\2121737918-1\input\breezo\data\asimages\{f83c736f-2b54-4497-a160-47e7d8f951ec}.png&quot; /&gt;&lt;left val=&quot;617&quot; /&gt;&lt;top val=&quot;124&quot; /&gt;&lt;width val=&quot;599&quot; /&gt;&lt;height val=&quot;414&quot; /&gt;&lt;hasText val=&quot;1&quot; /&gt;&lt;/Image&gt;&lt;/ThreeDShapeInfo&gt;"/>
  <p:tag name="PRESENTER_SHAPETEXTINFO" val="&lt;ShapeTextInfo&gt;&lt;TableIndex row=&quot;-1&quot; col=&quot;-1&quot;&gt;&lt;linesCount val=&quot;4&quot; /&gt;&lt;lineCharCount val=&quot;65&quot; /&gt;&lt;lineCharCount val=&quot;140&quot; /&gt;&lt;lineCharCount val=&quot;97&quot; /&gt;&lt;lineCharCount val=&quot;25&quot; /&gt;&lt;/TableIndex&gt;&lt;/ShapeTextInfo&gt;"/>
</p:tagLst>
</file>

<file path=ppt/tags/tag135.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36.xml><?xml version="1.0" encoding="utf-8"?>
<p:tagLst xmlns:a="http://schemas.openxmlformats.org/drawingml/2006/main" xmlns:r="http://schemas.openxmlformats.org/officeDocument/2006/relationships" xmlns:p="http://schemas.openxmlformats.org/presentationml/2006/main">
  <p:tag name="PRESENTER_SHAPEINFO" val="&lt;ThreeDShapeInfo&gt;&lt;uuid val=&quot;{67bf7c03-b9a2-45b8-9cf6-1ca270353d2f}&quot; /&gt;&lt;isInvalidForFieldText val=&quot;0&quot; /&gt;&lt;Image&gt;&lt;filename val=&quot;E:\breeze\content\14339732\2121737918-1\input\breezo\data\asimages\{67bf7c03-b9a2-45b8-9cf6-1ca270353d2f}.png&quot; /&gt;&lt;left val=&quot;1224&quot; /&gt;&lt;top val=&quot;680&quot; /&gt;&lt;width val=&quot;11&quot; /&gt;&lt;height val=&quot;15&quot; /&gt;&lt;hasText val=&quot;1&quot; /&gt;&lt;/Image&gt;&lt;/ThreeDShapeInfo&gt;"/>
  <p:tag name="PRESENTER_SHAPETEXTINFO" val="&lt;ShapeTextInfo&gt;&lt;TableIndex row=&quot;-1&quot; col=&quot;-1&quot;&gt;&lt;linesCount val=&quot;1&quot; /&gt;&lt;lineCharCount val=&quot;1&quot; /&gt;&lt;/TableIndex&gt;&lt;/ShapeTextInfo&gt;"/>
</p:tagLst>
</file>

<file path=ppt/tags/tag137.xml><?xml version="1.0" encoding="utf-8"?>
<p:tagLst xmlns:a="http://schemas.openxmlformats.org/drawingml/2006/main" xmlns:r="http://schemas.openxmlformats.org/officeDocument/2006/relationships" xmlns:p="http://schemas.openxmlformats.org/presentationml/2006/main">
  <p:tag name="PRESENTER_SHAPEINFO" val="&lt;ThreeDShapeInfo&gt;&lt;uuid val=&quot;{9db07961-19b5-4783-8786-54b9e1979410}&quot; /&gt;&lt;isInvalidForFieldText val=&quot;0&quot; /&gt;&lt;Image&gt;&lt;filename val=&quot;E:\breeze\content\14339732\2121737918-1\input\breezo\data\asimages\{9db07961-19b5-4783-8786-54b9e1979410}.png&quot; /&gt;&lt;left val=&quot;104&quot; /&gt;&lt;top val=&quot;27&quot; /&gt;&lt;width val=&quot;334&quot; /&gt;&lt;height val=&quot;43&quot; /&gt;&lt;hasText val=&quot;1&quot; /&gt;&lt;/Image&gt;&lt;/ThreeDShapeInfo&gt;"/>
  <p:tag name="PRESENTER_SHAPETEXTINFO" val="&lt;ShapeTextInfo&gt;&lt;TableIndex row=&quot;-1&quot; col=&quot;-1&quot;&gt;&lt;linesCount val=&quot;1&quot; /&gt;&lt;lineCharCount val=&quot;17&quot; /&gt;&lt;/TableIndex&gt;&lt;/ShapeTextInfo&gt;"/>
</p:tagLst>
</file>

<file path=ppt/tags/tag138.xml><?xml version="1.0" encoding="utf-8"?>
<p:tagLst xmlns:a="http://schemas.openxmlformats.org/drawingml/2006/main" xmlns:r="http://schemas.openxmlformats.org/officeDocument/2006/relationships" xmlns:p="http://schemas.openxmlformats.org/presentationml/2006/main">
  <p:tag name="PRESENTER_SHAPEINFO" val="&lt;ThreeDShapeInfo&gt;&lt;uuid val=&quot;{dce6c359-6181-4c10-bd78-07459dce353c}&quot; /&gt;&lt;isInvalidForFieldText val=&quot;0&quot; /&gt;&lt;Image&gt;&lt;filename val=&quot;E:\breeze\content\14339732\2121737918-1\input\breezo\data\asimages\{dce6c359-6181-4c10-bd78-07459dce353c}.png&quot; /&gt;&lt;left val=&quot;87&quot; /&gt;&lt;top val=&quot;104&quot; /&gt;&lt;width val=&quot;1107&quot; /&gt;&lt;height val=&quot;89&quot; /&gt;&lt;hasText val=&quot;1&quot; /&gt;&lt;/Image&gt;&lt;/ThreeDShapeInfo&gt;"/>
  <p:tag name="PRESENTER_SHAPETEXTINFO" val="&lt;ShapeTextInfo&gt;&lt;TableIndex row=&quot;-1&quot; col=&quot;-1&quot;&gt;&lt;linesCount val=&quot;1&quot; /&gt;&lt;lineCharCount val=&quot;43&quot; /&gt;&lt;/TableIndex&gt;&lt;/ShapeTextInfo&gt;"/>
</p:tagLst>
</file>

<file path=ppt/tags/tag1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140.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cce3a624-2ed5-482b-af75-1f9c8e53e9f9}.png&quot; /&gt;&lt;left val=&quot;218&quot; /&gt;&lt;top val=&quot;210&quot; /&gt;&lt;width val=&quot;846&quot; /&gt;&lt;height val=&quot;435&quot; /&gt;&lt;hasText val=&quot;1&quot; /&gt;&lt;/Image&gt;&lt;/ThreeDShapeInfo&gt;"/>
</p:tagLst>
</file>

<file path=ppt/tags/tag141.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42.xml><?xml version="1.0" encoding="utf-8"?>
<p:tagLst xmlns:a="http://schemas.openxmlformats.org/drawingml/2006/main" xmlns:r="http://schemas.openxmlformats.org/officeDocument/2006/relationships" xmlns:p="http://schemas.openxmlformats.org/presentationml/2006/main">
  <p:tag name="PRESENTER_SHAPEINFO" val="&lt;ThreeDShapeInfo&gt;&lt;uuid val=&quot;{4645ee88-25dc-4890-b645-3511abc34f52}&quot; /&gt;&lt;isInvalidForFieldText val=&quot;0&quot; /&gt;&lt;Image&gt;&lt;filename val=&quot;E:\breeze\content\14339732\2121737918-1\input\breezo\data\asimages\{4645ee88-25dc-4890-b645-3511abc34f52}.png&quot; /&gt;&lt;left val=&quot;1224&quot; /&gt;&lt;top val=&quot;679&quot; /&gt;&lt;width val=&quot;11&quot; /&gt;&lt;height val=&quot;16&quot; /&gt;&lt;hasText val=&quot;1&quot; /&gt;&lt;/Image&gt;&lt;/ThreeDShapeInfo&gt;"/>
  <p:tag name="PRESENTER_SHAPETEXTINFO" val="&lt;ShapeTextInfo&gt;&lt;TableIndex row=&quot;-1&quot; col=&quot;-1&quot;&gt;&lt;linesCount val=&quot;1&quot; /&gt;&lt;lineCharCount val=&quot;1&quot; /&gt;&lt;/TableIndex&gt;&lt;/ShapeTextInfo&gt;"/>
</p:tagLst>
</file>

<file path=ppt/tags/tag143.xml><?xml version="1.0" encoding="utf-8"?>
<p:tagLst xmlns:a="http://schemas.openxmlformats.org/drawingml/2006/main" xmlns:r="http://schemas.openxmlformats.org/officeDocument/2006/relationships" xmlns:p="http://schemas.openxmlformats.org/presentationml/2006/main">
  <p:tag name="PRESENTER_SHAPEINFO" val="&lt;ThreeDShapeInfo&gt;&lt;uuid val=&quot;{02023e12-fb7d-471b-a559-1543e1a6f9ce}&quot; /&gt;&lt;isInvalidForFieldText val=&quot;0&quot; /&gt;&lt;Image&gt;&lt;filename val=&quot;E:\breeze\content\14339732\2121737918-1\input\breezo\data\asimages\{02023e12-fb7d-471b-a559-1543e1a6f9ce}.png&quot; /&gt;&lt;left val=&quot;104&quot; /&gt;&lt;top val=&quot;27&quot; /&gt;&lt;width val=&quot;514&quot; /&gt;&lt;height val=&quot;43&quot; /&gt;&lt;hasText val=&quot;1&quot; /&gt;&lt;/Image&gt;&lt;/ThreeDShapeInfo&gt;"/>
  <p:tag name="PRESENTER_SHAPETEXTINFO" val="&lt;ShapeTextInfo&gt;&lt;TableIndex row=&quot;-1&quot; col=&quot;-1&quot;&gt;&lt;linesCount val=&quot;1&quot; /&gt;&lt;lineCharCount val=&quot;24&quot; /&gt;&lt;/TableIndex&gt;&lt;/ShapeTextInfo&gt;"/>
</p:tagLst>
</file>

<file path=ppt/tags/tag1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 /&gt;&lt;lineCharCount val=&quot;1&quot; /&gt;&lt;lineCharCount val=&quot;1&quot; /&gt;&lt;/TableIndex&gt;&lt;/ShapeTextInfo&gt;"/>
</p:tagLst>
</file>

<file path=ppt/tags/tag145.xml><?xml version="1.0" encoding="utf-8"?>
<p:tagLst xmlns:a="http://schemas.openxmlformats.org/drawingml/2006/main" xmlns:r="http://schemas.openxmlformats.org/officeDocument/2006/relationships" xmlns:p="http://schemas.openxmlformats.org/presentationml/2006/main">
  <p:tag name="PRESENTER_SHAPEINFO" val="&lt;ThreeDShapeInfo&gt;&lt;uuid val=&quot;{180d90d3-406f-4969-8a0b-fda6fb464773}&quot; /&gt;&lt;isInvalidForFieldText val=&quot;0&quot; /&gt;&lt;Image&gt;&lt;filename val=&quot;E:\breeze\content\14339732\2121737918-1\input\breezo\data\asimages\{180d90d3-406f-4969-8a0b-fda6fb464773}.png&quot; /&gt;&lt;left val=&quot;87&quot; /&gt;&lt;top val=&quot;187&quot; /&gt;&lt;width val=&quot;1135&quot; /&gt;&lt;height val=&quot;158&quot; /&gt;&lt;hasText val=&quot;1&quot; /&gt;&lt;/Image&gt;&lt;/ThreeDShapeInfo&gt;"/>
  <p:tag name="PRESENTER_SHAPETEXTINFO" val="&lt;ShapeTextInfo&gt;&lt;TableIndex row=&quot;-1&quot; col=&quot;-1&quot;&gt;&lt;linesCount val=&quot;2&quot; /&gt;&lt;lineCharCount val=&quot;163&quot; /&gt;&lt;lineCharCount val=&quot;1&quot; /&gt;&lt;/TableIndex&gt;&lt;/ShapeTextInfo&gt;"/>
</p:tagLst>
</file>

<file path=ppt/tags/tag146.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47.xml><?xml version="1.0" encoding="utf-8"?>
<p:tagLst xmlns:a="http://schemas.openxmlformats.org/drawingml/2006/main" xmlns:r="http://schemas.openxmlformats.org/officeDocument/2006/relationships" xmlns:p="http://schemas.openxmlformats.org/presentationml/2006/main">
  <p:tag name="PRESENTER_SHAPEINFO" val="&lt;ThreeDShapeInfo&gt;&lt;uuid val=&quot;{f6dc30ad-7034-41d6-a914-ef73eec87ebb}&quot; /&gt;&lt;isInvalidForFieldText val=&quot;0&quot; /&gt;&lt;Image&gt;&lt;filename val=&quot;E:\breeze\content\14339732\2121737918-1\input\breezo\data\asimages\{f6dc30ad-7034-41d6-a914-ef73eec87ebb}.png&quot; /&gt;&lt;left val=&quot;1224&quot; /&gt;&lt;top val=&quot;679&quot; /&gt;&lt;width val=&quot;11&quot; /&gt;&lt;height val=&quot;16&quot; /&gt;&lt;hasText val=&quot;1&quot; /&gt;&lt;/Image&gt;&lt;/ThreeDShapeInfo&gt;"/>
  <p:tag name="PRESENTER_SHAPETEXTINFO" val="&lt;ShapeTextInfo&gt;&lt;TableIndex row=&quot;-1&quot; col=&quot;-1&quot;&gt;&lt;linesCount val=&quot;1&quot; /&gt;&lt;lineCharCount val=&quot;1&quot; /&gt;&lt;/TableIndex&gt;&lt;/ShapeTextInfo&gt;"/>
</p:tagLst>
</file>

<file path=ppt/tags/tag148.xml><?xml version="1.0" encoding="utf-8"?>
<p:tagLst xmlns:a="http://schemas.openxmlformats.org/drawingml/2006/main" xmlns:r="http://schemas.openxmlformats.org/officeDocument/2006/relationships" xmlns:p="http://schemas.openxmlformats.org/presentationml/2006/main">
  <p:tag name="PRESENTER_SHAPEINFO" val="&lt;ThreeDShapeInfo&gt;&lt;uuid val=&quot;{d2264576-1e75-4a85-b738-a22c377bef84}&quot; /&gt;&lt;isInvalidForFieldText val=&quot;0&quot; /&gt;&lt;Image&gt;&lt;filename val=&quot;E:\breeze\content\14339732\2121737918-1\input\breezo\data\asimages\{d2264576-1e75-4a85-b738-a22c377bef84}.png&quot; /&gt;&lt;left val=&quot;104&quot; /&gt;&lt;top val=&quot;27&quot; /&gt;&lt;width val=&quot;783&quot; /&gt;&lt;height val=&quot;43&quot; /&gt;&lt;hasText val=&quot;1&quot; /&gt;&lt;/Image&gt;&lt;/ThreeDShapeInfo&gt;"/>
  <p:tag name="PRESENTER_SHAPETEXTINFO" val="&lt;ShapeTextInfo&gt;&lt;TableIndex row=&quot;-1&quot; col=&quot;-1&quot;&gt;&lt;linesCount val=&quot;1&quot; /&gt;&lt;lineCharCount val=&quot;36&quot; /&gt;&lt;/TableIndex&gt;&lt;/ShapeTextInfo&gt;"/>
</p:tagLst>
</file>

<file path=ppt/tags/tag1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 /&gt;&lt;lineCharCount val=&quot;1&quot; /&gt;&lt;lineCharCount val=&quot;1&quot; /&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150.xml><?xml version="1.0" encoding="utf-8"?>
<p:tagLst xmlns:a="http://schemas.openxmlformats.org/drawingml/2006/main" xmlns:r="http://schemas.openxmlformats.org/officeDocument/2006/relationships" xmlns:p="http://schemas.openxmlformats.org/presentationml/2006/main">
  <p:tag name="PRESENTER_SHAPEINFO" val="&lt;ThreeDShapeInfo&gt;&lt;uuid val=&quot;{78f24ad5-e653-453b-b2cf-d6c0907387ac}&quot; /&gt;&lt;isInvalidForFieldText val=&quot;0&quot; /&gt;&lt;Image&gt;&lt;filename val=&quot;E:\breeze\content\14339732\2121737918-1\input\breezo\data\asimages\{78f24ad5-e653-453b-b2cf-d6c0907387ac}.png&quot; /&gt;&lt;left val=&quot;87&quot; /&gt;&lt;top val=&quot;187&quot; /&gt;&lt;width val=&quot;1136&quot; /&gt;&lt;height val=&quot;158&quot; /&gt;&lt;hasText val=&quot;1&quot; /&gt;&lt;/Image&gt;&lt;/ThreeDShapeInfo&gt;"/>
  <p:tag name="PRESENTER_SHAPETEXTINFO" val="&lt;ShapeTextInfo&gt;&lt;TableIndex row=&quot;-1&quot; col=&quot;-1&quot;&gt;&lt;linesCount val=&quot;2&quot; /&gt;&lt;lineCharCount val=&quot;166&quot; /&gt;&lt;lineCharCount val=&quot;1&quot; /&gt;&lt;/TableIndex&gt;&lt;/ShapeTextInfo&gt;"/>
</p:tagLst>
</file>

<file path=ppt/tags/tag151.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52.xml><?xml version="1.0" encoding="utf-8"?>
<p:tagLst xmlns:a="http://schemas.openxmlformats.org/drawingml/2006/main" xmlns:r="http://schemas.openxmlformats.org/officeDocument/2006/relationships" xmlns:p="http://schemas.openxmlformats.org/presentationml/2006/main">
  <p:tag name="PRESENTER_SHAPEINFO" val="&lt;ThreeDShapeInfo&gt;&lt;uuid val=&quot;{410eca71-e5d3-4fb9-a52b-c152eae3e991}&quot; /&gt;&lt;isInvalidForFieldText val=&quot;0&quot; /&gt;&lt;Image&gt;&lt;filename val=&quot;E:\breeze\content\14339732\2121737918-1\input\breezo\data\asimages\{410eca71-e5d3-4fb9-a52b-c152eae3e991}.png&quot; /&gt;&lt;left val=&quot;1219&quot; /&gt;&lt;top val=&quot;679&quot; /&gt;&lt;width val=&quot;22&quot; /&gt;&lt;height val=&quot;16&quot; /&gt;&lt;hasText val=&quot;1&quot; /&gt;&lt;/Image&gt;&lt;/ThreeDShapeInfo&gt;"/>
  <p:tag name="PRESENTER_SHAPETEXTINFO" val="&lt;ShapeTextInfo&gt;&lt;TableIndex row=&quot;-1&quot; col=&quot;-1&quot;&gt;&lt;linesCount val=&quot;1&quot; /&gt;&lt;lineCharCount val=&quot;2&quot; /&gt;&lt;/TableIndex&gt;&lt;/ShapeTextInfo&gt;"/>
</p:tagLst>
</file>

<file path=ppt/tags/tag153.xml><?xml version="1.0" encoding="utf-8"?>
<p:tagLst xmlns:a="http://schemas.openxmlformats.org/drawingml/2006/main" xmlns:r="http://schemas.openxmlformats.org/officeDocument/2006/relationships" xmlns:p="http://schemas.openxmlformats.org/presentationml/2006/main">
  <p:tag name="PRESENTER_SHAPEINFO" val="&lt;ThreeDShapeInfo&gt;&lt;uuid val=&quot;{87a48451-01c5-4eaa-a0f1-c88394edcaee}&quot; /&gt;&lt;isInvalidForFieldText val=&quot;0&quot; /&gt;&lt;Image&gt;&lt;filename val=&quot;E:\breeze\content\14339732\2121737918-1\input\breezo\data\asimages\{87a48451-01c5-4eaa-a0f1-c88394edcaee}.png&quot; /&gt;&lt;left val=&quot;104&quot; /&gt;&lt;top val=&quot;27&quot; /&gt;&lt;width val=&quot;766&quot; /&gt;&lt;height val=&quot;43&quot; /&gt;&lt;hasText val=&quot;1&quot; /&gt;&lt;/Image&gt;&lt;/ThreeDShapeInfo&gt;"/>
  <p:tag name="PRESENTER_SHAPETEXTINFO" val="&lt;ShapeTextInfo&gt;&lt;TableIndex row=&quot;-1&quot; col=&quot;-1&quot;&gt;&lt;linesCount val=&quot;1&quot; /&gt;&lt;lineCharCount val=&quot;37&quot; /&gt;&lt;/TableIndex&gt;&lt;/ShapeTextInfo&gt;"/>
</p:tagLst>
</file>

<file path=ppt/tags/tag1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 /&gt;&lt;lineCharCount val=&quot;1&quot; /&gt;&lt;lineCharCount val=&quot;1&quot; /&gt;&lt;/TableIndex&gt;&lt;/ShapeTextInfo&gt;"/>
</p:tagLst>
</file>

<file path=ppt/tags/tag155.xml><?xml version="1.0" encoding="utf-8"?>
<p:tagLst xmlns:a="http://schemas.openxmlformats.org/drawingml/2006/main" xmlns:r="http://schemas.openxmlformats.org/officeDocument/2006/relationships" xmlns:p="http://schemas.openxmlformats.org/presentationml/2006/main">
  <p:tag name="PRESENTER_SHAPEINFO" val="&lt;ThreeDShapeInfo&gt;&lt;uuid val=&quot;{ea4e67dc-00df-4605-931b-f414e7e2eecb}&quot; /&gt;&lt;isInvalidForFieldText val=&quot;0&quot; /&gt;&lt;Image&gt;&lt;filename val=&quot;E:\breeze\content\14339732\2121737918-1\input\breezo\data\asimages\{ea4e67dc-00df-4605-931b-f414e7e2eecb}.png&quot; /&gt;&lt;left val=&quot;88&quot; /&gt;&lt;top val=&quot;187&quot; /&gt;&lt;width val=&quot;1121&quot; /&gt;&lt;height val=&quot;158&quot; /&gt;&lt;hasText val=&quot;1&quot; /&gt;&lt;/Image&gt;&lt;/ThreeDShapeInfo&gt;"/>
  <p:tag name="PRESENTER_SHAPETEXTINFO" val="&lt;ShapeTextInfo&gt;&lt;TableIndex row=&quot;-1&quot; col=&quot;-1&quot;&gt;&lt;linesCount val=&quot;2&quot; /&gt;&lt;lineCharCount val=&quot;154&quot; /&gt;&lt;lineCharCount val=&quot;1&quot; /&gt;&lt;/TableIndex&gt;&lt;/ShapeTextInfo&gt;"/>
</p:tagLst>
</file>

<file path=ppt/tags/tag156.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57.xml><?xml version="1.0" encoding="utf-8"?>
<p:tagLst xmlns:a="http://schemas.openxmlformats.org/drawingml/2006/main" xmlns:r="http://schemas.openxmlformats.org/officeDocument/2006/relationships" xmlns:p="http://schemas.openxmlformats.org/presentationml/2006/main">
  <p:tag name="PRESENTER_SHAPEINFO" val="&lt;ThreeDShapeInfo&gt;&lt;uuid val=&quot;{d9d32e2e-0158-4a00-a491-47ffe99549ee}&quot; /&gt;&lt;isInvalidForFieldText val=&quot;0&quot; /&gt;&lt;Image&gt;&lt;filename val=&quot;E:\breeze\content\14339732\2121737918-1\input\breezo\data\asimages\{d9d32e2e-0158-4a00-a491-47ffe99549ee}.png&quot; /&gt;&lt;left val=&quot;1219&quot; /&gt;&lt;top val=&quot;679&quot; /&gt;&lt;width val=&quot;21&quot; /&gt;&lt;height val=&quot;16&quot; /&gt;&lt;hasText val=&quot;1&quot; /&gt;&lt;/Image&gt;&lt;/ThreeDShapeInfo&gt;"/>
  <p:tag name="PRESENTER_SHAPETEXTINFO" val="&lt;ShapeTextInfo&gt;&lt;TableIndex row=&quot;-1&quot; col=&quot;-1&quot;&gt;&lt;linesCount val=&quot;1&quot; /&gt;&lt;lineCharCount val=&quot;2&quot; /&gt;&lt;/TableIndex&gt;&lt;/ShapeTextInfo&gt;"/>
</p:tagLst>
</file>

<file path=ppt/tags/tag158.xml><?xml version="1.0" encoding="utf-8"?>
<p:tagLst xmlns:a="http://schemas.openxmlformats.org/drawingml/2006/main" xmlns:r="http://schemas.openxmlformats.org/officeDocument/2006/relationships" xmlns:p="http://schemas.openxmlformats.org/presentationml/2006/main">
  <p:tag name="PRESENTER_SHAPEINFO" val="&lt;ThreeDShapeInfo&gt;&lt;uuid val=&quot;{523e8c99-d3a4-4283-9752-acd9ac612dba}&quot; /&gt;&lt;isInvalidForFieldText val=&quot;0&quot; /&gt;&lt;Image&gt;&lt;filename val=&quot;E:\breeze\content\14339732\2121737918-1\input\breezo\data\asimages\{523e8c99-d3a4-4283-9752-acd9ac612dba}.png&quot; /&gt;&lt;left val=&quot;104&quot; /&gt;&lt;top val=&quot;27&quot; /&gt;&lt;width val=&quot;443&quot; /&gt;&lt;height val=&quot;43&quot; /&gt;&lt;hasText val=&quot;1&quot; /&gt;&lt;/Image&gt;&lt;/ThreeDShapeInfo&gt;"/>
  <p:tag name="PRESENTER_SHAPETEXTINFO" val="&lt;ShapeTextInfo&gt;&lt;TableIndex row=&quot;-1&quot; col=&quot;-1&quot;&gt;&lt;linesCount val=&quot;1&quot; /&gt;&lt;lineCharCount val=&quot;20&quot; /&gt;&lt;/TableIndex&gt;&lt;/ShapeTextInfo&gt;"/>
</p:tagLst>
</file>

<file path=ppt/tags/tag1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 /&gt;&lt;lineCharCount val=&quot;1&quot; /&gt;&lt;lineCharCount val=&quot;1&quot; /&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19e3687a-ee24-4994-bcae-3c4df9dd2f38}&quot; /&gt;&lt;isInvalidForFieldText val=&quot;0&quot; /&gt;&lt;Image&gt;&lt;filename val=&quot;E:\breeze\content\14339732\2121737918-1\input\breezo\data\asimages\{19e3687a-ee24-4994-bcae-3c4df9dd2f38}.png&quot; /&gt;&lt;left val=&quot;0&quot; /&gt;&lt;top val=&quot;0&quot; /&gt;&lt;width val=&quot;653&quot; /&gt;&lt;height val=&quot;720&quot; /&gt;&lt;hasText val=&quot;1&quot; /&gt;&lt;/Image&gt;&lt;/ThreeDShapeInfo&gt;"/>
</p:tagLst>
</file>

<file path=ppt/tags/tag160.xml><?xml version="1.0" encoding="utf-8"?>
<p:tagLst xmlns:a="http://schemas.openxmlformats.org/drawingml/2006/main" xmlns:r="http://schemas.openxmlformats.org/officeDocument/2006/relationships" xmlns:p="http://schemas.openxmlformats.org/presentationml/2006/main">
  <p:tag name="PRESENTER_SHAPEINFO" val="&lt;ThreeDShapeInfo&gt;&lt;uuid val=&quot;{5ee82993-e777-4220-879a-2494d28de44f}&quot; /&gt;&lt;isInvalidForFieldText val=&quot;0&quot; /&gt;&lt;Image&gt;&lt;filename val=&quot;E:\breeze\content\14339732\2121737918-1\input\breezo\data\asimages\{5ee82993-e777-4220-879a-2494d28de44f}.png&quot; /&gt;&lt;left val=&quot;87&quot; /&gt;&lt;top val=&quot;187&quot; /&gt;&lt;width val=&quot;999&quot; /&gt;&lt;height val=&quot;158&quot; /&gt;&lt;hasText val=&quot;1&quot; /&gt;&lt;/Image&gt;&lt;/ThreeDShapeInfo&gt;"/>
  <p:tag name="PRESENTER_SHAPETEXTINFO" val="&lt;ShapeTextInfo&gt;&lt;TableIndex row=&quot;-1&quot; col=&quot;-1&quot;&gt;&lt;linesCount val=&quot;2&quot; /&gt;&lt;lineCharCount val=&quot;128&quot; /&gt;&lt;lineCharCount val=&quot;1&quot; /&gt;&lt;/TableIndex&gt;&lt;/ShapeTextInfo&gt;"/>
</p:tagLst>
</file>

<file path=ppt/tags/tag161.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62.xml><?xml version="1.0" encoding="utf-8"?>
<p:tagLst xmlns:a="http://schemas.openxmlformats.org/drawingml/2006/main" xmlns:r="http://schemas.openxmlformats.org/officeDocument/2006/relationships" xmlns:p="http://schemas.openxmlformats.org/presentationml/2006/main">
  <p:tag name="PRESENTER_SHAPEINFO" val="&lt;ThreeDShapeInfo&gt;&lt;uuid val=&quot;{ac339294-8388-478a-8e82-3d8533bc589c}&quot; /&gt;&lt;isInvalidForFieldText val=&quot;0&quot; /&gt;&lt;Image&gt;&lt;filename val=&quot;E:\breeze\content\14339732\2121737918-1\input\breezo\data\asimages\{ac339294-8388-478a-8e82-3d8533bc589c}.png&quot; /&gt;&lt;left val=&quot;1219&quot; /&gt;&lt;top val=&quot;679&quot; /&gt;&lt;width val=&quot;21&quot; /&gt;&lt;height val=&quot;16&quot; /&gt;&lt;hasText val=&quot;1&quot; /&gt;&lt;/Image&gt;&lt;/ThreeDShapeInfo&gt;"/>
  <p:tag name="PRESENTER_SHAPETEXTINFO" val="&lt;ShapeTextInfo&gt;&lt;TableIndex row=&quot;-1&quot; col=&quot;-1&quot;&gt;&lt;linesCount val=&quot;1&quot; /&gt;&lt;lineCharCount val=&quot;2&quot; /&gt;&lt;/TableIndex&gt;&lt;/ShapeTextInfo&gt;"/>
</p:tagLst>
</file>

<file path=ppt/tags/tag163.xml><?xml version="1.0" encoding="utf-8"?>
<p:tagLst xmlns:a="http://schemas.openxmlformats.org/drawingml/2006/main" xmlns:r="http://schemas.openxmlformats.org/officeDocument/2006/relationships" xmlns:p="http://schemas.openxmlformats.org/presentationml/2006/main">
  <p:tag name="PRESENTER_SHAPEINFO" val="&lt;ThreeDShapeInfo&gt;&lt;uuid val=&quot;{dda2633c-43e1-4507-9a07-15ad42530c7a}&quot; /&gt;&lt;isInvalidForFieldText val=&quot;0&quot; /&gt;&lt;Image&gt;&lt;filename val=&quot;E:\breeze\content\14339732\2121737918-1\input\breezo\data\asimages\{dda2633c-43e1-4507-9a07-15ad42530c7a}.png&quot; /&gt;&lt;left val=&quot;106&quot; /&gt;&lt;top val=&quot;27&quot; /&gt;&lt;width val=&quot;723&quot; /&gt;&lt;height val=&quot;43&quot; /&gt;&lt;hasText val=&quot;1&quot; /&gt;&lt;/Image&gt;&lt;/ThreeDShapeInfo&gt;"/>
  <p:tag name="PRESENTER_SHAPETEXTINFO" val="&lt;ShapeTextInfo&gt;&lt;TableIndex row=&quot;-1&quot; col=&quot;-1&quot;&gt;&lt;linesCount val=&quot;1&quot; /&gt;&lt;lineCharCount val=&quot;35&quot; /&gt;&lt;/TableIndex&gt;&lt;/ShapeTextInfo&gt;"/>
</p:tagLst>
</file>

<file path=ppt/tags/tag1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 /&gt;&lt;lineCharCount val=&quot;1&quot; /&gt;&lt;lineCharCount val=&quot;1&quot; /&gt;&lt;/TableIndex&gt;&lt;/ShapeTextInfo&gt;"/>
</p:tagLst>
</file>

<file path=ppt/tags/tag165.xml><?xml version="1.0" encoding="utf-8"?>
<p:tagLst xmlns:a="http://schemas.openxmlformats.org/drawingml/2006/main" xmlns:r="http://schemas.openxmlformats.org/officeDocument/2006/relationships" xmlns:p="http://schemas.openxmlformats.org/presentationml/2006/main">
  <p:tag name="PRESENTER_SHAPEINFO" val="&lt;ThreeDShapeInfo&gt;&lt;uuid val=&quot;{2193c9b3-04db-4935-ace7-d38ed71239af}&quot; /&gt;&lt;isInvalidForFieldText val=&quot;0&quot; /&gt;&lt;Image&gt;&lt;filename val=&quot;E:\breeze\content\14339732\2121737918-1\input\breezo\data\asimages\{2193c9b3-04db-4935-ace7-d38ed71239af}.png&quot; /&gt;&lt;left val=&quot;86&quot; /&gt;&lt;top val=&quot;187&quot; /&gt;&lt;width val=&quot;1115&quot; /&gt;&lt;height val=&quot;331&quot; /&gt;&lt;hasText val=&quot;1&quot; /&gt;&lt;/Image&gt;&lt;/ThreeDShapeInfo&gt;"/>
  <p:tag name="PRESENTER_SHAPETEXTINFO" val="&lt;ShapeTextInfo&gt;&lt;TableIndex row=&quot;-1&quot; col=&quot;-1&quot;&gt;&lt;linesCount val=&quot;2&quot; /&gt;&lt;lineCharCount val=&quot;313&quot; /&gt;&lt;lineCharCount val=&quot;1&quot; /&gt;&lt;/TableIndex&gt;&lt;/ShapeTextInfo&gt;"/>
</p:tagLst>
</file>

<file path=ppt/tags/tag166.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167.xml><?xml version="1.0" encoding="utf-8"?>
<p:tagLst xmlns:a="http://schemas.openxmlformats.org/drawingml/2006/main" xmlns:r="http://schemas.openxmlformats.org/officeDocument/2006/relationships" xmlns:p="http://schemas.openxmlformats.org/presentationml/2006/main">
  <p:tag name="PRESENTER_SHAPEINFO" val="&lt;ThreeDShapeInfo&gt;&lt;uuid val=&quot;{72470343-1bbd-43c6-8cd9-8232af75adf9}&quot; /&gt;&lt;isInvalidForFieldText val=&quot;0&quot; /&gt;&lt;Image&gt;&lt;filename val=&quot;E:\breeze\content\14339732\2121737918-1\input\breezo\data\asimages\{72470343-1bbd-43c6-8cd9-8232af75adf9}.png&quot; /&gt;&lt;left val=&quot;195&quot; /&gt;&lt;top val=&quot;122&quot; /&gt;&lt;width val=&quot;327&quot; /&gt;&lt;height val=&quot;51&quot; /&gt;&lt;hasText val=&quot;1&quot; /&gt;&lt;/Image&gt;&lt;/ThreeDShapeInfo&gt;"/>
  <p:tag name="PRESENTER_SHAPETEXTINFO" val="&lt;ShapeTextInfo&gt;&lt;TableIndex row=&quot;-1&quot; col=&quot;-1&quot;&gt;&lt;linesCount val=&quot;1&quot; /&gt;&lt;lineCharCount val=&quot;10&quot; /&gt;&lt;/TableIndex&gt;&lt;/ShapeTextInfo&gt;"/>
</p:tagLst>
</file>

<file path=ppt/tags/tag168.xml><?xml version="1.0" encoding="utf-8"?>
<p:tagLst xmlns:a="http://schemas.openxmlformats.org/drawingml/2006/main" xmlns:r="http://schemas.openxmlformats.org/officeDocument/2006/relationships" xmlns:p="http://schemas.openxmlformats.org/presentationml/2006/main">
  <p:tag name="PRESENTER_SHAPEINFO" val="&lt;ThreeDShapeInfo&gt;&lt;uuid val=&quot;{263fa889-39ab-4159-97ac-6c0c73973259}&quot; /&gt;&lt;isInvalidForFieldText val=&quot;0&quot; /&gt;&lt;Image&gt;&lt;filename val=&quot;E:\breeze\content\14339732\2121737918-1\input\breezo\data\asimages\{263fa889-39ab-4159-97ac-6c0c73973259}.png&quot; /&gt;&lt;left val=&quot;76&quot; /&gt;&lt;top val=&quot;684&quot; /&gt;&lt;width val=&quot;513&quot; /&gt;&lt;height val=&quot;25&quot; /&gt;&lt;hasText val=&quot;1&quot; /&gt;&lt;/Image&gt;&lt;/ThreeDShapeInfo&gt;"/>
  <p:tag name="PRESENTER_SHAPETEXTINFO" val="&lt;ShapeTextInfo&gt;&lt;TableIndex row=&quot;-1&quot; col=&quot;-1&quot;&gt;&lt;linesCount val=&quot;1&quot; /&gt;&lt;lineCharCount val=&quot;43&quot; /&gt;&lt;/TableIndex&gt;&lt;/ShapeTextInfo&gt;"/>
</p:tagLst>
</file>

<file path=ppt/tags/tag169.xml><?xml version="1.0" encoding="utf-8"?>
<p:tagLst xmlns:a="http://schemas.openxmlformats.org/drawingml/2006/main" xmlns:r="http://schemas.openxmlformats.org/officeDocument/2006/relationships" xmlns:p="http://schemas.openxmlformats.org/presentationml/2006/main">
  <p:tag name="PRESENTER_SHAPEINFO" val="&lt;ThreeDShapeInfo&gt;&lt;uuid val=&quot;{d12ac57d-a19e-4eb7-846d-efb9ba21f557}&quot; /&gt;&lt;isInvalidForFieldText val=&quot;0&quot; /&gt;&lt;Image&gt;&lt;filename val=&quot;E:\breeze\content\14339732\2121737918-1\input\breezo\data\asimages\{d12ac57d-a19e-4eb7-846d-efb9ba21f557}.png&quot; /&gt;&lt;left val=&quot;282&quot; /&gt;&lt;top val=&quot;676&quot; /&gt;&lt;width val=&quot;271&quot; /&gt;&lt;height val=&quot;44&quot; /&gt;&lt;hasText val=&quot;1&quot; /&gt;&lt;/Image&gt;&lt;/ThreeDShapeInfo&gt;"/>
  <p:tag name="PRESENTER_SHAPETEXTINFO" val="&lt;ShapeTextInfo&gt;&lt;TableIndex row=&quot;-1&quot; col=&quot;-1&quot;&gt;&lt;linesCount val=&quot;1&quot; /&gt;&lt;lineCharCount val=&quot;1&quot; /&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18&quot; /&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21&quot; /&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14&quot; /&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0b2fa849-1388-4936-b013-835cb4dd87f9}&quot; /&gt;&lt;isInvalidForFieldText val=&quot;0&quot; /&gt;&lt;Image&gt;&lt;filename val=&quot;E:\breeze\content\14339732\2121737918-1\input\breezo\data\asimages\{0b2fa849-1388-4936-b013-835cb4dd87f9}.png&quot; /&gt;&lt;left val=&quot;0&quot; /&gt;&lt;top val=&quot;89&quot; /&gt;&lt;width val=&quot;1280&quot; /&gt;&lt;height val=&quot;4&quot; /&gt;&lt;hasText val=&quot;1&quot; /&gt;&lt;/Image&gt;&lt;/ThreeDShapeInfo&gt;"/>
  <p:tag name="PRESENTER_SHAPETEXTINFO" val="&lt;ShapeTextInfo&gt;&lt;TableIndex row=&quot;-1&quot; col=&quot;-1&quot;&gt;&lt;linesCount val=&quot;0&quot; /&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015b63ba-b29a-41cc-a023-94b5a98d3303}.png&quot; /&gt;&lt;left val=&quot;142&quot; /&gt;&lt;top val=&quot;12&quot; /&gt;&lt;width val=&quot;399&quot; /&gt;&lt;height val=&quot;81&quot; /&gt;&lt;hasText val=&quot;1&quot; /&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dbb0bfef-7e46-4330-876a-f315f12adb72}&quot; /&gt;&lt;isInvalidForFieldText val=&quot;0&quot; /&gt;&lt;Image&gt;&lt;filename val=&quot;E:\breeze\content\14339732\2121737918-1\input\breezo\data\asimages\{dbb0bfef-7e46-4330-876a-f315f12adb72}.png&quot; /&gt;&lt;left val=&quot;811&quot; /&gt;&lt;top val=&quot;66&quot; /&gt;&lt;width val=&quot;327&quot; /&gt;&lt;height val=&quot;112&quot; /&gt;&lt;hasText val=&quot;1&quot; /&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0937296-e513-4cc3-aad0-fc820c2b8132}&quot; /&gt;&lt;isInvalidForFieldText val=&quot;0&quot; /&gt;&lt;Image&gt;&lt;filename val=&quot;E:\breeze\content\14339732\2121737918-1\input\breezo\data\asimages\{f0937296-e513-4cc3-aad0-fc820c2b8132}.png&quot; /&gt;&lt;left val=&quot;92&quot; /&gt;&lt;top val=&quot;595&quot; /&gt;&lt;width val=&quot;504&quot; /&gt;&lt;height val=&quot;73&quot; /&gt;&lt;hasText val=&quot;1&quot; /&gt;&lt;/Image&gt;&lt;/ThreeDShapeInfo&gt;"/>
  <p:tag name="PRESENTER_SHAPETEXTINFO" val="&lt;ShapeTextInfo&gt;&lt;TableIndex row=&quot;-1&quot; col=&quot;-1&quot;&gt;&lt;linesCount val=&quot;0&quot; /&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5fe8f68d-4942-4a40-a1cd-cba61496e443}.png&quot; /&gt;&lt;left val=&quot;1185&quot; /&gt;&lt;top val=&quot;594&quot; /&gt;&lt;width val=&quot;95&quot; /&gt;&lt;height val=&quot;125&quot; /&gt;&lt;hasText val=&quot;1&quot; /&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56d4caf5-2b69-405a-9879-e83a31d9a8e6}.png&quot; /&gt;&lt;left val=&quot;0&quot; /&gt;&lt;top val=&quot;0&quot; /&gt;&lt;width val=&quot;83&quot; /&gt;&lt;height val=&quot;131&quot; /&gt;&lt;hasText val=&quot;1&quot; /&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3a243ecd-b4f2-4441-a84a-f92724aa5ad1}&quot; /&gt;&lt;isInvalidForFieldText val=&quot;0&quot; /&gt;&lt;Image&gt;&lt;filename val=&quot;E:\breeze\content\14339732\2121737918-1\input\breezo\data\asimages\{3a243ecd-b4f2-4441-a84a-f92724aa5ad1}.png&quot; /&gt;&lt;left val=&quot;1010&quot; /&gt;&lt;top val=&quot;659&quot; /&gt;&lt;width val=&quot;147&quot; /&gt;&lt;height val=&quot;51&quot; /&gt;&lt;hasText val=&quot;1&quot; /&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0e90d81f-8bde-4a6d-b2c2-061958b5334f}&quot; /&gt;&lt;isInvalidForFieldText val=&quot;0&quot; /&gt;&lt;Image&gt;&lt;filename val=&quot;E:\breeze\content\14339732\2121737918-1\input\breezo\data\asimages\{0e90d81f-8bde-4a6d-b2c2-061958b5334f}.png&quot; /&gt;&lt;left val=&quot;34&quot; /&gt;&lt;top val=&quot;675&quot; /&gt;&lt;width val=&quot;226&quot; /&gt;&lt;height val=&quot;21&quot; /&gt;&lt;hasText val=&quot;1&quot; /&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2&quot; /&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2&quot; /&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e96c9d19-f90a-489a-a0ee-ac43497f4f23}.png&quot; /&gt;&lt;left val=&quot;0&quot; /&gt;&lt;top val=&quot;0&quot; /&gt;&lt;width val=&quot;83&quot; /&gt;&lt;height val=&quot;131&quot; /&gt;&lt;hasText val=&quot;1&quot; /&gt;&lt;/Image&gt;&lt;/ThreeDShape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33&quot; /&gt;&lt;lineCharCount val=&quot;13&quot; /&gt;&lt;lineCharCount val=&quot;12&quot; /&gt;&lt;lineCharCount val=&quot;13&quot; /&gt;&lt;lineCharCount val=&quot;11&quot; /&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INFO" val="&lt;ThreeDShapeInfo&gt;&lt;uuid val=&quot;{b3cb0681-f76d-4d5e-b77e-cdc08519004d}&quot; /&gt;&lt;isInvalidForFieldText val=&quot;0&quot; /&gt;&lt;Image&gt;&lt;filename val=&quot;E:\breeze\content\14339732\2121737918-1\input\breezo\data\asimages\{b3cb0681-f76d-4d5e-b77e-cdc08519004d}.png&quot; /&gt;&lt;left val=&quot;34&quot; /&gt;&lt;top val=&quot;675&quot; /&gt;&lt;width val=&quot;226&quot; /&gt;&lt;height val=&quot;21&quot; /&gt;&lt;hasText val=&quot;1&quot; /&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INFO" val="&lt;ThreeDShapeInfo&gt;&lt;uuid val=&quot;{6d185984-e4d7-4711-8342-252e1779ea6e}&quot; /&gt;&lt;isInvalidForFieldText val=&quot;0&quot; /&gt;&lt;Image&gt;&lt;filename val=&quot;E:\breeze\content\14339732\2121737918-1\input\breezo\data\asimages\{6d185984-e4d7-4711-8342-252e1779ea6e}.png&quot; /&gt;&lt;left val=&quot;1010&quot; /&gt;&lt;top val=&quot;659&quot; /&gt;&lt;width val=&quot;147&quot; /&gt;&lt;height val=&quot;51&quot; /&gt;&lt;hasText val=&quot;1&quot; /&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75996db7-77de-4bb1-afe3-a13d354a3406}.png&quot; /&gt;&lt;left val=&quot;1185&quot; /&gt;&lt;top val=&quot;594&quot; /&gt;&lt;width val=&quot;95&quot; /&gt;&lt;height val=&quot;125&quot; /&gt;&lt;hasText val=&quot;1&quot; /&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3d49d1aa-51b0-467e-8442-7c9b983a9c3d}.png&quot; /&gt;&lt;left val=&quot;1185&quot; /&gt;&lt;top val=&quot;594&quot; /&gt;&lt;width val=&quot;95&quot; /&gt;&lt;height val=&quot;125&quot; /&gt;&lt;hasText val=&quot;1&quot; /&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INFO" val="&lt;ThreeDShapeInfo&gt;&lt;uuid val=&quot;{7ee28460-ea91-42b3-b439-65a499ae1576}&quot; /&gt;&lt;isInvalidForFieldText val=&quot;0&quot; /&gt;&lt;Image&gt;&lt;filename val=&quot;E:\breeze\content\14339732\2121737918-1\input\breezo\data\asimages\{7ee28460-ea91-42b3-b439-65a499ae1576}.png&quot; /&gt;&lt;left val=&quot;0&quot; /&gt;&lt;top val=&quot;89&quot; /&gt;&lt;width val=&quot;1280&quot; /&gt;&lt;height val=&quot;4&quot; /&gt;&lt;hasText val=&quot;1&quot; /&gt;&lt;/Image&gt;&lt;/ThreeDShapeInfo&gt;"/>
  <p:tag name="PRESENTER_SHAPETEXTINFO" val="&lt;ShapeTextInfo&gt;&lt;TableIndex row=&quot;-1&quot; col=&quot;-1&quot;&gt;&lt;linesCount val=&quot;0&quot; /&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3e43c328-4cc5-4d38-96b4-01ec675c756d}.png&quot; /&gt;&lt;left val=&quot;0&quot; /&gt;&lt;top val=&quot;0&quot; /&gt;&lt;width val=&quot;83&quot; /&gt;&lt;height val=&quot;131&quot; /&gt;&lt;hasText val=&quot;1&quot; /&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2&quot; /&gt;&lt;/TableIndex&gt;&lt;/ShapeText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33&quot; /&gt;&lt;lineCharCount val=&quot;13&quot; /&gt;&lt;lineCharCount val=&quot;12&quot; /&gt;&lt;lineCharCount val=&quot;13&quot; /&gt;&lt;lineCharCount val=&quot;11&quot; /&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30e86bbd-e32a-43ab-9fa6-26ac148a3e29}&quot; /&gt;&lt;isInvalidForFieldText val=&quot;0&quot; /&gt;&lt;Image&gt;&lt;filename val=&quot;E:\breeze\content\14339732\2121737918-1\input\breezo\data\asimages\{30e86bbd-e32a-43ab-9fa6-26ac148a3e29}.png&quot; /&gt;&lt;left val=&quot;1010&quot; /&gt;&lt;top val=&quot;659&quot; /&gt;&lt;width val=&quot;147&quot; /&gt;&lt;height val=&quot;51&quot; /&gt;&lt;hasText val=&quot;1&quot; /&gt;&lt;/Image&gt;&lt;/ThreeDShape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INFO" val="&lt;ThreeDShapeInfo&gt;&lt;uuid val=&quot;{d3560a75-f068-4651-b918-698e4318504b}&quot; /&gt;&lt;isInvalidForFieldText val=&quot;0&quot; /&gt;&lt;Image&gt;&lt;filename val=&quot;E:\breeze\content\14339732\2121737918-1\input\breezo\data\asimages\{d3560a75-f068-4651-b918-698e4318504b}.png&quot; /&gt;&lt;left val=&quot;628&quot; /&gt;&lt;top val=&quot;0&quot; /&gt;&lt;width val=&quot;652&quot; /&gt;&lt;height val=&quot;720&quot; /&gt;&lt;hasText val=&quot;1&quot; /&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INFO" val="&lt;ThreeDShapeInfo&gt;&lt;uuid val=&quot;{57459f3a-4cfd-42ba-b126-6301bef6bc70}&quot; /&gt;&lt;isInvalidForFieldText val=&quot;0&quot; /&gt;&lt;Image&gt;&lt;filename val=&quot;E:\breeze\content\14339732\2121737918-1\input\breezo\data\asimages\{57459f3a-4cfd-42ba-b126-6301bef6bc70}.png&quot; /&gt;&lt;left val=&quot;0&quot; /&gt;&lt;top val=&quot;267&quot; /&gt;&lt;width val=&quot;884&quot; /&gt;&lt;height val=&quot;185&quot; /&gt;&lt;hasText val=&quot;1&quot; /&gt;&lt;/Image&gt;&lt;/ThreeDShapeInfo&gt;"/>
  <p:tag name="PRESENTER_SHAPETEXTINFO" val="&lt;ShapeTextInfo&gt;&lt;TableIndex row=&quot;-1&quot; col=&quot;-1&quot;&gt;&lt;linesCount val=&quot;0&quot; /&gt;&lt;/TableIndex&gt;&lt;/ShapeText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21&quot; /&gt;&lt;/TableIndex&gt;&lt;/ShapeText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65&quot; /&gt;&lt;/TableIndex&gt;&lt;/ShapeText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8&quot; /&gt;&lt;/TableIndex&gt;&lt;/ShapeTextInfo&gt;"/>
</p:tagLst>
</file>

<file path=ppt/tags/tag56.xml><?xml version="1.0" encoding="utf-8"?>
<p:tagLst xmlns:a="http://schemas.openxmlformats.org/drawingml/2006/main" xmlns:r="http://schemas.openxmlformats.org/officeDocument/2006/relationships" xmlns:p="http://schemas.openxmlformats.org/presentationml/2006/main">
  <p:tag name="PRESENTER_SHAPEINFO" val="&lt;ThreeDShapeInfo&gt;&lt;uuid val=&quot;{ef6606bf-4dbc-450a-9660-b43879aad7a7}&quot; /&gt;&lt;isInvalidForFieldText val=&quot;0&quot; /&gt;&lt;Image&gt;&lt;filename val=&quot;E:\breeze\content\14339732\2121737918-1\input\breezo\data\asimages\{ef6606bf-4dbc-450a-9660-b43879aad7a7}.png&quot; /&gt;&lt;left val=&quot;198&quot; /&gt;&lt;top val=&quot;304&quot; /&gt;&lt;width val=&quot;327&quot; /&gt;&lt;height val=&quot;112&quot; /&gt;&lt;hasText val=&quot;1&quot; /&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INFO" val="&lt;ThreeDShapeInfo&gt;&lt;uuid val=&quot;{55c23979-262d-44bc-b66b-4f1b5377a86c}&quot; /&gt;&lt;isInvalidForFieldText val=&quot;0&quot; /&gt;&lt;Image&gt;&lt;filename val=&quot;E:\breeze\content\14339732\2121737918-1\input\breezo\data\asimages\{55c23979-262d-44bc-b66b-4f1b5377a86c}.png&quot; /&gt;&lt;left val=&quot;1010&quot; /&gt;&lt;top val=&quot;659&quot; /&gt;&lt;width val=&quot;147&quot; /&gt;&lt;height val=&quot;51&quot; /&gt;&lt;hasText val=&quot;1&quot; /&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RESENTER_SHAPEINFO" val="&lt;ThreeDShapeInfo&gt;&lt;uuid val=&quot;{c88fd9d2-d01b-4a59-aa60-008f41a0c86d}&quot; /&gt;&lt;isInvalidForFieldText val=&quot;0&quot; /&gt;&lt;Image&gt;&lt;filename val=&quot;E:\breeze\content\14339732\2121737918-1\input\breezo\data\asimages\{c88fd9d2-d01b-4a59-aa60-008f41a0c86d}.png&quot; /&gt;&lt;left val=&quot;34&quot; /&gt;&lt;top val=&quot;675&quot; /&gt;&lt;width val=&quot;226&quot; /&gt;&lt;height val=&quot;21&quot; /&gt;&lt;hasText val=&quot;1&quot; /&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b479015f-a038-4b5a-b17f-ab6dcdb6595f}.png&quot; /&gt;&lt;left val=&quot;1185&quot; /&gt;&lt;top val=&quot;594&quot; /&gt;&lt;width val=&quot;95&quot; /&gt;&lt;height val=&quot;125&quot; /&gt;&lt;hasText val=&quot;1&quot; /&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5489b205-d234-476f-b8fd-6314523bad6f}&quot; /&gt;&lt;isInvalidForFieldText val=&quot;0&quot; /&gt;&lt;Image&gt;&lt;filename val=&quot;E:\breeze\content\14339732\2121737918-1\input\breezo\data\asimages\{5489b205-d234-476f-b8fd-6314523bad6f}.png&quot; /&gt;&lt;left val=&quot;34&quot; /&gt;&lt;top val=&quot;675&quot; /&gt;&lt;width val=&quot;226&quot; /&gt;&lt;height val=&quot;21&quot; /&gt;&lt;hasText val=&quot;1&quot; /&gt;&lt;/Image&gt;&lt;/ThreeDShapeInfo&gt;"/>
</p:tagLst>
</file>

<file path=ppt/tags/tag60.xml><?xml version="1.0" encoding="utf-8"?>
<p:tagLst xmlns:a="http://schemas.openxmlformats.org/drawingml/2006/main" xmlns:r="http://schemas.openxmlformats.org/officeDocument/2006/relationships" xmlns:p="http://schemas.openxmlformats.org/presentationml/2006/main">
  <p:tag name="PRESENTER_SHAPEINFO" val="&lt;ThreeDShapeInfo&gt;&lt;uuid val=&quot;{dae6fc72-8f8d-42c8-b8ca-0c9f8a0d1688}&quot; /&gt;&lt;isInvalidForFieldText val=&quot;0&quot; /&gt;&lt;Image&gt;&lt;filename val=&quot;E:\breeze\content\14339732\2121737918-1\input\breezo\data\asimages\{dae6fc72-8f8d-42c8-b8ca-0c9f8a0d1688}.png&quot; /&gt;&lt;left val=&quot;0&quot; /&gt;&lt;top val=&quot;89&quot; /&gt;&lt;width val=&quot;1280&quot; /&gt;&lt;height val=&quot;4&quot; /&gt;&lt;hasText val=&quot;1&quot; /&gt;&lt;/Image&gt;&lt;/ThreeDShapeInfo&gt;"/>
  <p:tag name="PRESENTER_SHAPETEXTINFO" val="&lt;ShapeTextInfo&gt;&lt;TableIndex row=&quot;-1&quot; col=&quot;-1&quot;&gt;&lt;linesCount val=&quot;0&quot; /&gt;&lt;/TableIndex&gt;&lt;/ShapeTextInfo&gt;"/>
</p:tagLst>
</file>

<file path=ppt/tags/tag61.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2121737918-1\input\breezo\data\asimages\{604450a9-8504-418e-8d2a-89fc308c64e4}.png&quot; /&gt;&lt;left val=&quot;0&quot; /&gt;&lt;top val=&quot;0&quot; /&gt;&lt;width val=&quot;83&quot; /&gt;&lt;height val=&quot;131&quot; /&gt;&lt;hasText val=&quot;1&quot; /&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6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2&quot; /&gt;&lt;/TableIndex&gt;&lt;/ShapeTextInfo&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19&quot; /&gt;&lt;lineCharCount val=&quot;9&quot; /&gt;&lt;lineCharCount val=&quot;13&quot; /&gt;&lt;lineCharCount val=&quot;6&quot; /&gt;&lt;lineCharCount val=&quot;5&quot; /&gt;&lt;/TableIndex&gt;&lt;/ShapeText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71.xml><?xml version="1.0" encoding="utf-8"?>
<p:tagLst xmlns:a="http://schemas.openxmlformats.org/drawingml/2006/main" xmlns:r="http://schemas.openxmlformats.org/officeDocument/2006/relationships" xmlns:p="http://schemas.openxmlformats.org/presentationml/2006/main">
  <p:tag name="PRESENTER_SHAPEINFO" val="&lt;ThreeDShapeInfo&gt;&lt;uuid val=&quot;{dc1006d4-42be-4920-90aa-3beaefc473e6}&quot; /&gt;&lt;isInvalidForFieldText val=&quot;0&quot; /&gt;&lt;Image&gt;&lt;filename val=&quot;E:\breeze\content\14339732\2121737918-1\input\breezo\data\asimages\{dc1006d4-42be-4920-90aa-3beaefc473e6}.png&quot; /&gt;&lt;left val=&quot;11&quot; /&gt;&lt;top val=&quot;23&quot; /&gt;&lt;width val=&quot;26&quot; /&gt;&lt;height val=&quot;46&quot; /&gt;&lt;hasText val=&quot;1&quot; /&gt;&lt;/Image&gt;&lt;/ThreeDShape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41&quot; /&gt;&lt;/TableIndex&gt;&lt;/ShapeText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60&quot; /&gt;&lt;/TableIndex&gt;&lt;/ShapeTextInfo&gt;"/>
</p:tagLst>
</file>

<file path=ppt/tags/tag7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19&quot; /&gt;&lt;lineCharCount val=&quot;9&quot; /&gt;&lt;lineCharCount val=&quot;13&quot; /&gt;&lt;lineCharCount val=&quot;6&quot; /&gt;&lt;lineCharCount val=&quot;5&quot; /&gt;&lt;/TableIndex&gt;&lt;/ShapeTextInfo&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77.xml><?xml version="1.0" encoding="utf-8"?>
<p:tagLst xmlns:a="http://schemas.openxmlformats.org/drawingml/2006/main" xmlns:r="http://schemas.openxmlformats.org/officeDocument/2006/relationships" xmlns:p="http://schemas.openxmlformats.org/presentationml/2006/main">
  <p:tag name="PRESENTER_SHAPEINFO" val="&lt;ThreeDShapeInfo&gt;&lt;uuid val=&quot;{d094aaa8-d765-48de-98fa-9d394901b5e1}&quot; /&gt;&lt;isInvalidForFieldText val=&quot;0&quot; /&gt;&lt;Image&gt;&lt;filename val=&quot;E:\breeze\content\14339732\2121737918-1\input\breezo\data\asimages\{d094aaa8-d765-48de-98fa-9d394901b5e1}.png&quot; /&gt;&lt;left val=&quot;11&quot; /&gt;&lt;top val=&quot;23&quot; /&gt;&lt;width val=&quot;26&quot; /&gt;&lt;height val=&quot;46&quot; /&gt;&lt;hasText val=&quot;1&quot; /&gt;&lt;/Image&gt;&lt;/ThreeDShape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43&quot; /&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2&quot; /&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60&quot; /&gt;&lt;/TableIndex&gt;&lt;/ShapeText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19&quot; /&gt;&lt;lineCharCount val=&quot;9&quot; /&gt;&lt;lineCharCount val=&quot;13&quot; /&gt;&lt;lineCharCount val=&quot;6&quot; /&gt;&lt;lineCharCount val=&quot;5&quot; /&gt;&lt;/TableIndex&gt;&lt;/ShapeText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60&quot; /&gt;&lt;/TableIndex&gt;&lt;/ShapeTextInfo&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19&quot; /&gt;&lt;lineCharCount val=&quot;9&quot; /&gt;&lt;lineCharCount val=&quot;13&quot; /&gt;&lt;lineCharCount val=&quot;6&quot; /&gt;&lt;lineCharCount val=&quot;5&quot; /&gt;&lt;/TableIndex&gt;&lt;/ShapeText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 /&gt;&lt;/TableIndex&gt;&lt;/ShapeTextInfo&gt;"/>
</p:tagLst>
</file>

<file path=ppt/tags/tag85.xml><?xml version="1.0" encoding="utf-8"?>
<p:tagLst xmlns:a="http://schemas.openxmlformats.org/drawingml/2006/main" xmlns:r="http://schemas.openxmlformats.org/officeDocument/2006/relationships" xmlns:p="http://schemas.openxmlformats.org/presentationml/2006/main">
  <p:tag name="PRESENTER_SHAPEINFO" val="&lt;ThreeDShapeInfo&gt;&lt;uuid val=&quot;{07e76955-670b-4eb5-9b5b-849f51695882}&quot; /&gt;&lt;isInvalidForFieldText val=&quot;0&quot; /&gt;&lt;Image&gt;&lt;filename val=&quot;E:\breeze\content\14339732\2121737918-1\input\breezo\data\asimages\{07e76955-670b-4eb5-9b5b-849f51695882}.png&quot; /&gt;&lt;left val=&quot;6&quot; /&gt;&lt;top val=&quot;30&quot; /&gt;&lt;width val=&quot;36&quot; /&gt;&lt;height val=&quot;36&quot; /&gt;&lt;hasText val=&quot;1&quot; /&gt;&lt;/Image&gt;&lt;/ThreeDShapeInfo&gt;"/>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8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4&quot; /&gt;&lt;/TableIndex&gt;&lt;/ShapeText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26&quot; /&gt;&lt;/TableIndex&gt;&lt;/ShapeText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 /&gt;&lt;lineCharCount val=&quot;29&quot; /&gt;&lt;lineCharCount val=&quot;30&quot; /&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33&quot; /&gt;&lt;lineCharCount val=&quot;13&quot; /&gt;&lt;lineCharCount val=&quot;12&quot; /&gt;&lt;lineCharCount val=&quot;13&quot; /&gt;&lt;lineCharCount val=&quot;11&quot; /&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 /&gt;&lt;lineCharCount val=&quot;41&quot; /&gt;&lt;lineCharCount val=&quot;28&quot; /&gt;&lt;/TableIndex&gt;&lt;/ShapeText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9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2&quot; /&gt;&lt;/TableIndex&gt;&lt;/ShapeTextInfo&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22&quot; /&gt;&lt;/TableIndex&gt;&lt;/ShapeText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33&quot; /&gt;&lt;lineCharCount val=&quot;13&quot; /&gt;&lt;lineCharCount val=&quot;12&quot; /&gt;&lt;lineCharCount val=&quot;13&quot; /&gt;&lt;lineCharCount val=&quot;11&quot; /&gt;&lt;/TableIndex&gt;&lt;/ShapeTextInfo&gt;"/>
</p:tagLst>
</file>

<file path=ppt/tags/tag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quot; /&gt;&lt;/TableIndex&gt;&lt;/ShapeTextInfo&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 /&gt;&lt;lineCharCount val=&quot;32&quot; /&gt;&lt;/TableIndex&gt;&lt;/ShapeText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 /&gt;&lt;lineCharCount val=&quot;33&quot; /&gt;&lt;lineCharCount val=&quot;13&quot; /&gt;&lt;lineCharCount val=&quot;12&quot; /&gt;&lt;lineCharCount val=&quot;13&quot; /&gt;&lt;lineCharCount val=&quot;11&quot; /&gt;&lt;/TableIndex&gt;&lt;/ShapeTextInfo&gt;"/>
</p:tagLst>
</file>

<file path=ppt/tags/tag98.xml><?xml version="1.0" encoding="utf-8"?>
<p:tagLst xmlns:a="http://schemas.openxmlformats.org/drawingml/2006/main" xmlns:r="http://schemas.openxmlformats.org/officeDocument/2006/relationships" xmlns:p="http://schemas.openxmlformats.org/presentationml/2006/main">
  <p:tag name="HTML_SHAPEINFO" val="&lt;SlideThumbPath val=&quot;SlideTemp.PNG&quot;/&gt;"/>
</p:tagLst>
</file>

<file path=ppt/tags/tag99.xml><?xml version="1.0" encoding="utf-8"?>
<p:tagLst xmlns:a="http://schemas.openxmlformats.org/drawingml/2006/main" xmlns:r="http://schemas.openxmlformats.org/officeDocument/2006/relationships" xmlns:p="http://schemas.openxmlformats.org/presentationml/2006/main">
  <p:tag name="PRESENTER_SHAPEINFO" val="&lt;ThreeDShapeInfo&gt;&lt;uuid val=&quot;{ec593bf2-5ae8-49f4-b8b3-01a887762cdd}&quot; /&gt;&lt;isInvalidForFieldText val=&quot;0&quot; /&gt;&lt;Image&gt;&lt;filename val=&quot;E:\breeze\content\14339732\2121737918-1\input\breezo\data\asimages\{ec593bf2-5ae8-49f4-b8b3-01a887762cdd}.png&quot; /&gt;&lt;left val=&quot;721&quot; /&gt;&lt;top val=&quot;104&quot; /&gt;&lt;width val=&quot;519&quot; /&gt;&lt;height val=&quot;561&quot; /&gt;&lt;hasText val=&quot;1&quot; /&gt;&lt;/Image&gt;&lt;/ThreeDShapeInfo&gt;"/>
  <p:tag name="PRESENTER_SHAPETEXTINFO" val="&lt;ShapeTextInfo&gt;&lt;TableIndex row=&quot;-1&quot; col=&quot;-1&quot;&gt;&lt;linesCount val=&quot;11&quot; /&gt;&lt;lineCharCount val=&quot;93&quot; /&gt;&lt;lineCharCount val=&quot;118&quot; /&gt;&lt;lineCharCount val=&quot;52&quot; /&gt;&lt;lineCharCount val=&quot;54&quot; /&gt;&lt;lineCharCount val=&quot;204&quot; /&gt;&lt;lineCharCount val=&quot;84&quot; /&gt;&lt;lineCharCount val=&quot;60&quot; /&gt;&lt;lineCharCount val=&quot;114&quot; /&gt;&lt;lineCharCount val=&quot;150&quot; /&gt;&lt;lineCharCount val=&quot;76&quot; /&gt;&lt;lineCharCount val=&quot;122&quot; /&gt;&lt;/TableIndex&gt;&lt;/ShapeTextInfo&gt;"/>
</p:tagLst>
</file>

<file path=ppt/theme/theme1.xml><?xml version="1.0" encoding="utf-8"?>
<a:theme xmlns:a="http://schemas.openxmlformats.org/drawingml/2006/main" name="General Content">
  <a:themeElements>
    <a:clrScheme name="WFGPS 2019">
      <a:dk1>
        <a:srgbClr val="242021"/>
      </a:dk1>
      <a:lt1>
        <a:srgbClr val="FFFFFF"/>
      </a:lt1>
      <a:dk2>
        <a:srgbClr val="073445"/>
      </a:dk2>
      <a:lt2>
        <a:srgbClr val="F3F4F4"/>
      </a:lt2>
      <a:accent1>
        <a:srgbClr val="2C5261"/>
      </a:accent1>
      <a:accent2>
        <a:srgbClr val="7A232F"/>
      </a:accent2>
      <a:accent3>
        <a:srgbClr val="303030"/>
      </a:accent3>
      <a:accent4>
        <a:srgbClr val="C8C8C6"/>
      </a:accent4>
      <a:accent5>
        <a:srgbClr val="9E1C30"/>
      </a:accent5>
      <a:accent6>
        <a:srgbClr val="005A7C"/>
      </a:accent6>
      <a:hlink>
        <a:srgbClr val="005A7C"/>
      </a:hlink>
      <a:folHlink>
        <a:srgbClr val="666666"/>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pecial Content">
  <a:themeElements>
    <a:clrScheme name="WFGPS 2019">
      <a:dk1>
        <a:srgbClr val="242021"/>
      </a:dk1>
      <a:lt1>
        <a:srgbClr val="FFFFFF"/>
      </a:lt1>
      <a:dk2>
        <a:srgbClr val="073445"/>
      </a:dk2>
      <a:lt2>
        <a:srgbClr val="F3F4F4"/>
      </a:lt2>
      <a:accent1>
        <a:srgbClr val="2C5261"/>
      </a:accent1>
      <a:accent2>
        <a:srgbClr val="7A232F"/>
      </a:accent2>
      <a:accent3>
        <a:srgbClr val="303030"/>
      </a:accent3>
      <a:accent4>
        <a:srgbClr val="C8C8C6"/>
      </a:accent4>
      <a:accent5>
        <a:srgbClr val="9E1C30"/>
      </a:accent5>
      <a:accent6>
        <a:srgbClr val="005A7C"/>
      </a:accent6>
      <a:hlink>
        <a:srgbClr val="005A7C"/>
      </a:hlink>
      <a:folHlink>
        <a:srgbClr val="666666"/>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eople Slides">
  <a:themeElements>
    <a:clrScheme name="WFGPS 2019">
      <a:dk1>
        <a:srgbClr val="242021"/>
      </a:dk1>
      <a:lt1>
        <a:srgbClr val="FFFFFF"/>
      </a:lt1>
      <a:dk2>
        <a:srgbClr val="073445"/>
      </a:dk2>
      <a:lt2>
        <a:srgbClr val="F3F4F4"/>
      </a:lt2>
      <a:accent1>
        <a:srgbClr val="2C5261"/>
      </a:accent1>
      <a:accent2>
        <a:srgbClr val="7A232F"/>
      </a:accent2>
      <a:accent3>
        <a:srgbClr val="303030"/>
      </a:accent3>
      <a:accent4>
        <a:srgbClr val="C8C8C6"/>
      </a:accent4>
      <a:accent5>
        <a:srgbClr val="9E1C30"/>
      </a:accent5>
      <a:accent6>
        <a:srgbClr val="005A7C"/>
      </a:accent6>
      <a:hlink>
        <a:srgbClr val="005A7C"/>
      </a:hlink>
      <a:folHlink>
        <a:srgbClr val="666666"/>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AW xmlns="http://www.net-centric.com/PAWPP">
  <Shape xmlns="" ID="RLZAEB6ZdNurhurYVXLDHvIiR50=" pdftag="_x005B_Artifact_x005D_" isBookmarkSet="no" bookmark="no"/>
  <Shape xmlns="" ID="usQImVEubLCEI7VaAFnuokKUPtU=" pdftag="H2" isBookmarkSet="no" bookmark="yes" Order="_x0032_"/>
  <Shape xmlns="" ID="OnAWrYt0quhLgNOVTUCqTaSm4F4=" pdftag="H1" isBookmarkSet="no" bookmark="yes" Order="_x0031_"/>
  <Shape xmlns="" ID="tU8LTbvXCMOPJ0aBfPgFoX5oG18=" pdftag="P" isBookmarkSet="no" bookmark="no" Order="_x0032_"/>
  <Shape xmlns="" ID="GVFZTswW6o80uGMa3+G9JbWt+Zk=" pdftag="H2" isBookmarkSet="no" bookmark="yes" Order="_x0031_"/>
  <Shape xmlns="" ID="7EPJJFWpQLEuP5xrN3A/cLfs9HU=" pdftag="" Order="_x0033_"/>
  <Shape xmlns="" ID="rxOKCJRhAmCH7K3dudDFa2rXTn4=" pdftag="P" isBookmarkSet="no" bookmark="no" Order="_x0032_"/>
  <Shape xmlns="" ID="gqPylL6ho2wS7odMpYoYIYa2EiQ=" Order="_x0033_" formula="no" inline="no" isBookmarkSet="no" bookmark="no" artifact="_x0031_" pdftag="_x005B_Artifact_x005D_" validate="no"/>
  <HyperLink xmlns="" ID="KPBWGTdtJeti1SqD66cGM5zW3v0=960207121109.2_144.6287" plainAltText="www.resource-link-here.com" language=""/>
  <Shape xmlns="" ID="dolWTbxVyO411CxLIWEhGSnICww=" pdftag="H2" isBookmarkSet="no" bookmark="yes" Order="_x0031_"/>
  <Shape xmlns="" ID="5NJ2oKvPVRPrT/Jni/5H0IhCzgg=" Order="_x0033_" pdftag="_x005B_Artifact_x005D_" isBookmarkSet="no" bookmark="no"/>
  <Shape xmlns="" ID="doa4/wsaQAY2kRHE4lb9L3WxQDs=" pdftag="P" isBookmarkSet="no" bookmark="no" Order="_x0033_"/>
  <Shape xmlns="" ID="WAXcf6yxnfNfqX8B64SEuxJsOBc=" pdftag="" Order="_x0035_" artifact="_x0031_" validate="no" formula="no" inline="no"/>
  <Shape xmlns="" ID="J3b5Z4uYPFF7klVGoAb7Ylh7lIQ=" pdftag="P" isBookmarkSet="no" bookmark="no" Order="_x0032_"/>
  <Shape xmlns="" ID="0vAyYN3BoFRXt0wJjH8tZ20n0oc=" pdftag="" Order="_x0033_" artifact="_x0031_" validate="no" formula="no" inline="no"/>
  <Shape xmlns="" ID="3nxAZ7+1+YkMjrtp9jGRD7XI02M=" pdftag="H2" isBookmarkSet="no" bookmark="yes" Order="_x0031_"/>
  <Shape xmlns="" ID="VO0T9TIWhEUR2E8vE9ADTMOYvPQ=" Order="_x0036_" pdftag="_x005B_Artifact_x005D_" isBookmarkSet="no" bookmark="no"/>
  <Shape xmlns="" ID="5na1PGEF59SIxs0ohscBTkfoFNo=" pdftag="P" isBookmarkSet="no" bookmark="no" Order="_x0034_"/>
  <Shape xmlns="" ID="zzit0oLDnOFTIKbfVyDCBN86qPA=" formula="no" inline="no" isBookmarkSet="no" bookmark="no" Order="_x0034_" validate="no" pdftag="_x005B_Artifact_x005D_" artifact="_x0031_"/>
  <Shape xmlns="" ID="gprsu1DBmAusXrSWDeQHHrJVPQI=" pdftag="P" isBookmarkSet="no" bookmark="no" Order="_x0033_"/>
  <Shape xmlns="" ID="/O63WHCg5mFCFOjL4SDmg27caTM=" formula="no" inline="no" isBookmarkSet="no" bookmark="no" Order="_x0033_" validate="no" pdftag="_x005B_Artifact_x005D_" artifact="_x0031_"/>
  <Shape xmlns="" ID="FNX/d5oQ5HbjqT54T9orswsQtGU=" pdftag="P" isBookmarkSet="no" bookmark="no" Order="_x0032_"/>
  <Shape xmlns="" ID="99mEfl0uav/ZrKLy0ZL8v/HsgXw=" formula="no" inline="no" isBookmarkSet="no" bookmark="no" Order="_x0032_" validate="no" pdftag="_x005B_Artifact_x005D_" artifact="_x0031_"/>
  <Shape xmlns="" ID="H8XQwSp/BzpWJ3/DHuiNdhmxAAU=" pdftag="H2" isBookmarkSet="no" bookmark="yes" Order="_x0031_"/>
  <Shape xmlns="" ID="Zz+V1Zub2r8w05TOof22obzymb8=" Order="_x0038_" pdftag="_x005B_Artifact_x005D_" isBookmarkSet="no" bookmark="no"/>
  <Shape xmlns="" ID="b1hQCVNjdTvx5it0oMgqQOcT1PE=" formula="no" inline="no" isBookmarkSet="no" bookmark="no" validate="no" pdftag="P" artifact="_x0030_" Order="_x0032_"/>
  <Shape xmlns="" ID="AT5Et8Kkx8y2On8bDn6oyACaK+8=" pdftag="H2" isBookmarkSet="no" bookmark="yes" Order="_x0031_"/>
  <Shape xmlns="" ID="Hminx6H7XkIX4PStfqsBLx5LUS0=" Order="_x0033_" pdftag="_x005B_Artifact_x005D_" isBookmarkSet="no" bookmark="no"/>
  <Shape xmlns="" ID="5rzPkX0UXwLh7m3v+AgM3UIU1T4=" pdftag="" Order="_x0033_" artifact="_x0031_" validate="no"/>
  <Shape xmlns="" ID="0G2RScKFpC7qL1KgS/rpVqsPHqg=" pdftag="P" isBookmarkSet="no" bookmark="no" Order="_x0032_"/>
  <Shape xmlns="" ID="7jvKBCZGJag7Pz58Z23wKCY4K0M=" pdftag="H2" isBookmarkSet="no" bookmark="yes" Order="_x0031_"/>
  <Shape xmlns="" ID="q5wyTcjrXoegY3s9wiHgpCw4elA=" Order="_x0034_" pdftag="_x005B_Artifact_x005D_" isBookmarkSet="no" bookmark="no"/>
  <Shape xmlns="" ID="YYZK/rqcw1y6FSRhMUky5hCvlBc=" formula="no" inline="no" isBookmarkSet="no" validate="no" bookmark="yes" pdftag="P" artifact="_x0030_" Order="_x0032_"/>
  <Shape xmlns="" ID="jwSUrC2q/ZOxpNQklLjFzGCePU8=" formula="no" inline="no" isBookmarkSet="no" pdftag="H2" artifact="_x0031_" validate="no" bookmark="yes" Order="_x0031_"/>
  <Shape xmlns="" ID="+wi9mXoRr0+AFsr4FgR3eBpy6vU=" Order="_x0033_" pdftag="_x005B_Artifact_x005D_" isBookmarkSet="no" bookmark="no"/>
  <Shape xmlns="" ID="hwf3zyCcplTHtXOY9Im189QrWwo=" formula="no" inline="no" isBookmarkSet="no" bookmark="no" validate="no" pdftag="P" artifact="_x0030_" Order="_x0033_"/>
  <Shape xmlns="" ID="MpKY01aTaxpQc0eLAsRLJD/MwKQ=" formula="no" inline="no" isBookmarkSet="no" bookmark="no" validate="no" pdftag="P" artifact="_x0030_" Order="_x0032_"/>
  <Shape xmlns="" ID="uyWr1sUoDFvTJDyqt6KUS0EW0Lw=" formula="no" inline="no" isBookmarkSet="no" bookmark="no" validate="no" pdftag="H2" artifact="_x0030_" Order="_x0031_"/>
  <Shape xmlns="" ID="nPtlJSRki+B+F0rcRFngxxbgE7g=" Order="_x0034_" pdftag="_x005B_Artifact_x005D_" isBookmarkSet="no" bookmark="no"/>
  <Shape xmlns="" ID="Fj7NIhtyy/JpUgNZC9l9+IPMSf4=" formula="no" inline="no" isBookmarkSet="no" bookmark="no" validate="no" pdftag="P" artifact="_x0030_" Order="_x0033_"/>
  <Shape xmlns="" ID="LHoJzOiMfM+p4HtLBzbIWd7HbCQ=" formula="no" inline="no" isBookmarkSet="no" bookmark="no" validate="no" pdftag="P" artifact="_x0030_" Order="_x0032_"/>
  <Shape xmlns="" ID="/Mrs0I4hjUA5YxESRQO8IZ7Hfgk=" formula="no" inline="no" isBookmarkSet="no" pdftag="H2" artifact="_x0031_" validate="no" bookmark="yes" Order="_x0031_"/>
  <Shape xmlns="" ID="+cohKUOpj0HrdpZk2tZ7Zgn589s=" Order="_x0034_" pdftag="_x005B_Artifact_x005D_" isBookmarkSet="no" bookmark="no"/>
  <Shape xmlns="" ID="S+125fqL22DTAIGYpA2r02jE8QY=" formula="no" inline="no" isBookmarkSet="no" bookmark="no" validate="no" pdftag="P" artifact="_x0030_" Order="_x0035_"/>
  <Shape xmlns="" ID="3YV+panle0zAYt4gWJBxeHOB544=" formula="no" inline="no" isBookmarkSet="no" pdftag="H3" artifact="_x0031_" validate="no" bookmark="yes" Order="_x0034_"/>
  <Shape xmlns="" ID="rVCvDw1qsb8Z8iynXRMi+OtvE0g=" formula="no" inline="no" isBookmarkSet="no" bookmark="no" validate="no" pdftag="P" artifact="_x0030_" Order="_x0033_"/>
  <Shape xmlns="" ID="VbDaZtGLtsE1jP9oUUv31g6DngA=" formula="no" inline="no" isBookmarkSet="no" pdftag="H3" artifact="_x0031_" validate="no" bookmark="yes" Order="_x0032_"/>
  <Shape xmlns="" ID="o2fv8p+gsaQrBpkFAcHYjVp+02k=" formula="no" inline="no" isBookmarkSet="no" pdftag="H2" artifact="_x0031_" validate="no" bookmark="yes" Order="_x0031_"/>
  <Shape xmlns="" ID="yWpDRWi7bg3ZFwAVGkelvXTebU0=" Order="_x0036_" pdftag="_x005B_Artifact_x005D_" isBookmarkSet="no" bookmark="no"/>
  <Shape xmlns="" ID="zvgCYiGZ/lf2Wnjqqgxkx4zW5m8=" formula="no" inline="no" isBookmarkSet="no" pdftag="H2" artifact="_x0031_" validate="no" bookmark="yes" Order="_x0031_"/>
  <Shape xmlns="" ID="DaII41640SDDmnQ3aP7/J+qslzk=" Order="_x0032_" pdftag="_x005B_Artifact_x005D_" isBookmarkSet="no" bookmark="no"/>
  <Shape xmlns="" ID="yhrzvkIa7er1ch3Ot2s6ZILcei4=" Order="_x0031_" pdftag="_x005B_Artifact_x005D_" isBookmarkSet="no" bookmark="no"/>
  <Shape xmlns="" ID="iKX+K45oxn+hayBeJ64dJcmRjOA=" pdftag="" Order="_x0032_" artifact="_x0031_" validate="no"/>
  <Shape xmlns="" ID="vaV70jTf/aBbamn5IhqvyYu1GY4=" pdftag="" Order="_x0033_" artifact="_x0031_" validate="no"/>
  <Shape xmlns="" ID="6JKTfDC64Q+wJxaX1GeGgKODPVs=" pdftag="" Order="_x0031_" artifact="_x0031_" validate="no"/>
  <Shape xmlns="" ID="rqzgzAjEizDeu45qqR4m1QdOd/o=" Order="_x0034_" pdftag="_x005B_Artifact_x005D_" isBookmarkSet="no" bookmark="no"/>
  <Shape xmlns="" ID="oYuwvBx49h4c/qWt3Gl3FZnp68I=" artifact="_x0031_" formula="no" inline="no" pdftag="Figure" isBookmarkSet="no" bookmark="no" validate="no" Order="_x0033_"/>
  <Shape xmlns="" ID="Hx4rxvpCWPz2O34OwcJrXGoRlHM=" formula="no" inline="no" isBookmarkSet="no" pdftag="H3" artifact="_x0031_" validate="no" bookmark="yes" Order="_x0032_"/>
  <Shape xmlns="" ID="rsSAAOGSU0w78cXhI3jMYn/ST5Y=" formula="no" inline="no" isBookmarkSet="no" pdftag="H2" artifact="_x0031_" validate="no" bookmark="yes" Order="_x0031_"/>
  <Shape xmlns="" ID="KJqBtIhCQ8rYP4WdQ03WGwx4+LU=" Order="_x0034_" pdftag="_x005B_Artifact_x005D_" isBookmarkSet="no" bookmark="no"/>
  <Shape xmlns="" ID="NiV5v76YMPyQBnvtZtT1sdqAQY8=" formula="no" inline="no" isBookmarkSet="no" bookmark="no" validate="no" pdftag="P" artifact="_x0030_" Order="_x0034_"/>
  <Shape xmlns="" ID="WJzdn5Quh20Md25SXhQKFzW0T+c=" formula="no" inline="no" isBookmarkSet="no" bookmark="no" validate="no" pdftag="P" artifact="_x0030_" Order="_x0033_"/>
  <Shape xmlns="" ID="2YDhIiKe4zgr425UN9wTzDsYLqE=" formula="no" inline="no" isBookmarkSet="no" validate="no" bookmark="no" pdftag="P" artifact="_x0030_" Order="_x0032_"/>
  <Shape xmlns="" ID="Ob7bDmLgDlHcm4Qm0gQQ4P4QcDA=" formula="no" inline="no" isBookmarkSet="no" validate="no" bookmark="no" pdftag="H2" artifact="_x0030_" Order="_x0031_"/>
  <Shape xmlns="" ID="Hd5lD65ALfvss/U9ltdEnqzf3Z8=" Order="_x0035_" pdftag="_x005B_Artifact_x005D_" isBookmarkSet="no" bookmark="no"/>
  <Shape xmlns="" ID="FwQY7YSFQYuKW2Uvsf10hAMuAPQ=" formula="no" inline="no" isBookmarkSet="no" validate="no" bookmark="no" pdftag="P" artifact="_x0030_" Order="_x0033_"/>
  <Shape xmlns="" ID="zTP/IhRt6Cs3eLMsYABxxrEspdg=" formula="no" inline="no" isBookmarkSet="no" validate="no" bookmark="no" pdftag="H2" artifact="_x0030_" Order="_x0032_"/>
  <Shape xmlns="" ID="F1ZrxBRyoKJNete1VDVItcy3388=" formula="no" inline="no" isBookmarkSet="no" validate="no" bookmark="no" pdftag="P" artifact="_x0030_" Order="_x0031_"/>
  <Shape xmlns="" ID="4pHj/2WXkoOj1YkeFdlSP44DJnI=" Order="_x0034_" pdftag="_x005B_Artifact_x005D_" isBookmarkSet="no" bookmark="no"/>
  <Shape xmlns="" ID="Y7jsqzflfSIurTFoeHcs5T0yLR0=" pdftag="P" isBookmarkSet="no" bookmark="no" Order="_x0032_"/>
  <Shape xmlns="" ID="B3/JEmurMo3XL4t6cC5Ewno1wFc=" formula="no" inline="no" isBookmarkSet="no" validate="no" bookmark="no" pdftag="P" artifact="_x0030_" Order="_x0031_"/>
  <Shape xmlns="" ID="8AG3ZfrORZqUEpsmu86U2TKzTK8=" Order="_x0033_" pdftag="_x005B_Artifact_x005D_" isBookmarkSet="no" bookmark="no"/>
  <Shape xmlns="" ID="z+E+z07tlGpEkx+dTHYI/c0MJTM=" pdftag="P" isBookmarkSet="no" bookmark="no" Order="_x0033_"/>
  <Shape xmlns="" ID="KPBWGTdtJeti1SqD66cGM5zW3v0=" pdftag="P" isBookmarkSet="no" bookmark="no" Order="_x0032_"/>
  <Shape xmlns="" ID="syyBsfrFcz5EvlL5WkYZEC7G7RA=" pdftag="H2" isBookmarkSet="no" bookmark="yes" Order="_x0031_"/>
  <Shape xmlns="" ID="YFhVUROdS74oW2sxpDAch7HB0YY=" Order="_x0034_" pdftag="_x005B_Artifact_x005D_" isBookmarkSet="no" bookmark="no"/>
  <Shape xmlns="" ID="FiIK8fZ0zMYHbU2e/l3n+kdzsHQ=" pdftag="P" isBookmarkSet="no" bookmark="no" Order="_x0033_"/>
  <Shape xmlns="" ID="2tYNTlUE1bf7QhdckUXIL4vvRFk=" pdftag="P" isBookmarkSet="no" bookmark="no" Order="_x0032_"/>
  <Shape xmlns="" ID="EbdF7GdjdcpyR1RjoogdZHYYKS4=" pdftag="P" isBookmarkSet="no" bookmark="no" Order="_x0034_"/>
  <Shape xmlns="" ID="JrYb+runwCfg5moRVOeyOsR/DQk=" pdftag="H2" isBookmarkSet="no" bookmark="yes" Order="_x0031_"/>
  <Shape xmlns="" ID="Usnelripj/UGLIUGk93oYcRU5rE=" Order="_x0035_" pdftag="_x005B_Artifact_x005D_" isBookmarkSet="no" bookmark="no"/>
  <Shape xmlns="" ID="z31fCDdAb1ATKnH741WTDvc6zKU=" pdftag="P" isBookmarkSet="no" bookmark="no" Order="_x0032_"/>
  <Shape xmlns="" ID="Wi5ojySte5TUM8kVwC1nc3vKDlo=" pdftag="H2" isBookmarkSet="no" bookmark="yes" Order="_x0031_"/>
  <Shape xmlns="" ID="RrdAFZl8TymOp5z50VWM17V4ypo=" Order="_x0033_" pdftag="_x005B_Artifact_x005D_" isBookmarkSet="no" bookmark="no"/>
  <Shape xmlns="" ID="uTC+vpMlIwvCH7AKJlYXjUfeGg8=" pdftag="P" isBookmarkSet="no" bookmark="no" Order="_x0032_"/>
  <Shape xmlns="" ID="UvreiWJfmYxhHmDj5pn+PYhiFuw=" pdftag="H2" isBookmarkSet="no" bookmark="yes" Order="_x0031_"/>
  <Shape xmlns="" ID="fVNXS4nPeT9VzUzRfeAh4ncbI1c=" Order="_x0033_" pdftag="_x005B_Artifact_x005D_" isBookmarkSet="no" bookmark="no"/>
  <Shape xmlns="" ID="QoaS/6oTAQExiTtqS2ZqIrTtXkY=" pdftag="P" isBookmarkSet="no" bookmark="no" Order="_x0032_"/>
  <Shape xmlns="" ID="J/j+XPEyCXFcOZU+E9xjRBUygEY=" pdftag="H2" isBookmarkSet="no" bookmark="yes" Order="_x0031_"/>
  <Shape xmlns="" ID="mcgtGDvWvFcCCXXiwX3ciF90gTU=" Order="_x0033_" pdftag="_x005B_Artifact_x005D_" isBookmarkSet="no" bookmark="no"/>
  <Shape xmlns="" ID="ssc7OxPv8ygkQQ+klNMKp7MRSpI=" pdftag="P" isBookmarkSet="no" bookmark="no" Order="_x0032_"/>
  <Shape xmlns="" ID="dERBdn42u/TAloA9HpkAr2xTJvA=" pdftag="H2" isBookmarkSet="no" bookmark="yes" Order="_x0031_"/>
  <Shape xmlns="" ID="sLX62fBltEIiF+g1TaRS6Z2x3es=" Order="_x0033_" pdftag="_x005B_Artifact_x005D_" isBookmarkSet="no" bookmark="no"/>
  <Shape xmlns="" ID="jvArq75eBqjxqRTU6nSXJdHJ0tI=" pdftag="P" isBookmarkSet="no" bookmark="no" Order="_x0033_"/>
  <Shape xmlns="" ID="BNgaIUd7fvOMQ8BSE8GDzCGtU5U=" formula="no" inline="no" isBookmarkSet="no" validate="no" bookmark="no" pdftag="P" artifact="_x0030_" Order="_x0032_"/>
  <Shape xmlns="" ID="hqIFM0lVN5G4n9eAxhAeGVxt4uQ=" pdftag="H2" isBookmarkSet="no" bookmark="yes" Order="_x0031_"/>
  <Shape xmlns="" ID="19GU1nuiGkS/q3or7DQTiVjgP+Q=" formula="no" inline="no" isBookmarkSet="no" validate="no" bookmark="no" pdftag="P" artifact="_x0030_" Order="_x0031_0"/>
  <Shape xmlns="" ID="2dITApOTBecGHgPu6kVp8d+GWHk=" formula="no" inline="no" isBookmarkSet="no" validate="no" bookmark="no" pdftag="P" artifact="_x0030_" Order="_x0039_"/>
  <Shape xmlns="" ID="s66vO61aXc6DjvtTXv1oMzQFsM8=" artifact="_x0031_" formula="no" inline="no" pdftag="Figure" isBookmarkSet="no" validate="no" bookmark="no" Order="_x0038_"/>
  <Shape xmlns="" ID="g8gECMnWX0hKI+ti+nQHlJ+Q/ds=" formula="no" inline="no" isBookmarkSet="no" validate="no" bookmark="no" pdftag="P" artifact="_x0030_" Order="_x0037_"/>
  <Shape xmlns="" ID="LMP7KVpzXSOh3LgFlqWjHNgvNV8=" artifact="_x0031_" formula="no" inline="no" pdftag="Figure" isBookmarkSet="no" validate="no" bookmark="no" Order="_x0036_"/>
  <Shape xmlns="" ID="htgF2r6mb03Ok/En47HKtk9o4lM=" formula="no" inline="no" isBookmarkSet="no" validate="no" bookmark="no" pdftag="P" artifact="_x0030_" Order="_x0035_"/>
  <Shape xmlns="" ID="CzqWRoiBHBXDU9qTCBxdO5Q1idE=" artifact="_x0031_" formula="no" inline="no" pdftag="Figure" isBookmarkSet="no" validate="no" bookmark="no" Order="_x0034_"/>
  <Shape xmlns="" ID="mwIHxNr8b9M5lJenRjAPk8RyAyI=" formula="no" inline="no" isBookmarkSet="no" validate="no" bookmark="no" pdftag="P" artifact="_x0030_" Order="_x0033_"/>
  <Shape xmlns="" ID="fTJXjMg19+f76EJd2lzNNv/UTdA=" artifact="_x0031_" formula="no" inline="no" pdftag="Figure" isBookmarkSet="no" validate="no" bookmark="no" Order="_x0032_"/>
  <Shape xmlns="" ID="cN3KzdXKlHoJV7lOAL+VeKIVxhw=" formula="no" inline="no" isBookmarkSet="no" validate="no" bookmark="no" pdftag="H2" artifact="_x0030_" Order="_x0031_"/>
  <Shape xmlns="" ID="bbNWuAQ9bxatOMnKWE8prGOOA6M=" Order="_x0031_1" pdftag="_x005B_Artifact_x005D_" isBookmarkSet="no" bookmark="no"/>
  <Shape xmlns="" ID="+oPPTAFK6ArQoI1UD8eBE9H/xcI=" formula="no" inline="no" isBookmarkSet="no" validate="no" bookmark="no" pdftag="P" artifact="_x0030_" Order="_x0031_0"/>
  <Shape xmlns="" ID="SYTHXZT0IcQSxmCp6FxXUhXN+Tk=" artifact="_x0031_" formula="no" inline="no" pdftag="Figure" isBookmarkSet="no" validate="no" bookmark="no" Order="_x0039_"/>
  <Shape xmlns="" ID="jVzhp4yjBoES3JoPnYT1bMjNTmc=" formula="no" inline="no" isBookmarkSet="no" validate="no" bookmark="no" pdftag="P" artifact="_x0030_" Order="_x0038_"/>
  <Shape xmlns="" ID="5SHCVqG5kTuf4tCvucF2l9LKwU8=" artifact="_x0031_" formula="no" inline="no" pdftag="Figure" isBookmarkSet="no" validate="no" bookmark="no" Order="_x0037_"/>
  <Shape xmlns="" ID="iSpEglb/fQwZMDLvRAi1tp7OV4U=" formula="no" inline="no" isBookmarkSet="no" validate="no" bookmark="no" pdftag="P" artifact="_x0030_" Order="_x0036_"/>
  <Shape xmlns="" ID="n14NIlORoFMs6r8UQGWmt6ZdqDg=" artifact="_x0031_" formula="no" inline="no" pdftag="Figure" isBookmarkSet="no" validate="no" bookmark="no" Order="_x0035_"/>
  <Shape xmlns="" ID="akQ3xEQAM+PCHFH/+7Rb0nVvVQk=" formula="no" inline="no" isBookmarkSet="no" validate="no" bookmark="no" pdftag="P" artifact="_x0030_" Order="_x0034_"/>
  <Shape xmlns="" ID="CbX2Rrw9+BGKu00EExI6jrh1bXA=" artifact="_x0031_" formula="no" inline="no" pdftag="Figure" isBookmarkSet="no" validate="no" bookmark="no" Order="_x0033_"/>
  <Shape xmlns="" ID="7UQRMexUXA+ZQgilBXa1qkU0Bkc=" formula="no" inline="no" isBookmarkSet="no" validate="no" bookmark="no" pdftag="P" artifact="_x0030_" Order="_x0032_"/>
  <Shape xmlns="" ID="p7AkvmviCeh/qV1pubDpEH8ZDv8=" formula="no" inline="no" isBookmarkSet="no" validate="no" bookmark="no" pdftag="H2" artifact="_x0030_" Order="_x0031_"/>
  <Shape xmlns="" ID="9wjHnySfXT9SLdM+f1F2QTmumDw=" Order="_x0031_1" pdftag="_x005B_Artifact_x005D_" isBookmarkSet="no" bookmark="no"/>
  <Shape xmlns="" ID="cHjfB5mBERKo0tfJgRUIyBsLpZ4=" formula="no" inline="no" isBookmarkSet="no" validate="no" bookmark="no" pdftag="P" artifact="_x0030_" Order="_x0031_1"/>
  <Shape xmlns="" ID="9pohZzMyyPSCWu9AxOP4OqXPEDY=" artifact="_x0031_" formula="no" inline="no" pdftag="Figure" isBookmarkSet="no" validate="no" bookmark="no" Order="_x0031_0"/>
  <Shape xmlns="" ID="ugNN/JWQyEyeiokvPM4oFU75+oA=" formula="no" inline="no" isBookmarkSet="no" validate="no" bookmark="no" pdftag="P" artifact="_x0030_" Order="_x0039_"/>
  <Shape xmlns="" ID="GkyGIZFAW0maSUHtxXfYH9pUVVE=" artifact="_x0031_" formula="no" inline="no" pdftag="Figure" isBookmarkSet="no" validate="no" bookmark="no" Order="_x0038_"/>
  <Shape xmlns="" ID="zTSRV7DzBedLt3bEcKJFbG/wt+o=" formula="no" inline="no" isBookmarkSet="no" validate="no" bookmark="no" pdftag="P" artifact="_x0030_" Order="_x0037_"/>
  <Shape xmlns="" ID="DyYjwnfhxSjTUkb78OB4GKFiBws=" artifact="_x0031_" formula="no" inline="no" pdftag="Figure" isBookmarkSet="no" validate="no" bookmark="no" Order="_x0036_"/>
  <Shape xmlns="" ID="kD+9HQ+kaAIVZGoBBOFXZBaDSyE=" formula="no" inline="no" isBookmarkSet="no" validate="no" bookmark="no" pdftag="P" artifact="_x0030_" Order="_x0035_"/>
  <Shape xmlns="" ID="uTqRkfpK7FLGCYJxXn0/4pqyrsE=" artifact="_x0031_" formula="no" inline="no" pdftag="Figure" isBookmarkSet="no" validate="no" bookmark="no" Order="_x0034_"/>
  <Shape xmlns="" ID="Ett5ajy8F2ZQkvBEhjJ1mh96Z6s=" formula="no" inline="no" isBookmarkSet="no" validate="no" bookmark="no" pdftag="P" artifact="_x0030_" Order="_x0033_"/>
  <Shape xmlns="" ID="LWlghF9dBGVAbMkss8TgP9VC+wk=" formula="no" inline="no" isBookmarkSet="no" Order="_x0032_" validate="no" bookmark="no" pdftag="_x005B_Artifact_x005D_" artifact="_x0031_"/>
  <Shape xmlns="" ID="/V2KfqqKtOhZUimsWgfsxzeT8XA=" formula="no" inline="no" isBookmarkSet="no" validate="no" bookmark="no" pdftag="P" artifact="_x0030_" Order="_x0032_"/>
  <Shape xmlns="" ID="OK8fDlh45cC3FQ3MCsyGt7uDaGA=" formula="no" inline="no" isBookmarkSet="no" validate="no" pdftag="H2" artifact="_x0030_" bookmark="yes" Order="_x0031_"/>
  <Shape xmlns="" ID="C1bPKuZZrVGMynXdV1NZKVeAbiU=" Order="_x0031_3" pdftag="_x005B_Artifact_x005D_" isBookmarkSet="no" bookmark="no"/>
  <Shape xmlns="" ID="B8bbTKojVBhy+xkE9KBnBbMq5WA=" formula="no" inline="no" isBookmarkSet="no" validate="no" bookmark="no" pdftag="P" artifact="_x0030_" Order="_x0039_"/>
  <Shape xmlns="" ID="d0KV4ydMWyrqe46MclLKH1MmEEo=" formula="no" inline="no" isBookmarkSet="no" validate="no" bookmark="no" pdftag="P" artifact="_x0030_" Order="_x0038_"/>
  <Shape xmlns="" ID="UsZNsMp9Xr9Gyyc6dkMCo4D2H5g=" formula="no" inline="no" isBookmarkSet="no" validate="no" bookmark="no" pdftag="P" artifact="_x0030_" Order="_x0037_"/>
  <Shape xmlns="" ID="BTJPnuhZ53YebmSrziZoXMdpS4M=" formula="no" inline="no" isBookmarkSet="no" validate="no" bookmark="no" pdftag="P" artifact="_x0030_" Order="_x0036_"/>
  <Shape xmlns="" ID="ljpiZkm/+QtJ6TtCx0/nMp1KZ8w=" formula="no" inline="no" isBookmarkSet="no" validate="no" bookmark="no" pdftag="P" artifact="_x0030_" Order="_x0035_"/>
  <Shape xmlns="" ID="kZH0Ok5ipkvN0FkAN3j6YtzWZ0o=" formula="no" inline="no" isBookmarkSet="no" validate="no" bookmark="no" pdftag="P" artifact="_x0030_" Order="_x0034_"/>
  <Shape xmlns="" ID="oYbE/k8TZfwS/ihit0l4wfpUf18=" formula="no" inline="no" isBookmarkSet="no" validate="no" bookmark="no" pdftag="P" artifact="_x0030_" Order="_x0033_"/>
  <Shape xmlns="" ID="7q7pqaj5ccuGFUB8xe8K1+9CIbs=" formula="no" inline="no" isBookmarkSet="no" validate="no" bookmark="no" pdftag="P" artifact="_x0030_" Order="_x0032_"/>
  <Shape xmlns="" ID="06fgHE22rbrWIXYLReLUpJlI2Lo=" formula="no" inline="no" isBookmarkSet="no" validate="no" pdftag="H2" artifact="_x0030_" bookmark="yes" Order="_x0031_"/>
  <Shape xmlns="" ID="gnjtE6PO3uYW1fIl6+LjiySPNw8=" Order="_x0031_0" pdftag="_x005B_Artifact_x005D_" isBookmarkSet="no" bookmark="no"/>
  <Shape xmlns="" ID="NZs7ujEul47hYVL3ryCSJ6XrrVg=" formula="no" inline="no" isBookmarkSet="no" validate="no" bookmark="no" pdftag="Figure" artifact="_x0030_" Order="_x0039_"/>
  <Shape xmlns="" ID="VZxKRv9RcZ2K+ddOgs7MbJ209Zo=" artifact="_x0031_" formula="no" inline="no" pdftag="Figure" isBookmarkSet="no" validate="no" bookmark="no" Order="_x0031_0"/>
  <Shape xmlns="" ID="P8o92jFNl+qbMwiC+4jxKRL30AY=" formula="no" inline="no" isBookmarkSet="no" validate="no" bookmark="no" pdftag="P" artifact="_x0030_" Order="_x0031_1"/>
  <Shape xmlns="" ID="sC8UtcO69jkzKmktKABqob0Rgoo=" formula="no" inline="no" isBookmarkSet="no" validate="no" bookmark="no" pdftag="P" artifact="_x0030_" Order="_x0038_"/>
  <Shape xmlns="" ID="WI2UGNvdiveVk/5DceCr1Bbt+5w=" formula="no" inline="no" isBookmarkSet="no" validate="no" bookmark="no" pdftag="P" artifact="_x0030_" Order="_x0037_"/>
  <Shape xmlns="" ID="EbH/7DZ/GaXwMPPvJcAA+fRlNKM=" formula="no" inline="no" isBookmarkSet="no" validate="no" bookmark="no" pdftag="P" artifact="_x0030_" Order="_x0036_"/>
  <Shape xmlns="" ID="Y/ldxXXlU5AN+uYb5N6FRB4JGeg=" formula="no" inline="no" isBookmarkSet="no" validate="no" bookmark="no" pdftag="P" artifact="_x0030_" Order="_x0035_"/>
  <Shape xmlns="" ID="PuZQjrBFOkFDxvBoQ+BkhpdseEQ=" formula="no" inline="no" isBookmarkSet="no" validate="no" bookmark="no" pdftag="P" artifact="_x0030_" Order="_x0034_"/>
  <Shape xmlns="" ID="k5X4i5RvYDgiARcKEkf1+aFlvAI=" formula="no" inline="no" isBookmarkSet="no" validate="no" bookmark="no" pdftag="P" artifact="_x0030_" Order="_x0033_"/>
  <Shape xmlns="" ID="Z5v8HpASDPo/Wz/0q/BGJ6ugT5U=" formula="no" inline="no" isBookmarkSet="no" validate="no" bookmark="no" pdftag="P" artifact="_x0030_" Order="_x0032_"/>
  <Shape xmlns="" ID="qg/yRKvPs8ROT+r1Jk5a31WpY/w=" formula="no" inline="no" isBookmarkSet="no" validate="no" bookmark="no" pdftag="H2" artifact="_x0030_" Order="_x0031_"/>
  <Shape xmlns="" ID="YCxz2RypFb5QpuXgkpj+yuhAraQ=" Order="_x0031_2" pdftag="_x005B_Artifact_x005D_" isBookmarkSet="no" bookmark="no"/>
  <Shape xmlns="" ID="JVaVeqwnrJXcfjyxjN23u6U6YjU=" formula="no" inline="no" isBookmarkSet="no" validate="no" bookmark="no" pdftag="P" artifact="_x0030_" Order="_x0031_1"/>
  <Shape xmlns="" ID="1VYlZJxEhUYoBZrPC1K4brZxD4o=" artifact="_x0031_" formula="no" inline="no" pdftag="Figure" isBookmarkSet="no" validate="no" bookmark="no" Order="_x0031_0"/>
  <Shape xmlns="" ID="fcLbEBweMN1jqvR6XEB80Uzn1vI=" artifact="_x0031_" formula="no" inline="no" pdftag="Figure" isBookmarkSet="no" validate="no" bookmark="no" Order="_x0039_"/>
  <Shape xmlns="" ID="gLvMFMxEiDWTy9xz23vSIMFDq7s=" formula="no" inline="no" isBookmarkSet="no" validate="no" bookmark="no" pdftag="P" artifact="_x0030_" Order="_x0038_"/>
  <Shape xmlns="" ID="OAEemmU3Tf/BYnd4sNW+SnhaUvA=" formula="no" inline="no" isBookmarkSet="no" validate="no" bookmark="no" pdftag="P" artifact="_x0030_" Order="_x0037_"/>
  <Shape xmlns="" ID="56JdV7wQqNvSBwuHfa0UR8rHwds=" formula="no" inline="no" isBookmarkSet="no" validate="no" bookmark="no" pdftag="P" artifact="_x0030_" Order="_x0036_"/>
  <Shape xmlns="" ID="+5RFGTA9WgsU+8IpV9j0zuD5b3Y=" formula="no" inline="no" isBookmarkSet="no" validate="no" bookmark="no" pdftag="P" artifact="_x0030_" Order="_x0035_"/>
  <Shape xmlns="" ID="6pTAVe1s1elbalCQHyEHhZhOka8=" formula="no" inline="no" isBookmarkSet="no" validate="no" bookmark="no" pdftag="P" artifact="_x0030_" Order="_x0034_"/>
  <Shape xmlns="" ID="HZ6wPwmBoY1xi70XpuSBjrgzi4o=" formula="no" inline="no" isBookmarkSet="no" validate="no" bookmark="no" pdftag="P" artifact="_x0030_" Order="_x0033_"/>
  <Shape xmlns="" ID="0DLg+oV8Bq9ALt7YjL8qdjZ92lY=" formula="no" inline="no" isBookmarkSet="no" validate="no" bookmark="no" pdftag="P" artifact="_x0030_" Order="_x0032_"/>
  <Shape xmlns="" ID="4Qpe+3raQyAYzBoBw0jiGi1IBRA=" formula="no" inline="no" isBookmarkSet="no" validate="no" bookmark="no" pdftag="H2" artifact="_x0030_" Order="_x0031_"/>
  <Shape xmlns="" ID="orNo5z6Ai1BHwym5+HcTkzXCzn4=" Order="_x0031_2" pdftag="_x005B_Artifact_x005D_" isBookmarkSet="no" bookmark="no"/>
  <Shape xmlns="" ID="/2+v/OfzjyBI0gyUFEsQZQmakrs=" formula="no" inline="no" isBookmarkSet="no" validate="no" bookmark="no" pdftag="P" artifact="_x0030_" Order="_x0031_1"/>
  <Shape xmlns="" ID="yRia6CFwgu5PColb2v862juIANg=" formula="no" inline="no" isBookmarkSet="no" validate="no" bookmark="no" pdftag="P" artifact="_x0030_" Order="_x0031_0"/>
  <Shape xmlns="" ID="3951gZFeWCNFfOMfr9aJS0dmigQ=" formula="no" inline="no" isBookmarkSet="no" validate="no" bookmark="no" pdftag="P" artifact="_x0030_" Order="_x0039_"/>
  <Shape xmlns="" ID="eCd0QjJtXeBNI7lqnfkbDq03nyA=" formula="no" inline="no" isBookmarkSet="no" validate="no" bookmark="no" pdftag="P" artifact="_x0030_" Order="_x0038_"/>
  <Shape xmlns="" ID="5qHzbrLSJyNopwSGa+U9giIOoU0=" formula="no" inline="no" isBookmarkSet="no" validate="no" bookmark="no" pdftag="P" artifact="_x0030_" Order="_x0037_"/>
  <Shape xmlns="" ID="93Ei1wg2lCAYEXL8hM0eglN+JZw=" formula="no" inline="no" isBookmarkSet="no" validate="no" bookmark="no" pdftag="P" artifact="_x0030_" Order="_x0036_"/>
  <Shape xmlns="" ID="hhUUUIquUZX8CXSx4RvuPtTDJr0=" formula="no" inline="no" isBookmarkSet="no" validate="no" bookmark="no" pdftag="P" artifact="_x0030_" Order="_x0035_"/>
  <Shape xmlns="" ID="PFtooTCc9Is2KZjVM+Rv59rDIF4=" formula="no" inline="no" isBookmarkSet="no" validate="no" bookmark="no" pdftag="P" artifact="_x0030_" Order="_x0034_"/>
  <Shape xmlns="" ID="bTTi1JtL2EY98xvmpEOKXfM7aqI=" formula="no" inline="no" isBookmarkSet="no" validate="no" bookmark="no" pdftag="P" artifact="_x0030_" Order="_x0033_"/>
  <Shape xmlns="" ID="HiPUN43njYDy6A8ebvKutKJeQQI=" formula="no" inline="no" isBookmarkSet="no" validate="no" bookmark="no" pdftag="P" artifact="_x0030_" Order="_x0032_"/>
  <Shape xmlns="" ID="QDWzWr8G+ZvEZ4vu2Nre5OoUAq8=" formula="no" inline="no" isBookmarkSet="no" validate="no" bookmark="no" pdftag="H2" artifact="_x0030_" Order="_x0031_"/>
  <Shape xmlns="" ID="vDRhnoKxdxlVXiqTq9epPUfWCQc=" Order="_x0031_2" pdftag="_x005B_Artifact_x005D_" isBookmarkSet="no" bookmark="no"/>
  <SubText xmlns="" ID="gqPylL6ho2wS7odMpYoYIYa2EiQ=" ActualText=""/>
  <Shape xmlns="" ID="q6QEuKcewaQk+H5NwdvXJ7JOfiU=" isBookmarkSet="no" bookmark="yes" pdftag="P" artifact="_x0030_" Order="_x0032_"/>
  <Shape xmlns="" ID="eJbFegz/OsZ8+LOsEs3W59f6SFE=" Order="_x0033_" pdftag="_x005B_Artifact_x005D_" isBookmarkSet="no" bookmark="no"/>
  <Shape xmlns="" ID="P5/P8zix130QuOoA2x8M1/anwoU=" formula="no" inline="no" isBookmarkSet="no" bookmark="no" Order="_x0034_" validate="no" pdftag="_x005B_Artifact_x005D_" artifact="_x0031_"/>
  <Shape xmlns="" ID="g38tpwtlcldDP1d4Sk0fHMlHfA8=" formula="no" inline="no" isBookmarkSet="no" bookmark="no" Order="_x0032_" validate="no" pdftag="_x005B_Artifact_x005D_" artifact="_x0031_"/>
  <Shape xmlns="" ID="/NGazWuJN+U27SgGNMvP/CBdjIY=" formula="no" inline="no" isBookmarkSet="no" bookmark="no" validate="no" pdftag="P" artifact="_x0030_" Order="_x0033_"/>
  <Shape xmlns="" ID="vHg7ht2qgKojnu0Fl6z4ZxLC0YA=" formula="no" inline="no" isBookmarkSet="no" bookmark="no" validate="no" pdftag="P" artifact="_x0030_" Order="_x0033_"/>
  <Shape xmlns="" ID="087xzxITSNs4wfiZyAhvetOzLGc=" formula="no" inline="no" isBookmarkSet="no" pdftag="H3" artifact="_x0031_" validate="no" bookmark="yes" Order="_x0032_"/>
  <Shape xmlns="" ID="pPciIK89Yvxn43UsZgxeMTQ6jjs=" formula="no" inline="no" isBookmarkSet="no" pdftag="H2" artifact="_x0031_" validate="no" bookmark="yes" Order="_x0031_"/>
  <Shape xmlns="" ID="u+bKl0f3uyLlc1fl7b0P2WS1waI=" Order="_x0033_" pdftag="_x005B_Artifact_x005D_" isBookmarkSet="no" bookmark="no"/>
  <SubText xmlns="" ID="YYZK/rqcw1y6FSRhMUky5hCvlBc=" ActualText=""/>
  <SubText xmlns="" ID="jwSUrC2q/ZOxpNQklLjFzGCePU8=" ActualText=""/>
  <SubText xmlns="" ID="/Mrs0I4hjUA5YxESRQO8IZ7Hfgk=" ActualText=""/>
  <SubText xmlns="" ID="3YV+panle0zAYt4gWJBxeHOB544=" ActualText=""/>
  <SubText xmlns="" ID="VbDaZtGLtsE1jP9oUUv31g6DngA=" ActualText=""/>
  <SubText xmlns="" ID="o2fv8p+gsaQrBpkFAcHYjVp+02k=" ActualText=""/>
  <SubText xmlns="" ID="zvgCYiGZ/lf2Wnjqqgxkx4zW5m8=" ActualText=""/>
  <SubText xmlns="" ID="087xzxITSNs4wfiZyAhvetOzLGc=" ActualText=""/>
  <SubText xmlns="" ID="pPciIK89Yvxn43UsZgxeMTQ6jjs=" ActualText=""/>
  <SubText xmlns="" ID="Hx4rxvpCWPz2O34OwcJrXGoRlHM=" ActualText=""/>
  <SubText xmlns="" ID="rsSAAOGSU0w78cXhI3jMYn/ST5Y=" ActualText=""/>
</PAW>
</file>

<file path=customXml/item2.xml><?xml version="1.0" encoding="utf-8"?>
<ct:contentTypeSchema xmlns:ct="http://schemas.microsoft.com/office/2006/metadata/contentType" xmlns:ma="http://schemas.microsoft.com/office/2006/metadata/properties/metaAttributes" ct:_="" ma:_="" ma:contentTypeName="Document" ma:contentTypeID="0x010100CAE0D368886C6B4298DB8A66EC5E9E94" ma:contentTypeVersion="3" ma:contentTypeDescription="Create a new document." ma:contentTypeScope="" ma:versionID="3dfe9d4b760e711e5f29de418d18184c">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870AE42-B7EF-4425-8E23-8E4BA26DAB5C}">
  <ds:schemaRefs>
    <ds:schemaRef ds:uri="http://www.net-centric.com/PAWPP"/>
    <ds:schemaRef ds:uri=""/>
  </ds:schemaRefs>
</ds:datastoreItem>
</file>

<file path=customXml/itemProps2.xml><?xml version="1.0" encoding="utf-8"?>
<ds:datastoreItem xmlns:ds="http://schemas.openxmlformats.org/officeDocument/2006/customXml" ds:itemID="{CD8B7D48-A3A2-4922-979A-28FF59254356}"/>
</file>

<file path=customXml/itemProps3.xml><?xml version="1.0" encoding="utf-8"?>
<ds:datastoreItem xmlns:ds="http://schemas.openxmlformats.org/officeDocument/2006/customXml" ds:itemID="{71240F18-C825-468A-AA56-225871A54205}"/>
</file>

<file path=customXml/itemProps4.xml><?xml version="1.0" encoding="utf-8"?>
<ds:datastoreItem xmlns:ds="http://schemas.openxmlformats.org/officeDocument/2006/customXml" ds:itemID="{B7B801D8-4F36-4D15-AC59-2A372ED9EA14}"/>
</file>

<file path=docProps/app.xml><?xml version="1.0" encoding="utf-8"?>
<Properties xmlns="http://schemas.openxmlformats.org/officeDocument/2006/extended-properties" xmlns:vt="http://schemas.openxmlformats.org/officeDocument/2006/docPropsVTypes">
  <TotalTime>2877</TotalTime>
  <Words>652</Words>
  <Application>Microsoft Office PowerPoint</Application>
  <PresentationFormat>Widescreen</PresentationFormat>
  <Paragraphs>87</Paragraphs>
  <Slides>13</Slides>
  <Notes>4</Notes>
  <HiddenSlides>1</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13</vt:i4>
      </vt:variant>
    </vt:vector>
  </HeadingPairs>
  <TitlesOfParts>
    <vt:vector size="24" baseType="lpstr">
      <vt:lpstr>Arial</vt:lpstr>
      <vt:lpstr>Calibri</vt:lpstr>
      <vt:lpstr>Calibri Light</vt:lpstr>
      <vt:lpstr>Times New Roman</vt:lpstr>
      <vt:lpstr>Webdings</vt:lpstr>
      <vt:lpstr>Wingdings</vt:lpstr>
      <vt:lpstr>Wingdings 2</vt:lpstr>
      <vt:lpstr>Wingdings 3</vt:lpstr>
      <vt:lpstr>General Content</vt:lpstr>
      <vt:lpstr>Special Content</vt:lpstr>
      <vt:lpstr>People Slides</vt:lpstr>
      <vt:lpstr>Read Before You Proceed: Instructions for Use &amp; Legal Compliance</vt:lpstr>
      <vt:lpstr>Closing Plenary:  Apprenticeship and the Future of Work </vt:lpstr>
      <vt:lpstr>Today’s Moderator</vt:lpstr>
      <vt:lpstr>Today’s Panel Moderator</vt:lpstr>
      <vt:lpstr>Today’s Speakers</vt:lpstr>
      <vt:lpstr>Your Perspective on the Future of Work</vt:lpstr>
      <vt:lpstr>Setting the Stage</vt:lpstr>
      <vt:lpstr>Apprenticeship Expansion</vt:lpstr>
      <vt:lpstr>Apprenticeship and Economic Recovery</vt:lpstr>
      <vt:lpstr>Adapting to Virtual Work and Learning</vt:lpstr>
      <vt:lpstr>Advancing Technology</vt:lpstr>
      <vt:lpstr>Partnerships and the Future of Work</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Robbins</dc:creator>
  <cp:lastModifiedBy>Laura Casertano</cp:lastModifiedBy>
  <cp:revision>206</cp:revision>
  <dcterms:created xsi:type="dcterms:W3CDTF">2019-06-21T16:58:05Z</dcterms:created>
  <dcterms:modified xsi:type="dcterms:W3CDTF">2020-10-23T16:14:20Z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0x010100CAE0D368886C6B4298DB8A66EC5E9E94</vt:lpwstr>
  </property>
</Properties>
</file>