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4"/>
  </p:sldMasterIdLst>
  <p:notesMasterIdLst>
    <p:notesMasterId r:id="rId32"/>
  </p:notesMasterIdLst>
  <p:handoutMasterIdLst>
    <p:handoutMasterId r:id="rId33"/>
  </p:handoutMasterIdLst>
  <p:sldIdLst>
    <p:sldId id="261" r:id="rId5"/>
    <p:sldId id="312" r:id="rId6"/>
    <p:sldId id="392" r:id="rId7"/>
    <p:sldId id="341" r:id="rId8"/>
    <p:sldId id="384" r:id="rId9"/>
    <p:sldId id="357" r:id="rId10"/>
    <p:sldId id="314" r:id="rId11"/>
    <p:sldId id="390" r:id="rId12"/>
    <p:sldId id="295" r:id="rId13"/>
    <p:sldId id="336" r:id="rId14"/>
    <p:sldId id="340" r:id="rId15"/>
    <p:sldId id="320" r:id="rId16"/>
    <p:sldId id="323" r:id="rId17"/>
    <p:sldId id="324" r:id="rId18"/>
    <p:sldId id="322" r:id="rId19"/>
    <p:sldId id="330" r:id="rId20"/>
    <p:sldId id="319" r:id="rId21"/>
    <p:sldId id="270" r:id="rId22"/>
    <p:sldId id="300" r:id="rId23"/>
    <p:sldId id="337" r:id="rId24"/>
    <p:sldId id="280" r:id="rId25"/>
    <p:sldId id="301" r:id="rId26"/>
    <p:sldId id="279" r:id="rId27"/>
    <p:sldId id="263" r:id="rId28"/>
    <p:sldId id="267" r:id="rId29"/>
    <p:sldId id="373" r:id="rId30"/>
    <p:sldId id="283" r:id="rId31"/>
  </p:sldIdLst>
  <p:sldSz cx="9144000" cy="6858000" type="screen4x3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8E3D"/>
    <a:srgbClr val="4D4D4D"/>
    <a:srgbClr val="092A6D"/>
    <a:srgbClr val="B90E31"/>
    <a:srgbClr val="036EB7"/>
    <a:srgbClr val="2B5334"/>
    <a:srgbClr val="D14C27"/>
    <a:srgbClr val="F6F8FA"/>
    <a:srgbClr val="303745"/>
    <a:srgbClr val="F580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198" autoAdjust="0"/>
    <p:restoredTop sz="96335" autoAdjust="0"/>
  </p:normalViewPr>
  <p:slideViewPr>
    <p:cSldViewPr snapToGrid="0" showGuides="1">
      <p:cViewPr varScale="1">
        <p:scale>
          <a:sx n="107" d="100"/>
          <a:sy n="107" d="100"/>
        </p:scale>
        <p:origin x="23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28"/>
    </p:cViewPr>
  </p:sorterViewPr>
  <p:notesViewPr>
    <p:cSldViewPr snapToGrid="0" showGuides="1">
      <p:cViewPr varScale="1">
        <p:scale>
          <a:sx n="81" d="100"/>
          <a:sy n="81" d="100"/>
        </p:scale>
        <p:origin x="195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F01BD6-766B-4D19-B75E-7E6A037A6BFB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1302AA-81B1-4225-BC36-6DD3E8E98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44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D3C34-4FAE-4634-9621-7C1A1531823B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5D1758-ED3D-4611-B861-63A1DF03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56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55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arious Project Show C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594391" y="2057400"/>
            <a:ext cx="1984248" cy="1828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42" name="Picture Placeholder 17"/>
          <p:cNvSpPr>
            <a:spLocks noGrp="1"/>
          </p:cNvSpPr>
          <p:nvPr>
            <p:ph type="pic" sz="quarter" idx="20"/>
          </p:nvPr>
        </p:nvSpPr>
        <p:spPr>
          <a:xfrm>
            <a:off x="4561555" y="2057400"/>
            <a:ext cx="1984248" cy="1828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47" name="Picture Placeholder 17"/>
          <p:cNvSpPr>
            <a:spLocks noGrp="1"/>
          </p:cNvSpPr>
          <p:nvPr>
            <p:ph type="pic" sz="quarter" idx="21"/>
          </p:nvPr>
        </p:nvSpPr>
        <p:spPr>
          <a:xfrm>
            <a:off x="2577973" y="3884531"/>
            <a:ext cx="1984248" cy="1828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60" name="Picture Placeholder 17"/>
          <p:cNvSpPr>
            <a:spLocks noGrp="1"/>
          </p:cNvSpPr>
          <p:nvPr>
            <p:ph type="pic" sz="quarter" idx="22"/>
          </p:nvPr>
        </p:nvSpPr>
        <p:spPr>
          <a:xfrm>
            <a:off x="6545137" y="3884531"/>
            <a:ext cx="1984248" cy="1828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C728F900-AC70-D645-8786-DB255F07613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84202" y="1089187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Medium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4586FCC5-0315-774B-B63C-7105E6AA1F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25" y="1600200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A9F1464-6DB1-234C-B015-31653780D7DD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 dirty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6FB44F3-1E73-6F4E-B79D-2D27D23754FF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21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83CCBF8-1CDF-2043-990E-7E749EA720C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22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FF8C8604-B26B-7045-86D3-04838C3F297C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extLst>
      <p:ext uri="{BB962C8B-B14F-4D97-AF65-F5344CB8AC3E}">
        <p14:creationId xmlns:p14="http://schemas.microsoft.com/office/powerpoint/2010/main" val="489016419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ptop Portfolio Showc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4667252" y="2590802"/>
            <a:ext cx="3107531" cy="2591028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6EC4ED0-10E4-3545-BD7E-523ADFB0DB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1070927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Medium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A566CE4E-C2CA-3644-AD67-11E7409570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25" y="1581940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308952-0A33-FD43-AAAB-A0289CD6C198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 dirty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33272A-5A23-EB48-B0DC-1B3A6CBCB5F3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16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D43E0C6-C0A4-3B42-8FE3-8016654E851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7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1231B086-FEA4-F64E-B0BE-23CEFFB82F00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extLst>
      <p:ext uri="{BB962C8B-B14F-4D97-AF65-F5344CB8AC3E}">
        <p14:creationId xmlns:p14="http://schemas.microsoft.com/office/powerpoint/2010/main" val="999486305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720" userDrawn="1">
          <p15:clr>
            <a:srgbClr val="FBAE40"/>
          </p15:clr>
        </p15:guide>
        <p15:guide id="5" orient="horz" pos="129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eatured Services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3726" y="2057401"/>
            <a:ext cx="1882774" cy="3657601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64326" y="2057401"/>
            <a:ext cx="1882774" cy="3657601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40792" y="2057401"/>
            <a:ext cx="1882774" cy="3657601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2617259" y="2057401"/>
            <a:ext cx="1882774" cy="3657601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1" name="Text Placeholder 9">
            <a:extLst>
              <a:ext uri="{FF2B5EF4-FFF2-40B4-BE49-F238E27FC236}">
                <a16:creationId xmlns:a16="http://schemas.microsoft.com/office/drawing/2014/main" id="{5F03563B-B19E-CD46-A575-07200D7FE2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1089187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Medium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9">
            <a:extLst>
              <a:ext uri="{FF2B5EF4-FFF2-40B4-BE49-F238E27FC236}">
                <a16:creationId xmlns:a16="http://schemas.microsoft.com/office/drawing/2014/main" id="{C84084AF-F34C-5641-9C74-7F83C661927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25" y="1600200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CFC8E6E-476E-2A48-B50D-92DC8AEDD05B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 dirty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8A73D0F-7547-794F-80B0-F9AB9CECA84E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tx1">
                  <a:lumMod val="50000"/>
                  <a:lumOff val="50000"/>
                </a:schemeClr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sp>
        <p:nvSpPr>
          <p:cNvPr id="14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C6EEA83-A378-1D46-9F5E-9AB69562885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5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568DE54-2EDB-5F4F-832A-675767C72DED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extLst>
      <p:ext uri="{BB962C8B-B14F-4D97-AF65-F5344CB8AC3E}">
        <p14:creationId xmlns:p14="http://schemas.microsoft.com/office/powerpoint/2010/main" val="205114858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720" userDrawn="1">
          <p15:clr>
            <a:srgbClr val="FBAE40"/>
          </p15:clr>
        </p15:guide>
        <p15:guide id="5" orient="horz" pos="1296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E72B3E9-20CA-BA46-A89A-02FBF1AB9991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 dirty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4E1790B-1E4F-3B4F-AD32-8BC1BF08A162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7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D9489B8-D70A-2C4B-9339-02FC12D9C9F5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8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B84A807-FE08-7F4C-A4CB-EB585EFFBE3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extLst>
      <p:ext uri="{BB962C8B-B14F-4D97-AF65-F5344CB8AC3E}">
        <p14:creationId xmlns:p14="http://schemas.microsoft.com/office/powerpoint/2010/main" val="34411571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3600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pos="374" userDrawn="1">
          <p15:clr>
            <a:srgbClr val="FBAE40"/>
          </p15:clr>
        </p15:guide>
        <p15:guide id="4" orient="horz" pos="720" userDrawn="1">
          <p15:clr>
            <a:srgbClr val="FBAE40"/>
          </p15:clr>
        </p15:guide>
        <p15:guide id="5" orient="horz" pos="129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History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189509" y="2120015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520359" y="4311469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1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907309" y="4311469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564B377F-598C-7D43-AC31-2A6886AA33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1096618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Medium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F2CC2ABB-C44C-CA4F-97C9-5F71B7B6A54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25" y="1607631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A9AE139-211F-0C42-9F4B-85DFB65FCB49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 dirty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E79602B-7BC0-AA47-88B7-E243181EF231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tx1">
                  <a:lumMod val="50000"/>
                  <a:lumOff val="50000"/>
                </a:schemeClr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sp>
        <p:nvSpPr>
          <p:cNvPr id="23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C7A4C18-8E88-FF42-8E68-9885D11AB6F7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24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49790A3C-E5CE-8D49-AAAE-156FFDD3612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extLst>
      <p:ext uri="{BB962C8B-B14F-4D97-AF65-F5344CB8AC3E}">
        <p14:creationId xmlns:p14="http://schemas.microsoft.com/office/powerpoint/2010/main" val="28205262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pos="374" userDrawn="1">
          <p15:clr>
            <a:srgbClr val="FBAE40"/>
          </p15:clr>
        </p15:guide>
        <p15:guide id="4" orient="horz" pos="720" userDrawn="1">
          <p15:clr>
            <a:srgbClr val="FBAE40"/>
          </p15:clr>
        </p15:guide>
        <p15:guide id="5" orient="horz" pos="129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History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1089187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Medium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1600200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520359" y="2121027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907309" y="2121027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5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211734" y="2121027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 dirty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tx1">
                  <a:lumMod val="50000"/>
                  <a:lumOff val="50000"/>
                </a:schemeClr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sp>
        <p:nvSpPr>
          <p:cNvPr id="16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AC8CDFF-9F4E-D941-99E5-C9CFFCC708D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7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4B49551-9295-E947-800A-9A504B6DA1A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extLst>
      <p:ext uri="{BB962C8B-B14F-4D97-AF65-F5344CB8AC3E}">
        <p14:creationId xmlns:p14="http://schemas.microsoft.com/office/powerpoint/2010/main" val="17520563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pos="374" userDrawn="1">
          <p15:clr>
            <a:srgbClr val="FBAE40"/>
          </p15:clr>
        </p15:guide>
        <p15:guide id="4" orient="horz" pos="720" userDrawn="1">
          <p15:clr>
            <a:srgbClr val="FBAE40"/>
          </p15:clr>
        </p15:guide>
        <p15:guide id="5" orient="horz" pos="1296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er Testimoni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9"/>
          <p:cNvSpPr>
            <a:spLocks noGrp="1"/>
          </p:cNvSpPr>
          <p:nvPr userDrawn="1">
            <p:ph type="pic" sz="quarter" idx="11"/>
          </p:nvPr>
        </p:nvSpPr>
        <p:spPr>
          <a:xfrm>
            <a:off x="591943" y="4171694"/>
            <a:ext cx="570159" cy="76021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3" name="Picture Placeholder 9"/>
          <p:cNvSpPr>
            <a:spLocks noGrp="1"/>
          </p:cNvSpPr>
          <p:nvPr userDrawn="1">
            <p:ph type="pic" sz="quarter" idx="20"/>
          </p:nvPr>
        </p:nvSpPr>
        <p:spPr>
          <a:xfrm>
            <a:off x="3524301" y="4176451"/>
            <a:ext cx="570159" cy="76021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4" name="Picture Placeholder 9"/>
          <p:cNvSpPr>
            <a:spLocks noGrp="1"/>
          </p:cNvSpPr>
          <p:nvPr userDrawn="1">
            <p:ph type="pic" sz="quarter" idx="21"/>
          </p:nvPr>
        </p:nvSpPr>
        <p:spPr>
          <a:xfrm>
            <a:off x="6426862" y="4176451"/>
            <a:ext cx="570159" cy="76021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0028C285-0AD5-4E49-8418-334AAEA88B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1089187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Medium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0486197D-2DB5-9D47-9406-78588F99E69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93725" y="1600200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8DDE2AF-CFE4-784D-934E-43E5E23BE159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 dirty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8260823-CB42-9C4E-831A-345865AFE106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18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5DAA878-6585-C44A-83AF-A6E5394755D8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9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FFE7FB72-67FA-C447-A754-5DF4182E8D6D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extLst>
      <p:ext uri="{BB962C8B-B14F-4D97-AF65-F5344CB8AC3E}">
        <p14:creationId xmlns:p14="http://schemas.microsoft.com/office/powerpoint/2010/main" val="12952422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Brea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02038"/>
      </p:ext>
    </p:extLst>
  </p:cSld>
  <p:clrMapOvr>
    <a:masterClrMapping/>
  </p:clrMapOvr>
  <p:transition spd="slow" advClick="0" advTm="3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Phone Portfolio Showcase at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3986214" y="2695576"/>
            <a:ext cx="1216819" cy="288925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8E4AC0FC-125E-C74E-A575-A59A8821BA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1086738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Medium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3A3840CE-481D-8D42-B3B6-5350960E339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25" y="1597751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D028BF4-DA8E-694C-9032-DE5B1B9C422C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 dirty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65C9B06-7C2C-A045-959D-7E193A928AE0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20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42BB37A-AF34-C644-9A4C-F20BE3198E7C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21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4A887491-C7B8-2449-AD92-FFAE4631D1E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extLst>
      <p:ext uri="{BB962C8B-B14F-4D97-AF65-F5344CB8AC3E}">
        <p14:creationId xmlns:p14="http://schemas.microsoft.com/office/powerpoint/2010/main" val="3347760994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720" userDrawn="1">
          <p15:clr>
            <a:srgbClr val="FBAE40"/>
          </p15:clr>
        </p15:guide>
        <p15:guide id="5" orient="horz" pos="129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A56E7046-DE4F-0A49-A5D9-1A3B2F5BAC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1102063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Medium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E1F6FDE6-65F0-9041-A1D4-82C1AC4161B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25" y="1613076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AD89A8F-1664-E94D-94B6-C3B8DBE41054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 dirty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0A73E8B-1D2A-B241-9CB5-BFDA05123263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10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FFBBF2A-C7ED-554B-A375-F7CE80CB34C8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6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483DAD1-B635-5549-8693-FBB28065951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extLst>
      <p:ext uri="{BB962C8B-B14F-4D97-AF65-F5344CB8AC3E}">
        <p14:creationId xmlns:p14="http://schemas.microsoft.com/office/powerpoint/2010/main" val="620519904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720" userDrawn="1">
          <p15:clr>
            <a:srgbClr val="FBAE40"/>
          </p15:clr>
        </p15:guide>
        <p15:guide id="5" orient="horz" pos="129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ini Right Pictgure i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572000" y="970059"/>
            <a:ext cx="4572000" cy="3093942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84205" y="1083139"/>
            <a:ext cx="3331093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Medium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593728" y="1981200"/>
            <a:ext cx="3331093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1BF797-E6B0-3A4F-9AE1-808DCEC9A0F7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 dirty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AEF4BC-4034-8840-AA6A-7462FD822208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tx1">
                  <a:lumMod val="50000"/>
                  <a:lumOff val="50000"/>
                </a:schemeClr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sp>
        <p:nvSpPr>
          <p:cNvPr id="9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6BB7DAE-6040-4546-B7F0-8657B30E6D8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3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680D7B2-3E17-164B-A144-53BA02EAF575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extLst>
      <p:ext uri="{BB962C8B-B14F-4D97-AF65-F5344CB8AC3E}">
        <p14:creationId xmlns:p14="http://schemas.microsoft.com/office/powerpoint/2010/main" val="3003320274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ur Creative Forc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890062" y="2181578"/>
            <a:ext cx="1452033" cy="2084492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53975" y="2181578"/>
            <a:ext cx="1452033" cy="2084492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817890" y="2181578"/>
            <a:ext cx="1452033" cy="2084492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792064" y="2181578"/>
            <a:ext cx="1452033" cy="2084492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2" name="Text Placeholder 9">
            <a:extLst>
              <a:ext uri="{FF2B5EF4-FFF2-40B4-BE49-F238E27FC236}">
                <a16:creationId xmlns:a16="http://schemas.microsoft.com/office/drawing/2014/main" id="{94904A9C-F409-AE4F-A747-43A017E3FC1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1089187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Medium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9">
            <a:extLst>
              <a:ext uri="{FF2B5EF4-FFF2-40B4-BE49-F238E27FC236}">
                <a16:creationId xmlns:a16="http://schemas.microsoft.com/office/drawing/2014/main" id="{5E4ECA07-8D52-644F-9953-199076DFE28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25" y="1600200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DCE6139-40EB-5A44-B146-9F95E85DC6C4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 dirty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D557BF-A5E6-A549-9731-3AAC239F39DC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tx1">
                  <a:lumMod val="50000"/>
                  <a:lumOff val="50000"/>
                </a:schemeClr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sp>
        <p:nvSpPr>
          <p:cNvPr id="14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1EC3D6D-80C4-8243-B94D-F339BFDBDA7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5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65CCBF4-B730-BE49-ACC3-6F369B56F57D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extLst>
      <p:ext uri="{BB962C8B-B14F-4D97-AF65-F5344CB8AC3E}">
        <p14:creationId xmlns:p14="http://schemas.microsoft.com/office/powerpoint/2010/main" val="1220797889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720" userDrawn="1">
          <p15:clr>
            <a:srgbClr val="FBAE40"/>
          </p15:clr>
        </p15:guide>
        <p15:guide id="5" orient="horz" pos="129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ur Creative Forc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3725" y="2057400"/>
            <a:ext cx="2483136" cy="2656840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328844" y="2057400"/>
            <a:ext cx="2483136" cy="2656840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6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6063964" y="2057400"/>
            <a:ext cx="2483136" cy="2656840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96CBF394-B60A-E741-AECA-5E88337D99B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1089187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Medium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9">
            <a:extLst>
              <a:ext uri="{FF2B5EF4-FFF2-40B4-BE49-F238E27FC236}">
                <a16:creationId xmlns:a16="http://schemas.microsoft.com/office/drawing/2014/main" id="{818399F1-AEFE-F44A-ADD6-B69AF9C2C4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25" y="1600200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05B4D4D-FE7B-7544-AE95-78E62D87D7EE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 dirty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EE43B93-C2E1-F44E-8083-B3403188F597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tx1">
                  <a:lumMod val="50000"/>
                  <a:lumOff val="50000"/>
                </a:schemeClr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sp>
        <p:nvSpPr>
          <p:cNvPr id="14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4D45CE5-2007-5143-B2FB-2CB7932F3D6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5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8D6C947-C064-0B4B-9EA5-070D4D0DB1E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extLst>
      <p:ext uri="{BB962C8B-B14F-4D97-AF65-F5344CB8AC3E}">
        <p14:creationId xmlns:p14="http://schemas.microsoft.com/office/powerpoint/2010/main" val="1900801730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720" userDrawn="1">
          <p15:clr>
            <a:srgbClr val="FBAE40"/>
          </p15:clr>
        </p15:guide>
        <p15:guide id="5" orient="horz" pos="129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folio Left Half Pag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4572000" cy="6857999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156207" y="1082834"/>
            <a:ext cx="3394071" cy="908612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tabLst>
                <a:tab pos="336550" algn="l"/>
              </a:tabLst>
              <a:defRPr sz="2400" b="1" i="0" cap="all" spc="50" baseline="0">
                <a:solidFill>
                  <a:srgbClr val="4D4D4D"/>
                </a:solidFill>
                <a:latin typeface="Futura Std Medium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5165730" y="2057400"/>
            <a:ext cx="3394071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9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739D5BB-FF76-C74E-B9C4-1E433D515D1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0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9810B25-48BA-E244-B15F-52F205E384C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extLst>
      <p:ext uri="{BB962C8B-B14F-4D97-AF65-F5344CB8AC3E}">
        <p14:creationId xmlns:p14="http://schemas.microsoft.com/office/powerpoint/2010/main" val="4264167955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mple Portfolio Single Sh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3725" y="2057401"/>
            <a:ext cx="3986742" cy="3675047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Segoe UI Symbol" panose="020B0502040204020203" pitchFamily="34" charset="0"/>
                <a:ea typeface="Segoe UI Symbol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3FC41429-A31B-2E47-B693-F0B7DB81BC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1089187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Medium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E766388F-21A1-D34D-9909-C7FC060ED1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25" y="1600200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A8DE1B4-67D2-F54C-BE0C-4FCF20A45999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 dirty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529C5EF-5C47-8B46-8042-8890D68B5345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14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28D0F22-9AE7-5042-894F-C0DB7CE59C1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5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40C7751D-1E3D-FE4C-A09C-688E62EFE6F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extLst>
      <p:ext uri="{BB962C8B-B14F-4D97-AF65-F5344CB8AC3E}">
        <p14:creationId xmlns:p14="http://schemas.microsoft.com/office/powerpoint/2010/main" val="826311731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720" userDrawn="1">
          <p15:clr>
            <a:srgbClr val="FBAE40"/>
          </p15:clr>
        </p15:guide>
        <p15:guide id="5" orient="horz" pos="129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3BD9400-FAE6-E747-88CE-CBDBB84503B5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"/>
            <a:ext cx="9143996" cy="685799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C764DE79-268F-4C1A-8933-263129D2AF90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9003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982BC525-E67D-054C-887B-CEF43633FCC5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523" y="215366"/>
            <a:ext cx="1159863" cy="676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727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7" r:id="rId2"/>
    <p:sldLayoutId id="2147483709" r:id="rId3"/>
    <p:sldLayoutId id="2147483711" r:id="rId4"/>
    <p:sldLayoutId id="2147483713" r:id="rId5"/>
    <p:sldLayoutId id="2147483715" r:id="rId6"/>
    <p:sldLayoutId id="2147483716" r:id="rId7"/>
    <p:sldLayoutId id="2147483718" r:id="rId8"/>
    <p:sldLayoutId id="2147483719" r:id="rId9"/>
    <p:sldLayoutId id="2147483721" r:id="rId10"/>
    <p:sldLayoutId id="2147483722" r:id="rId11"/>
    <p:sldLayoutId id="2147483725" r:id="rId12"/>
    <p:sldLayoutId id="2147483673" r:id="rId13"/>
    <p:sldLayoutId id="2147483690" r:id="rId14"/>
    <p:sldLayoutId id="2147483691" r:id="rId15"/>
    <p:sldLayoutId id="2147483688" r:id="rId16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67428FB-72DF-A44E-9063-A722D2782F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179869"/>
            <a:ext cx="9144000" cy="6033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4114800" y="3058903"/>
            <a:ext cx="914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42433" y="5124908"/>
            <a:ext cx="745913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i="1" spc="50" dirty="0">
                <a:solidFill>
                  <a:srgbClr val="4D4D4D"/>
                </a:solidFill>
                <a:latin typeface="+mj-lt"/>
                <a:ea typeface="Segoe UI Symbol" panose="020B0502040204020203" pitchFamily="34" charset="0"/>
              </a:rPr>
              <a:t>Lorem ipsum dolor sit </a:t>
            </a:r>
            <a:r>
              <a:rPr lang="en-US" sz="1400" i="1" spc="50" dirty="0" err="1">
                <a:solidFill>
                  <a:srgbClr val="4D4D4D"/>
                </a:solidFill>
                <a:latin typeface="+mj-lt"/>
                <a:ea typeface="Segoe UI Symbol" panose="020B0502040204020203" pitchFamily="34" charset="0"/>
              </a:rPr>
              <a:t>amet</a:t>
            </a:r>
            <a:r>
              <a:rPr lang="en-US" sz="1400" i="1" spc="50" dirty="0">
                <a:solidFill>
                  <a:srgbClr val="4D4D4D"/>
                </a:solidFill>
                <a:latin typeface="+mj-lt"/>
                <a:ea typeface="Segoe UI Symbol" panose="020B0502040204020203" pitchFamily="34" charset="0"/>
              </a:rPr>
              <a:t>, </a:t>
            </a:r>
            <a:r>
              <a:rPr lang="en-US" sz="1400" i="1" spc="50" dirty="0" err="1">
                <a:solidFill>
                  <a:srgbClr val="4D4D4D"/>
                </a:solidFill>
                <a:latin typeface="+mj-lt"/>
                <a:ea typeface="Segoe UI Symbol" panose="020B0502040204020203" pitchFamily="34" charset="0"/>
              </a:rPr>
              <a:t>consectetur</a:t>
            </a:r>
            <a:r>
              <a:rPr lang="en-US" sz="1400" i="1" spc="50" dirty="0">
                <a:solidFill>
                  <a:srgbClr val="4D4D4D"/>
                </a:solidFill>
                <a:latin typeface="+mj-lt"/>
                <a:ea typeface="Segoe UI Symbol" panose="020B0502040204020203" pitchFamily="34" charset="0"/>
              </a:rPr>
              <a:t> </a:t>
            </a:r>
            <a:r>
              <a:rPr lang="en-US" sz="1400" i="1" spc="50" dirty="0" err="1">
                <a:solidFill>
                  <a:srgbClr val="4D4D4D"/>
                </a:solidFill>
                <a:latin typeface="+mj-lt"/>
                <a:ea typeface="Segoe UI Symbol" panose="020B0502040204020203" pitchFamily="34" charset="0"/>
              </a:rPr>
              <a:t>adipiscing</a:t>
            </a:r>
            <a:r>
              <a:rPr lang="en-US" sz="1400" i="1" spc="50" dirty="0">
                <a:solidFill>
                  <a:srgbClr val="4D4D4D"/>
                </a:solidFill>
                <a:latin typeface="+mj-lt"/>
                <a:ea typeface="Segoe UI Symbol" panose="020B0502040204020203" pitchFamily="34" charset="0"/>
              </a:rPr>
              <a:t> </a:t>
            </a:r>
            <a:r>
              <a:rPr lang="en-US" sz="1400" i="1" spc="50" dirty="0" err="1">
                <a:solidFill>
                  <a:srgbClr val="4D4D4D"/>
                </a:solidFill>
                <a:latin typeface="+mj-lt"/>
                <a:ea typeface="Segoe UI Symbol" panose="020B0502040204020203" pitchFamily="34" charset="0"/>
              </a:rPr>
              <a:t>elit</a:t>
            </a:r>
            <a:r>
              <a:rPr lang="en-US" sz="1400" i="1" spc="50" dirty="0">
                <a:solidFill>
                  <a:srgbClr val="4D4D4D"/>
                </a:solidFill>
                <a:latin typeface="+mj-lt"/>
                <a:ea typeface="Segoe UI Symbol" panose="020B0502040204020203" pitchFamily="34" charset="0"/>
              </a:rPr>
              <a:t>, sed do </a:t>
            </a:r>
            <a:r>
              <a:rPr lang="en-US" sz="1400" i="1" spc="50" dirty="0" err="1">
                <a:solidFill>
                  <a:srgbClr val="4D4D4D"/>
                </a:solidFill>
                <a:latin typeface="+mj-lt"/>
                <a:ea typeface="Segoe UI Symbol" panose="020B0502040204020203" pitchFamily="34" charset="0"/>
              </a:rPr>
              <a:t>eiusmod</a:t>
            </a:r>
            <a:r>
              <a:rPr lang="en-US" sz="1400" i="1" spc="50" dirty="0">
                <a:solidFill>
                  <a:srgbClr val="4D4D4D"/>
                </a:solidFill>
                <a:latin typeface="+mj-lt"/>
                <a:ea typeface="Segoe UI Symbol" panose="020B0502040204020203" pitchFamily="34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14800" y="6222015"/>
            <a:ext cx="4598068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Lorem ipsum dolor sit </a:t>
            </a:r>
            <a:r>
              <a:rPr lang="en-US" sz="8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amet</a:t>
            </a:r>
            <a:r>
              <a:rPr lang="en-US" sz="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, </a:t>
            </a:r>
            <a:r>
              <a:rPr lang="en-US" sz="8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consectetur</a:t>
            </a:r>
            <a:r>
              <a:rPr lang="en-US" sz="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adipiscing</a:t>
            </a:r>
            <a:r>
              <a:rPr lang="en-US" sz="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elit</a:t>
            </a:r>
            <a:r>
              <a:rPr lang="en-US" sz="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, sed do </a:t>
            </a:r>
            <a:r>
              <a:rPr lang="en-US" sz="8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eiusmod</a:t>
            </a:r>
            <a:r>
              <a:rPr lang="en-US" sz="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tempor</a:t>
            </a:r>
            <a:r>
              <a:rPr lang="en-US" sz="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 et </a:t>
            </a:r>
            <a:r>
              <a:rPr lang="en-US" sz="8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aliqua</a:t>
            </a:r>
            <a:r>
              <a:rPr lang="en-US" sz="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. </a:t>
            </a:r>
          </a:p>
          <a:p>
            <a:pPr algn="r"/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ea typeface="Segoe UI Symbol" panose="020B0502040204020203" pitchFamily="34" charset="0"/>
              </a:rPr>
              <a:t>May 2021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F715C54-211F-4042-B275-1BFD9C5996F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49548" y="2434729"/>
            <a:ext cx="3644904" cy="212720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341AC5E-DDCB-DD4F-BC81-E1385780537E}"/>
              </a:ext>
            </a:extLst>
          </p:cNvPr>
          <p:cNvSpPr txBox="1"/>
          <p:nvPr/>
        </p:nvSpPr>
        <p:spPr>
          <a:xfrm>
            <a:off x="0" y="1818239"/>
            <a:ext cx="9143999" cy="4778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3467"/>
              </a:lnSpc>
            </a:pPr>
            <a:r>
              <a:rPr lang="en-US" sz="4400" b="1" cap="all" spc="54" dirty="0">
                <a:solidFill>
                  <a:srgbClr val="092A6D"/>
                </a:solidFill>
                <a:latin typeface="Futura Std Medium" panose="020B0502020204020303" pitchFamily="34" charset="77"/>
              </a:rPr>
              <a:t>Welcome message</a:t>
            </a:r>
          </a:p>
        </p:txBody>
      </p:sp>
    </p:spTree>
    <p:extLst>
      <p:ext uri="{BB962C8B-B14F-4D97-AF65-F5344CB8AC3E}">
        <p14:creationId xmlns:p14="http://schemas.microsoft.com/office/powerpoint/2010/main" val="11404373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593725" y="2400300"/>
            <a:ext cx="6927937" cy="274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237042" y="2667290"/>
            <a:ext cx="1968158" cy="510405"/>
            <a:chOff x="1237041" y="1810040"/>
            <a:chExt cx="1968158" cy="510405"/>
          </a:xfrm>
        </p:grpSpPr>
        <p:sp>
          <p:nvSpPr>
            <p:cNvPr id="9" name="TextBox 8"/>
            <p:cNvSpPr txBox="1"/>
            <p:nvPr/>
          </p:nvSpPr>
          <p:spPr>
            <a:xfrm>
              <a:off x="1237041" y="1998241"/>
              <a:ext cx="1968158" cy="32220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12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Sed </a:t>
              </a:r>
              <a:r>
                <a:rPr lang="en-US" sz="900" dirty="0" err="1">
                  <a:solidFill>
                    <a:schemeClr val="bg1"/>
                  </a:solidFill>
                </a:rPr>
                <a:t>ut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perspiciatis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unde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omnis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iste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natus</a:t>
              </a:r>
              <a:r>
                <a:rPr lang="en-US" sz="900" dirty="0">
                  <a:solidFill>
                    <a:schemeClr val="bg1"/>
                  </a:solidFill>
                </a:rPr>
                <a:t> err or sit </a:t>
              </a:r>
              <a:r>
                <a:rPr lang="en-US" sz="900" dirty="0" err="1">
                  <a:solidFill>
                    <a:schemeClr val="bg1"/>
                  </a:solidFill>
                </a:rPr>
                <a:t>volup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tatem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accus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antium</a:t>
              </a:r>
              <a:endParaRPr lang="en-US" sz="900" dirty="0">
                <a:solidFill>
                  <a:schemeClr val="bg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237041" y="1810040"/>
              <a:ext cx="1958634" cy="15889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1200"/>
                </a:spcAft>
              </a:pPr>
              <a:r>
                <a:rPr lang="en-US" sz="1000" b="1" cap="all" spc="20" dirty="0">
                  <a:solidFill>
                    <a:schemeClr val="bg1"/>
                  </a:solidFill>
                </a:rPr>
                <a:t>Our lorem ipsum 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237042" y="3500495"/>
            <a:ext cx="1968158" cy="510405"/>
            <a:chOff x="1237041" y="2643246"/>
            <a:chExt cx="1968158" cy="510405"/>
          </a:xfrm>
        </p:grpSpPr>
        <p:sp>
          <p:nvSpPr>
            <p:cNvPr id="38" name="TextBox 37"/>
            <p:cNvSpPr txBox="1"/>
            <p:nvPr/>
          </p:nvSpPr>
          <p:spPr>
            <a:xfrm>
              <a:off x="1237041" y="2831447"/>
              <a:ext cx="1968158" cy="32220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12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Sed </a:t>
              </a:r>
              <a:r>
                <a:rPr lang="en-US" sz="900" dirty="0" err="1">
                  <a:solidFill>
                    <a:schemeClr val="bg1"/>
                  </a:solidFill>
                </a:rPr>
                <a:t>ut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perspiciatis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unde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omnis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iste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natus</a:t>
              </a:r>
              <a:r>
                <a:rPr lang="en-US" sz="900" dirty="0">
                  <a:solidFill>
                    <a:schemeClr val="bg1"/>
                  </a:solidFill>
                </a:rPr>
                <a:t> err or sit </a:t>
              </a:r>
              <a:r>
                <a:rPr lang="en-US" sz="900" dirty="0" err="1">
                  <a:solidFill>
                    <a:schemeClr val="bg1"/>
                  </a:solidFill>
                </a:rPr>
                <a:t>volup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tatem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accus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antium</a:t>
              </a:r>
              <a:endParaRPr lang="en-US" sz="900" dirty="0">
                <a:solidFill>
                  <a:schemeClr val="bg1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237041" y="2643246"/>
              <a:ext cx="1958634" cy="15889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1200"/>
                </a:spcAft>
              </a:pPr>
              <a:r>
                <a:rPr lang="en-US" sz="1000" b="1" cap="all" spc="20" dirty="0">
                  <a:solidFill>
                    <a:schemeClr val="bg1"/>
                  </a:solidFill>
                </a:rPr>
                <a:t>Our </a:t>
              </a:r>
              <a:r>
                <a:rPr lang="en-US" sz="1000" b="1" cap="all" spc="20" dirty="0" err="1">
                  <a:solidFill>
                    <a:schemeClr val="bg1"/>
                  </a:solidFill>
                </a:rPr>
                <a:t>consectetur</a:t>
              </a:r>
              <a:endParaRPr lang="en-US" sz="1000" b="1" cap="all" spc="2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237042" y="4333702"/>
            <a:ext cx="1968158" cy="510405"/>
            <a:chOff x="1237041" y="3476453"/>
            <a:chExt cx="1968158" cy="510405"/>
          </a:xfrm>
        </p:grpSpPr>
        <p:sp>
          <p:nvSpPr>
            <p:cNvPr id="44" name="TextBox 43"/>
            <p:cNvSpPr txBox="1"/>
            <p:nvPr/>
          </p:nvSpPr>
          <p:spPr>
            <a:xfrm>
              <a:off x="1237041" y="3664654"/>
              <a:ext cx="1968158" cy="32220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12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Sed </a:t>
              </a:r>
              <a:r>
                <a:rPr lang="en-US" sz="900" dirty="0" err="1">
                  <a:solidFill>
                    <a:schemeClr val="bg1"/>
                  </a:solidFill>
                </a:rPr>
                <a:t>ut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perspiciatis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unde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omnis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iste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natus</a:t>
              </a:r>
              <a:r>
                <a:rPr lang="en-US" sz="900" dirty="0">
                  <a:solidFill>
                    <a:schemeClr val="bg1"/>
                  </a:solidFill>
                </a:rPr>
                <a:t> err or sit </a:t>
              </a:r>
              <a:r>
                <a:rPr lang="en-US" sz="900" dirty="0" err="1">
                  <a:solidFill>
                    <a:schemeClr val="bg1"/>
                  </a:solidFill>
                </a:rPr>
                <a:t>volup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tatem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accus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antium</a:t>
              </a:r>
              <a:endParaRPr lang="en-US" sz="900" dirty="0">
                <a:solidFill>
                  <a:schemeClr val="bg1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237041" y="3476453"/>
              <a:ext cx="1958634" cy="15889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1200"/>
                </a:spcAft>
              </a:pPr>
              <a:r>
                <a:rPr lang="en-US" sz="1000" b="1" cap="all" spc="20" dirty="0">
                  <a:solidFill>
                    <a:schemeClr val="bg1"/>
                  </a:solidFill>
                </a:rPr>
                <a:t>Our </a:t>
              </a:r>
              <a:r>
                <a:rPr lang="en-US" sz="1000" b="1" cap="all" spc="20" dirty="0" err="1">
                  <a:solidFill>
                    <a:schemeClr val="bg1"/>
                  </a:solidFill>
                </a:rPr>
                <a:t>totam</a:t>
              </a:r>
              <a:endParaRPr lang="en-US" sz="1000" b="1" cap="all" spc="2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031041" y="2667290"/>
            <a:ext cx="1968158" cy="510405"/>
            <a:chOff x="4031041" y="1810040"/>
            <a:chExt cx="1968158" cy="510405"/>
          </a:xfrm>
        </p:grpSpPr>
        <p:sp>
          <p:nvSpPr>
            <p:cNvPr id="51" name="TextBox 50"/>
            <p:cNvSpPr txBox="1"/>
            <p:nvPr/>
          </p:nvSpPr>
          <p:spPr>
            <a:xfrm>
              <a:off x="4031041" y="1998241"/>
              <a:ext cx="1968158" cy="32220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12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Sed </a:t>
              </a:r>
              <a:r>
                <a:rPr lang="en-US" sz="900" dirty="0" err="1">
                  <a:solidFill>
                    <a:schemeClr val="bg1"/>
                  </a:solidFill>
                </a:rPr>
                <a:t>ut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perspiciatis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unde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omnis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iste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natus</a:t>
              </a:r>
              <a:r>
                <a:rPr lang="en-US" sz="900" dirty="0">
                  <a:solidFill>
                    <a:schemeClr val="bg1"/>
                  </a:solidFill>
                </a:rPr>
                <a:t> err or sit </a:t>
              </a:r>
              <a:r>
                <a:rPr lang="en-US" sz="900" dirty="0" err="1">
                  <a:solidFill>
                    <a:schemeClr val="bg1"/>
                  </a:solidFill>
                </a:rPr>
                <a:t>volup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tatem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accus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antium</a:t>
              </a:r>
              <a:endParaRPr lang="en-US" sz="900" dirty="0">
                <a:solidFill>
                  <a:schemeClr val="bg1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31041" y="1810040"/>
              <a:ext cx="1958634" cy="15234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1200"/>
                </a:spcAft>
              </a:pPr>
              <a:r>
                <a:rPr lang="en-US" sz="1000" b="1" cap="all" spc="20" dirty="0">
                  <a:solidFill>
                    <a:schemeClr val="bg1"/>
                  </a:solidFill>
                  <a:latin typeface="Lato" panose="020F0502020204030203" pitchFamily="34" charset="0"/>
                </a:rPr>
                <a:t>Our </a:t>
              </a:r>
              <a:r>
                <a:rPr lang="en-US" sz="1000" b="1" cap="all" spc="2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labore</a:t>
              </a:r>
              <a:endParaRPr lang="en-US" sz="1000" b="1" cap="all" spc="20" dirty="0">
                <a:solidFill>
                  <a:schemeClr val="bg1"/>
                </a:solidFill>
                <a:latin typeface="Lato" panose="020F0502020204030203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031041" y="3500495"/>
            <a:ext cx="1968158" cy="510405"/>
            <a:chOff x="4031041" y="2643246"/>
            <a:chExt cx="1968158" cy="510405"/>
          </a:xfrm>
        </p:grpSpPr>
        <p:sp>
          <p:nvSpPr>
            <p:cNvPr id="57" name="TextBox 56"/>
            <p:cNvSpPr txBox="1"/>
            <p:nvPr/>
          </p:nvSpPr>
          <p:spPr>
            <a:xfrm>
              <a:off x="4031041" y="2831447"/>
              <a:ext cx="1968158" cy="32220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12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Sed </a:t>
              </a:r>
              <a:r>
                <a:rPr lang="en-US" sz="900" dirty="0" err="1">
                  <a:solidFill>
                    <a:schemeClr val="bg1"/>
                  </a:solidFill>
                </a:rPr>
                <a:t>ut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perspiciatis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unde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omnis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iste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natus</a:t>
              </a:r>
              <a:r>
                <a:rPr lang="en-US" sz="900" dirty="0">
                  <a:solidFill>
                    <a:schemeClr val="bg1"/>
                  </a:solidFill>
                </a:rPr>
                <a:t> err or sit </a:t>
              </a:r>
              <a:r>
                <a:rPr lang="en-US" sz="900" dirty="0" err="1">
                  <a:solidFill>
                    <a:schemeClr val="bg1"/>
                  </a:solidFill>
                </a:rPr>
                <a:t>volup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tatem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accus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antium</a:t>
              </a:r>
              <a:endParaRPr lang="en-US" sz="900" dirty="0">
                <a:solidFill>
                  <a:schemeClr val="bg1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031041" y="2643246"/>
              <a:ext cx="1958634" cy="15889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1200"/>
                </a:spcAft>
              </a:pPr>
              <a:r>
                <a:rPr lang="en-US" sz="1000" b="1" cap="all" spc="20" dirty="0">
                  <a:solidFill>
                    <a:schemeClr val="bg1"/>
                  </a:solidFill>
                </a:rPr>
                <a:t>Our </a:t>
              </a:r>
              <a:r>
                <a:rPr lang="en-US" sz="1000" b="1" cap="all" spc="20" dirty="0" err="1">
                  <a:solidFill>
                    <a:schemeClr val="bg1"/>
                  </a:solidFill>
                </a:rPr>
                <a:t>natusunde</a:t>
              </a:r>
              <a:endParaRPr lang="en-US" sz="1000" b="1" cap="all" spc="2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031041" y="4333703"/>
            <a:ext cx="1968158" cy="671218"/>
            <a:chOff x="4031041" y="3476453"/>
            <a:chExt cx="1968158" cy="671218"/>
          </a:xfrm>
        </p:grpSpPr>
        <p:sp>
          <p:nvSpPr>
            <p:cNvPr id="63" name="TextBox 62"/>
            <p:cNvSpPr txBox="1"/>
            <p:nvPr/>
          </p:nvSpPr>
          <p:spPr>
            <a:xfrm>
              <a:off x="4031041" y="3664654"/>
              <a:ext cx="1968158" cy="48301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1200"/>
                </a:spcAft>
              </a:pPr>
              <a:r>
                <a:rPr lang="en-US" sz="900" dirty="0">
                  <a:solidFill>
                    <a:schemeClr val="bg1"/>
                  </a:solidFill>
                  <a:latin typeface="Lato" panose="020F0502020204030203" pitchFamily="34" charset="0"/>
                </a:rPr>
                <a:t>Sed </a:t>
              </a:r>
              <a:r>
                <a:rPr lang="en-US" sz="9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ut</a:t>
              </a:r>
              <a:r>
                <a:rPr lang="en-US" sz="9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perspiciatis</a:t>
              </a:r>
              <a:r>
                <a:rPr lang="en-US" sz="9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unde</a:t>
              </a:r>
              <a:r>
                <a:rPr lang="en-US" sz="9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omnis</a:t>
              </a:r>
              <a:r>
                <a:rPr lang="en-US" sz="9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iste</a:t>
              </a:r>
              <a:r>
                <a:rPr lang="en-US" sz="9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natus</a:t>
              </a:r>
              <a:r>
                <a:rPr lang="en-US" sz="900" dirty="0">
                  <a:solidFill>
                    <a:schemeClr val="bg1"/>
                  </a:solidFill>
                  <a:latin typeface="Lato" panose="020F0502020204030203" pitchFamily="34" charset="0"/>
                </a:rPr>
                <a:t> err or sit </a:t>
              </a:r>
              <a:r>
                <a:rPr lang="en-US" sz="9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volup</a:t>
              </a:r>
              <a:r>
                <a:rPr lang="en-US" sz="9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tatem</a:t>
              </a:r>
              <a:r>
                <a:rPr lang="en-US" sz="9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accus</a:t>
              </a:r>
              <a:r>
                <a:rPr lang="en-US" sz="9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antium</a:t>
              </a:r>
              <a:endParaRPr lang="en-US" sz="900" dirty="0">
                <a:solidFill>
                  <a:schemeClr val="bg1"/>
                </a:solidFill>
                <a:latin typeface="Lato" panose="020F0502020204030203" pitchFamily="34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031041" y="3476453"/>
              <a:ext cx="1958634" cy="15889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1200"/>
                </a:spcAft>
              </a:pPr>
              <a:r>
                <a:rPr lang="en-US" sz="1000" b="1" cap="all" spc="20" dirty="0">
                  <a:solidFill>
                    <a:schemeClr val="bg1"/>
                  </a:solidFill>
                </a:rPr>
                <a:t>Our </a:t>
              </a:r>
              <a:r>
                <a:rPr lang="en-US" sz="1000" b="1" cap="all" spc="20" dirty="0" err="1">
                  <a:solidFill>
                    <a:schemeClr val="bg1"/>
                  </a:solidFill>
                </a:rPr>
                <a:t>reprehenderit</a:t>
              </a:r>
              <a:endParaRPr lang="en-US" sz="1000" b="1" cap="all" spc="20" dirty="0">
                <a:solidFill>
                  <a:schemeClr val="bg1"/>
                </a:solidFill>
              </a:endParaRPr>
            </a:p>
          </p:txBody>
        </p:sp>
      </p:grpSp>
      <p:sp>
        <p:nvSpPr>
          <p:cNvPr id="69" name="Rectangle 68"/>
          <p:cNvSpPr/>
          <p:nvPr/>
        </p:nvSpPr>
        <p:spPr>
          <a:xfrm>
            <a:off x="890051" y="2698530"/>
            <a:ext cx="136983" cy="13698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4"/>
          <p:cNvSpPr>
            <a:spLocks/>
          </p:cNvSpPr>
          <p:nvPr/>
        </p:nvSpPr>
        <p:spPr bwMode="auto">
          <a:xfrm>
            <a:off x="902534" y="2677900"/>
            <a:ext cx="172483" cy="141640"/>
          </a:xfrm>
          <a:custGeom>
            <a:avLst/>
            <a:gdLst>
              <a:gd name="T0" fmla="*/ 31 w 229"/>
              <a:gd name="T1" fmla="*/ 83 h 187"/>
              <a:gd name="T2" fmla="*/ 73 w 229"/>
              <a:gd name="T3" fmla="*/ 125 h 187"/>
              <a:gd name="T4" fmla="*/ 198 w 229"/>
              <a:gd name="T5" fmla="*/ 0 h 187"/>
              <a:gd name="T6" fmla="*/ 229 w 229"/>
              <a:gd name="T7" fmla="*/ 31 h 187"/>
              <a:gd name="T8" fmla="*/ 73 w 229"/>
              <a:gd name="T9" fmla="*/ 187 h 187"/>
              <a:gd name="T10" fmla="*/ 41 w 229"/>
              <a:gd name="T11" fmla="*/ 155 h 187"/>
              <a:gd name="T12" fmla="*/ 0 w 229"/>
              <a:gd name="T13" fmla="*/ 114 h 187"/>
              <a:gd name="T14" fmla="*/ 31 w 229"/>
              <a:gd name="T15" fmla="*/ 83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9" h="187">
                <a:moveTo>
                  <a:pt x="31" y="83"/>
                </a:moveTo>
                <a:cubicBezTo>
                  <a:pt x="73" y="125"/>
                  <a:pt x="73" y="125"/>
                  <a:pt x="73" y="125"/>
                </a:cubicBezTo>
                <a:cubicBezTo>
                  <a:pt x="198" y="0"/>
                  <a:pt x="198" y="0"/>
                  <a:pt x="198" y="0"/>
                </a:cubicBezTo>
                <a:cubicBezTo>
                  <a:pt x="229" y="31"/>
                  <a:pt x="229" y="31"/>
                  <a:pt x="229" y="31"/>
                </a:cubicBezTo>
                <a:cubicBezTo>
                  <a:pt x="73" y="187"/>
                  <a:pt x="73" y="187"/>
                  <a:pt x="73" y="187"/>
                </a:cubicBezTo>
                <a:cubicBezTo>
                  <a:pt x="64" y="178"/>
                  <a:pt x="53" y="168"/>
                  <a:pt x="41" y="155"/>
                </a:cubicBezTo>
                <a:cubicBezTo>
                  <a:pt x="29" y="143"/>
                  <a:pt x="16" y="130"/>
                  <a:pt x="0" y="114"/>
                </a:cubicBezTo>
                <a:lnTo>
                  <a:pt x="31" y="83"/>
                </a:lnTo>
                <a:close/>
              </a:path>
            </a:pathLst>
          </a:custGeom>
          <a:solidFill>
            <a:srgbClr val="F5802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890051" y="3525677"/>
            <a:ext cx="136983" cy="13698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 64"/>
          <p:cNvSpPr>
            <a:spLocks/>
          </p:cNvSpPr>
          <p:nvPr/>
        </p:nvSpPr>
        <p:spPr bwMode="auto">
          <a:xfrm>
            <a:off x="902534" y="3505047"/>
            <a:ext cx="172483" cy="141640"/>
          </a:xfrm>
          <a:custGeom>
            <a:avLst/>
            <a:gdLst>
              <a:gd name="T0" fmla="*/ 31 w 229"/>
              <a:gd name="T1" fmla="*/ 83 h 187"/>
              <a:gd name="T2" fmla="*/ 73 w 229"/>
              <a:gd name="T3" fmla="*/ 125 h 187"/>
              <a:gd name="T4" fmla="*/ 198 w 229"/>
              <a:gd name="T5" fmla="*/ 0 h 187"/>
              <a:gd name="T6" fmla="*/ 229 w 229"/>
              <a:gd name="T7" fmla="*/ 31 h 187"/>
              <a:gd name="T8" fmla="*/ 73 w 229"/>
              <a:gd name="T9" fmla="*/ 187 h 187"/>
              <a:gd name="T10" fmla="*/ 41 w 229"/>
              <a:gd name="T11" fmla="*/ 155 h 187"/>
              <a:gd name="T12" fmla="*/ 0 w 229"/>
              <a:gd name="T13" fmla="*/ 114 h 187"/>
              <a:gd name="T14" fmla="*/ 31 w 229"/>
              <a:gd name="T15" fmla="*/ 83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9" h="187">
                <a:moveTo>
                  <a:pt x="31" y="83"/>
                </a:moveTo>
                <a:cubicBezTo>
                  <a:pt x="73" y="125"/>
                  <a:pt x="73" y="125"/>
                  <a:pt x="73" y="125"/>
                </a:cubicBezTo>
                <a:cubicBezTo>
                  <a:pt x="198" y="0"/>
                  <a:pt x="198" y="0"/>
                  <a:pt x="198" y="0"/>
                </a:cubicBezTo>
                <a:cubicBezTo>
                  <a:pt x="229" y="31"/>
                  <a:pt x="229" y="31"/>
                  <a:pt x="229" y="31"/>
                </a:cubicBezTo>
                <a:cubicBezTo>
                  <a:pt x="73" y="187"/>
                  <a:pt x="73" y="187"/>
                  <a:pt x="73" y="187"/>
                </a:cubicBezTo>
                <a:cubicBezTo>
                  <a:pt x="64" y="178"/>
                  <a:pt x="53" y="168"/>
                  <a:pt x="41" y="155"/>
                </a:cubicBezTo>
                <a:cubicBezTo>
                  <a:pt x="29" y="143"/>
                  <a:pt x="16" y="130"/>
                  <a:pt x="0" y="114"/>
                </a:cubicBezTo>
                <a:lnTo>
                  <a:pt x="31" y="83"/>
                </a:lnTo>
                <a:close/>
              </a:path>
            </a:pathLst>
          </a:custGeom>
          <a:solidFill>
            <a:srgbClr val="F5802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890051" y="4354333"/>
            <a:ext cx="136983" cy="13698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Freeform 64"/>
          <p:cNvSpPr>
            <a:spLocks/>
          </p:cNvSpPr>
          <p:nvPr/>
        </p:nvSpPr>
        <p:spPr bwMode="auto">
          <a:xfrm>
            <a:off x="902534" y="4333703"/>
            <a:ext cx="172483" cy="141640"/>
          </a:xfrm>
          <a:custGeom>
            <a:avLst/>
            <a:gdLst>
              <a:gd name="T0" fmla="*/ 31 w 229"/>
              <a:gd name="T1" fmla="*/ 83 h 187"/>
              <a:gd name="T2" fmla="*/ 73 w 229"/>
              <a:gd name="T3" fmla="*/ 125 h 187"/>
              <a:gd name="T4" fmla="*/ 198 w 229"/>
              <a:gd name="T5" fmla="*/ 0 h 187"/>
              <a:gd name="T6" fmla="*/ 229 w 229"/>
              <a:gd name="T7" fmla="*/ 31 h 187"/>
              <a:gd name="T8" fmla="*/ 73 w 229"/>
              <a:gd name="T9" fmla="*/ 187 h 187"/>
              <a:gd name="T10" fmla="*/ 41 w 229"/>
              <a:gd name="T11" fmla="*/ 155 h 187"/>
              <a:gd name="T12" fmla="*/ 0 w 229"/>
              <a:gd name="T13" fmla="*/ 114 h 187"/>
              <a:gd name="T14" fmla="*/ 31 w 229"/>
              <a:gd name="T15" fmla="*/ 83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9" h="187">
                <a:moveTo>
                  <a:pt x="31" y="83"/>
                </a:moveTo>
                <a:cubicBezTo>
                  <a:pt x="73" y="125"/>
                  <a:pt x="73" y="125"/>
                  <a:pt x="73" y="125"/>
                </a:cubicBezTo>
                <a:cubicBezTo>
                  <a:pt x="198" y="0"/>
                  <a:pt x="198" y="0"/>
                  <a:pt x="198" y="0"/>
                </a:cubicBezTo>
                <a:cubicBezTo>
                  <a:pt x="229" y="31"/>
                  <a:pt x="229" y="31"/>
                  <a:pt x="229" y="31"/>
                </a:cubicBezTo>
                <a:cubicBezTo>
                  <a:pt x="73" y="187"/>
                  <a:pt x="73" y="187"/>
                  <a:pt x="73" y="187"/>
                </a:cubicBezTo>
                <a:cubicBezTo>
                  <a:pt x="64" y="178"/>
                  <a:pt x="53" y="168"/>
                  <a:pt x="41" y="155"/>
                </a:cubicBezTo>
                <a:cubicBezTo>
                  <a:pt x="29" y="143"/>
                  <a:pt x="16" y="130"/>
                  <a:pt x="0" y="114"/>
                </a:cubicBezTo>
                <a:lnTo>
                  <a:pt x="31" y="83"/>
                </a:lnTo>
                <a:close/>
              </a:path>
            </a:pathLst>
          </a:custGeom>
          <a:solidFill>
            <a:srgbClr val="F5802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3711900" y="2698530"/>
            <a:ext cx="136983" cy="13698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58025"/>
              </a:solidFill>
            </a:endParaRPr>
          </a:p>
        </p:txBody>
      </p:sp>
      <p:sp>
        <p:nvSpPr>
          <p:cNvPr id="114" name="Freeform 64"/>
          <p:cNvSpPr>
            <a:spLocks/>
          </p:cNvSpPr>
          <p:nvPr/>
        </p:nvSpPr>
        <p:spPr bwMode="auto">
          <a:xfrm>
            <a:off x="3724383" y="2677901"/>
            <a:ext cx="172483" cy="141640"/>
          </a:xfrm>
          <a:custGeom>
            <a:avLst/>
            <a:gdLst>
              <a:gd name="T0" fmla="*/ 31 w 229"/>
              <a:gd name="T1" fmla="*/ 83 h 187"/>
              <a:gd name="T2" fmla="*/ 73 w 229"/>
              <a:gd name="T3" fmla="*/ 125 h 187"/>
              <a:gd name="T4" fmla="*/ 198 w 229"/>
              <a:gd name="T5" fmla="*/ 0 h 187"/>
              <a:gd name="T6" fmla="*/ 229 w 229"/>
              <a:gd name="T7" fmla="*/ 31 h 187"/>
              <a:gd name="T8" fmla="*/ 73 w 229"/>
              <a:gd name="T9" fmla="*/ 187 h 187"/>
              <a:gd name="T10" fmla="*/ 41 w 229"/>
              <a:gd name="T11" fmla="*/ 155 h 187"/>
              <a:gd name="T12" fmla="*/ 0 w 229"/>
              <a:gd name="T13" fmla="*/ 114 h 187"/>
              <a:gd name="T14" fmla="*/ 31 w 229"/>
              <a:gd name="T15" fmla="*/ 83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9" h="187">
                <a:moveTo>
                  <a:pt x="31" y="83"/>
                </a:moveTo>
                <a:cubicBezTo>
                  <a:pt x="73" y="125"/>
                  <a:pt x="73" y="125"/>
                  <a:pt x="73" y="125"/>
                </a:cubicBezTo>
                <a:cubicBezTo>
                  <a:pt x="198" y="0"/>
                  <a:pt x="198" y="0"/>
                  <a:pt x="198" y="0"/>
                </a:cubicBezTo>
                <a:cubicBezTo>
                  <a:pt x="229" y="31"/>
                  <a:pt x="229" y="31"/>
                  <a:pt x="229" y="31"/>
                </a:cubicBezTo>
                <a:cubicBezTo>
                  <a:pt x="73" y="187"/>
                  <a:pt x="73" y="187"/>
                  <a:pt x="73" y="187"/>
                </a:cubicBezTo>
                <a:cubicBezTo>
                  <a:pt x="64" y="178"/>
                  <a:pt x="53" y="168"/>
                  <a:pt x="41" y="155"/>
                </a:cubicBezTo>
                <a:cubicBezTo>
                  <a:pt x="29" y="143"/>
                  <a:pt x="16" y="130"/>
                  <a:pt x="0" y="114"/>
                </a:cubicBezTo>
                <a:lnTo>
                  <a:pt x="31" y="83"/>
                </a:lnTo>
                <a:close/>
              </a:path>
            </a:pathLst>
          </a:custGeom>
          <a:solidFill>
            <a:srgbClr val="F5802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58025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3711900" y="3525677"/>
            <a:ext cx="136983" cy="13698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Freeform 64"/>
          <p:cNvSpPr>
            <a:spLocks/>
          </p:cNvSpPr>
          <p:nvPr/>
        </p:nvSpPr>
        <p:spPr bwMode="auto">
          <a:xfrm>
            <a:off x="3724383" y="3505047"/>
            <a:ext cx="172483" cy="141640"/>
          </a:xfrm>
          <a:custGeom>
            <a:avLst/>
            <a:gdLst>
              <a:gd name="T0" fmla="*/ 31 w 229"/>
              <a:gd name="T1" fmla="*/ 83 h 187"/>
              <a:gd name="T2" fmla="*/ 73 w 229"/>
              <a:gd name="T3" fmla="*/ 125 h 187"/>
              <a:gd name="T4" fmla="*/ 198 w 229"/>
              <a:gd name="T5" fmla="*/ 0 h 187"/>
              <a:gd name="T6" fmla="*/ 229 w 229"/>
              <a:gd name="T7" fmla="*/ 31 h 187"/>
              <a:gd name="T8" fmla="*/ 73 w 229"/>
              <a:gd name="T9" fmla="*/ 187 h 187"/>
              <a:gd name="T10" fmla="*/ 41 w 229"/>
              <a:gd name="T11" fmla="*/ 155 h 187"/>
              <a:gd name="T12" fmla="*/ 0 w 229"/>
              <a:gd name="T13" fmla="*/ 114 h 187"/>
              <a:gd name="T14" fmla="*/ 31 w 229"/>
              <a:gd name="T15" fmla="*/ 83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9" h="187">
                <a:moveTo>
                  <a:pt x="31" y="83"/>
                </a:moveTo>
                <a:cubicBezTo>
                  <a:pt x="73" y="125"/>
                  <a:pt x="73" y="125"/>
                  <a:pt x="73" y="125"/>
                </a:cubicBezTo>
                <a:cubicBezTo>
                  <a:pt x="198" y="0"/>
                  <a:pt x="198" y="0"/>
                  <a:pt x="198" y="0"/>
                </a:cubicBezTo>
                <a:cubicBezTo>
                  <a:pt x="229" y="31"/>
                  <a:pt x="229" y="31"/>
                  <a:pt x="229" y="31"/>
                </a:cubicBezTo>
                <a:cubicBezTo>
                  <a:pt x="73" y="187"/>
                  <a:pt x="73" y="187"/>
                  <a:pt x="73" y="187"/>
                </a:cubicBezTo>
                <a:cubicBezTo>
                  <a:pt x="64" y="178"/>
                  <a:pt x="53" y="168"/>
                  <a:pt x="41" y="155"/>
                </a:cubicBezTo>
                <a:cubicBezTo>
                  <a:pt x="29" y="143"/>
                  <a:pt x="16" y="130"/>
                  <a:pt x="0" y="114"/>
                </a:cubicBezTo>
                <a:lnTo>
                  <a:pt x="31" y="83"/>
                </a:lnTo>
                <a:close/>
              </a:path>
            </a:pathLst>
          </a:custGeom>
          <a:solidFill>
            <a:srgbClr val="F5802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3711900" y="4354333"/>
            <a:ext cx="136983" cy="13698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Freeform 64"/>
          <p:cNvSpPr>
            <a:spLocks/>
          </p:cNvSpPr>
          <p:nvPr/>
        </p:nvSpPr>
        <p:spPr bwMode="auto">
          <a:xfrm>
            <a:off x="3724383" y="4333704"/>
            <a:ext cx="172483" cy="141640"/>
          </a:xfrm>
          <a:custGeom>
            <a:avLst/>
            <a:gdLst>
              <a:gd name="T0" fmla="*/ 31 w 229"/>
              <a:gd name="T1" fmla="*/ 83 h 187"/>
              <a:gd name="T2" fmla="*/ 73 w 229"/>
              <a:gd name="T3" fmla="*/ 125 h 187"/>
              <a:gd name="T4" fmla="*/ 198 w 229"/>
              <a:gd name="T5" fmla="*/ 0 h 187"/>
              <a:gd name="T6" fmla="*/ 229 w 229"/>
              <a:gd name="T7" fmla="*/ 31 h 187"/>
              <a:gd name="T8" fmla="*/ 73 w 229"/>
              <a:gd name="T9" fmla="*/ 187 h 187"/>
              <a:gd name="T10" fmla="*/ 41 w 229"/>
              <a:gd name="T11" fmla="*/ 155 h 187"/>
              <a:gd name="T12" fmla="*/ 0 w 229"/>
              <a:gd name="T13" fmla="*/ 114 h 187"/>
              <a:gd name="T14" fmla="*/ 31 w 229"/>
              <a:gd name="T15" fmla="*/ 83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9" h="187">
                <a:moveTo>
                  <a:pt x="31" y="83"/>
                </a:moveTo>
                <a:cubicBezTo>
                  <a:pt x="73" y="125"/>
                  <a:pt x="73" y="125"/>
                  <a:pt x="73" y="125"/>
                </a:cubicBezTo>
                <a:cubicBezTo>
                  <a:pt x="198" y="0"/>
                  <a:pt x="198" y="0"/>
                  <a:pt x="198" y="0"/>
                </a:cubicBezTo>
                <a:cubicBezTo>
                  <a:pt x="229" y="31"/>
                  <a:pt x="229" y="31"/>
                  <a:pt x="229" y="31"/>
                </a:cubicBezTo>
                <a:cubicBezTo>
                  <a:pt x="73" y="187"/>
                  <a:pt x="73" y="187"/>
                  <a:pt x="73" y="187"/>
                </a:cubicBezTo>
                <a:cubicBezTo>
                  <a:pt x="64" y="178"/>
                  <a:pt x="53" y="168"/>
                  <a:pt x="41" y="155"/>
                </a:cubicBezTo>
                <a:cubicBezTo>
                  <a:pt x="29" y="143"/>
                  <a:pt x="16" y="130"/>
                  <a:pt x="0" y="114"/>
                </a:cubicBezTo>
                <a:lnTo>
                  <a:pt x="31" y="83"/>
                </a:lnTo>
                <a:close/>
              </a:path>
            </a:pathLst>
          </a:custGeom>
          <a:solidFill>
            <a:srgbClr val="F5802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Text Placeholder 3">
            <a:extLst>
              <a:ext uri="{FF2B5EF4-FFF2-40B4-BE49-F238E27FC236}">
                <a16:creationId xmlns:a16="http://schemas.microsoft.com/office/drawing/2014/main" id="{CE2DA376-195B-3F4B-A58F-4DAC132311C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5" y="1112310"/>
            <a:ext cx="7953374" cy="3125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600" dirty="0">
                <a:solidFill>
                  <a:srgbClr val="658E3D"/>
                </a:solidFill>
              </a:rPr>
              <a:t>Inset lorem ipsum text title here</a:t>
            </a:r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69542141-21B5-0F48-8A63-30DF98B2264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599868"/>
            <a:ext cx="7953374" cy="3832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Lorem dolore magna </a:t>
            </a:r>
            <a:r>
              <a:rPr lang="en-US" dirty="0" err="1"/>
              <a:t>aliqua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749797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25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7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2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593725" y="2400301"/>
            <a:ext cx="3854451" cy="361950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93725" y="2400300"/>
            <a:ext cx="3854451" cy="2743200"/>
          </a:xfrm>
          <a:prstGeom prst="rect">
            <a:avLst/>
          </a:prstGeom>
          <a:noFill/>
          <a:ln w="95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825602" y="2497921"/>
            <a:ext cx="3356829" cy="1523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300"/>
              </a:lnSpc>
              <a:spcAft>
                <a:spcPts val="1200"/>
              </a:spcAft>
            </a:pPr>
            <a:r>
              <a:rPr lang="en-US" sz="1000" b="1" cap="all" spc="20" dirty="0">
                <a:solidFill>
                  <a:schemeClr val="bg1"/>
                </a:solidFill>
                <a:latin typeface="Lato" panose="020F0502020204030203" pitchFamily="34" charset="0"/>
              </a:rPr>
              <a:t>Positive lorem ipsum dolor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25600" y="2934434"/>
            <a:ext cx="164205" cy="146480"/>
            <a:chOff x="825599" y="2077184"/>
            <a:chExt cx="164205" cy="146480"/>
          </a:xfrm>
        </p:grpSpPr>
        <p:sp>
          <p:nvSpPr>
            <p:cNvPr id="47" name="Rectangle 46"/>
            <p:cNvSpPr/>
            <p:nvPr/>
          </p:nvSpPr>
          <p:spPr>
            <a:xfrm>
              <a:off x="825599" y="2086684"/>
              <a:ext cx="136983" cy="136980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64"/>
            <p:cNvSpPr>
              <a:spLocks/>
            </p:cNvSpPr>
            <p:nvPr/>
          </p:nvSpPr>
          <p:spPr bwMode="auto">
            <a:xfrm>
              <a:off x="837732" y="2077184"/>
              <a:ext cx="152072" cy="124875"/>
            </a:xfrm>
            <a:custGeom>
              <a:avLst/>
              <a:gdLst>
                <a:gd name="T0" fmla="*/ 31 w 229"/>
                <a:gd name="T1" fmla="*/ 83 h 187"/>
                <a:gd name="T2" fmla="*/ 73 w 229"/>
                <a:gd name="T3" fmla="*/ 125 h 187"/>
                <a:gd name="T4" fmla="*/ 198 w 229"/>
                <a:gd name="T5" fmla="*/ 0 h 187"/>
                <a:gd name="T6" fmla="*/ 229 w 229"/>
                <a:gd name="T7" fmla="*/ 31 h 187"/>
                <a:gd name="T8" fmla="*/ 73 w 229"/>
                <a:gd name="T9" fmla="*/ 187 h 187"/>
                <a:gd name="T10" fmla="*/ 41 w 229"/>
                <a:gd name="T11" fmla="*/ 155 h 187"/>
                <a:gd name="T12" fmla="*/ 0 w 229"/>
                <a:gd name="T13" fmla="*/ 114 h 187"/>
                <a:gd name="T14" fmla="*/ 31 w 229"/>
                <a:gd name="T15" fmla="*/ 8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9" h="187">
                  <a:moveTo>
                    <a:pt x="31" y="83"/>
                  </a:moveTo>
                  <a:cubicBezTo>
                    <a:pt x="73" y="125"/>
                    <a:pt x="73" y="125"/>
                    <a:pt x="73" y="125"/>
                  </a:cubicBezTo>
                  <a:cubicBezTo>
                    <a:pt x="198" y="0"/>
                    <a:pt x="198" y="0"/>
                    <a:pt x="198" y="0"/>
                  </a:cubicBezTo>
                  <a:cubicBezTo>
                    <a:pt x="229" y="31"/>
                    <a:pt x="229" y="31"/>
                    <a:pt x="229" y="31"/>
                  </a:cubicBezTo>
                  <a:cubicBezTo>
                    <a:pt x="73" y="187"/>
                    <a:pt x="73" y="187"/>
                    <a:pt x="73" y="187"/>
                  </a:cubicBezTo>
                  <a:cubicBezTo>
                    <a:pt x="64" y="178"/>
                    <a:pt x="53" y="168"/>
                    <a:pt x="41" y="155"/>
                  </a:cubicBezTo>
                  <a:cubicBezTo>
                    <a:pt x="29" y="143"/>
                    <a:pt x="16" y="130"/>
                    <a:pt x="0" y="114"/>
                  </a:cubicBezTo>
                  <a:lnTo>
                    <a:pt x="31" y="8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1116712" y="2876804"/>
            <a:ext cx="3065719" cy="4803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300"/>
              </a:lnSpc>
              <a:spcAft>
                <a:spcPts val="1200"/>
              </a:spcAft>
            </a:pP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Sed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ut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perspiciatis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unde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omnis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iste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natus error sit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volup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tatem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accus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antium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dolor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emque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lauda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nt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ium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,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totam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rem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aperiam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,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eaque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ipsa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quae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ab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illo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inventore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very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tatis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et quasi architect.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116712" y="3624201"/>
            <a:ext cx="3065719" cy="4803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300"/>
              </a:lnSpc>
              <a:spcAft>
                <a:spcPts val="1200"/>
              </a:spcAft>
            </a:pP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Sed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ut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perspiciatis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unde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omnis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iste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natus error sit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volup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tatem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accus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antium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dolor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emque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lauda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nt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ium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,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totam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rem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aperiam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,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eaque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ipsa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quae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ab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illo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inventore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very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tatis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et quasi architect.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116712" y="4371599"/>
            <a:ext cx="3065719" cy="4803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300"/>
              </a:lnSpc>
              <a:spcAft>
                <a:spcPts val="1200"/>
              </a:spcAft>
            </a:pP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Sed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ut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perspiciatis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unde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omnis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iste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natus error sit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volup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tatem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accus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antium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dolor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emque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lauda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nt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ium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,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totam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rem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aperiam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,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eaque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ipsa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quae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ab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illo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inventore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very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tatis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et quasi architect.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692651" y="2400301"/>
            <a:ext cx="3854451" cy="361950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4692651" y="2400300"/>
            <a:ext cx="3854451" cy="2743200"/>
          </a:xfrm>
          <a:prstGeom prst="rect">
            <a:avLst/>
          </a:prstGeom>
          <a:noFill/>
          <a:ln w="95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4924527" y="2497922"/>
            <a:ext cx="3356829" cy="1523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300"/>
              </a:lnSpc>
              <a:spcAft>
                <a:spcPts val="1200"/>
              </a:spcAft>
            </a:pPr>
            <a:r>
              <a:rPr lang="en-US" sz="1000" b="1" cap="all" spc="20" dirty="0">
                <a:solidFill>
                  <a:schemeClr val="bg1"/>
                </a:solidFill>
                <a:latin typeface="Lato" panose="020F0502020204030203" pitchFamily="34" charset="0"/>
              </a:rPr>
              <a:t>negative lorem ipsum dolor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215638" y="2876804"/>
            <a:ext cx="3065719" cy="4803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300"/>
              </a:lnSpc>
              <a:spcAft>
                <a:spcPts val="1200"/>
              </a:spcAft>
            </a:pP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Sed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ut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perspiciatis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unde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omnis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iste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natus error sit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volup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tatem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accus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antium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dolor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emque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lauda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nt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ium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,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totam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rem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aperiam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,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eaque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ipsa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quae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ab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illo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inventore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very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tatis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et quasi architect.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215638" y="3624202"/>
            <a:ext cx="3065719" cy="4803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300"/>
              </a:lnSpc>
              <a:spcAft>
                <a:spcPts val="1200"/>
              </a:spcAft>
            </a:pP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Sed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ut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perspiciatis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unde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omnis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iste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natus error sit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volup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tatem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accus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antium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dolor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emque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lauda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nt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ium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,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totam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rem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aperiam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,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eaque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ipsa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quae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ab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illo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inventore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very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tatis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et quasi architect.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215638" y="4371599"/>
            <a:ext cx="3065719" cy="4803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300"/>
              </a:lnSpc>
              <a:spcAft>
                <a:spcPts val="1200"/>
              </a:spcAft>
            </a:pP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Sed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ut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perspiciatis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unde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omnis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iste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natus error sit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volup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tatem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accus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antium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dolor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emque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lauda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nt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ium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,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totam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rem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aperiam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,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eaque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ipsa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quae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ab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illo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inventore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very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tatis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et quasi architect.</a:t>
            </a:r>
          </a:p>
        </p:txBody>
      </p:sp>
      <p:grpSp>
        <p:nvGrpSpPr>
          <p:cNvPr id="87" name="Group 86"/>
          <p:cNvGrpSpPr/>
          <p:nvPr/>
        </p:nvGrpSpPr>
        <p:grpSpPr>
          <a:xfrm>
            <a:off x="4924527" y="2943934"/>
            <a:ext cx="136983" cy="136980"/>
            <a:chOff x="4924526" y="2086684"/>
            <a:chExt cx="136983" cy="136980"/>
          </a:xfrm>
        </p:grpSpPr>
        <p:sp>
          <p:nvSpPr>
            <p:cNvPr id="73" name="Rectangle 72"/>
            <p:cNvSpPr/>
            <p:nvPr/>
          </p:nvSpPr>
          <p:spPr>
            <a:xfrm>
              <a:off x="4924526" y="2086684"/>
              <a:ext cx="136983" cy="136980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 62"/>
            <p:cNvSpPr>
              <a:spLocks/>
            </p:cNvSpPr>
            <p:nvPr/>
          </p:nvSpPr>
          <p:spPr bwMode="auto">
            <a:xfrm>
              <a:off x="4946729" y="2108510"/>
              <a:ext cx="92577" cy="93329"/>
            </a:xfrm>
            <a:custGeom>
              <a:avLst/>
              <a:gdLst>
                <a:gd name="T0" fmla="*/ 0 w 123"/>
                <a:gd name="T1" fmla="*/ 103 h 124"/>
                <a:gd name="T2" fmla="*/ 41 w 123"/>
                <a:gd name="T3" fmla="*/ 61 h 124"/>
                <a:gd name="T4" fmla="*/ 0 w 123"/>
                <a:gd name="T5" fmla="*/ 20 h 124"/>
                <a:gd name="T6" fmla="*/ 20 w 123"/>
                <a:gd name="T7" fmla="*/ 0 h 124"/>
                <a:gd name="T8" fmla="*/ 61 w 123"/>
                <a:gd name="T9" fmla="*/ 41 h 124"/>
                <a:gd name="T10" fmla="*/ 103 w 123"/>
                <a:gd name="T11" fmla="*/ 0 h 124"/>
                <a:gd name="T12" fmla="*/ 123 w 123"/>
                <a:gd name="T13" fmla="*/ 20 h 124"/>
                <a:gd name="T14" fmla="*/ 82 w 123"/>
                <a:gd name="T15" fmla="*/ 61 h 124"/>
                <a:gd name="T16" fmla="*/ 123 w 123"/>
                <a:gd name="T17" fmla="*/ 103 h 124"/>
                <a:gd name="T18" fmla="*/ 103 w 123"/>
                <a:gd name="T19" fmla="*/ 124 h 124"/>
                <a:gd name="T20" fmla="*/ 61 w 123"/>
                <a:gd name="T21" fmla="*/ 83 h 124"/>
                <a:gd name="T22" fmla="*/ 20 w 123"/>
                <a:gd name="T23" fmla="*/ 124 h 124"/>
                <a:gd name="T24" fmla="*/ 0 w 123"/>
                <a:gd name="T25" fmla="*/ 103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3" h="124">
                  <a:moveTo>
                    <a:pt x="0" y="103"/>
                  </a:moveTo>
                  <a:lnTo>
                    <a:pt x="41" y="61"/>
                  </a:lnTo>
                  <a:lnTo>
                    <a:pt x="0" y="20"/>
                  </a:lnTo>
                  <a:lnTo>
                    <a:pt x="20" y="0"/>
                  </a:lnTo>
                  <a:lnTo>
                    <a:pt x="61" y="41"/>
                  </a:lnTo>
                  <a:lnTo>
                    <a:pt x="103" y="0"/>
                  </a:lnTo>
                  <a:lnTo>
                    <a:pt x="123" y="20"/>
                  </a:lnTo>
                  <a:lnTo>
                    <a:pt x="82" y="61"/>
                  </a:lnTo>
                  <a:lnTo>
                    <a:pt x="123" y="103"/>
                  </a:lnTo>
                  <a:lnTo>
                    <a:pt x="103" y="124"/>
                  </a:lnTo>
                  <a:lnTo>
                    <a:pt x="61" y="83"/>
                  </a:lnTo>
                  <a:lnTo>
                    <a:pt x="20" y="124"/>
                  </a:lnTo>
                  <a:lnTo>
                    <a:pt x="0" y="10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4924527" y="3685080"/>
            <a:ext cx="136983" cy="136980"/>
            <a:chOff x="4924526" y="2086684"/>
            <a:chExt cx="136983" cy="136980"/>
          </a:xfrm>
        </p:grpSpPr>
        <p:sp>
          <p:nvSpPr>
            <p:cNvPr id="98" name="Rectangle 97"/>
            <p:cNvSpPr/>
            <p:nvPr/>
          </p:nvSpPr>
          <p:spPr>
            <a:xfrm>
              <a:off x="4924526" y="2086684"/>
              <a:ext cx="136983" cy="136980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62"/>
            <p:cNvSpPr>
              <a:spLocks/>
            </p:cNvSpPr>
            <p:nvPr/>
          </p:nvSpPr>
          <p:spPr bwMode="auto">
            <a:xfrm>
              <a:off x="4946729" y="2108510"/>
              <a:ext cx="92577" cy="93329"/>
            </a:xfrm>
            <a:custGeom>
              <a:avLst/>
              <a:gdLst>
                <a:gd name="T0" fmla="*/ 0 w 123"/>
                <a:gd name="T1" fmla="*/ 103 h 124"/>
                <a:gd name="T2" fmla="*/ 41 w 123"/>
                <a:gd name="T3" fmla="*/ 61 h 124"/>
                <a:gd name="T4" fmla="*/ 0 w 123"/>
                <a:gd name="T5" fmla="*/ 20 h 124"/>
                <a:gd name="T6" fmla="*/ 20 w 123"/>
                <a:gd name="T7" fmla="*/ 0 h 124"/>
                <a:gd name="T8" fmla="*/ 61 w 123"/>
                <a:gd name="T9" fmla="*/ 41 h 124"/>
                <a:gd name="T10" fmla="*/ 103 w 123"/>
                <a:gd name="T11" fmla="*/ 0 h 124"/>
                <a:gd name="T12" fmla="*/ 123 w 123"/>
                <a:gd name="T13" fmla="*/ 20 h 124"/>
                <a:gd name="T14" fmla="*/ 82 w 123"/>
                <a:gd name="T15" fmla="*/ 61 h 124"/>
                <a:gd name="T16" fmla="*/ 123 w 123"/>
                <a:gd name="T17" fmla="*/ 103 h 124"/>
                <a:gd name="T18" fmla="*/ 103 w 123"/>
                <a:gd name="T19" fmla="*/ 124 h 124"/>
                <a:gd name="T20" fmla="*/ 61 w 123"/>
                <a:gd name="T21" fmla="*/ 83 h 124"/>
                <a:gd name="T22" fmla="*/ 20 w 123"/>
                <a:gd name="T23" fmla="*/ 124 h 124"/>
                <a:gd name="T24" fmla="*/ 0 w 123"/>
                <a:gd name="T25" fmla="*/ 103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3" h="124">
                  <a:moveTo>
                    <a:pt x="0" y="103"/>
                  </a:moveTo>
                  <a:lnTo>
                    <a:pt x="41" y="61"/>
                  </a:lnTo>
                  <a:lnTo>
                    <a:pt x="0" y="20"/>
                  </a:lnTo>
                  <a:lnTo>
                    <a:pt x="20" y="0"/>
                  </a:lnTo>
                  <a:lnTo>
                    <a:pt x="61" y="41"/>
                  </a:lnTo>
                  <a:lnTo>
                    <a:pt x="103" y="0"/>
                  </a:lnTo>
                  <a:lnTo>
                    <a:pt x="123" y="20"/>
                  </a:lnTo>
                  <a:lnTo>
                    <a:pt x="82" y="61"/>
                  </a:lnTo>
                  <a:lnTo>
                    <a:pt x="123" y="103"/>
                  </a:lnTo>
                  <a:lnTo>
                    <a:pt x="103" y="124"/>
                  </a:lnTo>
                  <a:lnTo>
                    <a:pt x="61" y="83"/>
                  </a:lnTo>
                  <a:lnTo>
                    <a:pt x="20" y="124"/>
                  </a:lnTo>
                  <a:lnTo>
                    <a:pt x="0" y="10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4924527" y="4438729"/>
            <a:ext cx="136983" cy="136980"/>
            <a:chOff x="4924526" y="2086684"/>
            <a:chExt cx="136983" cy="136980"/>
          </a:xfrm>
        </p:grpSpPr>
        <p:sp>
          <p:nvSpPr>
            <p:cNvPr id="101" name="Rectangle 100"/>
            <p:cNvSpPr/>
            <p:nvPr/>
          </p:nvSpPr>
          <p:spPr>
            <a:xfrm>
              <a:off x="4924526" y="2086684"/>
              <a:ext cx="136983" cy="136980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Freeform 62"/>
            <p:cNvSpPr>
              <a:spLocks/>
            </p:cNvSpPr>
            <p:nvPr/>
          </p:nvSpPr>
          <p:spPr bwMode="auto">
            <a:xfrm>
              <a:off x="4946729" y="2108510"/>
              <a:ext cx="92577" cy="93329"/>
            </a:xfrm>
            <a:custGeom>
              <a:avLst/>
              <a:gdLst>
                <a:gd name="T0" fmla="*/ 0 w 123"/>
                <a:gd name="T1" fmla="*/ 103 h 124"/>
                <a:gd name="T2" fmla="*/ 41 w 123"/>
                <a:gd name="T3" fmla="*/ 61 h 124"/>
                <a:gd name="T4" fmla="*/ 0 w 123"/>
                <a:gd name="T5" fmla="*/ 20 h 124"/>
                <a:gd name="T6" fmla="*/ 20 w 123"/>
                <a:gd name="T7" fmla="*/ 0 h 124"/>
                <a:gd name="T8" fmla="*/ 61 w 123"/>
                <a:gd name="T9" fmla="*/ 41 h 124"/>
                <a:gd name="T10" fmla="*/ 103 w 123"/>
                <a:gd name="T11" fmla="*/ 0 h 124"/>
                <a:gd name="T12" fmla="*/ 123 w 123"/>
                <a:gd name="T13" fmla="*/ 20 h 124"/>
                <a:gd name="T14" fmla="*/ 82 w 123"/>
                <a:gd name="T15" fmla="*/ 61 h 124"/>
                <a:gd name="T16" fmla="*/ 123 w 123"/>
                <a:gd name="T17" fmla="*/ 103 h 124"/>
                <a:gd name="T18" fmla="*/ 103 w 123"/>
                <a:gd name="T19" fmla="*/ 124 h 124"/>
                <a:gd name="T20" fmla="*/ 61 w 123"/>
                <a:gd name="T21" fmla="*/ 83 h 124"/>
                <a:gd name="T22" fmla="*/ 20 w 123"/>
                <a:gd name="T23" fmla="*/ 124 h 124"/>
                <a:gd name="T24" fmla="*/ 0 w 123"/>
                <a:gd name="T25" fmla="*/ 103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3" h="124">
                  <a:moveTo>
                    <a:pt x="0" y="103"/>
                  </a:moveTo>
                  <a:lnTo>
                    <a:pt x="41" y="61"/>
                  </a:lnTo>
                  <a:lnTo>
                    <a:pt x="0" y="20"/>
                  </a:lnTo>
                  <a:lnTo>
                    <a:pt x="20" y="0"/>
                  </a:lnTo>
                  <a:lnTo>
                    <a:pt x="61" y="41"/>
                  </a:lnTo>
                  <a:lnTo>
                    <a:pt x="103" y="0"/>
                  </a:lnTo>
                  <a:lnTo>
                    <a:pt x="123" y="20"/>
                  </a:lnTo>
                  <a:lnTo>
                    <a:pt x="82" y="61"/>
                  </a:lnTo>
                  <a:lnTo>
                    <a:pt x="123" y="103"/>
                  </a:lnTo>
                  <a:lnTo>
                    <a:pt x="103" y="124"/>
                  </a:lnTo>
                  <a:lnTo>
                    <a:pt x="61" y="83"/>
                  </a:lnTo>
                  <a:lnTo>
                    <a:pt x="20" y="124"/>
                  </a:lnTo>
                  <a:lnTo>
                    <a:pt x="0" y="10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825600" y="3675580"/>
            <a:ext cx="164205" cy="146480"/>
            <a:chOff x="825599" y="2818330"/>
            <a:chExt cx="164205" cy="146480"/>
          </a:xfrm>
        </p:grpSpPr>
        <p:sp>
          <p:nvSpPr>
            <p:cNvPr id="104" name="Rectangle 103"/>
            <p:cNvSpPr/>
            <p:nvPr/>
          </p:nvSpPr>
          <p:spPr>
            <a:xfrm>
              <a:off x="825599" y="2827830"/>
              <a:ext cx="136983" cy="136980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Freeform 64"/>
            <p:cNvSpPr>
              <a:spLocks/>
            </p:cNvSpPr>
            <p:nvPr/>
          </p:nvSpPr>
          <p:spPr bwMode="auto">
            <a:xfrm>
              <a:off x="837732" y="2818330"/>
              <a:ext cx="152072" cy="124875"/>
            </a:xfrm>
            <a:custGeom>
              <a:avLst/>
              <a:gdLst>
                <a:gd name="T0" fmla="*/ 31 w 229"/>
                <a:gd name="T1" fmla="*/ 83 h 187"/>
                <a:gd name="T2" fmla="*/ 73 w 229"/>
                <a:gd name="T3" fmla="*/ 125 h 187"/>
                <a:gd name="T4" fmla="*/ 198 w 229"/>
                <a:gd name="T5" fmla="*/ 0 h 187"/>
                <a:gd name="T6" fmla="*/ 229 w 229"/>
                <a:gd name="T7" fmla="*/ 31 h 187"/>
                <a:gd name="T8" fmla="*/ 73 w 229"/>
                <a:gd name="T9" fmla="*/ 187 h 187"/>
                <a:gd name="T10" fmla="*/ 41 w 229"/>
                <a:gd name="T11" fmla="*/ 155 h 187"/>
                <a:gd name="T12" fmla="*/ 0 w 229"/>
                <a:gd name="T13" fmla="*/ 114 h 187"/>
                <a:gd name="T14" fmla="*/ 31 w 229"/>
                <a:gd name="T15" fmla="*/ 8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9" h="187">
                  <a:moveTo>
                    <a:pt x="31" y="83"/>
                  </a:moveTo>
                  <a:cubicBezTo>
                    <a:pt x="73" y="125"/>
                    <a:pt x="73" y="125"/>
                    <a:pt x="73" y="125"/>
                  </a:cubicBezTo>
                  <a:cubicBezTo>
                    <a:pt x="198" y="0"/>
                    <a:pt x="198" y="0"/>
                    <a:pt x="198" y="0"/>
                  </a:cubicBezTo>
                  <a:cubicBezTo>
                    <a:pt x="229" y="31"/>
                    <a:pt x="229" y="31"/>
                    <a:pt x="229" y="31"/>
                  </a:cubicBezTo>
                  <a:cubicBezTo>
                    <a:pt x="73" y="187"/>
                    <a:pt x="73" y="187"/>
                    <a:pt x="73" y="187"/>
                  </a:cubicBezTo>
                  <a:cubicBezTo>
                    <a:pt x="64" y="178"/>
                    <a:pt x="53" y="168"/>
                    <a:pt x="41" y="155"/>
                  </a:cubicBezTo>
                  <a:cubicBezTo>
                    <a:pt x="29" y="143"/>
                    <a:pt x="16" y="130"/>
                    <a:pt x="0" y="114"/>
                  </a:cubicBezTo>
                  <a:lnTo>
                    <a:pt x="31" y="8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825600" y="4429229"/>
            <a:ext cx="164205" cy="146480"/>
            <a:chOff x="825599" y="3571979"/>
            <a:chExt cx="164205" cy="146480"/>
          </a:xfrm>
        </p:grpSpPr>
        <p:sp>
          <p:nvSpPr>
            <p:cNvPr id="107" name="Rectangle 106"/>
            <p:cNvSpPr/>
            <p:nvPr/>
          </p:nvSpPr>
          <p:spPr>
            <a:xfrm>
              <a:off x="825599" y="3581479"/>
              <a:ext cx="136983" cy="136980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 64"/>
            <p:cNvSpPr>
              <a:spLocks/>
            </p:cNvSpPr>
            <p:nvPr/>
          </p:nvSpPr>
          <p:spPr bwMode="auto">
            <a:xfrm>
              <a:off x="837732" y="3571979"/>
              <a:ext cx="152072" cy="124875"/>
            </a:xfrm>
            <a:custGeom>
              <a:avLst/>
              <a:gdLst>
                <a:gd name="T0" fmla="*/ 31 w 229"/>
                <a:gd name="T1" fmla="*/ 83 h 187"/>
                <a:gd name="T2" fmla="*/ 73 w 229"/>
                <a:gd name="T3" fmla="*/ 125 h 187"/>
                <a:gd name="T4" fmla="*/ 198 w 229"/>
                <a:gd name="T5" fmla="*/ 0 h 187"/>
                <a:gd name="T6" fmla="*/ 229 w 229"/>
                <a:gd name="T7" fmla="*/ 31 h 187"/>
                <a:gd name="T8" fmla="*/ 73 w 229"/>
                <a:gd name="T9" fmla="*/ 187 h 187"/>
                <a:gd name="T10" fmla="*/ 41 w 229"/>
                <a:gd name="T11" fmla="*/ 155 h 187"/>
                <a:gd name="T12" fmla="*/ 0 w 229"/>
                <a:gd name="T13" fmla="*/ 114 h 187"/>
                <a:gd name="T14" fmla="*/ 31 w 229"/>
                <a:gd name="T15" fmla="*/ 8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9" h="187">
                  <a:moveTo>
                    <a:pt x="31" y="83"/>
                  </a:moveTo>
                  <a:cubicBezTo>
                    <a:pt x="73" y="125"/>
                    <a:pt x="73" y="125"/>
                    <a:pt x="73" y="125"/>
                  </a:cubicBezTo>
                  <a:cubicBezTo>
                    <a:pt x="198" y="0"/>
                    <a:pt x="198" y="0"/>
                    <a:pt x="198" y="0"/>
                  </a:cubicBezTo>
                  <a:cubicBezTo>
                    <a:pt x="229" y="31"/>
                    <a:pt x="229" y="31"/>
                    <a:pt x="229" y="31"/>
                  </a:cubicBezTo>
                  <a:cubicBezTo>
                    <a:pt x="73" y="187"/>
                    <a:pt x="73" y="187"/>
                    <a:pt x="73" y="187"/>
                  </a:cubicBezTo>
                  <a:cubicBezTo>
                    <a:pt x="64" y="178"/>
                    <a:pt x="53" y="168"/>
                    <a:pt x="41" y="155"/>
                  </a:cubicBezTo>
                  <a:cubicBezTo>
                    <a:pt x="29" y="143"/>
                    <a:pt x="16" y="130"/>
                    <a:pt x="0" y="114"/>
                  </a:cubicBezTo>
                  <a:lnTo>
                    <a:pt x="31" y="8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8" name="Text Placeholder 3">
            <a:extLst>
              <a:ext uri="{FF2B5EF4-FFF2-40B4-BE49-F238E27FC236}">
                <a16:creationId xmlns:a16="http://schemas.microsoft.com/office/drawing/2014/main" id="{EFB5F36E-437E-8E4E-AE71-DF615F8B14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5" y="1113943"/>
            <a:ext cx="7953374" cy="3125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600" dirty="0">
                <a:solidFill>
                  <a:srgbClr val="658E3D"/>
                </a:solidFill>
              </a:rPr>
              <a:t>Inset lorem ipsum text title here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BDED304A-F18F-D641-97F2-9F7801BFFF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601501"/>
            <a:ext cx="7953374" cy="3832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Lorem dolore magna </a:t>
            </a:r>
            <a:r>
              <a:rPr lang="en-US" dirty="0" err="1"/>
              <a:t>aliqua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200263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22" grpId="0" animBg="1"/>
      <p:bldP spid="39" grpId="0"/>
      <p:bldP spid="55" grpId="0"/>
      <p:bldP spid="59" grpId="0"/>
      <p:bldP spid="64" grpId="0"/>
      <p:bldP spid="67" grpId="0" animBg="1"/>
      <p:bldP spid="68" grpId="0" animBg="1"/>
      <p:bldP spid="69" grpId="0"/>
      <p:bldP spid="72" grpId="0"/>
      <p:bldP spid="77" grpId="0"/>
      <p:bldP spid="8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156207" y="1109121"/>
            <a:ext cx="3394071" cy="908612"/>
          </a:xfrm>
        </p:spPr>
        <p:txBody>
          <a:bodyPr/>
          <a:lstStyle/>
          <a:p>
            <a:r>
              <a:rPr lang="en-US" dirty="0">
                <a:solidFill>
                  <a:srgbClr val="658E3D"/>
                </a:solidFill>
              </a:rPr>
              <a:t>Lorem ipsum single showcase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5165730" y="1884095"/>
            <a:ext cx="3394071" cy="188459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4D4D4D"/>
                </a:solidFill>
              </a:rPr>
              <a:t>Inset some short and brief explanatory text about title here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56205" y="3052330"/>
            <a:ext cx="3390897" cy="4889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</a:rPr>
              <a:t>Sed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iste</a:t>
            </a:r>
            <a:r>
              <a:rPr lang="en-US" sz="900" dirty="0">
                <a:solidFill>
                  <a:srgbClr val="4D4D4D"/>
                </a:solidFill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</a:rPr>
              <a:t>volup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tatem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accus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antium</a:t>
            </a:r>
            <a:r>
              <a:rPr lang="en-US" sz="900" dirty="0">
                <a:solidFill>
                  <a:srgbClr val="4D4D4D"/>
                </a:solidFill>
              </a:rPr>
              <a:t> dolor </a:t>
            </a:r>
            <a:r>
              <a:rPr lang="en-US" sz="900" dirty="0" err="1">
                <a:solidFill>
                  <a:srgbClr val="4D4D4D"/>
                </a:solidFill>
              </a:rPr>
              <a:t>emque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lauda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nt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ium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totam</a:t>
            </a:r>
            <a:r>
              <a:rPr lang="en-US" sz="900" dirty="0">
                <a:solidFill>
                  <a:srgbClr val="4D4D4D"/>
                </a:solidFill>
              </a:rPr>
              <a:t> rem </a:t>
            </a:r>
            <a:r>
              <a:rPr lang="en-US" sz="900" dirty="0" err="1">
                <a:solidFill>
                  <a:srgbClr val="4D4D4D"/>
                </a:solidFill>
              </a:rPr>
              <a:t>aperiam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eaque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ipsa</a:t>
            </a:r>
            <a:r>
              <a:rPr lang="en-US" sz="900" dirty="0">
                <a:solidFill>
                  <a:srgbClr val="4D4D4D"/>
                </a:solidFill>
              </a:rPr>
              <a:t> quae </a:t>
            </a:r>
            <a:r>
              <a:rPr lang="en-US" sz="900" dirty="0" err="1">
                <a:solidFill>
                  <a:srgbClr val="4D4D4D"/>
                </a:solidFill>
              </a:rPr>
              <a:t>ab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illo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inventore</a:t>
            </a:r>
            <a:r>
              <a:rPr lang="en-US" sz="900" dirty="0">
                <a:solidFill>
                  <a:srgbClr val="4D4D4D"/>
                </a:solidFill>
              </a:rPr>
              <a:t> very </a:t>
            </a:r>
            <a:r>
              <a:rPr lang="en-US" sz="900" dirty="0" err="1">
                <a:solidFill>
                  <a:srgbClr val="4D4D4D"/>
                </a:solidFill>
              </a:rPr>
              <a:t>tatis</a:t>
            </a:r>
            <a:r>
              <a:rPr lang="en-US" sz="900" dirty="0">
                <a:solidFill>
                  <a:srgbClr val="4D4D4D"/>
                </a:solidFill>
              </a:rPr>
              <a:t> et quasi.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56318" y="2791144"/>
            <a:ext cx="3390717" cy="2007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700"/>
              </a:lnSpc>
              <a:spcAft>
                <a:spcPts val="600"/>
              </a:spcAft>
            </a:pPr>
            <a:r>
              <a:rPr lang="en-US" sz="1100" b="1" cap="all" spc="20" dirty="0">
                <a:solidFill>
                  <a:schemeClr val="tx2"/>
                </a:solidFill>
              </a:rPr>
              <a:t>lorem: Lorem title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38274" y="3887593"/>
            <a:ext cx="2679031" cy="2963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 algn="just">
              <a:lnSpc>
                <a:spcPts val="12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rgbClr val="4D4D4D"/>
                </a:solidFill>
              </a:rPr>
              <a:t>Lorem:</a:t>
            </a:r>
            <a:r>
              <a:rPr lang="en-US" sz="800" dirty="0">
                <a:solidFill>
                  <a:srgbClr val="4D4D4D"/>
                </a:solidFill>
              </a:rPr>
              <a:t> Sed </a:t>
            </a:r>
            <a:r>
              <a:rPr lang="en-US" sz="800" dirty="0" err="1">
                <a:solidFill>
                  <a:srgbClr val="4D4D4D"/>
                </a:solidFill>
              </a:rPr>
              <a:t>ut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perspiciatis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unde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omnis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iste</a:t>
            </a:r>
            <a:r>
              <a:rPr lang="en-US" sz="800" dirty="0">
                <a:solidFill>
                  <a:srgbClr val="4D4D4D"/>
                </a:solidFill>
              </a:rPr>
              <a:t> natus error sit </a:t>
            </a:r>
            <a:r>
              <a:rPr lang="en-US" sz="800" dirty="0" err="1">
                <a:solidFill>
                  <a:srgbClr val="4D4D4D"/>
                </a:solidFill>
              </a:rPr>
              <a:t>vol</a:t>
            </a:r>
            <a:r>
              <a:rPr lang="en-US" sz="800" dirty="0">
                <a:solidFill>
                  <a:srgbClr val="4D4D4D"/>
                </a:solidFill>
              </a:rPr>
              <a:t> up </a:t>
            </a:r>
            <a:r>
              <a:rPr lang="en-US" sz="800" dirty="0" err="1">
                <a:solidFill>
                  <a:srgbClr val="4D4D4D"/>
                </a:solidFill>
              </a:rPr>
              <a:t>tatem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accus</a:t>
            </a:r>
            <a:endParaRPr lang="en-US" sz="800" dirty="0">
              <a:solidFill>
                <a:srgbClr val="4D4D4D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438274" y="4354065"/>
            <a:ext cx="2679031" cy="2963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 algn="just">
              <a:lnSpc>
                <a:spcPts val="12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rgbClr val="4D4D4D"/>
                </a:solidFill>
              </a:rPr>
              <a:t>Dolores: </a:t>
            </a:r>
            <a:r>
              <a:rPr lang="en-US" sz="800" dirty="0">
                <a:solidFill>
                  <a:srgbClr val="4D4D4D"/>
                </a:solidFill>
              </a:rPr>
              <a:t>Sed </a:t>
            </a:r>
            <a:r>
              <a:rPr lang="en-US" sz="800" dirty="0" err="1">
                <a:solidFill>
                  <a:srgbClr val="4D4D4D"/>
                </a:solidFill>
              </a:rPr>
              <a:t>ut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perspiciatis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unde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omnis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iste</a:t>
            </a:r>
            <a:r>
              <a:rPr lang="en-US" sz="800" dirty="0">
                <a:solidFill>
                  <a:srgbClr val="4D4D4D"/>
                </a:solidFill>
              </a:rPr>
              <a:t> natus error sit </a:t>
            </a:r>
            <a:r>
              <a:rPr lang="en-US" sz="800" dirty="0" err="1">
                <a:solidFill>
                  <a:srgbClr val="4D4D4D"/>
                </a:solidFill>
              </a:rPr>
              <a:t>vol</a:t>
            </a:r>
            <a:r>
              <a:rPr lang="en-US" sz="800" dirty="0">
                <a:solidFill>
                  <a:srgbClr val="4D4D4D"/>
                </a:solidFill>
              </a:rPr>
              <a:t> up </a:t>
            </a:r>
            <a:r>
              <a:rPr lang="en-US" sz="800" dirty="0" err="1">
                <a:solidFill>
                  <a:srgbClr val="4D4D4D"/>
                </a:solidFill>
              </a:rPr>
              <a:t>tatem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accus</a:t>
            </a:r>
            <a:endParaRPr lang="en-US" sz="800" dirty="0">
              <a:solidFill>
                <a:srgbClr val="4D4D4D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438274" y="4820535"/>
            <a:ext cx="2679031" cy="2963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 algn="just">
              <a:lnSpc>
                <a:spcPts val="12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800" b="1" dirty="0" err="1">
                <a:solidFill>
                  <a:srgbClr val="4D4D4D"/>
                </a:solidFill>
              </a:rPr>
              <a:t>Autem</a:t>
            </a:r>
            <a:r>
              <a:rPr lang="en-US" sz="800" b="1" dirty="0">
                <a:solidFill>
                  <a:srgbClr val="4D4D4D"/>
                </a:solidFill>
              </a:rPr>
              <a:t> </a:t>
            </a:r>
            <a:r>
              <a:rPr lang="en-US" sz="800" b="1" dirty="0" err="1">
                <a:solidFill>
                  <a:srgbClr val="4D4D4D"/>
                </a:solidFill>
              </a:rPr>
              <a:t>vel</a:t>
            </a:r>
            <a:r>
              <a:rPr lang="en-US" sz="800" b="1" dirty="0">
                <a:solidFill>
                  <a:srgbClr val="4D4D4D"/>
                </a:solidFill>
              </a:rPr>
              <a:t>: </a:t>
            </a:r>
            <a:r>
              <a:rPr lang="en-US" sz="800" dirty="0">
                <a:solidFill>
                  <a:srgbClr val="4D4D4D"/>
                </a:solidFill>
              </a:rPr>
              <a:t>Sed </a:t>
            </a:r>
            <a:r>
              <a:rPr lang="en-US" sz="800" dirty="0" err="1">
                <a:solidFill>
                  <a:srgbClr val="4D4D4D"/>
                </a:solidFill>
              </a:rPr>
              <a:t>ut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perspiciatis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unde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omnis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iste</a:t>
            </a:r>
            <a:r>
              <a:rPr lang="en-US" sz="800" dirty="0">
                <a:solidFill>
                  <a:srgbClr val="4D4D4D"/>
                </a:solidFill>
              </a:rPr>
              <a:t> natus error sit </a:t>
            </a:r>
            <a:r>
              <a:rPr lang="en-US" sz="800" dirty="0" err="1">
                <a:solidFill>
                  <a:srgbClr val="4D4D4D"/>
                </a:solidFill>
              </a:rPr>
              <a:t>vol</a:t>
            </a:r>
            <a:r>
              <a:rPr lang="en-US" sz="800" dirty="0">
                <a:solidFill>
                  <a:srgbClr val="4D4D4D"/>
                </a:solidFill>
              </a:rPr>
              <a:t> up </a:t>
            </a:r>
            <a:r>
              <a:rPr lang="en-US" sz="800" dirty="0" err="1">
                <a:solidFill>
                  <a:srgbClr val="4D4D4D"/>
                </a:solidFill>
              </a:rPr>
              <a:t>tatem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accus</a:t>
            </a:r>
            <a:endParaRPr lang="en-US" sz="800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556202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5" grpId="0"/>
      <p:bldP spid="27" grpId="0"/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0" name="Picture Placeholder 19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1" name="Picture Placeholder 20"/>
          <p:cNvSpPr>
            <a:spLocks noGrp="1"/>
          </p:cNvSpPr>
          <p:nvPr>
            <p:ph type="pic" sz="quarter" idx="14"/>
          </p:nvPr>
        </p:nvSpPr>
        <p:spPr/>
      </p:sp>
      <p:grpSp>
        <p:nvGrpSpPr>
          <p:cNvPr id="2" name="Group 1"/>
          <p:cNvGrpSpPr/>
          <p:nvPr/>
        </p:nvGrpSpPr>
        <p:grpSpPr>
          <a:xfrm>
            <a:off x="593725" y="4492190"/>
            <a:ext cx="2486552" cy="702461"/>
            <a:chOff x="593725" y="3634941"/>
            <a:chExt cx="2486552" cy="615718"/>
          </a:xfrm>
        </p:grpSpPr>
        <p:sp>
          <p:nvSpPr>
            <p:cNvPr id="7" name="TextBox 6"/>
            <p:cNvSpPr txBox="1"/>
            <p:nvPr/>
          </p:nvSpPr>
          <p:spPr>
            <a:xfrm>
              <a:off x="593725" y="3839779"/>
              <a:ext cx="2486551" cy="13629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300"/>
                </a:lnSpc>
                <a:spcAft>
                  <a:spcPts val="600"/>
                </a:spcAft>
              </a:pPr>
              <a:r>
                <a:rPr lang="en-US" sz="900" dirty="0" err="1">
                  <a:solidFill>
                    <a:srgbClr val="4D4D4D"/>
                  </a:solidFill>
                </a:rPr>
                <a:t>Sunt</a:t>
              </a:r>
              <a:r>
                <a:rPr lang="en-US" sz="900" dirty="0">
                  <a:solidFill>
                    <a:srgbClr val="4D4D4D"/>
                  </a:solidFill>
                </a:rPr>
                <a:t> in culpa </a:t>
              </a:r>
              <a:r>
                <a:rPr lang="en-US" sz="900" dirty="0" err="1">
                  <a:solidFill>
                    <a:srgbClr val="4D4D4D"/>
                  </a:solidFill>
                </a:rPr>
                <a:t>officia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93726" y="3634941"/>
              <a:ext cx="2486551" cy="17299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700"/>
                </a:lnSpc>
                <a:spcAft>
                  <a:spcPts val="600"/>
                </a:spcAft>
              </a:pPr>
              <a:r>
                <a:rPr lang="en-US" sz="1000" b="1" cap="all" spc="20" dirty="0">
                  <a:solidFill>
                    <a:schemeClr val="tx2"/>
                  </a:solidFill>
                </a:rPr>
                <a:t>Client: </a:t>
              </a:r>
              <a:r>
                <a:rPr lang="en-US" sz="1000" b="1" cap="all" spc="20" dirty="0" err="1">
                  <a:solidFill>
                    <a:schemeClr val="tx2"/>
                  </a:solidFill>
                </a:rPr>
                <a:t>lorem</a:t>
              </a:r>
              <a:r>
                <a:rPr lang="en-US" sz="1000" b="1" cap="all" spc="20" dirty="0">
                  <a:solidFill>
                    <a:schemeClr val="tx2"/>
                  </a:solidFill>
                </a:rPr>
                <a:t> company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93725" y="4119538"/>
              <a:ext cx="2486551" cy="1311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300"/>
                </a:lnSpc>
                <a:spcAft>
                  <a:spcPts val="600"/>
                </a:spcAft>
              </a:pPr>
              <a:r>
                <a:rPr lang="en-US" sz="900" i="1" dirty="0">
                  <a:solidFill>
                    <a:srgbClr val="4D4D4D"/>
                  </a:solidFill>
                  <a:latin typeface="Lato" panose="020F0502020204030203" pitchFamily="34" charset="0"/>
                </a:rPr>
                <a:t>www.loremipsum.com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328989" y="4492192"/>
            <a:ext cx="2482850" cy="640089"/>
            <a:chOff x="3328988" y="3634941"/>
            <a:chExt cx="2482850" cy="640089"/>
          </a:xfrm>
        </p:grpSpPr>
        <p:sp>
          <p:nvSpPr>
            <p:cNvPr id="10" name="TextBox 9"/>
            <p:cNvSpPr txBox="1"/>
            <p:nvPr/>
          </p:nvSpPr>
          <p:spPr>
            <a:xfrm>
              <a:off x="3328988" y="3839779"/>
              <a:ext cx="2477518" cy="15549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300"/>
                </a:lnSpc>
                <a:spcAft>
                  <a:spcPts val="600"/>
                </a:spcAft>
              </a:pPr>
              <a:r>
                <a:rPr lang="en-US" sz="900" dirty="0" err="1">
                  <a:solidFill>
                    <a:srgbClr val="4D4D4D"/>
                  </a:solidFill>
                </a:rPr>
                <a:t>Explicabo</a:t>
              </a:r>
              <a:r>
                <a:rPr lang="en-US" sz="900" dirty="0">
                  <a:solidFill>
                    <a:srgbClr val="4D4D4D"/>
                  </a:solidFill>
                </a:rPr>
                <a:t> nemo </a:t>
              </a:r>
              <a:r>
                <a:rPr lang="en-US" sz="900" dirty="0" err="1">
                  <a:solidFill>
                    <a:srgbClr val="4D4D4D"/>
                  </a:solidFill>
                </a:rPr>
                <a:t>enim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modi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328988" y="3634941"/>
              <a:ext cx="2482850" cy="18806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700"/>
                </a:lnSpc>
                <a:spcAft>
                  <a:spcPts val="600"/>
                </a:spcAft>
              </a:pPr>
              <a:r>
                <a:rPr lang="en-US" sz="900" b="1" cap="all" spc="20" dirty="0">
                  <a:solidFill>
                    <a:schemeClr val="tx2"/>
                  </a:solidFill>
                  <a:latin typeface="Lato" panose="020F0502020204030203" pitchFamily="34" charset="0"/>
                </a:rPr>
                <a:t>title: lorem company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28988" y="4119538"/>
              <a:ext cx="2477518" cy="15549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300"/>
                </a:lnSpc>
                <a:spcAft>
                  <a:spcPts val="600"/>
                </a:spcAft>
              </a:pPr>
              <a:r>
                <a:rPr lang="en-US" sz="900" i="1" dirty="0">
                  <a:solidFill>
                    <a:srgbClr val="4D4D4D"/>
                  </a:solidFill>
                </a:rPr>
                <a:t>www.loremipsum.com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060551" y="4492192"/>
            <a:ext cx="2494899" cy="640089"/>
            <a:chOff x="6060549" y="3634941"/>
            <a:chExt cx="2494899" cy="640089"/>
          </a:xfrm>
        </p:grpSpPr>
        <p:sp>
          <p:nvSpPr>
            <p:cNvPr id="13" name="TextBox 12"/>
            <p:cNvSpPr txBox="1"/>
            <p:nvPr/>
          </p:nvSpPr>
          <p:spPr>
            <a:xfrm>
              <a:off x="6064250" y="3839779"/>
              <a:ext cx="2489541" cy="15549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300"/>
                </a:lnSpc>
                <a:spcAft>
                  <a:spcPts val="600"/>
                </a:spcAft>
              </a:pPr>
              <a:r>
                <a:rPr lang="en-US" sz="900" dirty="0">
                  <a:solidFill>
                    <a:srgbClr val="4D4D4D"/>
                  </a:solidFill>
                </a:rPr>
                <a:t>Responsive </a:t>
              </a:r>
              <a:r>
                <a:rPr lang="en-US" sz="900" dirty="0" err="1">
                  <a:solidFill>
                    <a:srgbClr val="4D4D4D"/>
                  </a:solidFill>
                </a:rPr>
                <a:t>Jomla</a:t>
              </a:r>
              <a:r>
                <a:rPr lang="en-US" sz="900" dirty="0">
                  <a:solidFill>
                    <a:srgbClr val="4D4D4D"/>
                  </a:solidFill>
                </a:rPr>
                <a:t> Website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060549" y="3634941"/>
              <a:ext cx="2494899" cy="19736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700"/>
                </a:lnSpc>
                <a:spcAft>
                  <a:spcPts val="600"/>
                </a:spcAft>
              </a:pPr>
              <a:r>
                <a:rPr lang="en-US" sz="1000" b="1" cap="all" spc="20" dirty="0">
                  <a:solidFill>
                    <a:schemeClr val="tx2"/>
                  </a:solidFill>
                </a:rPr>
                <a:t>Client: </a:t>
              </a:r>
              <a:r>
                <a:rPr lang="en-US" sz="1000" b="1" cap="all" spc="20" dirty="0" err="1">
                  <a:solidFill>
                    <a:schemeClr val="tx2"/>
                  </a:solidFill>
                </a:rPr>
                <a:t>lorem</a:t>
              </a:r>
              <a:r>
                <a:rPr lang="en-US" sz="1000" b="1" cap="all" spc="20" dirty="0">
                  <a:solidFill>
                    <a:schemeClr val="tx2"/>
                  </a:solidFill>
                </a:rPr>
                <a:t> company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064250" y="4119538"/>
              <a:ext cx="2489541" cy="15549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300"/>
                </a:lnSpc>
                <a:spcAft>
                  <a:spcPts val="600"/>
                </a:spcAft>
              </a:pPr>
              <a:r>
                <a:rPr lang="en-US" sz="900" i="1" dirty="0">
                  <a:solidFill>
                    <a:srgbClr val="4D4D4D"/>
                  </a:solidFill>
                </a:rPr>
                <a:t>www.loremipsum.com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700815" y="4249946"/>
            <a:ext cx="268956" cy="69850"/>
            <a:chOff x="1345947" y="4012833"/>
            <a:chExt cx="268956" cy="69850"/>
          </a:xfrm>
        </p:grpSpPr>
        <p:sp>
          <p:nvSpPr>
            <p:cNvPr id="33" name="Oval 32"/>
            <p:cNvSpPr/>
            <p:nvPr/>
          </p:nvSpPr>
          <p:spPr>
            <a:xfrm>
              <a:off x="1345947" y="4012833"/>
              <a:ext cx="69850" cy="6985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1445500" y="4012833"/>
              <a:ext cx="69850" cy="6985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545053" y="4012833"/>
              <a:ext cx="69850" cy="6985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436077" y="4249946"/>
            <a:ext cx="268956" cy="69850"/>
            <a:chOff x="1345947" y="4012833"/>
            <a:chExt cx="268956" cy="69850"/>
          </a:xfrm>
        </p:grpSpPr>
        <p:sp>
          <p:nvSpPr>
            <p:cNvPr id="39" name="Oval 38"/>
            <p:cNvSpPr/>
            <p:nvPr/>
          </p:nvSpPr>
          <p:spPr>
            <a:xfrm>
              <a:off x="1345947" y="4012833"/>
              <a:ext cx="69850" cy="6985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445500" y="4012833"/>
              <a:ext cx="69850" cy="6985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1545053" y="4012833"/>
              <a:ext cx="69850" cy="6985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7171197" y="4249946"/>
            <a:ext cx="268956" cy="69850"/>
            <a:chOff x="1345947" y="4012833"/>
            <a:chExt cx="268956" cy="69850"/>
          </a:xfrm>
        </p:grpSpPr>
        <p:sp>
          <p:nvSpPr>
            <p:cNvPr id="43" name="Oval 42"/>
            <p:cNvSpPr/>
            <p:nvPr/>
          </p:nvSpPr>
          <p:spPr>
            <a:xfrm>
              <a:off x="1345947" y="4012833"/>
              <a:ext cx="69850" cy="6985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1445500" y="4012833"/>
              <a:ext cx="69850" cy="6985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1545053" y="4012833"/>
              <a:ext cx="69850" cy="6985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Text Placeholder 3">
            <a:extLst>
              <a:ext uri="{FF2B5EF4-FFF2-40B4-BE49-F238E27FC236}">
                <a16:creationId xmlns:a16="http://schemas.microsoft.com/office/drawing/2014/main" id="{91211D6D-E18A-2341-B6D6-3D78B16DC0D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5" y="1090977"/>
            <a:ext cx="7953374" cy="3125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600" dirty="0">
                <a:solidFill>
                  <a:srgbClr val="658E3D"/>
                </a:solidFill>
              </a:rPr>
              <a:t>Inset lorem ipsum text title here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96B0CDE0-6CEA-4C48-ABC7-A7E7702A28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578535"/>
            <a:ext cx="7953374" cy="3832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Lorem dolore magna </a:t>
            </a:r>
            <a:r>
              <a:rPr lang="en-US" dirty="0" err="1"/>
              <a:t>aliqua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92769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593726" y="2400300"/>
            <a:ext cx="3986741" cy="2756285"/>
          </a:xfrm>
        </p:spPr>
      </p:sp>
      <p:sp>
        <p:nvSpPr>
          <p:cNvPr id="6" name="TextBox 5"/>
          <p:cNvSpPr txBox="1"/>
          <p:nvPr/>
        </p:nvSpPr>
        <p:spPr>
          <a:xfrm>
            <a:off x="5113022" y="2661488"/>
            <a:ext cx="3424557" cy="3222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</a:rPr>
              <a:t>Sed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iste</a:t>
            </a:r>
            <a:r>
              <a:rPr lang="en-US" sz="900" dirty="0">
                <a:solidFill>
                  <a:srgbClr val="4D4D4D"/>
                </a:solidFill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</a:rPr>
              <a:t>volup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tatem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accus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antium</a:t>
            </a:r>
            <a:r>
              <a:rPr lang="en-US" sz="900" dirty="0">
                <a:solidFill>
                  <a:srgbClr val="4D4D4D"/>
                </a:solidFill>
              </a:rPr>
              <a:t> dolor </a:t>
            </a:r>
            <a:r>
              <a:rPr lang="en-US" sz="900" dirty="0" err="1">
                <a:solidFill>
                  <a:srgbClr val="4D4D4D"/>
                </a:solidFill>
              </a:rPr>
              <a:t>emque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lauda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nt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ium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totam</a:t>
            </a:r>
            <a:r>
              <a:rPr lang="en-US" sz="900" dirty="0">
                <a:solidFill>
                  <a:srgbClr val="4D4D4D"/>
                </a:solidFill>
              </a:rPr>
              <a:t> rem </a:t>
            </a:r>
            <a:r>
              <a:rPr lang="en-US" sz="900" dirty="0" err="1">
                <a:solidFill>
                  <a:srgbClr val="4D4D4D"/>
                </a:solidFill>
              </a:rPr>
              <a:t>aperiam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eaq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ipsa</a:t>
            </a:r>
            <a:r>
              <a:rPr lang="en-US" sz="900" dirty="0">
                <a:solidFill>
                  <a:srgbClr val="4D4D4D"/>
                </a:solidFill>
              </a:rPr>
              <a:t> quae.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11196" y="2400301"/>
            <a:ext cx="3435904" cy="2007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700"/>
              </a:lnSpc>
              <a:spcAft>
                <a:spcPts val="600"/>
              </a:spcAft>
            </a:pPr>
            <a:r>
              <a:rPr lang="en-US" sz="1100" b="1" cap="all" spc="20" dirty="0">
                <a:solidFill>
                  <a:schemeClr val="tx2"/>
                </a:solidFill>
              </a:rPr>
              <a:t>title: Lorem Company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93726" y="2400300"/>
            <a:ext cx="1412875" cy="2743201"/>
          </a:xfrm>
          <a:prstGeom prst="rect">
            <a:avLst/>
          </a:prstGeom>
          <a:solidFill>
            <a:schemeClr val="tx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771526" y="3749913"/>
            <a:ext cx="1006475" cy="9890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chemeClr val="bg1"/>
                </a:solidFill>
              </a:rPr>
              <a:t>Sed </a:t>
            </a:r>
            <a:r>
              <a:rPr lang="en-US" sz="900" dirty="0" err="1">
                <a:solidFill>
                  <a:schemeClr val="bg1"/>
                </a:solidFill>
              </a:rPr>
              <a:t>ut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perspiciatis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unde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omnis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iste</a:t>
            </a:r>
            <a:r>
              <a:rPr lang="en-US" sz="900" dirty="0">
                <a:solidFill>
                  <a:schemeClr val="bg1"/>
                </a:solidFill>
              </a:rPr>
              <a:t> natus error sit </a:t>
            </a:r>
            <a:r>
              <a:rPr lang="en-US" sz="900" dirty="0" err="1">
                <a:solidFill>
                  <a:schemeClr val="bg1"/>
                </a:solidFill>
              </a:rPr>
              <a:t>volup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tatem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accus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antium</a:t>
            </a:r>
            <a:r>
              <a:rPr lang="en-US" sz="900" dirty="0">
                <a:solidFill>
                  <a:schemeClr val="bg1"/>
                </a:solidFill>
              </a:rPr>
              <a:t> dolor </a:t>
            </a:r>
            <a:r>
              <a:rPr lang="en-US" sz="900" dirty="0" err="1">
                <a:solidFill>
                  <a:schemeClr val="bg1"/>
                </a:solidFill>
              </a:rPr>
              <a:t>emque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lauda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nt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ium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71526" y="3568906"/>
            <a:ext cx="1006475" cy="1554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300"/>
              </a:lnSpc>
              <a:spcAft>
                <a:spcPts val="600"/>
              </a:spcAft>
            </a:pPr>
            <a:r>
              <a:rPr lang="en-US" sz="900" b="1" cap="all" spc="20" dirty="0">
                <a:solidFill>
                  <a:schemeClr val="bg1"/>
                </a:solidFill>
              </a:rPr>
              <a:t>FEATURES: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792205" y="3235731"/>
            <a:ext cx="2754896" cy="29636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200"/>
              </a:lnSpc>
              <a:spcAft>
                <a:spcPts val="600"/>
              </a:spcAft>
            </a:pPr>
            <a:r>
              <a:rPr lang="en-US" sz="800" b="1" dirty="0">
                <a:solidFill>
                  <a:srgbClr val="4D4D4D"/>
                </a:solidFill>
              </a:rPr>
              <a:t>Lorem:</a:t>
            </a:r>
            <a:r>
              <a:rPr lang="en-US" sz="800" dirty="0">
                <a:solidFill>
                  <a:srgbClr val="4D4D4D"/>
                </a:solidFill>
              </a:rPr>
              <a:t> Sed </a:t>
            </a:r>
            <a:r>
              <a:rPr lang="en-US" sz="800" dirty="0" err="1">
                <a:solidFill>
                  <a:srgbClr val="4D4D4D"/>
                </a:solidFill>
              </a:rPr>
              <a:t>ut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perspiciatis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unde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omnis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iste</a:t>
            </a:r>
            <a:r>
              <a:rPr lang="en-US" sz="800" dirty="0">
                <a:solidFill>
                  <a:srgbClr val="4D4D4D"/>
                </a:solidFill>
              </a:rPr>
              <a:t> natus error sit </a:t>
            </a:r>
            <a:r>
              <a:rPr lang="en-US" sz="800" dirty="0" err="1">
                <a:solidFill>
                  <a:srgbClr val="4D4D4D"/>
                </a:solidFill>
              </a:rPr>
              <a:t>vol</a:t>
            </a:r>
            <a:r>
              <a:rPr lang="en-US" sz="800" dirty="0">
                <a:solidFill>
                  <a:srgbClr val="4D4D4D"/>
                </a:solidFill>
              </a:rPr>
              <a:t> up </a:t>
            </a:r>
            <a:r>
              <a:rPr lang="en-US" sz="800" dirty="0" err="1">
                <a:solidFill>
                  <a:srgbClr val="4D4D4D"/>
                </a:solidFill>
              </a:rPr>
              <a:t>tatem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accus</a:t>
            </a:r>
            <a:r>
              <a:rPr lang="en-US" sz="800" dirty="0">
                <a:solidFill>
                  <a:srgbClr val="4D4D4D"/>
                </a:solidFill>
              </a:rPr>
              <a:t> lorem </a:t>
            </a:r>
            <a:r>
              <a:rPr lang="en-US" sz="800" dirty="0" err="1">
                <a:solidFill>
                  <a:srgbClr val="4D4D4D"/>
                </a:solidFill>
              </a:rPr>
              <a:t>arotae</a:t>
            </a:r>
            <a:endParaRPr lang="en-US" sz="800" dirty="0">
              <a:solidFill>
                <a:srgbClr val="4D4D4D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373663" y="3249701"/>
            <a:ext cx="262890" cy="262890"/>
            <a:chOff x="5373663" y="2392451"/>
            <a:chExt cx="262890" cy="262890"/>
          </a:xfrm>
        </p:grpSpPr>
        <p:sp>
          <p:nvSpPr>
            <p:cNvPr id="33" name="Oval 32"/>
            <p:cNvSpPr/>
            <p:nvPr/>
          </p:nvSpPr>
          <p:spPr>
            <a:xfrm>
              <a:off x="5373663" y="2392451"/>
              <a:ext cx="262890" cy="26289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 9"/>
            <p:cNvSpPr>
              <a:spLocks noEditPoints="1"/>
            </p:cNvSpPr>
            <p:nvPr/>
          </p:nvSpPr>
          <p:spPr bwMode="auto">
            <a:xfrm>
              <a:off x="5429981" y="2455113"/>
              <a:ext cx="153678" cy="136556"/>
            </a:xfrm>
            <a:custGeom>
              <a:avLst/>
              <a:gdLst>
                <a:gd name="T0" fmla="*/ 374 w 2388"/>
                <a:gd name="T1" fmla="*/ 687 h 2123"/>
                <a:gd name="T2" fmla="*/ 700 w 2388"/>
                <a:gd name="T3" fmla="*/ 802 h 2123"/>
                <a:gd name="T4" fmla="*/ 743 w 2388"/>
                <a:gd name="T5" fmla="*/ 790 h 2123"/>
                <a:gd name="T6" fmla="*/ 924 w 2388"/>
                <a:gd name="T7" fmla="*/ 628 h 2123"/>
                <a:gd name="T8" fmla="*/ 928 w 2388"/>
                <a:gd name="T9" fmla="*/ 594 h 2123"/>
                <a:gd name="T10" fmla="*/ 840 w 2388"/>
                <a:gd name="T11" fmla="*/ 480 h 2123"/>
                <a:gd name="T12" fmla="*/ 1305 w 2388"/>
                <a:gd name="T13" fmla="*/ 5 h 2123"/>
                <a:gd name="T14" fmla="*/ 953 w 2388"/>
                <a:gd name="T15" fmla="*/ 4 h 2123"/>
                <a:gd name="T16" fmla="*/ 512 w 2388"/>
                <a:gd name="T17" fmla="*/ 230 h 2123"/>
                <a:gd name="T18" fmla="*/ 330 w 2388"/>
                <a:gd name="T19" fmla="*/ 374 h 2123"/>
                <a:gd name="T20" fmla="*/ 260 w 2388"/>
                <a:gd name="T21" fmla="*/ 534 h 2123"/>
                <a:gd name="T22" fmla="*/ 109 w 2388"/>
                <a:gd name="T23" fmla="*/ 583 h 2123"/>
                <a:gd name="T24" fmla="*/ 19 w 2388"/>
                <a:gd name="T25" fmla="*/ 656 h 2123"/>
                <a:gd name="T26" fmla="*/ 16 w 2388"/>
                <a:gd name="T27" fmla="*/ 712 h 2123"/>
                <a:gd name="T28" fmla="*/ 179 w 2388"/>
                <a:gd name="T29" fmla="*/ 893 h 2123"/>
                <a:gd name="T30" fmla="*/ 247 w 2388"/>
                <a:gd name="T31" fmla="*/ 901 h 2123"/>
                <a:gd name="T32" fmla="*/ 331 w 2388"/>
                <a:gd name="T33" fmla="*/ 827 h 2123"/>
                <a:gd name="T34" fmla="*/ 374 w 2388"/>
                <a:gd name="T35" fmla="*/ 687 h 2123"/>
                <a:gd name="T36" fmla="*/ 1053 w 2388"/>
                <a:gd name="T37" fmla="*/ 748 h 2123"/>
                <a:gd name="T38" fmla="*/ 1006 w 2388"/>
                <a:gd name="T39" fmla="*/ 745 h 2123"/>
                <a:gd name="T40" fmla="*/ 835 w 2388"/>
                <a:gd name="T41" fmla="*/ 894 h 2123"/>
                <a:gd name="T42" fmla="*/ 832 w 2388"/>
                <a:gd name="T43" fmla="*/ 942 h 2123"/>
                <a:gd name="T44" fmla="*/ 1819 w 2388"/>
                <a:gd name="T45" fmla="*/ 2065 h 2123"/>
                <a:gd name="T46" fmla="*/ 1909 w 2388"/>
                <a:gd name="T47" fmla="*/ 2072 h 2123"/>
                <a:gd name="T48" fmla="*/ 2024 w 2388"/>
                <a:gd name="T49" fmla="*/ 1975 h 2123"/>
                <a:gd name="T50" fmla="*/ 2031 w 2388"/>
                <a:gd name="T51" fmla="*/ 1885 h 2123"/>
                <a:gd name="T52" fmla="*/ 1053 w 2388"/>
                <a:gd name="T53" fmla="*/ 748 h 2123"/>
                <a:gd name="T54" fmla="*/ 2370 w 2388"/>
                <a:gd name="T55" fmla="*/ 270 h 2123"/>
                <a:gd name="T56" fmla="*/ 2315 w 2388"/>
                <a:gd name="T57" fmla="*/ 248 h 2123"/>
                <a:gd name="T58" fmla="*/ 2200 w 2388"/>
                <a:gd name="T59" fmla="*/ 428 h 2123"/>
                <a:gd name="T60" fmla="*/ 1970 w 2388"/>
                <a:gd name="T61" fmla="*/ 476 h 2123"/>
                <a:gd name="T62" fmla="*/ 1905 w 2388"/>
                <a:gd name="T63" fmla="*/ 267 h 2123"/>
                <a:gd name="T64" fmla="*/ 2012 w 2388"/>
                <a:gd name="T65" fmla="*/ 78 h 2123"/>
                <a:gd name="T66" fmla="*/ 1968 w 2388"/>
                <a:gd name="T67" fmla="*/ 35 h 2123"/>
                <a:gd name="T68" fmla="*/ 1632 w 2388"/>
                <a:gd name="T69" fmla="*/ 304 h 2123"/>
                <a:gd name="T70" fmla="*/ 1531 w 2388"/>
                <a:gd name="T71" fmla="*/ 720 h 2123"/>
                <a:gd name="T72" fmla="*/ 1371 w 2388"/>
                <a:gd name="T73" fmla="*/ 886 h 2123"/>
                <a:gd name="T74" fmla="*/ 1532 w 2388"/>
                <a:gd name="T75" fmla="*/ 1073 h 2123"/>
                <a:gd name="T76" fmla="*/ 1729 w 2388"/>
                <a:gd name="T77" fmla="*/ 886 h 2123"/>
                <a:gd name="T78" fmla="*/ 1967 w 2388"/>
                <a:gd name="T79" fmla="*/ 814 h 2123"/>
                <a:gd name="T80" fmla="*/ 2331 w 2388"/>
                <a:gd name="T81" fmla="*/ 664 h 2123"/>
                <a:gd name="T82" fmla="*/ 2370 w 2388"/>
                <a:gd name="T83" fmla="*/ 270 h 2123"/>
                <a:gd name="T84" fmla="*/ 327 w 2388"/>
                <a:gd name="T85" fmla="*/ 1897 h 2123"/>
                <a:gd name="T86" fmla="*/ 327 w 2388"/>
                <a:gd name="T87" fmla="*/ 1987 h 2123"/>
                <a:gd name="T88" fmla="*/ 440 w 2388"/>
                <a:gd name="T89" fmla="*/ 2098 h 2123"/>
                <a:gd name="T90" fmla="*/ 529 w 2388"/>
                <a:gd name="T91" fmla="*/ 2087 h 2123"/>
                <a:gd name="T92" fmla="*/ 1113 w 2388"/>
                <a:gd name="T93" fmla="*/ 1513 h 2123"/>
                <a:gd name="T94" fmla="*/ 934 w 2388"/>
                <a:gd name="T95" fmla="*/ 1309 h 2123"/>
                <a:gd name="T96" fmla="*/ 327 w 2388"/>
                <a:gd name="T97" fmla="*/ 1897 h 2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88" h="2123">
                  <a:moveTo>
                    <a:pt x="374" y="687"/>
                  </a:moveTo>
                  <a:cubicBezTo>
                    <a:pt x="485" y="600"/>
                    <a:pt x="577" y="660"/>
                    <a:pt x="700" y="802"/>
                  </a:cubicBezTo>
                  <a:cubicBezTo>
                    <a:pt x="714" y="818"/>
                    <a:pt x="732" y="800"/>
                    <a:pt x="743" y="790"/>
                  </a:cubicBezTo>
                  <a:cubicBezTo>
                    <a:pt x="753" y="781"/>
                    <a:pt x="916" y="635"/>
                    <a:pt x="924" y="628"/>
                  </a:cubicBezTo>
                  <a:cubicBezTo>
                    <a:pt x="931" y="621"/>
                    <a:pt x="941" y="608"/>
                    <a:pt x="928" y="594"/>
                  </a:cubicBezTo>
                  <a:cubicBezTo>
                    <a:pt x="916" y="579"/>
                    <a:pt x="870" y="519"/>
                    <a:pt x="840" y="480"/>
                  </a:cubicBezTo>
                  <a:cubicBezTo>
                    <a:pt x="625" y="199"/>
                    <a:pt x="1429" y="8"/>
                    <a:pt x="1305" y="5"/>
                  </a:cubicBezTo>
                  <a:cubicBezTo>
                    <a:pt x="1243" y="3"/>
                    <a:pt x="990" y="0"/>
                    <a:pt x="953" y="4"/>
                  </a:cubicBezTo>
                  <a:cubicBezTo>
                    <a:pt x="800" y="20"/>
                    <a:pt x="608" y="163"/>
                    <a:pt x="512" y="230"/>
                  </a:cubicBezTo>
                  <a:cubicBezTo>
                    <a:pt x="385" y="316"/>
                    <a:pt x="338" y="367"/>
                    <a:pt x="330" y="374"/>
                  </a:cubicBezTo>
                  <a:cubicBezTo>
                    <a:pt x="295" y="405"/>
                    <a:pt x="325" y="477"/>
                    <a:pt x="260" y="534"/>
                  </a:cubicBezTo>
                  <a:cubicBezTo>
                    <a:pt x="191" y="594"/>
                    <a:pt x="149" y="549"/>
                    <a:pt x="109" y="583"/>
                  </a:cubicBezTo>
                  <a:cubicBezTo>
                    <a:pt x="89" y="601"/>
                    <a:pt x="34" y="642"/>
                    <a:pt x="19" y="656"/>
                  </a:cubicBezTo>
                  <a:cubicBezTo>
                    <a:pt x="3" y="669"/>
                    <a:pt x="0" y="693"/>
                    <a:pt x="16" y="712"/>
                  </a:cubicBezTo>
                  <a:cubicBezTo>
                    <a:pt x="16" y="712"/>
                    <a:pt x="167" y="878"/>
                    <a:pt x="179" y="893"/>
                  </a:cubicBezTo>
                  <a:cubicBezTo>
                    <a:pt x="192" y="907"/>
                    <a:pt x="226" y="920"/>
                    <a:pt x="247" y="901"/>
                  </a:cubicBezTo>
                  <a:cubicBezTo>
                    <a:pt x="268" y="882"/>
                    <a:pt x="322" y="835"/>
                    <a:pt x="331" y="827"/>
                  </a:cubicBezTo>
                  <a:cubicBezTo>
                    <a:pt x="340" y="819"/>
                    <a:pt x="325" y="724"/>
                    <a:pt x="374" y="687"/>
                  </a:cubicBezTo>
                  <a:close/>
                  <a:moveTo>
                    <a:pt x="1053" y="748"/>
                  </a:moveTo>
                  <a:cubicBezTo>
                    <a:pt x="1039" y="732"/>
                    <a:pt x="1021" y="731"/>
                    <a:pt x="1006" y="745"/>
                  </a:cubicBezTo>
                  <a:cubicBezTo>
                    <a:pt x="835" y="894"/>
                    <a:pt x="835" y="894"/>
                    <a:pt x="835" y="894"/>
                  </a:cubicBezTo>
                  <a:cubicBezTo>
                    <a:pt x="822" y="906"/>
                    <a:pt x="820" y="928"/>
                    <a:pt x="832" y="942"/>
                  </a:cubicBezTo>
                  <a:cubicBezTo>
                    <a:pt x="1819" y="2065"/>
                    <a:pt x="1819" y="2065"/>
                    <a:pt x="1819" y="2065"/>
                  </a:cubicBezTo>
                  <a:cubicBezTo>
                    <a:pt x="1843" y="2092"/>
                    <a:pt x="1883" y="2095"/>
                    <a:pt x="1909" y="2072"/>
                  </a:cubicBezTo>
                  <a:cubicBezTo>
                    <a:pt x="2024" y="1975"/>
                    <a:pt x="2024" y="1975"/>
                    <a:pt x="2024" y="1975"/>
                  </a:cubicBezTo>
                  <a:cubicBezTo>
                    <a:pt x="2051" y="1952"/>
                    <a:pt x="2054" y="1911"/>
                    <a:pt x="2031" y="1885"/>
                  </a:cubicBezTo>
                  <a:lnTo>
                    <a:pt x="1053" y="748"/>
                  </a:lnTo>
                  <a:close/>
                  <a:moveTo>
                    <a:pt x="2370" y="270"/>
                  </a:moveTo>
                  <a:cubicBezTo>
                    <a:pt x="2361" y="211"/>
                    <a:pt x="2331" y="223"/>
                    <a:pt x="2315" y="248"/>
                  </a:cubicBezTo>
                  <a:cubicBezTo>
                    <a:pt x="2299" y="273"/>
                    <a:pt x="2229" y="380"/>
                    <a:pt x="2200" y="428"/>
                  </a:cubicBezTo>
                  <a:cubicBezTo>
                    <a:pt x="2172" y="475"/>
                    <a:pt x="2101" y="569"/>
                    <a:pt x="1970" y="476"/>
                  </a:cubicBezTo>
                  <a:cubicBezTo>
                    <a:pt x="1833" y="380"/>
                    <a:pt x="1881" y="313"/>
                    <a:pt x="1905" y="267"/>
                  </a:cubicBezTo>
                  <a:cubicBezTo>
                    <a:pt x="1928" y="222"/>
                    <a:pt x="2002" y="94"/>
                    <a:pt x="2012" y="78"/>
                  </a:cubicBezTo>
                  <a:cubicBezTo>
                    <a:pt x="2023" y="62"/>
                    <a:pt x="2011" y="15"/>
                    <a:pt x="1968" y="35"/>
                  </a:cubicBezTo>
                  <a:cubicBezTo>
                    <a:pt x="1926" y="54"/>
                    <a:pt x="1668" y="157"/>
                    <a:pt x="1632" y="304"/>
                  </a:cubicBezTo>
                  <a:cubicBezTo>
                    <a:pt x="1596" y="453"/>
                    <a:pt x="1663" y="587"/>
                    <a:pt x="1531" y="720"/>
                  </a:cubicBezTo>
                  <a:cubicBezTo>
                    <a:pt x="1371" y="886"/>
                    <a:pt x="1371" y="886"/>
                    <a:pt x="1371" y="886"/>
                  </a:cubicBezTo>
                  <a:cubicBezTo>
                    <a:pt x="1532" y="1073"/>
                    <a:pt x="1532" y="1073"/>
                    <a:pt x="1532" y="1073"/>
                  </a:cubicBezTo>
                  <a:cubicBezTo>
                    <a:pt x="1729" y="886"/>
                    <a:pt x="1729" y="886"/>
                    <a:pt x="1729" y="886"/>
                  </a:cubicBezTo>
                  <a:cubicBezTo>
                    <a:pt x="1776" y="839"/>
                    <a:pt x="1876" y="793"/>
                    <a:pt x="1967" y="814"/>
                  </a:cubicBezTo>
                  <a:cubicBezTo>
                    <a:pt x="2161" y="858"/>
                    <a:pt x="2267" y="785"/>
                    <a:pt x="2331" y="664"/>
                  </a:cubicBezTo>
                  <a:cubicBezTo>
                    <a:pt x="2388" y="556"/>
                    <a:pt x="2379" y="329"/>
                    <a:pt x="2370" y="270"/>
                  </a:cubicBezTo>
                  <a:close/>
                  <a:moveTo>
                    <a:pt x="327" y="1897"/>
                  </a:moveTo>
                  <a:cubicBezTo>
                    <a:pt x="302" y="1922"/>
                    <a:pt x="302" y="1962"/>
                    <a:pt x="327" y="1987"/>
                  </a:cubicBezTo>
                  <a:cubicBezTo>
                    <a:pt x="440" y="2098"/>
                    <a:pt x="440" y="2098"/>
                    <a:pt x="440" y="2098"/>
                  </a:cubicBezTo>
                  <a:cubicBezTo>
                    <a:pt x="465" y="2123"/>
                    <a:pt x="504" y="2112"/>
                    <a:pt x="529" y="2087"/>
                  </a:cubicBezTo>
                  <a:cubicBezTo>
                    <a:pt x="1113" y="1513"/>
                    <a:pt x="1113" y="1513"/>
                    <a:pt x="1113" y="1513"/>
                  </a:cubicBezTo>
                  <a:cubicBezTo>
                    <a:pt x="934" y="1309"/>
                    <a:pt x="934" y="1309"/>
                    <a:pt x="934" y="1309"/>
                  </a:cubicBezTo>
                  <a:lnTo>
                    <a:pt x="327" y="189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PT Sans" panose="020B0503020203020204" pitchFamily="34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373663" y="3758284"/>
            <a:ext cx="262890" cy="262890"/>
            <a:chOff x="5373663" y="2901034"/>
            <a:chExt cx="262890" cy="262890"/>
          </a:xfrm>
        </p:grpSpPr>
        <p:sp>
          <p:nvSpPr>
            <p:cNvPr id="35" name="Oval 34"/>
            <p:cNvSpPr/>
            <p:nvPr/>
          </p:nvSpPr>
          <p:spPr>
            <a:xfrm>
              <a:off x="5373663" y="2901034"/>
              <a:ext cx="262890" cy="26289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 15"/>
            <p:cNvSpPr>
              <a:spLocks noEditPoints="1"/>
            </p:cNvSpPr>
            <p:nvPr/>
          </p:nvSpPr>
          <p:spPr bwMode="auto">
            <a:xfrm>
              <a:off x="5450364" y="2964508"/>
              <a:ext cx="146774" cy="132602"/>
            </a:xfrm>
            <a:custGeom>
              <a:avLst/>
              <a:gdLst>
                <a:gd name="T0" fmla="*/ 213 w 266"/>
                <a:gd name="T1" fmla="*/ 211 h 239"/>
                <a:gd name="T2" fmla="*/ 213 w 266"/>
                <a:gd name="T3" fmla="*/ 239 h 239"/>
                <a:gd name="T4" fmla="*/ 0 w 266"/>
                <a:gd name="T5" fmla="*/ 239 h 239"/>
                <a:gd name="T6" fmla="*/ 0 w 266"/>
                <a:gd name="T7" fmla="*/ 186 h 239"/>
                <a:gd name="T8" fmla="*/ 21 w 266"/>
                <a:gd name="T9" fmla="*/ 179 h 239"/>
                <a:gd name="T10" fmla="*/ 65 w 266"/>
                <a:gd name="T11" fmla="*/ 135 h 239"/>
                <a:gd name="T12" fmla="*/ 51 w 266"/>
                <a:gd name="T13" fmla="*/ 103 h 239"/>
                <a:gd name="T14" fmla="*/ 38 w 266"/>
                <a:gd name="T15" fmla="*/ 80 h 239"/>
                <a:gd name="T16" fmla="*/ 43 w 266"/>
                <a:gd name="T17" fmla="*/ 69 h 239"/>
                <a:gd name="T18" fmla="*/ 39 w 266"/>
                <a:gd name="T19" fmla="*/ 46 h 239"/>
                <a:gd name="T20" fmla="*/ 93 w 266"/>
                <a:gd name="T21" fmla="*/ 0 h 239"/>
                <a:gd name="T22" fmla="*/ 146 w 266"/>
                <a:gd name="T23" fmla="*/ 46 h 239"/>
                <a:gd name="T24" fmla="*/ 142 w 266"/>
                <a:gd name="T25" fmla="*/ 69 h 239"/>
                <a:gd name="T26" fmla="*/ 148 w 266"/>
                <a:gd name="T27" fmla="*/ 80 h 239"/>
                <a:gd name="T28" fmla="*/ 135 w 266"/>
                <a:gd name="T29" fmla="*/ 103 h 239"/>
                <a:gd name="T30" fmla="*/ 121 w 266"/>
                <a:gd name="T31" fmla="*/ 135 h 239"/>
                <a:gd name="T32" fmla="*/ 164 w 266"/>
                <a:gd name="T33" fmla="*/ 179 h 239"/>
                <a:gd name="T34" fmla="*/ 213 w 266"/>
                <a:gd name="T35" fmla="*/ 211 h 239"/>
                <a:gd name="T36" fmla="*/ 266 w 266"/>
                <a:gd name="T37" fmla="*/ 106 h 239"/>
                <a:gd name="T38" fmla="*/ 266 w 266"/>
                <a:gd name="T39" fmla="*/ 133 h 239"/>
                <a:gd name="T40" fmla="*/ 226 w 266"/>
                <a:gd name="T41" fmla="*/ 133 h 239"/>
                <a:gd name="T42" fmla="*/ 226 w 266"/>
                <a:gd name="T43" fmla="*/ 173 h 239"/>
                <a:gd name="T44" fmla="*/ 199 w 266"/>
                <a:gd name="T45" fmla="*/ 173 h 239"/>
                <a:gd name="T46" fmla="*/ 199 w 266"/>
                <a:gd name="T47" fmla="*/ 133 h 239"/>
                <a:gd name="T48" fmla="*/ 159 w 266"/>
                <a:gd name="T49" fmla="*/ 133 h 239"/>
                <a:gd name="T50" fmla="*/ 159 w 266"/>
                <a:gd name="T51" fmla="*/ 106 h 239"/>
                <a:gd name="T52" fmla="*/ 199 w 266"/>
                <a:gd name="T53" fmla="*/ 106 h 239"/>
                <a:gd name="T54" fmla="*/ 199 w 266"/>
                <a:gd name="T55" fmla="*/ 66 h 239"/>
                <a:gd name="T56" fmla="*/ 226 w 266"/>
                <a:gd name="T57" fmla="*/ 66 h 239"/>
                <a:gd name="T58" fmla="*/ 226 w 266"/>
                <a:gd name="T59" fmla="*/ 106 h 239"/>
                <a:gd name="T60" fmla="*/ 266 w 266"/>
                <a:gd name="T61" fmla="*/ 106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66" h="239">
                  <a:moveTo>
                    <a:pt x="213" y="211"/>
                  </a:moveTo>
                  <a:cubicBezTo>
                    <a:pt x="213" y="219"/>
                    <a:pt x="213" y="239"/>
                    <a:pt x="213" y="239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8" y="182"/>
                    <a:pt x="18" y="180"/>
                    <a:pt x="21" y="179"/>
                  </a:cubicBezTo>
                  <a:cubicBezTo>
                    <a:pt x="54" y="167"/>
                    <a:pt x="65" y="157"/>
                    <a:pt x="65" y="135"/>
                  </a:cubicBezTo>
                  <a:cubicBezTo>
                    <a:pt x="65" y="122"/>
                    <a:pt x="55" y="126"/>
                    <a:pt x="51" y="103"/>
                  </a:cubicBezTo>
                  <a:cubicBezTo>
                    <a:pt x="48" y="93"/>
                    <a:pt x="40" y="103"/>
                    <a:pt x="38" y="80"/>
                  </a:cubicBezTo>
                  <a:cubicBezTo>
                    <a:pt x="38" y="71"/>
                    <a:pt x="43" y="69"/>
                    <a:pt x="43" y="69"/>
                  </a:cubicBezTo>
                  <a:cubicBezTo>
                    <a:pt x="43" y="69"/>
                    <a:pt x="41" y="56"/>
                    <a:pt x="39" y="46"/>
                  </a:cubicBezTo>
                  <a:cubicBezTo>
                    <a:pt x="38" y="33"/>
                    <a:pt x="47" y="0"/>
                    <a:pt x="93" y="0"/>
                  </a:cubicBezTo>
                  <a:cubicBezTo>
                    <a:pt x="139" y="0"/>
                    <a:pt x="147" y="33"/>
                    <a:pt x="146" y="46"/>
                  </a:cubicBezTo>
                  <a:cubicBezTo>
                    <a:pt x="145" y="56"/>
                    <a:pt x="142" y="69"/>
                    <a:pt x="142" y="69"/>
                  </a:cubicBezTo>
                  <a:cubicBezTo>
                    <a:pt x="142" y="69"/>
                    <a:pt x="148" y="71"/>
                    <a:pt x="148" y="80"/>
                  </a:cubicBezTo>
                  <a:cubicBezTo>
                    <a:pt x="146" y="103"/>
                    <a:pt x="137" y="93"/>
                    <a:pt x="135" y="103"/>
                  </a:cubicBezTo>
                  <a:cubicBezTo>
                    <a:pt x="131" y="126"/>
                    <a:pt x="121" y="122"/>
                    <a:pt x="121" y="135"/>
                  </a:cubicBezTo>
                  <a:cubicBezTo>
                    <a:pt x="121" y="157"/>
                    <a:pt x="131" y="167"/>
                    <a:pt x="164" y="179"/>
                  </a:cubicBezTo>
                  <a:cubicBezTo>
                    <a:pt x="197" y="191"/>
                    <a:pt x="213" y="203"/>
                    <a:pt x="213" y="211"/>
                  </a:cubicBezTo>
                  <a:close/>
                  <a:moveTo>
                    <a:pt x="266" y="106"/>
                  </a:moveTo>
                  <a:cubicBezTo>
                    <a:pt x="266" y="133"/>
                    <a:pt x="266" y="133"/>
                    <a:pt x="266" y="133"/>
                  </a:cubicBezTo>
                  <a:cubicBezTo>
                    <a:pt x="226" y="133"/>
                    <a:pt x="226" y="133"/>
                    <a:pt x="226" y="133"/>
                  </a:cubicBezTo>
                  <a:cubicBezTo>
                    <a:pt x="226" y="173"/>
                    <a:pt x="226" y="173"/>
                    <a:pt x="226" y="173"/>
                  </a:cubicBezTo>
                  <a:cubicBezTo>
                    <a:pt x="199" y="173"/>
                    <a:pt x="199" y="173"/>
                    <a:pt x="199" y="173"/>
                  </a:cubicBezTo>
                  <a:cubicBezTo>
                    <a:pt x="199" y="133"/>
                    <a:pt x="199" y="133"/>
                    <a:pt x="199" y="133"/>
                  </a:cubicBezTo>
                  <a:cubicBezTo>
                    <a:pt x="159" y="133"/>
                    <a:pt x="159" y="133"/>
                    <a:pt x="159" y="133"/>
                  </a:cubicBezTo>
                  <a:cubicBezTo>
                    <a:pt x="159" y="106"/>
                    <a:pt x="159" y="106"/>
                    <a:pt x="159" y="106"/>
                  </a:cubicBezTo>
                  <a:cubicBezTo>
                    <a:pt x="199" y="106"/>
                    <a:pt x="199" y="106"/>
                    <a:pt x="199" y="106"/>
                  </a:cubicBezTo>
                  <a:cubicBezTo>
                    <a:pt x="199" y="66"/>
                    <a:pt x="199" y="66"/>
                    <a:pt x="199" y="66"/>
                  </a:cubicBezTo>
                  <a:cubicBezTo>
                    <a:pt x="226" y="66"/>
                    <a:pt x="226" y="66"/>
                    <a:pt x="226" y="66"/>
                  </a:cubicBezTo>
                  <a:cubicBezTo>
                    <a:pt x="226" y="106"/>
                    <a:pt x="226" y="106"/>
                    <a:pt x="226" y="106"/>
                  </a:cubicBezTo>
                  <a:lnTo>
                    <a:pt x="266" y="10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5792205" y="3743149"/>
            <a:ext cx="2754896" cy="29636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200"/>
              </a:lnSpc>
              <a:spcAft>
                <a:spcPts val="600"/>
              </a:spcAft>
            </a:pPr>
            <a:r>
              <a:rPr lang="en-US" sz="800" b="1" dirty="0">
                <a:solidFill>
                  <a:srgbClr val="4D4D4D"/>
                </a:solidFill>
              </a:rPr>
              <a:t>Ipsum dolor: </a:t>
            </a:r>
            <a:r>
              <a:rPr lang="en-US" sz="800" dirty="0">
                <a:solidFill>
                  <a:srgbClr val="4D4D4D"/>
                </a:solidFill>
              </a:rPr>
              <a:t>Sed </a:t>
            </a:r>
            <a:r>
              <a:rPr lang="en-US" sz="800" dirty="0" err="1">
                <a:solidFill>
                  <a:srgbClr val="4D4D4D"/>
                </a:solidFill>
              </a:rPr>
              <a:t>ut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perspiciatis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unde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omnis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iste</a:t>
            </a:r>
            <a:r>
              <a:rPr lang="en-US" sz="800" dirty="0">
                <a:solidFill>
                  <a:srgbClr val="4D4D4D"/>
                </a:solidFill>
              </a:rPr>
              <a:t> natus error sit </a:t>
            </a:r>
            <a:r>
              <a:rPr lang="en-US" sz="800" dirty="0" err="1">
                <a:solidFill>
                  <a:srgbClr val="4D4D4D"/>
                </a:solidFill>
              </a:rPr>
              <a:t>vol</a:t>
            </a:r>
            <a:r>
              <a:rPr lang="en-US" sz="800" dirty="0">
                <a:solidFill>
                  <a:srgbClr val="4D4D4D"/>
                </a:solidFill>
              </a:rPr>
              <a:t> up </a:t>
            </a:r>
            <a:r>
              <a:rPr lang="en-US" sz="800" dirty="0" err="1">
                <a:solidFill>
                  <a:srgbClr val="4D4D4D"/>
                </a:solidFill>
              </a:rPr>
              <a:t>tatem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accus</a:t>
            </a:r>
            <a:r>
              <a:rPr lang="en-US" sz="800" dirty="0">
                <a:solidFill>
                  <a:srgbClr val="4D4D4D"/>
                </a:solidFill>
              </a:rPr>
              <a:t> lorem </a:t>
            </a:r>
            <a:r>
              <a:rPr lang="en-US" sz="800" dirty="0" err="1">
                <a:solidFill>
                  <a:srgbClr val="4D4D4D"/>
                </a:solidFill>
              </a:rPr>
              <a:t>arotae</a:t>
            </a:r>
            <a:endParaRPr lang="en-US" sz="800" dirty="0">
              <a:solidFill>
                <a:srgbClr val="4D4D4D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373663" y="4264032"/>
            <a:ext cx="262890" cy="262890"/>
            <a:chOff x="5373663" y="3406782"/>
            <a:chExt cx="262890" cy="262890"/>
          </a:xfrm>
        </p:grpSpPr>
        <p:sp>
          <p:nvSpPr>
            <p:cNvPr id="38" name="Oval 37"/>
            <p:cNvSpPr/>
            <p:nvPr/>
          </p:nvSpPr>
          <p:spPr>
            <a:xfrm>
              <a:off x="5373663" y="3406782"/>
              <a:ext cx="262890" cy="26289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 13"/>
            <p:cNvSpPr>
              <a:spLocks noEditPoints="1"/>
            </p:cNvSpPr>
            <p:nvPr/>
          </p:nvSpPr>
          <p:spPr bwMode="auto">
            <a:xfrm>
              <a:off x="5429981" y="3485711"/>
              <a:ext cx="145762" cy="132602"/>
            </a:xfrm>
            <a:custGeom>
              <a:avLst/>
              <a:gdLst>
                <a:gd name="T0" fmla="*/ 170 w 265"/>
                <a:gd name="T1" fmla="*/ 149 h 239"/>
                <a:gd name="T2" fmla="*/ 172 w 265"/>
                <a:gd name="T3" fmla="*/ 149 h 239"/>
                <a:gd name="T4" fmla="*/ 172 w 265"/>
                <a:gd name="T5" fmla="*/ 173 h 239"/>
                <a:gd name="T6" fmla="*/ 146 w 265"/>
                <a:gd name="T7" fmla="*/ 199 h 239"/>
                <a:gd name="T8" fmla="*/ 79 w 265"/>
                <a:gd name="T9" fmla="*/ 199 h 239"/>
                <a:gd name="T10" fmla="*/ 39 w 265"/>
                <a:gd name="T11" fmla="*/ 239 h 239"/>
                <a:gd name="T12" fmla="*/ 39 w 265"/>
                <a:gd name="T13" fmla="*/ 199 h 239"/>
                <a:gd name="T14" fmla="*/ 26 w 265"/>
                <a:gd name="T15" fmla="*/ 199 h 239"/>
                <a:gd name="T16" fmla="*/ 0 w 265"/>
                <a:gd name="T17" fmla="*/ 173 h 239"/>
                <a:gd name="T18" fmla="*/ 0 w 265"/>
                <a:gd name="T19" fmla="*/ 93 h 239"/>
                <a:gd name="T20" fmla="*/ 26 w 265"/>
                <a:gd name="T21" fmla="*/ 66 h 239"/>
                <a:gd name="T22" fmla="*/ 77 w 265"/>
                <a:gd name="T23" fmla="*/ 66 h 239"/>
                <a:gd name="T24" fmla="*/ 77 w 265"/>
                <a:gd name="T25" fmla="*/ 149 h 239"/>
                <a:gd name="T26" fmla="*/ 170 w 265"/>
                <a:gd name="T27" fmla="*/ 149 h 239"/>
                <a:gd name="T28" fmla="*/ 265 w 265"/>
                <a:gd name="T29" fmla="*/ 27 h 239"/>
                <a:gd name="T30" fmla="*/ 265 w 265"/>
                <a:gd name="T31" fmla="*/ 106 h 239"/>
                <a:gd name="T32" fmla="*/ 239 w 265"/>
                <a:gd name="T33" fmla="*/ 133 h 239"/>
                <a:gd name="T34" fmla="*/ 225 w 265"/>
                <a:gd name="T35" fmla="*/ 133 h 239"/>
                <a:gd name="T36" fmla="*/ 225 w 265"/>
                <a:gd name="T37" fmla="*/ 173 h 239"/>
                <a:gd name="T38" fmla="*/ 186 w 265"/>
                <a:gd name="T39" fmla="*/ 133 h 239"/>
                <a:gd name="T40" fmla="*/ 93 w 265"/>
                <a:gd name="T41" fmla="*/ 133 h 239"/>
                <a:gd name="T42" fmla="*/ 93 w 265"/>
                <a:gd name="T43" fmla="*/ 27 h 239"/>
                <a:gd name="T44" fmla="*/ 119 w 265"/>
                <a:gd name="T45" fmla="*/ 0 h 239"/>
                <a:gd name="T46" fmla="*/ 239 w 265"/>
                <a:gd name="T47" fmla="*/ 0 h 239"/>
                <a:gd name="T48" fmla="*/ 265 w 265"/>
                <a:gd name="T49" fmla="*/ 27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5" h="239">
                  <a:moveTo>
                    <a:pt x="170" y="149"/>
                  </a:moveTo>
                  <a:cubicBezTo>
                    <a:pt x="171" y="149"/>
                    <a:pt x="172" y="149"/>
                    <a:pt x="172" y="149"/>
                  </a:cubicBezTo>
                  <a:cubicBezTo>
                    <a:pt x="172" y="173"/>
                    <a:pt x="172" y="173"/>
                    <a:pt x="172" y="173"/>
                  </a:cubicBezTo>
                  <a:cubicBezTo>
                    <a:pt x="172" y="188"/>
                    <a:pt x="161" y="199"/>
                    <a:pt x="146" y="199"/>
                  </a:cubicBezTo>
                  <a:cubicBezTo>
                    <a:pt x="79" y="199"/>
                    <a:pt x="79" y="199"/>
                    <a:pt x="79" y="199"/>
                  </a:cubicBezTo>
                  <a:cubicBezTo>
                    <a:pt x="39" y="239"/>
                    <a:pt x="39" y="239"/>
                    <a:pt x="39" y="239"/>
                  </a:cubicBezTo>
                  <a:cubicBezTo>
                    <a:pt x="39" y="199"/>
                    <a:pt x="39" y="199"/>
                    <a:pt x="39" y="199"/>
                  </a:cubicBezTo>
                  <a:cubicBezTo>
                    <a:pt x="26" y="199"/>
                    <a:pt x="26" y="199"/>
                    <a:pt x="26" y="199"/>
                  </a:cubicBezTo>
                  <a:cubicBezTo>
                    <a:pt x="12" y="199"/>
                    <a:pt x="0" y="188"/>
                    <a:pt x="0" y="17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79"/>
                    <a:pt x="12" y="66"/>
                    <a:pt x="26" y="66"/>
                  </a:cubicBezTo>
                  <a:cubicBezTo>
                    <a:pt x="77" y="66"/>
                    <a:pt x="77" y="66"/>
                    <a:pt x="77" y="66"/>
                  </a:cubicBezTo>
                  <a:cubicBezTo>
                    <a:pt x="77" y="149"/>
                    <a:pt x="77" y="149"/>
                    <a:pt x="77" y="149"/>
                  </a:cubicBezTo>
                  <a:lnTo>
                    <a:pt x="170" y="149"/>
                  </a:lnTo>
                  <a:close/>
                  <a:moveTo>
                    <a:pt x="265" y="27"/>
                  </a:moveTo>
                  <a:cubicBezTo>
                    <a:pt x="265" y="106"/>
                    <a:pt x="265" y="106"/>
                    <a:pt x="265" y="106"/>
                  </a:cubicBezTo>
                  <a:cubicBezTo>
                    <a:pt x="265" y="121"/>
                    <a:pt x="253" y="133"/>
                    <a:pt x="239" y="133"/>
                  </a:cubicBezTo>
                  <a:cubicBezTo>
                    <a:pt x="225" y="133"/>
                    <a:pt x="225" y="133"/>
                    <a:pt x="225" y="133"/>
                  </a:cubicBezTo>
                  <a:cubicBezTo>
                    <a:pt x="225" y="173"/>
                    <a:pt x="225" y="173"/>
                    <a:pt x="225" y="173"/>
                  </a:cubicBezTo>
                  <a:cubicBezTo>
                    <a:pt x="186" y="133"/>
                    <a:pt x="186" y="133"/>
                    <a:pt x="186" y="133"/>
                  </a:cubicBezTo>
                  <a:cubicBezTo>
                    <a:pt x="93" y="133"/>
                    <a:pt x="93" y="133"/>
                    <a:pt x="93" y="133"/>
                  </a:cubicBezTo>
                  <a:cubicBezTo>
                    <a:pt x="93" y="27"/>
                    <a:pt x="93" y="27"/>
                    <a:pt x="93" y="27"/>
                  </a:cubicBezTo>
                  <a:cubicBezTo>
                    <a:pt x="93" y="12"/>
                    <a:pt x="105" y="0"/>
                    <a:pt x="119" y="0"/>
                  </a:cubicBezTo>
                  <a:cubicBezTo>
                    <a:pt x="239" y="0"/>
                    <a:pt x="239" y="0"/>
                    <a:pt x="239" y="0"/>
                  </a:cubicBezTo>
                  <a:cubicBezTo>
                    <a:pt x="253" y="0"/>
                    <a:pt x="265" y="12"/>
                    <a:pt x="265" y="2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5792205" y="4250567"/>
            <a:ext cx="2754896" cy="29636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200"/>
              </a:lnSpc>
              <a:spcAft>
                <a:spcPts val="600"/>
              </a:spcAft>
            </a:pPr>
            <a:r>
              <a:rPr lang="en-US" sz="800" b="1" dirty="0" err="1">
                <a:solidFill>
                  <a:srgbClr val="4D4D4D"/>
                </a:solidFill>
              </a:rPr>
              <a:t>Veniam</a:t>
            </a:r>
            <a:r>
              <a:rPr lang="en-US" sz="800" b="1" dirty="0">
                <a:solidFill>
                  <a:srgbClr val="4D4D4D"/>
                </a:solidFill>
              </a:rPr>
              <a:t> </a:t>
            </a:r>
            <a:r>
              <a:rPr lang="en-US" sz="800" b="1" dirty="0" err="1">
                <a:solidFill>
                  <a:srgbClr val="4D4D4D"/>
                </a:solidFill>
              </a:rPr>
              <a:t>quis</a:t>
            </a:r>
            <a:r>
              <a:rPr lang="en-US" sz="800" b="1" dirty="0">
                <a:solidFill>
                  <a:srgbClr val="4D4D4D"/>
                </a:solidFill>
              </a:rPr>
              <a:t>: </a:t>
            </a:r>
            <a:r>
              <a:rPr lang="en-US" sz="800" dirty="0">
                <a:solidFill>
                  <a:srgbClr val="4D4D4D"/>
                </a:solidFill>
              </a:rPr>
              <a:t>Sed </a:t>
            </a:r>
            <a:r>
              <a:rPr lang="en-US" sz="800" dirty="0" err="1">
                <a:solidFill>
                  <a:srgbClr val="4D4D4D"/>
                </a:solidFill>
              </a:rPr>
              <a:t>ut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perspiciatis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unde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omnis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iste</a:t>
            </a:r>
            <a:r>
              <a:rPr lang="en-US" sz="800" dirty="0">
                <a:solidFill>
                  <a:srgbClr val="4D4D4D"/>
                </a:solidFill>
              </a:rPr>
              <a:t> natus error sit </a:t>
            </a:r>
            <a:r>
              <a:rPr lang="en-US" sz="800" dirty="0" err="1">
                <a:solidFill>
                  <a:srgbClr val="4D4D4D"/>
                </a:solidFill>
              </a:rPr>
              <a:t>vol</a:t>
            </a:r>
            <a:r>
              <a:rPr lang="en-US" sz="800" dirty="0">
                <a:solidFill>
                  <a:srgbClr val="4D4D4D"/>
                </a:solidFill>
              </a:rPr>
              <a:t> up </a:t>
            </a:r>
            <a:r>
              <a:rPr lang="en-US" sz="800" dirty="0" err="1">
                <a:solidFill>
                  <a:srgbClr val="4D4D4D"/>
                </a:solidFill>
              </a:rPr>
              <a:t>tatem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accus</a:t>
            </a:r>
            <a:r>
              <a:rPr lang="en-US" sz="800" dirty="0">
                <a:solidFill>
                  <a:srgbClr val="4D4D4D"/>
                </a:solidFill>
              </a:rPr>
              <a:t> lorem </a:t>
            </a:r>
            <a:r>
              <a:rPr lang="en-US" sz="800" dirty="0" err="1">
                <a:solidFill>
                  <a:srgbClr val="4D4D4D"/>
                </a:solidFill>
              </a:rPr>
              <a:t>arotae</a:t>
            </a:r>
            <a:endParaRPr lang="en-US" sz="800" dirty="0">
              <a:solidFill>
                <a:srgbClr val="4D4D4D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792205" y="4757986"/>
            <a:ext cx="2754896" cy="29636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200"/>
              </a:lnSpc>
              <a:spcAft>
                <a:spcPts val="600"/>
              </a:spcAft>
            </a:pPr>
            <a:r>
              <a:rPr lang="en-US" sz="800" b="1" dirty="0" err="1">
                <a:solidFill>
                  <a:srgbClr val="4D4D4D"/>
                </a:solidFill>
              </a:rPr>
              <a:t>Neque</a:t>
            </a:r>
            <a:r>
              <a:rPr lang="en-US" sz="800" b="1" dirty="0">
                <a:solidFill>
                  <a:srgbClr val="4D4D4D"/>
                </a:solidFill>
              </a:rPr>
              <a:t> </a:t>
            </a:r>
            <a:r>
              <a:rPr lang="en-US" sz="800" b="1" dirty="0" err="1">
                <a:solidFill>
                  <a:srgbClr val="4D4D4D"/>
                </a:solidFill>
              </a:rPr>
              <a:t>porro</a:t>
            </a:r>
            <a:r>
              <a:rPr lang="en-US" sz="800" b="1" dirty="0">
                <a:solidFill>
                  <a:srgbClr val="4D4D4D"/>
                </a:solidFill>
              </a:rPr>
              <a:t>: </a:t>
            </a:r>
            <a:r>
              <a:rPr lang="en-US" sz="800" dirty="0">
                <a:solidFill>
                  <a:srgbClr val="4D4D4D"/>
                </a:solidFill>
              </a:rPr>
              <a:t>Sed </a:t>
            </a:r>
            <a:r>
              <a:rPr lang="en-US" sz="800" dirty="0" err="1">
                <a:solidFill>
                  <a:srgbClr val="4D4D4D"/>
                </a:solidFill>
              </a:rPr>
              <a:t>ut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perspiciatis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unde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omnis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iste</a:t>
            </a:r>
            <a:r>
              <a:rPr lang="en-US" sz="800" dirty="0">
                <a:solidFill>
                  <a:srgbClr val="4D4D4D"/>
                </a:solidFill>
              </a:rPr>
              <a:t> natus error sit </a:t>
            </a:r>
            <a:r>
              <a:rPr lang="en-US" sz="800" dirty="0" err="1">
                <a:solidFill>
                  <a:srgbClr val="4D4D4D"/>
                </a:solidFill>
              </a:rPr>
              <a:t>vol</a:t>
            </a:r>
            <a:r>
              <a:rPr lang="en-US" sz="800" dirty="0">
                <a:solidFill>
                  <a:srgbClr val="4D4D4D"/>
                </a:solidFill>
              </a:rPr>
              <a:t> up </a:t>
            </a:r>
            <a:r>
              <a:rPr lang="en-US" sz="800" dirty="0" err="1">
                <a:solidFill>
                  <a:srgbClr val="4D4D4D"/>
                </a:solidFill>
              </a:rPr>
              <a:t>tatem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accus</a:t>
            </a:r>
            <a:r>
              <a:rPr lang="en-US" sz="800" dirty="0">
                <a:solidFill>
                  <a:srgbClr val="4D4D4D"/>
                </a:solidFill>
              </a:rPr>
              <a:t> lorem </a:t>
            </a:r>
            <a:r>
              <a:rPr lang="en-US" sz="800" dirty="0" err="1">
                <a:solidFill>
                  <a:srgbClr val="4D4D4D"/>
                </a:solidFill>
              </a:rPr>
              <a:t>arotae</a:t>
            </a:r>
            <a:endParaRPr lang="en-US" sz="800" dirty="0">
              <a:solidFill>
                <a:srgbClr val="4D4D4D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373663" y="4771451"/>
            <a:ext cx="262890" cy="262890"/>
            <a:chOff x="5373663" y="3914201"/>
            <a:chExt cx="262890" cy="262890"/>
          </a:xfrm>
        </p:grpSpPr>
        <p:sp>
          <p:nvSpPr>
            <p:cNvPr id="41" name="Oval 40"/>
            <p:cNvSpPr/>
            <p:nvPr/>
          </p:nvSpPr>
          <p:spPr>
            <a:xfrm>
              <a:off x="5373663" y="3914201"/>
              <a:ext cx="262890" cy="26289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89"/>
            <p:cNvSpPr>
              <a:spLocks noEditPoints="1"/>
            </p:cNvSpPr>
            <p:nvPr/>
          </p:nvSpPr>
          <p:spPr bwMode="auto">
            <a:xfrm>
              <a:off x="5441301" y="3993332"/>
              <a:ext cx="129881" cy="104627"/>
            </a:xfrm>
            <a:custGeom>
              <a:avLst/>
              <a:gdLst>
                <a:gd name="T0" fmla="*/ 265 w 265"/>
                <a:gd name="T1" fmla="*/ 67 h 213"/>
                <a:gd name="T2" fmla="*/ 265 w 265"/>
                <a:gd name="T3" fmla="*/ 186 h 213"/>
                <a:gd name="T4" fmla="*/ 238 w 265"/>
                <a:gd name="T5" fmla="*/ 213 h 213"/>
                <a:gd name="T6" fmla="*/ 26 w 265"/>
                <a:gd name="T7" fmla="*/ 213 h 213"/>
                <a:gd name="T8" fmla="*/ 0 w 265"/>
                <a:gd name="T9" fmla="*/ 186 h 213"/>
                <a:gd name="T10" fmla="*/ 0 w 265"/>
                <a:gd name="T11" fmla="*/ 67 h 213"/>
                <a:gd name="T12" fmla="*/ 26 w 265"/>
                <a:gd name="T13" fmla="*/ 40 h 213"/>
                <a:gd name="T14" fmla="*/ 58 w 265"/>
                <a:gd name="T15" fmla="*/ 40 h 213"/>
                <a:gd name="T16" fmla="*/ 69 w 265"/>
                <a:gd name="T17" fmla="*/ 33 h 213"/>
                <a:gd name="T18" fmla="*/ 77 w 265"/>
                <a:gd name="T19" fmla="*/ 8 h 213"/>
                <a:gd name="T20" fmla="*/ 87 w 265"/>
                <a:gd name="T21" fmla="*/ 0 h 213"/>
                <a:gd name="T22" fmla="*/ 177 w 265"/>
                <a:gd name="T23" fmla="*/ 0 h 213"/>
                <a:gd name="T24" fmla="*/ 188 w 265"/>
                <a:gd name="T25" fmla="*/ 8 h 213"/>
                <a:gd name="T26" fmla="*/ 197 w 265"/>
                <a:gd name="T27" fmla="*/ 33 h 213"/>
                <a:gd name="T28" fmla="*/ 207 w 265"/>
                <a:gd name="T29" fmla="*/ 40 h 213"/>
                <a:gd name="T30" fmla="*/ 238 w 265"/>
                <a:gd name="T31" fmla="*/ 40 h 213"/>
                <a:gd name="T32" fmla="*/ 265 w 265"/>
                <a:gd name="T33" fmla="*/ 67 h 213"/>
                <a:gd name="T34" fmla="*/ 199 w 265"/>
                <a:gd name="T35" fmla="*/ 120 h 213"/>
                <a:gd name="T36" fmla="*/ 132 w 265"/>
                <a:gd name="T37" fmla="*/ 53 h 213"/>
                <a:gd name="T38" fmla="*/ 66 w 265"/>
                <a:gd name="T39" fmla="*/ 120 h 213"/>
                <a:gd name="T40" fmla="*/ 132 w 265"/>
                <a:gd name="T41" fmla="*/ 186 h 213"/>
                <a:gd name="T42" fmla="*/ 199 w 265"/>
                <a:gd name="T43" fmla="*/ 120 h 213"/>
                <a:gd name="T44" fmla="*/ 172 w 265"/>
                <a:gd name="T45" fmla="*/ 120 h 213"/>
                <a:gd name="T46" fmla="*/ 132 w 265"/>
                <a:gd name="T47" fmla="*/ 160 h 213"/>
                <a:gd name="T48" fmla="*/ 92 w 265"/>
                <a:gd name="T49" fmla="*/ 120 h 213"/>
                <a:gd name="T50" fmla="*/ 132 w 265"/>
                <a:gd name="T51" fmla="*/ 80 h 213"/>
                <a:gd name="T52" fmla="*/ 172 w 265"/>
                <a:gd name="T53" fmla="*/ 120 h 213"/>
                <a:gd name="T54" fmla="*/ 238 w 265"/>
                <a:gd name="T55" fmla="*/ 76 h 213"/>
                <a:gd name="T56" fmla="*/ 229 w 265"/>
                <a:gd name="T57" fmla="*/ 67 h 213"/>
                <a:gd name="T58" fmla="*/ 220 w 265"/>
                <a:gd name="T59" fmla="*/ 76 h 213"/>
                <a:gd name="T60" fmla="*/ 229 w 265"/>
                <a:gd name="T61" fmla="*/ 85 h 213"/>
                <a:gd name="T62" fmla="*/ 238 w 265"/>
                <a:gd name="T63" fmla="*/ 76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65" h="213">
                  <a:moveTo>
                    <a:pt x="265" y="67"/>
                  </a:moveTo>
                  <a:cubicBezTo>
                    <a:pt x="265" y="186"/>
                    <a:pt x="265" y="186"/>
                    <a:pt x="265" y="186"/>
                  </a:cubicBezTo>
                  <a:cubicBezTo>
                    <a:pt x="265" y="201"/>
                    <a:pt x="253" y="213"/>
                    <a:pt x="238" y="213"/>
                  </a:cubicBezTo>
                  <a:cubicBezTo>
                    <a:pt x="26" y="213"/>
                    <a:pt x="26" y="213"/>
                    <a:pt x="26" y="213"/>
                  </a:cubicBezTo>
                  <a:cubicBezTo>
                    <a:pt x="12" y="213"/>
                    <a:pt x="0" y="201"/>
                    <a:pt x="0" y="18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52"/>
                    <a:pt x="12" y="40"/>
                    <a:pt x="26" y="40"/>
                  </a:cubicBezTo>
                  <a:cubicBezTo>
                    <a:pt x="58" y="40"/>
                    <a:pt x="58" y="40"/>
                    <a:pt x="58" y="40"/>
                  </a:cubicBezTo>
                  <a:cubicBezTo>
                    <a:pt x="63" y="40"/>
                    <a:pt x="68" y="37"/>
                    <a:pt x="69" y="33"/>
                  </a:cubicBezTo>
                  <a:cubicBezTo>
                    <a:pt x="77" y="8"/>
                    <a:pt x="77" y="8"/>
                    <a:pt x="77" y="8"/>
                  </a:cubicBezTo>
                  <a:cubicBezTo>
                    <a:pt x="78" y="3"/>
                    <a:pt x="83" y="0"/>
                    <a:pt x="87" y="0"/>
                  </a:cubicBezTo>
                  <a:cubicBezTo>
                    <a:pt x="177" y="0"/>
                    <a:pt x="177" y="0"/>
                    <a:pt x="177" y="0"/>
                  </a:cubicBezTo>
                  <a:cubicBezTo>
                    <a:pt x="182" y="0"/>
                    <a:pt x="187" y="3"/>
                    <a:pt x="188" y="8"/>
                  </a:cubicBezTo>
                  <a:cubicBezTo>
                    <a:pt x="197" y="33"/>
                    <a:pt x="197" y="33"/>
                    <a:pt x="197" y="33"/>
                  </a:cubicBezTo>
                  <a:cubicBezTo>
                    <a:pt x="198" y="37"/>
                    <a:pt x="202" y="40"/>
                    <a:pt x="207" y="40"/>
                  </a:cubicBezTo>
                  <a:cubicBezTo>
                    <a:pt x="238" y="40"/>
                    <a:pt x="238" y="40"/>
                    <a:pt x="238" y="40"/>
                  </a:cubicBezTo>
                  <a:cubicBezTo>
                    <a:pt x="253" y="40"/>
                    <a:pt x="265" y="52"/>
                    <a:pt x="265" y="67"/>
                  </a:cubicBezTo>
                  <a:close/>
                  <a:moveTo>
                    <a:pt x="199" y="120"/>
                  </a:moveTo>
                  <a:cubicBezTo>
                    <a:pt x="199" y="83"/>
                    <a:pt x="169" y="53"/>
                    <a:pt x="132" y="53"/>
                  </a:cubicBezTo>
                  <a:cubicBezTo>
                    <a:pt x="96" y="53"/>
                    <a:pt x="66" y="83"/>
                    <a:pt x="66" y="120"/>
                  </a:cubicBezTo>
                  <a:cubicBezTo>
                    <a:pt x="66" y="156"/>
                    <a:pt x="96" y="186"/>
                    <a:pt x="132" y="186"/>
                  </a:cubicBezTo>
                  <a:cubicBezTo>
                    <a:pt x="169" y="186"/>
                    <a:pt x="199" y="156"/>
                    <a:pt x="199" y="120"/>
                  </a:cubicBezTo>
                  <a:close/>
                  <a:moveTo>
                    <a:pt x="172" y="120"/>
                  </a:moveTo>
                  <a:cubicBezTo>
                    <a:pt x="172" y="142"/>
                    <a:pt x="155" y="160"/>
                    <a:pt x="132" y="160"/>
                  </a:cubicBezTo>
                  <a:cubicBezTo>
                    <a:pt x="111" y="160"/>
                    <a:pt x="92" y="142"/>
                    <a:pt x="92" y="120"/>
                  </a:cubicBezTo>
                  <a:cubicBezTo>
                    <a:pt x="92" y="98"/>
                    <a:pt x="111" y="80"/>
                    <a:pt x="132" y="80"/>
                  </a:cubicBezTo>
                  <a:cubicBezTo>
                    <a:pt x="155" y="80"/>
                    <a:pt x="172" y="98"/>
                    <a:pt x="172" y="120"/>
                  </a:cubicBezTo>
                  <a:close/>
                  <a:moveTo>
                    <a:pt x="238" y="76"/>
                  </a:moveTo>
                  <a:cubicBezTo>
                    <a:pt x="238" y="71"/>
                    <a:pt x="235" y="67"/>
                    <a:pt x="229" y="67"/>
                  </a:cubicBezTo>
                  <a:cubicBezTo>
                    <a:pt x="224" y="67"/>
                    <a:pt x="220" y="71"/>
                    <a:pt x="220" y="76"/>
                  </a:cubicBezTo>
                  <a:cubicBezTo>
                    <a:pt x="220" y="81"/>
                    <a:pt x="224" y="85"/>
                    <a:pt x="229" y="85"/>
                  </a:cubicBezTo>
                  <a:cubicBezTo>
                    <a:pt x="235" y="85"/>
                    <a:pt x="238" y="81"/>
                    <a:pt x="238" y="7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2" name="Text Placeholder 3">
            <a:extLst>
              <a:ext uri="{FF2B5EF4-FFF2-40B4-BE49-F238E27FC236}">
                <a16:creationId xmlns:a16="http://schemas.microsoft.com/office/drawing/2014/main" id="{DABF521E-31D3-AA4F-BEC8-39692560FEB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5" y="1103170"/>
            <a:ext cx="7953374" cy="3125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600" dirty="0">
                <a:solidFill>
                  <a:srgbClr val="658E3D"/>
                </a:solidFill>
              </a:rPr>
              <a:t>Inset lorem ipsum text title here</a:t>
            </a:r>
          </a:p>
        </p:txBody>
      </p:sp>
      <p:sp>
        <p:nvSpPr>
          <p:cNvPr id="44" name="Text Placeholder 2">
            <a:extLst>
              <a:ext uri="{FF2B5EF4-FFF2-40B4-BE49-F238E27FC236}">
                <a16:creationId xmlns:a16="http://schemas.microsoft.com/office/drawing/2014/main" id="{95923F34-17E6-EE41-9DB9-957AB69197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590728"/>
            <a:ext cx="7953374" cy="3832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Lorem dolore magna </a:t>
            </a:r>
            <a:r>
              <a:rPr lang="en-US" dirty="0" err="1"/>
              <a:t>aliqua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351869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7" grpId="0" animBg="1"/>
      <p:bldP spid="18" grpId="0"/>
      <p:bldP spid="19" grpId="0"/>
      <p:bldP spid="32" grpId="0"/>
      <p:bldP spid="37" grpId="0"/>
      <p:bldP spid="40" grpId="0"/>
      <p:bldP spid="4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94391" y="2057400"/>
            <a:ext cx="1984248" cy="1713245"/>
          </a:xfrm>
        </p:spPr>
      </p:sp>
      <p:sp>
        <p:nvSpPr>
          <p:cNvPr id="4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4561555" y="2057400"/>
            <a:ext cx="1984248" cy="1713245"/>
          </a:xfrm>
        </p:spPr>
      </p:sp>
      <p:sp>
        <p:nvSpPr>
          <p:cNvPr id="2" name="Picture Placeholder 1"/>
          <p:cNvSpPr>
            <a:spLocks noGrp="1"/>
          </p:cNvSpPr>
          <p:nvPr>
            <p:ph type="pic" sz="quarter" idx="21"/>
          </p:nvPr>
        </p:nvSpPr>
        <p:spPr>
          <a:xfrm>
            <a:off x="2577973" y="3770646"/>
            <a:ext cx="1984248" cy="1942685"/>
          </a:xfrm>
        </p:spPr>
      </p:sp>
      <p:sp>
        <p:nvSpPr>
          <p:cNvPr id="5" name="Picture Placeholder 4"/>
          <p:cNvSpPr>
            <a:spLocks noGrp="1"/>
          </p:cNvSpPr>
          <p:nvPr>
            <p:ph type="pic" sz="quarter" idx="22"/>
          </p:nvPr>
        </p:nvSpPr>
        <p:spPr>
          <a:xfrm>
            <a:off x="6545137" y="3770646"/>
            <a:ext cx="1984248" cy="1942685"/>
          </a:xfrm>
        </p:spPr>
      </p:sp>
      <p:sp>
        <p:nvSpPr>
          <p:cNvPr id="7" name="Text Placeholder 6"/>
          <p:cNvSpPr>
            <a:spLocks noGrp="1"/>
          </p:cNvSpPr>
          <p:nvPr>
            <p:ph type="body" sz="quarter" idx="23"/>
          </p:nvPr>
        </p:nvSpPr>
        <p:spPr>
          <a:xfrm>
            <a:off x="584202" y="1054560"/>
            <a:ext cx="7953374" cy="38326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658E3D"/>
                </a:solidFill>
              </a:rPr>
              <a:t>Ongoing lorem ipsum showcase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593725" y="1477204"/>
            <a:ext cx="7953374" cy="141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/>
              <a:t>Inset brief lorem ipsum explanatory text about title here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2577973" y="2057400"/>
            <a:ext cx="1984248" cy="1714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545137" y="2057400"/>
            <a:ext cx="1984248" cy="1714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594391" y="3770648"/>
            <a:ext cx="1984248" cy="194268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4561555" y="3770647"/>
            <a:ext cx="1984248" cy="194268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5" name="Group 164"/>
          <p:cNvGrpSpPr/>
          <p:nvPr/>
        </p:nvGrpSpPr>
        <p:grpSpPr>
          <a:xfrm>
            <a:off x="2749552" y="2602085"/>
            <a:ext cx="1626997" cy="1004715"/>
            <a:chOff x="2749550" y="1744833"/>
            <a:chExt cx="1626997" cy="966971"/>
          </a:xfrm>
        </p:grpSpPr>
        <p:sp>
          <p:nvSpPr>
            <p:cNvPr id="122" name="TextBox 121"/>
            <p:cNvSpPr txBox="1"/>
            <p:nvPr/>
          </p:nvSpPr>
          <p:spPr>
            <a:xfrm>
              <a:off x="2749550" y="1938105"/>
              <a:ext cx="1626997" cy="60414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en-US" sz="800" dirty="0">
                  <a:solidFill>
                    <a:schemeClr val="bg1"/>
                  </a:solidFill>
                </a:rPr>
                <a:t>Sed </a:t>
              </a:r>
              <a:r>
                <a:rPr lang="en-US" sz="800" dirty="0" err="1">
                  <a:solidFill>
                    <a:schemeClr val="bg1"/>
                  </a:solidFill>
                </a:rPr>
                <a:t>ut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perspiciatis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unde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omnis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iste</a:t>
              </a:r>
              <a:r>
                <a:rPr lang="en-US" sz="800" dirty="0">
                  <a:solidFill>
                    <a:schemeClr val="bg1"/>
                  </a:solidFill>
                </a:rPr>
                <a:t> natus error sit </a:t>
              </a:r>
              <a:r>
                <a:rPr lang="en-US" sz="800" dirty="0" err="1">
                  <a:solidFill>
                    <a:schemeClr val="bg1"/>
                  </a:solidFill>
                </a:rPr>
                <a:t>volup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tatem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accus</a:t>
              </a:r>
              <a:r>
                <a:rPr lang="en-US" sz="800" dirty="0">
                  <a:solidFill>
                    <a:schemeClr val="bg1"/>
                  </a:solidFill>
                </a:rPr>
                <a:t> anti um dolor </a:t>
              </a:r>
              <a:r>
                <a:rPr lang="en-US" sz="800" dirty="0" err="1">
                  <a:solidFill>
                    <a:schemeClr val="bg1"/>
                  </a:solidFill>
                </a:rPr>
                <a:t>emque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lauda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nt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ium</a:t>
              </a:r>
              <a:r>
                <a:rPr lang="en-US" sz="800" dirty="0">
                  <a:solidFill>
                    <a:schemeClr val="bg1"/>
                  </a:solidFill>
                </a:rPr>
                <a:t>, </a:t>
              </a:r>
              <a:r>
                <a:rPr lang="en-US" sz="800" dirty="0" err="1">
                  <a:solidFill>
                    <a:schemeClr val="bg1"/>
                  </a:solidFill>
                </a:rPr>
                <a:t>totam</a:t>
              </a:r>
              <a:r>
                <a:rPr lang="en-US" sz="800" dirty="0">
                  <a:solidFill>
                    <a:schemeClr val="bg1"/>
                  </a:solidFill>
                </a:rPr>
                <a:t> rem </a:t>
              </a:r>
              <a:r>
                <a:rPr lang="en-US" sz="800" dirty="0" err="1">
                  <a:solidFill>
                    <a:schemeClr val="bg1"/>
                  </a:solidFill>
                </a:rPr>
                <a:t>aperiam</a:t>
              </a:r>
              <a:r>
                <a:rPr lang="en-US" sz="800" dirty="0">
                  <a:solidFill>
                    <a:schemeClr val="bg1"/>
                  </a:solidFill>
                </a:rPr>
                <a:t>, </a:t>
              </a:r>
              <a:r>
                <a:rPr lang="en-US" sz="800" dirty="0" err="1">
                  <a:solidFill>
                    <a:schemeClr val="bg1"/>
                  </a:solidFill>
                </a:rPr>
                <a:t>eaq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ue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ipsa</a:t>
              </a:r>
              <a:r>
                <a:rPr lang="en-US" sz="800" dirty="0">
                  <a:solidFill>
                    <a:schemeClr val="bg1"/>
                  </a:solidFill>
                </a:rPr>
                <a:t>.</a:t>
              </a: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2763647" y="1744833"/>
              <a:ext cx="1612900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en-US" sz="1000" b="1" cap="all" spc="20" dirty="0">
                  <a:solidFill>
                    <a:schemeClr val="bg1"/>
                  </a:solidFill>
                </a:rPr>
                <a:t>PROJECT: LOREM IPSUM</a:t>
              </a:r>
            </a:p>
          </p:txBody>
        </p:sp>
        <p:grpSp>
          <p:nvGrpSpPr>
            <p:cNvPr id="136" name="Group 135"/>
            <p:cNvGrpSpPr/>
            <p:nvPr/>
          </p:nvGrpSpPr>
          <p:grpSpPr>
            <a:xfrm>
              <a:off x="3329018" y="2641954"/>
              <a:ext cx="468060" cy="69850"/>
              <a:chOff x="3353879" y="2641954"/>
              <a:chExt cx="468060" cy="69850"/>
            </a:xfrm>
          </p:grpSpPr>
          <p:sp>
            <p:nvSpPr>
              <p:cNvPr id="130" name="Oval 129"/>
              <p:cNvSpPr/>
              <p:nvPr/>
            </p:nvSpPr>
            <p:spPr>
              <a:xfrm>
                <a:off x="3353879" y="2641954"/>
                <a:ext cx="69850" cy="69850"/>
              </a:xfrm>
              <a:prstGeom prst="ellipse">
                <a:avLst/>
              </a:prstGeom>
              <a:solidFill>
                <a:srgbClr val="F6F8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3453432" y="2641954"/>
                <a:ext cx="69850" cy="69850"/>
              </a:xfrm>
              <a:prstGeom prst="ellipse">
                <a:avLst/>
              </a:prstGeom>
              <a:solidFill>
                <a:srgbClr val="F6F8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3552985" y="2641954"/>
                <a:ext cx="69850" cy="69850"/>
              </a:xfrm>
              <a:prstGeom prst="ellipse">
                <a:avLst/>
              </a:prstGeom>
              <a:solidFill>
                <a:srgbClr val="4D4D4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3652538" y="2641954"/>
                <a:ext cx="69850" cy="6985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3752089" y="2641954"/>
                <a:ext cx="69850" cy="6985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66" name="Group 165"/>
          <p:cNvGrpSpPr/>
          <p:nvPr/>
        </p:nvGrpSpPr>
        <p:grpSpPr>
          <a:xfrm>
            <a:off x="6724097" y="2602085"/>
            <a:ext cx="1626997" cy="966971"/>
            <a:chOff x="2749550" y="1744833"/>
            <a:chExt cx="1626997" cy="966971"/>
          </a:xfrm>
        </p:grpSpPr>
        <p:sp>
          <p:nvSpPr>
            <p:cNvPr id="167" name="TextBox 166"/>
            <p:cNvSpPr txBox="1"/>
            <p:nvPr/>
          </p:nvSpPr>
          <p:spPr>
            <a:xfrm>
              <a:off x="2749550" y="1938105"/>
              <a:ext cx="1626997" cy="60414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en-US" sz="800" dirty="0">
                  <a:solidFill>
                    <a:schemeClr val="bg1"/>
                  </a:solidFill>
                </a:rPr>
                <a:t>Sed </a:t>
              </a:r>
              <a:r>
                <a:rPr lang="en-US" sz="800" dirty="0" err="1">
                  <a:solidFill>
                    <a:schemeClr val="bg1"/>
                  </a:solidFill>
                </a:rPr>
                <a:t>ut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perspiciatis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unde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omnis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iste</a:t>
              </a:r>
              <a:r>
                <a:rPr lang="en-US" sz="800" dirty="0">
                  <a:solidFill>
                    <a:schemeClr val="bg1"/>
                  </a:solidFill>
                </a:rPr>
                <a:t> natus error sit </a:t>
              </a:r>
              <a:r>
                <a:rPr lang="en-US" sz="800" dirty="0" err="1">
                  <a:solidFill>
                    <a:schemeClr val="bg1"/>
                  </a:solidFill>
                </a:rPr>
                <a:t>volup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tatem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accus</a:t>
              </a:r>
              <a:r>
                <a:rPr lang="en-US" sz="800" dirty="0">
                  <a:solidFill>
                    <a:schemeClr val="bg1"/>
                  </a:solidFill>
                </a:rPr>
                <a:t> anti um dolor </a:t>
              </a:r>
              <a:r>
                <a:rPr lang="en-US" sz="800" dirty="0" err="1">
                  <a:solidFill>
                    <a:schemeClr val="bg1"/>
                  </a:solidFill>
                </a:rPr>
                <a:t>emque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lauda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nt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ium</a:t>
              </a:r>
              <a:r>
                <a:rPr lang="en-US" sz="800" dirty="0">
                  <a:solidFill>
                    <a:schemeClr val="bg1"/>
                  </a:solidFill>
                </a:rPr>
                <a:t>, </a:t>
              </a:r>
              <a:r>
                <a:rPr lang="en-US" sz="800" dirty="0" err="1">
                  <a:solidFill>
                    <a:schemeClr val="bg1"/>
                  </a:solidFill>
                </a:rPr>
                <a:t>totam</a:t>
              </a:r>
              <a:r>
                <a:rPr lang="en-US" sz="800" dirty="0">
                  <a:solidFill>
                    <a:schemeClr val="bg1"/>
                  </a:solidFill>
                </a:rPr>
                <a:t> rem </a:t>
              </a:r>
              <a:r>
                <a:rPr lang="en-US" sz="800" dirty="0" err="1">
                  <a:solidFill>
                    <a:schemeClr val="bg1"/>
                  </a:solidFill>
                </a:rPr>
                <a:t>aperiam</a:t>
              </a:r>
              <a:r>
                <a:rPr lang="en-US" sz="800" dirty="0">
                  <a:solidFill>
                    <a:schemeClr val="bg1"/>
                  </a:solidFill>
                </a:rPr>
                <a:t>, </a:t>
              </a:r>
              <a:r>
                <a:rPr lang="en-US" sz="800" dirty="0" err="1">
                  <a:solidFill>
                    <a:schemeClr val="bg1"/>
                  </a:solidFill>
                </a:rPr>
                <a:t>eaq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ue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ipsa</a:t>
              </a:r>
              <a:r>
                <a:rPr lang="en-US" sz="800" dirty="0">
                  <a:solidFill>
                    <a:schemeClr val="bg1"/>
                  </a:solidFill>
                </a:rPr>
                <a:t>.</a:t>
              </a: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2763647" y="1744833"/>
              <a:ext cx="1612900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en-US" sz="1000" b="1" cap="all" spc="20" dirty="0">
                  <a:solidFill>
                    <a:schemeClr val="bg1"/>
                  </a:solidFill>
                </a:rPr>
                <a:t>PROJECT: LOREM IPSUM</a:t>
              </a:r>
            </a:p>
          </p:txBody>
        </p:sp>
        <p:grpSp>
          <p:nvGrpSpPr>
            <p:cNvPr id="169" name="Group 168"/>
            <p:cNvGrpSpPr/>
            <p:nvPr/>
          </p:nvGrpSpPr>
          <p:grpSpPr>
            <a:xfrm>
              <a:off x="3329018" y="2641954"/>
              <a:ext cx="468060" cy="69850"/>
              <a:chOff x="3353879" y="2641954"/>
              <a:chExt cx="468060" cy="69850"/>
            </a:xfrm>
          </p:grpSpPr>
          <p:sp>
            <p:nvSpPr>
              <p:cNvPr id="170" name="Oval 169"/>
              <p:cNvSpPr/>
              <p:nvPr/>
            </p:nvSpPr>
            <p:spPr>
              <a:xfrm>
                <a:off x="3353879" y="2641954"/>
                <a:ext cx="69850" cy="69850"/>
              </a:xfrm>
              <a:prstGeom prst="ellipse">
                <a:avLst/>
              </a:prstGeom>
              <a:solidFill>
                <a:srgbClr val="F6F8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Oval 170"/>
              <p:cNvSpPr/>
              <p:nvPr/>
            </p:nvSpPr>
            <p:spPr>
              <a:xfrm>
                <a:off x="3453432" y="2641954"/>
                <a:ext cx="69850" cy="69850"/>
              </a:xfrm>
              <a:prstGeom prst="ellipse">
                <a:avLst/>
              </a:prstGeom>
              <a:solidFill>
                <a:srgbClr val="F6F8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Oval 171"/>
              <p:cNvSpPr/>
              <p:nvPr/>
            </p:nvSpPr>
            <p:spPr>
              <a:xfrm>
                <a:off x="3552985" y="2641954"/>
                <a:ext cx="69850" cy="69850"/>
              </a:xfrm>
              <a:prstGeom prst="ellipse">
                <a:avLst/>
              </a:prstGeom>
              <a:solidFill>
                <a:srgbClr val="F6F8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Oval 172"/>
              <p:cNvSpPr/>
              <p:nvPr/>
            </p:nvSpPr>
            <p:spPr>
              <a:xfrm>
                <a:off x="3652538" y="2641954"/>
                <a:ext cx="69850" cy="69850"/>
              </a:xfrm>
              <a:prstGeom prst="ellipse">
                <a:avLst/>
              </a:prstGeom>
              <a:solidFill>
                <a:srgbClr val="F6F8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Oval 173"/>
              <p:cNvSpPr/>
              <p:nvPr/>
            </p:nvSpPr>
            <p:spPr>
              <a:xfrm>
                <a:off x="3752089" y="2641954"/>
                <a:ext cx="69850" cy="6985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84" name="Group 183"/>
          <p:cNvGrpSpPr/>
          <p:nvPr/>
        </p:nvGrpSpPr>
        <p:grpSpPr>
          <a:xfrm>
            <a:off x="4740182" y="3972965"/>
            <a:ext cx="1626997" cy="966971"/>
            <a:chOff x="2749550" y="1744833"/>
            <a:chExt cx="1626997" cy="966971"/>
          </a:xfrm>
        </p:grpSpPr>
        <p:sp>
          <p:nvSpPr>
            <p:cNvPr id="185" name="TextBox 184"/>
            <p:cNvSpPr txBox="1"/>
            <p:nvPr/>
          </p:nvSpPr>
          <p:spPr>
            <a:xfrm>
              <a:off x="2749550" y="1938105"/>
              <a:ext cx="1626997" cy="59894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Sed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ut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perspiciatis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unde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omnis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iste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 natus error sit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volup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tatem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accus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 anti um dolor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emque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lauda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nt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ium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,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totam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 rem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aperiam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,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eaq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ue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ipsa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.</a:t>
              </a: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2763647" y="1744833"/>
              <a:ext cx="1612900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en-US" sz="1000" b="1" cap="all" spc="20" dirty="0">
                  <a:solidFill>
                    <a:schemeClr val="bg1"/>
                  </a:solidFill>
                </a:rPr>
                <a:t>PROJECT: LOREM IPSUM</a:t>
              </a:r>
            </a:p>
          </p:txBody>
        </p:sp>
        <p:grpSp>
          <p:nvGrpSpPr>
            <p:cNvPr id="187" name="Group 186"/>
            <p:cNvGrpSpPr/>
            <p:nvPr/>
          </p:nvGrpSpPr>
          <p:grpSpPr>
            <a:xfrm>
              <a:off x="3329018" y="2641954"/>
              <a:ext cx="468060" cy="69850"/>
              <a:chOff x="3353879" y="2641954"/>
              <a:chExt cx="468060" cy="69850"/>
            </a:xfrm>
          </p:grpSpPr>
          <p:sp>
            <p:nvSpPr>
              <p:cNvPr id="188" name="Oval 187"/>
              <p:cNvSpPr/>
              <p:nvPr/>
            </p:nvSpPr>
            <p:spPr>
              <a:xfrm>
                <a:off x="3353879" y="2641954"/>
                <a:ext cx="69850" cy="69850"/>
              </a:xfrm>
              <a:prstGeom prst="ellipse">
                <a:avLst/>
              </a:prstGeom>
              <a:solidFill>
                <a:srgbClr val="F6F8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Oval 188"/>
              <p:cNvSpPr/>
              <p:nvPr/>
            </p:nvSpPr>
            <p:spPr>
              <a:xfrm>
                <a:off x="3453432" y="2641954"/>
                <a:ext cx="69850" cy="69850"/>
              </a:xfrm>
              <a:prstGeom prst="ellipse">
                <a:avLst/>
              </a:prstGeom>
              <a:solidFill>
                <a:srgbClr val="F6F8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Oval 189"/>
              <p:cNvSpPr/>
              <p:nvPr/>
            </p:nvSpPr>
            <p:spPr>
              <a:xfrm>
                <a:off x="3552985" y="2641954"/>
                <a:ext cx="69850" cy="69850"/>
              </a:xfrm>
              <a:prstGeom prst="ellipse">
                <a:avLst/>
              </a:prstGeom>
              <a:solidFill>
                <a:srgbClr val="F6F8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Oval 190"/>
              <p:cNvSpPr/>
              <p:nvPr/>
            </p:nvSpPr>
            <p:spPr>
              <a:xfrm>
                <a:off x="3652538" y="2641954"/>
                <a:ext cx="69850" cy="6985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Oval 191"/>
              <p:cNvSpPr/>
              <p:nvPr/>
            </p:nvSpPr>
            <p:spPr>
              <a:xfrm>
                <a:off x="3752089" y="2641954"/>
                <a:ext cx="69850" cy="6985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AD6EA97F-1019-7E46-AD34-8305D34154F6}"/>
              </a:ext>
            </a:extLst>
          </p:cNvPr>
          <p:cNvGrpSpPr/>
          <p:nvPr/>
        </p:nvGrpSpPr>
        <p:grpSpPr>
          <a:xfrm>
            <a:off x="835027" y="4166237"/>
            <a:ext cx="1626997" cy="1004715"/>
            <a:chOff x="2749550" y="1744833"/>
            <a:chExt cx="1626997" cy="966971"/>
          </a:xfrm>
        </p:grpSpPr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8B330701-4326-C542-96E5-D781B81A201F}"/>
                </a:ext>
              </a:extLst>
            </p:cNvPr>
            <p:cNvSpPr txBox="1"/>
            <p:nvPr/>
          </p:nvSpPr>
          <p:spPr>
            <a:xfrm>
              <a:off x="2749550" y="1938105"/>
              <a:ext cx="1626997" cy="60414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en-US" sz="800" dirty="0">
                  <a:solidFill>
                    <a:schemeClr val="bg1"/>
                  </a:solidFill>
                </a:rPr>
                <a:t>Sed </a:t>
              </a:r>
              <a:r>
                <a:rPr lang="en-US" sz="800" dirty="0" err="1">
                  <a:solidFill>
                    <a:schemeClr val="bg1"/>
                  </a:solidFill>
                </a:rPr>
                <a:t>ut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perspiciatis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unde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omnis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iste</a:t>
              </a:r>
              <a:r>
                <a:rPr lang="en-US" sz="800" dirty="0">
                  <a:solidFill>
                    <a:schemeClr val="bg1"/>
                  </a:solidFill>
                </a:rPr>
                <a:t> natus error sit </a:t>
              </a:r>
              <a:r>
                <a:rPr lang="en-US" sz="800" dirty="0" err="1">
                  <a:solidFill>
                    <a:schemeClr val="bg1"/>
                  </a:solidFill>
                </a:rPr>
                <a:t>volup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tatem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accus</a:t>
              </a:r>
              <a:r>
                <a:rPr lang="en-US" sz="800" dirty="0">
                  <a:solidFill>
                    <a:schemeClr val="bg1"/>
                  </a:solidFill>
                </a:rPr>
                <a:t> anti um dolor </a:t>
              </a:r>
              <a:r>
                <a:rPr lang="en-US" sz="800" dirty="0" err="1">
                  <a:solidFill>
                    <a:schemeClr val="bg1"/>
                  </a:solidFill>
                </a:rPr>
                <a:t>emque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lauda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nt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ium</a:t>
              </a:r>
              <a:r>
                <a:rPr lang="en-US" sz="800" dirty="0">
                  <a:solidFill>
                    <a:schemeClr val="bg1"/>
                  </a:solidFill>
                </a:rPr>
                <a:t>, </a:t>
              </a:r>
              <a:r>
                <a:rPr lang="en-US" sz="800" dirty="0" err="1">
                  <a:solidFill>
                    <a:schemeClr val="bg1"/>
                  </a:solidFill>
                </a:rPr>
                <a:t>totam</a:t>
              </a:r>
              <a:r>
                <a:rPr lang="en-US" sz="800" dirty="0">
                  <a:solidFill>
                    <a:schemeClr val="bg1"/>
                  </a:solidFill>
                </a:rPr>
                <a:t> rem </a:t>
              </a:r>
              <a:r>
                <a:rPr lang="en-US" sz="800" dirty="0" err="1">
                  <a:solidFill>
                    <a:schemeClr val="bg1"/>
                  </a:solidFill>
                </a:rPr>
                <a:t>aperiam</a:t>
              </a:r>
              <a:r>
                <a:rPr lang="en-US" sz="800" dirty="0">
                  <a:solidFill>
                    <a:schemeClr val="bg1"/>
                  </a:solidFill>
                </a:rPr>
                <a:t>, </a:t>
              </a:r>
              <a:r>
                <a:rPr lang="en-US" sz="800" dirty="0" err="1">
                  <a:solidFill>
                    <a:schemeClr val="bg1"/>
                  </a:solidFill>
                </a:rPr>
                <a:t>eaq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ue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ipsa</a:t>
              </a:r>
              <a:r>
                <a:rPr lang="en-US" sz="800" dirty="0">
                  <a:solidFill>
                    <a:schemeClr val="bg1"/>
                  </a:solidFill>
                </a:rPr>
                <a:t>.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8790B14E-E6B9-994C-8D82-F6E05403C1DD}"/>
                </a:ext>
              </a:extLst>
            </p:cNvPr>
            <p:cNvSpPr txBox="1"/>
            <p:nvPr/>
          </p:nvSpPr>
          <p:spPr>
            <a:xfrm>
              <a:off x="2763647" y="1744833"/>
              <a:ext cx="1612900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en-US" sz="1000" b="1" cap="all" spc="20" dirty="0">
                  <a:solidFill>
                    <a:schemeClr val="bg1"/>
                  </a:solidFill>
                </a:rPr>
                <a:t>PROJECT: LOREM IPSUM</a:t>
              </a:r>
            </a:p>
          </p:txBody>
        </p: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458B8B3C-2865-434E-8A0D-4133622BF957}"/>
                </a:ext>
              </a:extLst>
            </p:cNvPr>
            <p:cNvGrpSpPr/>
            <p:nvPr/>
          </p:nvGrpSpPr>
          <p:grpSpPr>
            <a:xfrm>
              <a:off x="3329018" y="2641954"/>
              <a:ext cx="468060" cy="69850"/>
              <a:chOff x="3353879" y="2641954"/>
              <a:chExt cx="468060" cy="69850"/>
            </a:xfrm>
          </p:grpSpPr>
          <p:sp>
            <p:nvSpPr>
              <p:cNvPr id="95" name="Oval 94">
                <a:extLst>
                  <a:ext uri="{FF2B5EF4-FFF2-40B4-BE49-F238E27FC236}">
                    <a16:creationId xmlns:a16="http://schemas.microsoft.com/office/drawing/2014/main" id="{7FCA5C8A-1851-A742-964D-0D2E05C97131}"/>
                  </a:ext>
                </a:extLst>
              </p:cNvPr>
              <p:cNvSpPr/>
              <p:nvPr/>
            </p:nvSpPr>
            <p:spPr>
              <a:xfrm>
                <a:off x="3353879" y="2641954"/>
                <a:ext cx="69850" cy="69850"/>
              </a:xfrm>
              <a:prstGeom prst="ellipse">
                <a:avLst/>
              </a:prstGeom>
              <a:solidFill>
                <a:srgbClr val="F6F8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F1265AE1-C76D-DB40-8BF3-D2F6DD40D542}"/>
                  </a:ext>
                </a:extLst>
              </p:cNvPr>
              <p:cNvSpPr/>
              <p:nvPr/>
            </p:nvSpPr>
            <p:spPr>
              <a:xfrm>
                <a:off x="3453432" y="2641954"/>
                <a:ext cx="69850" cy="69850"/>
              </a:xfrm>
              <a:prstGeom prst="ellipse">
                <a:avLst/>
              </a:prstGeom>
              <a:solidFill>
                <a:srgbClr val="4D4D4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96">
                <a:extLst>
                  <a:ext uri="{FF2B5EF4-FFF2-40B4-BE49-F238E27FC236}">
                    <a16:creationId xmlns:a16="http://schemas.microsoft.com/office/drawing/2014/main" id="{5912AAF8-B6D7-FC4D-8946-343BA6CE0851}"/>
                  </a:ext>
                </a:extLst>
              </p:cNvPr>
              <p:cNvSpPr/>
              <p:nvPr/>
            </p:nvSpPr>
            <p:spPr>
              <a:xfrm>
                <a:off x="3552985" y="2641954"/>
                <a:ext cx="69850" cy="69850"/>
              </a:xfrm>
              <a:prstGeom prst="ellipse">
                <a:avLst/>
              </a:prstGeom>
              <a:solidFill>
                <a:srgbClr val="4D4D4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90E2D708-7829-774D-91CC-BCEA52E1124E}"/>
                  </a:ext>
                </a:extLst>
              </p:cNvPr>
              <p:cNvSpPr/>
              <p:nvPr/>
            </p:nvSpPr>
            <p:spPr>
              <a:xfrm>
                <a:off x="3652538" y="2641954"/>
                <a:ext cx="69850" cy="6985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B26B2324-3A65-6045-8D9C-0A008EACB3DC}"/>
                  </a:ext>
                </a:extLst>
              </p:cNvPr>
              <p:cNvSpPr/>
              <p:nvPr/>
            </p:nvSpPr>
            <p:spPr>
              <a:xfrm>
                <a:off x="3752089" y="2641954"/>
                <a:ext cx="69850" cy="6985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48012884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 animBg="1"/>
      <p:bldP spid="71" grpId="0" animBg="1"/>
      <p:bldP spid="7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593726" y="2400300"/>
            <a:ext cx="7943851" cy="1073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667252" y="2800350"/>
            <a:ext cx="3107531" cy="1957388"/>
          </a:xfrm>
        </p:spPr>
      </p:sp>
      <p:sp>
        <p:nvSpPr>
          <p:cNvPr id="9" name="TextBox 8"/>
          <p:cNvSpPr txBox="1"/>
          <p:nvPr/>
        </p:nvSpPr>
        <p:spPr>
          <a:xfrm>
            <a:off x="777877" y="2863324"/>
            <a:ext cx="2507190" cy="3222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chemeClr val="bg1"/>
                </a:solidFill>
              </a:rPr>
              <a:t>Sed </a:t>
            </a:r>
            <a:r>
              <a:rPr lang="en-US" sz="900" dirty="0" err="1">
                <a:solidFill>
                  <a:schemeClr val="bg1"/>
                </a:solidFill>
              </a:rPr>
              <a:t>ut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perspiciatis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unde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omnis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iste</a:t>
            </a:r>
            <a:r>
              <a:rPr lang="en-US" sz="900" dirty="0">
                <a:solidFill>
                  <a:schemeClr val="bg1"/>
                </a:solidFill>
              </a:rPr>
              <a:t> natus error sit </a:t>
            </a:r>
            <a:r>
              <a:rPr lang="en-US" sz="900" dirty="0" err="1">
                <a:solidFill>
                  <a:schemeClr val="bg1"/>
                </a:solidFill>
              </a:rPr>
              <a:t>volup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tatem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accus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antium</a:t>
            </a:r>
            <a:r>
              <a:rPr lang="en-US" sz="900" dirty="0">
                <a:solidFill>
                  <a:schemeClr val="bg1"/>
                </a:solidFill>
              </a:rPr>
              <a:t> dolor </a:t>
            </a:r>
            <a:r>
              <a:rPr lang="en-US" sz="900" dirty="0" err="1">
                <a:solidFill>
                  <a:schemeClr val="bg1"/>
                </a:solidFill>
              </a:rPr>
              <a:t>emque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lauda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nt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ium</a:t>
            </a:r>
            <a:r>
              <a:rPr lang="en-US" sz="9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7990" y="2602137"/>
            <a:ext cx="2507090" cy="2007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700"/>
              </a:lnSpc>
              <a:spcAft>
                <a:spcPts val="600"/>
              </a:spcAft>
            </a:pPr>
            <a:r>
              <a:rPr lang="en-US" sz="1100" b="1" cap="all" spc="20" dirty="0">
                <a:solidFill>
                  <a:schemeClr val="bg1"/>
                </a:solidFill>
              </a:rPr>
              <a:t>Client: </a:t>
            </a:r>
            <a:r>
              <a:rPr lang="en-US" sz="1100" b="1" cap="all" spc="20" dirty="0" err="1">
                <a:solidFill>
                  <a:schemeClr val="bg1"/>
                </a:solidFill>
              </a:rPr>
              <a:t>Lorem</a:t>
            </a:r>
            <a:r>
              <a:rPr lang="en-US" sz="1100" b="1" cap="all" spc="20" dirty="0">
                <a:solidFill>
                  <a:schemeClr val="bg1"/>
                </a:solidFill>
              </a:rPr>
              <a:t> Company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38463" y="3667117"/>
            <a:ext cx="2346604" cy="2997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 algn="just">
              <a:lnSpc>
                <a:spcPts val="12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900" b="1" dirty="0">
                <a:solidFill>
                  <a:srgbClr val="4D4D4D"/>
                </a:solidFill>
              </a:rPr>
              <a:t>Lorem </a:t>
            </a:r>
            <a:r>
              <a:rPr lang="en-US" sz="900" b="1" dirty="0" err="1">
                <a:solidFill>
                  <a:srgbClr val="4D4D4D"/>
                </a:solidFill>
              </a:rPr>
              <a:t>Pisum</a:t>
            </a:r>
            <a:r>
              <a:rPr lang="en-US" sz="900" b="1" dirty="0">
                <a:solidFill>
                  <a:srgbClr val="4D4D4D"/>
                </a:solidFill>
              </a:rPr>
              <a:t>:</a:t>
            </a:r>
            <a:r>
              <a:rPr lang="en-US" sz="900" dirty="0">
                <a:solidFill>
                  <a:srgbClr val="4D4D4D"/>
                </a:solidFill>
              </a:rPr>
              <a:t> Sed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iste</a:t>
            </a:r>
            <a:r>
              <a:rPr lang="en-US" sz="900" dirty="0">
                <a:solidFill>
                  <a:srgbClr val="4D4D4D"/>
                </a:solidFill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</a:rPr>
              <a:t>vol</a:t>
            </a:r>
            <a:r>
              <a:rPr lang="en-US" sz="900" dirty="0">
                <a:solidFill>
                  <a:srgbClr val="4D4D4D"/>
                </a:solidFill>
              </a:rPr>
              <a:t> up </a:t>
            </a:r>
            <a:r>
              <a:rPr lang="en-US" sz="900" dirty="0" err="1">
                <a:solidFill>
                  <a:srgbClr val="4D4D4D"/>
                </a:solidFill>
              </a:rPr>
              <a:t>tatem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accus</a:t>
            </a:r>
            <a:endParaRPr lang="en-US" sz="900" dirty="0">
              <a:solidFill>
                <a:srgbClr val="4D4D4D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938463" y="4133588"/>
            <a:ext cx="2346604" cy="2997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 algn="just">
              <a:lnSpc>
                <a:spcPts val="12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900" b="1" dirty="0">
                <a:solidFill>
                  <a:srgbClr val="4D4D4D"/>
                </a:solidFill>
              </a:rPr>
              <a:t>Ipsum dolor: </a:t>
            </a:r>
            <a:r>
              <a:rPr lang="en-US" sz="900" dirty="0">
                <a:solidFill>
                  <a:srgbClr val="4D4D4D"/>
                </a:solidFill>
              </a:rPr>
              <a:t>Sed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iste</a:t>
            </a:r>
            <a:r>
              <a:rPr lang="en-US" sz="900" dirty="0">
                <a:solidFill>
                  <a:srgbClr val="4D4D4D"/>
                </a:solidFill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</a:rPr>
              <a:t>vol</a:t>
            </a:r>
            <a:r>
              <a:rPr lang="en-US" sz="900" dirty="0">
                <a:solidFill>
                  <a:srgbClr val="4D4D4D"/>
                </a:solidFill>
              </a:rPr>
              <a:t> up </a:t>
            </a:r>
            <a:r>
              <a:rPr lang="en-US" sz="900" dirty="0" err="1">
                <a:solidFill>
                  <a:srgbClr val="4D4D4D"/>
                </a:solidFill>
              </a:rPr>
              <a:t>tatem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accus</a:t>
            </a:r>
            <a:endParaRPr lang="en-US" sz="900" dirty="0">
              <a:solidFill>
                <a:srgbClr val="4D4D4D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06479" y="4810075"/>
            <a:ext cx="2478588" cy="3222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</a:rPr>
              <a:t>Sed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iste</a:t>
            </a:r>
            <a:r>
              <a:rPr lang="en-US" sz="900" dirty="0">
                <a:solidFill>
                  <a:srgbClr val="4D4D4D"/>
                </a:solidFill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</a:rPr>
              <a:t>volup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tatem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accus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antium</a:t>
            </a:r>
            <a:r>
              <a:rPr lang="en-US" sz="900" dirty="0">
                <a:solidFill>
                  <a:srgbClr val="4D4D4D"/>
                </a:solidFill>
              </a:rPr>
              <a:t> dolor </a:t>
            </a:r>
            <a:r>
              <a:rPr lang="en-US" sz="900" dirty="0" err="1">
                <a:solidFill>
                  <a:srgbClr val="4D4D4D"/>
                </a:solidFill>
              </a:rPr>
              <a:t>emque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lauda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nt</a:t>
            </a:r>
            <a:r>
              <a:rPr lang="en-US" sz="900" dirty="0">
                <a:solidFill>
                  <a:srgbClr val="4D4D4D"/>
                </a:solidFill>
              </a:rPr>
              <a:t> .</a:t>
            </a:r>
          </a:p>
        </p:txBody>
      </p:sp>
      <p:cxnSp>
        <p:nvCxnSpPr>
          <p:cNvPr id="51" name="Straight Connector 50"/>
          <p:cNvCxnSpPr/>
          <p:nvPr/>
        </p:nvCxnSpPr>
        <p:spPr>
          <a:xfrm>
            <a:off x="806479" y="4757738"/>
            <a:ext cx="2478588" cy="0"/>
          </a:xfrm>
          <a:prstGeom prst="line">
            <a:avLst/>
          </a:prstGeom>
          <a:ln w="952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CE1BDE7B-BA5C-3D46-AC93-4B25E2DF6C9B}"/>
              </a:ext>
            </a:extLst>
          </p:cNvPr>
          <p:cNvSpPr txBox="1">
            <a:spLocks/>
          </p:cNvSpPr>
          <p:nvPr/>
        </p:nvSpPr>
        <p:spPr>
          <a:xfrm>
            <a:off x="508000" y="1101592"/>
            <a:ext cx="8029576" cy="38326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rgbClr val="658E3D"/>
                </a:solidFill>
                <a:latin typeface="Futura Std Medium" panose="020B0502020204020303" pitchFamily="34" charset="77"/>
              </a:rPr>
              <a:t>ONGOING LOREM IPSUM SHOWCASE</a:t>
            </a:r>
          </a:p>
        </p:txBody>
      </p:sp>
      <p:sp>
        <p:nvSpPr>
          <p:cNvPr id="25" name="Text Placeholder 7">
            <a:extLst>
              <a:ext uri="{FF2B5EF4-FFF2-40B4-BE49-F238E27FC236}">
                <a16:creationId xmlns:a16="http://schemas.microsoft.com/office/drawing/2014/main" id="{53F36897-A5FD-D04B-9271-312703E3135F}"/>
              </a:ext>
            </a:extLst>
          </p:cNvPr>
          <p:cNvSpPr txBox="1">
            <a:spLocks/>
          </p:cNvSpPr>
          <p:nvPr/>
        </p:nvSpPr>
        <p:spPr>
          <a:xfrm>
            <a:off x="593725" y="1588404"/>
            <a:ext cx="7953374" cy="14134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b="0" kern="1200" cap="none" spc="0" baseline="0">
                <a:solidFill>
                  <a:srgbClr val="4D4D4D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Futura Std Book" panose="020B0502020204020303" pitchFamily="34" charset="77"/>
              </a:rPr>
              <a:t>Inset brief lorem ipsum explanatory text about title here</a:t>
            </a:r>
          </a:p>
        </p:txBody>
      </p:sp>
    </p:spTree>
    <p:extLst>
      <p:ext uri="{BB962C8B-B14F-4D97-AF65-F5344CB8AC3E}">
        <p14:creationId xmlns:p14="http://schemas.microsoft.com/office/powerpoint/2010/main" val="2194333475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9" grpId="0"/>
      <p:bldP spid="10" grpId="0"/>
      <p:bldP spid="40" grpId="0"/>
      <p:bldP spid="45" grpId="0"/>
      <p:bldP spid="4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2062164"/>
            <a:ext cx="4572000" cy="2733675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594362" y="2800299"/>
            <a:ext cx="3345871" cy="1708648"/>
            <a:chOff x="594362" y="1974291"/>
            <a:chExt cx="3345871" cy="1400355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594362" y="1974291"/>
              <a:ext cx="914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03253" y="3107793"/>
              <a:ext cx="3336980" cy="2668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1200"/>
                </a:spcAft>
              </a:pPr>
              <a:r>
                <a:rPr lang="en-US" sz="1000" dirty="0">
                  <a:solidFill>
                    <a:schemeClr val="bg1"/>
                  </a:solidFill>
                </a:rPr>
                <a:t>Sed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perspiciatis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unde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omnis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iste</a:t>
              </a:r>
              <a:r>
                <a:rPr lang="en-US" sz="1000" dirty="0">
                  <a:solidFill>
                    <a:schemeClr val="bg1"/>
                  </a:solidFill>
                </a:rPr>
                <a:t> natus error sit </a:t>
              </a:r>
              <a:r>
                <a:rPr lang="en-US" sz="1000" dirty="0" err="1">
                  <a:solidFill>
                    <a:schemeClr val="bg1"/>
                  </a:solidFill>
                </a:rPr>
                <a:t>volup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tatem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accus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antium</a:t>
              </a:r>
              <a:r>
                <a:rPr lang="en-US" sz="1000" dirty="0">
                  <a:solidFill>
                    <a:schemeClr val="bg1"/>
                  </a:solidFill>
                </a:rPr>
                <a:t> dolor </a:t>
              </a:r>
              <a:r>
                <a:rPr lang="en-US" sz="1000" dirty="0" err="1">
                  <a:solidFill>
                    <a:schemeClr val="bg1"/>
                  </a:solidFill>
                </a:rPr>
                <a:t>emque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lauda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ium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totam</a:t>
              </a:r>
              <a:r>
                <a:rPr lang="en-US" sz="1000" dirty="0">
                  <a:solidFill>
                    <a:schemeClr val="bg1"/>
                  </a:solidFill>
                </a:rPr>
                <a:t> rem </a:t>
              </a:r>
              <a:r>
                <a:rPr lang="en-US" sz="1000" dirty="0" err="1">
                  <a:solidFill>
                    <a:schemeClr val="bg1"/>
                  </a:solidFill>
                </a:rPr>
                <a:t>aperiam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94362" y="2079377"/>
              <a:ext cx="3345871" cy="90807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3600" b="1" cap="all" spc="50" dirty="0">
                  <a:solidFill>
                    <a:schemeClr val="bg1"/>
                  </a:solidFill>
                  <a:latin typeface="Futura Std Medium" panose="020B0502020204020303" pitchFamily="34" charset="77"/>
                </a:rPr>
                <a:t>Our</a:t>
              </a:r>
              <a:r>
                <a:rPr lang="en-US" sz="3600" b="1" cap="all" spc="50" dirty="0">
                  <a:solidFill>
                    <a:srgbClr val="4D4D4D"/>
                  </a:solidFill>
                  <a:latin typeface="Futura Std Medium" panose="020B0502020204020303" pitchFamily="34" charset="77"/>
                </a:rPr>
                <a:t> </a:t>
              </a:r>
            </a:p>
            <a:p>
              <a:r>
                <a:rPr lang="en-US" sz="3600" cap="all" spc="50" dirty="0">
                  <a:solidFill>
                    <a:schemeClr val="bg1"/>
                  </a:solidFill>
                  <a:latin typeface="Futura Std Medium" panose="020B0502020204020303" pitchFamily="34" charset="77"/>
                </a:rPr>
                <a:t>Title here</a:t>
              </a:r>
            </a:p>
          </p:txBody>
        </p:sp>
      </p:grp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857250"/>
            <a:ext cx="9144001" cy="5143500"/>
          </a:xfrm>
        </p:spPr>
      </p:sp>
    </p:spTree>
    <p:extLst>
      <p:ext uri="{BB962C8B-B14F-4D97-AF65-F5344CB8AC3E}">
        <p14:creationId xmlns:p14="http://schemas.microsoft.com/office/powerpoint/2010/main" val="3200422488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39055" y="2726281"/>
            <a:ext cx="958632" cy="958630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01742" y="4242405"/>
            <a:ext cx="1633261" cy="4889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</a:rPr>
              <a:t>Sed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iste</a:t>
            </a:r>
            <a:r>
              <a:rPr lang="en-US" sz="900" dirty="0">
                <a:solidFill>
                  <a:srgbClr val="4D4D4D"/>
                </a:solidFill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</a:rPr>
              <a:t>volup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tatem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accus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antium</a:t>
            </a:r>
            <a:r>
              <a:rPr lang="en-US" sz="900" dirty="0">
                <a:solidFill>
                  <a:srgbClr val="4D4D4D"/>
                </a:solidFill>
              </a:rPr>
              <a:t> dolor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99983" y="3869666"/>
            <a:ext cx="1636776" cy="2041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700"/>
              </a:lnSpc>
              <a:spcAft>
                <a:spcPts val="600"/>
              </a:spcAft>
            </a:pPr>
            <a:r>
              <a:rPr lang="en-US" sz="1200" b="1" cap="all" spc="20" dirty="0">
                <a:solidFill>
                  <a:srgbClr val="4D4D4D"/>
                </a:solidFill>
              </a:rPr>
              <a:t>Lorem ipsum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725386" y="4146660"/>
            <a:ext cx="1585973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3074808" y="2726282"/>
            <a:ext cx="958632" cy="958630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2735736" y="3869666"/>
            <a:ext cx="1636776" cy="2041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700"/>
              </a:lnSpc>
              <a:spcAft>
                <a:spcPts val="600"/>
              </a:spcAft>
            </a:pPr>
            <a:r>
              <a:rPr lang="en-US" sz="1200" b="1" cap="all" spc="20" dirty="0" err="1">
                <a:solidFill>
                  <a:srgbClr val="4D4D4D"/>
                </a:solidFill>
              </a:rPr>
              <a:t>Eaque</a:t>
            </a:r>
            <a:r>
              <a:rPr lang="en-US" sz="1200" b="1" cap="all" spc="20" dirty="0">
                <a:solidFill>
                  <a:srgbClr val="4D4D4D"/>
                </a:solidFill>
              </a:rPr>
              <a:t> </a:t>
            </a:r>
            <a:r>
              <a:rPr lang="en-US" sz="1200" b="1" cap="all" spc="20" dirty="0" err="1">
                <a:solidFill>
                  <a:srgbClr val="4D4D4D"/>
                </a:solidFill>
              </a:rPr>
              <a:t>ipsa</a:t>
            </a:r>
            <a:endParaRPr lang="en-US" sz="1200" b="1" cap="all" spc="20" dirty="0">
              <a:solidFill>
                <a:srgbClr val="4D4D4D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37496" y="4242405"/>
            <a:ext cx="1633261" cy="4889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</a:rPr>
              <a:t>Sed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iste</a:t>
            </a:r>
            <a:r>
              <a:rPr lang="en-US" sz="900" dirty="0">
                <a:solidFill>
                  <a:srgbClr val="4D4D4D"/>
                </a:solidFill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</a:rPr>
              <a:t>volup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tatem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accus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antium</a:t>
            </a:r>
            <a:r>
              <a:rPr lang="en-US" sz="900" dirty="0">
                <a:solidFill>
                  <a:srgbClr val="4D4D4D"/>
                </a:solidFill>
              </a:rPr>
              <a:t> dolor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2761140" y="4146660"/>
            <a:ext cx="1585973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5110561" y="2726282"/>
            <a:ext cx="958632" cy="958630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4771489" y="3869666"/>
            <a:ext cx="1636776" cy="2041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700"/>
              </a:lnSpc>
              <a:spcAft>
                <a:spcPts val="600"/>
              </a:spcAft>
            </a:pPr>
            <a:r>
              <a:rPr lang="en-US" sz="1200" b="1" cap="all" spc="20" dirty="0" err="1">
                <a:solidFill>
                  <a:srgbClr val="4D4D4D"/>
                </a:solidFill>
              </a:rPr>
              <a:t>Natus</a:t>
            </a:r>
            <a:r>
              <a:rPr lang="en-US" sz="1200" b="1" cap="all" spc="20" dirty="0">
                <a:solidFill>
                  <a:srgbClr val="4D4D4D"/>
                </a:solidFill>
              </a:rPr>
              <a:t> </a:t>
            </a:r>
            <a:r>
              <a:rPr lang="en-US" sz="1200" b="1" cap="all" spc="20" dirty="0" err="1">
                <a:solidFill>
                  <a:srgbClr val="4D4D4D"/>
                </a:solidFill>
              </a:rPr>
              <a:t>omnis</a:t>
            </a:r>
            <a:endParaRPr lang="en-US" sz="1200" b="1" cap="all" spc="20" dirty="0">
              <a:solidFill>
                <a:srgbClr val="4D4D4D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773249" y="4242405"/>
            <a:ext cx="1633261" cy="4889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</a:rPr>
              <a:t>Sed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iste</a:t>
            </a:r>
            <a:r>
              <a:rPr lang="en-US" sz="900" dirty="0">
                <a:solidFill>
                  <a:srgbClr val="4D4D4D"/>
                </a:solidFill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</a:rPr>
              <a:t>volup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tatem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accus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antium</a:t>
            </a:r>
            <a:r>
              <a:rPr lang="en-US" sz="900" dirty="0">
                <a:solidFill>
                  <a:srgbClr val="4D4D4D"/>
                </a:solidFill>
              </a:rPr>
              <a:t> dolor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4796893" y="4146660"/>
            <a:ext cx="1585973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7146314" y="2726282"/>
            <a:ext cx="958632" cy="958630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6807242" y="3869666"/>
            <a:ext cx="1636776" cy="2041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700"/>
              </a:lnSpc>
              <a:spcAft>
                <a:spcPts val="600"/>
              </a:spcAft>
            </a:pPr>
            <a:r>
              <a:rPr lang="en-US" sz="1200" b="1" cap="all" spc="20" dirty="0" err="1">
                <a:solidFill>
                  <a:srgbClr val="4D4D4D"/>
                </a:solidFill>
              </a:rPr>
              <a:t>Sed</a:t>
            </a:r>
            <a:r>
              <a:rPr lang="en-US" sz="1200" b="1" cap="all" spc="20" dirty="0">
                <a:solidFill>
                  <a:srgbClr val="4D4D4D"/>
                </a:solidFill>
              </a:rPr>
              <a:t> </a:t>
            </a:r>
            <a:r>
              <a:rPr lang="en-US" sz="1200" b="1" cap="all" spc="20" dirty="0" err="1">
                <a:solidFill>
                  <a:srgbClr val="4D4D4D"/>
                </a:solidFill>
              </a:rPr>
              <a:t>ut</a:t>
            </a:r>
            <a:r>
              <a:rPr lang="en-US" sz="1200" b="1" cap="all" spc="20" dirty="0">
                <a:solidFill>
                  <a:srgbClr val="4D4D4D"/>
                </a:solidFill>
              </a:rPr>
              <a:t> </a:t>
            </a:r>
            <a:r>
              <a:rPr lang="en-US" sz="1200" b="1" cap="all" spc="20" dirty="0" err="1">
                <a:solidFill>
                  <a:srgbClr val="4D4D4D"/>
                </a:solidFill>
              </a:rPr>
              <a:t>perspiciastis</a:t>
            </a:r>
            <a:endParaRPr lang="en-US" sz="1200" b="1" cap="all" spc="20" dirty="0">
              <a:solidFill>
                <a:srgbClr val="4D4D4D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09002" y="4242405"/>
            <a:ext cx="1633261" cy="4889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</a:rPr>
              <a:t>Sed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iste</a:t>
            </a:r>
            <a:r>
              <a:rPr lang="en-US" sz="900" dirty="0">
                <a:solidFill>
                  <a:srgbClr val="4D4D4D"/>
                </a:solidFill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</a:rPr>
              <a:t>volup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tatem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accus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antium</a:t>
            </a:r>
            <a:r>
              <a:rPr lang="en-US" sz="900" dirty="0">
                <a:solidFill>
                  <a:srgbClr val="4D4D4D"/>
                </a:solidFill>
              </a:rPr>
              <a:t> dolor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6832646" y="4146660"/>
            <a:ext cx="1585973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Placeholder 3">
            <a:extLst>
              <a:ext uri="{FF2B5EF4-FFF2-40B4-BE49-F238E27FC236}">
                <a16:creationId xmlns:a16="http://schemas.microsoft.com/office/drawing/2014/main" id="{5929DE36-D5B3-5649-8967-0452E8D01FD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5" y="1112642"/>
            <a:ext cx="7953374" cy="3125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600" dirty="0">
                <a:solidFill>
                  <a:srgbClr val="658E3D"/>
                </a:solidFill>
              </a:rPr>
              <a:t>Inset lorem ipsum text title here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5F705550-4645-3845-9B30-32B35BB8AE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600200"/>
            <a:ext cx="7953374" cy="3832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Lorem dolore magna </a:t>
            </a:r>
            <a:r>
              <a:rPr lang="en-US" dirty="0" err="1"/>
              <a:t>aliqua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813464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5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6" grpId="0"/>
      <p:bldP spid="17" grpId="0"/>
      <p:bldP spid="23" grpId="0" animBg="1"/>
      <p:bldP spid="58" grpId="0"/>
      <p:bldP spid="27" grpId="0"/>
      <p:bldP spid="24" grpId="0" animBg="1"/>
      <p:bldP spid="65" grpId="0"/>
      <p:bldP spid="29" grpId="0"/>
      <p:bldP spid="25" grpId="0" animBg="1"/>
      <p:bldP spid="72" grpId="0"/>
      <p:bldP spid="3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595429" y="3607710"/>
            <a:ext cx="1582567" cy="156613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</a:rPr>
              <a:t>Sed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iste</a:t>
            </a:r>
            <a:r>
              <a:rPr lang="en-US" sz="900" dirty="0">
                <a:solidFill>
                  <a:srgbClr val="4D4D4D"/>
                </a:solidFill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</a:rPr>
              <a:t>volup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tatem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accus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antium</a:t>
            </a:r>
            <a:r>
              <a:rPr lang="en-US" sz="900" dirty="0">
                <a:solidFill>
                  <a:srgbClr val="4D4D4D"/>
                </a:solidFill>
              </a:rPr>
              <a:t> dolor </a:t>
            </a:r>
            <a:r>
              <a:rPr lang="en-US" sz="900" dirty="0" err="1">
                <a:solidFill>
                  <a:srgbClr val="4D4D4D"/>
                </a:solidFill>
              </a:rPr>
              <a:t>emque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lauda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nt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ium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totam</a:t>
            </a:r>
            <a:r>
              <a:rPr lang="en-US" sz="900" dirty="0">
                <a:solidFill>
                  <a:srgbClr val="4D4D4D"/>
                </a:solidFill>
              </a:rPr>
              <a:t> rem </a:t>
            </a:r>
            <a:r>
              <a:rPr lang="en-US" sz="900" dirty="0" err="1">
                <a:solidFill>
                  <a:srgbClr val="4D4D4D"/>
                </a:solidFill>
              </a:rPr>
              <a:t>aperiam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eaque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ipsa</a:t>
            </a:r>
            <a:r>
              <a:rPr lang="en-US" sz="900" dirty="0">
                <a:solidFill>
                  <a:srgbClr val="4D4D4D"/>
                </a:solidFill>
              </a:rPr>
              <a:t> quae </a:t>
            </a:r>
            <a:r>
              <a:rPr lang="en-US" sz="900" dirty="0" err="1">
                <a:solidFill>
                  <a:srgbClr val="4D4D4D"/>
                </a:solidFill>
              </a:rPr>
              <a:t>ab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illo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inventore</a:t>
            </a:r>
            <a:r>
              <a:rPr lang="en-US" sz="900" dirty="0">
                <a:solidFill>
                  <a:srgbClr val="4D4D4D"/>
                </a:solidFill>
              </a:rPr>
              <a:t> very.</a:t>
            </a:r>
          </a:p>
          <a:p>
            <a:pPr>
              <a:lnSpc>
                <a:spcPts val="1300"/>
              </a:lnSpc>
              <a:spcAft>
                <a:spcPts val="600"/>
              </a:spcAft>
            </a:pPr>
            <a:r>
              <a:rPr lang="en-US" sz="900" dirty="0" err="1">
                <a:solidFill>
                  <a:srgbClr val="4D4D4D"/>
                </a:solidFill>
              </a:rPr>
              <a:t>Tatis</a:t>
            </a:r>
            <a:r>
              <a:rPr lang="en-US" sz="900" dirty="0">
                <a:solidFill>
                  <a:srgbClr val="4D4D4D"/>
                </a:solidFill>
              </a:rPr>
              <a:t> et quasi </a:t>
            </a:r>
            <a:r>
              <a:rPr lang="en-US" sz="900" dirty="0" err="1">
                <a:solidFill>
                  <a:srgbClr val="4D4D4D"/>
                </a:solidFill>
              </a:rPr>
              <a:t>architecto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beatae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vit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ae</a:t>
            </a:r>
            <a:r>
              <a:rPr lang="en-US" sz="900" dirty="0">
                <a:solidFill>
                  <a:srgbClr val="4D4D4D"/>
                </a:solidFill>
              </a:rPr>
              <a:t> dicta </a:t>
            </a:r>
            <a:r>
              <a:rPr lang="en-US" sz="900" dirty="0" err="1">
                <a:solidFill>
                  <a:srgbClr val="4D4D4D"/>
                </a:solidFill>
              </a:rPr>
              <a:t>sunt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explicabo</a:t>
            </a:r>
            <a:r>
              <a:rPr lang="en-US" sz="900" dirty="0">
                <a:solidFill>
                  <a:srgbClr val="4D4D4D"/>
                </a:solidFill>
              </a:rPr>
              <a:t>.  Sed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93726" y="3215898"/>
            <a:ext cx="1585973" cy="2007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700"/>
              </a:lnSpc>
              <a:spcAft>
                <a:spcPts val="600"/>
              </a:spcAft>
            </a:pPr>
            <a:r>
              <a:rPr lang="en-US" sz="1100" b="1" cap="all" spc="20" dirty="0">
                <a:solidFill>
                  <a:srgbClr val="4D4D4D"/>
                </a:solidFill>
              </a:rPr>
              <a:t>Lorem ipsum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93726" y="3479124"/>
            <a:ext cx="1585973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2714723" y="3607711"/>
            <a:ext cx="1582567" cy="13994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</a:rPr>
              <a:t>Sed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iste</a:t>
            </a:r>
            <a:r>
              <a:rPr lang="en-US" sz="900" dirty="0">
                <a:solidFill>
                  <a:srgbClr val="4D4D4D"/>
                </a:solidFill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</a:rPr>
              <a:t>volup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tatem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accus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antium</a:t>
            </a:r>
            <a:r>
              <a:rPr lang="en-US" sz="900" dirty="0">
                <a:solidFill>
                  <a:srgbClr val="4D4D4D"/>
                </a:solidFill>
              </a:rPr>
              <a:t> dolor </a:t>
            </a:r>
            <a:r>
              <a:rPr lang="en-US" sz="900" dirty="0" err="1">
                <a:solidFill>
                  <a:srgbClr val="4D4D4D"/>
                </a:solidFill>
              </a:rPr>
              <a:t>emque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lauda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nt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ium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totam</a:t>
            </a:r>
            <a:r>
              <a:rPr lang="en-US" sz="900" dirty="0">
                <a:solidFill>
                  <a:srgbClr val="4D4D4D"/>
                </a:solidFill>
              </a:rPr>
              <a:t> rem </a:t>
            </a:r>
            <a:r>
              <a:rPr lang="en-US" sz="900" dirty="0" err="1">
                <a:solidFill>
                  <a:srgbClr val="4D4D4D"/>
                </a:solidFill>
              </a:rPr>
              <a:t>aperiam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eaque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ipsa</a:t>
            </a:r>
            <a:r>
              <a:rPr lang="en-US" sz="900" dirty="0">
                <a:solidFill>
                  <a:srgbClr val="4D4D4D"/>
                </a:solidFill>
              </a:rPr>
              <a:t> quae </a:t>
            </a:r>
            <a:r>
              <a:rPr lang="en-US" sz="900" dirty="0" err="1">
                <a:solidFill>
                  <a:srgbClr val="4D4D4D"/>
                </a:solidFill>
              </a:rPr>
              <a:t>ab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illo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inventore</a:t>
            </a:r>
            <a:r>
              <a:rPr lang="en-US" sz="900" dirty="0">
                <a:solidFill>
                  <a:srgbClr val="4D4D4D"/>
                </a:solidFill>
              </a:rPr>
              <a:t> very.</a:t>
            </a:r>
          </a:p>
          <a:p>
            <a:pPr>
              <a:lnSpc>
                <a:spcPts val="1300"/>
              </a:lnSpc>
              <a:spcAft>
                <a:spcPts val="600"/>
              </a:spcAft>
            </a:pPr>
            <a:r>
              <a:rPr lang="en-US" sz="900" dirty="0" err="1">
                <a:solidFill>
                  <a:srgbClr val="4D4D4D"/>
                </a:solidFill>
              </a:rPr>
              <a:t>Tatis</a:t>
            </a:r>
            <a:r>
              <a:rPr lang="en-US" sz="900" dirty="0">
                <a:solidFill>
                  <a:srgbClr val="4D4D4D"/>
                </a:solidFill>
              </a:rPr>
              <a:t> et quasi </a:t>
            </a:r>
            <a:r>
              <a:rPr lang="en-US" sz="900" dirty="0" err="1">
                <a:solidFill>
                  <a:srgbClr val="4D4D4D"/>
                </a:solidFill>
              </a:rPr>
              <a:t>architecto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beatae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vit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ae</a:t>
            </a:r>
            <a:r>
              <a:rPr lang="en-US" sz="900" dirty="0">
                <a:solidFill>
                  <a:srgbClr val="4D4D4D"/>
                </a:solidFill>
              </a:rPr>
              <a:t> dicta </a:t>
            </a:r>
            <a:r>
              <a:rPr lang="en-US" sz="900" dirty="0" err="1">
                <a:solidFill>
                  <a:srgbClr val="4D4D4D"/>
                </a:solidFill>
              </a:rPr>
              <a:t>sunt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explicabo</a:t>
            </a:r>
            <a:r>
              <a:rPr lang="en-US" sz="900" dirty="0">
                <a:solidFill>
                  <a:srgbClr val="4D4D4D"/>
                </a:solidFill>
              </a:rPr>
              <a:t>. 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713020" y="3215899"/>
            <a:ext cx="1585973" cy="2007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700"/>
              </a:lnSpc>
              <a:spcAft>
                <a:spcPts val="600"/>
              </a:spcAft>
            </a:pPr>
            <a:r>
              <a:rPr lang="en-US" sz="1100" b="1" cap="all" spc="20" dirty="0" err="1">
                <a:solidFill>
                  <a:srgbClr val="4D4D4D"/>
                </a:solidFill>
              </a:rPr>
              <a:t>explicabo</a:t>
            </a:r>
            <a:endParaRPr lang="en-US" sz="1100" b="1" cap="all" spc="20" dirty="0">
              <a:solidFill>
                <a:srgbClr val="4D4D4D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2713020" y="3479124"/>
            <a:ext cx="1585973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834016" y="3607711"/>
            <a:ext cx="1582567" cy="13994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</a:rPr>
              <a:t>Sed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iste</a:t>
            </a:r>
            <a:r>
              <a:rPr lang="en-US" sz="900" dirty="0">
                <a:solidFill>
                  <a:srgbClr val="4D4D4D"/>
                </a:solidFill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</a:rPr>
              <a:t>volup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tatem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accus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antium</a:t>
            </a:r>
            <a:r>
              <a:rPr lang="en-US" sz="900" dirty="0">
                <a:solidFill>
                  <a:srgbClr val="4D4D4D"/>
                </a:solidFill>
              </a:rPr>
              <a:t> dolor </a:t>
            </a:r>
            <a:r>
              <a:rPr lang="en-US" sz="900" dirty="0" err="1">
                <a:solidFill>
                  <a:srgbClr val="4D4D4D"/>
                </a:solidFill>
              </a:rPr>
              <a:t>emque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lauda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nt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ium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totam</a:t>
            </a:r>
            <a:r>
              <a:rPr lang="en-US" sz="900" dirty="0">
                <a:solidFill>
                  <a:srgbClr val="4D4D4D"/>
                </a:solidFill>
              </a:rPr>
              <a:t> rem </a:t>
            </a:r>
            <a:r>
              <a:rPr lang="en-US" sz="900" dirty="0" err="1">
                <a:solidFill>
                  <a:srgbClr val="4D4D4D"/>
                </a:solidFill>
              </a:rPr>
              <a:t>aperiam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eaque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ipsa</a:t>
            </a:r>
            <a:r>
              <a:rPr lang="en-US" sz="900" dirty="0">
                <a:solidFill>
                  <a:srgbClr val="4D4D4D"/>
                </a:solidFill>
              </a:rPr>
              <a:t> quae </a:t>
            </a:r>
            <a:r>
              <a:rPr lang="en-US" sz="900" dirty="0" err="1">
                <a:solidFill>
                  <a:srgbClr val="4D4D4D"/>
                </a:solidFill>
              </a:rPr>
              <a:t>ab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illo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inventore</a:t>
            </a:r>
            <a:r>
              <a:rPr lang="en-US" sz="900" dirty="0">
                <a:solidFill>
                  <a:srgbClr val="4D4D4D"/>
                </a:solidFill>
              </a:rPr>
              <a:t> very.</a:t>
            </a:r>
          </a:p>
          <a:p>
            <a:pPr>
              <a:lnSpc>
                <a:spcPts val="1300"/>
              </a:lnSpc>
              <a:spcAft>
                <a:spcPts val="600"/>
              </a:spcAft>
            </a:pPr>
            <a:r>
              <a:rPr lang="en-US" sz="900" dirty="0" err="1">
                <a:solidFill>
                  <a:srgbClr val="4D4D4D"/>
                </a:solidFill>
              </a:rPr>
              <a:t>Tatis</a:t>
            </a:r>
            <a:r>
              <a:rPr lang="en-US" sz="900" dirty="0">
                <a:solidFill>
                  <a:srgbClr val="4D4D4D"/>
                </a:solidFill>
              </a:rPr>
              <a:t> et quasi </a:t>
            </a:r>
            <a:r>
              <a:rPr lang="en-US" sz="900" dirty="0" err="1">
                <a:solidFill>
                  <a:srgbClr val="4D4D4D"/>
                </a:solidFill>
              </a:rPr>
              <a:t>architecto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beatae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vit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ae</a:t>
            </a:r>
            <a:r>
              <a:rPr lang="en-US" sz="900" dirty="0">
                <a:solidFill>
                  <a:srgbClr val="4D4D4D"/>
                </a:solidFill>
              </a:rPr>
              <a:t> dicta </a:t>
            </a:r>
            <a:r>
              <a:rPr lang="en-US" sz="900" dirty="0" err="1">
                <a:solidFill>
                  <a:srgbClr val="4D4D4D"/>
                </a:solidFill>
              </a:rPr>
              <a:t>sunt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explicabo</a:t>
            </a:r>
            <a:r>
              <a:rPr lang="en-US" sz="900" dirty="0">
                <a:solidFill>
                  <a:srgbClr val="4D4D4D"/>
                </a:solidFill>
              </a:rPr>
              <a:t>.  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832313" y="3215899"/>
            <a:ext cx="1585973" cy="2007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700"/>
              </a:lnSpc>
              <a:spcAft>
                <a:spcPts val="600"/>
              </a:spcAft>
            </a:pPr>
            <a:r>
              <a:rPr lang="en-US" sz="1100" b="1" cap="all" spc="20" dirty="0" err="1">
                <a:solidFill>
                  <a:schemeClr val="accent1"/>
                </a:solidFill>
              </a:rPr>
              <a:t>voluptatem</a:t>
            </a:r>
            <a:endParaRPr lang="en-US" sz="1100" b="1" cap="all" spc="20" dirty="0">
              <a:solidFill>
                <a:schemeClr val="accent1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4832313" y="3479124"/>
            <a:ext cx="1585973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6953308" y="3607711"/>
            <a:ext cx="1582567" cy="13994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</a:rPr>
              <a:t>Sed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iste</a:t>
            </a:r>
            <a:r>
              <a:rPr lang="en-US" sz="900" dirty="0">
                <a:solidFill>
                  <a:srgbClr val="4D4D4D"/>
                </a:solidFill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</a:rPr>
              <a:t>volup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tatem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accus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antium</a:t>
            </a:r>
            <a:r>
              <a:rPr lang="en-US" sz="900" dirty="0">
                <a:solidFill>
                  <a:srgbClr val="4D4D4D"/>
                </a:solidFill>
              </a:rPr>
              <a:t> dolor </a:t>
            </a:r>
            <a:r>
              <a:rPr lang="en-US" sz="900" dirty="0" err="1">
                <a:solidFill>
                  <a:srgbClr val="4D4D4D"/>
                </a:solidFill>
              </a:rPr>
              <a:t>emque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lauda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nt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ium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totam</a:t>
            </a:r>
            <a:r>
              <a:rPr lang="en-US" sz="900" dirty="0">
                <a:solidFill>
                  <a:srgbClr val="4D4D4D"/>
                </a:solidFill>
              </a:rPr>
              <a:t> rem </a:t>
            </a:r>
            <a:r>
              <a:rPr lang="en-US" sz="900" dirty="0" err="1">
                <a:solidFill>
                  <a:srgbClr val="4D4D4D"/>
                </a:solidFill>
              </a:rPr>
              <a:t>aperiam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eaque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ipsa</a:t>
            </a:r>
            <a:r>
              <a:rPr lang="en-US" sz="900" dirty="0">
                <a:solidFill>
                  <a:srgbClr val="4D4D4D"/>
                </a:solidFill>
              </a:rPr>
              <a:t> quae </a:t>
            </a:r>
            <a:r>
              <a:rPr lang="en-US" sz="900" dirty="0" err="1">
                <a:solidFill>
                  <a:srgbClr val="4D4D4D"/>
                </a:solidFill>
              </a:rPr>
              <a:t>ab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illo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inventore</a:t>
            </a:r>
            <a:r>
              <a:rPr lang="en-US" sz="900" dirty="0">
                <a:solidFill>
                  <a:srgbClr val="4D4D4D"/>
                </a:solidFill>
              </a:rPr>
              <a:t> very.</a:t>
            </a:r>
          </a:p>
          <a:p>
            <a:pPr>
              <a:lnSpc>
                <a:spcPts val="1300"/>
              </a:lnSpc>
              <a:spcAft>
                <a:spcPts val="600"/>
              </a:spcAft>
            </a:pPr>
            <a:r>
              <a:rPr lang="en-US" sz="900" dirty="0" err="1">
                <a:solidFill>
                  <a:srgbClr val="4D4D4D"/>
                </a:solidFill>
              </a:rPr>
              <a:t>Tatis</a:t>
            </a:r>
            <a:r>
              <a:rPr lang="en-US" sz="900" dirty="0">
                <a:solidFill>
                  <a:srgbClr val="4D4D4D"/>
                </a:solidFill>
              </a:rPr>
              <a:t> et quasi </a:t>
            </a:r>
            <a:r>
              <a:rPr lang="en-US" sz="900" dirty="0" err="1">
                <a:solidFill>
                  <a:srgbClr val="4D4D4D"/>
                </a:solidFill>
              </a:rPr>
              <a:t>architecto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beatae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vit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ae</a:t>
            </a:r>
            <a:r>
              <a:rPr lang="en-US" sz="900" dirty="0">
                <a:solidFill>
                  <a:srgbClr val="4D4D4D"/>
                </a:solidFill>
              </a:rPr>
              <a:t> dicta </a:t>
            </a:r>
            <a:r>
              <a:rPr lang="en-US" sz="900" dirty="0" err="1">
                <a:solidFill>
                  <a:srgbClr val="4D4D4D"/>
                </a:solidFill>
              </a:rPr>
              <a:t>sunt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explicabo</a:t>
            </a:r>
            <a:r>
              <a:rPr lang="en-US" sz="900" dirty="0">
                <a:solidFill>
                  <a:srgbClr val="4D4D4D"/>
                </a:solidFill>
              </a:rPr>
              <a:t>.  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951605" y="3215899"/>
            <a:ext cx="1585973" cy="2007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700"/>
              </a:lnSpc>
              <a:spcAft>
                <a:spcPts val="600"/>
              </a:spcAft>
            </a:pPr>
            <a:r>
              <a:rPr lang="en-US" sz="1100" b="1" cap="all" spc="20" dirty="0" err="1">
                <a:solidFill>
                  <a:srgbClr val="4D4D4D"/>
                </a:solidFill>
              </a:rPr>
              <a:t>doloremque</a:t>
            </a:r>
            <a:endParaRPr lang="en-US" sz="1100" b="1" cap="all" spc="20" dirty="0">
              <a:solidFill>
                <a:srgbClr val="4D4D4D"/>
              </a:solidFill>
            </a:endParaRPr>
          </a:p>
        </p:txBody>
      </p:sp>
      <p:cxnSp>
        <p:nvCxnSpPr>
          <p:cNvPr id="77" name="Straight Connector 76"/>
          <p:cNvCxnSpPr/>
          <p:nvPr/>
        </p:nvCxnSpPr>
        <p:spPr>
          <a:xfrm>
            <a:off x="6951605" y="3479124"/>
            <a:ext cx="1585973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C17D85FB-8A4E-984D-8B3A-941E5EE778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5" y="1140417"/>
            <a:ext cx="7953374" cy="3125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600" dirty="0">
                <a:solidFill>
                  <a:srgbClr val="658E3D"/>
                </a:solidFill>
              </a:rPr>
              <a:t>Inset lorem ipsum text title here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930AA077-13C4-6847-9A01-06A6B55D89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627975"/>
            <a:ext cx="7953374" cy="3832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Lorem dolore magna </a:t>
            </a:r>
            <a:r>
              <a:rPr lang="en-US" dirty="0" err="1"/>
              <a:t>aliqua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398454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62" grpId="0"/>
      <p:bldP spid="63" grpId="0"/>
      <p:bldP spid="68" grpId="0"/>
      <p:bldP spid="69" grpId="0"/>
      <p:bldP spid="74" grpId="0"/>
      <p:bldP spid="7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4360" y="1498108"/>
            <a:ext cx="7955280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800" b="1" cap="all" spc="50" dirty="0">
                <a:solidFill>
                  <a:srgbClr val="658E3D"/>
                </a:solidFill>
                <a:latin typeface="Futura Std Medium" panose="020B0502020204020303" pitchFamily="34" charset="77"/>
                <a:ea typeface="Segoe UI Symbol" panose="020B0502040204020203" pitchFamily="34" charset="0"/>
              </a:rPr>
              <a:t>PRESENTATION</a:t>
            </a:r>
          </a:p>
          <a:p>
            <a:r>
              <a:rPr lang="en-US" sz="4800" b="1" cap="all" spc="50" dirty="0">
                <a:solidFill>
                  <a:srgbClr val="658E3D"/>
                </a:solidFill>
                <a:latin typeface="Futura Std Medium" panose="020B0502020204020303" pitchFamily="34" charset="77"/>
                <a:ea typeface="Segoe UI Symbol" panose="020B0502040204020203" pitchFamily="34" charset="0"/>
              </a:rPr>
              <a:t>Title here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033839" y="3111668"/>
            <a:ext cx="4513262" cy="2147021"/>
            <a:chOff x="4033838" y="2254417"/>
            <a:chExt cx="4513262" cy="2147021"/>
          </a:xfrm>
        </p:grpSpPr>
        <p:sp>
          <p:nvSpPr>
            <p:cNvPr id="4" name="TextBox 3"/>
            <p:cNvSpPr txBox="1"/>
            <p:nvPr/>
          </p:nvSpPr>
          <p:spPr>
            <a:xfrm>
              <a:off x="5419728" y="2254417"/>
              <a:ext cx="3127372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b="1" spc="20" dirty="0">
                  <a:solidFill>
                    <a:srgbClr val="4D4D4D"/>
                  </a:solidFill>
                </a:rPr>
                <a:t>First sub title goes here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419728" y="2671715"/>
              <a:ext cx="3127372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b="1" spc="20" dirty="0">
                  <a:solidFill>
                    <a:srgbClr val="4D4D4D"/>
                  </a:solidFill>
                </a:rPr>
                <a:t>Sub Title goes here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419728" y="3451937"/>
              <a:ext cx="3127372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b="1" spc="20" dirty="0">
                  <a:solidFill>
                    <a:srgbClr val="4D4D4D"/>
                  </a:solidFill>
                </a:rPr>
                <a:t>Sub title goes here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419728" y="3842048"/>
              <a:ext cx="3127372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b="1" spc="20" dirty="0">
                  <a:solidFill>
                    <a:srgbClr val="4D4D4D"/>
                  </a:solidFill>
                </a:rPr>
                <a:t>Another sub title goes here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419728" y="4232161"/>
              <a:ext cx="3127372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b="1" spc="20" dirty="0">
                  <a:solidFill>
                    <a:srgbClr val="4D4D4D"/>
                  </a:solidFill>
                </a:rPr>
                <a:t>Next sub title goes here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5157186" y="3873978"/>
              <a:ext cx="85378" cy="85378"/>
            </a:xfrm>
            <a:prstGeom prst="ellipse">
              <a:avLst/>
            </a:prstGeom>
            <a:solidFill>
              <a:srgbClr val="036E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5157186" y="4264091"/>
              <a:ext cx="85378" cy="85378"/>
            </a:xfrm>
            <a:prstGeom prst="ellipse">
              <a:avLst/>
            </a:prstGeom>
            <a:solidFill>
              <a:srgbClr val="036E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419728" y="3061826"/>
              <a:ext cx="3127372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b="1" spc="20" dirty="0">
                  <a:solidFill>
                    <a:srgbClr val="4D4D4D"/>
                  </a:solidFill>
                </a:rPr>
                <a:t>Next sub title goes here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5157186" y="3483867"/>
              <a:ext cx="85378" cy="85378"/>
            </a:xfrm>
            <a:prstGeom prst="ellipse">
              <a:avLst/>
            </a:prstGeom>
            <a:solidFill>
              <a:srgbClr val="036E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/>
                </a:solidFill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5157186" y="2286347"/>
              <a:ext cx="85378" cy="502676"/>
              <a:chOff x="5157186" y="2286347"/>
              <a:chExt cx="85378" cy="502676"/>
            </a:xfrm>
            <a:solidFill>
              <a:schemeClr val="accent2"/>
            </a:solidFill>
          </p:grpSpPr>
          <p:sp>
            <p:nvSpPr>
              <p:cNvPr id="14" name="Oval 13"/>
              <p:cNvSpPr/>
              <p:nvPr/>
            </p:nvSpPr>
            <p:spPr>
              <a:xfrm>
                <a:off x="5157186" y="2286347"/>
                <a:ext cx="85378" cy="85378"/>
              </a:xfrm>
              <a:prstGeom prst="ellipse">
                <a:avLst/>
              </a:prstGeom>
              <a:solidFill>
                <a:srgbClr val="036E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5157186" y="2703645"/>
                <a:ext cx="85378" cy="85378"/>
              </a:xfrm>
              <a:prstGeom prst="ellipse">
                <a:avLst/>
              </a:prstGeom>
              <a:solidFill>
                <a:srgbClr val="036E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16" name="Oval 15"/>
            <p:cNvSpPr/>
            <p:nvPr/>
          </p:nvSpPr>
          <p:spPr>
            <a:xfrm>
              <a:off x="5157186" y="3093756"/>
              <a:ext cx="85378" cy="85378"/>
            </a:xfrm>
            <a:prstGeom prst="ellipse">
              <a:avLst/>
            </a:prstGeom>
            <a:solidFill>
              <a:srgbClr val="036E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/>
                </a:solidFill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5199875" y="2423385"/>
              <a:ext cx="0" cy="228600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199875" y="2827089"/>
              <a:ext cx="0" cy="228600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199875" y="3217200"/>
              <a:ext cx="0" cy="228600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5199875" y="3607311"/>
              <a:ext cx="0" cy="228600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199875" y="3997423"/>
              <a:ext cx="0" cy="228600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4033838" y="3458248"/>
              <a:ext cx="94618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rgbClr val="4D4D4D"/>
                  </a:solidFill>
                  <a:latin typeface="+mj-lt"/>
                </a:rPr>
                <a:t>Lorem et </a:t>
              </a:r>
              <a:r>
                <a:rPr lang="en-US" sz="1000" dirty="0" err="1">
                  <a:solidFill>
                    <a:srgbClr val="4D4D4D"/>
                  </a:solidFill>
                  <a:latin typeface="+mj-lt"/>
                </a:rPr>
                <a:t>dudo</a:t>
              </a:r>
              <a:endParaRPr lang="en-US" sz="1000" dirty="0">
                <a:solidFill>
                  <a:srgbClr val="4D4D4D"/>
                </a:solidFill>
                <a:latin typeface="+mj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033838" y="2260519"/>
              <a:ext cx="94618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rgbClr val="4D4D4D"/>
                  </a:solidFill>
                  <a:latin typeface="+mj-lt"/>
                </a:rPr>
                <a:t>Ipsum </a:t>
              </a:r>
              <a:r>
                <a:rPr lang="en-US" sz="1000" dirty="0" err="1">
                  <a:solidFill>
                    <a:srgbClr val="4D4D4D"/>
                  </a:solidFill>
                  <a:latin typeface="+mj-lt"/>
                </a:rPr>
                <a:t>sed</a:t>
              </a:r>
              <a:r>
                <a:rPr lang="en-US" sz="1000" dirty="0">
                  <a:solidFill>
                    <a:srgbClr val="4D4D4D"/>
                  </a:solidFill>
                  <a:latin typeface="+mj-lt"/>
                </a:rPr>
                <a:t> </a:t>
              </a:r>
              <a:r>
                <a:rPr lang="en-US" sz="1000" dirty="0" err="1">
                  <a:solidFill>
                    <a:srgbClr val="4D4D4D"/>
                  </a:solidFill>
                  <a:latin typeface="+mj-lt"/>
                </a:rPr>
                <a:t>amet</a:t>
              </a:r>
              <a:endParaRPr lang="en-US" sz="1000" dirty="0">
                <a:solidFill>
                  <a:srgbClr val="4D4D4D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347294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3726" y="2400300"/>
            <a:ext cx="1882774" cy="2199218"/>
          </a:xfrm>
        </p:spPr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664326" y="2400301"/>
            <a:ext cx="1882774" cy="2199218"/>
          </a:xfrm>
        </p:spPr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640793" y="2400301"/>
            <a:ext cx="1882774" cy="2199218"/>
          </a:xfrm>
        </p:spPr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2617260" y="2400301"/>
            <a:ext cx="1882774" cy="2199218"/>
          </a:xfrm>
        </p:spPr>
      </p:sp>
      <p:sp>
        <p:nvSpPr>
          <p:cNvPr id="8" name="Rectangle 7"/>
          <p:cNvSpPr/>
          <p:nvPr/>
        </p:nvSpPr>
        <p:spPr>
          <a:xfrm>
            <a:off x="593725" y="4599518"/>
            <a:ext cx="1882775" cy="543983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661146" y="4599519"/>
            <a:ext cx="1885954" cy="543983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638674" y="4599519"/>
            <a:ext cx="1884365" cy="543983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616200" y="4599519"/>
            <a:ext cx="1882777" cy="543983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44465" y="4683819"/>
            <a:ext cx="1381293" cy="1685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en-US" sz="1000" b="1" cap="all" spc="20" dirty="0">
                <a:solidFill>
                  <a:schemeClr val="bg1"/>
                </a:solidFill>
              </a:rPr>
              <a:t>Lorem ipsum dolor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913478" y="4683820"/>
            <a:ext cx="1381293" cy="1685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en-US" sz="1000" b="1" cap="all" spc="20" dirty="0">
                <a:solidFill>
                  <a:schemeClr val="bg1"/>
                </a:solidFill>
              </a:rPr>
              <a:t>Ipsum dolor Lorem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90209" y="4683820"/>
            <a:ext cx="1381293" cy="1685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en-US" sz="1000" b="1" cap="all" spc="20" dirty="0">
                <a:solidFill>
                  <a:schemeClr val="bg1"/>
                </a:solidFill>
              </a:rPr>
              <a:t>Lorem dolor </a:t>
            </a:r>
            <a:r>
              <a:rPr lang="en-US" sz="1000" b="1" cap="all" spc="20" dirty="0" err="1">
                <a:solidFill>
                  <a:schemeClr val="bg1"/>
                </a:solidFill>
              </a:rPr>
              <a:t>ispm</a:t>
            </a:r>
            <a:endParaRPr lang="en-US" sz="1000" b="1" cap="all" spc="2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73769" y="4683820"/>
            <a:ext cx="1381293" cy="1685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en-US" sz="1000" b="1" cap="all" spc="20" dirty="0">
                <a:solidFill>
                  <a:schemeClr val="bg1"/>
                </a:solidFill>
              </a:rPr>
              <a:t>ipsum dolor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9098559B-C5D1-1B45-89F2-6556E9E6B1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5" y="1132668"/>
            <a:ext cx="7953374" cy="3125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600" dirty="0">
                <a:solidFill>
                  <a:srgbClr val="658E3D"/>
                </a:solidFill>
              </a:rPr>
              <a:t>Inset lorem ipsum text title here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9B5FA562-FEC6-344A-9A8B-E3BDF7BAED8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620226"/>
            <a:ext cx="7953374" cy="3832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Lorem dolore magna </a:t>
            </a:r>
            <a:r>
              <a:rPr lang="en-US" dirty="0" err="1"/>
              <a:t>aliqua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093725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3" grpId="0" animBg="1"/>
      <p:bldP spid="14" grpId="0" animBg="1"/>
      <p:bldP spid="16" grpId="0"/>
      <p:bldP spid="17" grpId="0"/>
      <p:bldP spid="18" grpId="0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290470" y="2400302"/>
            <a:ext cx="2878258" cy="703312"/>
            <a:chOff x="1290469" y="1543051"/>
            <a:chExt cx="2878258" cy="703312"/>
          </a:xfrm>
        </p:grpSpPr>
        <p:sp>
          <p:nvSpPr>
            <p:cNvPr id="5" name="TextBox 4"/>
            <p:cNvSpPr txBox="1"/>
            <p:nvPr/>
          </p:nvSpPr>
          <p:spPr>
            <a:xfrm>
              <a:off x="1293985" y="1757447"/>
              <a:ext cx="2872076" cy="48891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600"/>
                </a:spcAft>
              </a:pPr>
              <a:r>
                <a:rPr lang="en-US" sz="900" dirty="0">
                  <a:solidFill>
                    <a:srgbClr val="4D4D4D"/>
                  </a:solidFill>
                </a:rPr>
                <a:t>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natus error sit </a:t>
              </a:r>
              <a:r>
                <a:rPr lang="en-US" sz="900" dirty="0" err="1">
                  <a:solidFill>
                    <a:srgbClr val="4D4D4D"/>
                  </a:solidFill>
                </a:rPr>
                <a:t>volup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tatem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accus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antium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vitae </a:t>
              </a:r>
              <a:r>
                <a:rPr lang="en-US" sz="900" dirty="0" err="1">
                  <a:solidFill>
                    <a:srgbClr val="4D4D4D"/>
                  </a:solidFill>
                </a:rPr>
                <a:t>khemo</a:t>
              </a:r>
              <a:r>
                <a:rPr lang="en-US" sz="900" dirty="0">
                  <a:solidFill>
                    <a:srgbClr val="4D4D4D"/>
                  </a:solidFill>
                </a:rPr>
                <a:t> 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vitake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kharab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quezze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lorem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290469" y="1543051"/>
              <a:ext cx="2878258" cy="2007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700"/>
                </a:lnSpc>
                <a:spcAft>
                  <a:spcPts val="600"/>
                </a:spcAft>
              </a:pPr>
              <a:r>
                <a:rPr lang="en-US" sz="1100" b="1" cap="all" spc="20" dirty="0">
                  <a:solidFill>
                    <a:schemeClr val="tx2"/>
                  </a:solidFill>
                </a:rPr>
                <a:t>Lorem ipsum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290470" y="3401933"/>
            <a:ext cx="2878258" cy="703312"/>
            <a:chOff x="1290469" y="2544683"/>
            <a:chExt cx="2878258" cy="703312"/>
          </a:xfrm>
        </p:grpSpPr>
        <p:sp>
          <p:nvSpPr>
            <p:cNvPr id="41" name="TextBox 40"/>
            <p:cNvSpPr txBox="1"/>
            <p:nvPr/>
          </p:nvSpPr>
          <p:spPr>
            <a:xfrm>
              <a:off x="1293985" y="2759079"/>
              <a:ext cx="2872076" cy="48891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600"/>
                </a:spcAft>
              </a:pPr>
              <a:r>
                <a:rPr lang="en-US" sz="900" dirty="0">
                  <a:solidFill>
                    <a:srgbClr val="4D4D4D"/>
                  </a:solidFill>
                </a:rPr>
                <a:t>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natus error sit </a:t>
              </a:r>
              <a:r>
                <a:rPr lang="en-US" sz="900" dirty="0" err="1">
                  <a:solidFill>
                    <a:srgbClr val="4D4D4D"/>
                  </a:solidFill>
                </a:rPr>
                <a:t>volup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tatem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accus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antium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vitae </a:t>
              </a:r>
              <a:r>
                <a:rPr lang="en-US" sz="900" dirty="0" err="1">
                  <a:solidFill>
                    <a:srgbClr val="4D4D4D"/>
                  </a:solidFill>
                </a:rPr>
                <a:t>khemo</a:t>
              </a:r>
              <a:r>
                <a:rPr lang="en-US" sz="900" dirty="0">
                  <a:solidFill>
                    <a:srgbClr val="4D4D4D"/>
                  </a:solidFill>
                </a:rPr>
                <a:t> 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vitake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kharab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quezze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lorem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290469" y="2544683"/>
              <a:ext cx="2878258" cy="2007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700"/>
                </a:lnSpc>
                <a:spcAft>
                  <a:spcPts val="600"/>
                </a:spcAft>
              </a:pPr>
              <a:r>
                <a:rPr lang="en-US" sz="1100" b="1" cap="all" spc="20" dirty="0" err="1">
                  <a:solidFill>
                    <a:schemeClr val="tx2"/>
                  </a:solidFill>
                </a:rPr>
                <a:t>Unde</a:t>
              </a:r>
              <a:r>
                <a:rPr lang="en-US" sz="1100" b="1" cap="all" spc="20" dirty="0">
                  <a:solidFill>
                    <a:schemeClr val="tx2"/>
                  </a:solidFill>
                </a:rPr>
                <a:t> </a:t>
              </a:r>
              <a:r>
                <a:rPr lang="en-US" sz="1100" b="1" cap="all" spc="20" dirty="0" err="1">
                  <a:solidFill>
                    <a:schemeClr val="tx2"/>
                  </a:solidFill>
                </a:rPr>
                <a:t>omnis</a:t>
              </a:r>
              <a:r>
                <a:rPr lang="en-US" sz="1100" b="1" cap="all" spc="20" dirty="0">
                  <a:solidFill>
                    <a:schemeClr val="tx2"/>
                  </a:solidFill>
                </a:rPr>
                <a:t> &amp; </a:t>
              </a:r>
              <a:r>
                <a:rPr lang="en-US" sz="1100" b="1" cap="all" spc="20" dirty="0" err="1">
                  <a:solidFill>
                    <a:schemeClr val="tx2"/>
                  </a:solidFill>
                </a:rPr>
                <a:t>perspiciatis</a:t>
              </a:r>
              <a:endParaRPr lang="en-US" sz="1100" b="1" cap="all" spc="2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290470" y="4403565"/>
            <a:ext cx="2878258" cy="703312"/>
            <a:chOff x="1290469" y="3546316"/>
            <a:chExt cx="2878258" cy="703312"/>
          </a:xfrm>
        </p:grpSpPr>
        <p:sp>
          <p:nvSpPr>
            <p:cNvPr id="45" name="TextBox 44"/>
            <p:cNvSpPr txBox="1"/>
            <p:nvPr/>
          </p:nvSpPr>
          <p:spPr>
            <a:xfrm>
              <a:off x="1293985" y="3760712"/>
              <a:ext cx="2872076" cy="48891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600"/>
                </a:spcAft>
              </a:pPr>
              <a:r>
                <a:rPr lang="en-US" sz="900" dirty="0">
                  <a:solidFill>
                    <a:srgbClr val="4D4D4D"/>
                  </a:solidFill>
                </a:rPr>
                <a:t>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natus error sit </a:t>
              </a:r>
              <a:r>
                <a:rPr lang="en-US" sz="900" dirty="0" err="1">
                  <a:solidFill>
                    <a:srgbClr val="4D4D4D"/>
                  </a:solidFill>
                </a:rPr>
                <a:t>volup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tatem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accus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antium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vitae </a:t>
              </a:r>
              <a:r>
                <a:rPr lang="en-US" sz="900" dirty="0" err="1">
                  <a:solidFill>
                    <a:srgbClr val="4D4D4D"/>
                  </a:solidFill>
                </a:rPr>
                <a:t>khemo</a:t>
              </a:r>
              <a:r>
                <a:rPr lang="en-US" sz="900" dirty="0">
                  <a:solidFill>
                    <a:srgbClr val="4D4D4D"/>
                  </a:solidFill>
                </a:rPr>
                <a:t> 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vitake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kharab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quezze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lorem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290469" y="3546316"/>
              <a:ext cx="2878258" cy="2007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700"/>
                </a:lnSpc>
                <a:spcAft>
                  <a:spcPts val="600"/>
                </a:spcAft>
              </a:pPr>
              <a:r>
                <a:rPr lang="en-US" sz="1100" b="1" cap="all" spc="20" dirty="0">
                  <a:solidFill>
                    <a:schemeClr val="tx2"/>
                  </a:solidFill>
                </a:rPr>
                <a:t>Dolor sit &amp; </a:t>
              </a:r>
              <a:r>
                <a:rPr lang="en-US" sz="1100" b="1" cap="all" spc="20" dirty="0" err="1">
                  <a:solidFill>
                    <a:schemeClr val="tx2"/>
                  </a:solidFill>
                </a:rPr>
                <a:t>amet</a:t>
              </a:r>
              <a:r>
                <a:rPr lang="en-US" sz="1100" b="1" cap="all" spc="20" dirty="0">
                  <a:solidFill>
                    <a:schemeClr val="tx2"/>
                  </a:solidFill>
                </a:rPr>
                <a:t> </a:t>
              </a:r>
              <a:r>
                <a:rPr lang="en-US" sz="1100" b="1" cap="all" spc="20" dirty="0" err="1">
                  <a:solidFill>
                    <a:schemeClr val="tx2"/>
                  </a:solidFill>
                </a:rPr>
                <a:t>vitate</a:t>
              </a:r>
              <a:endParaRPr lang="en-US" sz="1100" b="1" cap="all" spc="2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659319" y="2400302"/>
            <a:ext cx="2878258" cy="703312"/>
            <a:chOff x="5659318" y="1543051"/>
            <a:chExt cx="2878258" cy="703312"/>
          </a:xfrm>
        </p:grpSpPr>
        <p:sp>
          <p:nvSpPr>
            <p:cNvPr id="60" name="TextBox 59"/>
            <p:cNvSpPr txBox="1"/>
            <p:nvPr/>
          </p:nvSpPr>
          <p:spPr>
            <a:xfrm>
              <a:off x="5662834" y="1757447"/>
              <a:ext cx="2872076" cy="48891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600"/>
                </a:spcAft>
              </a:pPr>
              <a:r>
                <a:rPr lang="en-US" sz="900" dirty="0">
                  <a:solidFill>
                    <a:srgbClr val="4D4D4D"/>
                  </a:solidFill>
                </a:rPr>
                <a:t>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natus error sit </a:t>
              </a:r>
              <a:r>
                <a:rPr lang="en-US" sz="900" dirty="0" err="1">
                  <a:solidFill>
                    <a:srgbClr val="4D4D4D"/>
                  </a:solidFill>
                </a:rPr>
                <a:t>volup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tatem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accus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antium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vitae </a:t>
              </a:r>
              <a:r>
                <a:rPr lang="en-US" sz="900" dirty="0" err="1">
                  <a:solidFill>
                    <a:srgbClr val="4D4D4D"/>
                  </a:solidFill>
                </a:rPr>
                <a:t>khemo</a:t>
              </a:r>
              <a:r>
                <a:rPr lang="en-US" sz="900" dirty="0">
                  <a:solidFill>
                    <a:srgbClr val="4D4D4D"/>
                  </a:solidFill>
                </a:rPr>
                <a:t> 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vitake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kharab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quezze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lorem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659318" y="1543051"/>
              <a:ext cx="2878258" cy="2007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700"/>
                </a:lnSpc>
                <a:spcAft>
                  <a:spcPts val="600"/>
                </a:spcAft>
              </a:pPr>
              <a:r>
                <a:rPr lang="en-US" sz="1100" b="1" cap="all" spc="20" dirty="0" err="1">
                  <a:solidFill>
                    <a:schemeClr val="tx2"/>
                  </a:solidFill>
                </a:rPr>
                <a:t>Sed</a:t>
              </a:r>
              <a:r>
                <a:rPr lang="en-US" sz="1100" b="1" cap="all" spc="20" dirty="0">
                  <a:solidFill>
                    <a:schemeClr val="tx2"/>
                  </a:solidFill>
                </a:rPr>
                <a:t> </a:t>
              </a:r>
              <a:r>
                <a:rPr lang="en-US" sz="1100" b="1" cap="all" spc="20" dirty="0" err="1">
                  <a:solidFill>
                    <a:schemeClr val="tx2"/>
                  </a:solidFill>
                </a:rPr>
                <a:t>ut</a:t>
              </a:r>
              <a:r>
                <a:rPr lang="en-US" sz="1100" b="1" cap="all" spc="20" dirty="0">
                  <a:solidFill>
                    <a:schemeClr val="tx2"/>
                  </a:solidFill>
                </a:rPr>
                <a:t> dolor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659319" y="3401933"/>
            <a:ext cx="2878258" cy="703312"/>
            <a:chOff x="5659318" y="2544683"/>
            <a:chExt cx="2878258" cy="703312"/>
          </a:xfrm>
        </p:grpSpPr>
        <p:sp>
          <p:nvSpPr>
            <p:cNvPr id="63" name="TextBox 62"/>
            <p:cNvSpPr txBox="1"/>
            <p:nvPr/>
          </p:nvSpPr>
          <p:spPr>
            <a:xfrm>
              <a:off x="5662834" y="2759079"/>
              <a:ext cx="2872076" cy="48891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600"/>
                </a:spcAft>
              </a:pPr>
              <a:r>
                <a:rPr lang="en-US" sz="900" dirty="0">
                  <a:solidFill>
                    <a:srgbClr val="4D4D4D"/>
                  </a:solidFill>
                </a:rPr>
                <a:t>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natus error sit </a:t>
              </a:r>
              <a:r>
                <a:rPr lang="en-US" sz="900" dirty="0" err="1">
                  <a:solidFill>
                    <a:srgbClr val="4D4D4D"/>
                  </a:solidFill>
                </a:rPr>
                <a:t>volup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tatem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accus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antium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vitae </a:t>
              </a:r>
              <a:r>
                <a:rPr lang="en-US" sz="900" dirty="0" err="1">
                  <a:solidFill>
                    <a:srgbClr val="4D4D4D"/>
                  </a:solidFill>
                </a:rPr>
                <a:t>khemo</a:t>
              </a:r>
              <a:r>
                <a:rPr lang="en-US" sz="900" dirty="0">
                  <a:solidFill>
                    <a:srgbClr val="4D4D4D"/>
                  </a:solidFill>
                </a:rPr>
                <a:t> 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vitake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kharab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quezze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lorem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659318" y="2544683"/>
              <a:ext cx="2878258" cy="2007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700"/>
                </a:lnSpc>
                <a:spcAft>
                  <a:spcPts val="600"/>
                </a:spcAft>
              </a:pPr>
              <a:r>
                <a:rPr lang="en-US" sz="1100" b="1" cap="all" spc="20" dirty="0" err="1">
                  <a:solidFill>
                    <a:schemeClr val="tx2"/>
                  </a:solidFill>
                </a:rPr>
                <a:t>Vitake</a:t>
              </a:r>
              <a:r>
                <a:rPr lang="en-US" sz="1100" b="1" cap="all" spc="20" dirty="0">
                  <a:solidFill>
                    <a:schemeClr val="tx2"/>
                  </a:solidFill>
                </a:rPr>
                <a:t> </a:t>
              </a:r>
              <a:r>
                <a:rPr lang="en-US" sz="1100" b="1" cap="all" spc="20" dirty="0" err="1">
                  <a:solidFill>
                    <a:schemeClr val="tx2"/>
                  </a:solidFill>
                </a:rPr>
                <a:t>lor</a:t>
              </a:r>
              <a:r>
                <a:rPr lang="en-US" sz="1100" b="1" cap="all" spc="20" dirty="0">
                  <a:solidFill>
                    <a:schemeClr val="tx2"/>
                  </a:solidFill>
                </a:rPr>
                <a:t> </a:t>
              </a:r>
              <a:r>
                <a:rPr lang="en-US" sz="1100" b="1" cap="all" spc="20" dirty="0" err="1">
                  <a:solidFill>
                    <a:schemeClr val="tx2"/>
                  </a:solidFill>
                </a:rPr>
                <a:t>iste</a:t>
              </a:r>
              <a:endParaRPr lang="en-US" sz="1100" b="1" cap="all" spc="2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659319" y="4403565"/>
            <a:ext cx="2878258" cy="703312"/>
            <a:chOff x="5659318" y="3546316"/>
            <a:chExt cx="2878258" cy="703312"/>
          </a:xfrm>
        </p:grpSpPr>
        <p:sp>
          <p:nvSpPr>
            <p:cNvPr id="66" name="TextBox 65"/>
            <p:cNvSpPr txBox="1"/>
            <p:nvPr/>
          </p:nvSpPr>
          <p:spPr>
            <a:xfrm>
              <a:off x="5662834" y="3760712"/>
              <a:ext cx="2872076" cy="48891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600"/>
                </a:spcAft>
              </a:pPr>
              <a:r>
                <a:rPr lang="en-US" sz="900" dirty="0">
                  <a:solidFill>
                    <a:srgbClr val="4D4D4D"/>
                  </a:solidFill>
                </a:rPr>
                <a:t>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natus error sit </a:t>
              </a:r>
              <a:r>
                <a:rPr lang="en-US" sz="900" dirty="0" err="1">
                  <a:solidFill>
                    <a:srgbClr val="4D4D4D"/>
                  </a:solidFill>
                </a:rPr>
                <a:t>volup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tatem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accus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antium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vitae </a:t>
              </a:r>
              <a:r>
                <a:rPr lang="en-US" sz="900" dirty="0" err="1">
                  <a:solidFill>
                    <a:srgbClr val="4D4D4D"/>
                  </a:solidFill>
                </a:rPr>
                <a:t>khemo</a:t>
              </a:r>
              <a:r>
                <a:rPr lang="en-US" sz="900" dirty="0">
                  <a:solidFill>
                    <a:srgbClr val="4D4D4D"/>
                  </a:solidFill>
                </a:rPr>
                <a:t> 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vitake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kharab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quezze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lorem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659318" y="3546316"/>
              <a:ext cx="2878258" cy="2007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700"/>
                </a:lnSpc>
                <a:spcAft>
                  <a:spcPts val="600"/>
                </a:spcAft>
              </a:pPr>
              <a:r>
                <a:rPr lang="en-US" sz="1100" b="1" cap="all" spc="20" dirty="0">
                  <a:solidFill>
                    <a:schemeClr val="tx2"/>
                  </a:solidFill>
                </a:rPr>
                <a:t>Lorem &amp; dolor sit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962576" y="3401934"/>
            <a:ext cx="503554" cy="503554"/>
            <a:chOff x="4962575" y="2544683"/>
            <a:chExt cx="503554" cy="503554"/>
          </a:xfrm>
        </p:grpSpPr>
        <p:sp>
          <p:nvSpPr>
            <p:cNvPr id="62" name="Oval 61"/>
            <p:cNvSpPr/>
            <p:nvPr/>
          </p:nvSpPr>
          <p:spPr>
            <a:xfrm>
              <a:off x="4962575" y="2544683"/>
              <a:ext cx="503554" cy="503554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227"/>
            <p:cNvSpPr>
              <a:spLocks noEditPoints="1"/>
            </p:cNvSpPr>
            <p:nvPr/>
          </p:nvSpPr>
          <p:spPr bwMode="auto">
            <a:xfrm>
              <a:off x="5096215" y="2694144"/>
              <a:ext cx="236274" cy="204632"/>
            </a:xfrm>
            <a:custGeom>
              <a:avLst/>
              <a:gdLst>
                <a:gd name="T0" fmla="*/ 24 w 169"/>
                <a:gd name="T1" fmla="*/ 146 h 146"/>
                <a:gd name="T2" fmla="*/ 6 w 169"/>
                <a:gd name="T3" fmla="*/ 139 h 146"/>
                <a:gd name="T4" fmla="*/ 0 w 169"/>
                <a:gd name="T5" fmla="*/ 46 h 146"/>
                <a:gd name="T6" fmla="*/ 21 w 169"/>
                <a:gd name="T7" fmla="*/ 25 h 146"/>
                <a:gd name="T8" fmla="*/ 136 w 169"/>
                <a:gd name="T9" fmla="*/ 25 h 146"/>
                <a:gd name="T10" fmla="*/ 33 w 169"/>
                <a:gd name="T11" fmla="*/ 146 h 146"/>
                <a:gd name="T12" fmla="*/ 48 w 169"/>
                <a:gd name="T13" fmla="*/ 25 h 146"/>
                <a:gd name="T14" fmla="*/ 51 w 169"/>
                <a:gd name="T15" fmla="*/ 3 h 146"/>
                <a:gd name="T16" fmla="*/ 112 w 169"/>
                <a:gd name="T17" fmla="*/ 0 h 146"/>
                <a:gd name="T18" fmla="*/ 121 w 169"/>
                <a:gd name="T19" fmla="*/ 9 h 146"/>
                <a:gd name="T20" fmla="*/ 136 w 169"/>
                <a:gd name="T21" fmla="*/ 25 h 146"/>
                <a:gd name="T22" fmla="*/ 121 w 169"/>
                <a:gd name="T23" fmla="*/ 76 h 146"/>
                <a:gd name="T24" fmla="*/ 118 w 169"/>
                <a:gd name="T25" fmla="*/ 73 h 146"/>
                <a:gd name="T26" fmla="*/ 97 w 169"/>
                <a:gd name="T27" fmla="*/ 52 h 146"/>
                <a:gd name="T28" fmla="*/ 93 w 169"/>
                <a:gd name="T29" fmla="*/ 49 h 146"/>
                <a:gd name="T30" fmla="*/ 73 w 169"/>
                <a:gd name="T31" fmla="*/ 50 h 146"/>
                <a:gd name="T32" fmla="*/ 72 w 169"/>
                <a:gd name="T33" fmla="*/ 73 h 146"/>
                <a:gd name="T34" fmla="*/ 49 w 169"/>
                <a:gd name="T35" fmla="*/ 74 h 146"/>
                <a:gd name="T36" fmla="*/ 48 w 169"/>
                <a:gd name="T37" fmla="*/ 94 h 146"/>
                <a:gd name="T38" fmla="*/ 51 w 169"/>
                <a:gd name="T39" fmla="*/ 97 h 146"/>
                <a:gd name="T40" fmla="*/ 72 w 169"/>
                <a:gd name="T41" fmla="*/ 118 h 146"/>
                <a:gd name="T42" fmla="*/ 75 w 169"/>
                <a:gd name="T43" fmla="*/ 121 h 146"/>
                <a:gd name="T44" fmla="*/ 96 w 169"/>
                <a:gd name="T45" fmla="*/ 120 h 146"/>
                <a:gd name="T46" fmla="*/ 97 w 169"/>
                <a:gd name="T47" fmla="*/ 97 h 146"/>
                <a:gd name="T48" fmla="*/ 120 w 169"/>
                <a:gd name="T49" fmla="*/ 96 h 146"/>
                <a:gd name="T50" fmla="*/ 60 w 169"/>
                <a:gd name="T51" fmla="*/ 25 h 146"/>
                <a:gd name="T52" fmla="*/ 109 w 169"/>
                <a:gd name="T53" fmla="*/ 12 h 146"/>
                <a:gd name="T54" fmla="*/ 60 w 169"/>
                <a:gd name="T55" fmla="*/ 25 h 146"/>
                <a:gd name="T56" fmla="*/ 169 w 169"/>
                <a:gd name="T57" fmla="*/ 124 h 146"/>
                <a:gd name="T58" fmla="*/ 148 w 169"/>
                <a:gd name="T59" fmla="*/ 146 h 146"/>
                <a:gd name="T60" fmla="*/ 145 w 169"/>
                <a:gd name="T61" fmla="*/ 25 h 146"/>
                <a:gd name="T62" fmla="*/ 163 w 169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9" h="146">
                  <a:moveTo>
                    <a:pt x="24" y="25"/>
                  </a:moveTo>
                  <a:cubicBezTo>
                    <a:pt x="24" y="146"/>
                    <a:pt x="24" y="146"/>
                    <a:pt x="24" y="146"/>
                  </a:cubicBezTo>
                  <a:cubicBezTo>
                    <a:pt x="21" y="146"/>
                    <a:pt x="21" y="146"/>
                    <a:pt x="21" y="146"/>
                  </a:cubicBezTo>
                  <a:cubicBezTo>
                    <a:pt x="15" y="146"/>
                    <a:pt x="10" y="143"/>
                    <a:pt x="6" y="139"/>
                  </a:cubicBezTo>
                  <a:cubicBezTo>
                    <a:pt x="2" y="135"/>
                    <a:pt x="0" y="130"/>
                    <a:pt x="0" y="124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40"/>
                    <a:pt x="2" y="35"/>
                    <a:pt x="6" y="31"/>
                  </a:cubicBezTo>
                  <a:cubicBezTo>
                    <a:pt x="10" y="27"/>
                    <a:pt x="15" y="25"/>
                    <a:pt x="21" y="25"/>
                  </a:cubicBezTo>
                  <a:lnTo>
                    <a:pt x="24" y="25"/>
                  </a:lnTo>
                  <a:close/>
                  <a:moveTo>
                    <a:pt x="136" y="25"/>
                  </a:moveTo>
                  <a:cubicBezTo>
                    <a:pt x="136" y="146"/>
                    <a:pt x="136" y="146"/>
                    <a:pt x="136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25"/>
                    <a:pt x="33" y="25"/>
                    <a:pt x="33" y="25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48" y="9"/>
                    <a:pt x="48" y="9"/>
                    <a:pt x="48" y="9"/>
                  </a:cubicBezTo>
                  <a:cubicBezTo>
                    <a:pt x="48" y="7"/>
                    <a:pt x="49" y="5"/>
                    <a:pt x="51" y="3"/>
                  </a:cubicBezTo>
                  <a:cubicBezTo>
                    <a:pt x="53" y="1"/>
                    <a:pt x="55" y="0"/>
                    <a:pt x="57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4" y="0"/>
                    <a:pt x="116" y="1"/>
                    <a:pt x="118" y="3"/>
                  </a:cubicBezTo>
                  <a:cubicBezTo>
                    <a:pt x="120" y="5"/>
                    <a:pt x="121" y="7"/>
                    <a:pt x="121" y="9"/>
                  </a:cubicBezTo>
                  <a:cubicBezTo>
                    <a:pt x="121" y="25"/>
                    <a:pt x="121" y="25"/>
                    <a:pt x="121" y="25"/>
                  </a:cubicBezTo>
                  <a:lnTo>
                    <a:pt x="136" y="25"/>
                  </a:lnTo>
                  <a:close/>
                  <a:moveTo>
                    <a:pt x="121" y="94"/>
                  </a:moveTo>
                  <a:cubicBezTo>
                    <a:pt x="121" y="76"/>
                    <a:pt x="121" y="76"/>
                    <a:pt x="121" y="76"/>
                  </a:cubicBezTo>
                  <a:cubicBezTo>
                    <a:pt x="121" y="75"/>
                    <a:pt x="120" y="74"/>
                    <a:pt x="120" y="74"/>
                  </a:cubicBezTo>
                  <a:cubicBezTo>
                    <a:pt x="119" y="73"/>
                    <a:pt x="119" y="73"/>
                    <a:pt x="118" y="73"/>
                  </a:cubicBezTo>
                  <a:cubicBezTo>
                    <a:pt x="97" y="73"/>
                    <a:pt x="97" y="73"/>
                    <a:pt x="97" y="73"/>
                  </a:cubicBezTo>
                  <a:cubicBezTo>
                    <a:pt x="97" y="52"/>
                    <a:pt x="97" y="52"/>
                    <a:pt x="97" y="52"/>
                  </a:cubicBezTo>
                  <a:cubicBezTo>
                    <a:pt x="97" y="51"/>
                    <a:pt x="96" y="50"/>
                    <a:pt x="96" y="50"/>
                  </a:cubicBezTo>
                  <a:cubicBezTo>
                    <a:pt x="95" y="49"/>
                    <a:pt x="94" y="49"/>
                    <a:pt x="93" y="49"/>
                  </a:cubicBezTo>
                  <a:cubicBezTo>
                    <a:pt x="75" y="49"/>
                    <a:pt x="75" y="49"/>
                    <a:pt x="75" y="49"/>
                  </a:cubicBezTo>
                  <a:cubicBezTo>
                    <a:pt x="74" y="49"/>
                    <a:pt x="74" y="49"/>
                    <a:pt x="73" y="50"/>
                  </a:cubicBezTo>
                  <a:cubicBezTo>
                    <a:pt x="73" y="50"/>
                    <a:pt x="72" y="51"/>
                    <a:pt x="72" y="52"/>
                  </a:cubicBezTo>
                  <a:cubicBezTo>
                    <a:pt x="72" y="73"/>
                    <a:pt x="72" y="73"/>
                    <a:pt x="72" y="73"/>
                  </a:cubicBezTo>
                  <a:cubicBezTo>
                    <a:pt x="51" y="73"/>
                    <a:pt x="51" y="73"/>
                    <a:pt x="51" y="73"/>
                  </a:cubicBezTo>
                  <a:cubicBezTo>
                    <a:pt x="50" y="73"/>
                    <a:pt x="50" y="73"/>
                    <a:pt x="49" y="74"/>
                  </a:cubicBezTo>
                  <a:cubicBezTo>
                    <a:pt x="48" y="74"/>
                    <a:pt x="48" y="75"/>
                    <a:pt x="48" y="76"/>
                  </a:cubicBezTo>
                  <a:cubicBezTo>
                    <a:pt x="48" y="94"/>
                    <a:pt x="48" y="94"/>
                    <a:pt x="48" y="94"/>
                  </a:cubicBezTo>
                  <a:cubicBezTo>
                    <a:pt x="48" y="95"/>
                    <a:pt x="48" y="96"/>
                    <a:pt x="49" y="96"/>
                  </a:cubicBezTo>
                  <a:cubicBezTo>
                    <a:pt x="50" y="97"/>
                    <a:pt x="50" y="97"/>
                    <a:pt x="51" y="97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72" y="118"/>
                    <a:pt x="72" y="118"/>
                    <a:pt x="72" y="118"/>
                  </a:cubicBezTo>
                  <a:cubicBezTo>
                    <a:pt x="72" y="119"/>
                    <a:pt x="73" y="120"/>
                    <a:pt x="73" y="120"/>
                  </a:cubicBezTo>
                  <a:cubicBezTo>
                    <a:pt x="74" y="121"/>
                    <a:pt x="74" y="121"/>
                    <a:pt x="75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4" y="121"/>
                    <a:pt x="95" y="121"/>
                    <a:pt x="96" y="120"/>
                  </a:cubicBezTo>
                  <a:cubicBezTo>
                    <a:pt x="96" y="120"/>
                    <a:pt x="97" y="119"/>
                    <a:pt x="97" y="118"/>
                  </a:cubicBezTo>
                  <a:cubicBezTo>
                    <a:pt x="97" y="97"/>
                    <a:pt x="97" y="97"/>
                    <a:pt x="97" y="97"/>
                  </a:cubicBezTo>
                  <a:cubicBezTo>
                    <a:pt x="118" y="97"/>
                    <a:pt x="118" y="97"/>
                    <a:pt x="118" y="97"/>
                  </a:cubicBezTo>
                  <a:cubicBezTo>
                    <a:pt x="119" y="97"/>
                    <a:pt x="119" y="97"/>
                    <a:pt x="120" y="96"/>
                  </a:cubicBezTo>
                  <a:cubicBezTo>
                    <a:pt x="120" y="96"/>
                    <a:pt x="121" y="95"/>
                    <a:pt x="121" y="94"/>
                  </a:cubicBezTo>
                  <a:close/>
                  <a:moveTo>
                    <a:pt x="60" y="25"/>
                  </a:moveTo>
                  <a:cubicBezTo>
                    <a:pt x="109" y="25"/>
                    <a:pt x="109" y="25"/>
                    <a:pt x="109" y="25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60" y="12"/>
                    <a:pt x="60" y="12"/>
                    <a:pt x="60" y="12"/>
                  </a:cubicBezTo>
                  <a:lnTo>
                    <a:pt x="60" y="25"/>
                  </a:lnTo>
                  <a:close/>
                  <a:moveTo>
                    <a:pt x="169" y="46"/>
                  </a:moveTo>
                  <a:cubicBezTo>
                    <a:pt x="169" y="124"/>
                    <a:pt x="169" y="124"/>
                    <a:pt x="169" y="124"/>
                  </a:cubicBezTo>
                  <a:cubicBezTo>
                    <a:pt x="169" y="130"/>
                    <a:pt x="167" y="135"/>
                    <a:pt x="163" y="139"/>
                  </a:cubicBezTo>
                  <a:cubicBezTo>
                    <a:pt x="159" y="143"/>
                    <a:pt x="154" y="146"/>
                    <a:pt x="148" y="146"/>
                  </a:cubicBezTo>
                  <a:cubicBezTo>
                    <a:pt x="145" y="146"/>
                    <a:pt x="145" y="146"/>
                    <a:pt x="145" y="146"/>
                  </a:cubicBezTo>
                  <a:cubicBezTo>
                    <a:pt x="145" y="25"/>
                    <a:pt x="145" y="25"/>
                    <a:pt x="145" y="25"/>
                  </a:cubicBezTo>
                  <a:cubicBezTo>
                    <a:pt x="148" y="25"/>
                    <a:pt x="148" y="25"/>
                    <a:pt x="148" y="25"/>
                  </a:cubicBezTo>
                  <a:cubicBezTo>
                    <a:pt x="154" y="25"/>
                    <a:pt x="159" y="27"/>
                    <a:pt x="163" y="31"/>
                  </a:cubicBezTo>
                  <a:cubicBezTo>
                    <a:pt x="167" y="35"/>
                    <a:pt x="169" y="40"/>
                    <a:pt x="169" y="4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93726" y="2400301"/>
            <a:ext cx="503554" cy="503554"/>
            <a:chOff x="593726" y="1543051"/>
            <a:chExt cx="503554" cy="503554"/>
          </a:xfrm>
        </p:grpSpPr>
        <p:sp>
          <p:nvSpPr>
            <p:cNvPr id="4" name="Oval 3"/>
            <p:cNvSpPr/>
            <p:nvPr/>
          </p:nvSpPr>
          <p:spPr>
            <a:xfrm>
              <a:off x="593726" y="1543051"/>
              <a:ext cx="503554" cy="503554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16"/>
            <p:cNvSpPr>
              <a:spLocks noEditPoints="1"/>
            </p:cNvSpPr>
            <p:nvPr/>
          </p:nvSpPr>
          <p:spPr bwMode="auto">
            <a:xfrm>
              <a:off x="737526" y="1717267"/>
              <a:ext cx="215953" cy="155121"/>
            </a:xfrm>
            <a:custGeom>
              <a:avLst/>
              <a:gdLst>
                <a:gd name="T0" fmla="*/ 234 w 260"/>
                <a:gd name="T1" fmla="*/ 27 h 186"/>
                <a:gd name="T2" fmla="*/ 234 w 260"/>
                <a:gd name="T3" fmla="*/ 53 h 186"/>
                <a:gd name="T4" fmla="*/ 260 w 260"/>
                <a:gd name="T5" fmla="*/ 53 h 186"/>
                <a:gd name="T6" fmla="*/ 260 w 260"/>
                <a:gd name="T7" fmla="*/ 80 h 186"/>
                <a:gd name="T8" fmla="*/ 234 w 260"/>
                <a:gd name="T9" fmla="*/ 80 h 186"/>
                <a:gd name="T10" fmla="*/ 234 w 260"/>
                <a:gd name="T11" fmla="*/ 106 h 186"/>
                <a:gd name="T12" fmla="*/ 260 w 260"/>
                <a:gd name="T13" fmla="*/ 106 h 186"/>
                <a:gd name="T14" fmla="*/ 260 w 260"/>
                <a:gd name="T15" fmla="*/ 133 h 186"/>
                <a:gd name="T16" fmla="*/ 234 w 260"/>
                <a:gd name="T17" fmla="*/ 133 h 186"/>
                <a:gd name="T18" fmla="*/ 234 w 260"/>
                <a:gd name="T19" fmla="*/ 159 h 186"/>
                <a:gd name="T20" fmla="*/ 260 w 260"/>
                <a:gd name="T21" fmla="*/ 159 h 186"/>
                <a:gd name="T22" fmla="*/ 260 w 260"/>
                <a:gd name="T23" fmla="*/ 175 h 186"/>
                <a:gd name="T24" fmla="*/ 250 w 260"/>
                <a:gd name="T25" fmla="*/ 186 h 186"/>
                <a:gd name="T26" fmla="*/ 11 w 260"/>
                <a:gd name="T27" fmla="*/ 186 h 186"/>
                <a:gd name="T28" fmla="*/ 0 w 260"/>
                <a:gd name="T29" fmla="*/ 175 h 186"/>
                <a:gd name="T30" fmla="*/ 0 w 260"/>
                <a:gd name="T31" fmla="*/ 159 h 186"/>
                <a:gd name="T32" fmla="*/ 27 w 260"/>
                <a:gd name="T33" fmla="*/ 159 h 186"/>
                <a:gd name="T34" fmla="*/ 27 w 260"/>
                <a:gd name="T35" fmla="*/ 133 h 186"/>
                <a:gd name="T36" fmla="*/ 0 w 260"/>
                <a:gd name="T37" fmla="*/ 133 h 186"/>
                <a:gd name="T38" fmla="*/ 0 w 260"/>
                <a:gd name="T39" fmla="*/ 106 h 186"/>
                <a:gd name="T40" fmla="*/ 27 w 260"/>
                <a:gd name="T41" fmla="*/ 106 h 186"/>
                <a:gd name="T42" fmla="*/ 27 w 260"/>
                <a:gd name="T43" fmla="*/ 80 h 186"/>
                <a:gd name="T44" fmla="*/ 0 w 260"/>
                <a:gd name="T45" fmla="*/ 80 h 186"/>
                <a:gd name="T46" fmla="*/ 0 w 260"/>
                <a:gd name="T47" fmla="*/ 53 h 186"/>
                <a:gd name="T48" fmla="*/ 27 w 260"/>
                <a:gd name="T49" fmla="*/ 53 h 186"/>
                <a:gd name="T50" fmla="*/ 27 w 260"/>
                <a:gd name="T51" fmla="*/ 27 h 186"/>
                <a:gd name="T52" fmla="*/ 0 w 260"/>
                <a:gd name="T53" fmla="*/ 27 h 186"/>
                <a:gd name="T54" fmla="*/ 0 w 260"/>
                <a:gd name="T55" fmla="*/ 11 h 186"/>
                <a:gd name="T56" fmla="*/ 11 w 260"/>
                <a:gd name="T57" fmla="*/ 0 h 186"/>
                <a:gd name="T58" fmla="*/ 250 w 260"/>
                <a:gd name="T59" fmla="*/ 0 h 186"/>
                <a:gd name="T60" fmla="*/ 260 w 260"/>
                <a:gd name="T61" fmla="*/ 11 h 186"/>
                <a:gd name="T62" fmla="*/ 260 w 260"/>
                <a:gd name="T63" fmla="*/ 27 h 186"/>
                <a:gd name="T64" fmla="*/ 234 w 260"/>
                <a:gd name="T65" fmla="*/ 27 h 186"/>
                <a:gd name="T66" fmla="*/ 167 w 260"/>
                <a:gd name="T67" fmla="*/ 93 h 186"/>
                <a:gd name="T68" fmla="*/ 101 w 260"/>
                <a:gd name="T69" fmla="*/ 53 h 186"/>
                <a:gd name="T70" fmla="*/ 101 w 260"/>
                <a:gd name="T71" fmla="*/ 133 h 186"/>
                <a:gd name="T72" fmla="*/ 167 w 260"/>
                <a:gd name="T73" fmla="*/ 93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60" h="186">
                  <a:moveTo>
                    <a:pt x="234" y="27"/>
                  </a:moveTo>
                  <a:cubicBezTo>
                    <a:pt x="234" y="53"/>
                    <a:pt x="234" y="53"/>
                    <a:pt x="234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80"/>
                    <a:pt x="260" y="80"/>
                    <a:pt x="260" y="80"/>
                  </a:cubicBezTo>
                  <a:cubicBezTo>
                    <a:pt x="234" y="80"/>
                    <a:pt x="234" y="80"/>
                    <a:pt x="234" y="80"/>
                  </a:cubicBezTo>
                  <a:cubicBezTo>
                    <a:pt x="234" y="106"/>
                    <a:pt x="234" y="106"/>
                    <a:pt x="234" y="106"/>
                  </a:cubicBezTo>
                  <a:cubicBezTo>
                    <a:pt x="260" y="106"/>
                    <a:pt x="260" y="106"/>
                    <a:pt x="260" y="106"/>
                  </a:cubicBezTo>
                  <a:cubicBezTo>
                    <a:pt x="260" y="133"/>
                    <a:pt x="260" y="133"/>
                    <a:pt x="260" y="133"/>
                  </a:cubicBezTo>
                  <a:cubicBezTo>
                    <a:pt x="234" y="133"/>
                    <a:pt x="234" y="133"/>
                    <a:pt x="234" y="133"/>
                  </a:cubicBezTo>
                  <a:cubicBezTo>
                    <a:pt x="234" y="159"/>
                    <a:pt x="234" y="159"/>
                    <a:pt x="234" y="159"/>
                  </a:cubicBezTo>
                  <a:cubicBezTo>
                    <a:pt x="260" y="159"/>
                    <a:pt x="260" y="159"/>
                    <a:pt x="260" y="159"/>
                  </a:cubicBezTo>
                  <a:cubicBezTo>
                    <a:pt x="260" y="175"/>
                    <a:pt x="260" y="175"/>
                    <a:pt x="260" y="175"/>
                  </a:cubicBezTo>
                  <a:cubicBezTo>
                    <a:pt x="260" y="181"/>
                    <a:pt x="256" y="186"/>
                    <a:pt x="250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5" y="186"/>
                    <a:pt x="0" y="181"/>
                    <a:pt x="0" y="175"/>
                  </a:cubicBezTo>
                  <a:cubicBezTo>
                    <a:pt x="0" y="159"/>
                    <a:pt x="0" y="159"/>
                    <a:pt x="0" y="159"/>
                  </a:cubicBezTo>
                  <a:cubicBezTo>
                    <a:pt x="27" y="159"/>
                    <a:pt x="27" y="159"/>
                    <a:pt x="27" y="159"/>
                  </a:cubicBezTo>
                  <a:cubicBezTo>
                    <a:pt x="27" y="133"/>
                    <a:pt x="27" y="133"/>
                    <a:pt x="27" y="133"/>
                  </a:cubicBezTo>
                  <a:cubicBezTo>
                    <a:pt x="0" y="133"/>
                    <a:pt x="0" y="133"/>
                    <a:pt x="0" y="133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27" y="106"/>
                    <a:pt x="27" y="106"/>
                    <a:pt x="27" y="106"/>
                  </a:cubicBezTo>
                  <a:cubicBezTo>
                    <a:pt x="27" y="80"/>
                    <a:pt x="27" y="80"/>
                    <a:pt x="27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27" y="27"/>
                    <a:pt x="27" y="27"/>
                    <a:pt x="27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256" y="0"/>
                    <a:pt x="260" y="5"/>
                    <a:pt x="260" y="11"/>
                  </a:cubicBezTo>
                  <a:cubicBezTo>
                    <a:pt x="260" y="27"/>
                    <a:pt x="260" y="27"/>
                    <a:pt x="260" y="27"/>
                  </a:cubicBezTo>
                  <a:lnTo>
                    <a:pt x="234" y="27"/>
                  </a:lnTo>
                  <a:close/>
                  <a:moveTo>
                    <a:pt x="167" y="93"/>
                  </a:moveTo>
                  <a:cubicBezTo>
                    <a:pt x="101" y="53"/>
                    <a:pt x="101" y="53"/>
                    <a:pt x="101" y="53"/>
                  </a:cubicBezTo>
                  <a:cubicBezTo>
                    <a:pt x="101" y="133"/>
                    <a:pt x="101" y="133"/>
                    <a:pt x="101" y="133"/>
                  </a:cubicBezTo>
                  <a:lnTo>
                    <a:pt x="167" y="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93726" y="4403566"/>
            <a:ext cx="503554" cy="503554"/>
            <a:chOff x="593726" y="3546316"/>
            <a:chExt cx="503554" cy="503554"/>
          </a:xfrm>
        </p:grpSpPr>
        <p:sp>
          <p:nvSpPr>
            <p:cNvPr id="44" name="Oval 43"/>
            <p:cNvSpPr/>
            <p:nvPr/>
          </p:nvSpPr>
          <p:spPr>
            <a:xfrm>
              <a:off x="593726" y="3546316"/>
              <a:ext cx="503554" cy="503554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120"/>
            <p:cNvSpPr>
              <a:spLocks noEditPoints="1"/>
            </p:cNvSpPr>
            <p:nvPr/>
          </p:nvSpPr>
          <p:spPr bwMode="auto">
            <a:xfrm>
              <a:off x="737526" y="3708692"/>
              <a:ext cx="203716" cy="174333"/>
            </a:xfrm>
            <a:custGeom>
              <a:avLst/>
              <a:gdLst>
                <a:gd name="T0" fmla="*/ 157 w 157"/>
                <a:gd name="T1" fmla="*/ 19 h 134"/>
                <a:gd name="T2" fmla="*/ 157 w 157"/>
                <a:gd name="T3" fmla="*/ 67 h 134"/>
                <a:gd name="T4" fmla="*/ 156 w 157"/>
                <a:gd name="T5" fmla="*/ 71 h 134"/>
                <a:gd name="T6" fmla="*/ 152 w 157"/>
                <a:gd name="T7" fmla="*/ 73 h 134"/>
                <a:gd name="T8" fmla="*/ 53 w 157"/>
                <a:gd name="T9" fmla="*/ 85 h 134"/>
                <a:gd name="T10" fmla="*/ 54 w 157"/>
                <a:gd name="T11" fmla="*/ 87 h 134"/>
                <a:gd name="T12" fmla="*/ 54 w 157"/>
                <a:gd name="T13" fmla="*/ 89 h 134"/>
                <a:gd name="T14" fmla="*/ 54 w 157"/>
                <a:gd name="T15" fmla="*/ 91 h 134"/>
                <a:gd name="T16" fmla="*/ 52 w 157"/>
                <a:gd name="T17" fmla="*/ 97 h 134"/>
                <a:gd name="T18" fmla="*/ 139 w 157"/>
                <a:gd name="T19" fmla="*/ 97 h 134"/>
                <a:gd name="T20" fmla="*/ 143 w 157"/>
                <a:gd name="T21" fmla="*/ 99 h 134"/>
                <a:gd name="T22" fmla="*/ 145 w 157"/>
                <a:gd name="T23" fmla="*/ 103 h 134"/>
                <a:gd name="T24" fmla="*/ 143 w 157"/>
                <a:gd name="T25" fmla="*/ 108 h 134"/>
                <a:gd name="T26" fmla="*/ 139 w 157"/>
                <a:gd name="T27" fmla="*/ 109 h 134"/>
                <a:gd name="T28" fmla="*/ 42 w 157"/>
                <a:gd name="T29" fmla="*/ 109 h 134"/>
                <a:gd name="T30" fmla="*/ 38 w 157"/>
                <a:gd name="T31" fmla="*/ 108 h 134"/>
                <a:gd name="T32" fmla="*/ 36 w 157"/>
                <a:gd name="T33" fmla="*/ 103 h 134"/>
                <a:gd name="T34" fmla="*/ 37 w 157"/>
                <a:gd name="T35" fmla="*/ 100 h 134"/>
                <a:gd name="T36" fmla="*/ 40 w 157"/>
                <a:gd name="T37" fmla="*/ 94 h 134"/>
                <a:gd name="T38" fmla="*/ 42 w 157"/>
                <a:gd name="T39" fmla="*/ 90 h 134"/>
                <a:gd name="T40" fmla="*/ 25 w 157"/>
                <a:gd name="T41" fmla="*/ 13 h 134"/>
                <a:gd name="T42" fmla="*/ 6 w 157"/>
                <a:gd name="T43" fmla="*/ 13 h 134"/>
                <a:gd name="T44" fmla="*/ 2 w 157"/>
                <a:gd name="T45" fmla="*/ 11 h 134"/>
                <a:gd name="T46" fmla="*/ 0 w 157"/>
                <a:gd name="T47" fmla="*/ 6 h 134"/>
                <a:gd name="T48" fmla="*/ 2 w 157"/>
                <a:gd name="T49" fmla="*/ 2 h 134"/>
                <a:gd name="T50" fmla="*/ 6 w 157"/>
                <a:gd name="T51" fmla="*/ 0 h 134"/>
                <a:gd name="T52" fmla="*/ 30 w 157"/>
                <a:gd name="T53" fmla="*/ 0 h 134"/>
                <a:gd name="T54" fmla="*/ 33 w 157"/>
                <a:gd name="T55" fmla="*/ 1 h 134"/>
                <a:gd name="T56" fmla="*/ 35 w 157"/>
                <a:gd name="T57" fmla="*/ 3 h 134"/>
                <a:gd name="T58" fmla="*/ 36 w 157"/>
                <a:gd name="T59" fmla="*/ 5 h 134"/>
                <a:gd name="T60" fmla="*/ 37 w 157"/>
                <a:gd name="T61" fmla="*/ 7 h 134"/>
                <a:gd name="T62" fmla="*/ 37 w 157"/>
                <a:gd name="T63" fmla="*/ 10 h 134"/>
                <a:gd name="T64" fmla="*/ 38 w 157"/>
                <a:gd name="T65" fmla="*/ 13 h 134"/>
                <a:gd name="T66" fmla="*/ 151 w 157"/>
                <a:gd name="T67" fmla="*/ 13 h 134"/>
                <a:gd name="T68" fmla="*/ 155 w 157"/>
                <a:gd name="T69" fmla="*/ 14 h 134"/>
                <a:gd name="T70" fmla="*/ 157 w 157"/>
                <a:gd name="T71" fmla="*/ 19 h 134"/>
                <a:gd name="T72" fmla="*/ 57 w 157"/>
                <a:gd name="T73" fmla="*/ 113 h 134"/>
                <a:gd name="T74" fmla="*/ 60 w 157"/>
                <a:gd name="T75" fmla="*/ 121 h 134"/>
                <a:gd name="T76" fmla="*/ 57 w 157"/>
                <a:gd name="T77" fmla="*/ 130 h 134"/>
                <a:gd name="T78" fmla="*/ 48 w 157"/>
                <a:gd name="T79" fmla="*/ 134 h 134"/>
                <a:gd name="T80" fmla="*/ 40 w 157"/>
                <a:gd name="T81" fmla="*/ 130 h 134"/>
                <a:gd name="T82" fmla="*/ 36 w 157"/>
                <a:gd name="T83" fmla="*/ 121 h 134"/>
                <a:gd name="T84" fmla="*/ 40 w 157"/>
                <a:gd name="T85" fmla="*/ 113 h 134"/>
                <a:gd name="T86" fmla="*/ 48 w 157"/>
                <a:gd name="T87" fmla="*/ 109 h 134"/>
                <a:gd name="T88" fmla="*/ 57 w 157"/>
                <a:gd name="T89" fmla="*/ 113 h 134"/>
                <a:gd name="T90" fmla="*/ 142 w 157"/>
                <a:gd name="T91" fmla="*/ 113 h 134"/>
                <a:gd name="T92" fmla="*/ 145 w 157"/>
                <a:gd name="T93" fmla="*/ 121 h 134"/>
                <a:gd name="T94" fmla="*/ 142 w 157"/>
                <a:gd name="T95" fmla="*/ 130 h 134"/>
                <a:gd name="T96" fmla="*/ 133 w 157"/>
                <a:gd name="T97" fmla="*/ 134 h 134"/>
                <a:gd name="T98" fmla="*/ 125 w 157"/>
                <a:gd name="T99" fmla="*/ 130 h 134"/>
                <a:gd name="T100" fmla="*/ 121 w 157"/>
                <a:gd name="T101" fmla="*/ 121 h 134"/>
                <a:gd name="T102" fmla="*/ 125 w 157"/>
                <a:gd name="T103" fmla="*/ 113 h 134"/>
                <a:gd name="T104" fmla="*/ 133 w 157"/>
                <a:gd name="T105" fmla="*/ 109 h 134"/>
                <a:gd name="T106" fmla="*/ 142 w 157"/>
                <a:gd name="T107" fmla="*/ 113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7" h="134">
                  <a:moveTo>
                    <a:pt x="157" y="19"/>
                  </a:moveTo>
                  <a:cubicBezTo>
                    <a:pt x="157" y="67"/>
                    <a:pt x="157" y="67"/>
                    <a:pt x="157" y="67"/>
                  </a:cubicBezTo>
                  <a:cubicBezTo>
                    <a:pt x="157" y="69"/>
                    <a:pt x="157" y="70"/>
                    <a:pt x="156" y="71"/>
                  </a:cubicBezTo>
                  <a:cubicBezTo>
                    <a:pt x="155" y="72"/>
                    <a:pt x="153" y="73"/>
                    <a:pt x="152" y="73"/>
                  </a:cubicBezTo>
                  <a:cubicBezTo>
                    <a:pt x="53" y="85"/>
                    <a:pt x="53" y="85"/>
                    <a:pt x="53" y="85"/>
                  </a:cubicBezTo>
                  <a:cubicBezTo>
                    <a:pt x="53" y="85"/>
                    <a:pt x="53" y="86"/>
                    <a:pt x="54" y="87"/>
                  </a:cubicBezTo>
                  <a:cubicBezTo>
                    <a:pt x="54" y="88"/>
                    <a:pt x="54" y="88"/>
                    <a:pt x="54" y="89"/>
                  </a:cubicBezTo>
                  <a:cubicBezTo>
                    <a:pt x="54" y="90"/>
                    <a:pt x="54" y="91"/>
                    <a:pt x="54" y="91"/>
                  </a:cubicBezTo>
                  <a:cubicBezTo>
                    <a:pt x="54" y="92"/>
                    <a:pt x="54" y="94"/>
                    <a:pt x="52" y="97"/>
                  </a:cubicBezTo>
                  <a:cubicBezTo>
                    <a:pt x="139" y="97"/>
                    <a:pt x="139" y="97"/>
                    <a:pt x="139" y="97"/>
                  </a:cubicBezTo>
                  <a:cubicBezTo>
                    <a:pt x="141" y="97"/>
                    <a:pt x="142" y="98"/>
                    <a:pt x="143" y="99"/>
                  </a:cubicBezTo>
                  <a:cubicBezTo>
                    <a:pt x="145" y="100"/>
                    <a:pt x="145" y="102"/>
                    <a:pt x="145" y="103"/>
                  </a:cubicBezTo>
                  <a:cubicBezTo>
                    <a:pt x="145" y="105"/>
                    <a:pt x="145" y="106"/>
                    <a:pt x="143" y="108"/>
                  </a:cubicBezTo>
                  <a:cubicBezTo>
                    <a:pt x="142" y="109"/>
                    <a:pt x="141" y="109"/>
                    <a:pt x="139" y="109"/>
                  </a:cubicBezTo>
                  <a:cubicBezTo>
                    <a:pt x="42" y="109"/>
                    <a:pt x="42" y="109"/>
                    <a:pt x="42" y="109"/>
                  </a:cubicBezTo>
                  <a:cubicBezTo>
                    <a:pt x="41" y="109"/>
                    <a:pt x="39" y="109"/>
                    <a:pt x="38" y="108"/>
                  </a:cubicBezTo>
                  <a:cubicBezTo>
                    <a:pt x="37" y="106"/>
                    <a:pt x="36" y="105"/>
                    <a:pt x="36" y="103"/>
                  </a:cubicBezTo>
                  <a:cubicBezTo>
                    <a:pt x="36" y="102"/>
                    <a:pt x="37" y="101"/>
                    <a:pt x="37" y="100"/>
                  </a:cubicBezTo>
                  <a:cubicBezTo>
                    <a:pt x="38" y="98"/>
                    <a:pt x="39" y="96"/>
                    <a:pt x="40" y="94"/>
                  </a:cubicBezTo>
                  <a:cubicBezTo>
                    <a:pt x="41" y="92"/>
                    <a:pt x="42" y="91"/>
                    <a:pt x="42" y="90"/>
                  </a:cubicBezTo>
                  <a:cubicBezTo>
                    <a:pt x="25" y="13"/>
                    <a:pt x="25" y="13"/>
                    <a:pt x="25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3"/>
                    <a:pt x="3" y="12"/>
                    <a:pt x="2" y="11"/>
                  </a:cubicBezTo>
                  <a:cubicBezTo>
                    <a:pt x="1" y="10"/>
                    <a:pt x="0" y="8"/>
                    <a:pt x="0" y="6"/>
                  </a:cubicBezTo>
                  <a:cubicBezTo>
                    <a:pt x="0" y="5"/>
                    <a:pt x="1" y="3"/>
                    <a:pt x="2" y="2"/>
                  </a:cubicBezTo>
                  <a:cubicBezTo>
                    <a:pt x="3" y="1"/>
                    <a:pt x="4" y="0"/>
                    <a:pt x="6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1" y="0"/>
                    <a:pt x="32" y="1"/>
                    <a:pt x="33" y="1"/>
                  </a:cubicBezTo>
                  <a:cubicBezTo>
                    <a:pt x="34" y="1"/>
                    <a:pt x="34" y="2"/>
                    <a:pt x="35" y="3"/>
                  </a:cubicBezTo>
                  <a:cubicBezTo>
                    <a:pt x="35" y="3"/>
                    <a:pt x="36" y="4"/>
                    <a:pt x="36" y="5"/>
                  </a:cubicBezTo>
                  <a:cubicBezTo>
                    <a:pt x="36" y="6"/>
                    <a:pt x="37" y="7"/>
                    <a:pt x="37" y="7"/>
                  </a:cubicBezTo>
                  <a:cubicBezTo>
                    <a:pt x="37" y="8"/>
                    <a:pt x="37" y="9"/>
                    <a:pt x="37" y="10"/>
                  </a:cubicBezTo>
                  <a:cubicBezTo>
                    <a:pt x="37" y="11"/>
                    <a:pt x="38" y="12"/>
                    <a:pt x="38" y="13"/>
                  </a:cubicBezTo>
                  <a:cubicBezTo>
                    <a:pt x="151" y="13"/>
                    <a:pt x="151" y="13"/>
                    <a:pt x="151" y="13"/>
                  </a:cubicBezTo>
                  <a:cubicBezTo>
                    <a:pt x="153" y="13"/>
                    <a:pt x="154" y="13"/>
                    <a:pt x="155" y="14"/>
                  </a:cubicBezTo>
                  <a:cubicBezTo>
                    <a:pt x="157" y="16"/>
                    <a:pt x="157" y="17"/>
                    <a:pt x="157" y="19"/>
                  </a:cubicBezTo>
                  <a:close/>
                  <a:moveTo>
                    <a:pt x="57" y="113"/>
                  </a:moveTo>
                  <a:cubicBezTo>
                    <a:pt x="59" y="115"/>
                    <a:pt x="60" y="118"/>
                    <a:pt x="60" y="121"/>
                  </a:cubicBezTo>
                  <a:cubicBezTo>
                    <a:pt x="60" y="125"/>
                    <a:pt x="59" y="128"/>
                    <a:pt x="57" y="130"/>
                  </a:cubicBezTo>
                  <a:cubicBezTo>
                    <a:pt x="55" y="132"/>
                    <a:pt x="52" y="134"/>
                    <a:pt x="48" y="134"/>
                  </a:cubicBezTo>
                  <a:cubicBezTo>
                    <a:pt x="45" y="134"/>
                    <a:pt x="42" y="132"/>
                    <a:pt x="40" y="130"/>
                  </a:cubicBezTo>
                  <a:cubicBezTo>
                    <a:pt x="37" y="128"/>
                    <a:pt x="36" y="125"/>
                    <a:pt x="36" y="121"/>
                  </a:cubicBezTo>
                  <a:cubicBezTo>
                    <a:pt x="36" y="118"/>
                    <a:pt x="37" y="115"/>
                    <a:pt x="40" y="113"/>
                  </a:cubicBezTo>
                  <a:cubicBezTo>
                    <a:pt x="42" y="111"/>
                    <a:pt x="45" y="109"/>
                    <a:pt x="48" y="109"/>
                  </a:cubicBezTo>
                  <a:cubicBezTo>
                    <a:pt x="52" y="109"/>
                    <a:pt x="55" y="111"/>
                    <a:pt x="57" y="113"/>
                  </a:cubicBezTo>
                  <a:close/>
                  <a:moveTo>
                    <a:pt x="142" y="113"/>
                  </a:moveTo>
                  <a:cubicBezTo>
                    <a:pt x="144" y="115"/>
                    <a:pt x="145" y="118"/>
                    <a:pt x="145" y="121"/>
                  </a:cubicBezTo>
                  <a:cubicBezTo>
                    <a:pt x="145" y="125"/>
                    <a:pt x="144" y="128"/>
                    <a:pt x="142" y="130"/>
                  </a:cubicBezTo>
                  <a:cubicBezTo>
                    <a:pt x="139" y="132"/>
                    <a:pt x="136" y="134"/>
                    <a:pt x="133" y="134"/>
                  </a:cubicBezTo>
                  <a:cubicBezTo>
                    <a:pt x="130" y="134"/>
                    <a:pt x="127" y="132"/>
                    <a:pt x="125" y="130"/>
                  </a:cubicBezTo>
                  <a:cubicBezTo>
                    <a:pt x="122" y="128"/>
                    <a:pt x="121" y="125"/>
                    <a:pt x="121" y="121"/>
                  </a:cubicBezTo>
                  <a:cubicBezTo>
                    <a:pt x="121" y="118"/>
                    <a:pt x="122" y="115"/>
                    <a:pt x="125" y="113"/>
                  </a:cubicBezTo>
                  <a:cubicBezTo>
                    <a:pt x="127" y="111"/>
                    <a:pt x="130" y="109"/>
                    <a:pt x="133" y="109"/>
                  </a:cubicBezTo>
                  <a:cubicBezTo>
                    <a:pt x="136" y="109"/>
                    <a:pt x="139" y="111"/>
                    <a:pt x="142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962576" y="2400302"/>
            <a:ext cx="503554" cy="503554"/>
            <a:chOff x="4962575" y="1543051"/>
            <a:chExt cx="503554" cy="503554"/>
          </a:xfrm>
        </p:grpSpPr>
        <p:sp>
          <p:nvSpPr>
            <p:cNvPr id="59" name="Oval 58"/>
            <p:cNvSpPr/>
            <p:nvPr/>
          </p:nvSpPr>
          <p:spPr>
            <a:xfrm>
              <a:off x="4962575" y="1543051"/>
              <a:ext cx="503554" cy="503554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188"/>
            <p:cNvSpPr>
              <a:spLocks noEditPoints="1"/>
            </p:cNvSpPr>
            <p:nvPr/>
          </p:nvSpPr>
          <p:spPr bwMode="auto">
            <a:xfrm>
              <a:off x="5088547" y="1703282"/>
              <a:ext cx="214943" cy="177129"/>
            </a:xfrm>
            <a:custGeom>
              <a:avLst/>
              <a:gdLst>
                <a:gd name="T0" fmla="*/ 163 w 163"/>
                <a:gd name="T1" fmla="*/ 103 h 134"/>
                <a:gd name="T2" fmla="*/ 162 w 163"/>
                <a:gd name="T3" fmla="*/ 108 h 134"/>
                <a:gd name="T4" fmla="*/ 158 w 163"/>
                <a:gd name="T5" fmla="*/ 109 h 134"/>
                <a:gd name="T6" fmla="*/ 153 w 163"/>
                <a:gd name="T7" fmla="*/ 109 h 134"/>
                <a:gd name="T8" fmla="*/ 144 w 163"/>
                <a:gd name="T9" fmla="*/ 126 h 134"/>
                <a:gd name="T10" fmla="*/ 110 w 163"/>
                <a:gd name="T11" fmla="*/ 126 h 134"/>
                <a:gd name="T12" fmla="*/ 67 w 163"/>
                <a:gd name="T13" fmla="*/ 109 h 134"/>
                <a:gd name="T14" fmla="*/ 42 w 163"/>
                <a:gd name="T15" fmla="*/ 134 h 134"/>
                <a:gd name="T16" fmla="*/ 18 w 163"/>
                <a:gd name="T17" fmla="*/ 109 h 134"/>
                <a:gd name="T18" fmla="*/ 10 w 163"/>
                <a:gd name="T19" fmla="*/ 109 h 134"/>
                <a:gd name="T20" fmla="*/ 5 w 163"/>
                <a:gd name="T21" fmla="*/ 109 h 134"/>
                <a:gd name="T22" fmla="*/ 2 w 163"/>
                <a:gd name="T23" fmla="*/ 108 h 134"/>
                <a:gd name="T24" fmla="*/ 0 w 163"/>
                <a:gd name="T25" fmla="*/ 103 h 134"/>
                <a:gd name="T26" fmla="*/ 6 w 163"/>
                <a:gd name="T27" fmla="*/ 97 h 134"/>
                <a:gd name="T28" fmla="*/ 6 w 163"/>
                <a:gd name="T29" fmla="*/ 64 h 134"/>
                <a:gd name="T30" fmla="*/ 6 w 163"/>
                <a:gd name="T31" fmla="*/ 57 h 134"/>
                <a:gd name="T32" fmla="*/ 8 w 163"/>
                <a:gd name="T33" fmla="*/ 50 h 134"/>
                <a:gd name="T34" fmla="*/ 29 w 163"/>
                <a:gd name="T35" fmla="*/ 29 h 134"/>
                <a:gd name="T36" fmla="*/ 39 w 163"/>
                <a:gd name="T37" fmla="*/ 25 h 134"/>
                <a:gd name="T38" fmla="*/ 54 w 163"/>
                <a:gd name="T39" fmla="*/ 6 h 134"/>
                <a:gd name="T40" fmla="*/ 61 w 163"/>
                <a:gd name="T41" fmla="*/ 0 h 134"/>
                <a:gd name="T42" fmla="*/ 162 w 163"/>
                <a:gd name="T43" fmla="*/ 2 h 134"/>
                <a:gd name="T44" fmla="*/ 18 w 163"/>
                <a:gd name="T45" fmla="*/ 61 h 134"/>
                <a:gd name="T46" fmla="*/ 54 w 163"/>
                <a:gd name="T47" fmla="*/ 37 h 134"/>
                <a:gd name="T48" fmla="*/ 37 w 163"/>
                <a:gd name="T49" fmla="*/ 38 h 134"/>
                <a:gd name="T50" fmla="*/ 18 w 163"/>
                <a:gd name="T51" fmla="*/ 58 h 134"/>
                <a:gd name="T52" fmla="*/ 51 w 163"/>
                <a:gd name="T53" fmla="*/ 118 h 134"/>
                <a:gd name="T54" fmla="*/ 51 w 163"/>
                <a:gd name="T55" fmla="*/ 101 h 134"/>
                <a:gd name="T56" fmla="*/ 34 w 163"/>
                <a:gd name="T57" fmla="*/ 101 h 134"/>
                <a:gd name="T58" fmla="*/ 34 w 163"/>
                <a:gd name="T59" fmla="*/ 118 h 134"/>
                <a:gd name="T60" fmla="*/ 51 w 163"/>
                <a:gd name="T61" fmla="*/ 118 h 134"/>
                <a:gd name="T62" fmla="*/ 139 w 163"/>
                <a:gd name="T63" fmla="*/ 109 h 134"/>
                <a:gd name="T64" fmla="*/ 127 w 163"/>
                <a:gd name="T65" fmla="*/ 97 h 134"/>
                <a:gd name="T66" fmla="*/ 115 w 163"/>
                <a:gd name="T67" fmla="*/ 109 h 134"/>
                <a:gd name="T68" fmla="*/ 127 w 163"/>
                <a:gd name="T69" fmla="*/ 121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" h="134">
                  <a:moveTo>
                    <a:pt x="163" y="6"/>
                  </a:moveTo>
                  <a:cubicBezTo>
                    <a:pt x="163" y="103"/>
                    <a:pt x="163" y="103"/>
                    <a:pt x="163" y="103"/>
                  </a:cubicBezTo>
                  <a:cubicBezTo>
                    <a:pt x="163" y="104"/>
                    <a:pt x="163" y="105"/>
                    <a:pt x="163" y="106"/>
                  </a:cubicBezTo>
                  <a:cubicBezTo>
                    <a:pt x="163" y="107"/>
                    <a:pt x="162" y="107"/>
                    <a:pt x="162" y="108"/>
                  </a:cubicBezTo>
                  <a:cubicBezTo>
                    <a:pt x="161" y="108"/>
                    <a:pt x="161" y="108"/>
                    <a:pt x="160" y="109"/>
                  </a:cubicBezTo>
                  <a:cubicBezTo>
                    <a:pt x="160" y="109"/>
                    <a:pt x="159" y="109"/>
                    <a:pt x="158" y="109"/>
                  </a:cubicBezTo>
                  <a:cubicBezTo>
                    <a:pt x="157" y="109"/>
                    <a:pt x="156" y="109"/>
                    <a:pt x="156" y="109"/>
                  </a:cubicBezTo>
                  <a:cubicBezTo>
                    <a:pt x="155" y="109"/>
                    <a:pt x="155" y="109"/>
                    <a:pt x="153" y="109"/>
                  </a:cubicBezTo>
                  <a:cubicBezTo>
                    <a:pt x="152" y="109"/>
                    <a:pt x="152" y="109"/>
                    <a:pt x="151" y="109"/>
                  </a:cubicBezTo>
                  <a:cubicBezTo>
                    <a:pt x="151" y="116"/>
                    <a:pt x="149" y="122"/>
                    <a:pt x="144" y="126"/>
                  </a:cubicBezTo>
                  <a:cubicBezTo>
                    <a:pt x="139" y="131"/>
                    <a:pt x="134" y="134"/>
                    <a:pt x="127" y="134"/>
                  </a:cubicBezTo>
                  <a:cubicBezTo>
                    <a:pt x="120" y="134"/>
                    <a:pt x="115" y="131"/>
                    <a:pt x="110" y="126"/>
                  </a:cubicBezTo>
                  <a:cubicBezTo>
                    <a:pt x="105" y="122"/>
                    <a:pt x="103" y="116"/>
                    <a:pt x="103" y="109"/>
                  </a:cubicBezTo>
                  <a:cubicBezTo>
                    <a:pt x="67" y="109"/>
                    <a:pt x="67" y="109"/>
                    <a:pt x="67" y="109"/>
                  </a:cubicBezTo>
                  <a:cubicBezTo>
                    <a:pt x="67" y="116"/>
                    <a:pt x="64" y="122"/>
                    <a:pt x="60" y="126"/>
                  </a:cubicBezTo>
                  <a:cubicBezTo>
                    <a:pt x="55" y="131"/>
                    <a:pt x="49" y="134"/>
                    <a:pt x="42" y="134"/>
                  </a:cubicBezTo>
                  <a:cubicBezTo>
                    <a:pt x="36" y="134"/>
                    <a:pt x="30" y="131"/>
                    <a:pt x="25" y="126"/>
                  </a:cubicBezTo>
                  <a:cubicBezTo>
                    <a:pt x="21" y="122"/>
                    <a:pt x="18" y="116"/>
                    <a:pt x="18" y="109"/>
                  </a:cubicBezTo>
                  <a:cubicBezTo>
                    <a:pt x="12" y="109"/>
                    <a:pt x="12" y="109"/>
                    <a:pt x="12" y="109"/>
                  </a:cubicBezTo>
                  <a:cubicBezTo>
                    <a:pt x="12" y="109"/>
                    <a:pt x="11" y="109"/>
                    <a:pt x="10" y="109"/>
                  </a:cubicBezTo>
                  <a:cubicBezTo>
                    <a:pt x="9" y="109"/>
                    <a:pt x="8" y="109"/>
                    <a:pt x="8" y="109"/>
                  </a:cubicBezTo>
                  <a:cubicBezTo>
                    <a:pt x="7" y="109"/>
                    <a:pt x="7" y="109"/>
                    <a:pt x="5" y="109"/>
                  </a:cubicBezTo>
                  <a:cubicBezTo>
                    <a:pt x="4" y="109"/>
                    <a:pt x="4" y="109"/>
                    <a:pt x="3" y="109"/>
                  </a:cubicBezTo>
                  <a:cubicBezTo>
                    <a:pt x="3" y="108"/>
                    <a:pt x="2" y="108"/>
                    <a:pt x="2" y="108"/>
                  </a:cubicBezTo>
                  <a:cubicBezTo>
                    <a:pt x="1" y="107"/>
                    <a:pt x="1" y="107"/>
                    <a:pt x="0" y="106"/>
                  </a:cubicBezTo>
                  <a:cubicBezTo>
                    <a:pt x="0" y="105"/>
                    <a:pt x="0" y="104"/>
                    <a:pt x="0" y="103"/>
                  </a:cubicBezTo>
                  <a:cubicBezTo>
                    <a:pt x="0" y="102"/>
                    <a:pt x="1" y="100"/>
                    <a:pt x="2" y="99"/>
                  </a:cubicBezTo>
                  <a:cubicBezTo>
                    <a:pt x="3" y="98"/>
                    <a:pt x="4" y="97"/>
                    <a:pt x="6" y="97"/>
                  </a:cubicBezTo>
                  <a:cubicBezTo>
                    <a:pt x="6" y="67"/>
                    <a:pt x="6" y="67"/>
                    <a:pt x="6" y="67"/>
                  </a:cubicBezTo>
                  <a:cubicBezTo>
                    <a:pt x="6" y="66"/>
                    <a:pt x="6" y="65"/>
                    <a:pt x="6" y="64"/>
                  </a:cubicBezTo>
                  <a:cubicBezTo>
                    <a:pt x="6" y="62"/>
                    <a:pt x="6" y="61"/>
                    <a:pt x="6" y="60"/>
                  </a:cubicBezTo>
                  <a:cubicBezTo>
                    <a:pt x="6" y="59"/>
                    <a:pt x="6" y="58"/>
                    <a:pt x="6" y="57"/>
                  </a:cubicBezTo>
                  <a:cubicBezTo>
                    <a:pt x="6" y="55"/>
                    <a:pt x="7" y="54"/>
                    <a:pt x="7" y="53"/>
                  </a:cubicBezTo>
                  <a:cubicBezTo>
                    <a:pt x="7" y="52"/>
                    <a:pt x="8" y="52"/>
                    <a:pt x="8" y="50"/>
                  </a:cubicBezTo>
                  <a:cubicBezTo>
                    <a:pt x="9" y="49"/>
                    <a:pt x="10" y="48"/>
                    <a:pt x="10" y="48"/>
                  </a:cubicBezTo>
                  <a:cubicBezTo>
                    <a:pt x="29" y="29"/>
                    <a:pt x="29" y="29"/>
                    <a:pt x="29" y="29"/>
                  </a:cubicBezTo>
                  <a:cubicBezTo>
                    <a:pt x="30" y="28"/>
                    <a:pt x="32" y="27"/>
                    <a:pt x="34" y="26"/>
                  </a:cubicBezTo>
                  <a:cubicBezTo>
                    <a:pt x="36" y="25"/>
                    <a:pt x="38" y="25"/>
                    <a:pt x="39" y="25"/>
                  </a:cubicBezTo>
                  <a:cubicBezTo>
                    <a:pt x="54" y="25"/>
                    <a:pt x="54" y="25"/>
                    <a:pt x="54" y="25"/>
                  </a:cubicBezTo>
                  <a:cubicBezTo>
                    <a:pt x="54" y="6"/>
                    <a:pt x="54" y="6"/>
                    <a:pt x="54" y="6"/>
                  </a:cubicBezTo>
                  <a:cubicBezTo>
                    <a:pt x="54" y="5"/>
                    <a:pt x="55" y="3"/>
                    <a:pt x="56" y="2"/>
                  </a:cubicBezTo>
                  <a:cubicBezTo>
                    <a:pt x="57" y="1"/>
                    <a:pt x="59" y="0"/>
                    <a:pt x="61" y="0"/>
                  </a:cubicBezTo>
                  <a:cubicBezTo>
                    <a:pt x="157" y="0"/>
                    <a:pt x="157" y="0"/>
                    <a:pt x="157" y="0"/>
                  </a:cubicBezTo>
                  <a:cubicBezTo>
                    <a:pt x="159" y="0"/>
                    <a:pt x="160" y="1"/>
                    <a:pt x="162" y="2"/>
                  </a:cubicBezTo>
                  <a:cubicBezTo>
                    <a:pt x="163" y="3"/>
                    <a:pt x="163" y="5"/>
                    <a:pt x="163" y="6"/>
                  </a:cubicBezTo>
                  <a:close/>
                  <a:moveTo>
                    <a:pt x="18" y="61"/>
                  </a:moveTo>
                  <a:cubicBezTo>
                    <a:pt x="54" y="61"/>
                    <a:pt x="54" y="61"/>
                    <a:pt x="54" y="61"/>
                  </a:cubicBezTo>
                  <a:cubicBezTo>
                    <a:pt x="54" y="37"/>
                    <a:pt x="54" y="37"/>
                    <a:pt x="54" y="37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39" y="37"/>
                    <a:pt x="38" y="37"/>
                    <a:pt x="37" y="38"/>
                  </a:cubicBezTo>
                  <a:cubicBezTo>
                    <a:pt x="19" y="56"/>
                    <a:pt x="19" y="56"/>
                    <a:pt x="19" y="56"/>
                  </a:cubicBezTo>
                  <a:cubicBezTo>
                    <a:pt x="18" y="57"/>
                    <a:pt x="18" y="57"/>
                    <a:pt x="18" y="58"/>
                  </a:cubicBezTo>
                  <a:lnTo>
                    <a:pt x="18" y="61"/>
                  </a:lnTo>
                  <a:close/>
                  <a:moveTo>
                    <a:pt x="51" y="118"/>
                  </a:moveTo>
                  <a:cubicBezTo>
                    <a:pt x="53" y="115"/>
                    <a:pt x="54" y="113"/>
                    <a:pt x="54" y="109"/>
                  </a:cubicBezTo>
                  <a:cubicBezTo>
                    <a:pt x="54" y="106"/>
                    <a:pt x="53" y="103"/>
                    <a:pt x="51" y="101"/>
                  </a:cubicBezTo>
                  <a:cubicBezTo>
                    <a:pt x="49" y="98"/>
                    <a:pt x="46" y="97"/>
                    <a:pt x="42" y="97"/>
                  </a:cubicBezTo>
                  <a:cubicBezTo>
                    <a:pt x="39" y="97"/>
                    <a:pt x="36" y="98"/>
                    <a:pt x="34" y="101"/>
                  </a:cubicBezTo>
                  <a:cubicBezTo>
                    <a:pt x="31" y="103"/>
                    <a:pt x="30" y="106"/>
                    <a:pt x="30" y="109"/>
                  </a:cubicBezTo>
                  <a:cubicBezTo>
                    <a:pt x="30" y="113"/>
                    <a:pt x="31" y="115"/>
                    <a:pt x="34" y="118"/>
                  </a:cubicBezTo>
                  <a:cubicBezTo>
                    <a:pt x="36" y="120"/>
                    <a:pt x="39" y="121"/>
                    <a:pt x="42" y="121"/>
                  </a:cubicBezTo>
                  <a:cubicBezTo>
                    <a:pt x="46" y="121"/>
                    <a:pt x="49" y="120"/>
                    <a:pt x="51" y="118"/>
                  </a:cubicBezTo>
                  <a:close/>
                  <a:moveTo>
                    <a:pt x="136" y="118"/>
                  </a:moveTo>
                  <a:cubicBezTo>
                    <a:pt x="138" y="115"/>
                    <a:pt x="139" y="113"/>
                    <a:pt x="139" y="109"/>
                  </a:cubicBezTo>
                  <a:cubicBezTo>
                    <a:pt x="139" y="106"/>
                    <a:pt x="138" y="103"/>
                    <a:pt x="136" y="101"/>
                  </a:cubicBezTo>
                  <a:cubicBezTo>
                    <a:pt x="133" y="98"/>
                    <a:pt x="130" y="97"/>
                    <a:pt x="127" y="97"/>
                  </a:cubicBezTo>
                  <a:cubicBezTo>
                    <a:pt x="124" y="97"/>
                    <a:pt x="121" y="98"/>
                    <a:pt x="119" y="101"/>
                  </a:cubicBezTo>
                  <a:cubicBezTo>
                    <a:pt x="116" y="103"/>
                    <a:pt x="115" y="106"/>
                    <a:pt x="115" y="109"/>
                  </a:cubicBezTo>
                  <a:cubicBezTo>
                    <a:pt x="115" y="113"/>
                    <a:pt x="116" y="115"/>
                    <a:pt x="119" y="118"/>
                  </a:cubicBezTo>
                  <a:cubicBezTo>
                    <a:pt x="121" y="120"/>
                    <a:pt x="124" y="121"/>
                    <a:pt x="127" y="121"/>
                  </a:cubicBezTo>
                  <a:cubicBezTo>
                    <a:pt x="130" y="121"/>
                    <a:pt x="133" y="120"/>
                    <a:pt x="136" y="11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93726" y="3401933"/>
            <a:ext cx="503554" cy="503554"/>
            <a:chOff x="593726" y="2544683"/>
            <a:chExt cx="503554" cy="503554"/>
          </a:xfrm>
        </p:grpSpPr>
        <p:sp>
          <p:nvSpPr>
            <p:cNvPr id="40" name="Oval 39"/>
            <p:cNvSpPr/>
            <p:nvPr/>
          </p:nvSpPr>
          <p:spPr>
            <a:xfrm>
              <a:off x="593726" y="2544683"/>
              <a:ext cx="503554" cy="503554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17"/>
            <p:cNvSpPr>
              <a:spLocks noEditPoints="1"/>
            </p:cNvSpPr>
            <p:nvPr/>
          </p:nvSpPr>
          <p:spPr bwMode="auto">
            <a:xfrm>
              <a:off x="737526" y="2694144"/>
              <a:ext cx="173699" cy="187376"/>
            </a:xfrm>
            <a:custGeom>
              <a:avLst/>
              <a:gdLst>
                <a:gd name="T0" fmla="*/ 0 w 127"/>
                <a:gd name="T1" fmla="*/ 82 h 137"/>
                <a:gd name="T2" fmla="*/ 24 w 127"/>
                <a:gd name="T3" fmla="*/ 82 h 137"/>
                <a:gd name="T4" fmla="*/ 24 w 127"/>
                <a:gd name="T5" fmla="*/ 137 h 137"/>
                <a:gd name="T6" fmla="*/ 0 w 127"/>
                <a:gd name="T7" fmla="*/ 137 h 137"/>
                <a:gd name="T8" fmla="*/ 0 w 127"/>
                <a:gd name="T9" fmla="*/ 82 h 137"/>
                <a:gd name="T10" fmla="*/ 34 w 127"/>
                <a:gd name="T11" fmla="*/ 137 h 137"/>
                <a:gd name="T12" fmla="*/ 34 w 127"/>
                <a:gd name="T13" fmla="*/ 34 h 137"/>
                <a:gd name="T14" fmla="*/ 59 w 127"/>
                <a:gd name="T15" fmla="*/ 34 h 137"/>
                <a:gd name="T16" fmla="*/ 59 w 127"/>
                <a:gd name="T17" fmla="*/ 137 h 137"/>
                <a:gd name="T18" fmla="*/ 34 w 127"/>
                <a:gd name="T19" fmla="*/ 137 h 137"/>
                <a:gd name="T20" fmla="*/ 69 w 127"/>
                <a:gd name="T21" fmla="*/ 137 h 137"/>
                <a:gd name="T22" fmla="*/ 69 w 127"/>
                <a:gd name="T23" fmla="*/ 0 h 137"/>
                <a:gd name="T24" fmla="*/ 92 w 127"/>
                <a:gd name="T25" fmla="*/ 0 h 137"/>
                <a:gd name="T26" fmla="*/ 92 w 127"/>
                <a:gd name="T27" fmla="*/ 137 h 137"/>
                <a:gd name="T28" fmla="*/ 69 w 127"/>
                <a:gd name="T29" fmla="*/ 137 h 137"/>
                <a:gd name="T30" fmla="*/ 103 w 127"/>
                <a:gd name="T31" fmla="*/ 137 h 137"/>
                <a:gd name="T32" fmla="*/ 103 w 127"/>
                <a:gd name="T33" fmla="*/ 54 h 137"/>
                <a:gd name="T34" fmla="*/ 127 w 127"/>
                <a:gd name="T35" fmla="*/ 54 h 137"/>
                <a:gd name="T36" fmla="*/ 127 w 127"/>
                <a:gd name="T37" fmla="*/ 137 h 137"/>
                <a:gd name="T38" fmla="*/ 103 w 127"/>
                <a:gd name="T39" fmla="*/ 13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7" h="137">
                  <a:moveTo>
                    <a:pt x="0" y="82"/>
                  </a:moveTo>
                  <a:lnTo>
                    <a:pt x="24" y="82"/>
                  </a:lnTo>
                  <a:lnTo>
                    <a:pt x="24" y="137"/>
                  </a:lnTo>
                  <a:lnTo>
                    <a:pt x="0" y="137"/>
                  </a:lnTo>
                  <a:lnTo>
                    <a:pt x="0" y="82"/>
                  </a:lnTo>
                  <a:close/>
                  <a:moveTo>
                    <a:pt x="34" y="137"/>
                  </a:moveTo>
                  <a:lnTo>
                    <a:pt x="34" y="34"/>
                  </a:lnTo>
                  <a:lnTo>
                    <a:pt x="59" y="34"/>
                  </a:lnTo>
                  <a:lnTo>
                    <a:pt x="59" y="137"/>
                  </a:lnTo>
                  <a:lnTo>
                    <a:pt x="34" y="137"/>
                  </a:lnTo>
                  <a:close/>
                  <a:moveTo>
                    <a:pt x="69" y="137"/>
                  </a:moveTo>
                  <a:lnTo>
                    <a:pt x="69" y="0"/>
                  </a:lnTo>
                  <a:lnTo>
                    <a:pt x="92" y="0"/>
                  </a:lnTo>
                  <a:lnTo>
                    <a:pt x="92" y="137"/>
                  </a:lnTo>
                  <a:lnTo>
                    <a:pt x="69" y="137"/>
                  </a:lnTo>
                  <a:close/>
                  <a:moveTo>
                    <a:pt x="103" y="137"/>
                  </a:moveTo>
                  <a:lnTo>
                    <a:pt x="103" y="54"/>
                  </a:lnTo>
                  <a:lnTo>
                    <a:pt x="127" y="54"/>
                  </a:lnTo>
                  <a:lnTo>
                    <a:pt x="127" y="137"/>
                  </a:lnTo>
                  <a:lnTo>
                    <a:pt x="103" y="13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962576" y="4403567"/>
            <a:ext cx="503554" cy="503554"/>
            <a:chOff x="4962575" y="3546316"/>
            <a:chExt cx="503554" cy="503554"/>
          </a:xfrm>
        </p:grpSpPr>
        <p:sp>
          <p:nvSpPr>
            <p:cNvPr id="65" name="Oval 64"/>
            <p:cNvSpPr/>
            <p:nvPr/>
          </p:nvSpPr>
          <p:spPr>
            <a:xfrm>
              <a:off x="4962575" y="3546316"/>
              <a:ext cx="503554" cy="503554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 83"/>
            <p:cNvSpPr>
              <a:spLocks/>
            </p:cNvSpPr>
            <p:nvPr/>
          </p:nvSpPr>
          <p:spPr bwMode="auto">
            <a:xfrm>
              <a:off x="5146847" y="3689402"/>
              <a:ext cx="156643" cy="212912"/>
            </a:xfrm>
            <a:custGeom>
              <a:avLst/>
              <a:gdLst>
                <a:gd name="T0" fmla="*/ 149 w 189"/>
                <a:gd name="T1" fmla="*/ 126 h 256"/>
                <a:gd name="T2" fmla="*/ 142 w 189"/>
                <a:gd name="T3" fmla="*/ 126 h 256"/>
                <a:gd name="T4" fmla="*/ 107 w 189"/>
                <a:gd name="T5" fmla="*/ 60 h 256"/>
                <a:gd name="T6" fmla="*/ 107 w 189"/>
                <a:gd name="T7" fmla="*/ 202 h 256"/>
                <a:gd name="T8" fmla="*/ 69 w 189"/>
                <a:gd name="T9" fmla="*/ 246 h 256"/>
                <a:gd name="T10" fmla="*/ 7 w 189"/>
                <a:gd name="T11" fmla="*/ 228 h 256"/>
                <a:gd name="T12" fmla="*/ 43 w 189"/>
                <a:gd name="T13" fmla="*/ 175 h 256"/>
                <a:gd name="T14" fmla="*/ 85 w 189"/>
                <a:gd name="T15" fmla="*/ 174 h 256"/>
                <a:gd name="T16" fmla="*/ 85 w 189"/>
                <a:gd name="T17" fmla="*/ 0 h 256"/>
                <a:gd name="T18" fmla="*/ 107 w 189"/>
                <a:gd name="T19" fmla="*/ 0 h 256"/>
                <a:gd name="T20" fmla="*/ 149 w 189"/>
                <a:gd name="T21" fmla="*/ 12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9" h="256">
                  <a:moveTo>
                    <a:pt x="149" y="126"/>
                  </a:moveTo>
                  <a:cubicBezTo>
                    <a:pt x="143" y="134"/>
                    <a:pt x="140" y="130"/>
                    <a:pt x="142" y="126"/>
                  </a:cubicBezTo>
                  <a:cubicBezTo>
                    <a:pt x="146" y="112"/>
                    <a:pt x="144" y="66"/>
                    <a:pt x="107" y="60"/>
                  </a:cubicBezTo>
                  <a:cubicBezTo>
                    <a:pt x="107" y="202"/>
                    <a:pt x="107" y="202"/>
                    <a:pt x="107" y="202"/>
                  </a:cubicBezTo>
                  <a:cubicBezTo>
                    <a:pt x="107" y="219"/>
                    <a:pt x="92" y="237"/>
                    <a:pt x="69" y="246"/>
                  </a:cubicBezTo>
                  <a:cubicBezTo>
                    <a:pt x="42" y="256"/>
                    <a:pt x="15" y="248"/>
                    <a:pt x="7" y="228"/>
                  </a:cubicBezTo>
                  <a:cubicBezTo>
                    <a:pt x="0" y="209"/>
                    <a:pt x="16" y="185"/>
                    <a:pt x="43" y="175"/>
                  </a:cubicBezTo>
                  <a:cubicBezTo>
                    <a:pt x="58" y="169"/>
                    <a:pt x="74" y="169"/>
                    <a:pt x="85" y="174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36"/>
                    <a:pt x="189" y="64"/>
                    <a:pt x="149" y="12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7" name="Text Placeholder 3">
            <a:extLst>
              <a:ext uri="{FF2B5EF4-FFF2-40B4-BE49-F238E27FC236}">
                <a16:creationId xmlns:a16="http://schemas.microsoft.com/office/drawing/2014/main" id="{B28A5C25-F5A7-AF4D-8F6F-15254EAECA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5" y="1105146"/>
            <a:ext cx="7953374" cy="3125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600" dirty="0">
                <a:solidFill>
                  <a:srgbClr val="658E3D"/>
                </a:solidFill>
              </a:rPr>
              <a:t>Inset lorem ipsum text title here</a:t>
            </a:r>
          </a:p>
        </p:txBody>
      </p:sp>
      <p:sp>
        <p:nvSpPr>
          <p:cNvPr id="48" name="Text Placeholder 2">
            <a:extLst>
              <a:ext uri="{FF2B5EF4-FFF2-40B4-BE49-F238E27FC236}">
                <a16:creationId xmlns:a16="http://schemas.microsoft.com/office/drawing/2014/main" id="{C2F06877-A009-CE40-AA13-6B20ED77F0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592704"/>
            <a:ext cx="7953374" cy="3832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Lorem dolore magna </a:t>
            </a:r>
            <a:r>
              <a:rPr lang="en-US" dirty="0" err="1"/>
              <a:t>aliqua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740789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127045" y="2400302"/>
            <a:ext cx="3071730" cy="993123"/>
            <a:chOff x="1127045" y="1543051"/>
            <a:chExt cx="3071730" cy="422290"/>
          </a:xfrm>
        </p:grpSpPr>
        <p:sp>
          <p:nvSpPr>
            <p:cNvPr id="5" name="TextBox 4"/>
            <p:cNvSpPr txBox="1"/>
            <p:nvPr/>
          </p:nvSpPr>
          <p:spPr>
            <a:xfrm>
              <a:off x="1130531" y="1757447"/>
              <a:ext cx="3065133" cy="20789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600"/>
                </a:spcAft>
              </a:pPr>
              <a:r>
                <a:rPr lang="en-US" sz="900" dirty="0">
                  <a:solidFill>
                    <a:srgbClr val="4D4D4D"/>
                  </a:solidFill>
                </a:rPr>
                <a:t>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natus error sit </a:t>
              </a:r>
              <a:r>
                <a:rPr lang="en-US" sz="900" dirty="0" err="1">
                  <a:solidFill>
                    <a:srgbClr val="4D4D4D"/>
                  </a:solidFill>
                </a:rPr>
                <a:t>volup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tatem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accus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antium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vitae </a:t>
              </a:r>
              <a:r>
                <a:rPr lang="en-US" sz="900" dirty="0" err="1">
                  <a:solidFill>
                    <a:srgbClr val="4D4D4D"/>
                  </a:solidFill>
                </a:rPr>
                <a:t>khemo</a:t>
              </a:r>
              <a:r>
                <a:rPr lang="en-US" sz="900" dirty="0">
                  <a:solidFill>
                    <a:srgbClr val="4D4D4D"/>
                  </a:solidFill>
                </a:rPr>
                <a:t> 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vitake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kharab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quezze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lorem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27045" y="1543051"/>
              <a:ext cx="3071730" cy="853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700"/>
                </a:lnSpc>
                <a:spcAft>
                  <a:spcPts val="600"/>
                </a:spcAft>
              </a:pPr>
              <a:r>
                <a:rPr lang="en-US" sz="1100" b="1" cap="all" spc="20" dirty="0">
                  <a:solidFill>
                    <a:srgbClr val="4D4D4D"/>
                  </a:solidFill>
                </a:rPr>
                <a:t>Lorem ipsum dolor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127045" y="3401934"/>
            <a:ext cx="3071730" cy="993123"/>
            <a:chOff x="1127045" y="2544683"/>
            <a:chExt cx="3071730" cy="422290"/>
          </a:xfrm>
        </p:grpSpPr>
        <p:sp>
          <p:nvSpPr>
            <p:cNvPr id="41" name="TextBox 40"/>
            <p:cNvSpPr txBox="1"/>
            <p:nvPr/>
          </p:nvSpPr>
          <p:spPr>
            <a:xfrm>
              <a:off x="1130531" y="2759079"/>
              <a:ext cx="3065133" cy="20789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600"/>
                </a:spcAft>
              </a:pPr>
              <a:r>
                <a:rPr lang="en-US" sz="900" dirty="0">
                  <a:solidFill>
                    <a:srgbClr val="4D4D4D"/>
                  </a:solidFill>
                </a:rPr>
                <a:t>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natus error sit </a:t>
              </a:r>
              <a:r>
                <a:rPr lang="en-US" sz="900" dirty="0" err="1">
                  <a:solidFill>
                    <a:srgbClr val="4D4D4D"/>
                  </a:solidFill>
                </a:rPr>
                <a:t>volup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tatem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accus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antium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vitae </a:t>
              </a:r>
              <a:r>
                <a:rPr lang="en-US" sz="900" dirty="0" err="1">
                  <a:solidFill>
                    <a:srgbClr val="4D4D4D"/>
                  </a:solidFill>
                </a:rPr>
                <a:t>khemo</a:t>
              </a:r>
              <a:r>
                <a:rPr lang="en-US" sz="900" dirty="0">
                  <a:solidFill>
                    <a:srgbClr val="4D4D4D"/>
                  </a:solidFill>
                </a:rPr>
                <a:t> 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vitake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kharab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quezze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lorem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127045" y="2544683"/>
              <a:ext cx="3071730" cy="853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700"/>
                </a:lnSpc>
                <a:spcAft>
                  <a:spcPts val="600"/>
                </a:spcAft>
              </a:pPr>
              <a:r>
                <a:rPr lang="en-US" sz="1100" b="1" cap="all" spc="20" dirty="0" err="1">
                  <a:solidFill>
                    <a:srgbClr val="4D4D4D"/>
                  </a:solidFill>
                </a:rPr>
                <a:t>Totam</a:t>
              </a:r>
              <a:r>
                <a:rPr lang="en-US" sz="1100" b="1" cap="all" spc="20" dirty="0">
                  <a:solidFill>
                    <a:srgbClr val="4D4D4D"/>
                  </a:solidFill>
                </a:rPr>
                <a:t> rem </a:t>
              </a:r>
              <a:r>
                <a:rPr lang="en-US" sz="1100" b="1" cap="all" spc="20" dirty="0" err="1">
                  <a:solidFill>
                    <a:srgbClr val="4D4D4D"/>
                  </a:solidFill>
                </a:rPr>
                <a:t>aperiuam</a:t>
              </a:r>
              <a:endParaRPr lang="en-US" sz="1100" b="1" cap="all" spc="20" dirty="0">
                <a:solidFill>
                  <a:srgbClr val="4D4D4D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127045" y="4403566"/>
            <a:ext cx="3071730" cy="993123"/>
            <a:chOff x="1127045" y="3546316"/>
            <a:chExt cx="3071730" cy="422290"/>
          </a:xfrm>
        </p:grpSpPr>
        <p:sp>
          <p:nvSpPr>
            <p:cNvPr id="45" name="TextBox 44"/>
            <p:cNvSpPr txBox="1"/>
            <p:nvPr/>
          </p:nvSpPr>
          <p:spPr>
            <a:xfrm>
              <a:off x="1130531" y="3760712"/>
              <a:ext cx="3065133" cy="20789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600"/>
                </a:spcAft>
              </a:pPr>
              <a:r>
                <a:rPr lang="en-US" sz="900" dirty="0">
                  <a:solidFill>
                    <a:srgbClr val="4D4D4D"/>
                  </a:solidFill>
                </a:rPr>
                <a:t>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natus error sit </a:t>
              </a:r>
              <a:r>
                <a:rPr lang="en-US" sz="900" dirty="0" err="1">
                  <a:solidFill>
                    <a:srgbClr val="4D4D4D"/>
                  </a:solidFill>
                </a:rPr>
                <a:t>volup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tatem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accus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antium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vitae </a:t>
              </a:r>
              <a:r>
                <a:rPr lang="en-US" sz="900" dirty="0" err="1">
                  <a:solidFill>
                    <a:srgbClr val="4D4D4D"/>
                  </a:solidFill>
                </a:rPr>
                <a:t>khemo</a:t>
              </a:r>
              <a:r>
                <a:rPr lang="en-US" sz="900" dirty="0">
                  <a:solidFill>
                    <a:srgbClr val="4D4D4D"/>
                  </a:solidFill>
                </a:rPr>
                <a:t> 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vitake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kharab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quezze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lorem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127045" y="3546316"/>
              <a:ext cx="3071730" cy="853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700"/>
                </a:lnSpc>
                <a:spcAft>
                  <a:spcPts val="600"/>
                </a:spcAft>
              </a:pPr>
              <a:r>
                <a:rPr lang="en-US" sz="1100" b="1" cap="all" spc="20" dirty="0" err="1">
                  <a:solidFill>
                    <a:srgbClr val="4D4D4D"/>
                  </a:solidFill>
                </a:rPr>
                <a:t>Eaque</a:t>
              </a:r>
              <a:r>
                <a:rPr lang="en-US" sz="1100" b="1" cap="all" spc="20" dirty="0">
                  <a:solidFill>
                    <a:srgbClr val="4D4D4D"/>
                  </a:solidFill>
                </a:rPr>
                <a:t> </a:t>
              </a:r>
              <a:r>
                <a:rPr lang="en-US" sz="1100" b="1" cap="all" spc="20" dirty="0" err="1">
                  <a:solidFill>
                    <a:srgbClr val="4D4D4D"/>
                  </a:solidFill>
                </a:rPr>
                <a:t>ipsa</a:t>
              </a:r>
              <a:r>
                <a:rPr lang="en-US" sz="1100" b="1" cap="all" spc="20" dirty="0">
                  <a:solidFill>
                    <a:srgbClr val="4D4D4D"/>
                  </a:solidFill>
                </a:rPr>
                <a:t> sit </a:t>
              </a:r>
              <a:r>
                <a:rPr lang="en-US" sz="1100" b="1" cap="all" spc="20" dirty="0" err="1">
                  <a:solidFill>
                    <a:srgbClr val="4D4D4D"/>
                  </a:solidFill>
                </a:rPr>
                <a:t>voluptas</a:t>
              </a:r>
              <a:endParaRPr lang="en-US" sz="1100" b="1" cap="all" spc="20" dirty="0">
                <a:solidFill>
                  <a:srgbClr val="4D4D4D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471009" y="2400302"/>
            <a:ext cx="3066569" cy="703312"/>
            <a:chOff x="5471007" y="1543051"/>
            <a:chExt cx="3066569" cy="703312"/>
          </a:xfrm>
        </p:grpSpPr>
        <p:sp>
          <p:nvSpPr>
            <p:cNvPr id="60" name="TextBox 59"/>
            <p:cNvSpPr txBox="1"/>
            <p:nvPr/>
          </p:nvSpPr>
          <p:spPr>
            <a:xfrm>
              <a:off x="5474524" y="1757447"/>
              <a:ext cx="3063052" cy="48891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600"/>
                </a:spcAft>
              </a:pPr>
              <a:r>
                <a:rPr lang="en-US" sz="900" dirty="0">
                  <a:solidFill>
                    <a:srgbClr val="4D4D4D"/>
                  </a:solidFill>
                </a:rPr>
                <a:t>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natus error sit </a:t>
              </a:r>
              <a:r>
                <a:rPr lang="en-US" sz="900" dirty="0" err="1">
                  <a:solidFill>
                    <a:srgbClr val="4D4D4D"/>
                  </a:solidFill>
                </a:rPr>
                <a:t>volup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tatem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accus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antium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vitae </a:t>
              </a:r>
              <a:r>
                <a:rPr lang="en-US" sz="900" dirty="0" err="1">
                  <a:solidFill>
                    <a:srgbClr val="4D4D4D"/>
                  </a:solidFill>
                </a:rPr>
                <a:t>khemo</a:t>
              </a:r>
              <a:r>
                <a:rPr lang="en-US" sz="900" dirty="0">
                  <a:solidFill>
                    <a:srgbClr val="4D4D4D"/>
                  </a:solidFill>
                </a:rPr>
                <a:t> 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vitake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kharab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quezze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lorem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471007" y="1543051"/>
              <a:ext cx="3063052" cy="2007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700"/>
                </a:lnSpc>
                <a:spcAft>
                  <a:spcPts val="600"/>
                </a:spcAft>
              </a:pPr>
              <a:r>
                <a:rPr lang="en-US" sz="1100" b="1" cap="all" spc="20" dirty="0" err="1">
                  <a:solidFill>
                    <a:srgbClr val="4D4D4D"/>
                  </a:solidFill>
                </a:rPr>
                <a:t>Explicabo</a:t>
              </a:r>
              <a:r>
                <a:rPr lang="en-US" sz="1100" b="1" cap="all" spc="20" dirty="0">
                  <a:solidFill>
                    <a:srgbClr val="4D4D4D"/>
                  </a:solidFill>
                </a:rPr>
                <a:t> nemo </a:t>
              </a:r>
              <a:r>
                <a:rPr lang="en-US" sz="1100" b="1" cap="all" spc="20" dirty="0" err="1">
                  <a:solidFill>
                    <a:srgbClr val="4D4D4D"/>
                  </a:solidFill>
                </a:rPr>
                <a:t>ipsam</a:t>
              </a:r>
              <a:endParaRPr lang="en-US" sz="1100" b="1" cap="all" spc="20" dirty="0">
                <a:solidFill>
                  <a:srgbClr val="4D4D4D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471009" y="3401935"/>
            <a:ext cx="3066569" cy="699914"/>
            <a:chOff x="5471007" y="2544683"/>
            <a:chExt cx="3066569" cy="699914"/>
          </a:xfrm>
        </p:grpSpPr>
        <p:sp>
          <p:nvSpPr>
            <p:cNvPr id="63" name="TextBox 62"/>
            <p:cNvSpPr txBox="1"/>
            <p:nvPr/>
          </p:nvSpPr>
          <p:spPr>
            <a:xfrm>
              <a:off x="5474524" y="2759079"/>
              <a:ext cx="3063052" cy="48551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600"/>
                </a:spcAft>
              </a:pPr>
              <a:r>
                <a:rPr lang="en-US" sz="800" dirty="0">
                  <a:solidFill>
                    <a:schemeClr val="accent4"/>
                  </a:solidFill>
                </a:rPr>
                <a:t>Sed </a:t>
              </a:r>
              <a:r>
                <a:rPr lang="en-US" sz="800" dirty="0" err="1">
                  <a:solidFill>
                    <a:schemeClr val="accent4"/>
                  </a:solidFill>
                </a:rPr>
                <a:t>ut</a:t>
              </a:r>
              <a:r>
                <a:rPr lang="en-US" sz="800" dirty="0">
                  <a:solidFill>
                    <a:schemeClr val="accent4"/>
                  </a:solidFill>
                </a:rPr>
                <a:t> </a:t>
              </a:r>
              <a:r>
                <a:rPr lang="en-US" sz="800" dirty="0" err="1">
                  <a:solidFill>
                    <a:schemeClr val="accent4"/>
                  </a:solidFill>
                </a:rPr>
                <a:t>perspiciatis</a:t>
              </a:r>
              <a:r>
                <a:rPr lang="en-US" sz="800" dirty="0">
                  <a:solidFill>
                    <a:schemeClr val="accent4"/>
                  </a:solidFill>
                </a:rPr>
                <a:t> </a:t>
              </a:r>
              <a:r>
                <a:rPr lang="en-US" sz="800" dirty="0" err="1">
                  <a:solidFill>
                    <a:schemeClr val="accent4"/>
                  </a:solidFill>
                </a:rPr>
                <a:t>unde</a:t>
              </a:r>
              <a:r>
                <a:rPr lang="en-US" sz="800" dirty="0">
                  <a:solidFill>
                    <a:schemeClr val="accent4"/>
                  </a:solidFill>
                </a:rPr>
                <a:t> </a:t>
              </a:r>
              <a:r>
                <a:rPr lang="en-US" sz="800" dirty="0" err="1">
                  <a:solidFill>
                    <a:schemeClr val="accent4"/>
                  </a:solidFill>
                </a:rPr>
                <a:t>omnis</a:t>
              </a:r>
              <a:r>
                <a:rPr lang="en-US" sz="800" dirty="0">
                  <a:solidFill>
                    <a:schemeClr val="accent4"/>
                  </a:solidFill>
                </a:rPr>
                <a:t> </a:t>
              </a:r>
              <a:r>
                <a:rPr lang="en-US" sz="800" dirty="0" err="1">
                  <a:solidFill>
                    <a:schemeClr val="accent4"/>
                  </a:solidFill>
                </a:rPr>
                <a:t>iste</a:t>
              </a:r>
              <a:r>
                <a:rPr lang="en-US" sz="800" dirty="0">
                  <a:solidFill>
                    <a:schemeClr val="accent4"/>
                  </a:solidFill>
                </a:rPr>
                <a:t> natus error sit </a:t>
              </a:r>
              <a:r>
                <a:rPr lang="en-US" sz="800" dirty="0" err="1">
                  <a:solidFill>
                    <a:schemeClr val="accent4"/>
                  </a:solidFill>
                </a:rPr>
                <a:t>volup</a:t>
              </a:r>
              <a:r>
                <a:rPr lang="en-US" sz="800" dirty="0">
                  <a:solidFill>
                    <a:schemeClr val="accent4"/>
                  </a:solidFill>
                </a:rPr>
                <a:t> </a:t>
              </a:r>
              <a:r>
                <a:rPr lang="en-US" sz="800" dirty="0" err="1">
                  <a:solidFill>
                    <a:schemeClr val="accent4"/>
                  </a:solidFill>
                </a:rPr>
                <a:t>tatem</a:t>
              </a:r>
              <a:r>
                <a:rPr lang="en-US" sz="800" dirty="0">
                  <a:solidFill>
                    <a:schemeClr val="accent4"/>
                  </a:solidFill>
                </a:rPr>
                <a:t> </a:t>
              </a:r>
              <a:r>
                <a:rPr lang="en-US" sz="800" dirty="0" err="1">
                  <a:solidFill>
                    <a:schemeClr val="accent4"/>
                  </a:solidFill>
                </a:rPr>
                <a:t>accus</a:t>
              </a:r>
              <a:r>
                <a:rPr lang="en-US" sz="800" dirty="0">
                  <a:solidFill>
                    <a:schemeClr val="accent4"/>
                  </a:solidFill>
                </a:rPr>
                <a:t> </a:t>
              </a:r>
              <a:r>
                <a:rPr lang="en-US" sz="800" dirty="0" err="1">
                  <a:solidFill>
                    <a:schemeClr val="accent4"/>
                  </a:solidFill>
                </a:rPr>
                <a:t>antium</a:t>
              </a:r>
              <a:r>
                <a:rPr lang="en-US" sz="800" dirty="0">
                  <a:solidFill>
                    <a:schemeClr val="accent4"/>
                  </a:solidFill>
                </a:rPr>
                <a:t> dolor </a:t>
              </a:r>
              <a:r>
                <a:rPr lang="en-US" sz="800" dirty="0" err="1">
                  <a:solidFill>
                    <a:schemeClr val="accent4"/>
                  </a:solidFill>
                </a:rPr>
                <a:t>sitae</a:t>
              </a:r>
              <a:r>
                <a:rPr lang="en-US" sz="800" dirty="0">
                  <a:solidFill>
                    <a:schemeClr val="accent4"/>
                  </a:solidFill>
                </a:rPr>
                <a:t> vitae </a:t>
              </a:r>
              <a:r>
                <a:rPr lang="en-US" sz="800" dirty="0" err="1">
                  <a:solidFill>
                    <a:schemeClr val="accent4"/>
                  </a:solidFill>
                </a:rPr>
                <a:t>khemo</a:t>
              </a:r>
              <a:r>
                <a:rPr lang="en-US" sz="800" dirty="0">
                  <a:solidFill>
                    <a:schemeClr val="accent4"/>
                  </a:solidFill>
                </a:rPr>
                <a:t> Sed </a:t>
              </a:r>
              <a:r>
                <a:rPr lang="en-US" sz="800" dirty="0" err="1">
                  <a:solidFill>
                    <a:schemeClr val="accent4"/>
                  </a:solidFill>
                </a:rPr>
                <a:t>ut</a:t>
              </a:r>
              <a:r>
                <a:rPr lang="en-US" sz="800" dirty="0">
                  <a:solidFill>
                    <a:schemeClr val="accent4"/>
                  </a:solidFill>
                </a:rPr>
                <a:t> dolor </a:t>
              </a:r>
              <a:r>
                <a:rPr lang="en-US" sz="800" dirty="0" err="1">
                  <a:solidFill>
                    <a:schemeClr val="accent4"/>
                  </a:solidFill>
                </a:rPr>
                <a:t>sitae</a:t>
              </a:r>
              <a:r>
                <a:rPr lang="en-US" sz="800" dirty="0">
                  <a:solidFill>
                    <a:schemeClr val="accent4"/>
                  </a:solidFill>
                </a:rPr>
                <a:t> </a:t>
              </a:r>
              <a:r>
                <a:rPr lang="en-US" sz="800" dirty="0" err="1">
                  <a:solidFill>
                    <a:schemeClr val="accent4"/>
                  </a:solidFill>
                </a:rPr>
                <a:t>vitake</a:t>
              </a:r>
              <a:r>
                <a:rPr lang="en-US" sz="800" dirty="0">
                  <a:solidFill>
                    <a:schemeClr val="accent4"/>
                  </a:solidFill>
                </a:rPr>
                <a:t> </a:t>
              </a:r>
              <a:r>
                <a:rPr lang="en-US" sz="800" dirty="0" err="1">
                  <a:solidFill>
                    <a:schemeClr val="accent4"/>
                  </a:solidFill>
                </a:rPr>
                <a:t>lor</a:t>
              </a:r>
              <a:r>
                <a:rPr lang="en-US" sz="800" dirty="0">
                  <a:solidFill>
                    <a:schemeClr val="accent4"/>
                  </a:solidFill>
                </a:rPr>
                <a:t> </a:t>
              </a:r>
              <a:r>
                <a:rPr lang="en-US" sz="800" dirty="0" err="1">
                  <a:solidFill>
                    <a:schemeClr val="accent4"/>
                  </a:solidFill>
                </a:rPr>
                <a:t>vitahe</a:t>
              </a:r>
              <a:r>
                <a:rPr lang="en-US" sz="800" dirty="0">
                  <a:solidFill>
                    <a:schemeClr val="accent4"/>
                  </a:solidFill>
                </a:rPr>
                <a:t> </a:t>
              </a:r>
              <a:r>
                <a:rPr lang="en-US" sz="800" dirty="0" err="1">
                  <a:solidFill>
                    <a:schemeClr val="accent4"/>
                  </a:solidFill>
                </a:rPr>
                <a:t>khe</a:t>
              </a:r>
              <a:r>
                <a:rPr lang="en-US" sz="800" dirty="0">
                  <a:solidFill>
                    <a:schemeClr val="accent4"/>
                  </a:solidFill>
                </a:rPr>
                <a:t> </a:t>
              </a:r>
              <a:r>
                <a:rPr lang="en-US" sz="800" dirty="0" err="1">
                  <a:solidFill>
                    <a:schemeClr val="accent4"/>
                  </a:solidFill>
                </a:rPr>
                <a:t>kharab</a:t>
              </a:r>
              <a:r>
                <a:rPr lang="en-US" sz="800" dirty="0">
                  <a:solidFill>
                    <a:schemeClr val="accent4"/>
                  </a:solidFill>
                </a:rPr>
                <a:t> </a:t>
              </a:r>
              <a:r>
                <a:rPr lang="en-US" sz="800" dirty="0" err="1">
                  <a:solidFill>
                    <a:schemeClr val="accent4"/>
                  </a:solidFill>
                </a:rPr>
                <a:t>quezze</a:t>
              </a:r>
              <a:r>
                <a:rPr lang="en-US" sz="800" dirty="0">
                  <a:solidFill>
                    <a:schemeClr val="accent4"/>
                  </a:solidFill>
                </a:rPr>
                <a:t> </a:t>
              </a:r>
              <a:r>
                <a:rPr lang="en-US" sz="800" dirty="0" err="1">
                  <a:solidFill>
                    <a:schemeClr val="accent4"/>
                  </a:solidFill>
                </a:rPr>
                <a:t>lorem</a:t>
              </a:r>
              <a:endParaRPr lang="en-US" sz="800" dirty="0">
                <a:solidFill>
                  <a:schemeClr val="accent4"/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471007" y="2544683"/>
              <a:ext cx="3063052" cy="2007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700"/>
                </a:lnSpc>
                <a:spcAft>
                  <a:spcPts val="600"/>
                </a:spcAft>
              </a:pPr>
              <a:r>
                <a:rPr lang="en-US" sz="1100" b="1" cap="all" spc="20" dirty="0" err="1">
                  <a:solidFill>
                    <a:srgbClr val="4D4D4D"/>
                  </a:solidFill>
                </a:rPr>
                <a:t>Sed</a:t>
              </a:r>
              <a:r>
                <a:rPr lang="en-US" sz="1100" b="1" cap="all" spc="20" dirty="0">
                  <a:solidFill>
                    <a:srgbClr val="4D4D4D"/>
                  </a:solidFill>
                </a:rPr>
                <a:t> </a:t>
              </a:r>
              <a:r>
                <a:rPr lang="en-US" sz="1100" b="1" cap="all" spc="20" dirty="0" err="1">
                  <a:solidFill>
                    <a:srgbClr val="4D4D4D"/>
                  </a:solidFill>
                </a:rPr>
                <a:t>quia</a:t>
              </a:r>
              <a:r>
                <a:rPr lang="en-US" sz="1100" b="1" cap="all" spc="20" dirty="0">
                  <a:solidFill>
                    <a:srgbClr val="4D4D4D"/>
                  </a:solidFill>
                </a:rPr>
                <a:t> non </a:t>
              </a:r>
              <a:r>
                <a:rPr lang="en-US" sz="1100" b="1" cap="all" spc="20" dirty="0" err="1">
                  <a:solidFill>
                    <a:srgbClr val="4D4D4D"/>
                  </a:solidFill>
                </a:rPr>
                <a:t>numquam</a:t>
              </a:r>
              <a:endParaRPr lang="en-US" sz="1100" b="1" cap="all" spc="20" dirty="0">
                <a:solidFill>
                  <a:srgbClr val="4D4D4D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471009" y="4403565"/>
            <a:ext cx="3066569" cy="703312"/>
            <a:chOff x="5471007" y="3546316"/>
            <a:chExt cx="3066569" cy="703312"/>
          </a:xfrm>
        </p:grpSpPr>
        <p:sp>
          <p:nvSpPr>
            <p:cNvPr id="66" name="TextBox 65"/>
            <p:cNvSpPr txBox="1"/>
            <p:nvPr/>
          </p:nvSpPr>
          <p:spPr>
            <a:xfrm>
              <a:off x="5474524" y="3760712"/>
              <a:ext cx="3063052" cy="48891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600"/>
                </a:spcAft>
              </a:pPr>
              <a:r>
                <a:rPr lang="en-US" sz="900" dirty="0">
                  <a:solidFill>
                    <a:srgbClr val="4D4D4D"/>
                  </a:solidFill>
                </a:rPr>
                <a:t>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natus error sit </a:t>
              </a:r>
              <a:r>
                <a:rPr lang="en-US" sz="900" dirty="0" err="1">
                  <a:solidFill>
                    <a:srgbClr val="4D4D4D"/>
                  </a:solidFill>
                </a:rPr>
                <a:t>volup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tatem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accus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antium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vitae </a:t>
              </a:r>
              <a:r>
                <a:rPr lang="en-US" sz="900" dirty="0" err="1">
                  <a:solidFill>
                    <a:srgbClr val="4D4D4D"/>
                  </a:solidFill>
                </a:rPr>
                <a:t>khemo</a:t>
              </a:r>
              <a:r>
                <a:rPr lang="en-US" sz="900" dirty="0">
                  <a:solidFill>
                    <a:srgbClr val="4D4D4D"/>
                  </a:solidFill>
                </a:rPr>
                <a:t> 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vitake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kharab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quezze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lorem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471007" y="3546316"/>
              <a:ext cx="3063052" cy="2007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700"/>
                </a:lnSpc>
                <a:spcAft>
                  <a:spcPts val="600"/>
                </a:spcAft>
              </a:pPr>
              <a:r>
                <a:rPr lang="en-US" sz="1100" b="1" cap="all" spc="20" dirty="0" err="1">
                  <a:solidFill>
                    <a:srgbClr val="4D4D4D"/>
                  </a:solidFill>
                </a:rPr>
                <a:t>Tempora</a:t>
              </a:r>
              <a:r>
                <a:rPr lang="en-US" sz="1100" b="1" cap="all" spc="20" dirty="0">
                  <a:solidFill>
                    <a:srgbClr val="4D4D4D"/>
                  </a:solidFill>
                </a:rPr>
                <a:t> incident </a:t>
              </a:r>
              <a:r>
                <a:rPr lang="en-US" sz="1100" b="1" cap="all" spc="20" dirty="0" err="1">
                  <a:solidFill>
                    <a:srgbClr val="4D4D4D"/>
                  </a:solidFill>
                </a:rPr>
                <a:t>ut</a:t>
              </a:r>
              <a:r>
                <a:rPr lang="en-US" sz="1100" b="1" cap="all" spc="20" dirty="0">
                  <a:solidFill>
                    <a:srgbClr val="4D4D4D"/>
                  </a:solidFill>
                </a:rPr>
                <a:t> </a:t>
              </a:r>
              <a:r>
                <a:rPr lang="en-US" sz="1100" b="1" cap="all" spc="20" dirty="0" err="1">
                  <a:solidFill>
                    <a:srgbClr val="4D4D4D"/>
                  </a:solidFill>
                </a:rPr>
                <a:t>alte</a:t>
              </a:r>
              <a:endParaRPr lang="en-US" sz="1100" b="1" cap="all" spc="20" dirty="0">
                <a:solidFill>
                  <a:srgbClr val="4D4D4D"/>
                </a:solidFill>
              </a:endParaRPr>
            </a:p>
          </p:txBody>
        </p:sp>
      </p:grpSp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371E2FF5-6C6A-4549-8AA6-8921CD9C77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5" y="1111872"/>
            <a:ext cx="7953374" cy="3125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600" dirty="0">
                <a:solidFill>
                  <a:schemeClr val="accent1"/>
                </a:solidFill>
              </a:rPr>
              <a:t>Inset lorem ipsum text title here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D3861C9B-3EAF-4E4C-8AAE-292531E5950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599430"/>
            <a:ext cx="7953374" cy="3832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Lorem dolore magna </a:t>
            </a:r>
            <a:r>
              <a:rPr lang="en-US" dirty="0" err="1"/>
              <a:t>aliqua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855038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traight Connector 23"/>
          <p:cNvCxnSpPr>
            <a:endCxn id="8" idx="0"/>
          </p:cNvCxnSpPr>
          <p:nvPr/>
        </p:nvCxnSpPr>
        <p:spPr>
          <a:xfrm>
            <a:off x="4570415" y="2771730"/>
            <a:ext cx="1587" cy="748714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2978032" y="2774110"/>
            <a:ext cx="1469052" cy="741180"/>
            <a:chOff x="2978032" y="1916860"/>
            <a:chExt cx="1469052" cy="741180"/>
          </a:xfrm>
        </p:grpSpPr>
        <p:cxnSp>
          <p:nvCxnSpPr>
            <p:cNvPr id="159" name="Straight Connector 158"/>
            <p:cNvCxnSpPr/>
            <p:nvPr/>
          </p:nvCxnSpPr>
          <p:spPr>
            <a:xfrm>
              <a:off x="4447084" y="1916860"/>
              <a:ext cx="0" cy="203074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Arc 151"/>
            <p:cNvSpPr/>
            <p:nvPr/>
          </p:nvSpPr>
          <p:spPr>
            <a:xfrm flipH="1">
              <a:off x="2978032" y="2241834"/>
              <a:ext cx="248561" cy="248561"/>
            </a:xfrm>
            <a:prstGeom prst="arc">
              <a:avLst/>
            </a:prstGeom>
            <a:ln w="12700" cmpd="sng">
              <a:solidFill>
                <a:schemeClr val="accent5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chemeClr val="tx1"/>
                  </a:solidFill>
                  <a:prstDash val="solid"/>
                </a:ln>
              </a:endParaRP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2978032" y="1993273"/>
              <a:ext cx="1469052" cy="664767"/>
              <a:chOff x="2978032" y="1993273"/>
              <a:chExt cx="1469052" cy="664767"/>
            </a:xfrm>
          </p:grpSpPr>
          <p:cxnSp>
            <p:nvCxnSpPr>
              <p:cNvPr id="153" name="Straight Connector 152"/>
              <p:cNvCxnSpPr/>
              <p:nvPr/>
            </p:nvCxnSpPr>
            <p:spPr>
              <a:xfrm>
                <a:off x="2978032" y="2359765"/>
                <a:ext cx="1" cy="298275"/>
              </a:xfrm>
              <a:prstGeom prst="line">
                <a:avLst/>
              </a:prstGeom>
              <a:ln w="127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>
                <a:stCxn id="152" idx="0"/>
                <a:endCxn id="164" idx="0"/>
              </p:cNvCxnSpPr>
              <p:nvPr/>
            </p:nvCxnSpPr>
            <p:spPr>
              <a:xfrm>
                <a:off x="3102313" y="2241834"/>
                <a:ext cx="1220490" cy="0"/>
              </a:xfrm>
              <a:prstGeom prst="line">
                <a:avLst/>
              </a:prstGeom>
              <a:ln w="127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4" name="Arc 163"/>
              <p:cNvSpPr/>
              <p:nvPr/>
            </p:nvSpPr>
            <p:spPr>
              <a:xfrm rot="10800000" flipH="1">
                <a:off x="4198523" y="1993273"/>
                <a:ext cx="248561" cy="248561"/>
              </a:xfrm>
              <a:prstGeom prst="arc">
                <a:avLst/>
              </a:prstGeom>
              <a:ln w="12700" cmpd="sng">
                <a:solidFill>
                  <a:schemeClr val="accent5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n>
                    <a:solidFill>
                      <a:schemeClr val="tx1"/>
                    </a:solidFill>
                    <a:prstDash val="solid"/>
                  </a:ln>
                </a:endParaRPr>
              </a:p>
            </p:txBody>
          </p:sp>
        </p:grpSp>
      </p:grpSp>
      <p:grpSp>
        <p:nvGrpSpPr>
          <p:cNvPr id="26" name="Group 25"/>
          <p:cNvGrpSpPr/>
          <p:nvPr/>
        </p:nvGrpSpPr>
        <p:grpSpPr>
          <a:xfrm>
            <a:off x="1392266" y="2736223"/>
            <a:ext cx="2918753" cy="784220"/>
            <a:chOff x="1392264" y="1878973"/>
            <a:chExt cx="2918753" cy="784220"/>
          </a:xfrm>
        </p:grpSpPr>
        <p:cxnSp>
          <p:nvCxnSpPr>
            <p:cNvPr id="186" name="Straight Connector 185"/>
            <p:cNvCxnSpPr/>
            <p:nvPr/>
          </p:nvCxnSpPr>
          <p:spPr>
            <a:xfrm>
              <a:off x="4311017" y="1914479"/>
              <a:ext cx="0" cy="91155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" name="Arc 183"/>
            <p:cNvSpPr/>
            <p:nvPr/>
          </p:nvSpPr>
          <p:spPr>
            <a:xfrm flipH="1">
              <a:off x="1392264" y="2127534"/>
              <a:ext cx="248561" cy="248561"/>
            </a:xfrm>
            <a:prstGeom prst="arc">
              <a:avLst/>
            </a:prstGeom>
            <a:ln w="12700" cmpd="sng">
              <a:solidFill>
                <a:schemeClr val="accent5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chemeClr val="tx1"/>
                  </a:solidFill>
                  <a:prstDash val="solid"/>
                </a:ln>
              </a:endParaRPr>
            </a:p>
          </p:txBody>
        </p:sp>
        <p:cxnSp>
          <p:nvCxnSpPr>
            <p:cNvPr id="185" name="Straight Connector 184"/>
            <p:cNvCxnSpPr/>
            <p:nvPr/>
          </p:nvCxnSpPr>
          <p:spPr>
            <a:xfrm>
              <a:off x="1392264" y="2245465"/>
              <a:ext cx="953" cy="417728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>
              <a:stCxn id="184" idx="0"/>
              <a:endCxn id="188" idx="0"/>
            </p:cNvCxnSpPr>
            <p:nvPr/>
          </p:nvCxnSpPr>
          <p:spPr>
            <a:xfrm>
              <a:off x="1516545" y="2127534"/>
              <a:ext cx="2670191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8" name="Arc 187"/>
            <p:cNvSpPr/>
            <p:nvPr/>
          </p:nvSpPr>
          <p:spPr>
            <a:xfrm rot="10800000" flipH="1">
              <a:off x="4062456" y="1878973"/>
              <a:ext cx="248561" cy="248561"/>
            </a:xfrm>
            <a:prstGeom prst="arc">
              <a:avLst/>
            </a:prstGeom>
            <a:ln w="12700" cmpd="sng">
              <a:solidFill>
                <a:schemeClr val="accent5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chemeClr val="tx1"/>
                  </a:solidFill>
                  <a:prstDash val="solid"/>
                </a:ln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699166" y="2774110"/>
            <a:ext cx="1468704" cy="741180"/>
            <a:chOff x="4699166" y="1916860"/>
            <a:chExt cx="1468704" cy="741180"/>
          </a:xfrm>
        </p:grpSpPr>
        <p:cxnSp>
          <p:nvCxnSpPr>
            <p:cNvPr id="217" name="Straight Connector 216"/>
            <p:cNvCxnSpPr/>
            <p:nvPr/>
          </p:nvCxnSpPr>
          <p:spPr>
            <a:xfrm flipH="1">
              <a:off x="4699166" y="1916860"/>
              <a:ext cx="0" cy="203074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" name="Arc 214"/>
            <p:cNvSpPr/>
            <p:nvPr/>
          </p:nvSpPr>
          <p:spPr>
            <a:xfrm>
              <a:off x="5919368" y="2241834"/>
              <a:ext cx="248502" cy="248561"/>
            </a:xfrm>
            <a:prstGeom prst="arc">
              <a:avLst/>
            </a:prstGeom>
            <a:ln w="12700" cmpd="sng">
              <a:solidFill>
                <a:schemeClr val="accent5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chemeClr val="tx1"/>
                  </a:solidFill>
                  <a:prstDash val="solid"/>
                </a:ln>
              </a:endParaRPr>
            </a:p>
          </p:txBody>
        </p:sp>
        <p:cxnSp>
          <p:nvCxnSpPr>
            <p:cNvPr id="216" name="Straight Connector 215"/>
            <p:cNvCxnSpPr/>
            <p:nvPr/>
          </p:nvCxnSpPr>
          <p:spPr>
            <a:xfrm flipH="1">
              <a:off x="6167869" y="2359765"/>
              <a:ext cx="1" cy="298275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>
              <a:stCxn id="215" idx="0"/>
              <a:endCxn id="219" idx="0"/>
            </p:cNvCxnSpPr>
            <p:nvPr/>
          </p:nvCxnSpPr>
          <p:spPr>
            <a:xfrm flipH="1">
              <a:off x="4823418" y="2241834"/>
              <a:ext cx="1220201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9" name="Arc 218"/>
            <p:cNvSpPr/>
            <p:nvPr/>
          </p:nvSpPr>
          <p:spPr>
            <a:xfrm rot="10800000">
              <a:off x="4699166" y="1993273"/>
              <a:ext cx="248502" cy="248561"/>
            </a:xfrm>
            <a:prstGeom prst="arc">
              <a:avLst/>
            </a:prstGeom>
            <a:ln w="12700" cmpd="sng">
              <a:solidFill>
                <a:schemeClr val="accent5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chemeClr val="tx1"/>
                  </a:solidFill>
                  <a:prstDash val="solid"/>
                </a:ln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835202" y="2736223"/>
            <a:ext cx="2918061" cy="784220"/>
            <a:chOff x="4835201" y="1878973"/>
            <a:chExt cx="2918061" cy="784220"/>
          </a:xfrm>
        </p:grpSpPr>
        <p:cxnSp>
          <p:nvCxnSpPr>
            <p:cNvPr id="222" name="Straight Connector 221"/>
            <p:cNvCxnSpPr/>
            <p:nvPr/>
          </p:nvCxnSpPr>
          <p:spPr>
            <a:xfrm flipH="1">
              <a:off x="4835201" y="1914479"/>
              <a:ext cx="0" cy="91155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Group 26"/>
            <p:cNvGrpSpPr/>
            <p:nvPr/>
          </p:nvGrpSpPr>
          <p:grpSpPr>
            <a:xfrm>
              <a:off x="4835201" y="1878973"/>
              <a:ext cx="2918061" cy="784220"/>
              <a:chOff x="4835201" y="1878973"/>
              <a:chExt cx="2918061" cy="784220"/>
            </a:xfrm>
          </p:grpSpPr>
          <p:sp>
            <p:nvSpPr>
              <p:cNvPr id="220" name="Arc 219"/>
              <p:cNvSpPr/>
              <p:nvPr/>
            </p:nvSpPr>
            <p:spPr>
              <a:xfrm>
                <a:off x="7504760" y="2127534"/>
                <a:ext cx="248502" cy="248561"/>
              </a:xfrm>
              <a:prstGeom prst="arc">
                <a:avLst/>
              </a:prstGeom>
              <a:ln w="12700" cmpd="sng">
                <a:solidFill>
                  <a:schemeClr val="accent5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n>
                    <a:solidFill>
                      <a:schemeClr val="tx1"/>
                    </a:solidFill>
                    <a:prstDash val="solid"/>
                  </a:ln>
                </a:endParaRPr>
              </a:p>
            </p:txBody>
          </p:sp>
          <p:cxnSp>
            <p:nvCxnSpPr>
              <p:cNvPr id="221" name="Straight Connector 220"/>
              <p:cNvCxnSpPr/>
              <p:nvPr/>
            </p:nvCxnSpPr>
            <p:spPr>
              <a:xfrm flipH="1">
                <a:off x="7752309" y="2245465"/>
                <a:ext cx="953" cy="417728"/>
              </a:xfrm>
              <a:prstGeom prst="line">
                <a:avLst/>
              </a:prstGeom>
              <a:ln w="127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Straight Connector 222"/>
              <p:cNvCxnSpPr>
                <a:stCxn id="220" idx="0"/>
                <a:endCxn id="224" idx="0"/>
              </p:cNvCxnSpPr>
              <p:nvPr/>
            </p:nvCxnSpPr>
            <p:spPr>
              <a:xfrm flipH="1">
                <a:off x="4959452" y="2127534"/>
                <a:ext cx="2669558" cy="0"/>
              </a:xfrm>
              <a:prstGeom prst="line">
                <a:avLst/>
              </a:prstGeom>
              <a:ln w="127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4" name="Arc 223"/>
              <p:cNvSpPr/>
              <p:nvPr/>
            </p:nvSpPr>
            <p:spPr>
              <a:xfrm rot="10800000">
                <a:off x="4835201" y="1878973"/>
                <a:ext cx="248502" cy="248561"/>
              </a:xfrm>
              <a:prstGeom prst="arc">
                <a:avLst/>
              </a:prstGeom>
              <a:ln w="12700" cmpd="sng">
                <a:solidFill>
                  <a:schemeClr val="accent5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n>
                    <a:solidFill>
                      <a:schemeClr val="tx1"/>
                    </a:solidFill>
                    <a:prstDash val="solid"/>
                  </a:ln>
                </a:endParaRPr>
              </a:p>
            </p:txBody>
          </p:sp>
        </p:grpSp>
      </p:grpSp>
      <p:sp>
        <p:nvSpPr>
          <p:cNvPr id="4" name="Rounded Rectangle 3"/>
          <p:cNvSpPr/>
          <p:nvPr/>
        </p:nvSpPr>
        <p:spPr>
          <a:xfrm>
            <a:off x="3589323" y="2491745"/>
            <a:ext cx="1965354" cy="279987"/>
          </a:xfrm>
          <a:prstGeom prst="roundRect">
            <a:avLst/>
          </a:prstGeom>
          <a:solidFill>
            <a:schemeClr val="tx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688269" y="2543635"/>
            <a:ext cx="176479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dirty="0" err="1">
                <a:solidFill>
                  <a:schemeClr val="bg1"/>
                </a:solidFill>
                <a:latin typeface="Futura Std Medium" panose="020B0502020204020303" pitchFamily="34" charset="77"/>
              </a:rPr>
              <a:t>Voluptatem</a:t>
            </a:r>
            <a:r>
              <a:rPr lang="en-US" sz="1100" dirty="0">
                <a:solidFill>
                  <a:schemeClr val="bg1"/>
                </a:solidFill>
                <a:latin typeface="Futura Std Medium" panose="020B0502020204020303" pitchFamily="34" charset="77"/>
              </a:rPr>
              <a:t> lorem ipsum</a:t>
            </a:r>
          </a:p>
        </p:txBody>
      </p:sp>
      <p:sp>
        <p:nvSpPr>
          <p:cNvPr id="6" name="Oval 5"/>
          <p:cNvSpPr/>
          <p:nvPr/>
        </p:nvSpPr>
        <p:spPr>
          <a:xfrm>
            <a:off x="1066425" y="3520444"/>
            <a:ext cx="653587" cy="6535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655817" y="3520445"/>
            <a:ext cx="653587" cy="6535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245208" y="3520445"/>
            <a:ext cx="653587" cy="6535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834599" y="3520445"/>
            <a:ext cx="653587" cy="6535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423991" y="3520445"/>
            <a:ext cx="653587" cy="6535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731704" y="4590477"/>
            <a:ext cx="1325696" cy="4830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Sed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perspiciatis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unde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omnis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iste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volup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tatem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accus</a:t>
            </a:r>
            <a:endParaRPr lang="en-US" sz="900" dirty="0">
              <a:solidFill>
                <a:srgbClr val="4D4D4D"/>
              </a:solidFill>
              <a:latin typeface="Lato" panose="020F0502020204030203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28943" y="4350915"/>
            <a:ext cx="1328550" cy="1719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400"/>
              </a:lnSpc>
              <a:spcAft>
                <a:spcPts val="600"/>
              </a:spcAft>
            </a:pPr>
            <a:r>
              <a:rPr lang="en-US" sz="1100" b="1" cap="all" spc="20" dirty="0">
                <a:solidFill>
                  <a:schemeClr val="accent1"/>
                </a:solidFill>
              </a:rPr>
              <a:t>nostrum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321097" y="4590478"/>
            <a:ext cx="1325696" cy="4830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Sed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perspiciatis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unde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omnis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iste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volup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tatem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accus</a:t>
            </a:r>
            <a:endParaRPr lang="en-US" sz="900" dirty="0">
              <a:solidFill>
                <a:srgbClr val="4D4D4D"/>
              </a:solidFill>
              <a:latin typeface="Lato" panose="020F0502020204030203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318335" y="4350916"/>
            <a:ext cx="1328550" cy="1719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400"/>
              </a:lnSpc>
              <a:spcAft>
                <a:spcPts val="600"/>
              </a:spcAft>
            </a:pPr>
            <a:r>
              <a:rPr lang="en-US" sz="1100" b="1" cap="all" spc="20" dirty="0">
                <a:solidFill>
                  <a:schemeClr val="accent1"/>
                </a:solidFill>
              </a:rPr>
              <a:t>Nemo rem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939634" y="4590478"/>
            <a:ext cx="1325696" cy="4830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Sed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perspiciatis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unde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omnis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iste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volup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tatem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accus</a:t>
            </a:r>
            <a:endParaRPr lang="en-US" sz="900" dirty="0">
              <a:solidFill>
                <a:srgbClr val="4D4D4D"/>
              </a:solidFill>
              <a:latin typeface="Lato" panose="020F0502020204030203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936873" y="4350916"/>
            <a:ext cx="1328550" cy="1719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400"/>
              </a:lnSpc>
              <a:spcAft>
                <a:spcPts val="600"/>
              </a:spcAft>
            </a:pPr>
            <a:r>
              <a:rPr lang="en-US" sz="1100" b="1" cap="all" spc="20" dirty="0" err="1">
                <a:solidFill>
                  <a:schemeClr val="accent1"/>
                </a:solidFill>
              </a:rPr>
              <a:t>incidunt</a:t>
            </a:r>
            <a:endParaRPr lang="en-US" sz="1100" b="1" cap="all" spc="20" dirty="0">
              <a:solidFill>
                <a:schemeClr val="accent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091650" y="4590478"/>
            <a:ext cx="1325696" cy="4830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Sed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perspiciatis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unde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omnis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iste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volup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tatem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accus</a:t>
            </a:r>
            <a:endParaRPr lang="en-US" sz="900" dirty="0">
              <a:solidFill>
                <a:srgbClr val="4D4D4D"/>
              </a:solidFill>
              <a:latin typeface="Lato" panose="020F0502020204030203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88889" y="4319165"/>
            <a:ext cx="1328550" cy="1719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400"/>
              </a:lnSpc>
              <a:spcAft>
                <a:spcPts val="600"/>
              </a:spcAft>
            </a:pPr>
            <a:r>
              <a:rPr lang="en-US" sz="1100" b="1" cap="all" spc="20" dirty="0" err="1">
                <a:solidFill>
                  <a:schemeClr val="accent1"/>
                </a:solidFill>
              </a:rPr>
              <a:t>consectetur</a:t>
            </a:r>
            <a:endParaRPr lang="en-US" sz="1100" b="1" cap="all" spc="20" dirty="0">
              <a:solidFill>
                <a:schemeClr val="accent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513026" y="4590478"/>
            <a:ext cx="1325696" cy="4830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Sed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perspiciatis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unde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omnis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iste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volup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tatem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accus</a:t>
            </a:r>
            <a:endParaRPr lang="en-US" sz="900" dirty="0">
              <a:solidFill>
                <a:srgbClr val="4D4D4D"/>
              </a:solidFill>
              <a:latin typeface="Lato" panose="020F0502020204030203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510264" y="4350916"/>
            <a:ext cx="1328550" cy="1719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400"/>
              </a:lnSpc>
              <a:spcAft>
                <a:spcPts val="600"/>
              </a:spcAft>
            </a:pPr>
            <a:r>
              <a:rPr lang="en-US" sz="1100" b="1" cap="all" spc="20" dirty="0" err="1">
                <a:solidFill>
                  <a:schemeClr val="accent1"/>
                </a:solidFill>
              </a:rPr>
              <a:t>ipsa</a:t>
            </a:r>
            <a:endParaRPr lang="en-US" sz="1100" b="1" cap="all" spc="20" dirty="0">
              <a:solidFill>
                <a:schemeClr val="accent1"/>
              </a:solidFill>
            </a:endParaRPr>
          </a:p>
        </p:txBody>
      </p:sp>
      <p:sp>
        <p:nvSpPr>
          <p:cNvPr id="68" name="Freeform 24"/>
          <p:cNvSpPr>
            <a:spLocks noEditPoints="1"/>
          </p:cNvSpPr>
          <p:nvPr/>
        </p:nvSpPr>
        <p:spPr bwMode="auto">
          <a:xfrm>
            <a:off x="2898166" y="3680707"/>
            <a:ext cx="168884" cy="325556"/>
          </a:xfrm>
          <a:custGeom>
            <a:avLst/>
            <a:gdLst>
              <a:gd name="T0" fmla="*/ 0 w 125"/>
              <a:gd name="T1" fmla="*/ 21 h 243"/>
              <a:gd name="T2" fmla="*/ 2 w 125"/>
              <a:gd name="T3" fmla="*/ 13 h 243"/>
              <a:gd name="T4" fmla="*/ 6 w 125"/>
              <a:gd name="T5" fmla="*/ 6 h 243"/>
              <a:gd name="T6" fmla="*/ 21 w 125"/>
              <a:gd name="T7" fmla="*/ 0 h 243"/>
              <a:gd name="T8" fmla="*/ 22 w 125"/>
              <a:gd name="T9" fmla="*/ 0 h 243"/>
              <a:gd name="T10" fmla="*/ 22 w 125"/>
              <a:gd name="T11" fmla="*/ 0 h 243"/>
              <a:gd name="T12" fmla="*/ 103 w 125"/>
              <a:gd name="T13" fmla="*/ 0 h 243"/>
              <a:gd name="T14" fmla="*/ 104 w 125"/>
              <a:gd name="T15" fmla="*/ 0 h 243"/>
              <a:gd name="T16" fmla="*/ 104 w 125"/>
              <a:gd name="T17" fmla="*/ 0 h 243"/>
              <a:gd name="T18" fmla="*/ 119 w 125"/>
              <a:gd name="T19" fmla="*/ 6 h 243"/>
              <a:gd name="T20" fmla="*/ 124 w 125"/>
              <a:gd name="T21" fmla="*/ 13 h 243"/>
              <a:gd name="T22" fmla="*/ 125 w 125"/>
              <a:gd name="T23" fmla="*/ 21 h 243"/>
              <a:gd name="T24" fmla="*/ 125 w 125"/>
              <a:gd name="T25" fmla="*/ 222 h 243"/>
              <a:gd name="T26" fmla="*/ 119 w 125"/>
              <a:gd name="T27" fmla="*/ 237 h 243"/>
              <a:gd name="T28" fmla="*/ 113 w 125"/>
              <a:gd name="T29" fmla="*/ 241 h 243"/>
              <a:gd name="T30" fmla="*/ 106 w 125"/>
              <a:gd name="T31" fmla="*/ 243 h 243"/>
              <a:gd name="T32" fmla="*/ 20 w 125"/>
              <a:gd name="T33" fmla="*/ 243 h 243"/>
              <a:gd name="T34" fmla="*/ 12 w 125"/>
              <a:gd name="T35" fmla="*/ 241 h 243"/>
              <a:gd name="T36" fmla="*/ 6 w 125"/>
              <a:gd name="T37" fmla="*/ 237 h 243"/>
              <a:gd name="T38" fmla="*/ 0 w 125"/>
              <a:gd name="T39" fmla="*/ 222 h 243"/>
              <a:gd name="T40" fmla="*/ 0 w 125"/>
              <a:gd name="T41" fmla="*/ 21 h 243"/>
              <a:gd name="T42" fmla="*/ 11 w 125"/>
              <a:gd name="T43" fmla="*/ 201 h 243"/>
              <a:gd name="T44" fmla="*/ 115 w 125"/>
              <a:gd name="T45" fmla="*/ 201 h 243"/>
              <a:gd name="T46" fmla="*/ 115 w 125"/>
              <a:gd name="T47" fmla="*/ 42 h 243"/>
              <a:gd name="T48" fmla="*/ 11 w 125"/>
              <a:gd name="T49" fmla="*/ 42 h 243"/>
              <a:gd name="T50" fmla="*/ 11 w 125"/>
              <a:gd name="T51" fmla="*/ 201 h 243"/>
              <a:gd name="T52" fmla="*/ 54 w 125"/>
              <a:gd name="T53" fmla="*/ 214 h 243"/>
              <a:gd name="T54" fmla="*/ 51 w 125"/>
              <a:gd name="T55" fmla="*/ 218 h 243"/>
              <a:gd name="T56" fmla="*/ 50 w 125"/>
              <a:gd name="T57" fmla="*/ 222 h 243"/>
              <a:gd name="T58" fmla="*/ 51 w 125"/>
              <a:gd name="T59" fmla="*/ 227 h 243"/>
              <a:gd name="T60" fmla="*/ 54 w 125"/>
              <a:gd name="T61" fmla="*/ 231 h 243"/>
              <a:gd name="T62" fmla="*/ 58 w 125"/>
              <a:gd name="T63" fmla="*/ 234 h 243"/>
              <a:gd name="T64" fmla="*/ 63 w 125"/>
              <a:gd name="T65" fmla="*/ 234 h 243"/>
              <a:gd name="T66" fmla="*/ 67 w 125"/>
              <a:gd name="T67" fmla="*/ 234 h 243"/>
              <a:gd name="T68" fmla="*/ 71 w 125"/>
              <a:gd name="T69" fmla="*/ 231 h 243"/>
              <a:gd name="T70" fmla="*/ 74 w 125"/>
              <a:gd name="T71" fmla="*/ 227 h 243"/>
              <a:gd name="T72" fmla="*/ 75 w 125"/>
              <a:gd name="T73" fmla="*/ 222 h 243"/>
              <a:gd name="T74" fmla="*/ 74 w 125"/>
              <a:gd name="T75" fmla="*/ 218 h 243"/>
              <a:gd name="T76" fmla="*/ 71 w 125"/>
              <a:gd name="T77" fmla="*/ 214 h 243"/>
              <a:gd name="T78" fmla="*/ 67 w 125"/>
              <a:gd name="T79" fmla="*/ 211 h 243"/>
              <a:gd name="T80" fmla="*/ 63 w 125"/>
              <a:gd name="T81" fmla="*/ 210 h 243"/>
              <a:gd name="T82" fmla="*/ 58 w 125"/>
              <a:gd name="T83" fmla="*/ 211 h 243"/>
              <a:gd name="T84" fmla="*/ 54 w 125"/>
              <a:gd name="T85" fmla="*/ 214 h 243"/>
              <a:gd name="T86" fmla="*/ 51 w 125"/>
              <a:gd name="T87" fmla="*/ 21 h 243"/>
              <a:gd name="T88" fmla="*/ 53 w 125"/>
              <a:gd name="T89" fmla="*/ 23 h 243"/>
              <a:gd name="T90" fmla="*/ 72 w 125"/>
              <a:gd name="T91" fmla="*/ 23 h 243"/>
              <a:gd name="T92" fmla="*/ 74 w 125"/>
              <a:gd name="T93" fmla="*/ 21 h 243"/>
              <a:gd name="T94" fmla="*/ 72 w 125"/>
              <a:gd name="T95" fmla="*/ 19 h 243"/>
              <a:gd name="T96" fmla="*/ 53 w 125"/>
              <a:gd name="T97" fmla="*/ 19 h 243"/>
              <a:gd name="T98" fmla="*/ 51 w 125"/>
              <a:gd name="T99" fmla="*/ 21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25" h="243">
                <a:moveTo>
                  <a:pt x="0" y="21"/>
                </a:moveTo>
                <a:cubicBezTo>
                  <a:pt x="0" y="18"/>
                  <a:pt x="1" y="15"/>
                  <a:pt x="2" y="13"/>
                </a:cubicBezTo>
                <a:cubicBezTo>
                  <a:pt x="3" y="10"/>
                  <a:pt x="4" y="8"/>
                  <a:pt x="6" y="6"/>
                </a:cubicBezTo>
                <a:cubicBezTo>
                  <a:pt x="10" y="2"/>
                  <a:pt x="15" y="0"/>
                  <a:pt x="21" y="0"/>
                </a:cubicBezTo>
                <a:cubicBezTo>
                  <a:pt x="21" y="0"/>
                  <a:pt x="21" y="0"/>
                  <a:pt x="22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103" y="0"/>
                  <a:pt x="103" y="0"/>
                  <a:pt x="103" y="0"/>
                </a:cubicBezTo>
                <a:cubicBezTo>
                  <a:pt x="103" y="0"/>
                  <a:pt x="104" y="0"/>
                  <a:pt x="104" y="0"/>
                </a:cubicBezTo>
                <a:cubicBezTo>
                  <a:pt x="104" y="0"/>
                  <a:pt x="104" y="0"/>
                  <a:pt x="104" y="0"/>
                </a:cubicBezTo>
                <a:cubicBezTo>
                  <a:pt x="110" y="0"/>
                  <a:pt x="115" y="2"/>
                  <a:pt x="119" y="6"/>
                </a:cubicBezTo>
                <a:cubicBezTo>
                  <a:pt x="121" y="8"/>
                  <a:pt x="123" y="10"/>
                  <a:pt x="124" y="13"/>
                </a:cubicBezTo>
                <a:cubicBezTo>
                  <a:pt x="125" y="15"/>
                  <a:pt x="125" y="18"/>
                  <a:pt x="125" y="21"/>
                </a:cubicBezTo>
                <a:cubicBezTo>
                  <a:pt x="125" y="222"/>
                  <a:pt x="125" y="222"/>
                  <a:pt x="125" y="222"/>
                </a:cubicBezTo>
                <a:cubicBezTo>
                  <a:pt x="125" y="228"/>
                  <a:pt x="123" y="232"/>
                  <a:pt x="119" y="237"/>
                </a:cubicBezTo>
                <a:cubicBezTo>
                  <a:pt x="117" y="239"/>
                  <a:pt x="115" y="240"/>
                  <a:pt x="113" y="241"/>
                </a:cubicBezTo>
                <a:cubicBezTo>
                  <a:pt x="111" y="243"/>
                  <a:pt x="108" y="243"/>
                  <a:pt x="106" y="243"/>
                </a:cubicBezTo>
                <a:cubicBezTo>
                  <a:pt x="20" y="243"/>
                  <a:pt x="20" y="243"/>
                  <a:pt x="20" y="243"/>
                </a:cubicBezTo>
                <a:cubicBezTo>
                  <a:pt x="17" y="243"/>
                  <a:pt x="15" y="243"/>
                  <a:pt x="12" y="241"/>
                </a:cubicBezTo>
                <a:cubicBezTo>
                  <a:pt x="10" y="240"/>
                  <a:pt x="8" y="239"/>
                  <a:pt x="6" y="237"/>
                </a:cubicBezTo>
                <a:cubicBezTo>
                  <a:pt x="2" y="232"/>
                  <a:pt x="0" y="228"/>
                  <a:pt x="0" y="222"/>
                </a:cubicBezTo>
                <a:lnTo>
                  <a:pt x="0" y="21"/>
                </a:lnTo>
                <a:close/>
                <a:moveTo>
                  <a:pt x="11" y="201"/>
                </a:moveTo>
                <a:cubicBezTo>
                  <a:pt x="115" y="201"/>
                  <a:pt x="115" y="201"/>
                  <a:pt x="115" y="201"/>
                </a:cubicBezTo>
                <a:cubicBezTo>
                  <a:pt x="115" y="42"/>
                  <a:pt x="115" y="42"/>
                  <a:pt x="115" y="42"/>
                </a:cubicBezTo>
                <a:cubicBezTo>
                  <a:pt x="11" y="42"/>
                  <a:pt x="11" y="42"/>
                  <a:pt x="11" y="42"/>
                </a:cubicBezTo>
                <a:lnTo>
                  <a:pt x="11" y="201"/>
                </a:lnTo>
                <a:close/>
                <a:moveTo>
                  <a:pt x="54" y="214"/>
                </a:moveTo>
                <a:cubicBezTo>
                  <a:pt x="53" y="215"/>
                  <a:pt x="52" y="216"/>
                  <a:pt x="51" y="218"/>
                </a:cubicBezTo>
                <a:cubicBezTo>
                  <a:pt x="51" y="219"/>
                  <a:pt x="50" y="221"/>
                  <a:pt x="50" y="222"/>
                </a:cubicBezTo>
                <a:cubicBezTo>
                  <a:pt x="50" y="224"/>
                  <a:pt x="51" y="225"/>
                  <a:pt x="51" y="227"/>
                </a:cubicBezTo>
                <a:cubicBezTo>
                  <a:pt x="52" y="228"/>
                  <a:pt x="53" y="230"/>
                  <a:pt x="54" y="231"/>
                </a:cubicBezTo>
                <a:cubicBezTo>
                  <a:pt x="55" y="232"/>
                  <a:pt x="57" y="233"/>
                  <a:pt x="58" y="234"/>
                </a:cubicBezTo>
                <a:cubicBezTo>
                  <a:pt x="60" y="234"/>
                  <a:pt x="61" y="234"/>
                  <a:pt x="63" y="234"/>
                </a:cubicBezTo>
                <a:cubicBezTo>
                  <a:pt x="64" y="234"/>
                  <a:pt x="66" y="234"/>
                  <a:pt x="67" y="234"/>
                </a:cubicBezTo>
                <a:cubicBezTo>
                  <a:pt x="69" y="233"/>
                  <a:pt x="70" y="232"/>
                  <a:pt x="71" y="231"/>
                </a:cubicBezTo>
                <a:cubicBezTo>
                  <a:pt x="72" y="230"/>
                  <a:pt x="73" y="228"/>
                  <a:pt x="74" y="227"/>
                </a:cubicBezTo>
                <a:cubicBezTo>
                  <a:pt x="75" y="225"/>
                  <a:pt x="75" y="224"/>
                  <a:pt x="75" y="222"/>
                </a:cubicBezTo>
                <a:cubicBezTo>
                  <a:pt x="75" y="221"/>
                  <a:pt x="75" y="219"/>
                  <a:pt x="74" y="218"/>
                </a:cubicBezTo>
                <a:cubicBezTo>
                  <a:pt x="73" y="216"/>
                  <a:pt x="72" y="215"/>
                  <a:pt x="71" y="214"/>
                </a:cubicBezTo>
                <a:cubicBezTo>
                  <a:pt x="70" y="213"/>
                  <a:pt x="69" y="212"/>
                  <a:pt x="67" y="211"/>
                </a:cubicBezTo>
                <a:cubicBezTo>
                  <a:pt x="66" y="210"/>
                  <a:pt x="64" y="210"/>
                  <a:pt x="63" y="210"/>
                </a:cubicBezTo>
                <a:cubicBezTo>
                  <a:pt x="61" y="210"/>
                  <a:pt x="60" y="210"/>
                  <a:pt x="58" y="211"/>
                </a:cubicBezTo>
                <a:cubicBezTo>
                  <a:pt x="57" y="212"/>
                  <a:pt x="55" y="213"/>
                  <a:pt x="54" y="214"/>
                </a:cubicBezTo>
                <a:close/>
                <a:moveTo>
                  <a:pt x="51" y="21"/>
                </a:moveTo>
                <a:cubicBezTo>
                  <a:pt x="51" y="22"/>
                  <a:pt x="52" y="23"/>
                  <a:pt x="53" y="23"/>
                </a:cubicBezTo>
                <a:cubicBezTo>
                  <a:pt x="72" y="23"/>
                  <a:pt x="72" y="23"/>
                  <a:pt x="72" y="23"/>
                </a:cubicBezTo>
                <a:cubicBezTo>
                  <a:pt x="74" y="23"/>
                  <a:pt x="74" y="22"/>
                  <a:pt x="74" y="21"/>
                </a:cubicBezTo>
                <a:cubicBezTo>
                  <a:pt x="74" y="19"/>
                  <a:pt x="74" y="19"/>
                  <a:pt x="72" y="19"/>
                </a:cubicBezTo>
                <a:cubicBezTo>
                  <a:pt x="53" y="19"/>
                  <a:pt x="53" y="19"/>
                  <a:pt x="53" y="19"/>
                </a:cubicBezTo>
                <a:cubicBezTo>
                  <a:pt x="52" y="19"/>
                  <a:pt x="51" y="19"/>
                  <a:pt x="51" y="2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Freeform 27"/>
          <p:cNvSpPr>
            <a:spLocks noEditPoints="1"/>
          </p:cNvSpPr>
          <p:nvPr/>
        </p:nvSpPr>
        <p:spPr bwMode="auto">
          <a:xfrm>
            <a:off x="1259194" y="3718729"/>
            <a:ext cx="268046" cy="268046"/>
          </a:xfrm>
          <a:custGeom>
            <a:avLst/>
            <a:gdLst>
              <a:gd name="T0" fmla="*/ 0 w 188"/>
              <a:gd name="T1" fmla="*/ 8 h 187"/>
              <a:gd name="T2" fmla="*/ 3 w 188"/>
              <a:gd name="T3" fmla="*/ 3 h 187"/>
              <a:gd name="T4" fmla="*/ 9 w 188"/>
              <a:gd name="T5" fmla="*/ 0 h 187"/>
              <a:gd name="T6" fmla="*/ 180 w 188"/>
              <a:gd name="T7" fmla="*/ 0 h 187"/>
              <a:gd name="T8" fmla="*/ 185 w 188"/>
              <a:gd name="T9" fmla="*/ 3 h 187"/>
              <a:gd name="T10" fmla="*/ 188 w 188"/>
              <a:gd name="T11" fmla="*/ 8 h 187"/>
              <a:gd name="T12" fmla="*/ 188 w 188"/>
              <a:gd name="T13" fmla="*/ 147 h 187"/>
              <a:gd name="T14" fmla="*/ 185 w 188"/>
              <a:gd name="T15" fmla="*/ 153 h 187"/>
              <a:gd name="T16" fmla="*/ 180 w 188"/>
              <a:gd name="T17" fmla="*/ 156 h 187"/>
              <a:gd name="T18" fmla="*/ 113 w 188"/>
              <a:gd name="T19" fmla="*/ 156 h 187"/>
              <a:gd name="T20" fmla="*/ 116 w 188"/>
              <a:gd name="T21" fmla="*/ 180 h 187"/>
              <a:gd name="T22" fmla="*/ 121 w 188"/>
              <a:gd name="T23" fmla="*/ 186 h 187"/>
              <a:gd name="T24" fmla="*/ 121 w 188"/>
              <a:gd name="T25" fmla="*/ 186 h 187"/>
              <a:gd name="T26" fmla="*/ 120 w 188"/>
              <a:gd name="T27" fmla="*/ 187 h 187"/>
              <a:gd name="T28" fmla="*/ 117 w 188"/>
              <a:gd name="T29" fmla="*/ 187 h 187"/>
              <a:gd name="T30" fmla="*/ 116 w 188"/>
              <a:gd name="T31" fmla="*/ 187 h 187"/>
              <a:gd name="T32" fmla="*/ 73 w 188"/>
              <a:gd name="T33" fmla="*/ 187 h 187"/>
              <a:gd name="T34" fmla="*/ 67 w 188"/>
              <a:gd name="T35" fmla="*/ 186 h 187"/>
              <a:gd name="T36" fmla="*/ 67 w 188"/>
              <a:gd name="T37" fmla="*/ 186 h 187"/>
              <a:gd name="T38" fmla="*/ 72 w 188"/>
              <a:gd name="T39" fmla="*/ 180 h 187"/>
              <a:gd name="T40" fmla="*/ 75 w 188"/>
              <a:gd name="T41" fmla="*/ 156 h 187"/>
              <a:gd name="T42" fmla="*/ 9 w 188"/>
              <a:gd name="T43" fmla="*/ 156 h 187"/>
              <a:gd name="T44" fmla="*/ 3 w 188"/>
              <a:gd name="T45" fmla="*/ 153 h 187"/>
              <a:gd name="T46" fmla="*/ 0 w 188"/>
              <a:gd name="T47" fmla="*/ 147 h 187"/>
              <a:gd name="T48" fmla="*/ 0 w 188"/>
              <a:gd name="T49" fmla="*/ 8 h 187"/>
              <a:gd name="T50" fmla="*/ 11 w 188"/>
              <a:gd name="T51" fmla="*/ 117 h 187"/>
              <a:gd name="T52" fmla="*/ 177 w 188"/>
              <a:gd name="T53" fmla="*/ 117 h 187"/>
              <a:gd name="T54" fmla="*/ 177 w 188"/>
              <a:gd name="T55" fmla="*/ 11 h 187"/>
              <a:gd name="T56" fmla="*/ 11 w 188"/>
              <a:gd name="T57" fmla="*/ 11 h 187"/>
              <a:gd name="T58" fmla="*/ 11 w 188"/>
              <a:gd name="T59" fmla="*/ 117 h 187"/>
              <a:gd name="T60" fmla="*/ 90 w 188"/>
              <a:gd name="T61" fmla="*/ 130 h 187"/>
              <a:gd name="T62" fmla="*/ 89 w 188"/>
              <a:gd name="T63" fmla="*/ 134 h 187"/>
              <a:gd name="T64" fmla="*/ 90 w 188"/>
              <a:gd name="T65" fmla="*/ 138 h 187"/>
              <a:gd name="T66" fmla="*/ 94 w 188"/>
              <a:gd name="T67" fmla="*/ 139 h 187"/>
              <a:gd name="T68" fmla="*/ 98 w 188"/>
              <a:gd name="T69" fmla="*/ 138 h 187"/>
              <a:gd name="T70" fmla="*/ 99 w 188"/>
              <a:gd name="T71" fmla="*/ 134 h 187"/>
              <a:gd name="T72" fmla="*/ 98 w 188"/>
              <a:gd name="T73" fmla="*/ 130 h 187"/>
              <a:gd name="T74" fmla="*/ 94 w 188"/>
              <a:gd name="T75" fmla="*/ 129 h 187"/>
              <a:gd name="T76" fmla="*/ 90 w 188"/>
              <a:gd name="T77" fmla="*/ 130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88" h="187">
                <a:moveTo>
                  <a:pt x="0" y="8"/>
                </a:moveTo>
                <a:cubicBezTo>
                  <a:pt x="0" y="6"/>
                  <a:pt x="1" y="4"/>
                  <a:pt x="3" y="3"/>
                </a:cubicBezTo>
                <a:cubicBezTo>
                  <a:pt x="4" y="1"/>
                  <a:pt x="6" y="0"/>
                  <a:pt x="9" y="0"/>
                </a:cubicBezTo>
                <a:cubicBezTo>
                  <a:pt x="180" y="0"/>
                  <a:pt x="180" y="0"/>
                  <a:pt x="180" y="0"/>
                </a:cubicBezTo>
                <a:cubicBezTo>
                  <a:pt x="182" y="0"/>
                  <a:pt x="184" y="1"/>
                  <a:pt x="185" y="3"/>
                </a:cubicBezTo>
                <a:cubicBezTo>
                  <a:pt x="187" y="4"/>
                  <a:pt x="188" y="6"/>
                  <a:pt x="188" y="8"/>
                </a:cubicBezTo>
                <a:cubicBezTo>
                  <a:pt x="188" y="147"/>
                  <a:pt x="188" y="147"/>
                  <a:pt x="188" y="147"/>
                </a:cubicBezTo>
                <a:cubicBezTo>
                  <a:pt x="188" y="150"/>
                  <a:pt x="187" y="152"/>
                  <a:pt x="185" y="153"/>
                </a:cubicBezTo>
                <a:cubicBezTo>
                  <a:pt x="184" y="155"/>
                  <a:pt x="182" y="156"/>
                  <a:pt x="180" y="156"/>
                </a:cubicBezTo>
                <a:cubicBezTo>
                  <a:pt x="113" y="156"/>
                  <a:pt x="113" y="156"/>
                  <a:pt x="113" y="156"/>
                </a:cubicBezTo>
                <a:cubicBezTo>
                  <a:pt x="116" y="180"/>
                  <a:pt x="116" y="180"/>
                  <a:pt x="116" y="180"/>
                </a:cubicBezTo>
                <a:cubicBezTo>
                  <a:pt x="121" y="186"/>
                  <a:pt x="121" y="186"/>
                  <a:pt x="121" y="186"/>
                </a:cubicBezTo>
                <a:cubicBezTo>
                  <a:pt x="121" y="186"/>
                  <a:pt x="121" y="186"/>
                  <a:pt x="121" y="186"/>
                </a:cubicBezTo>
                <a:cubicBezTo>
                  <a:pt x="121" y="187"/>
                  <a:pt x="121" y="187"/>
                  <a:pt x="120" y="187"/>
                </a:cubicBezTo>
                <a:cubicBezTo>
                  <a:pt x="119" y="187"/>
                  <a:pt x="118" y="187"/>
                  <a:pt x="117" y="187"/>
                </a:cubicBezTo>
                <a:cubicBezTo>
                  <a:pt x="116" y="187"/>
                  <a:pt x="116" y="187"/>
                  <a:pt x="116" y="187"/>
                </a:cubicBezTo>
                <a:cubicBezTo>
                  <a:pt x="73" y="187"/>
                  <a:pt x="73" y="187"/>
                  <a:pt x="73" y="187"/>
                </a:cubicBezTo>
                <a:cubicBezTo>
                  <a:pt x="69" y="187"/>
                  <a:pt x="67" y="187"/>
                  <a:pt x="67" y="186"/>
                </a:cubicBezTo>
                <a:cubicBezTo>
                  <a:pt x="67" y="186"/>
                  <a:pt x="67" y="186"/>
                  <a:pt x="67" y="186"/>
                </a:cubicBezTo>
                <a:cubicBezTo>
                  <a:pt x="72" y="180"/>
                  <a:pt x="72" y="180"/>
                  <a:pt x="72" y="180"/>
                </a:cubicBezTo>
                <a:cubicBezTo>
                  <a:pt x="75" y="156"/>
                  <a:pt x="75" y="156"/>
                  <a:pt x="75" y="156"/>
                </a:cubicBezTo>
                <a:cubicBezTo>
                  <a:pt x="9" y="156"/>
                  <a:pt x="9" y="156"/>
                  <a:pt x="9" y="156"/>
                </a:cubicBezTo>
                <a:cubicBezTo>
                  <a:pt x="6" y="156"/>
                  <a:pt x="4" y="155"/>
                  <a:pt x="3" y="153"/>
                </a:cubicBezTo>
                <a:cubicBezTo>
                  <a:pt x="1" y="152"/>
                  <a:pt x="0" y="150"/>
                  <a:pt x="0" y="147"/>
                </a:cubicBezTo>
                <a:lnTo>
                  <a:pt x="0" y="8"/>
                </a:lnTo>
                <a:close/>
                <a:moveTo>
                  <a:pt x="11" y="117"/>
                </a:moveTo>
                <a:cubicBezTo>
                  <a:pt x="177" y="117"/>
                  <a:pt x="177" y="117"/>
                  <a:pt x="177" y="117"/>
                </a:cubicBezTo>
                <a:cubicBezTo>
                  <a:pt x="177" y="11"/>
                  <a:pt x="177" y="11"/>
                  <a:pt x="177" y="11"/>
                </a:cubicBezTo>
                <a:cubicBezTo>
                  <a:pt x="11" y="11"/>
                  <a:pt x="11" y="11"/>
                  <a:pt x="11" y="11"/>
                </a:cubicBezTo>
                <a:lnTo>
                  <a:pt x="11" y="117"/>
                </a:lnTo>
                <a:close/>
                <a:moveTo>
                  <a:pt x="90" y="130"/>
                </a:moveTo>
                <a:cubicBezTo>
                  <a:pt x="89" y="131"/>
                  <a:pt x="89" y="133"/>
                  <a:pt x="89" y="134"/>
                </a:cubicBezTo>
                <a:cubicBezTo>
                  <a:pt x="89" y="136"/>
                  <a:pt x="89" y="137"/>
                  <a:pt x="90" y="138"/>
                </a:cubicBezTo>
                <a:cubicBezTo>
                  <a:pt x="91" y="139"/>
                  <a:pt x="93" y="139"/>
                  <a:pt x="94" y="139"/>
                </a:cubicBezTo>
                <a:cubicBezTo>
                  <a:pt x="96" y="139"/>
                  <a:pt x="97" y="139"/>
                  <a:pt x="98" y="138"/>
                </a:cubicBezTo>
                <a:cubicBezTo>
                  <a:pt x="99" y="137"/>
                  <a:pt x="99" y="136"/>
                  <a:pt x="99" y="134"/>
                </a:cubicBezTo>
                <a:cubicBezTo>
                  <a:pt x="99" y="133"/>
                  <a:pt x="99" y="131"/>
                  <a:pt x="98" y="130"/>
                </a:cubicBezTo>
                <a:cubicBezTo>
                  <a:pt x="97" y="129"/>
                  <a:pt x="96" y="129"/>
                  <a:pt x="94" y="129"/>
                </a:cubicBezTo>
                <a:cubicBezTo>
                  <a:pt x="93" y="129"/>
                  <a:pt x="91" y="129"/>
                  <a:pt x="90" y="13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Freeform 5"/>
          <p:cNvSpPr>
            <a:spLocks noEditPoints="1"/>
          </p:cNvSpPr>
          <p:nvPr/>
        </p:nvSpPr>
        <p:spPr bwMode="auto">
          <a:xfrm>
            <a:off x="4456261" y="3700050"/>
            <a:ext cx="228305" cy="286870"/>
          </a:xfrm>
          <a:custGeom>
            <a:avLst/>
            <a:gdLst>
              <a:gd name="T0" fmla="*/ 1680 w 1714"/>
              <a:gd name="T1" fmla="*/ 1425 h 2155"/>
              <a:gd name="T2" fmla="*/ 857 w 1714"/>
              <a:gd name="T3" fmla="*/ 1714 h 2155"/>
              <a:gd name="T4" fmla="*/ 34 w 1714"/>
              <a:gd name="T5" fmla="*/ 1425 h 2155"/>
              <a:gd name="T6" fmla="*/ 0 w 1714"/>
              <a:gd name="T7" fmla="*/ 1426 h 2155"/>
              <a:gd name="T8" fmla="*/ 0 w 1714"/>
              <a:gd name="T9" fmla="*/ 1671 h 2155"/>
              <a:gd name="T10" fmla="*/ 857 w 1714"/>
              <a:gd name="T11" fmla="*/ 2155 h 2155"/>
              <a:gd name="T12" fmla="*/ 1714 w 1714"/>
              <a:gd name="T13" fmla="*/ 1671 h 2155"/>
              <a:gd name="T14" fmla="*/ 1714 w 1714"/>
              <a:gd name="T15" fmla="*/ 1426 h 2155"/>
              <a:gd name="T16" fmla="*/ 1680 w 1714"/>
              <a:gd name="T17" fmla="*/ 1425 h 2155"/>
              <a:gd name="T18" fmla="*/ 1682 w 1714"/>
              <a:gd name="T19" fmla="*/ 799 h 2155"/>
              <a:gd name="T20" fmla="*/ 857 w 1714"/>
              <a:gd name="T21" fmla="*/ 1055 h 2155"/>
              <a:gd name="T22" fmla="*/ 32 w 1714"/>
              <a:gd name="T23" fmla="*/ 799 h 2155"/>
              <a:gd name="T24" fmla="*/ 0 w 1714"/>
              <a:gd name="T25" fmla="*/ 799 h 2155"/>
              <a:gd name="T26" fmla="*/ 0 w 1714"/>
              <a:gd name="T27" fmla="*/ 1087 h 2155"/>
              <a:gd name="T28" fmla="*/ 857 w 1714"/>
              <a:gd name="T29" fmla="*/ 1478 h 2155"/>
              <a:gd name="T30" fmla="*/ 1714 w 1714"/>
              <a:gd name="T31" fmla="*/ 1087 h 2155"/>
              <a:gd name="T32" fmla="*/ 1714 w 1714"/>
              <a:gd name="T33" fmla="*/ 799 h 2155"/>
              <a:gd name="T34" fmla="*/ 1682 w 1714"/>
              <a:gd name="T35" fmla="*/ 799 h 2155"/>
              <a:gd name="T36" fmla="*/ 857 w 1714"/>
              <a:gd name="T37" fmla="*/ 0 h 2155"/>
              <a:gd name="T38" fmla="*/ 0 w 1714"/>
              <a:gd name="T39" fmla="*/ 323 h 2155"/>
              <a:gd name="T40" fmla="*/ 0 w 1714"/>
              <a:gd name="T41" fmla="*/ 477 h 2155"/>
              <a:gd name="T42" fmla="*/ 857 w 1714"/>
              <a:gd name="T43" fmla="*/ 819 h 2155"/>
              <a:gd name="T44" fmla="*/ 1714 w 1714"/>
              <a:gd name="T45" fmla="*/ 477 h 2155"/>
              <a:gd name="T46" fmla="*/ 1714 w 1714"/>
              <a:gd name="T47" fmla="*/ 323 h 2155"/>
              <a:gd name="T48" fmla="*/ 857 w 1714"/>
              <a:gd name="T49" fmla="*/ 0 h 2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714" h="2155">
                <a:moveTo>
                  <a:pt x="1680" y="1425"/>
                </a:moveTo>
                <a:cubicBezTo>
                  <a:pt x="1577" y="1592"/>
                  <a:pt x="1248" y="1714"/>
                  <a:pt x="857" y="1714"/>
                </a:cubicBezTo>
                <a:cubicBezTo>
                  <a:pt x="466" y="1714"/>
                  <a:pt x="137" y="1592"/>
                  <a:pt x="34" y="1425"/>
                </a:cubicBezTo>
                <a:cubicBezTo>
                  <a:pt x="12" y="1390"/>
                  <a:pt x="0" y="1409"/>
                  <a:pt x="0" y="1426"/>
                </a:cubicBezTo>
                <a:cubicBezTo>
                  <a:pt x="0" y="1444"/>
                  <a:pt x="0" y="1671"/>
                  <a:pt x="0" y="1671"/>
                </a:cubicBezTo>
                <a:cubicBezTo>
                  <a:pt x="0" y="1909"/>
                  <a:pt x="384" y="2155"/>
                  <a:pt x="857" y="2155"/>
                </a:cubicBezTo>
                <a:cubicBezTo>
                  <a:pt x="1330" y="2155"/>
                  <a:pt x="1714" y="1909"/>
                  <a:pt x="1714" y="1671"/>
                </a:cubicBezTo>
                <a:cubicBezTo>
                  <a:pt x="1714" y="1671"/>
                  <a:pt x="1714" y="1444"/>
                  <a:pt x="1714" y="1426"/>
                </a:cubicBezTo>
                <a:cubicBezTo>
                  <a:pt x="1714" y="1409"/>
                  <a:pt x="1702" y="1390"/>
                  <a:pt x="1680" y="1425"/>
                </a:cubicBezTo>
                <a:close/>
                <a:moveTo>
                  <a:pt x="1682" y="799"/>
                </a:moveTo>
                <a:cubicBezTo>
                  <a:pt x="1580" y="947"/>
                  <a:pt x="1249" y="1055"/>
                  <a:pt x="857" y="1055"/>
                </a:cubicBezTo>
                <a:cubicBezTo>
                  <a:pt x="465" y="1055"/>
                  <a:pt x="134" y="947"/>
                  <a:pt x="32" y="799"/>
                </a:cubicBezTo>
                <a:cubicBezTo>
                  <a:pt x="11" y="769"/>
                  <a:pt x="0" y="785"/>
                  <a:pt x="0" y="799"/>
                </a:cubicBezTo>
                <a:cubicBezTo>
                  <a:pt x="0" y="813"/>
                  <a:pt x="0" y="1087"/>
                  <a:pt x="0" y="1087"/>
                </a:cubicBezTo>
                <a:cubicBezTo>
                  <a:pt x="0" y="1303"/>
                  <a:pt x="384" y="1478"/>
                  <a:pt x="857" y="1478"/>
                </a:cubicBezTo>
                <a:cubicBezTo>
                  <a:pt x="1330" y="1478"/>
                  <a:pt x="1714" y="1303"/>
                  <a:pt x="1714" y="1087"/>
                </a:cubicBezTo>
                <a:cubicBezTo>
                  <a:pt x="1714" y="1087"/>
                  <a:pt x="1714" y="813"/>
                  <a:pt x="1714" y="799"/>
                </a:cubicBezTo>
                <a:cubicBezTo>
                  <a:pt x="1714" y="785"/>
                  <a:pt x="1703" y="769"/>
                  <a:pt x="1682" y="799"/>
                </a:cubicBezTo>
                <a:close/>
                <a:moveTo>
                  <a:pt x="857" y="0"/>
                </a:moveTo>
                <a:cubicBezTo>
                  <a:pt x="384" y="0"/>
                  <a:pt x="0" y="145"/>
                  <a:pt x="0" y="323"/>
                </a:cubicBezTo>
                <a:cubicBezTo>
                  <a:pt x="0" y="477"/>
                  <a:pt x="0" y="477"/>
                  <a:pt x="0" y="477"/>
                </a:cubicBezTo>
                <a:cubicBezTo>
                  <a:pt x="0" y="666"/>
                  <a:pt x="384" y="819"/>
                  <a:pt x="857" y="819"/>
                </a:cubicBezTo>
                <a:cubicBezTo>
                  <a:pt x="1330" y="819"/>
                  <a:pt x="1714" y="666"/>
                  <a:pt x="1714" y="477"/>
                </a:cubicBezTo>
                <a:cubicBezTo>
                  <a:pt x="1714" y="323"/>
                  <a:pt x="1714" y="323"/>
                  <a:pt x="1714" y="323"/>
                </a:cubicBezTo>
                <a:cubicBezTo>
                  <a:pt x="1714" y="145"/>
                  <a:pt x="1330" y="0"/>
                  <a:pt x="85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Freeform 9"/>
          <p:cNvSpPr>
            <a:spLocks noEditPoints="1"/>
          </p:cNvSpPr>
          <p:nvPr/>
        </p:nvSpPr>
        <p:spPr bwMode="auto">
          <a:xfrm>
            <a:off x="6047841" y="3726055"/>
            <a:ext cx="253396" cy="253394"/>
          </a:xfrm>
          <a:custGeom>
            <a:avLst/>
            <a:gdLst>
              <a:gd name="T0" fmla="*/ 1891 w 1952"/>
              <a:gd name="T1" fmla="*/ 1636 h 1945"/>
              <a:gd name="T2" fmla="*/ 1428 w 1952"/>
              <a:gd name="T3" fmla="*/ 1174 h 1945"/>
              <a:gd name="T4" fmla="*/ 1538 w 1952"/>
              <a:gd name="T5" fmla="*/ 781 h 1945"/>
              <a:gd name="T6" fmla="*/ 757 w 1952"/>
              <a:gd name="T7" fmla="*/ 0 h 1945"/>
              <a:gd name="T8" fmla="*/ 0 w 1952"/>
              <a:gd name="T9" fmla="*/ 757 h 1945"/>
              <a:gd name="T10" fmla="*/ 781 w 1952"/>
              <a:gd name="T11" fmla="*/ 1538 h 1945"/>
              <a:gd name="T12" fmla="*/ 1162 w 1952"/>
              <a:gd name="T13" fmla="*/ 1435 h 1945"/>
              <a:gd name="T14" fmla="*/ 1627 w 1952"/>
              <a:gd name="T15" fmla="*/ 1900 h 1945"/>
              <a:gd name="T16" fmla="*/ 1792 w 1952"/>
              <a:gd name="T17" fmla="*/ 1900 h 1945"/>
              <a:gd name="T18" fmla="*/ 1907 w 1952"/>
              <a:gd name="T19" fmla="*/ 1784 h 1945"/>
              <a:gd name="T20" fmla="*/ 1891 w 1952"/>
              <a:gd name="T21" fmla="*/ 1636 h 1945"/>
              <a:gd name="T22" fmla="*/ 233 w 1952"/>
              <a:gd name="T23" fmla="*/ 757 h 1945"/>
              <a:gd name="T24" fmla="*/ 757 w 1952"/>
              <a:gd name="T25" fmla="*/ 233 h 1945"/>
              <a:gd name="T26" fmla="*/ 1305 w 1952"/>
              <a:gd name="T27" fmla="*/ 781 h 1945"/>
              <a:gd name="T28" fmla="*/ 781 w 1952"/>
              <a:gd name="T29" fmla="*/ 1305 h 1945"/>
              <a:gd name="T30" fmla="*/ 233 w 1952"/>
              <a:gd name="T31" fmla="*/ 757 h 19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952" h="1945">
                <a:moveTo>
                  <a:pt x="1891" y="1636"/>
                </a:moveTo>
                <a:cubicBezTo>
                  <a:pt x="1428" y="1174"/>
                  <a:pt x="1428" y="1174"/>
                  <a:pt x="1428" y="1174"/>
                </a:cubicBezTo>
                <a:cubicBezTo>
                  <a:pt x="1498" y="1059"/>
                  <a:pt x="1538" y="925"/>
                  <a:pt x="1538" y="781"/>
                </a:cubicBezTo>
                <a:cubicBezTo>
                  <a:pt x="1538" y="362"/>
                  <a:pt x="1175" y="0"/>
                  <a:pt x="757" y="0"/>
                </a:cubicBezTo>
                <a:cubicBezTo>
                  <a:pt x="339" y="0"/>
                  <a:pt x="0" y="339"/>
                  <a:pt x="0" y="757"/>
                </a:cubicBezTo>
                <a:cubicBezTo>
                  <a:pt x="0" y="1175"/>
                  <a:pt x="362" y="1538"/>
                  <a:pt x="781" y="1538"/>
                </a:cubicBezTo>
                <a:cubicBezTo>
                  <a:pt x="920" y="1538"/>
                  <a:pt x="1050" y="1500"/>
                  <a:pt x="1162" y="1435"/>
                </a:cubicBezTo>
                <a:cubicBezTo>
                  <a:pt x="1627" y="1900"/>
                  <a:pt x="1627" y="1900"/>
                  <a:pt x="1627" y="1900"/>
                </a:cubicBezTo>
                <a:cubicBezTo>
                  <a:pt x="1672" y="1945"/>
                  <a:pt x="1746" y="1945"/>
                  <a:pt x="1792" y="1900"/>
                </a:cubicBezTo>
                <a:cubicBezTo>
                  <a:pt x="1907" y="1784"/>
                  <a:pt x="1907" y="1784"/>
                  <a:pt x="1907" y="1784"/>
                </a:cubicBezTo>
                <a:cubicBezTo>
                  <a:pt x="1952" y="1739"/>
                  <a:pt x="1936" y="1682"/>
                  <a:pt x="1891" y="1636"/>
                </a:cubicBezTo>
                <a:close/>
                <a:moveTo>
                  <a:pt x="233" y="757"/>
                </a:moveTo>
                <a:cubicBezTo>
                  <a:pt x="233" y="468"/>
                  <a:pt x="468" y="233"/>
                  <a:pt x="757" y="233"/>
                </a:cubicBezTo>
                <a:cubicBezTo>
                  <a:pt x="1047" y="233"/>
                  <a:pt x="1305" y="491"/>
                  <a:pt x="1305" y="781"/>
                </a:cubicBezTo>
                <a:cubicBezTo>
                  <a:pt x="1305" y="1070"/>
                  <a:pt x="1070" y="1305"/>
                  <a:pt x="781" y="1305"/>
                </a:cubicBezTo>
                <a:cubicBezTo>
                  <a:pt x="491" y="1305"/>
                  <a:pt x="233" y="1047"/>
                  <a:pt x="233" y="75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Freeform 13"/>
          <p:cNvSpPr>
            <a:spLocks noEditPoints="1"/>
          </p:cNvSpPr>
          <p:nvPr/>
        </p:nvSpPr>
        <p:spPr bwMode="auto">
          <a:xfrm>
            <a:off x="7612871" y="3714840"/>
            <a:ext cx="275824" cy="275824"/>
          </a:xfrm>
          <a:custGeom>
            <a:avLst/>
            <a:gdLst>
              <a:gd name="T0" fmla="*/ 1591 w 2203"/>
              <a:gd name="T1" fmla="*/ 1959 h 2204"/>
              <a:gd name="T2" fmla="*/ 1836 w 2203"/>
              <a:gd name="T3" fmla="*/ 2204 h 2204"/>
              <a:gd name="T4" fmla="*/ 2081 w 2203"/>
              <a:gd name="T5" fmla="*/ 1959 h 2204"/>
              <a:gd name="T6" fmla="*/ 1836 w 2203"/>
              <a:gd name="T7" fmla="*/ 1714 h 2204"/>
              <a:gd name="T8" fmla="*/ 1591 w 2203"/>
              <a:gd name="T9" fmla="*/ 1959 h 2204"/>
              <a:gd name="T10" fmla="*/ 367 w 2203"/>
              <a:gd name="T11" fmla="*/ 1959 h 2204"/>
              <a:gd name="T12" fmla="*/ 612 w 2203"/>
              <a:gd name="T13" fmla="*/ 2204 h 2204"/>
              <a:gd name="T14" fmla="*/ 857 w 2203"/>
              <a:gd name="T15" fmla="*/ 1959 h 2204"/>
              <a:gd name="T16" fmla="*/ 612 w 2203"/>
              <a:gd name="T17" fmla="*/ 1714 h 2204"/>
              <a:gd name="T18" fmla="*/ 367 w 2203"/>
              <a:gd name="T19" fmla="*/ 1959 h 2204"/>
              <a:gd name="T20" fmla="*/ 801 w 2203"/>
              <a:gd name="T21" fmla="*/ 1368 h 2204"/>
              <a:gd name="T22" fmla="*/ 2156 w 2203"/>
              <a:gd name="T23" fmla="*/ 981 h 2204"/>
              <a:gd name="T24" fmla="*/ 2203 w 2203"/>
              <a:gd name="T25" fmla="*/ 918 h 2204"/>
              <a:gd name="T26" fmla="*/ 2203 w 2203"/>
              <a:gd name="T27" fmla="*/ 245 h 2204"/>
              <a:gd name="T28" fmla="*/ 490 w 2203"/>
              <a:gd name="T29" fmla="*/ 245 h 2204"/>
              <a:gd name="T30" fmla="*/ 490 w 2203"/>
              <a:gd name="T31" fmla="*/ 49 h 2204"/>
              <a:gd name="T32" fmla="*/ 441 w 2203"/>
              <a:gd name="T33" fmla="*/ 0 h 2204"/>
              <a:gd name="T34" fmla="*/ 49 w 2203"/>
              <a:gd name="T35" fmla="*/ 0 h 2204"/>
              <a:gd name="T36" fmla="*/ 0 w 2203"/>
              <a:gd name="T37" fmla="*/ 49 h 2204"/>
              <a:gd name="T38" fmla="*/ 0 w 2203"/>
              <a:gd name="T39" fmla="*/ 245 h 2204"/>
              <a:gd name="T40" fmla="*/ 245 w 2203"/>
              <a:gd name="T41" fmla="*/ 245 h 2204"/>
              <a:gd name="T42" fmla="*/ 479 w 2203"/>
              <a:gd name="T43" fmla="*/ 1342 h 2204"/>
              <a:gd name="T44" fmla="*/ 490 w 2203"/>
              <a:gd name="T45" fmla="*/ 1457 h 2204"/>
              <a:gd name="T46" fmla="*/ 490 w 2203"/>
              <a:gd name="T47" fmla="*/ 1659 h 2204"/>
              <a:gd name="T48" fmla="*/ 539 w 2203"/>
              <a:gd name="T49" fmla="*/ 1708 h 2204"/>
              <a:gd name="T50" fmla="*/ 2154 w 2203"/>
              <a:gd name="T51" fmla="*/ 1708 h 2204"/>
              <a:gd name="T52" fmla="*/ 2203 w 2203"/>
              <a:gd name="T53" fmla="*/ 1659 h 2204"/>
              <a:gd name="T54" fmla="*/ 2203 w 2203"/>
              <a:gd name="T55" fmla="*/ 1469 h 2204"/>
              <a:gd name="T56" fmla="*/ 826 w 2203"/>
              <a:gd name="T57" fmla="*/ 1469 h 2204"/>
              <a:gd name="T58" fmla="*/ 801 w 2203"/>
              <a:gd name="T59" fmla="*/ 1368 h 2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2203" h="2204">
                <a:moveTo>
                  <a:pt x="1591" y="1959"/>
                </a:moveTo>
                <a:cubicBezTo>
                  <a:pt x="1591" y="2094"/>
                  <a:pt x="1701" y="2204"/>
                  <a:pt x="1836" y="2204"/>
                </a:cubicBezTo>
                <a:cubicBezTo>
                  <a:pt x="1971" y="2204"/>
                  <a:pt x="2081" y="2094"/>
                  <a:pt x="2081" y="1959"/>
                </a:cubicBezTo>
                <a:cubicBezTo>
                  <a:pt x="2081" y="1823"/>
                  <a:pt x="1971" y="1714"/>
                  <a:pt x="1836" y="1714"/>
                </a:cubicBezTo>
                <a:cubicBezTo>
                  <a:pt x="1701" y="1714"/>
                  <a:pt x="1591" y="1823"/>
                  <a:pt x="1591" y="1959"/>
                </a:cubicBezTo>
                <a:close/>
                <a:moveTo>
                  <a:pt x="367" y="1959"/>
                </a:moveTo>
                <a:cubicBezTo>
                  <a:pt x="367" y="2094"/>
                  <a:pt x="477" y="2204"/>
                  <a:pt x="612" y="2204"/>
                </a:cubicBezTo>
                <a:cubicBezTo>
                  <a:pt x="747" y="2204"/>
                  <a:pt x="857" y="2094"/>
                  <a:pt x="857" y="1959"/>
                </a:cubicBezTo>
                <a:cubicBezTo>
                  <a:pt x="857" y="1823"/>
                  <a:pt x="747" y="1714"/>
                  <a:pt x="612" y="1714"/>
                </a:cubicBezTo>
                <a:cubicBezTo>
                  <a:pt x="477" y="1714"/>
                  <a:pt x="367" y="1823"/>
                  <a:pt x="367" y="1959"/>
                </a:cubicBezTo>
                <a:close/>
                <a:moveTo>
                  <a:pt x="801" y="1368"/>
                </a:moveTo>
                <a:cubicBezTo>
                  <a:pt x="2156" y="981"/>
                  <a:pt x="2156" y="981"/>
                  <a:pt x="2156" y="981"/>
                </a:cubicBezTo>
                <a:cubicBezTo>
                  <a:pt x="2182" y="973"/>
                  <a:pt x="2203" y="945"/>
                  <a:pt x="2203" y="918"/>
                </a:cubicBezTo>
                <a:cubicBezTo>
                  <a:pt x="2203" y="245"/>
                  <a:pt x="2203" y="245"/>
                  <a:pt x="2203" y="245"/>
                </a:cubicBezTo>
                <a:cubicBezTo>
                  <a:pt x="490" y="245"/>
                  <a:pt x="490" y="245"/>
                  <a:pt x="490" y="245"/>
                </a:cubicBezTo>
                <a:cubicBezTo>
                  <a:pt x="490" y="49"/>
                  <a:pt x="490" y="49"/>
                  <a:pt x="490" y="49"/>
                </a:cubicBezTo>
                <a:cubicBezTo>
                  <a:pt x="490" y="22"/>
                  <a:pt x="467" y="0"/>
                  <a:pt x="441" y="0"/>
                </a:cubicBezTo>
                <a:cubicBezTo>
                  <a:pt x="49" y="0"/>
                  <a:pt x="49" y="0"/>
                  <a:pt x="49" y="0"/>
                </a:cubicBezTo>
                <a:cubicBezTo>
                  <a:pt x="22" y="0"/>
                  <a:pt x="0" y="22"/>
                  <a:pt x="0" y="49"/>
                </a:cubicBezTo>
                <a:cubicBezTo>
                  <a:pt x="0" y="245"/>
                  <a:pt x="0" y="245"/>
                  <a:pt x="0" y="245"/>
                </a:cubicBezTo>
                <a:cubicBezTo>
                  <a:pt x="245" y="245"/>
                  <a:pt x="245" y="245"/>
                  <a:pt x="245" y="245"/>
                </a:cubicBezTo>
                <a:cubicBezTo>
                  <a:pt x="479" y="1342"/>
                  <a:pt x="479" y="1342"/>
                  <a:pt x="479" y="1342"/>
                </a:cubicBezTo>
                <a:cubicBezTo>
                  <a:pt x="490" y="1457"/>
                  <a:pt x="490" y="1457"/>
                  <a:pt x="490" y="1457"/>
                </a:cubicBezTo>
                <a:cubicBezTo>
                  <a:pt x="490" y="1659"/>
                  <a:pt x="490" y="1659"/>
                  <a:pt x="490" y="1659"/>
                </a:cubicBezTo>
                <a:cubicBezTo>
                  <a:pt x="490" y="1686"/>
                  <a:pt x="512" y="1708"/>
                  <a:pt x="539" y="1708"/>
                </a:cubicBezTo>
                <a:cubicBezTo>
                  <a:pt x="2154" y="1708"/>
                  <a:pt x="2154" y="1708"/>
                  <a:pt x="2154" y="1708"/>
                </a:cubicBezTo>
                <a:cubicBezTo>
                  <a:pt x="2181" y="1708"/>
                  <a:pt x="2203" y="1685"/>
                  <a:pt x="2203" y="1659"/>
                </a:cubicBezTo>
                <a:cubicBezTo>
                  <a:pt x="2203" y="1469"/>
                  <a:pt x="2203" y="1469"/>
                  <a:pt x="2203" y="1469"/>
                </a:cubicBezTo>
                <a:cubicBezTo>
                  <a:pt x="826" y="1469"/>
                  <a:pt x="826" y="1469"/>
                  <a:pt x="826" y="1469"/>
                </a:cubicBezTo>
                <a:cubicBezTo>
                  <a:pt x="686" y="1469"/>
                  <a:pt x="683" y="1402"/>
                  <a:pt x="801" y="136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Text Placeholder 3">
            <a:extLst>
              <a:ext uri="{FF2B5EF4-FFF2-40B4-BE49-F238E27FC236}">
                <a16:creationId xmlns:a16="http://schemas.microsoft.com/office/drawing/2014/main" id="{2B565037-664C-274B-8597-9538DF4D7BF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5" y="1106442"/>
            <a:ext cx="7953374" cy="3125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600" dirty="0">
                <a:solidFill>
                  <a:schemeClr val="accent1"/>
                </a:solidFill>
              </a:rPr>
              <a:t>Inset lorem ipsum text title here</a:t>
            </a:r>
          </a:p>
        </p:txBody>
      </p:sp>
      <p:sp>
        <p:nvSpPr>
          <p:cNvPr id="55" name="Text Placeholder 2">
            <a:extLst>
              <a:ext uri="{FF2B5EF4-FFF2-40B4-BE49-F238E27FC236}">
                <a16:creationId xmlns:a16="http://schemas.microsoft.com/office/drawing/2014/main" id="{F14B37D8-5562-A042-BE26-F6255A12A0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594000"/>
            <a:ext cx="7953374" cy="3832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Lorem dolore magna </a:t>
            </a:r>
            <a:r>
              <a:rPr lang="en-US" dirty="0" err="1"/>
              <a:t>aliqua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893172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/>
      <p:bldP spid="6" grpId="0" animBg="1"/>
      <p:bldP spid="7" grpId="0" animBg="1"/>
      <p:bldP spid="8" grpId="0" animBg="1"/>
      <p:bldP spid="9" grpId="0" animBg="1"/>
      <p:bldP spid="10" grpId="0" animBg="1"/>
      <p:bldP spid="44" grpId="0"/>
      <p:bldP spid="45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8" grpId="0" animBg="1"/>
      <p:bldP spid="69" grpId="0" animBg="1"/>
      <p:bldP spid="74" grpId="0" animBg="1"/>
      <p:bldP spid="78" grpId="0" animBg="1"/>
      <p:bldP spid="8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062164"/>
            <a:ext cx="4572000" cy="2733675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94362" y="2831541"/>
            <a:ext cx="914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3253" y="4069316"/>
            <a:ext cx="3336980" cy="3256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300"/>
              </a:lnSpc>
              <a:spcAft>
                <a:spcPts val="1200"/>
              </a:spcAft>
            </a:pPr>
            <a:r>
              <a:rPr lang="en-US" sz="1000" dirty="0">
                <a:solidFill>
                  <a:schemeClr val="bg1"/>
                </a:solidFill>
              </a:rPr>
              <a:t>Sed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perspiciatis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unde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omnis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iste</a:t>
            </a:r>
            <a:r>
              <a:rPr lang="en-US" sz="1000" dirty="0">
                <a:solidFill>
                  <a:schemeClr val="bg1"/>
                </a:solidFill>
              </a:rPr>
              <a:t> natus error sit </a:t>
            </a:r>
            <a:r>
              <a:rPr lang="en-US" sz="1000" dirty="0" err="1">
                <a:solidFill>
                  <a:schemeClr val="bg1"/>
                </a:solidFill>
              </a:rPr>
              <a:t>volup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tatem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accus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antium</a:t>
            </a:r>
            <a:r>
              <a:rPr lang="en-US" sz="1000" dirty="0">
                <a:solidFill>
                  <a:schemeClr val="bg1"/>
                </a:solidFill>
              </a:rPr>
              <a:t> dolor </a:t>
            </a:r>
            <a:r>
              <a:rPr lang="en-US" sz="1000" dirty="0" err="1">
                <a:solidFill>
                  <a:schemeClr val="bg1"/>
                </a:solidFill>
              </a:rPr>
              <a:t>emque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lauda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ium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totam</a:t>
            </a:r>
            <a:r>
              <a:rPr lang="en-US" sz="1000" dirty="0">
                <a:solidFill>
                  <a:schemeClr val="bg1"/>
                </a:solidFill>
              </a:rPr>
              <a:t> rem </a:t>
            </a:r>
            <a:r>
              <a:rPr lang="en-US" sz="1000" dirty="0" err="1">
                <a:solidFill>
                  <a:schemeClr val="bg1"/>
                </a:solidFill>
              </a:rPr>
              <a:t>aperiam</a:t>
            </a:r>
            <a:r>
              <a:rPr lang="en-US" sz="10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9" name="Freeform 17"/>
          <p:cNvSpPr>
            <a:spLocks noEditPoints="1"/>
          </p:cNvSpPr>
          <p:nvPr/>
        </p:nvSpPr>
        <p:spPr bwMode="auto">
          <a:xfrm>
            <a:off x="608181" y="2390519"/>
            <a:ext cx="268120" cy="289232"/>
          </a:xfrm>
          <a:custGeom>
            <a:avLst/>
            <a:gdLst>
              <a:gd name="T0" fmla="*/ 0 w 127"/>
              <a:gd name="T1" fmla="*/ 82 h 137"/>
              <a:gd name="T2" fmla="*/ 24 w 127"/>
              <a:gd name="T3" fmla="*/ 82 h 137"/>
              <a:gd name="T4" fmla="*/ 24 w 127"/>
              <a:gd name="T5" fmla="*/ 137 h 137"/>
              <a:gd name="T6" fmla="*/ 0 w 127"/>
              <a:gd name="T7" fmla="*/ 137 h 137"/>
              <a:gd name="T8" fmla="*/ 0 w 127"/>
              <a:gd name="T9" fmla="*/ 82 h 137"/>
              <a:gd name="T10" fmla="*/ 34 w 127"/>
              <a:gd name="T11" fmla="*/ 137 h 137"/>
              <a:gd name="T12" fmla="*/ 34 w 127"/>
              <a:gd name="T13" fmla="*/ 34 h 137"/>
              <a:gd name="T14" fmla="*/ 59 w 127"/>
              <a:gd name="T15" fmla="*/ 34 h 137"/>
              <a:gd name="T16" fmla="*/ 59 w 127"/>
              <a:gd name="T17" fmla="*/ 137 h 137"/>
              <a:gd name="T18" fmla="*/ 34 w 127"/>
              <a:gd name="T19" fmla="*/ 137 h 137"/>
              <a:gd name="T20" fmla="*/ 69 w 127"/>
              <a:gd name="T21" fmla="*/ 137 h 137"/>
              <a:gd name="T22" fmla="*/ 69 w 127"/>
              <a:gd name="T23" fmla="*/ 0 h 137"/>
              <a:gd name="T24" fmla="*/ 92 w 127"/>
              <a:gd name="T25" fmla="*/ 0 h 137"/>
              <a:gd name="T26" fmla="*/ 92 w 127"/>
              <a:gd name="T27" fmla="*/ 137 h 137"/>
              <a:gd name="T28" fmla="*/ 69 w 127"/>
              <a:gd name="T29" fmla="*/ 137 h 137"/>
              <a:gd name="T30" fmla="*/ 103 w 127"/>
              <a:gd name="T31" fmla="*/ 137 h 137"/>
              <a:gd name="T32" fmla="*/ 103 w 127"/>
              <a:gd name="T33" fmla="*/ 54 h 137"/>
              <a:gd name="T34" fmla="*/ 127 w 127"/>
              <a:gd name="T35" fmla="*/ 54 h 137"/>
              <a:gd name="T36" fmla="*/ 127 w 127"/>
              <a:gd name="T37" fmla="*/ 137 h 137"/>
              <a:gd name="T38" fmla="*/ 103 w 127"/>
              <a:gd name="T39" fmla="*/ 137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27" h="137">
                <a:moveTo>
                  <a:pt x="0" y="82"/>
                </a:moveTo>
                <a:lnTo>
                  <a:pt x="24" y="82"/>
                </a:lnTo>
                <a:lnTo>
                  <a:pt x="24" y="137"/>
                </a:lnTo>
                <a:lnTo>
                  <a:pt x="0" y="137"/>
                </a:lnTo>
                <a:lnTo>
                  <a:pt x="0" y="82"/>
                </a:lnTo>
                <a:close/>
                <a:moveTo>
                  <a:pt x="34" y="137"/>
                </a:moveTo>
                <a:lnTo>
                  <a:pt x="34" y="34"/>
                </a:lnTo>
                <a:lnTo>
                  <a:pt x="59" y="34"/>
                </a:lnTo>
                <a:lnTo>
                  <a:pt x="59" y="137"/>
                </a:lnTo>
                <a:lnTo>
                  <a:pt x="34" y="137"/>
                </a:lnTo>
                <a:close/>
                <a:moveTo>
                  <a:pt x="69" y="137"/>
                </a:moveTo>
                <a:lnTo>
                  <a:pt x="69" y="0"/>
                </a:lnTo>
                <a:lnTo>
                  <a:pt x="92" y="0"/>
                </a:lnTo>
                <a:lnTo>
                  <a:pt x="92" y="137"/>
                </a:lnTo>
                <a:lnTo>
                  <a:pt x="69" y="137"/>
                </a:lnTo>
                <a:close/>
                <a:moveTo>
                  <a:pt x="103" y="137"/>
                </a:moveTo>
                <a:lnTo>
                  <a:pt x="103" y="54"/>
                </a:lnTo>
                <a:lnTo>
                  <a:pt x="127" y="54"/>
                </a:lnTo>
                <a:lnTo>
                  <a:pt x="127" y="137"/>
                </a:lnTo>
                <a:lnTo>
                  <a:pt x="103" y="13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94363" y="2936627"/>
            <a:ext cx="3345871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600" b="1" cap="all" spc="50" dirty="0">
                <a:solidFill>
                  <a:schemeClr val="bg1"/>
                </a:solidFill>
                <a:latin typeface="Futura Std Medium" panose="020B0502020204020303" pitchFamily="34" charset="77"/>
              </a:rPr>
              <a:t>Lorem ipsum</a:t>
            </a:r>
          </a:p>
          <a:p>
            <a:r>
              <a:rPr lang="en-US" sz="3600" b="1" cap="all" spc="50" dirty="0" err="1">
                <a:solidFill>
                  <a:schemeClr val="bg1"/>
                </a:solidFill>
                <a:latin typeface="Futura Std Medium" panose="020B0502020204020303" pitchFamily="34" charset="77"/>
              </a:rPr>
              <a:t>dolorset</a:t>
            </a:r>
            <a:endParaRPr lang="en-US" sz="3600" b="1" cap="all" spc="50" dirty="0">
              <a:solidFill>
                <a:schemeClr val="bg1"/>
              </a:solidFill>
              <a:latin typeface="Futura Std Medium" panose="020B0502020204020303" pitchFamily="34" charset="77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716379" y="1034716"/>
            <a:ext cx="4427620" cy="4966034"/>
          </a:xfrm>
        </p:spPr>
      </p:sp>
    </p:spTree>
    <p:extLst>
      <p:ext uri="{BB962C8B-B14F-4D97-AF65-F5344CB8AC3E}">
        <p14:creationId xmlns:p14="http://schemas.microsoft.com/office/powerpoint/2010/main" val="2283271877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2062164"/>
            <a:ext cx="4572000" cy="2733675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594363" y="2831543"/>
            <a:ext cx="3345871" cy="2605387"/>
            <a:chOff x="594362" y="1974291"/>
            <a:chExt cx="3345871" cy="1398143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594362" y="1974291"/>
              <a:ext cx="914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603253" y="3107793"/>
              <a:ext cx="3336980" cy="26464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1200"/>
                </a:spcAft>
              </a:pPr>
              <a:r>
                <a:rPr lang="en-US" sz="1000" dirty="0">
                  <a:solidFill>
                    <a:srgbClr val="4D4D4D"/>
                  </a:solidFill>
                  <a:latin typeface="Futura Std Book" panose="020B0502020204020303" pitchFamily="34" charset="77"/>
                </a:rPr>
                <a:t>Sed </a:t>
              </a:r>
              <a:r>
                <a:rPr lang="en-US" sz="1000" dirty="0" err="1">
                  <a:solidFill>
                    <a:srgbClr val="4D4D4D"/>
                  </a:solidFill>
                  <a:latin typeface="Futura Std Book" panose="020B0502020204020303" pitchFamily="34" charset="77"/>
                </a:rPr>
                <a:t>ut</a:t>
              </a:r>
              <a:r>
                <a:rPr lang="en-US" sz="1000" dirty="0">
                  <a:solidFill>
                    <a:srgbClr val="4D4D4D"/>
                  </a:solidFill>
                  <a:latin typeface="Futura Std Book" panose="020B0502020204020303" pitchFamily="34" charset="77"/>
                </a:rPr>
                <a:t> </a:t>
              </a:r>
              <a:r>
                <a:rPr lang="en-US" sz="1000" dirty="0" err="1">
                  <a:solidFill>
                    <a:srgbClr val="4D4D4D"/>
                  </a:solidFill>
                  <a:latin typeface="Futura Std Book" panose="020B0502020204020303" pitchFamily="34" charset="77"/>
                </a:rPr>
                <a:t>perspiciatis</a:t>
              </a:r>
              <a:r>
                <a:rPr lang="en-US" sz="1000" dirty="0">
                  <a:solidFill>
                    <a:srgbClr val="4D4D4D"/>
                  </a:solidFill>
                  <a:latin typeface="Futura Std Book" panose="020B0502020204020303" pitchFamily="34" charset="77"/>
                </a:rPr>
                <a:t> </a:t>
              </a:r>
              <a:r>
                <a:rPr lang="en-US" sz="1000" dirty="0" err="1">
                  <a:solidFill>
                    <a:srgbClr val="4D4D4D"/>
                  </a:solidFill>
                  <a:latin typeface="Futura Std Book" panose="020B0502020204020303" pitchFamily="34" charset="77"/>
                </a:rPr>
                <a:t>unde</a:t>
              </a:r>
              <a:r>
                <a:rPr lang="en-US" sz="1000" dirty="0">
                  <a:solidFill>
                    <a:srgbClr val="4D4D4D"/>
                  </a:solidFill>
                  <a:latin typeface="Futura Std Book" panose="020B0502020204020303" pitchFamily="34" charset="77"/>
                </a:rPr>
                <a:t> </a:t>
              </a:r>
              <a:r>
                <a:rPr lang="en-US" sz="1000" dirty="0" err="1">
                  <a:solidFill>
                    <a:srgbClr val="4D4D4D"/>
                  </a:solidFill>
                  <a:latin typeface="Futura Std Book" panose="020B0502020204020303" pitchFamily="34" charset="77"/>
                </a:rPr>
                <a:t>omnis</a:t>
              </a:r>
              <a:r>
                <a:rPr lang="en-US" sz="1000" dirty="0">
                  <a:solidFill>
                    <a:srgbClr val="4D4D4D"/>
                  </a:solidFill>
                  <a:latin typeface="Futura Std Book" panose="020B0502020204020303" pitchFamily="34" charset="77"/>
                </a:rPr>
                <a:t> </a:t>
              </a:r>
              <a:r>
                <a:rPr lang="en-US" sz="1000" dirty="0" err="1">
                  <a:solidFill>
                    <a:srgbClr val="4D4D4D"/>
                  </a:solidFill>
                  <a:latin typeface="Futura Std Book" panose="020B0502020204020303" pitchFamily="34" charset="77"/>
                </a:rPr>
                <a:t>iste</a:t>
              </a:r>
              <a:r>
                <a:rPr lang="en-US" sz="1000" dirty="0">
                  <a:solidFill>
                    <a:srgbClr val="4D4D4D"/>
                  </a:solidFill>
                  <a:latin typeface="Futura Std Book" panose="020B0502020204020303" pitchFamily="34" charset="77"/>
                </a:rPr>
                <a:t> natus error sit </a:t>
              </a:r>
              <a:r>
                <a:rPr lang="en-US" sz="1000" dirty="0" err="1">
                  <a:solidFill>
                    <a:srgbClr val="4D4D4D"/>
                  </a:solidFill>
                  <a:latin typeface="Futura Std Book" panose="020B0502020204020303" pitchFamily="34" charset="77"/>
                </a:rPr>
                <a:t>volup</a:t>
              </a:r>
              <a:r>
                <a:rPr lang="en-US" sz="1000" dirty="0">
                  <a:solidFill>
                    <a:srgbClr val="4D4D4D"/>
                  </a:solidFill>
                  <a:latin typeface="Futura Std Book" panose="020B0502020204020303" pitchFamily="34" charset="77"/>
                </a:rPr>
                <a:t> </a:t>
              </a:r>
              <a:r>
                <a:rPr lang="en-US" sz="1000" dirty="0" err="1">
                  <a:solidFill>
                    <a:srgbClr val="4D4D4D"/>
                  </a:solidFill>
                  <a:latin typeface="Futura Std Book" panose="020B0502020204020303" pitchFamily="34" charset="77"/>
                </a:rPr>
                <a:t>tatem</a:t>
              </a:r>
              <a:r>
                <a:rPr lang="en-US" sz="1000" dirty="0">
                  <a:solidFill>
                    <a:srgbClr val="4D4D4D"/>
                  </a:solidFill>
                  <a:latin typeface="Futura Std Book" panose="020B0502020204020303" pitchFamily="34" charset="77"/>
                </a:rPr>
                <a:t> </a:t>
              </a:r>
              <a:r>
                <a:rPr lang="en-US" sz="1000" dirty="0" err="1">
                  <a:solidFill>
                    <a:srgbClr val="4D4D4D"/>
                  </a:solidFill>
                  <a:latin typeface="Futura Std Book" panose="020B0502020204020303" pitchFamily="34" charset="77"/>
                </a:rPr>
                <a:t>accus</a:t>
              </a:r>
              <a:r>
                <a:rPr lang="en-US" sz="1000" dirty="0">
                  <a:solidFill>
                    <a:srgbClr val="4D4D4D"/>
                  </a:solidFill>
                  <a:latin typeface="Futura Std Book" panose="020B0502020204020303" pitchFamily="34" charset="77"/>
                </a:rPr>
                <a:t> </a:t>
              </a:r>
              <a:r>
                <a:rPr lang="en-US" sz="1000" dirty="0" err="1">
                  <a:solidFill>
                    <a:srgbClr val="4D4D4D"/>
                  </a:solidFill>
                  <a:latin typeface="Futura Std Book" panose="020B0502020204020303" pitchFamily="34" charset="77"/>
                </a:rPr>
                <a:t>antium</a:t>
              </a:r>
              <a:r>
                <a:rPr lang="en-US" sz="1000" dirty="0">
                  <a:solidFill>
                    <a:srgbClr val="4D4D4D"/>
                  </a:solidFill>
                  <a:latin typeface="Futura Std Book" panose="020B0502020204020303" pitchFamily="34" charset="77"/>
                </a:rPr>
                <a:t> dolor </a:t>
              </a:r>
              <a:r>
                <a:rPr lang="en-US" sz="1000" dirty="0" err="1">
                  <a:solidFill>
                    <a:srgbClr val="4D4D4D"/>
                  </a:solidFill>
                  <a:latin typeface="Futura Std Book" panose="020B0502020204020303" pitchFamily="34" charset="77"/>
                </a:rPr>
                <a:t>emque</a:t>
              </a:r>
              <a:r>
                <a:rPr lang="en-US" sz="1000" dirty="0">
                  <a:solidFill>
                    <a:srgbClr val="4D4D4D"/>
                  </a:solidFill>
                  <a:latin typeface="Futura Std Book" panose="020B0502020204020303" pitchFamily="34" charset="77"/>
                </a:rPr>
                <a:t> </a:t>
              </a:r>
              <a:r>
                <a:rPr lang="en-US" sz="1000" dirty="0" err="1">
                  <a:solidFill>
                    <a:srgbClr val="4D4D4D"/>
                  </a:solidFill>
                  <a:latin typeface="Futura Std Book" panose="020B0502020204020303" pitchFamily="34" charset="77"/>
                </a:rPr>
                <a:t>lauda</a:t>
              </a:r>
              <a:r>
                <a:rPr lang="en-US" sz="1000" dirty="0">
                  <a:solidFill>
                    <a:srgbClr val="4D4D4D"/>
                  </a:solidFill>
                  <a:latin typeface="Futura Std Book" panose="020B0502020204020303" pitchFamily="34" charset="77"/>
                </a:rPr>
                <a:t> </a:t>
              </a:r>
              <a:r>
                <a:rPr lang="en-US" sz="1000" dirty="0" err="1">
                  <a:solidFill>
                    <a:srgbClr val="4D4D4D"/>
                  </a:solidFill>
                  <a:latin typeface="Futura Std Book" panose="020B0502020204020303" pitchFamily="34" charset="77"/>
                </a:rPr>
                <a:t>nt</a:t>
              </a:r>
              <a:r>
                <a:rPr lang="en-US" sz="1000" dirty="0">
                  <a:solidFill>
                    <a:srgbClr val="4D4D4D"/>
                  </a:solidFill>
                  <a:latin typeface="Futura Std Book" panose="020B0502020204020303" pitchFamily="34" charset="77"/>
                </a:rPr>
                <a:t> </a:t>
              </a:r>
              <a:r>
                <a:rPr lang="en-US" sz="1000" dirty="0" err="1">
                  <a:solidFill>
                    <a:srgbClr val="4D4D4D"/>
                  </a:solidFill>
                  <a:latin typeface="Futura Std Book" panose="020B0502020204020303" pitchFamily="34" charset="77"/>
                </a:rPr>
                <a:t>ium</a:t>
              </a:r>
              <a:r>
                <a:rPr lang="en-US" sz="1000" dirty="0">
                  <a:solidFill>
                    <a:srgbClr val="4D4D4D"/>
                  </a:solidFill>
                  <a:latin typeface="Futura Std Book" panose="020B0502020204020303" pitchFamily="34" charset="77"/>
                </a:rPr>
                <a:t>, </a:t>
              </a:r>
              <a:r>
                <a:rPr lang="en-US" sz="1000" dirty="0" err="1">
                  <a:solidFill>
                    <a:srgbClr val="4D4D4D"/>
                  </a:solidFill>
                  <a:latin typeface="Futura Std Book" panose="020B0502020204020303" pitchFamily="34" charset="77"/>
                </a:rPr>
                <a:t>totam</a:t>
              </a:r>
              <a:r>
                <a:rPr lang="en-US" sz="1000" dirty="0">
                  <a:solidFill>
                    <a:srgbClr val="4D4D4D"/>
                  </a:solidFill>
                  <a:latin typeface="Futura Std Book" panose="020B0502020204020303" pitchFamily="34" charset="77"/>
                </a:rPr>
                <a:t> rem </a:t>
              </a:r>
              <a:r>
                <a:rPr lang="en-US" sz="1000" dirty="0" err="1">
                  <a:solidFill>
                    <a:srgbClr val="4D4D4D"/>
                  </a:solidFill>
                  <a:latin typeface="Futura Std Book" panose="020B0502020204020303" pitchFamily="34" charset="77"/>
                </a:rPr>
                <a:t>aperiam</a:t>
              </a:r>
              <a:r>
                <a:rPr lang="en-US" sz="1000" dirty="0">
                  <a:solidFill>
                    <a:srgbClr val="4D4D4D"/>
                  </a:solidFill>
                  <a:latin typeface="Futura Std Book" panose="020B0502020204020303" pitchFamily="34" charset="77"/>
                </a:rPr>
                <a:t>.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94362" y="2079377"/>
              <a:ext cx="3345871" cy="49549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3600"/>
                </a:lnSpc>
              </a:pPr>
              <a:r>
                <a:rPr lang="en-US" sz="3200" b="1" cap="all" spc="50" dirty="0">
                  <a:solidFill>
                    <a:schemeClr val="bg1"/>
                  </a:solidFill>
                  <a:latin typeface="Futura Std Medium" panose="020B0502020204020303" pitchFamily="34" charset="77"/>
                </a:rPr>
                <a:t>Lorem ipsum</a:t>
              </a:r>
            </a:p>
            <a:p>
              <a:pPr>
                <a:lnSpc>
                  <a:spcPts val="3600"/>
                </a:lnSpc>
              </a:pPr>
              <a:r>
                <a:rPr lang="en-US" sz="3200" b="1" cap="all" spc="50" dirty="0" err="1">
                  <a:solidFill>
                    <a:schemeClr val="bg1"/>
                  </a:solidFill>
                  <a:latin typeface="Futura Std Medium" panose="020B0502020204020303" pitchFamily="34" charset="77"/>
                </a:rPr>
                <a:t>voluptatuem</a:t>
              </a:r>
              <a:endParaRPr lang="en-US" sz="3200" b="1" cap="all" spc="50" dirty="0">
                <a:solidFill>
                  <a:schemeClr val="bg1"/>
                </a:solidFill>
                <a:latin typeface="Futura Std Medium" panose="020B0502020204020303" pitchFamily="34" charset="77"/>
              </a:endParaRPr>
            </a:p>
          </p:txBody>
        </p:sp>
      </p:grp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652211" y="1002632"/>
            <a:ext cx="4491790" cy="4998118"/>
          </a:xfrm>
        </p:spPr>
      </p:sp>
    </p:spTree>
    <p:extLst>
      <p:ext uri="{BB962C8B-B14F-4D97-AF65-F5344CB8AC3E}">
        <p14:creationId xmlns:p14="http://schemas.microsoft.com/office/powerpoint/2010/main" val="2534564221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594360" y="3751864"/>
            <a:ext cx="7943216" cy="0"/>
          </a:xfrm>
          <a:prstGeom prst="line">
            <a:avLst/>
          </a:prstGeom>
          <a:ln w="9525">
            <a:solidFill>
              <a:schemeClr val="accent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2593805" y="2948147"/>
            <a:ext cx="1097280" cy="1588"/>
          </a:xfrm>
          <a:prstGeom prst="line">
            <a:avLst/>
          </a:prstGeom>
          <a:ln w="952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5514827" y="2948147"/>
            <a:ext cx="1097280" cy="1588"/>
          </a:xfrm>
          <a:prstGeom prst="line">
            <a:avLst/>
          </a:prstGeom>
          <a:ln w="952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70482" y="2998237"/>
            <a:ext cx="2061369" cy="453650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Lorem Avenue, </a:t>
            </a:r>
            <a:r>
              <a:rPr lang="en-US" sz="900" dirty="0" err="1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Tempor</a:t>
            </a: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 MA</a:t>
            </a:r>
            <a:b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</a:br>
            <a:r>
              <a:rPr lang="en-US" sz="900" dirty="0" err="1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www.lorewebsite.com</a:t>
            </a:r>
            <a:endParaRPr lang="en-US" sz="900" dirty="0">
              <a:solidFill>
                <a:srgbClr val="4D4D4D"/>
              </a:solidFill>
              <a:ea typeface="Open Sans" pitchFamily="34" charset="0"/>
              <a:cs typeface="Open Sans" pitchFamily="34" charset="0"/>
            </a:endParaRPr>
          </a:p>
          <a:p>
            <a:pPr algn="ctr">
              <a:lnSpc>
                <a:spcPts val="1200"/>
              </a:lnSpc>
            </a:pP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(123) 456-7890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41317" y="2998237"/>
            <a:ext cx="2061369" cy="453650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Lorem Avenue, </a:t>
            </a:r>
            <a:r>
              <a:rPr lang="en-US" sz="900" dirty="0" err="1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Tempor</a:t>
            </a: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 MA</a:t>
            </a:r>
            <a:b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</a:br>
            <a:r>
              <a:rPr lang="en-US" sz="900" dirty="0" err="1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www.lorewebsite.com</a:t>
            </a:r>
            <a:endParaRPr lang="en-US" sz="900" dirty="0">
              <a:solidFill>
                <a:srgbClr val="4D4D4D"/>
              </a:solidFill>
              <a:ea typeface="Open Sans" pitchFamily="34" charset="0"/>
              <a:cs typeface="Open Sans" pitchFamily="34" charset="0"/>
            </a:endParaRPr>
          </a:p>
          <a:p>
            <a:pPr algn="ctr">
              <a:lnSpc>
                <a:spcPts val="1200"/>
              </a:lnSpc>
            </a:pP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(123) 456-7890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12152" y="2998237"/>
            <a:ext cx="2061369" cy="453650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Lorem Avenue, </a:t>
            </a:r>
            <a:r>
              <a:rPr lang="en-US" sz="900" dirty="0" err="1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Tempor</a:t>
            </a: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 MA</a:t>
            </a:r>
            <a:b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</a:br>
            <a:r>
              <a:rPr lang="en-US" sz="900" dirty="0" err="1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www.lorewebsite.com</a:t>
            </a:r>
            <a:endParaRPr lang="en-US" sz="900" dirty="0">
              <a:solidFill>
                <a:srgbClr val="4D4D4D"/>
              </a:solidFill>
              <a:ea typeface="Open Sans" pitchFamily="34" charset="0"/>
              <a:cs typeface="Open Sans" pitchFamily="34" charset="0"/>
            </a:endParaRPr>
          </a:p>
          <a:p>
            <a:pPr algn="ctr">
              <a:lnSpc>
                <a:spcPts val="1200"/>
              </a:lnSpc>
            </a:pP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(123) 456-7890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0482" y="4592960"/>
            <a:ext cx="2061369" cy="453650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Lorem Avenue, </a:t>
            </a:r>
            <a:r>
              <a:rPr lang="en-US" sz="900" dirty="0" err="1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Tempor</a:t>
            </a: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 MA</a:t>
            </a:r>
            <a:b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</a:br>
            <a:r>
              <a:rPr lang="en-US" sz="900" dirty="0" err="1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www.lorewebsite.com</a:t>
            </a:r>
            <a:endParaRPr lang="en-US" sz="900" dirty="0">
              <a:solidFill>
                <a:srgbClr val="4D4D4D"/>
              </a:solidFill>
              <a:ea typeface="Open Sans" pitchFamily="34" charset="0"/>
              <a:cs typeface="Open Sans" pitchFamily="34" charset="0"/>
            </a:endParaRPr>
          </a:p>
          <a:p>
            <a:pPr algn="ctr">
              <a:lnSpc>
                <a:spcPts val="1200"/>
              </a:lnSpc>
            </a:pP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(123) 456-7890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41317" y="4592960"/>
            <a:ext cx="2061369" cy="453650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Lorem Avenue, </a:t>
            </a:r>
            <a:r>
              <a:rPr lang="en-US" sz="900" dirty="0" err="1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Tempor</a:t>
            </a: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 MA</a:t>
            </a:r>
            <a:b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</a:br>
            <a:r>
              <a:rPr lang="en-US" sz="900" dirty="0" err="1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www.lorewebsite.com</a:t>
            </a:r>
            <a:endParaRPr lang="en-US" sz="900" dirty="0">
              <a:solidFill>
                <a:srgbClr val="4D4D4D"/>
              </a:solidFill>
              <a:ea typeface="Open Sans" pitchFamily="34" charset="0"/>
              <a:cs typeface="Open Sans" pitchFamily="34" charset="0"/>
            </a:endParaRPr>
          </a:p>
          <a:p>
            <a:pPr algn="ctr">
              <a:lnSpc>
                <a:spcPts val="1200"/>
              </a:lnSpc>
            </a:pP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(123) 456-7890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12152" y="4592960"/>
            <a:ext cx="2061369" cy="453650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Lorem Avenue, </a:t>
            </a:r>
            <a:r>
              <a:rPr lang="en-US" sz="900" dirty="0" err="1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Tempor</a:t>
            </a: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 MA</a:t>
            </a:r>
            <a:b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</a:br>
            <a:r>
              <a:rPr lang="en-US" sz="900" dirty="0" err="1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www.lorewebsite.com</a:t>
            </a:r>
            <a:endParaRPr lang="en-US" sz="900" dirty="0">
              <a:solidFill>
                <a:srgbClr val="4D4D4D"/>
              </a:solidFill>
              <a:ea typeface="Open Sans" pitchFamily="34" charset="0"/>
              <a:cs typeface="Open Sans" pitchFamily="34" charset="0"/>
            </a:endParaRPr>
          </a:p>
          <a:p>
            <a:pPr algn="ctr">
              <a:lnSpc>
                <a:spcPts val="1200"/>
              </a:lnSpc>
            </a:pP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(123) 456-7890</a:t>
            </a:r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2593805" y="4555583"/>
            <a:ext cx="1097280" cy="1588"/>
          </a:xfrm>
          <a:prstGeom prst="line">
            <a:avLst/>
          </a:prstGeom>
          <a:ln w="952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5514827" y="4555583"/>
            <a:ext cx="1097280" cy="1588"/>
          </a:xfrm>
          <a:prstGeom prst="line">
            <a:avLst/>
          </a:prstGeom>
          <a:ln w="952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B31F76E9-0B43-2145-9DAF-5F5DCB0BCA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5" y="1117169"/>
            <a:ext cx="7953374" cy="3125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600" dirty="0">
                <a:solidFill>
                  <a:schemeClr val="accent1"/>
                </a:solidFill>
              </a:rPr>
              <a:t>Inset lorem ipsum text title here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DBB23D2C-8905-D049-93F9-D27FDA1C10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604727"/>
            <a:ext cx="7953374" cy="3832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Lorem dolore magna </a:t>
            </a:r>
            <a:r>
              <a:rPr lang="en-US" dirty="0" err="1"/>
              <a:t>aliqua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76077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72B961A3-6EAC-0747-91A5-58C7A9A5D7D1}"/>
              </a:ext>
            </a:extLst>
          </p:cNvPr>
          <p:cNvSpPr/>
          <p:nvPr/>
        </p:nvSpPr>
        <p:spPr>
          <a:xfrm>
            <a:off x="0" y="2666634"/>
            <a:ext cx="9144000" cy="2492829"/>
          </a:xfrm>
          <a:prstGeom prst="rect">
            <a:avLst/>
          </a:prstGeom>
          <a:solidFill>
            <a:srgbClr val="658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6F8FA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4360" y="3042699"/>
            <a:ext cx="7955280" cy="6964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chemeClr val="bg1"/>
                </a:solidFill>
                <a:latin typeface="Futura Std Medium" panose="020B0502020204020303" pitchFamily="34" charset="77"/>
              </a:rPr>
              <a:t>Apprenticeship Illinois</a:t>
            </a:r>
          </a:p>
          <a:p>
            <a:pPr>
              <a:lnSpc>
                <a:spcPct val="150000"/>
              </a:lnSpc>
            </a:pPr>
            <a:r>
              <a:rPr lang="en-US" i="1" dirty="0">
                <a:solidFill>
                  <a:schemeClr val="bg1"/>
                </a:solidFill>
                <a:latin typeface="Futura Std Book" panose="020B0502020204020303" pitchFamily="34" charset="77"/>
              </a:rPr>
              <a:t>Ut </a:t>
            </a:r>
            <a:r>
              <a:rPr lang="en-US" i="1" dirty="0" err="1">
                <a:solidFill>
                  <a:schemeClr val="bg1"/>
                </a:solidFill>
                <a:latin typeface="Futura Std Book" panose="020B0502020204020303" pitchFamily="34" charset="77"/>
              </a:rPr>
              <a:t>enim</a:t>
            </a:r>
            <a:r>
              <a:rPr lang="en-US" i="1" dirty="0">
                <a:solidFill>
                  <a:schemeClr val="bg1"/>
                </a:solidFill>
                <a:latin typeface="Futura Std Book" panose="020B0502020204020303" pitchFamily="34" charset="77"/>
              </a:rPr>
              <a:t> ad minim </a:t>
            </a:r>
            <a:r>
              <a:rPr lang="en-US" i="1" dirty="0" err="1">
                <a:solidFill>
                  <a:schemeClr val="bg1"/>
                </a:solidFill>
                <a:latin typeface="Futura Std Book" panose="020B0502020204020303" pitchFamily="34" charset="77"/>
              </a:rPr>
              <a:t>veniam</a:t>
            </a:r>
            <a:r>
              <a:rPr lang="en-US" i="1" dirty="0">
                <a:solidFill>
                  <a:schemeClr val="bg1"/>
                </a:solidFill>
                <a:latin typeface="Futura Std Book" panose="020B0502020204020303" pitchFamily="34" charset="77"/>
              </a:rPr>
              <a:t>, </a:t>
            </a:r>
            <a:r>
              <a:rPr lang="en-US" i="1" dirty="0" err="1">
                <a:solidFill>
                  <a:schemeClr val="bg1"/>
                </a:solidFill>
                <a:latin typeface="Futura Std Book" panose="020B0502020204020303" pitchFamily="34" charset="77"/>
              </a:rPr>
              <a:t>quis</a:t>
            </a:r>
            <a:r>
              <a:rPr lang="en-US" i="1" dirty="0">
                <a:solidFill>
                  <a:schemeClr val="bg1"/>
                </a:solidFill>
                <a:latin typeface="Futura Std Book" panose="020B0502020204020303" pitchFamily="34" charset="77"/>
              </a:rPr>
              <a:t> </a:t>
            </a:r>
            <a:r>
              <a:rPr lang="en-US" i="1" dirty="0" err="1">
                <a:solidFill>
                  <a:schemeClr val="bg1"/>
                </a:solidFill>
                <a:latin typeface="Futura Std Book" panose="020B0502020204020303" pitchFamily="34" charset="77"/>
              </a:rPr>
              <a:t>nostrud</a:t>
            </a:r>
            <a:r>
              <a:rPr lang="en-US" i="1" dirty="0">
                <a:solidFill>
                  <a:schemeClr val="bg1"/>
                </a:solidFill>
                <a:latin typeface="Futura Std Book" panose="020B0502020204020303" pitchFamily="34" charset="77"/>
              </a:rPr>
              <a:t> exercitation </a:t>
            </a:r>
            <a:r>
              <a:rPr lang="en-US" i="1" dirty="0" err="1">
                <a:solidFill>
                  <a:schemeClr val="bg1"/>
                </a:solidFill>
                <a:latin typeface="Futura Std Book" panose="020B0502020204020303" pitchFamily="34" charset="77"/>
              </a:rPr>
              <a:t>ullamco</a:t>
            </a:r>
            <a:r>
              <a:rPr lang="en-US" i="1" dirty="0">
                <a:solidFill>
                  <a:schemeClr val="bg1"/>
                </a:solidFill>
                <a:latin typeface="Futura Std Book" panose="020B0502020204020303" pitchFamily="34" charset="77"/>
              </a:rPr>
              <a:t> </a:t>
            </a:r>
            <a:r>
              <a:rPr lang="en-US" i="1" dirty="0" err="1">
                <a:solidFill>
                  <a:schemeClr val="bg1"/>
                </a:solidFill>
                <a:latin typeface="Futura Std Book" panose="020B0502020204020303" pitchFamily="34" charset="77"/>
              </a:rPr>
              <a:t>laboris</a:t>
            </a:r>
            <a:r>
              <a:rPr lang="en-US" i="1" dirty="0">
                <a:solidFill>
                  <a:schemeClr val="bg1"/>
                </a:solidFill>
                <a:latin typeface="Futura Std Book" panose="020B0502020204020303" pitchFamily="34" charset="77"/>
              </a:rPr>
              <a:t>.</a:t>
            </a:r>
            <a:endParaRPr lang="en-US" sz="1400" i="1" dirty="0">
              <a:solidFill>
                <a:schemeClr val="bg1"/>
              </a:solidFill>
              <a:latin typeface="Futura Std Book" panose="020B0502020204020303" pitchFamily="34" charset="77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85910" y="4229572"/>
            <a:ext cx="150813" cy="150813"/>
            <a:chOff x="685909" y="4075113"/>
            <a:chExt cx="150813" cy="150813"/>
          </a:xfrm>
        </p:grpSpPr>
        <p:sp>
          <p:nvSpPr>
            <p:cNvPr id="6" name="Oval 1125"/>
            <p:cNvSpPr>
              <a:spLocks noChangeArrowheads="1"/>
            </p:cNvSpPr>
            <p:nvPr/>
          </p:nvSpPr>
          <p:spPr bwMode="auto">
            <a:xfrm>
              <a:off x="685909" y="4075113"/>
              <a:ext cx="150813" cy="150813"/>
            </a:xfrm>
            <a:prstGeom prst="ellipse">
              <a:avLst/>
            </a:prstGeom>
            <a:solidFill>
              <a:srgbClr val="4D4D4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Freeform 1126"/>
            <p:cNvSpPr>
              <a:spLocks noEditPoints="1"/>
            </p:cNvSpPr>
            <p:nvPr/>
          </p:nvSpPr>
          <p:spPr bwMode="auto">
            <a:xfrm>
              <a:off x="733534" y="4102100"/>
              <a:ext cx="55563" cy="98425"/>
            </a:xfrm>
            <a:custGeom>
              <a:avLst/>
              <a:gdLst>
                <a:gd name="T0" fmla="*/ 0 w 23"/>
                <a:gd name="T1" fmla="*/ 11 h 41"/>
                <a:gd name="T2" fmla="*/ 3 w 23"/>
                <a:gd name="T3" fmla="*/ 3 h 41"/>
                <a:gd name="T4" fmla="*/ 12 w 23"/>
                <a:gd name="T5" fmla="*/ 0 h 41"/>
                <a:gd name="T6" fmla="*/ 20 w 23"/>
                <a:gd name="T7" fmla="*/ 3 h 41"/>
                <a:gd name="T8" fmla="*/ 23 w 23"/>
                <a:gd name="T9" fmla="*/ 11 h 41"/>
                <a:gd name="T10" fmla="*/ 22 w 23"/>
                <a:gd name="T11" fmla="*/ 16 h 41"/>
                <a:gd name="T12" fmla="*/ 12 w 23"/>
                <a:gd name="T13" fmla="*/ 41 h 41"/>
                <a:gd name="T14" fmla="*/ 1 w 23"/>
                <a:gd name="T15" fmla="*/ 16 h 41"/>
                <a:gd name="T16" fmla="*/ 0 w 23"/>
                <a:gd name="T17" fmla="*/ 14 h 41"/>
                <a:gd name="T18" fmla="*/ 0 w 23"/>
                <a:gd name="T19" fmla="*/ 11 h 41"/>
                <a:gd name="T20" fmla="*/ 7 w 23"/>
                <a:gd name="T21" fmla="*/ 7 h 41"/>
                <a:gd name="T22" fmla="*/ 6 w 23"/>
                <a:gd name="T23" fmla="*/ 11 h 41"/>
                <a:gd name="T24" fmla="*/ 7 w 23"/>
                <a:gd name="T25" fmla="*/ 15 h 41"/>
                <a:gd name="T26" fmla="*/ 12 w 23"/>
                <a:gd name="T27" fmla="*/ 17 h 41"/>
                <a:gd name="T28" fmla="*/ 16 w 23"/>
                <a:gd name="T29" fmla="*/ 15 h 41"/>
                <a:gd name="T30" fmla="*/ 17 w 23"/>
                <a:gd name="T31" fmla="*/ 11 h 41"/>
                <a:gd name="T32" fmla="*/ 16 w 23"/>
                <a:gd name="T33" fmla="*/ 7 h 41"/>
                <a:gd name="T34" fmla="*/ 12 w 23"/>
                <a:gd name="T35" fmla="*/ 5 h 41"/>
                <a:gd name="T36" fmla="*/ 7 w 23"/>
                <a:gd name="T37" fmla="*/ 7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3" h="41">
                  <a:moveTo>
                    <a:pt x="0" y="11"/>
                  </a:moveTo>
                  <a:cubicBezTo>
                    <a:pt x="0" y="8"/>
                    <a:pt x="1" y="5"/>
                    <a:pt x="3" y="3"/>
                  </a:cubicBezTo>
                  <a:cubicBezTo>
                    <a:pt x="6" y="1"/>
                    <a:pt x="8" y="0"/>
                    <a:pt x="12" y="0"/>
                  </a:cubicBezTo>
                  <a:cubicBezTo>
                    <a:pt x="15" y="0"/>
                    <a:pt x="17" y="1"/>
                    <a:pt x="20" y="3"/>
                  </a:cubicBezTo>
                  <a:cubicBezTo>
                    <a:pt x="22" y="5"/>
                    <a:pt x="23" y="8"/>
                    <a:pt x="23" y="11"/>
                  </a:cubicBezTo>
                  <a:cubicBezTo>
                    <a:pt x="23" y="13"/>
                    <a:pt x="23" y="14"/>
                    <a:pt x="22" y="16"/>
                  </a:cubicBezTo>
                  <a:cubicBezTo>
                    <a:pt x="12" y="41"/>
                    <a:pt x="12" y="41"/>
                    <a:pt x="12" y="41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5"/>
                    <a:pt x="0" y="14"/>
                    <a:pt x="0" y="14"/>
                  </a:cubicBezTo>
                  <a:cubicBezTo>
                    <a:pt x="0" y="13"/>
                    <a:pt x="0" y="12"/>
                    <a:pt x="0" y="11"/>
                  </a:cubicBezTo>
                  <a:close/>
                  <a:moveTo>
                    <a:pt x="7" y="7"/>
                  </a:moveTo>
                  <a:cubicBezTo>
                    <a:pt x="6" y="8"/>
                    <a:pt x="6" y="10"/>
                    <a:pt x="6" y="11"/>
                  </a:cubicBezTo>
                  <a:cubicBezTo>
                    <a:pt x="6" y="13"/>
                    <a:pt x="6" y="14"/>
                    <a:pt x="7" y="15"/>
                  </a:cubicBezTo>
                  <a:cubicBezTo>
                    <a:pt x="9" y="16"/>
                    <a:pt x="10" y="17"/>
                    <a:pt x="12" y="17"/>
                  </a:cubicBezTo>
                  <a:cubicBezTo>
                    <a:pt x="13" y="17"/>
                    <a:pt x="14" y="16"/>
                    <a:pt x="16" y="15"/>
                  </a:cubicBezTo>
                  <a:cubicBezTo>
                    <a:pt x="17" y="14"/>
                    <a:pt x="17" y="13"/>
                    <a:pt x="17" y="11"/>
                  </a:cubicBezTo>
                  <a:cubicBezTo>
                    <a:pt x="17" y="10"/>
                    <a:pt x="17" y="8"/>
                    <a:pt x="16" y="7"/>
                  </a:cubicBezTo>
                  <a:cubicBezTo>
                    <a:pt x="14" y="6"/>
                    <a:pt x="13" y="5"/>
                    <a:pt x="12" y="5"/>
                  </a:cubicBezTo>
                  <a:cubicBezTo>
                    <a:pt x="10" y="5"/>
                    <a:pt x="9" y="6"/>
                    <a:pt x="7" y="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85910" y="4428009"/>
            <a:ext cx="150813" cy="150813"/>
            <a:chOff x="685909" y="4273550"/>
            <a:chExt cx="150813" cy="150813"/>
          </a:xfrm>
        </p:grpSpPr>
        <p:sp>
          <p:nvSpPr>
            <p:cNvPr id="8" name="Oval 1127"/>
            <p:cNvSpPr>
              <a:spLocks noChangeArrowheads="1"/>
            </p:cNvSpPr>
            <p:nvPr/>
          </p:nvSpPr>
          <p:spPr bwMode="auto">
            <a:xfrm>
              <a:off x="685909" y="4273550"/>
              <a:ext cx="150813" cy="150813"/>
            </a:xfrm>
            <a:prstGeom prst="ellipse">
              <a:avLst/>
            </a:prstGeom>
            <a:solidFill>
              <a:srgbClr val="4D4D4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1130"/>
            <p:cNvSpPr>
              <a:spLocks/>
            </p:cNvSpPr>
            <p:nvPr/>
          </p:nvSpPr>
          <p:spPr bwMode="auto">
            <a:xfrm>
              <a:off x="714484" y="4302125"/>
              <a:ext cx="90488" cy="92075"/>
            </a:xfrm>
            <a:custGeom>
              <a:avLst/>
              <a:gdLst>
                <a:gd name="T0" fmla="*/ 22 w 38"/>
                <a:gd name="T1" fmla="*/ 22 h 38"/>
                <a:gd name="T2" fmla="*/ 13 w 38"/>
                <a:gd name="T3" fmla="*/ 27 h 38"/>
                <a:gd name="T4" fmla="*/ 5 w 38"/>
                <a:gd name="T5" fmla="*/ 27 h 38"/>
                <a:gd name="T6" fmla="*/ 6 w 38"/>
                <a:gd name="T7" fmla="*/ 36 h 38"/>
                <a:gd name="T8" fmla="*/ 27 w 38"/>
                <a:gd name="T9" fmla="*/ 27 h 38"/>
                <a:gd name="T10" fmla="*/ 36 w 38"/>
                <a:gd name="T11" fmla="*/ 6 h 38"/>
                <a:gd name="T12" fmla="*/ 27 w 38"/>
                <a:gd name="T13" fmla="*/ 5 h 38"/>
                <a:gd name="T14" fmla="*/ 27 w 38"/>
                <a:gd name="T15" fmla="*/ 13 h 38"/>
                <a:gd name="T16" fmla="*/ 22 w 38"/>
                <a:gd name="T17" fmla="*/ 2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38">
                  <a:moveTo>
                    <a:pt x="22" y="22"/>
                  </a:moveTo>
                  <a:cubicBezTo>
                    <a:pt x="19" y="26"/>
                    <a:pt x="15" y="29"/>
                    <a:pt x="13" y="27"/>
                  </a:cubicBezTo>
                  <a:cubicBezTo>
                    <a:pt x="11" y="25"/>
                    <a:pt x="10" y="23"/>
                    <a:pt x="5" y="27"/>
                  </a:cubicBezTo>
                  <a:cubicBezTo>
                    <a:pt x="0" y="31"/>
                    <a:pt x="4" y="34"/>
                    <a:pt x="6" y="36"/>
                  </a:cubicBezTo>
                  <a:cubicBezTo>
                    <a:pt x="8" y="38"/>
                    <a:pt x="18" y="36"/>
                    <a:pt x="27" y="27"/>
                  </a:cubicBezTo>
                  <a:cubicBezTo>
                    <a:pt x="36" y="18"/>
                    <a:pt x="38" y="8"/>
                    <a:pt x="36" y="6"/>
                  </a:cubicBezTo>
                  <a:cubicBezTo>
                    <a:pt x="33" y="4"/>
                    <a:pt x="31" y="0"/>
                    <a:pt x="27" y="5"/>
                  </a:cubicBezTo>
                  <a:cubicBezTo>
                    <a:pt x="23" y="10"/>
                    <a:pt x="25" y="11"/>
                    <a:pt x="27" y="13"/>
                  </a:cubicBezTo>
                  <a:cubicBezTo>
                    <a:pt x="29" y="15"/>
                    <a:pt x="25" y="19"/>
                    <a:pt x="22" y="2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85910" y="4629622"/>
            <a:ext cx="150813" cy="150813"/>
            <a:chOff x="685909" y="4475163"/>
            <a:chExt cx="150813" cy="150813"/>
          </a:xfrm>
        </p:grpSpPr>
        <p:sp>
          <p:nvSpPr>
            <p:cNvPr id="9" name="Oval 1128"/>
            <p:cNvSpPr>
              <a:spLocks noChangeArrowheads="1"/>
            </p:cNvSpPr>
            <p:nvPr/>
          </p:nvSpPr>
          <p:spPr bwMode="auto">
            <a:xfrm>
              <a:off x="685909" y="4475163"/>
              <a:ext cx="150813" cy="150813"/>
            </a:xfrm>
            <a:prstGeom prst="ellipse">
              <a:avLst/>
            </a:prstGeom>
            <a:solidFill>
              <a:srgbClr val="4D4D4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141"/>
            <p:cNvSpPr>
              <a:spLocks noEditPoints="1"/>
            </p:cNvSpPr>
            <p:nvPr/>
          </p:nvSpPr>
          <p:spPr bwMode="auto">
            <a:xfrm>
              <a:off x="724913" y="4524377"/>
              <a:ext cx="82692" cy="52386"/>
            </a:xfrm>
            <a:custGeom>
              <a:avLst/>
              <a:gdLst>
                <a:gd name="T0" fmla="*/ 532 w 543"/>
                <a:gd name="T1" fmla="*/ 91 h 344"/>
                <a:gd name="T2" fmla="*/ 532 w 543"/>
                <a:gd name="T3" fmla="*/ 91 h 344"/>
                <a:gd name="T4" fmla="*/ 297 w 543"/>
                <a:gd name="T5" fmla="*/ 211 h 344"/>
                <a:gd name="T6" fmla="*/ 284 w 543"/>
                <a:gd name="T7" fmla="*/ 217 h 344"/>
                <a:gd name="T8" fmla="*/ 271 w 543"/>
                <a:gd name="T9" fmla="*/ 217 h 344"/>
                <a:gd name="T10" fmla="*/ 257 w 543"/>
                <a:gd name="T11" fmla="*/ 217 h 344"/>
                <a:gd name="T12" fmla="*/ 244 w 543"/>
                <a:gd name="T13" fmla="*/ 211 h 344"/>
                <a:gd name="T14" fmla="*/ 11 w 543"/>
                <a:gd name="T15" fmla="*/ 91 h 344"/>
                <a:gd name="T16" fmla="*/ 4 w 543"/>
                <a:gd name="T17" fmla="*/ 89 h 344"/>
                <a:gd name="T18" fmla="*/ 0 w 543"/>
                <a:gd name="T19" fmla="*/ 91 h 344"/>
                <a:gd name="T20" fmla="*/ 0 w 543"/>
                <a:gd name="T21" fmla="*/ 93 h 344"/>
                <a:gd name="T22" fmla="*/ 0 w 543"/>
                <a:gd name="T23" fmla="*/ 99 h 344"/>
                <a:gd name="T24" fmla="*/ 0 w 543"/>
                <a:gd name="T25" fmla="*/ 317 h 344"/>
                <a:gd name="T26" fmla="*/ 0 w 543"/>
                <a:gd name="T27" fmla="*/ 321 h 344"/>
                <a:gd name="T28" fmla="*/ 2 w 543"/>
                <a:gd name="T29" fmla="*/ 327 h 344"/>
                <a:gd name="T30" fmla="*/ 9 w 543"/>
                <a:gd name="T31" fmla="*/ 334 h 344"/>
                <a:gd name="T32" fmla="*/ 21 w 543"/>
                <a:gd name="T33" fmla="*/ 342 h 344"/>
                <a:gd name="T34" fmla="*/ 24 w 543"/>
                <a:gd name="T35" fmla="*/ 344 h 344"/>
                <a:gd name="T36" fmla="*/ 30 w 543"/>
                <a:gd name="T37" fmla="*/ 344 h 344"/>
                <a:gd name="T38" fmla="*/ 513 w 543"/>
                <a:gd name="T39" fmla="*/ 344 h 344"/>
                <a:gd name="T40" fmla="*/ 517 w 543"/>
                <a:gd name="T41" fmla="*/ 344 h 344"/>
                <a:gd name="T42" fmla="*/ 522 w 543"/>
                <a:gd name="T43" fmla="*/ 342 h 344"/>
                <a:gd name="T44" fmla="*/ 534 w 543"/>
                <a:gd name="T45" fmla="*/ 334 h 344"/>
                <a:gd name="T46" fmla="*/ 539 w 543"/>
                <a:gd name="T47" fmla="*/ 327 h 344"/>
                <a:gd name="T48" fmla="*/ 541 w 543"/>
                <a:gd name="T49" fmla="*/ 321 h 344"/>
                <a:gd name="T50" fmla="*/ 543 w 543"/>
                <a:gd name="T51" fmla="*/ 317 h 344"/>
                <a:gd name="T52" fmla="*/ 543 w 543"/>
                <a:gd name="T53" fmla="*/ 99 h 344"/>
                <a:gd name="T54" fmla="*/ 543 w 543"/>
                <a:gd name="T55" fmla="*/ 93 h 344"/>
                <a:gd name="T56" fmla="*/ 541 w 543"/>
                <a:gd name="T57" fmla="*/ 91 h 344"/>
                <a:gd name="T58" fmla="*/ 537 w 543"/>
                <a:gd name="T59" fmla="*/ 89 h 344"/>
                <a:gd name="T60" fmla="*/ 532 w 543"/>
                <a:gd name="T61" fmla="*/ 91 h 344"/>
                <a:gd name="T62" fmla="*/ 19 w 543"/>
                <a:gd name="T63" fmla="*/ 31 h 344"/>
                <a:gd name="T64" fmla="*/ 19 w 543"/>
                <a:gd name="T65" fmla="*/ 31 h 344"/>
                <a:gd name="T66" fmla="*/ 244 w 543"/>
                <a:gd name="T67" fmla="*/ 153 h 344"/>
                <a:gd name="T68" fmla="*/ 257 w 543"/>
                <a:gd name="T69" fmla="*/ 156 h 344"/>
                <a:gd name="T70" fmla="*/ 271 w 543"/>
                <a:gd name="T71" fmla="*/ 158 h 344"/>
                <a:gd name="T72" fmla="*/ 286 w 543"/>
                <a:gd name="T73" fmla="*/ 156 h 344"/>
                <a:gd name="T74" fmla="*/ 297 w 543"/>
                <a:gd name="T75" fmla="*/ 153 h 344"/>
                <a:gd name="T76" fmla="*/ 524 w 543"/>
                <a:gd name="T77" fmla="*/ 31 h 344"/>
                <a:gd name="T78" fmla="*/ 530 w 543"/>
                <a:gd name="T79" fmla="*/ 29 h 344"/>
                <a:gd name="T80" fmla="*/ 535 w 543"/>
                <a:gd name="T81" fmla="*/ 24 h 344"/>
                <a:gd name="T82" fmla="*/ 539 w 543"/>
                <a:gd name="T83" fmla="*/ 18 h 344"/>
                <a:gd name="T84" fmla="*/ 541 w 543"/>
                <a:gd name="T85" fmla="*/ 14 h 344"/>
                <a:gd name="T86" fmla="*/ 541 w 543"/>
                <a:gd name="T87" fmla="*/ 10 h 344"/>
                <a:gd name="T88" fmla="*/ 539 w 543"/>
                <a:gd name="T89" fmla="*/ 4 h 344"/>
                <a:gd name="T90" fmla="*/ 535 w 543"/>
                <a:gd name="T91" fmla="*/ 0 h 344"/>
                <a:gd name="T92" fmla="*/ 524 w 543"/>
                <a:gd name="T93" fmla="*/ 0 h 344"/>
                <a:gd name="T94" fmla="*/ 17 w 543"/>
                <a:gd name="T95" fmla="*/ 0 h 344"/>
                <a:gd name="T96" fmla="*/ 8 w 543"/>
                <a:gd name="T97" fmla="*/ 0 h 344"/>
                <a:gd name="T98" fmla="*/ 2 w 543"/>
                <a:gd name="T99" fmla="*/ 4 h 344"/>
                <a:gd name="T100" fmla="*/ 0 w 543"/>
                <a:gd name="T101" fmla="*/ 10 h 344"/>
                <a:gd name="T102" fmla="*/ 0 w 543"/>
                <a:gd name="T103" fmla="*/ 14 h 344"/>
                <a:gd name="T104" fmla="*/ 4 w 543"/>
                <a:gd name="T105" fmla="*/ 18 h 344"/>
                <a:gd name="T106" fmla="*/ 6 w 543"/>
                <a:gd name="T107" fmla="*/ 24 h 344"/>
                <a:gd name="T108" fmla="*/ 11 w 543"/>
                <a:gd name="T109" fmla="*/ 29 h 344"/>
                <a:gd name="T110" fmla="*/ 19 w 543"/>
                <a:gd name="T111" fmla="*/ 31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43" h="344">
                  <a:moveTo>
                    <a:pt x="532" y="91"/>
                  </a:moveTo>
                  <a:lnTo>
                    <a:pt x="532" y="91"/>
                  </a:lnTo>
                  <a:lnTo>
                    <a:pt x="297" y="211"/>
                  </a:lnTo>
                  <a:lnTo>
                    <a:pt x="284" y="217"/>
                  </a:lnTo>
                  <a:lnTo>
                    <a:pt x="271" y="217"/>
                  </a:lnTo>
                  <a:lnTo>
                    <a:pt x="257" y="217"/>
                  </a:lnTo>
                  <a:lnTo>
                    <a:pt x="244" y="211"/>
                  </a:lnTo>
                  <a:lnTo>
                    <a:pt x="11" y="91"/>
                  </a:lnTo>
                  <a:lnTo>
                    <a:pt x="4" y="89"/>
                  </a:lnTo>
                  <a:lnTo>
                    <a:pt x="0" y="91"/>
                  </a:lnTo>
                  <a:lnTo>
                    <a:pt x="0" y="93"/>
                  </a:lnTo>
                  <a:lnTo>
                    <a:pt x="0" y="99"/>
                  </a:lnTo>
                  <a:lnTo>
                    <a:pt x="0" y="317"/>
                  </a:lnTo>
                  <a:lnTo>
                    <a:pt x="0" y="321"/>
                  </a:lnTo>
                  <a:lnTo>
                    <a:pt x="2" y="327"/>
                  </a:lnTo>
                  <a:lnTo>
                    <a:pt x="9" y="334"/>
                  </a:lnTo>
                  <a:lnTo>
                    <a:pt x="21" y="342"/>
                  </a:lnTo>
                  <a:lnTo>
                    <a:pt x="24" y="344"/>
                  </a:lnTo>
                  <a:lnTo>
                    <a:pt x="30" y="344"/>
                  </a:lnTo>
                  <a:lnTo>
                    <a:pt x="513" y="344"/>
                  </a:lnTo>
                  <a:lnTo>
                    <a:pt x="517" y="344"/>
                  </a:lnTo>
                  <a:lnTo>
                    <a:pt x="522" y="342"/>
                  </a:lnTo>
                  <a:lnTo>
                    <a:pt x="534" y="334"/>
                  </a:lnTo>
                  <a:lnTo>
                    <a:pt x="539" y="327"/>
                  </a:lnTo>
                  <a:lnTo>
                    <a:pt x="541" y="321"/>
                  </a:lnTo>
                  <a:lnTo>
                    <a:pt x="543" y="317"/>
                  </a:lnTo>
                  <a:lnTo>
                    <a:pt x="543" y="99"/>
                  </a:lnTo>
                  <a:lnTo>
                    <a:pt x="543" y="93"/>
                  </a:lnTo>
                  <a:lnTo>
                    <a:pt x="541" y="91"/>
                  </a:lnTo>
                  <a:lnTo>
                    <a:pt x="537" y="89"/>
                  </a:lnTo>
                  <a:lnTo>
                    <a:pt x="532" y="91"/>
                  </a:lnTo>
                  <a:close/>
                  <a:moveTo>
                    <a:pt x="19" y="31"/>
                  </a:moveTo>
                  <a:lnTo>
                    <a:pt x="19" y="31"/>
                  </a:lnTo>
                  <a:lnTo>
                    <a:pt x="244" y="153"/>
                  </a:lnTo>
                  <a:lnTo>
                    <a:pt x="257" y="156"/>
                  </a:lnTo>
                  <a:lnTo>
                    <a:pt x="271" y="158"/>
                  </a:lnTo>
                  <a:lnTo>
                    <a:pt x="286" y="156"/>
                  </a:lnTo>
                  <a:lnTo>
                    <a:pt x="297" y="153"/>
                  </a:lnTo>
                  <a:lnTo>
                    <a:pt x="524" y="31"/>
                  </a:lnTo>
                  <a:lnTo>
                    <a:pt x="530" y="29"/>
                  </a:lnTo>
                  <a:lnTo>
                    <a:pt x="535" y="24"/>
                  </a:lnTo>
                  <a:lnTo>
                    <a:pt x="539" y="18"/>
                  </a:lnTo>
                  <a:lnTo>
                    <a:pt x="541" y="14"/>
                  </a:lnTo>
                  <a:lnTo>
                    <a:pt x="541" y="10"/>
                  </a:lnTo>
                  <a:lnTo>
                    <a:pt x="539" y="4"/>
                  </a:lnTo>
                  <a:lnTo>
                    <a:pt x="535" y="0"/>
                  </a:lnTo>
                  <a:lnTo>
                    <a:pt x="524" y="0"/>
                  </a:lnTo>
                  <a:lnTo>
                    <a:pt x="17" y="0"/>
                  </a:lnTo>
                  <a:lnTo>
                    <a:pt x="8" y="0"/>
                  </a:lnTo>
                  <a:lnTo>
                    <a:pt x="2" y="4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4" y="18"/>
                  </a:lnTo>
                  <a:lnTo>
                    <a:pt x="6" y="24"/>
                  </a:lnTo>
                  <a:lnTo>
                    <a:pt x="11" y="29"/>
                  </a:lnTo>
                  <a:lnTo>
                    <a:pt x="19" y="3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926893" y="4243439"/>
            <a:ext cx="1807841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ea typeface="Roboto" panose="02000000000000000000" pitchFamily="2" charset="0"/>
              </a:rPr>
              <a:t>348, Lorem Avenue, Lorem City, LGA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26893" y="4440289"/>
            <a:ext cx="164655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</a:rPr>
              <a:t>(222) 333 - 555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26893" y="4643489"/>
            <a:ext cx="164655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</a:rPr>
              <a:t>lorem@lorem-domain.com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9717" y="3921143"/>
            <a:ext cx="190372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</a:rPr>
              <a:t>Contact us: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BF16FD3-A2AE-5D4F-BC92-F14D7744A667}"/>
              </a:ext>
            </a:extLst>
          </p:cNvPr>
          <p:cNvSpPr/>
          <p:nvPr/>
        </p:nvSpPr>
        <p:spPr>
          <a:xfrm>
            <a:off x="0" y="857252"/>
            <a:ext cx="9144000" cy="20309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6F8FA"/>
              </a:solidFill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2EC7A080-8330-ED45-B964-AF84C87BC62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97641" y="492722"/>
            <a:ext cx="4057390" cy="2367942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42FC73AD-065A-5D4C-8CCF-AEB40EF44309}"/>
              </a:ext>
            </a:extLst>
          </p:cNvPr>
          <p:cNvSpPr/>
          <p:nvPr/>
        </p:nvSpPr>
        <p:spPr>
          <a:xfrm>
            <a:off x="0" y="5083932"/>
            <a:ext cx="9144000" cy="4302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3A5A909-83AC-A346-A9C2-EE3B7D81413D}"/>
              </a:ext>
            </a:extLst>
          </p:cNvPr>
          <p:cNvSpPr txBox="1"/>
          <p:nvPr/>
        </p:nvSpPr>
        <p:spPr>
          <a:xfrm>
            <a:off x="594361" y="5188038"/>
            <a:ext cx="795527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Lorem ipsum dolor sit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consectetur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elit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sed do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eiusmod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tempor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incididunt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labore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et dolore magna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aliqua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 Ut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enim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ad minim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veniam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quis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nostrud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exercitation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ullamco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laboris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nisi in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reprehenderit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in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voluptate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velit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esse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cillum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dolore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eu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fugiat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nulla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pariatur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Excepteur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sint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occaecat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cupidatat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non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proident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sunt in culpa qui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officia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deserunt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mollit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anim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id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est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laborum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7566DFAD-8444-E947-A16F-4D495ED804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82154" y="5935276"/>
            <a:ext cx="1772036" cy="81066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144C409-3F08-5C4D-A662-5FBA90FFFB30}"/>
              </a:ext>
            </a:extLst>
          </p:cNvPr>
          <p:cNvSpPr/>
          <p:nvPr/>
        </p:nvSpPr>
        <p:spPr>
          <a:xfrm>
            <a:off x="381000" y="228600"/>
            <a:ext cx="1219200" cy="628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9971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/>
      <p:bldP spid="14" grpId="0"/>
      <p:bldP spid="15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593726" y="2400300"/>
            <a:ext cx="7943851" cy="10731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14C27"/>
              </a:solidFill>
            </a:endParaRP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2"/>
          </p:nvPr>
        </p:nvSpPr>
        <p:spPr>
          <a:xfrm>
            <a:off x="3767561" y="2935561"/>
            <a:ext cx="1435473" cy="2110308"/>
          </a:xfrm>
        </p:spPr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93725" y="1634828"/>
            <a:ext cx="7953374" cy="141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1200" b="0" cap="none" dirty="0">
                <a:solidFill>
                  <a:srgbClr val="4D4D4D"/>
                </a:solidFill>
                <a:latin typeface="Futura Std Book" panose="020B0502020204020303" pitchFamily="34" charset="77"/>
              </a:rPr>
              <a:t>Inset Lorem Ipsum Explanatory Text About Title Here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84202" y="1325609"/>
            <a:ext cx="7953374" cy="30334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658E3D"/>
                </a:solidFill>
                <a:latin typeface="Futura Std Medium" panose="020B0502020204020303" pitchFamily="34" charset="77"/>
              </a:rPr>
              <a:t>LOREM IPSUM NOSTRUD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92272" y="2863324"/>
            <a:ext cx="2566393" cy="3222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chemeClr val="bg1"/>
                </a:solidFill>
                <a:latin typeface="+mj-lt"/>
              </a:rPr>
              <a:t>Sed </a:t>
            </a:r>
            <a:r>
              <a:rPr lang="en-US" sz="900" dirty="0" err="1">
                <a:solidFill>
                  <a:schemeClr val="bg1"/>
                </a:solidFill>
                <a:latin typeface="+mj-lt"/>
              </a:rPr>
              <a:t>ut</a:t>
            </a:r>
            <a:r>
              <a:rPr lang="en-US" sz="9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+mj-lt"/>
              </a:rPr>
              <a:t>perspiciatis</a:t>
            </a:r>
            <a:r>
              <a:rPr lang="en-US" sz="9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+mj-lt"/>
              </a:rPr>
              <a:t>unde</a:t>
            </a:r>
            <a:r>
              <a:rPr lang="en-US" sz="9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+mj-lt"/>
              </a:rPr>
              <a:t>omnis</a:t>
            </a:r>
            <a:r>
              <a:rPr lang="en-US" sz="9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+mj-lt"/>
              </a:rPr>
              <a:t>iste</a:t>
            </a:r>
            <a:r>
              <a:rPr lang="en-US" sz="900" dirty="0">
                <a:solidFill>
                  <a:schemeClr val="bg1"/>
                </a:solidFill>
                <a:latin typeface="+mj-lt"/>
              </a:rPr>
              <a:t> natus error sit </a:t>
            </a:r>
            <a:r>
              <a:rPr lang="en-US" sz="900" dirty="0" err="1">
                <a:solidFill>
                  <a:schemeClr val="bg1"/>
                </a:solidFill>
                <a:latin typeface="+mj-lt"/>
              </a:rPr>
              <a:t>volup</a:t>
            </a:r>
            <a:r>
              <a:rPr lang="en-US" sz="9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+mj-lt"/>
              </a:rPr>
              <a:t>tatem</a:t>
            </a:r>
            <a:r>
              <a:rPr lang="en-US" sz="9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+mj-lt"/>
              </a:rPr>
              <a:t>accus</a:t>
            </a:r>
            <a:r>
              <a:rPr lang="en-US" sz="9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+mj-lt"/>
              </a:rPr>
              <a:t>antium</a:t>
            </a:r>
            <a:r>
              <a:rPr lang="en-US" sz="900" dirty="0">
                <a:solidFill>
                  <a:schemeClr val="bg1"/>
                </a:solidFill>
                <a:latin typeface="+mj-lt"/>
              </a:rPr>
              <a:t> dolor </a:t>
            </a:r>
            <a:r>
              <a:rPr lang="en-US" sz="900" dirty="0" err="1">
                <a:solidFill>
                  <a:schemeClr val="bg1"/>
                </a:solidFill>
                <a:latin typeface="+mj-lt"/>
              </a:rPr>
              <a:t>emque</a:t>
            </a:r>
            <a:r>
              <a:rPr lang="en-US" sz="9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+mj-lt"/>
              </a:rPr>
              <a:t>lauda</a:t>
            </a:r>
            <a:r>
              <a:rPr lang="en-US" sz="9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+mj-lt"/>
              </a:rPr>
              <a:t>nt</a:t>
            </a:r>
            <a:r>
              <a:rPr lang="en-US" sz="9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+mj-lt"/>
              </a:rPr>
              <a:t>ium</a:t>
            </a:r>
            <a:r>
              <a:rPr lang="en-US" sz="900" dirty="0">
                <a:solidFill>
                  <a:schemeClr val="bg1"/>
                </a:solidFill>
                <a:latin typeface="+mj-lt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92384" y="2602136"/>
            <a:ext cx="2566291" cy="2041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700"/>
              </a:lnSpc>
              <a:spcAft>
                <a:spcPts val="600"/>
              </a:spcAft>
            </a:pPr>
            <a:r>
              <a:rPr lang="en-US" sz="1200" b="1" cap="all" spc="20" dirty="0">
                <a:solidFill>
                  <a:srgbClr val="F6F8FA"/>
                </a:solidFill>
              </a:rPr>
              <a:t>Title: Lorem IPSUM DOLOR</a:t>
            </a:r>
          </a:p>
        </p:txBody>
      </p:sp>
      <p:sp>
        <p:nvSpPr>
          <p:cNvPr id="10" name="Isosceles Triangle 9"/>
          <p:cNvSpPr/>
          <p:nvPr/>
        </p:nvSpPr>
        <p:spPr>
          <a:xfrm rot="5400000">
            <a:off x="5766573" y="2646476"/>
            <a:ext cx="95293" cy="82149"/>
          </a:xfrm>
          <a:prstGeom prst="triangle">
            <a:avLst/>
          </a:prstGeom>
          <a:solidFill>
            <a:srgbClr val="658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86178" y="2602136"/>
            <a:ext cx="2226241" cy="3222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chemeClr val="bg1"/>
                </a:solidFill>
              </a:rPr>
              <a:t>Sed </a:t>
            </a:r>
            <a:r>
              <a:rPr lang="en-US" sz="900" dirty="0" err="1">
                <a:solidFill>
                  <a:schemeClr val="bg1"/>
                </a:solidFill>
              </a:rPr>
              <a:t>ut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perspiciatis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unde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omnis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iste</a:t>
            </a:r>
            <a:r>
              <a:rPr lang="en-US" sz="900" dirty="0">
                <a:solidFill>
                  <a:schemeClr val="bg1"/>
                </a:solidFill>
              </a:rPr>
              <a:t> natus error sit </a:t>
            </a:r>
            <a:r>
              <a:rPr lang="en-US" sz="900" dirty="0" err="1">
                <a:solidFill>
                  <a:schemeClr val="bg1"/>
                </a:solidFill>
              </a:rPr>
              <a:t>volup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tatem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accus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antium</a:t>
            </a:r>
            <a:r>
              <a:rPr lang="en-US" sz="900" dirty="0">
                <a:solidFill>
                  <a:schemeClr val="bg1"/>
                </a:solidFill>
              </a:rPr>
              <a:t> dolor</a:t>
            </a:r>
          </a:p>
        </p:txBody>
      </p:sp>
      <p:sp>
        <p:nvSpPr>
          <p:cNvPr id="14" name="Isosceles Triangle 13"/>
          <p:cNvSpPr/>
          <p:nvPr/>
        </p:nvSpPr>
        <p:spPr>
          <a:xfrm rot="5400000">
            <a:off x="5766573" y="3103266"/>
            <a:ext cx="95293" cy="82149"/>
          </a:xfrm>
          <a:prstGeom prst="triangle">
            <a:avLst/>
          </a:prstGeom>
          <a:solidFill>
            <a:srgbClr val="658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986178" y="3058927"/>
            <a:ext cx="2226241" cy="1554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chemeClr val="bg1"/>
                </a:solidFill>
              </a:rPr>
              <a:t>Sed </a:t>
            </a:r>
            <a:r>
              <a:rPr lang="en-US" sz="900" dirty="0" err="1">
                <a:solidFill>
                  <a:schemeClr val="bg1"/>
                </a:solidFill>
              </a:rPr>
              <a:t>ut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perspiciatis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unde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omnis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iste</a:t>
            </a:r>
            <a:r>
              <a:rPr lang="en-US" sz="900" dirty="0">
                <a:solidFill>
                  <a:schemeClr val="bg1"/>
                </a:solidFill>
              </a:rPr>
              <a:t> natus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5773143" y="3741463"/>
            <a:ext cx="262890" cy="262890"/>
            <a:chOff x="5773143" y="2884213"/>
            <a:chExt cx="262890" cy="262890"/>
          </a:xfrm>
        </p:grpSpPr>
        <p:sp>
          <p:nvSpPr>
            <p:cNvPr id="54" name="Oval 53"/>
            <p:cNvSpPr/>
            <p:nvPr/>
          </p:nvSpPr>
          <p:spPr>
            <a:xfrm>
              <a:off x="5773143" y="2884213"/>
              <a:ext cx="262890" cy="26289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5827749" y="2946875"/>
              <a:ext cx="153678" cy="136556"/>
            </a:xfrm>
            <a:custGeom>
              <a:avLst/>
              <a:gdLst>
                <a:gd name="T0" fmla="*/ 374 w 2388"/>
                <a:gd name="T1" fmla="*/ 687 h 2123"/>
                <a:gd name="T2" fmla="*/ 700 w 2388"/>
                <a:gd name="T3" fmla="*/ 802 h 2123"/>
                <a:gd name="T4" fmla="*/ 743 w 2388"/>
                <a:gd name="T5" fmla="*/ 790 h 2123"/>
                <a:gd name="T6" fmla="*/ 924 w 2388"/>
                <a:gd name="T7" fmla="*/ 628 h 2123"/>
                <a:gd name="T8" fmla="*/ 928 w 2388"/>
                <a:gd name="T9" fmla="*/ 594 h 2123"/>
                <a:gd name="T10" fmla="*/ 840 w 2388"/>
                <a:gd name="T11" fmla="*/ 480 h 2123"/>
                <a:gd name="T12" fmla="*/ 1305 w 2388"/>
                <a:gd name="T13" fmla="*/ 5 h 2123"/>
                <a:gd name="T14" fmla="*/ 953 w 2388"/>
                <a:gd name="T15" fmla="*/ 4 h 2123"/>
                <a:gd name="T16" fmla="*/ 512 w 2388"/>
                <a:gd name="T17" fmla="*/ 230 h 2123"/>
                <a:gd name="T18" fmla="*/ 330 w 2388"/>
                <a:gd name="T19" fmla="*/ 374 h 2123"/>
                <a:gd name="T20" fmla="*/ 260 w 2388"/>
                <a:gd name="T21" fmla="*/ 534 h 2123"/>
                <a:gd name="T22" fmla="*/ 109 w 2388"/>
                <a:gd name="T23" fmla="*/ 583 h 2123"/>
                <a:gd name="T24" fmla="*/ 19 w 2388"/>
                <a:gd name="T25" fmla="*/ 656 h 2123"/>
                <a:gd name="T26" fmla="*/ 16 w 2388"/>
                <a:gd name="T27" fmla="*/ 712 h 2123"/>
                <a:gd name="T28" fmla="*/ 179 w 2388"/>
                <a:gd name="T29" fmla="*/ 893 h 2123"/>
                <a:gd name="T30" fmla="*/ 247 w 2388"/>
                <a:gd name="T31" fmla="*/ 901 h 2123"/>
                <a:gd name="T32" fmla="*/ 331 w 2388"/>
                <a:gd name="T33" fmla="*/ 827 h 2123"/>
                <a:gd name="T34" fmla="*/ 374 w 2388"/>
                <a:gd name="T35" fmla="*/ 687 h 2123"/>
                <a:gd name="T36" fmla="*/ 1053 w 2388"/>
                <a:gd name="T37" fmla="*/ 748 h 2123"/>
                <a:gd name="T38" fmla="*/ 1006 w 2388"/>
                <a:gd name="T39" fmla="*/ 745 h 2123"/>
                <a:gd name="T40" fmla="*/ 835 w 2388"/>
                <a:gd name="T41" fmla="*/ 894 h 2123"/>
                <a:gd name="T42" fmla="*/ 832 w 2388"/>
                <a:gd name="T43" fmla="*/ 942 h 2123"/>
                <a:gd name="T44" fmla="*/ 1819 w 2388"/>
                <a:gd name="T45" fmla="*/ 2065 h 2123"/>
                <a:gd name="T46" fmla="*/ 1909 w 2388"/>
                <a:gd name="T47" fmla="*/ 2072 h 2123"/>
                <a:gd name="T48" fmla="*/ 2024 w 2388"/>
                <a:gd name="T49" fmla="*/ 1975 h 2123"/>
                <a:gd name="T50" fmla="*/ 2031 w 2388"/>
                <a:gd name="T51" fmla="*/ 1885 h 2123"/>
                <a:gd name="T52" fmla="*/ 1053 w 2388"/>
                <a:gd name="T53" fmla="*/ 748 h 2123"/>
                <a:gd name="T54" fmla="*/ 2370 w 2388"/>
                <a:gd name="T55" fmla="*/ 270 h 2123"/>
                <a:gd name="T56" fmla="*/ 2315 w 2388"/>
                <a:gd name="T57" fmla="*/ 248 h 2123"/>
                <a:gd name="T58" fmla="*/ 2200 w 2388"/>
                <a:gd name="T59" fmla="*/ 428 h 2123"/>
                <a:gd name="T60" fmla="*/ 1970 w 2388"/>
                <a:gd name="T61" fmla="*/ 476 h 2123"/>
                <a:gd name="T62" fmla="*/ 1905 w 2388"/>
                <a:gd name="T63" fmla="*/ 267 h 2123"/>
                <a:gd name="T64" fmla="*/ 2012 w 2388"/>
                <a:gd name="T65" fmla="*/ 78 h 2123"/>
                <a:gd name="T66" fmla="*/ 1968 w 2388"/>
                <a:gd name="T67" fmla="*/ 35 h 2123"/>
                <a:gd name="T68" fmla="*/ 1632 w 2388"/>
                <a:gd name="T69" fmla="*/ 304 h 2123"/>
                <a:gd name="T70" fmla="*/ 1531 w 2388"/>
                <a:gd name="T71" fmla="*/ 720 h 2123"/>
                <a:gd name="T72" fmla="*/ 1371 w 2388"/>
                <a:gd name="T73" fmla="*/ 886 h 2123"/>
                <a:gd name="T74" fmla="*/ 1532 w 2388"/>
                <a:gd name="T75" fmla="*/ 1073 h 2123"/>
                <a:gd name="T76" fmla="*/ 1729 w 2388"/>
                <a:gd name="T77" fmla="*/ 886 h 2123"/>
                <a:gd name="T78" fmla="*/ 1967 w 2388"/>
                <a:gd name="T79" fmla="*/ 814 h 2123"/>
                <a:gd name="T80" fmla="*/ 2331 w 2388"/>
                <a:gd name="T81" fmla="*/ 664 h 2123"/>
                <a:gd name="T82" fmla="*/ 2370 w 2388"/>
                <a:gd name="T83" fmla="*/ 270 h 2123"/>
                <a:gd name="T84" fmla="*/ 327 w 2388"/>
                <a:gd name="T85" fmla="*/ 1897 h 2123"/>
                <a:gd name="T86" fmla="*/ 327 w 2388"/>
                <a:gd name="T87" fmla="*/ 1987 h 2123"/>
                <a:gd name="T88" fmla="*/ 440 w 2388"/>
                <a:gd name="T89" fmla="*/ 2098 h 2123"/>
                <a:gd name="T90" fmla="*/ 529 w 2388"/>
                <a:gd name="T91" fmla="*/ 2087 h 2123"/>
                <a:gd name="T92" fmla="*/ 1113 w 2388"/>
                <a:gd name="T93" fmla="*/ 1513 h 2123"/>
                <a:gd name="T94" fmla="*/ 934 w 2388"/>
                <a:gd name="T95" fmla="*/ 1309 h 2123"/>
                <a:gd name="T96" fmla="*/ 327 w 2388"/>
                <a:gd name="T97" fmla="*/ 1897 h 2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88" h="2123">
                  <a:moveTo>
                    <a:pt x="374" y="687"/>
                  </a:moveTo>
                  <a:cubicBezTo>
                    <a:pt x="485" y="600"/>
                    <a:pt x="577" y="660"/>
                    <a:pt x="700" y="802"/>
                  </a:cubicBezTo>
                  <a:cubicBezTo>
                    <a:pt x="714" y="818"/>
                    <a:pt x="732" y="800"/>
                    <a:pt x="743" y="790"/>
                  </a:cubicBezTo>
                  <a:cubicBezTo>
                    <a:pt x="753" y="781"/>
                    <a:pt x="916" y="635"/>
                    <a:pt x="924" y="628"/>
                  </a:cubicBezTo>
                  <a:cubicBezTo>
                    <a:pt x="931" y="621"/>
                    <a:pt x="941" y="608"/>
                    <a:pt x="928" y="594"/>
                  </a:cubicBezTo>
                  <a:cubicBezTo>
                    <a:pt x="916" y="579"/>
                    <a:pt x="870" y="519"/>
                    <a:pt x="840" y="480"/>
                  </a:cubicBezTo>
                  <a:cubicBezTo>
                    <a:pt x="625" y="199"/>
                    <a:pt x="1429" y="8"/>
                    <a:pt x="1305" y="5"/>
                  </a:cubicBezTo>
                  <a:cubicBezTo>
                    <a:pt x="1243" y="3"/>
                    <a:pt x="990" y="0"/>
                    <a:pt x="953" y="4"/>
                  </a:cubicBezTo>
                  <a:cubicBezTo>
                    <a:pt x="800" y="20"/>
                    <a:pt x="608" y="163"/>
                    <a:pt x="512" y="230"/>
                  </a:cubicBezTo>
                  <a:cubicBezTo>
                    <a:pt x="385" y="316"/>
                    <a:pt x="338" y="367"/>
                    <a:pt x="330" y="374"/>
                  </a:cubicBezTo>
                  <a:cubicBezTo>
                    <a:pt x="295" y="405"/>
                    <a:pt x="325" y="477"/>
                    <a:pt x="260" y="534"/>
                  </a:cubicBezTo>
                  <a:cubicBezTo>
                    <a:pt x="191" y="594"/>
                    <a:pt x="149" y="549"/>
                    <a:pt x="109" y="583"/>
                  </a:cubicBezTo>
                  <a:cubicBezTo>
                    <a:pt x="89" y="601"/>
                    <a:pt x="34" y="642"/>
                    <a:pt x="19" y="656"/>
                  </a:cubicBezTo>
                  <a:cubicBezTo>
                    <a:pt x="3" y="669"/>
                    <a:pt x="0" y="693"/>
                    <a:pt x="16" y="712"/>
                  </a:cubicBezTo>
                  <a:cubicBezTo>
                    <a:pt x="16" y="712"/>
                    <a:pt x="167" y="878"/>
                    <a:pt x="179" y="893"/>
                  </a:cubicBezTo>
                  <a:cubicBezTo>
                    <a:pt x="192" y="907"/>
                    <a:pt x="226" y="920"/>
                    <a:pt x="247" y="901"/>
                  </a:cubicBezTo>
                  <a:cubicBezTo>
                    <a:pt x="268" y="882"/>
                    <a:pt x="322" y="835"/>
                    <a:pt x="331" y="827"/>
                  </a:cubicBezTo>
                  <a:cubicBezTo>
                    <a:pt x="340" y="819"/>
                    <a:pt x="325" y="724"/>
                    <a:pt x="374" y="687"/>
                  </a:cubicBezTo>
                  <a:close/>
                  <a:moveTo>
                    <a:pt x="1053" y="748"/>
                  </a:moveTo>
                  <a:cubicBezTo>
                    <a:pt x="1039" y="732"/>
                    <a:pt x="1021" y="731"/>
                    <a:pt x="1006" y="745"/>
                  </a:cubicBezTo>
                  <a:cubicBezTo>
                    <a:pt x="835" y="894"/>
                    <a:pt x="835" y="894"/>
                    <a:pt x="835" y="894"/>
                  </a:cubicBezTo>
                  <a:cubicBezTo>
                    <a:pt x="822" y="906"/>
                    <a:pt x="820" y="928"/>
                    <a:pt x="832" y="942"/>
                  </a:cubicBezTo>
                  <a:cubicBezTo>
                    <a:pt x="1819" y="2065"/>
                    <a:pt x="1819" y="2065"/>
                    <a:pt x="1819" y="2065"/>
                  </a:cubicBezTo>
                  <a:cubicBezTo>
                    <a:pt x="1843" y="2092"/>
                    <a:pt x="1883" y="2095"/>
                    <a:pt x="1909" y="2072"/>
                  </a:cubicBezTo>
                  <a:cubicBezTo>
                    <a:pt x="2024" y="1975"/>
                    <a:pt x="2024" y="1975"/>
                    <a:pt x="2024" y="1975"/>
                  </a:cubicBezTo>
                  <a:cubicBezTo>
                    <a:pt x="2051" y="1952"/>
                    <a:pt x="2054" y="1911"/>
                    <a:pt x="2031" y="1885"/>
                  </a:cubicBezTo>
                  <a:lnTo>
                    <a:pt x="1053" y="748"/>
                  </a:lnTo>
                  <a:close/>
                  <a:moveTo>
                    <a:pt x="2370" y="270"/>
                  </a:moveTo>
                  <a:cubicBezTo>
                    <a:pt x="2361" y="211"/>
                    <a:pt x="2331" y="223"/>
                    <a:pt x="2315" y="248"/>
                  </a:cubicBezTo>
                  <a:cubicBezTo>
                    <a:pt x="2299" y="273"/>
                    <a:pt x="2229" y="380"/>
                    <a:pt x="2200" y="428"/>
                  </a:cubicBezTo>
                  <a:cubicBezTo>
                    <a:pt x="2172" y="475"/>
                    <a:pt x="2101" y="569"/>
                    <a:pt x="1970" y="476"/>
                  </a:cubicBezTo>
                  <a:cubicBezTo>
                    <a:pt x="1833" y="380"/>
                    <a:pt x="1881" y="313"/>
                    <a:pt x="1905" y="267"/>
                  </a:cubicBezTo>
                  <a:cubicBezTo>
                    <a:pt x="1928" y="222"/>
                    <a:pt x="2002" y="94"/>
                    <a:pt x="2012" y="78"/>
                  </a:cubicBezTo>
                  <a:cubicBezTo>
                    <a:pt x="2023" y="62"/>
                    <a:pt x="2011" y="15"/>
                    <a:pt x="1968" y="35"/>
                  </a:cubicBezTo>
                  <a:cubicBezTo>
                    <a:pt x="1926" y="54"/>
                    <a:pt x="1668" y="157"/>
                    <a:pt x="1632" y="304"/>
                  </a:cubicBezTo>
                  <a:cubicBezTo>
                    <a:pt x="1596" y="453"/>
                    <a:pt x="1663" y="587"/>
                    <a:pt x="1531" y="720"/>
                  </a:cubicBezTo>
                  <a:cubicBezTo>
                    <a:pt x="1371" y="886"/>
                    <a:pt x="1371" y="886"/>
                    <a:pt x="1371" y="886"/>
                  </a:cubicBezTo>
                  <a:cubicBezTo>
                    <a:pt x="1532" y="1073"/>
                    <a:pt x="1532" y="1073"/>
                    <a:pt x="1532" y="1073"/>
                  </a:cubicBezTo>
                  <a:cubicBezTo>
                    <a:pt x="1729" y="886"/>
                    <a:pt x="1729" y="886"/>
                    <a:pt x="1729" y="886"/>
                  </a:cubicBezTo>
                  <a:cubicBezTo>
                    <a:pt x="1776" y="839"/>
                    <a:pt x="1876" y="793"/>
                    <a:pt x="1967" y="814"/>
                  </a:cubicBezTo>
                  <a:cubicBezTo>
                    <a:pt x="2161" y="858"/>
                    <a:pt x="2267" y="785"/>
                    <a:pt x="2331" y="664"/>
                  </a:cubicBezTo>
                  <a:cubicBezTo>
                    <a:pt x="2388" y="556"/>
                    <a:pt x="2379" y="329"/>
                    <a:pt x="2370" y="270"/>
                  </a:cubicBezTo>
                  <a:close/>
                  <a:moveTo>
                    <a:pt x="327" y="1897"/>
                  </a:moveTo>
                  <a:cubicBezTo>
                    <a:pt x="302" y="1922"/>
                    <a:pt x="302" y="1962"/>
                    <a:pt x="327" y="1987"/>
                  </a:cubicBezTo>
                  <a:cubicBezTo>
                    <a:pt x="440" y="2098"/>
                    <a:pt x="440" y="2098"/>
                    <a:pt x="440" y="2098"/>
                  </a:cubicBezTo>
                  <a:cubicBezTo>
                    <a:pt x="465" y="2123"/>
                    <a:pt x="504" y="2112"/>
                    <a:pt x="529" y="2087"/>
                  </a:cubicBezTo>
                  <a:cubicBezTo>
                    <a:pt x="1113" y="1513"/>
                    <a:pt x="1113" y="1513"/>
                    <a:pt x="1113" y="1513"/>
                  </a:cubicBezTo>
                  <a:cubicBezTo>
                    <a:pt x="934" y="1309"/>
                    <a:pt x="934" y="1309"/>
                    <a:pt x="934" y="1309"/>
                  </a:cubicBezTo>
                  <a:lnTo>
                    <a:pt x="327" y="189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PT Sans" panose="020B0503020203020204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773143" y="4398789"/>
            <a:ext cx="262890" cy="262890"/>
            <a:chOff x="5773143" y="3541539"/>
            <a:chExt cx="262890" cy="262890"/>
          </a:xfrm>
        </p:grpSpPr>
        <p:sp>
          <p:nvSpPr>
            <p:cNvPr id="55" name="Oval 54"/>
            <p:cNvSpPr/>
            <p:nvPr/>
          </p:nvSpPr>
          <p:spPr>
            <a:xfrm>
              <a:off x="5773143" y="3541539"/>
              <a:ext cx="262890" cy="26289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Freeform 15"/>
            <p:cNvSpPr>
              <a:spLocks noEditPoints="1"/>
            </p:cNvSpPr>
            <p:nvPr/>
          </p:nvSpPr>
          <p:spPr bwMode="auto">
            <a:xfrm>
              <a:off x="5842520" y="3597797"/>
              <a:ext cx="146774" cy="132602"/>
            </a:xfrm>
            <a:custGeom>
              <a:avLst/>
              <a:gdLst>
                <a:gd name="T0" fmla="*/ 213 w 266"/>
                <a:gd name="T1" fmla="*/ 211 h 239"/>
                <a:gd name="T2" fmla="*/ 213 w 266"/>
                <a:gd name="T3" fmla="*/ 239 h 239"/>
                <a:gd name="T4" fmla="*/ 0 w 266"/>
                <a:gd name="T5" fmla="*/ 239 h 239"/>
                <a:gd name="T6" fmla="*/ 0 w 266"/>
                <a:gd name="T7" fmla="*/ 186 h 239"/>
                <a:gd name="T8" fmla="*/ 21 w 266"/>
                <a:gd name="T9" fmla="*/ 179 h 239"/>
                <a:gd name="T10" fmla="*/ 65 w 266"/>
                <a:gd name="T11" fmla="*/ 135 h 239"/>
                <a:gd name="T12" fmla="*/ 51 w 266"/>
                <a:gd name="T13" fmla="*/ 103 h 239"/>
                <a:gd name="T14" fmla="*/ 38 w 266"/>
                <a:gd name="T15" fmla="*/ 80 h 239"/>
                <a:gd name="T16" fmla="*/ 43 w 266"/>
                <a:gd name="T17" fmla="*/ 69 h 239"/>
                <a:gd name="T18" fmla="*/ 39 w 266"/>
                <a:gd name="T19" fmla="*/ 46 h 239"/>
                <a:gd name="T20" fmla="*/ 93 w 266"/>
                <a:gd name="T21" fmla="*/ 0 h 239"/>
                <a:gd name="T22" fmla="*/ 146 w 266"/>
                <a:gd name="T23" fmla="*/ 46 h 239"/>
                <a:gd name="T24" fmla="*/ 142 w 266"/>
                <a:gd name="T25" fmla="*/ 69 h 239"/>
                <a:gd name="T26" fmla="*/ 148 w 266"/>
                <a:gd name="T27" fmla="*/ 80 h 239"/>
                <a:gd name="T28" fmla="*/ 135 w 266"/>
                <a:gd name="T29" fmla="*/ 103 h 239"/>
                <a:gd name="T30" fmla="*/ 121 w 266"/>
                <a:gd name="T31" fmla="*/ 135 h 239"/>
                <a:gd name="T32" fmla="*/ 164 w 266"/>
                <a:gd name="T33" fmla="*/ 179 h 239"/>
                <a:gd name="T34" fmla="*/ 213 w 266"/>
                <a:gd name="T35" fmla="*/ 211 h 239"/>
                <a:gd name="T36" fmla="*/ 266 w 266"/>
                <a:gd name="T37" fmla="*/ 106 h 239"/>
                <a:gd name="T38" fmla="*/ 266 w 266"/>
                <a:gd name="T39" fmla="*/ 133 h 239"/>
                <a:gd name="T40" fmla="*/ 226 w 266"/>
                <a:gd name="T41" fmla="*/ 133 h 239"/>
                <a:gd name="T42" fmla="*/ 226 w 266"/>
                <a:gd name="T43" fmla="*/ 173 h 239"/>
                <a:gd name="T44" fmla="*/ 199 w 266"/>
                <a:gd name="T45" fmla="*/ 173 h 239"/>
                <a:gd name="T46" fmla="*/ 199 w 266"/>
                <a:gd name="T47" fmla="*/ 133 h 239"/>
                <a:gd name="T48" fmla="*/ 159 w 266"/>
                <a:gd name="T49" fmla="*/ 133 h 239"/>
                <a:gd name="T50" fmla="*/ 159 w 266"/>
                <a:gd name="T51" fmla="*/ 106 h 239"/>
                <a:gd name="T52" fmla="*/ 199 w 266"/>
                <a:gd name="T53" fmla="*/ 106 h 239"/>
                <a:gd name="T54" fmla="*/ 199 w 266"/>
                <a:gd name="T55" fmla="*/ 66 h 239"/>
                <a:gd name="T56" fmla="*/ 226 w 266"/>
                <a:gd name="T57" fmla="*/ 66 h 239"/>
                <a:gd name="T58" fmla="*/ 226 w 266"/>
                <a:gd name="T59" fmla="*/ 106 h 239"/>
                <a:gd name="T60" fmla="*/ 266 w 266"/>
                <a:gd name="T61" fmla="*/ 106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66" h="239">
                  <a:moveTo>
                    <a:pt x="213" y="211"/>
                  </a:moveTo>
                  <a:cubicBezTo>
                    <a:pt x="213" y="219"/>
                    <a:pt x="213" y="239"/>
                    <a:pt x="213" y="239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8" y="182"/>
                    <a:pt x="18" y="180"/>
                    <a:pt x="21" y="179"/>
                  </a:cubicBezTo>
                  <a:cubicBezTo>
                    <a:pt x="54" y="167"/>
                    <a:pt x="65" y="157"/>
                    <a:pt x="65" y="135"/>
                  </a:cubicBezTo>
                  <a:cubicBezTo>
                    <a:pt x="65" y="122"/>
                    <a:pt x="55" y="126"/>
                    <a:pt x="51" y="103"/>
                  </a:cubicBezTo>
                  <a:cubicBezTo>
                    <a:pt x="48" y="93"/>
                    <a:pt x="40" y="103"/>
                    <a:pt x="38" y="80"/>
                  </a:cubicBezTo>
                  <a:cubicBezTo>
                    <a:pt x="38" y="71"/>
                    <a:pt x="43" y="69"/>
                    <a:pt x="43" y="69"/>
                  </a:cubicBezTo>
                  <a:cubicBezTo>
                    <a:pt x="43" y="69"/>
                    <a:pt x="41" y="56"/>
                    <a:pt x="39" y="46"/>
                  </a:cubicBezTo>
                  <a:cubicBezTo>
                    <a:pt x="38" y="33"/>
                    <a:pt x="47" y="0"/>
                    <a:pt x="93" y="0"/>
                  </a:cubicBezTo>
                  <a:cubicBezTo>
                    <a:pt x="139" y="0"/>
                    <a:pt x="147" y="33"/>
                    <a:pt x="146" y="46"/>
                  </a:cubicBezTo>
                  <a:cubicBezTo>
                    <a:pt x="145" y="56"/>
                    <a:pt x="142" y="69"/>
                    <a:pt x="142" y="69"/>
                  </a:cubicBezTo>
                  <a:cubicBezTo>
                    <a:pt x="142" y="69"/>
                    <a:pt x="148" y="71"/>
                    <a:pt x="148" y="80"/>
                  </a:cubicBezTo>
                  <a:cubicBezTo>
                    <a:pt x="146" y="103"/>
                    <a:pt x="137" y="93"/>
                    <a:pt x="135" y="103"/>
                  </a:cubicBezTo>
                  <a:cubicBezTo>
                    <a:pt x="131" y="126"/>
                    <a:pt x="121" y="122"/>
                    <a:pt x="121" y="135"/>
                  </a:cubicBezTo>
                  <a:cubicBezTo>
                    <a:pt x="121" y="157"/>
                    <a:pt x="131" y="167"/>
                    <a:pt x="164" y="179"/>
                  </a:cubicBezTo>
                  <a:cubicBezTo>
                    <a:pt x="197" y="191"/>
                    <a:pt x="213" y="203"/>
                    <a:pt x="213" y="211"/>
                  </a:cubicBezTo>
                  <a:close/>
                  <a:moveTo>
                    <a:pt x="266" y="106"/>
                  </a:moveTo>
                  <a:cubicBezTo>
                    <a:pt x="266" y="133"/>
                    <a:pt x="266" y="133"/>
                    <a:pt x="266" y="133"/>
                  </a:cubicBezTo>
                  <a:cubicBezTo>
                    <a:pt x="226" y="133"/>
                    <a:pt x="226" y="133"/>
                    <a:pt x="226" y="133"/>
                  </a:cubicBezTo>
                  <a:cubicBezTo>
                    <a:pt x="226" y="173"/>
                    <a:pt x="226" y="173"/>
                    <a:pt x="226" y="173"/>
                  </a:cubicBezTo>
                  <a:cubicBezTo>
                    <a:pt x="199" y="173"/>
                    <a:pt x="199" y="173"/>
                    <a:pt x="199" y="173"/>
                  </a:cubicBezTo>
                  <a:cubicBezTo>
                    <a:pt x="199" y="133"/>
                    <a:pt x="199" y="133"/>
                    <a:pt x="199" y="133"/>
                  </a:cubicBezTo>
                  <a:cubicBezTo>
                    <a:pt x="159" y="133"/>
                    <a:pt x="159" y="133"/>
                    <a:pt x="159" y="133"/>
                  </a:cubicBezTo>
                  <a:cubicBezTo>
                    <a:pt x="159" y="106"/>
                    <a:pt x="159" y="106"/>
                    <a:pt x="159" y="106"/>
                  </a:cubicBezTo>
                  <a:cubicBezTo>
                    <a:pt x="199" y="106"/>
                    <a:pt x="199" y="106"/>
                    <a:pt x="199" y="106"/>
                  </a:cubicBezTo>
                  <a:cubicBezTo>
                    <a:pt x="199" y="66"/>
                    <a:pt x="199" y="66"/>
                    <a:pt x="199" y="66"/>
                  </a:cubicBezTo>
                  <a:cubicBezTo>
                    <a:pt x="226" y="66"/>
                    <a:pt x="226" y="66"/>
                    <a:pt x="226" y="66"/>
                  </a:cubicBezTo>
                  <a:cubicBezTo>
                    <a:pt x="226" y="106"/>
                    <a:pt x="226" y="106"/>
                    <a:pt x="226" y="106"/>
                  </a:cubicBezTo>
                  <a:lnTo>
                    <a:pt x="266" y="10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095948" y="3741463"/>
            <a:ext cx="262890" cy="262890"/>
            <a:chOff x="3095948" y="2884213"/>
            <a:chExt cx="262890" cy="262890"/>
          </a:xfrm>
        </p:grpSpPr>
        <p:sp>
          <p:nvSpPr>
            <p:cNvPr id="27" name="Oval 26"/>
            <p:cNvSpPr/>
            <p:nvPr/>
          </p:nvSpPr>
          <p:spPr>
            <a:xfrm>
              <a:off x="3095948" y="2884213"/>
              <a:ext cx="262890" cy="26289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Freeform 46"/>
            <p:cNvSpPr>
              <a:spLocks noEditPoints="1"/>
            </p:cNvSpPr>
            <p:nvPr/>
          </p:nvSpPr>
          <p:spPr bwMode="auto">
            <a:xfrm>
              <a:off x="3165325" y="2946297"/>
              <a:ext cx="136200" cy="137134"/>
            </a:xfrm>
            <a:custGeom>
              <a:avLst/>
              <a:gdLst>
                <a:gd name="T0" fmla="*/ 0 w 221"/>
                <a:gd name="T1" fmla="*/ 83 h 222"/>
                <a:gd name="T2" fmla="*/ 11 w 221"/>
                <a:gd name="T3" fmla="*/ 54 h 222"/>
                <a:gd name="T4" fmla="*/ 43 w 221"/>
                <a:gd name="T5" fmla="*/ 62 h 222"/>
                <a:gd name="T6" fmla="*/ 51 w 221"/>
                <a:gd name="T7" fmla="*/ 52 h 222"/>
                <a:gd name="T8" fmla="*/ 60 w 221"/>
                <a:gd name="T9" fmla="*/ 44 h 222"/>
                <a:gd name="T10" fmla="*/ 52 w 221"/>
                <a:gd name="T11" fmla="*/ 13 h 222"/>
                <a:gd name="T12" fmla="*/ 80 w 221"/>
                <a:gd name="T13" fmla="*/ 1 h 222"/>
                <a:gd name="T14" fmla="*/ 97 w 221"/>
                <a:gd name="T15" fmla="*/ 29 h 222"/>
                <a:gd name="T16" fmla="*/ 103 w 221"/>
                <a:gd name="T17" fmla="*/ 28 h 222"/>
                <a:gd name="T18" fmla="*/ 110 w 221"/>
                <a:gd name="T19" fmla="*/ 28 h 222"/>
                <a:gd name="T20" fmla="*/ 122 w 221"/>
                <a:gd name="T21" fmla="*/ 29 h 222"/>
                <a:gd name="T22" fmla="*/ 138 w 221"/>
                <a:gd name="T23" fmla="*/ 0 h 222"/>
                <a:gd name="T24" fmla="*/ 167 w 221"/>
                <a:gd name="T25" fmla="*/ 12 h 222"/>
                <a:gd name="T26" fmla="*/ 159 w 221"/>
                <a:gd name="T27" fmla="*/ 44 h 222"/>
                <a:gd name="T28" fmla="*/ 169 w 221"/>
                <a:gd name="T29" fmla="*/ 52 h 222"/>
                <a:gd name="T30" fmla="*/ 177 w 221"/>
                <a:gd name="T31" fmla="*/ 61 h 222"/>
                <a:gd name="T32" fmla="*/ 209 w 221"/>
                <a:gd name="T33" fmla="*/ 53 h 222"/>
                <a:gd name="T34" fmla="*/ 221 w 221"/>
                <a:gd name="T35" fmla="*/ 81 h 222"/>
                <a:gd name="T36" fmla="*/ 192 w 221"/>
                <a:gd name="T37" fmla="*/ 98 h 222"/>
                <a:gd name="T38" fmla="*/ 193 w 221"/>
                <a:gd name="T39" fmla="*/ 104 h 222"/>
                <a:gd name="T40" fmla="*/ 193 w 221"/>
                <a:gd name="T41" fmla="*/ 111 h 222"/>
                <a:gd name="T42" fmla="*/ 193 w 221"/>
                <a:gd name="T43" fmla="*/ 123 h 222"/>
                <a:gd name="T44" fmla="*/ 221 w 221"/>
                <a:gd name="T45" fmla="*/ 139 h 222"/>
                <a:gd name="T46" fmla="*/ 210 w 221"/>
                <a:gd name="T47" fmla="*/ 168 h 222"/>
                <a:gd name="T48" fmla="*/ 178 w 221"/>
                <a:gd name="T49" fmla="*/ 160 h 222"/>
                <a:gd name="T50" fmla="*/ 169 w 221"/>
                <a:gd name="T51" fmla="*/ 170 h 222"/>
                <a:gd name="T52" fmla="*/ 160 w 221"/>
                <a:gd name="T53" fmla="*/ 178 h 222"/>
                <a:gd name="T54" fmla="*/ 169 w 221"/>
                <a:gd name="T55" fmla="*/ 209 h 222"/>
                <a:gd name="T56" fmla="*/ 141 w 221"/>
                <a:gd name="T57" fmla="*/ 221 h 222"/>
                <a:gd name="T58" fmla="*/ 124 w 221"/>
                <a:gd name="T59" fmla="*/ 193 h 222"/>
                <a:gd name="T60" fmla="*/ 117 w 221"/>
                <a:gd name="T61" fmla="*/ 194 h 222"/>
                <a:gd name="T62" fmla="*/ 110 w 221"/>
                <a:gd name="T63" fmla="*/ 194 h 222"/>
                <a:gd name="T64" fmla="*/ 99 w 221"/>
                <a:gd name="T65" fmla="*/ 193 h 222"/>
                <a:gd name="T66" fmla="*/ 82 w 221"/>
                <a:gd name="T67" fmla="*/ 222 h 222"/>
                <a:gd name="T68" fmla="*/ 54 w 221"/>
                <a:gd name="T69" fmla="*/ 210 h 222"/>
                <a:gd name="T70" fmla="*/ 62 w 221"/>
                <a:gd name="T71" fmla="*/ 178 h 222"/>
                <a:gd name="T72" fmla="*/ 52 w 221"/>
                <a:gd name="T73" fmla="*/ 170 h 222"/>
                <a:gd name="T74" fmla="*/ 44 w 221"/>
                <a:gd name="T75" fmla="*/ 161 h 222"/>
                <a:gd name="T76" fmla="*/ 12 w 221"/>
                <a:gd name="T77" fmla="*/ 169 h 222"/>
                <a:gd name="T78" fmla="*/ 0 w 221"/>
                <a:gd name="T79" fmla="*/ 141 h 222"/>
                <a:gd name="T80" fmla="*/ 28 w 221"/>
                <a:gd name="T81" fmla="*/ 124 h 222"/>
                <a:gd name="T82" fmla="*/ 27 w 221"/>
                <a:gd name="T83" fmla="*/ 118 h 222"/>
                <a:gd name="T84" fmla="*/ 27 w 221"/>
                <a:gd name="T85" fmla="*/ 111 h 222"/>
                <a:gd name="T86" fmla="*/ 28 w 221"/>
                <a:gd name="T87" fmla="*/ 99 h 222"/>
                <a:gd name="T88" fmla="*/ 0 w 221"/>
                <a:gd name="T89" fmla="*/ 83 h 222"/>
                <a:gd name="T90" fmla="*/ 69 w 221"/>
                <a:gd name="T91" fmla="*/ 111 h 222"/>
                <a:gd name="T92" fmla="*/ 72 w 221"/>
                <a:gd name="T93" fmla="*/ 126 h 222"/>
                <a:gd name="T94" fmla="*/ 80 w 221"/>
                <a:gd name="T95" fmla="*/ 140 h 222"/>
                <a:gd name="T96" fmla="*/ 93 w 221"/>
                <a:gd name="T97" fmla="*/ 149 h 222"/>
                <a:gd name="T98" fmla="*/ 110 w 221"/>
                <a:gd name="T99" fmla="*/ 153 h 222"/>
                <a:gd name="T100" fmla="*/ 125 w 221"/>
                <a:gd name="T101" fmla="*/ 150 h 222"/>
                <a:gd name="T102" fmla="*/ 139 w 221"/>
                <a:gd name="T103" fmla="*/ 141 h 222"/>
                <a:gd name="T104" fmla="*/ 148 w 221"/>
                <a:gd name="T105" fmla="*/ 128 h 222"/>
                <a:gd name="T106" fmla="*/ 152 w 221"/>
                <a:gd name="T107" fmla="*/ 111 h 222"/>
                <a:gd name="T108" fmla="*/ 149 w 221"/>
                <a:gd name="T109" fmla="*/ 96 h 222"/>
                <a:gd name="T110" fmla="*/ 141 w 221"/>
                <a:gd name="T111" fmla="*/ 82 h 222"/>
                <a:gd name="T112" fmla="*/ 127 w 221"/>
                <a:gd name="T113" fmla="*/ 73 h 222"/>
                <a:gd name="T114" fmla="*/ 110 w 221"/>
                <a:gd name="T115" fmla="*/ 69 h 222"/>
                <a:gd name="T116" fmla="*/ 95 w 221"/>
                <a:gd name="T117" fmla="*/ 72 h 222"/>
                <a:gd name="T118" fmla="*/ 82 w 221"/>
                <a:gd name="T119" fmla="*/ 81 h 222"/>
                <a:gd name="T120" fmla="*/ 72 w 221"/>
                <a:gd name="T121" fmla="*/ 94 h 222"/>
                <a:gd name="T122" fmla="*/ 69 w 221"/>
                <a:gd name="T123" fmla="*/ 111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21" h="222">
                  <a:moveTo>
                    <a:pt x="0" y="83"/>
                  </a:moveTo>
                  <a:cubicBezTo>
                    <a:pt x="2" y="74"/>
                    <a:pt x="6" y="64"/>
                    <a:pt x="11" y="54"/>
                  </a:cubicBezTo>
                  <a:cubicBezTo>
                    <a:pt x="43" y="62"/>
                    <a:pt x="43" y="62"/>
                    <a:pt x="43" y="62"/>
                  </a:cubicBezTo>
                  <a:cubicBezTo>
                    <a:pt x="45" y="59"/>
                    <a:pt x="48" y="55"/>
                    <a:pt x="51" y="52"/>
                  </a:cubicBezTo>
                  <a:cubicBezTo>
                    <a:pt x="54" y="49"/>
                    <a:pt x="57" y="47"/>
                    <a:pt x="60" y="44"/>
                  </a:cubicBezTo>
                  <a:cubicBezTo>
                    <a:pt x="52" y="13"/>
                    <a:pt x="52" y="13"/>
                    <a:pt x="52" y="13"/>
                  </a:cubicBezTo>
                  <a:cubicBezTo>
                    <a:pt x="61" y="7"/>
                    <a:pt x="70" y="3"/>
                    <a:pt x="80" y="1"/>
                  </a:cubicBezTo>
                  <a:cubicBezTo>
                    <a:pt x="97" y="29"/>
                    <a:pt x="97" y="29"/>
                    <a:pt x="97" y="29"/>
                  </a:cubicBezTo>
                  <a:cubicBezTo>
                    <a:pt x="99" y="29"/>
                    <a:pt x="101" y="28"/>
                    <a:pt x="103" y="28"/>
                  </a:cubicBezTo>
                  <a:cubicBezTo>
                    <a:pt x="105" y="28"/>
                    <a:pt x="108" y="28"/>
                    <a:pt x="110" y="28"/>
                  </a:cubicBezTo>
                  <a:cubicBezTo>
                    <a:pt x="114" y="28"/>
                    <a:pt x="118" y="28"/>
                    <a:pt x="122" y="29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47" y="2"/>
                    <a:pt x="157" y="6"/>
                    <a:pt x="167" y="12"/>
                  </a:cubicBezTo>
                  <a:cubicBezTo>
                    <a:pt x="159" y="44"/>
                    <a:pt x="159" y="44"/>
                    <a:pt x="159" y="44"/>
                  </a:cubicBezTo>
                  <a:cubicBezTo>
                    <a:pt x="163" y="46"/>
                    <a:pt x="166" y="49"/>
                    <a:pt x="169" y="52"/>
                  </a:cubicBezTo>
                  <a:cubicBezTo>
                    <a:pt x="172" y="55"/>
                    <a:pt x="175" y="58"/>
                    <a:pt x="177" y="61"/>
                  </a:cubicBezTo>
                  <a:cubicBezTo>
                    <a:pt x="209" y="53"/>
                    <a:pt x="209" y="53"/>
                    <a:pt x="209" y="53"/>
                  </a:cubicBezTo>
                  <a:cubicBezTo>
                    <a:pt x="214" y="61"/>
                    <a:pt x="218" y="71"/>
                    <a:pt x="221" y="81"/>
                  </a:cubicBezTo>
                  <a:cubicBezTo>
                    <a:pt x="192" y="98"/>
                    <a:pt x="192" y="98"/>
                    <a:pt x="192" y="98"/>
                  </a:cubicBezTo>
                  <a:cubicBezTo>
                    <a:pt x="193" y="100"/>
                    <a:pt x="193" y="102"/>
                    <a:pt x="193" y="104"/>
                  </a:cubicBezTo>
                  <a:cubicBezTo>
                    <a:pt x="193" y="106"/>
                    <a:pt x="193" y="108"/>
                    <a:pt x="193" y="111"/>
                  </a:cubicBezTo>
                  <a:cubicBezTo>
                    <a:pt x="193" y="115"/>
                    <a:pt x="193" y="119"/>
                    <a:pt x="193" y="123"/>
                  </a:cubicBezTo>
                  <a:cubicBezTo>
                    <a:pt x="221" y="139"/>
                    <a:pt x="221" y="139"/>
                    <a:pt x="221" y="139"/>
                  </a:cubicBezTo>
                  <a:cubicBezTo>
                    <a:pt x="219" y="148"/>
                    <a:pt x="215" y="158"/>
                    <a:pt x="210" y="168"/>
                  </a:cubicBezTo>
                  <a:cubicBezTo>
                    <a:pt x="178" y="160"/>
                    <a:pt x="178" y="160"/>
                    <a:pt x="178" y="160"/>
                  </a:cubicBezTo>
                  <a:cubicBezTo>
                    <a:pt x="175" y="163"/>
                    <a:pt x="172" y="167"/>
                    <a:pt x="169" y="170"/>
                  </a:cubicBezTo>
                  <a:cubicBezTo>
                    <a:pt x="167" y="173"/>
                    <a:pt x="164" y="175"/>
                    <a:pt x="160" y="178"/>
                  </a:cubicBezTo>
                  <a:cubicBezTo>
                    <a:pt x="169" y="209"/>
                    <a:pt x="169" y="209"/>
                    <a:pt x="169" y="209"/>
                  </a:cubicBezTo>
                  <a:cubicBezTo>
                    <a:pt x="160" y="215"/>
                    <a:pt x="151" y="219"/>
                    <a:pt x="141" y="221"/>
                  </a:cubicBezTo>
                  <a:cubicBezTo>
                    <a:pt x="124" y="193"/>
                    <a:pt x="124" y="193"/>
                    <a:pt x="124" y="193"/>
                  </a:cubicBezTo>
                  <a:cubicBezTo>
                    <a:pt x="122" y="193"/>
                    <a:pt x="120" y="194"/>
                    <a:pt x="117" y="194"/>
                  </a:cubicBezTo>
                  <a:cubicBezTo>
                    <a:pt x="115" y="194"/>
                    <a:pt x="113" y="194"/>
                    <a:pt x="110" y="194"/>
                  </a:cubicBezTo>
                  <a:cubicBezTo>
                    <a:pt x="106" y="194"/>
                    <a:pt x="103" y="194"/>
                    <a:pt x="99" y="193"/>
                  </a:cubicBezTo>
                  <a:cubicBezTo>
                    <a:pt x="82" y="222"/>
                    <a:pt x="82" y="222"/>
                    <a:pt x="82" y="222"/>
                  </a:cubicBezTo>
                  <a:cubicBezTo>
                    <a:pt x="73" y="220"/>
                    <a:pt x="64" y="216"/>
                    <a:pt x="54" y="210"/>
                  </a:cubicBezTo>
                  <a:cubicBezTo>
                    <a:pt x="62" y="178"/>
                    <a:pt x="62" y="178"/>
                    <a:pt x="62" y="178"/>
                  </a:cubicBezTo>
                  <a:cubicBezTo>
                    <a:pt x="58" y="176"/>
                    <a:pt x="55" y="173"/>
                    <a:pt x="52" y="170"/>
                  </a:cubicBezTo>
                  <a:cubicBezTo>
                    <a:pt x="49" y="167"/>
                    <a:pt x="46" y="164"/>
                    <a:pt x="44" y="161"/>
                  </a:cubicBezTo>
                  <a:cubicBezTo>
                    <a:pt x="12" y="169"/>
                    <a:pt x="12" y="169"/>
                    <a:pt x="12" y="169"/>
                  </a:cubicBezTo>
                  <a:cubicBezTo>
                    <a:pt x="7" y="161"/>
                    <a:pt x="3" y="151"/>
                    <a:pt x="0" y="141"/>
                  </a:cubicBezTo>
                  <a:cubicBezTo>
                    <a:pt x="28" y="124"/>
                    <a:pt x="28" y="124"/>
                    <a:pt x="28" y="124"/>
                  </a:cubicBezTo>
                  <a:cubicBezTo>
                    <a:pt x="28" y="122"/>
                    <a:pt x="28" y="120"/>
                    <a:pt x="27" y="118"/>
                  </a:cubicBezTo>
                  <a:cubicBezTo>
                    <a:pt x="27" y="116"/>
                    <a:pt x="27" y="114"/>
                    <a:pt x="27" y="111"/>
                  </a:cubicBezTo>
                  <a:cubicBezTo>
                    <a:pt x="27" y="107"/>
                    <a:pt x="27" y="103"/>
                    <a:pt x="28" y="99"/>
                  </a:cubicBezTo>
                  <a:lnTo>
                    <a:pt x="0" y="83"/>
                  </a:lnTo>
                  <a:close/>
                  <a:moveTo>
                    <a:pt x="69" y="111"/>
                  </a:moveTo>
                  <a:cubicBezTo>
                    <a:pt x="69" y="116"/>
                    <a:pt x="70" y="121"/>
                    <a:pt x="72" y="126"/>
                  </a:cubicBezTo>
                  <a:cubicBezTo>
                    <a:pt x="74" y="131"/>
                    <a:pt x="76" y="136"/>
                    <a:pt x="80" y="140"/>
                  </a:cubicBezTo>
                  <a:cubicBezTo>
                    <a:pt x="84" y="144"/>
                    <a:pt x="88" y="147"/>
                    <a:pt x="93" y="149"/>
                  </a:cubicBezTo>
                  <a:cubicBezTo>
                    <a:pt x="98" y="151"/>
                    <a:pt x="104" y="153"/>
                    <a:pt x="110" y="153"/>
                  </a:cubicBezTo>
                  <a:cubicBezTo>
                    <a:pt x="115" y="153"/>
                    <a:pt x="120" y="152"/>
                    <a:pt x="125" y="150"/>
                  </a:cubicBezTo>
                  <a:cubicBezTo>
                    <a:pt x="130" y="148"/>
                    <a:pt x="135" y="145"/>
                    <a:pt x="139" y="141"/>
                  </a:cubicBezTo>
                  <a:cubicBezTo>
                    <a:pt x="143" y="138"/>
                    <a:pt x="146" y="133"/>
                    <a:pt x="148" y="128"/>
                  </a:cubicBezTo>
                  <a:cubicBezTo>
                    <a:pt x="151" y="123"/>
                    <a:pt x="152" y="117"/>
                    <a:pt x="152" y="111"/>
                  </a:cubicBezTo>
                  <a:cubicBezTo>
                    <a:pt x="152" y="106"/>
                    <a:pt x="151" y="101"/>
                    <a:pt x="149" y="96"/>
                  </a:cubicBezTo>
                  <a:cubicBezTo>
                    <a:pt x="147" y="91"/>
                    <a:pt x="144" y="86"/>
                    <a:pt x="141" y="82"/>
                  </a:cubicBezTo>
                  <a:cubicBezTo>
                    <a:pt x="137" y="78"/>
                    <a:pt x="132" y="75"/>
                    <a:pt x="127" y="73"/>
                  </a:cubicBezTo>
                  <a:cubicBezTo>
                    <a:pt x="122" y="71"/>
                    <a:pt x="117" y="69"/>
                    <a:pt x="110" y="69"/>
                  </a:cubicBezTo>
                  <a:cubicBezTo>
                    <a:pt x="105" y="69"/>
                    <a:pt x="100" y="70"/>
                    <a:pt x="95" y="72"/>
                  </a:cubicBezTo>
                  <a:cubicBezTo>
                    <a:pt x="90" y="74"/>
                    <a:pt x="86" y="77"/>
                    <a:pt x="82" y="81"/>
                  </a:cubicBezTo>
                  <a:cubicBezTo>
                    <a:pt x="78" y="84"/>
                    <a:pt x="75" y="89"/>
                    <a:pt x="72" y="94"/>
                  </a:cubicBezTo>
                  <a:cubicBezTo>
                    <a:pt x="70" y="99"/>
                    <a:pt x="69" y="105"/>
                    <a:pt x="69" y="1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095948" y="4398789"/>
            <a:ext cx="262890" cy="262890"/>
            <a:chOff x="3095948" y="3541539"/>
            <a:chExt cx="262890" cy="262890"/>
          </a:xfrm>
        </p:grpSpPr>
        <p:sp>
          <p:nvSpPr>
            <p:cNvPr id="29" name="Oval 28"/>
            <p:cNvSpPr/>
            <p:nvPr/>
          </p:nvSpPr>
          <p:spPr>
            <a:xfrm>
              <a:off x="3095948" y="3541539"/>
              <a:ext cx="262890" cy="26289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 98"/>
            <p:cNvSpPr>
              <a:spLocks noEditPoints="1"/>
            </p:cNvSpPr>
            <p:nvPr/>
          </p:nvSpPr>
          <p:spPr bwMode="auto">
            <a:xfrm>
              <a:off x="3166024" y="3613260"/>
              <a:ext cx="134802" cy="116108"/>
            </a:xfrm>
            <a:custGeom>
              <a:avLst/>
              <a:gdLst>
                <a:gd name="T0" fmla="*/ 37 w 208"/>
                <a:gd name="T1" fmla="*/ 79 h 179"/>
                <a:gd name="T2" fmla="*/ 63 w 208"/>
                <a:gd name="T3" fmla="*/ 82 h 179"/>
                <a:gd name="T4" fmla="*/ 76 w 208"/>
                <a:gd name="T5" fmla="*/ 64 h 179"/>
                <a:gd name="T6" fmla="*/ 138 w 208"/>
                <a:gd name="T7" fmla="*/ 75 h 179"/>
                <a:gd name="T8" fmla="*/ 156 w 208"/>
                <a:gd name="T9" fmla="*/ 85 h 179"/>
                <a:gd name="T10" fmla="*/ 177 w 208"/>
                <a:gd name="T11" fmla="*/ 64 h 179"/>
                <a:gd name="T12" fmla="*/ 205 w 208"/>
                <a:gd name="T13" fmla="*/ 67 h 179"/>
                <a:gd name="T14" fmla="*/ 207 w 208"/>
                <a:gd name="T15" fmla="*/ 79 h 179"/>
                <a:gd name="T16" fmla="*/ 202 w 208"/>
                <a:gd name="T17" fmla="*/ 84 h 179"/>
                <a:gd name="T18" fmla="*/ 177 w 208"/>
                <a:gd name="T19" fmla="*/ 168 h 179"/>
                <a:gd name="T20" fmla="*/ 171 w 208"/>
                <a:gd name="T21" fmla="*/ 177 h 179"/>
                <a:gd name="T22" fmla="*/ 42 w 208"/>
                <a:gd name="T23" fmla="*/ 179 h 179"/>
                <a:gd name="T24" fmla="*/ 34 w 208"/>
                <a:gd name="T25" fmla="*/ 174 h 179"/>
                <a:gd name="T26" fmla="*/ 11 w 208"/>
                <a:gd name="T27" fmla="*/ 85 h 179"/>
                <a:gd name="T28" fmla="*/ 3 w 208"/>
                <a:gd name="T29" fmla="*/ 82 h 179"/>
                <a:gd name="T30" fmla="*/ 0 w 208"/>
                <a:gd name="T31" fmla="*/ 75 h 179"/>
                <a:gd name="T32" fmla="*/ 11 w 208"/>
                <a:gd name="T33" fmla="*/ 64 h 179"/>
                <a:gd name="T34" fmla="*/ 42 w 208"/>
                <a:gd name="T35" fmla="*/ 64 h 179"/>
                <a:gd name="T36" fmla="*/ 43 w 208"/>
                <a:gd name="T37" fmla="*/ 59 h 179"/>
                <a:gd name="T38" fmla="*/ 78 w 208"/>
                <a:gd name="T39" fmla="*/ 1 h 179"/>
                <a:gd name="T40" fmla="*/ 87 w 208"/>
                <a:gd name="T41" fmla="*/ 1 h 179"/>
                <a:gd name="T42" fmla="*/ 93 w 208"/>
                <a:gd name="T43" fmla="*/ 6 h 179"/>
                <a:gd name="T44" fmla="*/ 92 w 208"/>
                <a:gd name="T45" fmla="*/ 16 h 179"/>
                <a:gd name="T46" fmla="*/ 52 w 208"/>
                <a:gd name="T47" fmla="*/ 75 h 179"/>
                <a:gd name="T48" fmla="*/ 42 w 208"/>
                <a:gd name="T49" fmla="*/ 64 h 179"/>
                <a:gd name="T50" fmla="*/ 54 w 208"/>
                <a:gd name="T51" fmla="*/ 156 h 179"/>
                <a:gd name="T52" fmla="*/ 61 w 208"/>
                <a:gd name="T53" fmla="*/ 156 h 179"/>
                <a:gd name="T54" fmla="*/ 62 w 208"/>
                <a:gd name="T55" fmla="*/ 111 h 179"/>
                <a:gd name="T56" fmla="*/ 57 w 208"/>
                <a:gd name="T57" fmla="*/ 106 h 179"/>
                <a:gd name="T58" fmla="*/ 52 w 208"/>
                <a:gd name="T59" fmla="*/ 111 h 179"/>
                <a:gd name="T60" fmla="*/ 83 w 208"/>
                <a:gd name="T61" fmla="*/ 153 h 179"/>
                <a:gd name="T62" fmla="*/ 88 w 208"/>
                <a:gd name="T63" fmla="*/ 158 h 179"/>
                <a:gd name="T64" fmla="*/ 94 w 208"/>
                <a:gd name="T65" fmla="*/ 153 h 179"/>
                <a:gd name="T66" fmla="*/ 92 w 208"/>
                <a:gd name="T67" fmla="*/ 107 h 179"/>
                <a:gd name="T68" fmla="*/ 85 w 208"/>
                <a:gd name="T69" fmla="*/ 107 h 179"/>
                <a:gd name="T70" fmla="*/ 83 w 208"/>
                <a:gd name="T71" fmla="*/ 153 h 179"/>
                <a:gd name="T72" fmla="*/ 115 w 208"/>
                <a:gd name="T73" fmla="*/ 6 h 179"/>
                <a:gd name="T74" fmla="*/ 121 w 208"/>
                <a:gd name="T75" fmla="*/ 1 h 179"/>
                <a:gd name="T76" fmla="*/ 130 w 208"/>
                <a:gd name="T77" fmla="*/ 1 h 179"/>
                <a:gd name="T78" fmla="*/ 165 w 208"/>
                <a:gd name="T79" fmla="*/ 59 h 179"/>
                <a:gd name="T80" fmla="*/ 167 w 208"/>
                <a:gd name="T81" fmla="*/ 64 h 179"/>
                <a:gd name="T82" fmla="*/ 156 w 208"/>
                <a:gd name="T83" fmla="*/ 75 h 179"/>
                <a:gd name="T84" fmla="*/ 116 w 208"/>
                <a:gd name="T85" fmla="*/ 16 h 179"/>
                <a:gd name="T86" fmla="*/ 115 w 208"/>
                <a:gd name="T87" fmla="*/ 153 h 179"/>
                <a:gd name="T88" fmla="*/ 120 w 208"/>
                <a:gd name="T89" fmla="*/ 158 h 179"/>
                <a:gd name="T90" fmla="*/ 125 w 208"/>
                <a:gd name="T91" fmla="*/ 153 h 179"/>
                <a:gd name="T92" fmla="*/ 123 w 208"/>
                <a:gd name="T93" fmla="*/ 107 h 179"/>
                <a:gd name="T94" fmla="*/ 116 w 208"/>
                <a:gd name="T95" fmla="*/ 107 h 179"/>
                <a:gd name="T96" fmla="*/ 115 w 208"/>
                <a:gd name="T97" fmla="*/ 153 h 179"/>
                <a:gd name="T98" fmla="*/ 147 w 208"/>
                <a:gd name="T99" fmla="*/ 156 h 179"/>
                <a:gd name="T100" fmla="*/ 155 w 208"/>
                <a:gd name="T101" fmla="*/ 156 h 179"/>
                <a:gd name="T102" fmla="*/ 156 w 208"/>
                <a:gd name="T103" fmla="*/ 111 h 179"/>
                <a:gd name="T104" fmla="*/ 151 w 208"/>
                <a:gd name="T105" fmla="*/ 106 h 179"/>
                <a:gd name="T106" fmla="*/ 146 w 208"/>
                <a:gd name="T107" fmla="*/ 111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08" h="179">
                  <a:moveTo>
                    <a:pt x="31" y="64"/>
                  </a:moveTo>
                  <a:cubicBezTo>
                    <a:pt x="31" y="70"/>
                    <a:pt x="33" y="75"/>
                    <a:pt x="37" y="79"/>
                  </a:cubicBezTo>
                  <a:cubicBezTo>
                    <a:pt x="41" y="83"/>
                    <a:pt x="46" y="85"/>
                    <a:pt x="52" y="85"/>
                  </a:cubicBezTo>
                  <a:cubicBezTo>
                    <a:pt x="56" y="85"/>
                    <a:pt x="59" y="84"/>
                    <a:pt x="63" y="82"/>
                  </a:cubicBezTo>
                  <a:cubicBezTo>
                    <a:pt x="66" y="81"/>
                    <a:pt x="68" y="78"/>
                    <a:pt x="70" y="75"/>
                  </a:cubicBezTo>
                  <a:cubicBezTo>
                    <a:pt x="76" y="64"/>
                    <a:pt x="76" y="64"/>
                    <a:pt x="76" y="64"/>
                  </a:cubicBezTo>
                  <a:cubicBezTo>
                    <a:pt x="132" y="64"/>
                    <a:pt x="132" y="64"/>
                    <a:pt x="132" y="64"/>
                  </a:cubicBezTo>
                  <a:cubicBezTo>
                    <a:pt x="138" y="75"/>
                    <a:pt x="138" y="75"/>
                    <a:pt x="138" y="75"/>
                  </a:cubicBezTo>
                  <a:cubicBezTo>
                    <a:pt x="140" y="78"/>
                    <a:pt x="143" y="81"/>
                    <a:pt x="146" y="82"/>
                  </a:cubicBezTo>
                  <a:cubicBezTo>
                    <a:pt x="149" y="84"/>
                    <a:pt x="152" y="85"/>
                    <a:pt x="156" y="85"/>
                  </a:cubicBezTo>
                  <a:cubicBezTo>
                    <a:pt x="162" y="85"/>
                    <a:pt x="167" y="83"/>
                    <a:pt x="171" y="79"/>
                  </a:cubicBezTo>
                  <a:cubicBezTo>
                    <a:pt x="175" y="75"/>
                    <a:pt x="177" y="70"/>
                    <a:pt x="177" y="64"/>
                  </a:cubicBezTo>
                  <a:cubicBezTo>
                    <a:pt x="198" y="64"/>
                    <a:pt x="198" y="64"/>
                    <a:pt x="198" y="64"/>
                  </a:cubicBezTo>
                  <a:cubicBezTo>
                    <a:pt x="201" y="64"/>
                    <a:pt x="203" y="65"/>
                    <a:pt x="205" y="67"/>
                  </a:cubicBezTo>
                  <a:cubicBezTo>
                    <a:pt x="207" y="69"/>
                    <a:pt x="208" y="72"/>
                    <a:pt x="208" y="75"/>
                  </a:cubicBezTo>
                  <a:cubicBezTo>
                    <a:pt x="208" y="76"/>
                    <a:pt x="208" y="77"/>
                    <a:pt x="207" y="79"/>
                  </a:cubicBezTo>
                  <a:cubicBezTo>
                    <a:pt x="207" y="80"/>
                    <a:pt x="206" y="81"/>
                    <a:pt x="205" y="82"/>
                  </a:cubicBezTo>
                  <a:cubicBezTo>
                    <a:pt x="204" y="83"/>
                    <a:pt x="203" y="84"/>
                    <a:pt x="202" y="84"/>
                  </a:cubicBezTo>
                  <a:cubicBezTo>
                    <a:pt x="201" y="85"/>
                    <a:pt x="199" y="85"/>
                    <a:pt x="198" y="85"/>
                  </a:cubicBezTo>
                  <a:cubicBezTo>
                    <a:pt x="177" y="168"/>
                    <a:pt x="177" y="168"/>
                    <a:pt x="177" y="168"/>
                  </a:cubicBezTo>
                  <a:cubicBezTo>
                    <a:pt x="176" y="171"/>
                    <a:pt x="175" y="173"/>
                    <a:pt x="174" y="174"/>
                  </a:cubicBezTo>
                  <a:cubicBezTo>
                    <a:pt x="173" y="176"/>
                    <a:pt x="172" y="177"/>
                    <a:pt x="171" y="177"/>
                  </a:cubicBezTo>
                  <a:cubicBezTo>
                    <a:pt x="169" y="178"/>
                    <a:pt x="168" y="179"/>
                    <a:pt x="167" y="179"/>
                  </a:cubicBezTo>
                  <a:cubicBezTo>
                    <a:pt x="42" y="179"/>
                    <a:pt x="42" y="179"/>
                    <a:pt x="42" y="179"/>
                  </a:cubicBezTo>
                  <a:cubicBezTo>
                    <a:pt x="40" y="179"/>
                    <a:pt x="39" y="178"/>
                    <a:pt x="37" y="177"/>
                  </a:cubicBezTo>
                  <a:cubicBezTo>
                    <a:pt x="36" y="177"/>
                    <a:pt x="35" y="176"/>
                    <a:pt x="34" y="174"/>
                  </a:cubicBezTo>
                  <a:cubicBezTo>
                    <a:pt x="33" y="173"/>
                    <a:pt x="32" y="171"/>
                    <a:pt x="31" y="168"/>
                  </a:cubicBezTo>
                  <a:cubicBezTo>
                    <a:pt x="11" y="85"/>
                    <a:pt x="11" y="85"/>
                    <a:pt x="11" y="85"/>
                  </a:cubicBezTo>
                  <a:cubicBezTo>
                    <a:pt x="9" y="85"/>
                    <a:pt x="8" y="85"/>
                    <a:pt x="6" y="84"/>
                  </a:cubicBezTo>
                  <a:cubicBezTo>
                    <a:pt x="5" y="84"/>
                    <a:pt x="4" y="83"/>
                    <a:pt x="3" y="82"/>
                  </a:cubicBezTo>
                  <a:cubicBezTo>
                    <a:pt x="2" y="81"/>
                    <a:pt x="1" y="80"/>
                    <a:pt x="1" y="79"/>
                  </a:cubicBezTo>
                  <a:cubicBezTo>
                    <a:pt x="0" y="77"/>
                    <a:pt x="0" y="76"/>
                    <a:pt x="0" y="75"/>
                  </a:cubicBezTo>
                  <a:cubicBezTo>
                    <a:pt x="0" y="72"/>
                    <a:pt x="1" y="69"/>
                    <a:pt x="3" y="67"/>
                  </a:cubicBezTo>
                  <a:cubicBezTo>
                    <a:pt x="5" y="65"/>
                    <a:pt x="8" y="64"/>
                    <a:pt x="11" y="64"/>
                  </a:cubicBezTo>
                  <a:lnTo>
                    <a:pt x="31" y="64"/>
                  </a:lnTo>
                  <a:close/>
                  <a:moveTo>
                    <a:pt x="42" y="64"/>
                  </a:moveTo>
                  <a:cubicBezTo>
                    <a:pt x="42" y="63"/>
                    <a:pt x="42" y="62"/>
                    <a:pt x="42" y="62"/>
                  </a:cubicBezTo>
                  <a:cubicBezTo>
                    <a:pt x="42" y="61"/>
                    <a:pt x="43" y="60"/>
                    <a:pt x="43" y="59"/>
                  </a:cubicBezTo>
                  <a:cubicBezTo>
                    <a:pt x="74" y="5"/>
                    <a:pt x="74" y="5"/>
                    <a:pt x="74" y="5"/>
                  </a:cubicBezTo>
                  <a:cubicBezTo>
                    <a:pt x="75" y="3"/>
                    <a:pt x="77" y="2"/>
                    <a:pt x="78" y="1"/>
                  </a:cubicBezTo>
                  <a:cubicBezTo>
                    <a:pt x="80" y="0"/>
                    <a:pt x="81" y="0"/>
                    <a:pt x="83" y="0"/>
                  </a:cubicBezTo>
                  <a:cubicBezTo>
                    <a:pt x="85" y="0"/>
                    <a:pt x="86" y="0"/>
                    <a:pt x="87" y="1"/>
                  </a:cubicBezTo>
                  <a:cubicBezTo>
                    <a:pt x="89" y="1"/>
                    <a:pt x="90" y="2"/>
                    <a:pt x="91" y="3"/>
                  </a:cubicBezTo>
                  <a:cubicBezTo>
                    <a:pt x="92" y="4"/>
                    <a:pt x="92" y="5"/>
                    <a:pt x="93" y="6"/>
                  </a:cubicBezTo>
                  <a:cubicBezTo>
                    <a:pt x="93" y="8"/>
                    <a:pt x="94" y="9"/>
                    <a:pt x="94" y="10"/>
                  </a:cubicBezTo>
                  <a:cubicBezTo>
                    <a:pt x="94" y="12"/>
                    <a:pt x="93" y="14"/>
                    <a:pt x="92" y="16"/>
                  </a:cubicBezTo>
                  <a:cubicBezTo>
                    <a:pt x="61" y="70"/>
                    <a:pt x="61" y="70"/>
                    <a:pt x="61" y="70"/>
                  </a:cubicBezTo>
                  <a:cubicBezTo>
                    <a:pt x="59" y="73"/>
                    <a:pt x="56" y="75"/>
                    <a:pt x="52" y="75"/>
                  </a:cubicBezTo>
                  <a:cubicBezTo>
                    <a:pt x="49" y="75"/>
                    <a:pt x="47" y="74"/>
                    <a:pt x="45" y="72"/>
                  </a:cubicBezTo>
                  <a:cubicBezTo>
                    <a:pt x="43" y="70"/>
                    <a:pt x="42" y="67"/>
                    <a:pt x="42" y="64"/>
                  </a:cubicBezTo>
                  <a:close/>
                  <a:moveTo>
                    <a:pt x="52" y="153"/>
                  </a:moveTo>
                  <a:cubicBezTo>
                    <a:pt x="52" y="154"/>
                    <a:pt x="53" y="155"/>
                    <a:pt x="54" y="156"/>
                  </a:cubicBezTo>
                  <a:cubicBezTo>
                    <a:pt x="55" y="157"/>
                    <a:pt x="56" y="158"/>
                    <a:pt x="57" y="158"/>
                  </a:cubicBezTo>
                  <a:cubicBezTo>
                    <a:pt x="59" y="158"/>
                    <a:pt x="60" y="157"/>
                    <a:pt x="61" y="156"/>
                  </a:cubicBezTo>
                  <a:cubicBezTo>
                    <a:pt x="62" y="155"/>
                    <a:pt x="62" y="154"/>
                    <a:pt x="62" y="153"/>
                  </a:cubicBezTo>
                  <a:cubicBezTo>
                    <a:pt x="62" y="111"/>
                    <a:pt x="62" y="111"/>
                    <a:pt x="62" y="111"/>
                  </a:cubicBezTo>
                  <a:cubicBezTo>
                    <a:pt x="62" y="110"/>
                    <a:pt x="62" y="108"/>
                    <a:pt x="61" y="107"/>
                  </a:cubicBezTo>
                  <a:cubicBezTo>
                    <a:pt x="60" y="106"/>
                    <a:pt x="59" y="106"/>
                    <a:pt x="57" y="106"/>
                  </a:cubicBezTo>
                  <a:cubicBezTo>
                    <a:pt x="56" y="106"/>
                    <a:pt x="55" y="106"/>
                    <a:pt x="54" y="107"/>
                  </a:cubicBezTo>
                  <a:cubicBezTo>
                    <a:pt x="53" y="108"/>
                    <a:pt x="52" y="110"/>
                    <a:pt x="52" y="111"/>
                  </a:cubicBezTo>
                  <a:lnTo>
                    <a:pt x="52" y="153"/>
                  </a:lnTo>
                  <a:close/>
                  <a:moveTo>
                    <a:pt x="83" y="153"/>
                  </a:moveTo>
                  <a:cubicBezTo>
                    <a:pt x="83" y="154"/>
                    <a:pt x="84" y="155"/>
                    <a:pt x="85" y="156"/>
                  </a:cubicBezTo>
                  <a:cubicBezTo>
                    <a:pt x="86" y="157"/>
                    <a:pt x="87" y="158"/>
                    <a:pt x="88" y="158"/>
                  </a:cubicBezTo>
                  <a:cubicBezTo>
                    <a:pt x="90" y="158"/>
                    <a:pt x="91" y="157"/>
                    <a:pt x="92" y="156"/>
                  </a:cubicBezTo>
                  <a:cubicBezTo>
                    <a:pt x="93" y="155"/>
                    <a:pt x="94" y="154"/>
                    <a:pt x="94" y="153"/>
                  </a:cubicBezTo>
                  <a:cubicBezTo>
                    <a:pt x="94" y="111"/>
                    <a:pt x="94" y="111"/>
                    <a:pt x="94" y="111"/>
                  </a:cubicBezTo>
                  <a:cubicBezTo>
                    <a:pt x="94" y="110"/>
                    <a:pt x="93" y="108"/>
                    <a:pt x="92" y="107"/>
                  </a:cubicBezTo>
                  <a:cubicBezTo>
                    <a:pt x="91" y="106"/>
                    <a:pt x="90" y="106"/>
                    <a:pt x="88" y="106"/>
                  </a:cubicBezTo>
                  <a:cubicBezTo>
                    <a:pt x="87" y="106"/>
                    <a:pt x="86" y="106"/>
                    <a:pt x="85" y="107"/>
                  </a:cubicBezTo>
                  <a:cubicBezTo>
                    <a:pt x="84" y="108"/>
                    <a:pt x="83" y="110"/>
                    <a:pt x="83" y="111"/>
                  </a:cubicBezTo>
                  <a:lnTo>
                    <a:pt x="83" y="153"/>
                  </a:lnTo>
                  <a:close/>
                  <a:moveTo>
                    <a:pt x="115" y="10"/>
                  </a:moveTo>
                  <a:cubicBezTo>
                    <a:pt x="115" y="9"/>
                    <a:pt x="115" y="8"/>
                    <a:pt x="115" y="6"/>
                  </a:cubicBezTo>
                  <a:cubicBezTo>
                    <a:pt x="116" y="5"/>
                    <a:pt x="117" y="4"/>
                    <a:pt x="118" y="3"/>
                  </a:cubicBezTo>
                  <a:cubicBezTo>
                    <a:pt x="118" y="2"/>
                    <a:pt x="120" y="1"/>
                    <a:pt x="121" y="1"/>
                  </a:cubicBezTo>
                  <a:cubicBezTo>
                    <a:pt x="122" y="0"/>
                    <a:pt x="123" y="0"/>
                    <a:pt x="125" y="0"/>
                  </a:cubicBezTo>
                  <a:cubicBezTo>
                    <a:pt x="127" y="0"/>
                    <a:pt x="129" y="0"/>
                    <a:pt x="130" y="1"/>
                  </a:cubicBezTo>
                  <a:cubicBezTo>
                    <a:pt x="132" y="2"/>
                    <a:pt x="133" y="3"/>
                    <a:pt x="134" y="5"/>
                  </a:cubicBezTo>
                  <a:cubicBezTo>
                    <a:pt x="165" y="59"/>
                    <a:pt x="165" y="59"/>
                    <a:pt x="165" y="59"/>
                  </a:cubicBezTo>
                  <a:cubicBezTo>
                    <a:pt x="165" y="60"/>
                    <a:pt x="166" y="61"/>
                    <a:pt x="166" y="62"/>
                  </a:cubicBezTo>
                  <a:cubicBezTo>
                    <a:pt x="166" y="62"/>
                    <a:pt x="167" y="63"/>
                    <a:pt x="167" y="64"/>
                  </a:cubicBezTo>
                  <a:cubicBezTo>
                    <a:pt x="167" y="67"/>
                    <a:pt x="166" y="70"/>
                    <a:pt x="164" y="72"/>
                  </a:cubicBezTo>
                  <a:cubicBezTo>
                    <a:pt x="162" y="74"/>
                    <a:pt x="159" y="75"/>
                    <a:pt x="156" y="75"/>
                  </a:cubicBezTo>
                  <a:cubicBezTo>
                    <a:pt x="152" y="75"/>
                    <a:pt x="149" y="73"/>
                    <a:pt x="147" y="70"/>
                  </a:cubicBezTo>
                  <a:cubicBezTo>
                    <a:pt x="116" y="16"/>
                    <a:pt x="116" y="16"/>
                    <a:pt x="116" y="16"/>
                  </a:cubicBezTo>
                  <a:cubicBezTo>
                    <a:pt x="115" y="14"/>
                    <a:pt x="115" y="12"/>
                    <a:pt x="115" y="10"/>
                  </a:cubicBezTo>
                  <a:close/>
                  <a:moveTo>
                    <a:pt x="115" y="153"/>
                  </a:moveTo>
                  <a:cubicBezTo>
                    <a:pt x="115" y="154"/>
                    <a:pt x="115" y="155"/>
                    <a:pt x="116" y="156"/>
                  </a:cubicBezTo>
                  <a:cubicBezTo>
                    <a:pt x="117" y="157"/>
                    <a:pt x="118" y="158"/>
                    <a:pt x="120" y="158"/>
                  </a:cubicBezTo>
                  <a:cubicBezTo>
                    <a:pt x="121" y="158"/>
                    <a:pt x="122" y="157"/>
                    <a:pt x="123" y="156"/>
                  </a:cubicBezTo>
                  <a:cubicBezTo>
                    <a:pt x="124" y="155"/>
                    <a:pt x="125" y="154"/>
                    <a:pt x="125" y="153"/>
                  </a:cubicBezTo>
                  <a:cubicBezTo>
                    <a:pt x="125" y="111"/>
                    <a:pt x="125" y="111"/>
                    <a:pt x="125" y="111"/>
                  </a:cubicBezTo>
                  <a:cubicBezTo>
                    <a:pt x="125" y="110"/>
                    <a:pt x="124" y="108"/>
                    <a:pt x="123" y="107"/>
                  </a:cubicBezTo>
                  <a:cubicBezTo>
                    <a:pt x="122" y="106"/>
                    <a:pt x="121" y="106"/>
                    <a:pt x="120" y="106"/>
                  </a:cubicBezTo>
                  <a:cubicBezTo>
                    <a:pt x="118" y="106"/>
                    <a:pt x="117" y="106"/>
                    <a:pt x="116" y="107"/>
                  </a:cubicBezTo>
                  <a:cubicBezTo>
                    <a:pt x="115" y="108"/>
                    <a:pt x="115" y="110"/>
                    <a:pt x="115" y="111"/>
                  </a:cubicBezTo>
                  <a:lnTo>
                    <a:pt x="115" y="153"/>
                  </a:lnTo>
                  <a:close/>
                  <a:moveTo>
                    <a:pt x="146" y="153"/>
                  </a:moveTo>
                  <a:cubicBezTo>
                    <a:pt x="146" y="154"/>
                    <a:pt x="146" y="155"/>
                    <a:pt x="147" y="156"/>
                  </a:cubicBezTo>
                  <a:cubicBezTo>
                    <a:pt x="148" y="157"/>
                    <a:pt x="149" y="158"/>
                    <a:pt x="151" y="158"/>
                  </a:cubicBezTo>
                  <a:cubicBezTo>
                    <a:pt x="152" y="158"/>
                    <a:pt x="154" y="157"/>
                    <a:pt x="155" y="156"/>
                  </a:cubicBezTo>
                  <a:cubicBezTo>
                    <a:pt x="156" y="155"/>
                    <a:pt x="156" y="154"/>
                    <a:pt x="156" y="153"/>
                  </a:cubicBezTo>
                  <a:cubicBezTo>
                    <a:pt x="156" y="111"/>
                    <a:pt x="156" y="111"/>
                    <a:pt x="156" y="111"/>
                  </a:cubicBezTo>
                  <a:cubicBezTo>
                    <a:pt x="156" y="110"/>
                    <a:pt x="156" y="108"/>
                    <a:pt x="155" y="107"/>
                  </a:cubicBezTo>
                  <a:cubicBezTo>
                    <a:pt x="154" y="106"/>
                    <a:pt x="152" y="106"/>
                    <a:pt x="151" y="106"/>
                  </a:cubicBezTo>
                  <a:cubicBezTo>
                    <a:pt x="149" y="106"/>
                    <a:pt x="148" y="106"/>
                    <a:pt x="147" y="107"/>
                  </a:cubicBezTo>
                  <a:cubicBezTo>
                    <a:pt x="146" y="108"/>
                    <a:pt x="146" y="110"/>
                    <a:pt x="146" y="111"/>
                  </a:cubicBezTo>
                  <a:lnTo>
                    <a:pt x="146" y="15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93726" y="3745866"/>
            <a:ext cx="2325688" cy="462573"/>
            <a:chOff x="593726" y="2888589"/>
            <a:chExt cx="2325688" cy="225230"/>
          </a:xfrm>
        </p:grpSpPr>
        <p:sp>
          <p:nvSpPr>
            <p:cNvPr id="26" name="TextBox 25"/>
            <p:cNvSpPr txBox="1"/>
            <p:nvPr/>
          </p:nvSpPr>
          <p:spPr>
            <a:xfrm>
              <a:off x="593726" y="2969517"/>
              <a:ext cx="2325688" cy="14430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>
                <a:lnSpc>
                  <a:spcPts val="1200"/>
                </a:lnSpc>
                <a:spcAft>
                  <a:spcPts val="600"/>
                </a:spcAft>
              </a:pPr>
              <a:r>
                <a:rPr lang="en-US" sz="800" dirty="0"/>
                <a:t>Sed </a:t>
              </a:r>
              <a:r>
                <a:rPr lang="en-US" sz="800" dirty="0" err="1"/>
                <a:t>ut</a:t>
              </a:r>
              <a:r>
                <a:rPr lang="en-US" sz="800" dirty="0"/>
                <a:t> </a:t>
              </a:r>
              <a:r>
                <a:rPr lang="en-US" sz="800" dirty="0" err="1"/>
                <a:t>perspiciatis</a:t>
              </a:r>
              <a:r>
                <a:rPr lang="en-US" sz="800" dirty="0"/>
                <a:t> </a:t>
              </a:r>
              <a:r>
                <a:rPr lang="en-US" sz="800" dirty="0" err="1"/>
                <a:t>unde</a:t>
              </a:r>
              <a:r>
                <a:rPr lang="en-US" sz="800" dirty="0"/>
                <a:t> </a:t>
              </a:r>
              <a:r>
                <a:rPr lang="en-US" sz="800" dirty="0" err="1"/>
                <a:t>omnis</a:t>
              </a:r>
              <a:r>
                <a:rPr lang="en-US" sz="800" dirty="0"/>
                <a:t> </a:t>
              </a:r>
              <a:r>
                <a:rPr lang="en-US" sz="800" dirty="0" err="1"/>
                <a:t>iste</a:t>
              </a:r>
              <a:r>
                <a:rPr lang="en-US" sz="800" dirty="0"/>
                <a:t> natus error sit </a:t>
              </a:r>
              <a:r>
                <a:rPr lang="en-US" sz="800" dirty="0" err="1"/>
                <a:t>vol</a:t>
              </a:r>
              <a:r>
                <a:rPr lang="en-US" sz="800" dirty="0"/>
                <a:t> up </a:t>
              </a:r>
              <a:r>
                <a:rPr lang="en-US" sz="800" dirty="0" err="1"/>
                <a:t>tatem</a:t>
              </a:r>
              <a:r>
                <a:rPr lang="en-US" sz="800" dirty="0"/>
                <a:t> </a:t>
              </a:r>
              <a:r>
                <a:rPr lang="en-US" sz="800" dirty="0" err="1"/>
                <a:t>accudolor</a:t>
              </a:r>
              <a:r>
                <a:rPr lang="en-US" sz="800" dirty="0"/>
                <a:t> </a:t>
              </a:r>
              <a:r>
                <a:rPr lang="en-US" sz="800" dirty="0" err="1"/>
                <a:t>sitae</a:t>
              </a:r>
              <a:r>
                <a:rPr lang="en-US" sz="800" dirty="0"/>
                <a:t> </a:t>
              </a:r>
              <a:r>
                <a:rPr lang="en-US" sz="800" dirty="0" err="1"/>
                <a:t>vitaes</a:t>
              </a:r>
              <a:endParaRPr lang="en-US" sz="8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93726" y="2888589"/>
              <a:ext cx="2325688" cy="6743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900" b="1" cap="all" spc="20" dirty="0">
                  <a:solidFill>
                    <a:schemeClr val="accent1"/>
                  </a:solidFill>
                </a:rPr>
                <a:t>LOREM IPSUM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93726" y="4398810"/>
            <a:ext cx="2325688" cy="453780"/>
            <a:chOff x="593726" y="3541539"/>
            <a:chExt cx="2325688" cy="220949"/>
          </a:xfrm>
        </p:grpSpPr>
        <p:sp>
          <p:nvSpPr>
            <p:cNvPr id="44" name="TextBox 43"/>
            <p:cNvSpPr txBox="1"/>
            <p:nvPr/>
          </p:nvSpPr>
          <p:spPr>
            <a:xfrm>
              <a:off x="593726" y="3618186"/>
              <a:ext cx="2325688" cy="14430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>
                <a:lnSpc>
                  <a:spcPts val="1200"/>
                </a:lnSpc>
                <a:spcAft>
                  <a:spcPts val="600"/>
                </a:spcAft>
              </a:pPr>
              <a:r>
                <a:rPr lang="en-US" sz="800" dirty="0"/>
                <a:t>Sed </a:t>
              </a:r>
              <a:r>
                <a:rPr lang="en-US" sz="800" dirty="0" err="1"/>
                <a:t>ut</a:t>
              </a:r>
              <a:r>
                <a:rPr lang="en-US" sz="800" dirty="0"/>
                <a:t> </a:t>
              </a:r>
              <a:r>
                <a:rPr lang="en-US" sz="800" dirty="0" err="1"/>
                <a:t>perspiciatis</a:t>
              </a:r>
              <a:r>
                <a:rPr lang="en-US" sz="800" dirty="0"/>
                <a:t> </a:t>
              </a:r>
              <a:r>
                <a:rPr lang="en-US" sz="800" dirty="0" err="1"/>
                <a:t>unde</a:t>
              </a:r>
              <a:r>
                <a:rPr lang="en-US" sz="800" dirty="0"/>
                <a:t> </a:t>
              </a:r>
              <a:r>
                <a:rPr lang="en-US" sz="800" dirty="0" err="1"/>
                <a:t>omnis</a:t>
              </a:r>
              <a:r>
                <a:rPr lang="en-US" sz="800" dirty="0"/>
                <a:t> </a:t>
              </a:r>
              <a:r>
                <a:rPr lang="en-US" sz="800" dirty="0" err="1"/>
                <a:t>iste</a:t>
              </a:r>
              <a:r>
                <a:rPr lang="en-US" sz="800" dirty="0"/>
                <a:t> natus error sit </a:t>
              </a:r>
              <a:r>
                <a:rPr lang="en-US" sz="800" dirty="0" err="1"/>
                <a:t>vol</a:t>
              </a:r>
              <a:r>
                <a:rPr lang="en-US" sz="800" dirty="0"/>
                <a:t> up </a:t>
              </a:r>
              <a:r>
                <a:rPr lang="en-US" sz="800" dirty="0" err="1"/>
                <a:t>tatem</a:t>
              </a:r>
              <a:r>
                <a:rPr lang="en-US" sz="800" dirty="0"/>
                <a:t> </a:t>
              </a:r>
              <a:r>
                <a:rPr lang="en-US" sz="800" dirty="0" err="1"/>
                <a:t>accudolor</a:t>
              </a:r>
              <a:r>
                <a:rPr lang="en-US" sz="800" dirty="0"/>
                <a:t> </a:t>
              </a:r>
              <a:r>
                <a:rPr lang="en-US" sz="800" dirty="0" err="1"/>
                <a:t>sitae</a:t>
              </a:r>
              <a:r>
                <a:rPr lang="en-US" sz="800" dirty="0"/>
                <a:t> </a:t>
              </a:r>
              <a:r>
                <a:rPr lang="en-US" sz="800" dirty="0" err="1"/>
                <a:t>vitaes</a:t>
              </a:r>
              <a:endParaRPr lang="en-US" sz="8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93726" y="3541539"/>
              <a:ext cx="2325688" cy="6743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900" b="1" cap="all" spc="20" dirty="0">
                  <a:solidFill>
                    <a:schemeClr val="accent1"/>
                  </a:solidFill>
                </a:rPr>
                <a:t>MINIMA VENIAM QUIS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221412" y="3745843"/>
            <a:ext cx="2325688" cy="432944"/>
            <a:chOff x="6221412" y="2888589"/>
            <a:chExt cx="2325688" cy="432944"/>
          </a:xfrm>
        </p:grpSpPr>
        <p:sp>
          <p:nvSpPr>
            <p:cNvPr id="46" name="TextBox 45"/>
            <p:cNvSpPr txBox="1"/>
            <p:nvPr/>
          </p:nvSpPr>
          <p:spPr>
            <a:xfrm>
              <a:off x="6221412" y="3025170"/>
              <a:ext cx="2325688" cy="29636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200"/>
                </a:lnSpc>
                <a:spcAft>
                  <a:spcPts val="600"/>
                </a:spcAft>
              </a:pPr>
              <a:r>
                <a:rPr lang="en-US" sz="800" dirty="0"/>
                <a:t>Sed </a:t>
              </a:r>
              <a:r>
                <a:rPr lang="en-US" sz="800" dirty="0" err="1"/>
                <a:t>ut</a:t>
              </a:r>
              <a:r>
                <a:rPr lang="en-US" sz="800" dirty="0"/>
                <a:t> </a:t>
              </a:r>
              <a:r>
                <a:rPr lang="en-US" sz="800" dirty="0" err="1"/>
                <a:t>perspiciatis</a:t>
              </a:r>
              <a:r>
                <a:rPr lang="en-US" sz="800" dirty="0"/>
                <a:t> </a:t>
              </a:r>
              <a:r>
                <a:rPr lang="en-US" sz="800" dirty="0" err="1"/>
                <a:t>unde</a:t>
              </a:r>
              <a:r>
                <a:rPr lang="en-US" sz="800" dirty="0"/>
                <a:t> </a:t>
              </a:r>
              <a:r>
                <a:rPr lang="en-US" sz="800" dirty="0" err="1"/>
                <a:t>omnis</a:t>
              </a:r>
              <a:r>
                <a:rPr lang="en-US" sz="800" dirty="0"/>
                <a:t> </a:t>
              </a:r>
              <a:r>
                <a:rPr lang="en-US" sz="800" dirty="0" err="1"/>
                <a:t>iste</a:t>
              </a:r>
              <a:r>
                <a:rPr lang="en-US" sz="800" dirty="0"/>
                <a:t> natus error sit </a:t>
              </a:r>
              <a:r>
                <a:rPr lang="en-US" sz="800" dirty="0" err="1"/>
                <a:t>vol</a:t>
              </a:r>
              <a:r>
                <a:rPr lang="en-US" sz="800" dirty="0"/>
                <a:t> up </a:t>
              </a:r>
              <a:r>
                <a:rPr lang="en-US" sz="800" dirty="0" err="1"/>
                <a:t>tatem</a:t>
              </a:r>
              <a:r>
                <a:rPr lang="en-US" sz="800" dirty="0"/>
                <a:t> </a:t>
              </a:r>
              <a:r>
                <a:rPr lang="en-US" sz="800" dirty="0" err="1"/>
                <a:t>accudolor</a:t>
              </a:r>
              <a:r>
                <a:rPr lang="en-US" sz="800" dirty="0"/>
                <a:t> </a:t>
              </a:r>
              <a:r>
                <a:rPr lang="en-US" sz="800" dirty="0" err="1"/>
                <a:t>sitae</a:t>
              </a:r>
              <a:r>
                <a:rPr lang="en-US" sz="800" dirty="0"/>
                <a:t> </a:t>
              </a:r>
              <a:r>
                <a:rPr lang="en-US" sz="800" dirty="0" err="1"/>
                <a:t>vitaes</a:t>
              </a:r>
              <a:endParaRPr lang="en-US" sz="8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221412" y="2888589"/>
              <a:ext cx="2325688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900" b="1" cap="all" spc="20" dirty="0">
                  <a:solidFill>
                    <a:schemeClr val="accent1"/>
                  </a:solidFill>
                </a:rPr>
                <a:t>COMMODI DOLOREM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221412" y="4398793"/>
            <a:ext cx="2325688" cy="432944"/>
            <a:chOff x="6221412" y="3541539"/>
            <a:chExt cx="2325688" cy="432944"/>
          </a:xfrm>
        </p:grpSpPr>
        <p:sp>
          <p:nvSpPr>
            <p:cNvPr id="48" name="TextBox 47"/>
            <p:cNvSpPr txBox="1"/>
            <p:nvPr/>
          </p:nvSpPr>
          <p:spPr>
            <a:xfrm>
              <a:off x="6221412" y="3678120"/>
              <a:ext cx="2325688" cy="29636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200"/>
                </a:lnSpc>
                <a:spcAft>
                  <a:spcPts val="600"/>
                </a:spcAft>
              </a:pPr>
              <a:r>
                <a:rPr lang="en-US" sz="800" dirty="0"/>
                <a:t>Sed </a:t>
              </a:r>
              <a:r>
                <a:rPr lang="en-US" sz="800" dirty="0" err="1"/>
                <a:t>ut</a:t>
              </a:r>
              <a:r>
                <a:rPr lang="en-US" sz="800" dirty="0"/>
                <a:t> </a:t>
              </a:r>
              <a:r>
                <a:rPr lang="en-US" sz="800" dirty="0" err="1"/>
                <a:t>perspiciatis</a:t>
              </a:r>
              <a:r>
                <a:rPr lang="en-US" sz="800" dirty="0"/>
                <a:t> </a:t>
              </a:r>
              <a:r>
                <a:rPr lang="en-US" sz="800" dirty="0" err="1"/>
                <a:t>unde</a:t>
              </a:r>
              <a:r>
                <a:rPr lang="en-US" sz="800" dirty="0"/>
                <a:t> </a:t>
              </a:r>
              <a:r>
                <a:rPr lang="en-US" sz="800" dirty="0" err="1"/>
                <a:t>omnis</a:t>
              </a:r>
              <a:r>
                <a:rPr lang="en-US" sz="800" dirty="0"/>
                <a:t> </a:t>
              </a:r>
              <a:r>
                <a:rPr lang="en-US" sz="800" dirty="0" err="1"/>
                <a:t>iste</a:t>
              </a:r>
              <a:r>
                <a:rPr lang="en-US" sz="800" dirty="0"/>
                <a:t> natus error sit </a:t>
              </a:r>
              <a:r>
                <a:rPr lang="en-US" sz="800" dirty="0" err="1"/>
                <a:t>vol</a:t>
              </a:r>
              <a:r>
                <a:rPr lang="en-US" sz="800" dirty="0"/>
                <a:t> up </a:t>
              </a:r>
              <a:r>
                <a:rPr lang="en-US" sz="800" dirty="0" err="1"/>
                <a:t>tatem</a:t>
              </a:r>
              <a:r>
                <a:rPr lang="en-US" sz="800" dirty="0"/>
                <a:t> </a:t>
              </a:r>
              <a:r>
                <a:rPr lang="en-US" sz="800" dirty="0" err="1"/>
                <a:t>accudolor</a:t>
              </a:r>
              <a:r>
                <a:rPr lang="en-US" sz="800" dirty="0"/>
                <a:t> </a:t>
              </a:r>
              <a:r>
                <a:rPr lang="en-US" sz="800" dirty="0" err="1"/>
                <a:t>sitae</a:t>
              </a:r>
              <a:r>
                <a:rPr lang="en-US" sz="800" dirty="0"/>
                <a:t> </a:t>
              </a:r>
              <a:r>
                <a:rPr lang="en-US" sz="800" dirty="0" err="1"/>
                <a:t>vitaes</a:t>
              </a:r>
              <a:endParaRPr lang="en-US" sz="8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221412" y="3541539"/>
              <a:ext cx="2325688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900" b="1" cap="all" spc="20" dirty="0">
                  <a:solidFill>
                    <a:schemeClr val="accent1"/>
                  </a:solidFill>
                </a:rPr>
                <a:t>ENIM LABORE NULLA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31108482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8" grpId="0"/>
      <p:bldP spid="9" grpId="0"/>
      <p:bldP spid="10" grpId="0" animBg="1"/>
      <p:bldP spid="13" grpId="0"/>
      <p:bldP spid="14" grpId="0" animBg="1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93725" y="1124518"/>
            <a:ext cx="7953374" cy="3832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600" dirty="0">
                <a:solidFill>
                  <a:srgbClr val="658E3D"/>
                </a:solidFill>
              </a:rPr>
              <a:t>brief lorem ipsum explanatory text title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84202" y="1579412"/>
            <a:ext cx="7953374" cy="3832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Lorem ipsum highlighted info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3725" y="2400301"/>
            <a:ext cx="3741209" cy="7037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400"/>
              </a:lnSpc>
              <a:spcAft>
                <a:spcPts val="1200"/>
              </a:spcAft>
            </a:pP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Sed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ut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perspiciatis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unde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omnis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iste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volup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tatem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accus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antium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dolor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emque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lauda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nt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ium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,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totam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rem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aperiam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,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eaque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ipsa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quae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ab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illo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inventore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very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tatis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et quasi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architecto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beatae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vitae dicta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sunt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explicabo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.  Sed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ut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perspic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iatis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unde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tatem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accus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antium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dolor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emque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05893" y="2400301"/>
            <a:ext cx="3741209" cy="26273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400"/>
              </a:lnSpc>
              <a:spcAft>
                <a:spcPts val="1200"/>
              </a:spcAft>
            </a:pP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Sed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ut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perspiciatis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unde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omnis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iste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volup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tatem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accus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antium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dolor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emque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lauda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nt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ium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,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totam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rem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aperiam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,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eaque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ipsa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quae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ab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illo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inventore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very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tatis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et quasi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architecto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beatae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vitae dicta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sunt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explicabo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.  Sed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ut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perspic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iatis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unde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omnis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iste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volup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tatem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accus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antium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dolor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emque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lauda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ntium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,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totam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rem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aperiam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.</a:t>
            </a:r>
          </a:p>
          <a:p>
            <a:pPr algn="just">
              <a:lnSpc>
                <a:spcPts val="1400"/>
              </a:lnSpc>
              <a:spcAft>
                <a:spcPts val="1200"/>
              </a:spcAft>
            </a:pP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“Sed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ut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perspiciatis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unde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omnis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iste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natus error sit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volup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tatem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accus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antium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dolor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emque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lauda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nt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ium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,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totam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rem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aperiam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,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eaque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ipsa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quae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ab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illo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inventore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very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tatis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et quasi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architecto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beatae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.”</a:t>
            </a:r>
          </a:p>
          <a:p>
            <a:pPr algn="just">
              <a:lnSpc>
                <a:spcPts val="1400"/>
              </a:lnSpc>
              <a:spcAft>
                <a:spcPts val="1200"/>
              </a:spcAft>
            </a:pP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Sed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ut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perspiciatis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unde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omnis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iste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natus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error sit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volup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tatem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accus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antium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dolor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emque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lauda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nt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ium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,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totam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rem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aperiam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,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eaque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ipsa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quae ab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illo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vitae dicta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sunt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explicabo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.  Sed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ut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perspic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iatis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unde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omnis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iste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natus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error sit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volup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tatem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accus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antium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dolor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emque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lauda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ntium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,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totam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rem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aperiam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.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tatis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et quasi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architecto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beatae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vitae dicta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sunt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explicabo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. 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594361" y="3319462"/>
            <a:ext cx="3740572" cy="1004443"/>
            <a:chOff x="594361" y="2462212"/>
            <a:chExt cx="3740572" cy="863097"/>
          </a:xfrm>
          <a:solidFill>
            <a:schemeClr val="tx2"/>
          </a:solidFill>
        </p:grpSpPr>
        <p:sp>
          <p:nvSpPr>
            <p:cNvPr id="8" name="Rectangle 7"/>
            <p:cNvSpPr/>
            <p:nvPr/>
          </p:nvSpPr>
          <p:spPr>
            <a:xfrm>
              <a:off x="594361" y="2462212"/>
              <a:ext cx="3740572" cy="86309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47713" y="2596752"/>
              <a:ext cx="3409950" cy="424275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500"/>
                </a:lnSpc>
                <a:spcAft>
                  <a:spcPts val="600"/>
                </a:spcAft>
              </a:pPr>
              <a:r>
                <a:rPr lang="en-US" sz="850" b="1" dirty="0">
                  <a:solidFill>
                    <a:schemeClr val="bg1"/>
                  </a:solidFill>
                </a:rPr>
                <a:t>“Sed </a:t>
              </a:r>
              <a:r>
                <a:rPr lang="en-US" sz="850" b="1" dirty="0" err="1">
                  <a:solidFill>
                    <a:schemeClr val="bg1"/>
                  </a:solidFill>
                </a:rPr>
                <a:t>ut</a:t>
              </a:r>
              <a:r>
                <a:rPr lang="en-US" sz="850" b="1" dirty="0">
                  <a:solidFill>
                    <a:schemeClr val="bg1"/>
                  </a:solidFill>
                </a:rPr>
                <a:t> </a:t>
              </a:r>
              <a:r>
                <a:rPr lang="en-US" sz="850" b="1" dirty="0" err="1">
                  <a:solidFill>
                    <a:schemeClr val="bg1"/>
                  </a:solidFill>
                </a:rPr>
                <a:t>perspiciatis</a:t>
              </a:r>
              <a:r>
                <a:rPr lang="en-US" sz="850" b="1" dirty="0">
                  <a:solidFill>
                    <a:schemeClr val="bg1"/>
                  </a:solidFill>
                </a:rPr>
                <a:t> </a:t>
              </a:r>
              <a:r>
                <a:rPr lang="en-US" sz="850" b="1" dirty="0" err="1">
                  <a:solidFill>
                    <a:schemeClr val="bg1"/>
                  </a:solidFill>
                </a:rPr>
                <a:t>unde</a:t>
              </a:r>
              <a:r>
                <a:rPr lang="en-US" sz="850" b="1" dirty="0">
                  <a:solidFill>
                    <a:schemeClr val="bg1"/>
                  </a:solidFill>
                </a:rPr>
                <a:t> </a:t>
              </a:r>
              <a:r>
                <a:rPr lang="en-US" sz="850" b="1" dirty="0" err="1">
                  <a:solidFill>
                    <a:schemeClr val="bg1"/>
                  </a:solidFill>
                </a:rPr>
                <a:t>omnis</a:t>
              </a:r>
              <a:r>
                <a:rPr lang="en-US" sz="850" b="1" dirty="0">
                  <a:solidFill>
                    <a:schemeClr val="bg1"/>
                  </a:solidFill>
                </a:rPr>
                <a:t> </a:t>
              </a:r>
              <a:r>
                <a:rPr lang="en-US" sz="850" b="1" dirty="0" err="1">
                  <a:solidFill>
                    <a:schemeClr val="bg1"/>
                  </a:solidFill>
                </a:rPr>
                <a:t>iste</a:t>
              </a:r>
              <a:r>
                <a:rPr lang="en-US" sz="850" b="1" dirty="0">
                  <a:solidFill>
                    <a:schemeClr val="bg1"/>
                  </a:solidFill>
                </a:rPr>
                <a:t> </a:t>
              </a:r>
              <a:r>
                <a:rPr lang="en-US" sz="850" b="1" dirty="0" err="1">
                  <a:solidFill>
                    <a:schemeClr val="bg1"/>
                  </a:solidFill>
                </a:rPr>
                <a:t>natus</a:t>
              </a:r>
              <a:r>
                <a:rPr lang="en-US" sz="850" b="1" dirty="0">
                  <a:solidFill>
                    <a:schemeClr val="bg1"/>
                  </a:solidFill>
                </a:rPr>
                <a:t> error sit </a:t>
              </a:r>
              <a:r>
                <a:rPr lang="en-US" sz="850" b="1" dirty="0" err="1">
                  <a:solidFill>
                    <a:schemeClr val="bg1"/>
                  </a:solidFill>
                </a:rPr>
                <a:t>volup</a:t>
              </a:r>
              <a:r>
                <a:rPr lang="en-US" sz="850" b="1" dirty="0">
                  <a:solidFill>
                    <a:schemeClr val="bg1"/>
                  </a:solidFill>
                </a:rPr>
                <a:t> </a:t>
              </a:r>
              <a:r>
                <a:rPr lang="en-US" sz="850" b="1" dirty="0" err="1">
                  <a:solidFill>
                    <a:schemeClr val="bg1"/>
                  </a:solidFill>
                </a:rPr>
                <a:t>tatem</a:t>
              </a:r>
              <a:r>
                <a:rPr lang="en-US" sz="850" b="1" dirty="0">
                  <a:solidFill>
                    <a:schemeClr val="bg1"/>
                  </a:solidFill>
                </a:rPr>
                <a:t> </a:t>
              </a:r>
              <a:r>
                <a:rPr lang="en-US" sz="850" b="1" dirty="0" err="1">
                  <a:solidFill>
                    <a:schemeClr val="bg1"/>
                  </a:solidFill>
                </a:rPr>
                <a:t>accus</a:t>
              </a:r>
              <a:r>
                <a:rPr lang="en-US" sz="850" b="1" dirty="0">
                  <a:solidFill>
                    <a:schemeClr val="bg1"/>
                  </a:solidFill>
                </a:rPr>
                <a:t> </a:t>
              </a:r>
              <a:r>
                <a:rPr lang="en-US" sz="850" b="1" dirty="0" err="1">
                  <a:solidFill>
                    <a:schemeClr val="bg1"/>
                  </a:solidFill>
                </a:rPr>
                <a:t>antium</a:t>
              </a:r>
              <a:r>
                <a:rPr lang="en-US" sz="850" b="1" dirty="0">
                  <a:solidFill>
                    <a:schemeClr val="bg1"/>
                  </a:solidFill>
                </a:rPr>
                <a:t> dolor </a:t>
              </a:r>
              <a:r>
                <a:rPr lang="en-US" sz="850" b="1" dirty="0" err="1">
                  <a:solidFill>
                    <a:schemeClr val="bg1"/>
                  </a:solidFill>
                </a:rPr>
                <a:t>emque</a:t>
              </a:r>
              <a:r>
                <a:rPr lang="en-US" sz="850" b="1" dirty="0">
                  <a:solidFill>
                    <a:schemeClr val="bg1"/>
                  </a:solidFill>
                </a:rPr>
                <a:t> </a:t>
              </a:r>
              <a:r>
                <a:rPr lang="en-US" sz="850" b="1" dirty="0" err="1">
                  <a:solidFill>
                    <a:schemeClr val="bg1"/>
                  </a:solidFill>
                </a:rPr>
                <a:t>lauda</a:t>
              </a:r>
              <a:r>
                <a:rPr lang="en-US" sz="850" b="1" dirty="0">
                  <a:solidFill>
                    <a:schemeClr val="bg1"/>
                  </a:solidFill>
                </a:rPr>
                <a:t> </a:t>
              </a:r>
              <a:r>
                <a:rPr lang="en-US" sz="850" b="1" dirty="0" err="1">
                  <a:solidFill>
                    <a:schemeClr val="bg1"/>
                  </a:solidFill>
                </a:rPr>
                <a:t>nt</a:t>
              </a:r>
              <a:r>
                <a:rPr lang="en-US" sz="850" b="1" dirty="0">
                  <a:solidFill>
                    <a:schemeClr val="bg1"/>
                  </a:solidFill>
                </a:rPr>
                <a:t> </a:t>
              </a:r>
              <a:r>
                <a:rPr lang="en-US" sz="850" b="1" dirty="0" err="1">
                  <a:solidFill>
                    <a:schemeClr val="bg1"/>
                  </a:solidFill>
                </a:rPr>
                <a:t>ium</a:t>
              </a:r>
              <a:r>
                <a:rPr lang="en-US" sz="850" b="1" dirty="0">
                  <a:solidFill>
                    <a:schemeClr val="bg1"/>
                  </a:solidFill>
                </a:rPr>
                <a:t>, </a:t>
              </a:r>
              <a:r>
                <a:rPr lang="en-US" sz="850" b="1" dirty="0" err="1">
                  <a:solidFill>
                    <a:schemeClr val="bg1"/>
                  </a:solidFill>
                </a:rPr>
                <a:t>totam</a:t>
              </a:r>
              <a:r>
                <a:rPr lang="en-US" sz="850" b="1" dirty="0">
                  <a:solidFill>
                    <a:schemeClr val="bg1"/>
                  </a:solidFill>
                </a:rPr>
                <a:t> rem </a:t>
              </a:r>
              <a:r>
                <a:rPr lang="en-US" sz="850" b="1" dirty="0" err="1">
                  <a:solidFill>
                    <a:schemeClr val="bg1"/>
                  </a:solidFill>
                </a:rPr>
                <a:t>aperiam</a:t>
              </a:r>
              <a:r>
                <a:rPr lang="en-US" sz="850" b="1" dirty="0">
                  <a:solidFill>
                    <a:schemeClr val="bg1"/>
                  </a:solidFill>
                </a:rPr>
                <a:t>, </a:t>
              </a:r>
              <a:r>
                <a:rPr lang="en-US" sz="850" b="1" dirty="0" err="1">
                  <a:solidFill>
                    <a:schemeClr val="bg1"/>
                  </a:solidFill>
                </a:rPr>
                <a:t>eaque</a:t>
              </a:r>
              <a:r>
                <a:rPr lang="en-US" sz="850" b="1" dirty="0">
                  <a:solidFill>
                    <a:schemeClr val="bg1"/>
                  </a:solidFill>
                </a:rPr>
                <a:t> </a:t>
              </a:r>
              <a:r>
                <a:rPr lang="en-US" sz="850" b="1" dirty="0" err="1">
                  <a:solidFill>
                    <a:schemeClr val="bg1"/>
                  </a:solidFill>
                </a:rPr>
                <a:t>ipsa</a:t>
              </a:r>
              <a:r>
                <a:rPr lang="en-US" sz="850" b="1" dirty="0">
                  <a:solidFill>
                    <a:schemeClr val="bg1"/>
                  </a:solidFill>
                </a:rPr>
                <a:t> quae </a:t>
              </a:r>
              <a:r>
                <a:rPr lang="en-US" sz="850" b="1" dirty="0" err="1">
                  <a:solidFill>
                    <a:schemeClr val="bg1"/>
                  </a:solidFill>
                </a:rPr>
                <a:t>ab</a:t>
              </a:r>
              <a:r>
                <a:rPr lang="en-US" sz="850" b="1" dirty="0">
                  <a:solidFill>
                    <a:schemeClr val="bg1"/>
                  </a:solidFill>
                </a:rPr>
                <a:t> </a:t>
              </a:r>
              <a:r>
                <a:rPr lang="en-US" sz="850" b="1" dirty="0" err="1">
                  <a:solidFill>
                    <a:schemeClr val="bg1"/>
                  </a:solidFill>
                </a:rPr>
                <a:t>illo</a:t>
              </a:r>
              <a:r>
                <a:rPr lang="en-US" sz="850" b="1" dirty="0">
                  <a:solidFill>
                    <a:schemeClr val="bg1"/>
                  </a:solidFill>
                </a:rPr>
                <a:t> </a:t>
              </a:r>
              <a:r>
                <a:rPr lang="en-US" sz="850" b="1" dirty="0" err="1">
                  <a:solidFill>
                    <a:schemeClr val="bg1"/>
                  </a:solidFill>
                </a:rPr>
                <a:t>inventore</a:t>
              </a:r>
              <a:r>
                <a:rPr lang="en-US" sz="850" b="1" dirty="0">
                  <a:solidFill>
                    <a:schemeClr val="bg1"/>
                  </a:solidFill>
                </a:rPr>
                <a:t> very </a:t>
              </a:r>
              <a:r>
                <a:rPr lang="en-US" sz="850" b="1" dirty="0" err="1">
                  <a:solidFill>
                    <a:schemeClr val="bg1"/>
                  </a:solidFill>
                </a:rPr>
                <a:t>tatis</a:t>
              </a:r>
              <a:r>
                <a:rPr lang="en-US" sz="850" b="1" dirty="0">
                  <a:solidFill>
                    <a:schemeClr val="bg1"/>
                  </a:solidFill>
                </a:rPr>
                <a:t> et quasi architect”.</a:t>
              </a:r>
              <a:endParaRPr lang="en-US" sz="850" b="1" spc="20" dirty="0">
                <a:solidFill>
                  <a:schemeClr val="bg1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584203" y="4497641"/>
            <a:ext cx="3741209" cy="8832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400"/>
              </a:lnSpc>
              <a:spcAft>
                <a:spcPts val="1200"/>
              </a:spcAft>
            </a:pP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Sed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ut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perspiciatis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unde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omnis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iste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natus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error sit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volup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tatem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accus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antium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dolor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emque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lauda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nt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ium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,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totam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rem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aperiam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,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eaque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ipsa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quae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ab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illo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inventore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very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tatis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et quasi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architecto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beatae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vitae dicta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sunt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explicabo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.  Sed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ut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perspic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iatis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unde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omnis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iste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natus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error sit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volup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tatem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accus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antium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dolor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emque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lauda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ntium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3761217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>
          <a:xfrm>
            <a:off x="4572000" y="970547"/>
            <a:ext cx="4572000" cy="3093454"/>
          </a:xfrm>
        </p:spPr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84205" y="1089187"/>
            <a:ext cx="3576315" cy="511013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rgbClr val="658E3D"/>
                </a:solidFill>
              </a:rPr>
              <a:t>Our </a:t>
            </a:r>
            <a:r>
              <a:rPr lang="en-US" sz="2600" dirty="0" err="1">
                <a:solidFill>
                  <a:srgbClr val="658E3D"/>
                </a:solidFill>
              </a:rPr>
              <a:t>consequnturt</a:t>
            </a:r>
            <a:endParaRPr lang="en-US" sz="2600" dirty="0">
              <a:solidFill>
                <a:srgbClr val="658E3D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93728" y="1600200"/>
            <a:ext cx="3331093" cy="428127"/>
          </a:xfrm>
        </p:spPr>
        <p:txBody>
          <a:bodyPr>
            <a:noAutofit/>
          </a:bodyPr>
          <a:lstStyle/>
          <a:p>
            <a:r>
              <a:rPr lang="en-US" dirty="0"/>
              <a:t>Inset some short and brief 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explanatory text 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0" y="3905251"/>
            <a:ext cx="4572000" cy="20955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93726" y="2538268"/>
            <a:ext cx="3331093" cy="185788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4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</a:rPr>
              <a:t>Sed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iste</a:t>
            </a:r>
            <a:r>
              <a:rPr lang="en-US" sz="900" dirty="0">
                <a:solidFill>
                  <a:srgbClr val="4D4D4D"/>
                </a:solidFill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</a:rPr>
              <a:t>volup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tatem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accus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antium</a:t>
            </a:r>
            <a:r>
              <a:rPr lang="en-US" sz="900" dirty="0">
                <a:solidFill>
                  <a:srgbClr val="4D4D4D"/>
                </a:solidFill>
              </a:rPr>
              <a:t> dolor </a:t>
            </a:r>
            <a:r>
              <a:rPr lang="en-US" sz="900" dirty="0" err="1">
                <a:solidFill>
                  <a:srgbClr val="4D4D4D"/>
                </a:solidFill>
              </a:rPr>
              <a:t>emque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lauda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nt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ium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totam</a:t>
            </a:r>
            <a:r>
              <a:rPr lang="en-US" sz="900" dirty="0">
                <a:solidFill>
                  <a:srgbClr val="4D4D4D"/>
                </a:solidFill>
              </a:rPr>
              <a:t> rem </a:t>
            </a:r>
            <a:r>
              <a:rPr lang="en-US" sz="900" dirty="0" err="1">
                <a:solidFill>
                  <a:srgbClr val="4D4D4D"/>
                </a:solidFill>
              </a:rPr>
              <a:t>aperiam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eaque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ipsa</a:t>
            </a:r>
            <a:r>
              <a:rPr lang="en-US" sz="900" dirty="0">
                <a:solidFill>
                  <a:srgbClr val="4D4D4D"/>
                </a:solidFill>
              </a:rPr>
              <a:t> quae </a:t>
            </a:r>
            <a:r>
              <a:rPr lang="en-US" sz="900" dirty="0" err="1">
                <a:solidFill>
                  <a:srgbClr val="4D4D4D"/>
                </a:solidFill>
              </a:rPr>
              <a:t>ab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illo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inventore</a:t>
            </a:r>
            <a:r>
              <a:rPr lang="en-US" sz="900" dirty="0">
                <a:solidFill>
                  <a:srgbClr val="4D4D4D"/>
                </a:solidFill>
              </a:rPr>
              <a:t> very </a:t>
            </a:r>
            <a:r>
              <a:rPr lang="en-US" sz="900" dirty="0" err="1">
                <a:solidFill>
                  <a:srgbClr val="4D4D4D"/>
                </a:solidFill>
              </a:rPr>
              <a:t>tatis</a:t>
            </a:r>
            <a:r>
              <a:rPr lang="en-US" sz="900" dirty="0">
                <a:solidFill>
                  <a:srgbClr val="4D4D4D"/>
                </a:solidFill>
              </a:rPr>
              <a:t> et quasi </a:t>
            </a:r>
            <a:r>
              <a:rPr lang="en-US" sz="900" dirty="0" err="1">
                <a:solidFill>
                  <a:srgbClr val="4D4D4D"/>
                </a:solidFill>
              </a:rPr>
              <a:t>architecto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beatae</a:t>
            </a:r>
            <a:r>
              <a:rPr lang="en-US" sz="900" dirty="0">
                <a:solidFill>
                  <a:srgbClr val="4D4D4D"/>
                </a:solidFill>
              </a:rPr>
              <a:t> vitae dicta </a:t>
            </a:r>
            <a:r>
              <a:rPr lang="en-US" sz="900" dirty="0" err="1">
                <a:solidFill>
                  <a:srgbClr val="4D4D4D"/>
                </a:solidFill>
              </a:rPr>
              <a:t>sunt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explicabo</a:t>
            </a:r>
            <a:r>
              <a:rPr lang="en-US" sz="900" dirty="0">
                <a:solidFill>
                  <a:srgbClr val="4D4D4D"/>
                </a:solidFill>
              </a:rPr>
              <a:t>.  Sed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iste</a:t>
            </a:r>
            <a:r>
              <a:rPr lang="en-US" sz="900" dirty="0">
                <a:solidFill>
                  <a:srgbClr val="4D4D4D"/>
                </a:solidFill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</a:rPr>
              <a:t>volup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tatem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accus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antium</a:t>
            </a:r>
            <a:r>
              <a:rPr lang="en-US" sz="900" dirty="0">
                <a:solidFill>
                  <a:srgbClr val="4D4D4D"/>
                </a:solidFill>
              </a:rPr>
              <a:t> dolor </a:t>
            </a:r>
            <a:r>
              <a:rPr lang="en-US" sz="900" dirty="0" err="1">
                <a:solidFill>
                  <a:srgbClr val="4D4D4D"/>
                </a:solidFill>
              </a:rPr>
              <a:t>emque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lauda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ntium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totam</a:t>
            </a:r>
            <a:r>
              <a:rPr lang="en-US" sz="900" dirty="0">
                <a:solidFill>
                  <a:srgbClr val="4D4D4D"/>
                </a:solidFill>
              </a:rPr>
              <a:t> rem </a:t>
            </a:r>
            <a:r>
              <a:rPr lang="en-US" sz="900" dirty="0" err="1">
                <a:solidFill>
                  <a:srgbClr val="4D4D4D"/>
                </a:solidFill>
              </a:rPr>
              <a:t>aperiam</a:t>
            </a:r>
            <a:r>
              <a:rPr lang="en-US" sz="900" dirty="0">
                <a:solidFill>
                  <a:srgbClr val="4D4D4D"/>
                </a:solidFill>
              </a:rPr>
              <a:t>.</a:t>
            </a:r>
          </a:p>
          <a:p>
            <a:pPr algn="just">
              <a:lnSpc>
                <a:spcPts val="1400"/>
              </a:lnSpc>
              <a:spcAft>
                <a:spcPts val="600"/>
              </a:spcAft>
            </a:pPr>
            <a:r>
              <a:rPr lang="en-US" sz="900" dirty="0" err="1">
                <a:solidFill>
                  <a:srgbClr val="4D4D4D"/>
                </a:solidFill>
              </a:rPr>
              <a:t>Totam</a:t>
            </a:r>
            <a:r>
              <a:rPr lang="en-US" sz="900" dirty="0">
                <a:solidFill>
                  <a:srgbClr val="4D4D4D"/>
                </a:solidFill>
              </a:rPr>
              <a:t> rem </a:t>
            </a:r>
            <a:r>
              <a:rPr lang="en-US" sz="900" dirty="0" err="1">
                <a:solidFill>
                  <a:srgbClr val="4D4D4D"/>
                </a:solidFill>
              </a:rPr>
              <a:t>aperiam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eaque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ipsa</a:t>
            </a:r>
            <a:r>
              <a:rPr lang="en-US" sz="900" dirty="0">
                <a:solidFill>
                  <a:srgbClr val="4D4D4D"/>
                </a:solidFill>
              </a:rPr>
              <a:t> quae </a:t>
            </a:r>
            <a:r>
              <a:rPr lang="en-US" sz="900" dirty="0" err="1">
                <a:solidFill>
                  <a:srgbClr val="4D4D4D"/>
                </a:solidFill>
              </a:rPr>
              <a:t>ab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illo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inventore</a:t>
            </a:r>
            <a:r>
              <a:rPr lang="en-US" sz="900" dirty="0">
                <a:solidFill>
                  <a:srgbClr val="4D4D4D"/>
                </a:solidFill>
              </a:rPr>
              <a:t> very </a:t>
            </a:r>
            <a:r>
              <a:rPr lang="en-US" sz="900" dirty="0" err="1">
                <a:solidFill>
                  <a:srgbClr val="4D4D4D"/>
                </a:solidFill>
              </a:rPr>
              <a:t>tatis</a:t>
            </a:r>
            <a:r>
              <a:rPr lang="en-US" sz="900" dirty="0">
                <a:solidFill>
                  <a:srgbClr val="4D4D4D"/>
                </a:solidFill>
              </a:rPr>
              <a:t> et quasi </a:t>
            </a:r>
            <a:r>
              <a:rPr lang="en-US" sz="900" dirty="0" err="1">
                <a:solidFill>
                  <a:srgbClr val="4D4D4D"/>
                </a:solidFill>
              </a:rPr>
              <a:t>architecto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beatae</a:t>
            </a:r>
            <a:r>
              <a:rPr lang="en-US" sz="900" dirty="0">
                <a:solidFill>
                  <a:srgbClr val="4D4D4D"/>
                </a:solidFill>
              </a:rPr>
              <a:t> vitae dicta </a:t>
            </a:r>
            <a:r>
              <a:rPr lang="en-US" sz="900" dirty="0" err="1">
                <a:solidFill>
                  <a:srgbClr val="4D4D4D"/>
                </a:solidFill>
              </a:rPr>
              <a:t>sunt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explicabo</a:t>
            </a:r>
            <a:r>
              <a:rPr lang="en-US" sz="900" dirty="0">
                <a:solidFill>
                  <a:srgbClr val="4D4D4D"/>
                </a:solidFill>
              </a:rPr>
              <a:t>.  </a:t>
            </a:r>
            <a:r>
              <a:rPr lang="en-US" sz="900" dirty="0" err="1">
                <a:solidFill>
                  <a:srgbClr val="4D4D4D"/>
                </a:solidFill>
              </a:rPr>
              <a:t>Sed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iste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natus</a:t>
            </a:r>
            <a:r>
              <a:rPr lang="en-US" sz="900" dirty="0">
                <a:solidFill>
                  <a:srgbClr val="4D4D4D"/>
                </a:solidFill>
              </a:rPr>
              <a:t> error sit </a:t>
            </a:r>
            <a:r>
              <a:rPr lang="en-US" sz="900" dirty="0" err="1">
                <a:solidFill>
                  <a:srgbClr val="4D4D4D"/>
                </a:solidFill>
              </a:rPr>
              <a:t>volup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tatem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accus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antium</a:t>
            </a:r>
            <a:r>
              <a:rPr lang="en-US" sz="900" dirty="0">
                <a:solidFill>
                  <a:srgbClr val="4D4D4D"/>
                </a:solidFill>
              </a:rPr>
              <a:t> dolor </a:t>
            </a:r>
            <a:r>
              <a:rPr lang="en-US" sz="900" dirty="0" err="1">
                <a:solidFill>
                  <a:srgbClr val="4D4D4D"/>
                </a:solidFill>
              </a:rPr>
              <a:t>emque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lauda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ntium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totam</a:t>
            </a:r>
            <a:r>
              <a:rPr lang="en-US" sz="900" dirty="0">
                <a:solidFill>
                  <a:srgbClr val="4D4D4D"/>
                </a:solidFill>
              </a:rPr>
              <a:t> rem </a:t>
            </a:r>
            <a:r>
              <a:rPr lang="en-US" sz="900" dirty="0" err="1">
                <a:solidFill>
                  <a:srgbClr val="4D4D4D"/>
                </a:solidFill>
              </a:rPr>
              <a:t>aperiam</a:t>
            </a:r>
            <a:endParaRPr lang="en-US" sz="900" dirty="0">
              <a:solidFill>
                <a:srgbClr val="4D4D4D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53025" y="4191284"/>
            <a:ext cx="3409950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800" b="1" cap="all" spc="50" dirty="0" err="1">
                <a:solidFill>
                  <a:schemeClr val="bg2"/>
                </a:solidFill>
                <a:latin typeface="Futura Std Medium" panose="020B0502020204020303" pitchFamily="34" charset="77"/>
              </a:rPr>
              <a:t>Excepteur</a:t>
            </a:r>
            <a:r>
              <a:rPr lang="en-US" sz="1800" b="1" cap="all" spc="50" dirty="0">
                <a:solidFill>
                  <a:schemeClr val="bg2"/>
                </a:solidFill>
                <a:latin typeface="Futura Std Medium" panose="020B0502020204020303" pitchFamily="34" charset="77"/>
              </a:rPr>
              <a:t> </a:t>
            </a:r>
            <a:r>
              <a:rPr lang="en-US" sz="1800" b="1" cap="all" spc="50" dirty="0" err="1">
                <a:solidFill>
                  <a:schemeClr val="bg2"/>
                </a:solidFill>
                <a:latin typeface="Futura Std Medium" panose="020B0502020204020303" pitchFamily="34" charset="77"/>
              </a:rPr>
              <a:t>sint</a:t>
            </a:r>
            <a:r>
              <a:rPr lang="en-US" sz="1800" b="1" cap="all" spc="50" dirty="0">
                <a:solidFill>
                  <a:schemeClr val="bg2"/>
                </a:solidFill>
                <a:latin typeface="Futura Std Medium" panose="020B0502020204020303" pitchFamily="34" charset="77"/>
              </a:rPr>
              <a:t> </a:t>
            </a:r>
            <a:r>
              <a:rPr lang="en-US" sz="1800" b="1" cap="all" spc="50" dirty="0" err="1">
                <a:solidFill>
                  <a:schemeClr val="bg2"/>
                </a:solidFill>
                <a:latin typeface="Futura Std Medium" panose="020B0502020204020303" pitchFamily="34" charset="77"/>
              </a:rPr>
              <a:t>occaecat</a:t>
            </a:r>
            <a:r>
              <a:rPr lang="en-US" sz="1800" b="1" cap="all" spc="50" dirty="0">
                <a:solidFill>
                  <a:schemeClr val="bg2"/>
                </a:solidFill>
                <a:latin typeface="Futura Std Medium" panose="020B0502020204020303" pitchFamily="34" charset="77"/>
              </a:rPr>
              <a:t> </a:t>
            </a:r>
            <a:r>
              <a:rPr lang="en-US" sz="1800" b="1" cap="all" spc="50" dirty="0" err="1">
                <a:solidFill>
                  <a:schemeClr val="bg2"/>
                </a:solidFill>
                <a:latin typeface="Futura Std Medium" panose="020B0502020204020303" pitchFamily="34" charset="77"/>
              </a:rPr>
              <a:t>cupidatat</a:t>
            </a:r>
            <a:r>
              <a:rPr lang="en-US" sz="1800" b="1" cap="all" spc="50" dirty="0">
                <a:solidFill>
                  <a:schemeClr val="bg2"/>
                </a:solidFill>
                <a:latin typeface="Futura Std Medium" panose="020B0502020204020303" pitchFamily="34" charset="77"/>
              </a:rPr>
              <a:t> non </a:t>
            </a:r>
            <a:r>
              <a:rPr lang="en-US" sz="1800" b="1" cap="all" spc="50" dirty="0" err="1">
                <a:solidFill>
                  <a:schemeClr val="bg2"/>
                </a:solidFill>
                <a:latin typeface="Futura Std Medium" panose="020B0502020204020303" pitchFamily="34" charset="77"/>
              </a:rPr>
              <a:t>sunt</a:t>
            </a:r>
            <a:r>
              <a:rPr lang="en-US" sz="1800" b="1" cap="all" spc="50" dirty="0">
                <a:solidFill>
                  <a:schemeClr val="bg2"/>
                </a:solidFill>
                <a:latin typeface="Futura Std Medium" panose="020B0502020204020303" pitchFamily="34" charset="77"/>
              </a:rPr>
              <a:t> </a:t>
            </a:r>
            <a:r>
              <a:rPr lang="en-US" sz="1800" b="1" cap="all" spc="50" dirty="0" err="1">
                <a:solidFill>
                  <a:schemeClr val="bg2"/>
                </a:solidFill>
                <a:latin typeface="Futura Std Medium" panose="020B0502020204020303" pitchFamily="34" charset="77"/>
              </a:rPr>
              <a:t>est</a:t>
            </a:r>
            <a:endParaRPr lang="en-US" sz="1800" b="1" cap="all" spc="50" dirty="0">
              <a:solidFill>
                <a:schemeClr val="bg1"/>
              </a:solidFill>
              <a:latin typeface="Futura Std Medium" panose="020B0502020204020303" pitchFamily="34" charset="7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08549" y="4952999"/>
            <a:ext cx="3410712" cy="3480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400"/>
              </a:lnSpc>
              <a:spcAft>
                <a:spcPts val="600"/>
              </a:spcAft>
            </a:pPr>
            <a:r>
              <a:rPr lang="en-US" sz="1000" dirty="0">
                <a:solidFill>
                  <a:schemeClr val="bg1"/>
                </a:solidFill>
              </a:rPr>
              <a:t>Sed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perspiciatis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unde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omnis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iste</a:t>
            </a:r>
            <a:r>
              <a:rPr lang="en-US" sz="1000" dirty="0">
                <a:solidFill>
                  <a:schemeClr val="bg1"/>
                </a:solidFill>
              </a:rPr>
              <a:t> natus error sit </a:t>
            </a:r>
            <a:r>
              <a:rPr lang="en-US" sz="1000" dirty="0" err="1">
                <a:solidFill>
                  <a:schemeClr val="bg1"/>
                </a:solidFill>
              </a:rPr>
              <a:t>volup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tatem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accus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antium</a:t>
            </a:r>
            <a:r>
              <a:rPr lang="en-US" sz="1000" dirty="0">
                <a:solidFill>
                  <a:schemeClr val="bg1"/>
                </a:solidFill>
              </a:rPr>
              <a:t> dolor rem </a:t>
            </a:r>
            <a:r>
              <a:rPr lang="en-US" sz="1000" dirty="0" err="1">
                <a:solidFill>
                  <a:schemeClr val="bg1"/>
                </a:solidFill>
              </a:rPr>
              <a:t>aperiam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eaque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ipsa</a:t>
            </a:r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42411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Freeform 74"/>
          <p:cNvSpPr/>
          <p:nvPr/>
        </p:nvSpPr>
        <p:spPr>
          <a:xfrm>
            <a:off x="3598164" y="2792415"/>
            <a:ext cx="1947672" cy="1947672"/>
          </a:xfrm>
          <a:custGeom>
            <a:avLst/>
            <a:gdLst>
              <a:gd name="connsiteX0" fmla="*/ 0 w 2143140"/>
              <a:gd name="connsiteY0" fmla="*/ 1071569 h 2143138"/>
              <a:gd name="connsiteX1" fmla="*/ 5165 w 2143140"/>
              <a:gd name="connsiteY1" fmla="*/ 966534 h 2143138"/>
              <a:gd name="connsiteX2" fmla="*/ 20585 w 2143140"/>
              <a:gd name="connsiteY2" fmla="*/ 862517 h 2143138"/>
              <a:gd name="connsiteX3" fmla="*/ 46142 w 2143140"/>
              <a:gd name="connsiteY3" fmla="*/ 760514 h 2143138"/>
              <a:gd name="connsiteX4" fmla="*/ 81568 w 2143140"/>
              <a:gd name="connsiteY4" fmla="*/ 661501 h 2143138"/>
              <a:gd name="connsiteX5" fmla="*/ 126531 w 2143140"/>
              <a:gd name="connsiteY5" fmla="*/ 566431 h 2143138"/>
              <a:gd name="connsiteX6" fmla="*/ 180592 w 2143140"/>
              <a:gd name="connsiteY6" fmla="*/ 476237 h 2143138"/>
              <a:gd name="connsiteX7" fmla="*/ 243236 w 2143140"/>
              <a:gd name="connsiteY7" fmla="*/ 391776 h 2143138"/>
              <a:gd name="connsiteX8" fmla="*/ 313856 w 2143140"/>
              <a:gd name="connsiteY8" fmla="*/ 313855 h 2143138"/>
              <a:gd name="connsiteX9" fmla="*/ 391777 w 2143140"/>
              <a:gd name="connsiteY9" fmla="*/ 243235 h 2143138"/>
              <a:gd name="connsiteX10" fmla="*/ 476238 w 2143140"/>
              <a:gd name="connsiteY10" fmla="*/ 180591 h 2143138"/>
              <a:gd name="connsiteX11" fmla="*/ 566432 w 2143140"/>
              <a:gd name="connsiteY11" fmla="*/ 126531 h 2143138"/>
              <a:gd name="connsiteX12" fmla="*/ 661502 w 2143140"/>
              <a:gd name="connsiteY12" fmla="*/ 81568 h 2143138"/>
              <a:gd name="connsiteX13" fmla="*/ 760515 w 2143140"/>
              <a:gd name="connsiteY13" fmla="*/ 46142 h 2143138"/>
              <a:gd name="connsiteX14" fmla="*/ 862517 w 2143140"/>
              <a:gd name="connsiteY14" fmla="*/ 20585 h 2143138"/>
              <a:gd name="connsiteX15" fmla="*/ 966535 w 2143140"/>
              <a:gd name="connsiteY15" fmla="*/ 5165 h 2143138"/>
              <a:gd name="connsiteX16" fmla="*/ 1071570 w 2143140"/>
              <a:gd name="connsiteY16" fmla="*/ 0 h 2143138"/>
              <a:gd name="connsiteX17" fmla="*/ 1176605 w 2143140"/>
              <a:gd name="connsiteY17" fmla="*/ 5165 h 2143138"/>
              <a:gd name="connsiteX18" fmla="*/ 1280623 w 2143140"/>
              <a:gd name="connsiteY18" fmla="*/ 20585 h 2143138"/>
              <a:gd name="connsiteX19" fmla="*/ 1382625 w 2143140"/>
              <a:gd name="connsiteY19" fmla="*/ 46142 h 2143138"/>
              <a:gd name="connsiteX20" fmla="*/ 1481638 w 2143140"/>
              <a:gd name="connsiteY20" fmla="*/ 81568 h 2143138"/>
              <a:gd name="connsiteX21" fmla="*/ 1576708 w 2143140"/>
              <a:gd name="connsiteY21" fmla="*/ 126531 h 2143138"/>
              <a:gd name="connsiteX22" fmla="*/ 1666902 w 2143140"/>
              <a:gd name="connsiteY22" fmla="*/ 180591 h 2143138"/>
              <a:gd name="connsiteX23" fmla="*/ 1751363 w 2143140"/>
              <a:gd name="connsiteY23" fmla="*/ 243235 h 2143138"/>
              <a:gd name="connsiteX24" fmla="*/ 1829284 w 2143140"/>
              <a:gd name="connsiteY24" fmla="*/ 313855 h 2143138"/>
              <a:gd name="connsiteX25" fmla="*/ 1899904 w 2143140"/>
              <a:gd name="connsiteY25" fmla="*/ 391776 h 2143138"/>
              <a:gd name="connsiteX26" fmla="*/ 1962548 w 2143140"/>
              <a:gd name="connsiteY26" fmla="*/ 476237 h 2143138"/>
              <a:gd name="connsiteX27" fmla="*/ 2016609 w 2143140"/>
              <a:gd name="connsiteY27" fmla="*/ 566431 h 2143138"/>
              <a:gd name="connsiteX28" fmla="*/ 2061572 w 2143140"/>
              <a:gd name="connsiteY28" fmla="*/ 661501 h 2143138"/>
              <a:gd name="connsiteX29" fmla="*/ 2096998 w 2143140"/>
              <a:gd name="connsiteY29" fmla="*/ 760514 h 2143138"/>
              <a:gd name="connsiteX30" fmla="*/ 2122555 w 2143140"/>
              <a:gd name="connsiteY30" fmla="*/ 862517 h 2143138"/>
              <a:gd name="connsiteX31" fmla="*/ 2137975 w 2143140"/>
              <a:gd name="connsiteY31" fmla="*/ 966534 h 2143138"/>
              <a:gd name="connsiteX32" fmla="*/ 2143140 w 2143140"/>
              <a:gd name="connsiteY32" fmla="*/ 1071569 h 2143138"/>
              <a:gd name="connsiteX33" fmla="*/ 2137975 w 2143140"/>
              <a:gd name="connsiteY33" fmla="*/ 1176604 h 2143138"/>
              <a:gd name="connsiteX34" fmla="*/ 2122555 w 2143140"/>
              <a:gd name="connsiteY34" fmla="*/ 1280621 h 2143138"/>
              <a:gd name="connsiteX35" fmla="*/ 2096998 w 2143140"/>
              <a:gd name="connsiteY35" fmla="*/ 1382624 h 2143138"/>
              <a:gd name="connsiteX36" fmla="*/ 2061572 w 2143140"/>
              <a:gd name="connsiteY36" fmla="*/ 1481637 h 2143138"/>
              <a:gd name="connsiteX37" fmla="*/ 2016609 w 2143140"/>
              <a:gd name="connsiteY37" fmla="*/ 1576707 h 2143138"/>
              <a:gd name="connsiteX38" fmla="*/ 1962548 w 2143140"/>
              <a:gd name="connsiteY38" fmla="*/ 1666901 h 2143138"/>
              <a:gd name="connsiteX39" fmla="*/ 1899904 w 2143140"/>
              <a:gd name="connsiteY39" fmla="*/ 1751362 h 2143138"/>
              <a:gd name="connsiteX40" fmla="*/ 1829284 w 2143140"/>
              <a:gd name="connsiteY40" fmla="*/ 1829283 h 2143138"/>
              <a:gd name="connsiteX41" fmla="*/ 1751363 w 2143140"/>
              <a:gd name="connsiteY41" fmla="*/ 1899903 h 2143138"/>
              <a:gd name="connsiteX42" fmla="*/ 1666902 w 2143140"/>
              <a:gd name="connsiteY42" fmla="*/ 1962547 h 2143138"/>
              <a:gd name="connsiteX43" fmla="*/ 1576708 w 2143140"/>
              <a:gd name="connsiteY43" fmla="*/ 2016607 h 2143138"/>
              <a:gd name="connsiteX44" fmla="*/ 1481638 w 2143140"/>
              <a:gd name="connsiteY44" fmla="*/ 2061570 h 2143138"/>
              <a:gd name="connsiteX45" fmla="*/ 1382625 w 2143140"/>
              <a:gd name="connsiteY45" fmla="*/ 2096996 h 2143138"/>
              <a:gd name="connsiteX46" fmla="*/ 1280623 w 2143140"/>
              <a:gd name="connsiteY46" fmla="*/ 2122553 h 2143138"/>
              <a:gd name="connsiteX47" fmla="*/ 1176605 w 2143140"/>
              <a:gd name="connsiteY47" fmla="*/ 2137973 h 2143138"/>
              <a:gd name="connsiteX48" fmla="*/ 1071570 w 2143140"/>
              <a:gd name="connsiteY48" fmla="*/ 2143138 h 2143138"/>
              <a:gd name="connsiteX49" fmla="*/ 966535 w 2143140"/>
              <a:gd name="connsiteY49" fmla="*/ 2137973 h 2143138"/>
              <a:gd name="connsiteX50" fmla="*/ 862517 w 2143140"/>
              <a:gd name="connsiteY50" fmla="*/ 2122553 h 2143138"/>
              <a:gd name="connsiteX51" fmla="*/ 760515 w 2143140"/>
              <a:gd name="connsiteY51" fmla="*/ 2096996 h 2143138"/>
              <a:gd name="connsiteX52" fmla="*/ 661502 w 2143140"/>
              <a:gd name="connsiteY52" fmla="*/ 2061570 h 2143138"/>
              <a:gd name="connsiteX53" fmla="*/ 566432 w 2143140"/>
              <a:gd name="connsiteY53" fmla="*/ 2016607 h 2143138"/>
              <a:gd name="connsiteX54" fmla="*/ 476238 w 2143140"/>
              <a:gd name="connsiteY54" fmla="*/ 1962547 h 2143138"/>
              <a:gd name="connsiteX55" fmla="*/ 391777 w 2143140"/>
              <a:gd name="connsiteY55" fmla="*/ 1899903 h 2143138"/>
              <a:gd name="connsiteX56" fmla="*/ 313856 w 2143140"/>
              <a:gd name="connsiteY56" fmla="*/ 1829283 h 2143138"/>
              <a:gd name="connsiteX57" fmla="*/ 243236 w 2143140"/>
              <a:gd name="connsiteY57" fmla="*/ 1751362 h 2143138"/>
              <a:gd name="connsiteX58" fmla="*/ 180592 w 2143140"/>
              <a:gd name="connsiteY58" fmla="*/ 1666901 h 2143138"/>
              <a:gd name="connsiteX59" fmla="*/ 126531 w 2143140"/>
              <a:gd name="connsiteY59" fmla="*/ 1576707 h 2143138"/>
              <a:gd name="connsiteX60" fmla="*/ 81568 w 2143140"/>
              <a:gd name="connsiteY60" fmla="*/ 1481637 h 2143138"/>
              <a:gd name="connsiteX61" fmla="*/ 46142 w 2143140"/>
              <a:gd name="connsiteY61" fmla="*/ 1382624 h 2143138"/>
              <a:gd name="connsiteX62" fmla="*/ 20585 w 2143140"/>
              <a:gd name="connsiteY62" fmla="*/ 1280621 h 2143138"/>
              <a:gd name="connsiteX63" fmla="*/ 5165 w 2143140"/>
              <a:gd name="connsiteY63" fmla="*/ 1176604 h 2143138"/>
              <a:gd name="connsiteX64" fmla="*/ 0 w 2143140"/>
              <a:gd name="connsiteY64" fmla="*/ 1071569 h 2143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2143140" h="2143138">
                <a:moveTo>
                  <a:pt x="0" y="1071569"/>
                </a:moveTo>
                <a:lnTo>
                  <a:pt x="5165" y="966534"/>
                </a:lnTo>
                <a:lnTo>
                  <a:pt x="20585" y="862517"/>
                </a:lnTo>
                <a:lnTo>
                  <a:pt x="46142" y="760514"/>
                </a:lnTo>
                <a:lnTo>
                  <a:pt x="81568" y="661501"/>
                </a:lnTo>
                <a:lnTo>
                  <a:pt x="126531" y="566431"/>
                </a:lnTo>
                <a:lnTo>
                  <a:pt x="180592" y="476237"/>
                </a:lnTo>
                <a:lnTo>
                  <a:pt x="243236" y="391776"/>
                </a:lnTo>
                <a:lnTo>
                  <a:pt x="313856" y="313855"/>
                </a:lnTo>
                <a:lnTo>
                  <a:pt x="391777" y="243235"/>
                </a:lnTo>
                <a:lnTo>
                  <a:pt x="476238" y="180591"/>
                </a:lnTo>
                <a:lnTo>
                  <a:pt x="566432" y="126531"/>
                </a:lnTo>
                <a:lnTo>
                  <a:pt x="661502" y="81568"/>
                </a:lnTo>
                <a:lnTo>
                  <a:pt x="760515" y="46142"/>
                </a:lnTo>
                <a:lnTo>
                  <a:pt x="862517" y="20585"/>
                </a:lnTo>
                <a:lnTo>
                  <a:pt x="966535" y="5165"/>
                </a:lnTo>
                <a:lnTo>
                  <a:pt x="1071570" y="0"/>
                </a:lnTo>
                <a:lnTo>
                  <a:pt x="1176605" y="5165"/>
                </a:lnTo>
                <a:lnTo>
                  <a:pt x="1280623" y="20585"/>
                </a:lnTo>
                <a:lnTo>
                  <a:pt x="1382625" y="46142"/>
                </a:lnTo>
                <a:lnTo>
                  <a:pt x="1481638" y="81568"/>
                </a:lnTo>
                <a:lnTo>
                  <a:pt x="1576708" y="126531"/>
                </a:lnTo>
                <a:lnTo>
                  <a:pt x="1666902" y="180591"/>
                </a:lnTo>
                <a:lnTo>
                  <a:pt x="1751363" y="243235"/>
                </a:lnTo>
                <a:lnTo>
                  <a:pt x="1829284" y="313855"/>
                </a:lnTo>
                <a:lnTo>
                  <a:pt x="1899904" y="391776"/>
                </a:lnTo>
                <a:lnTo>
                  <a:pt x="1962548" y="476237"/>
                </a:lnTo>
                <a:lnTo>
                  <a:pt x="2016609" y="566431"/>
                </a:lnTo>
                <a:lnTo>
                  <a:pt x="2061572" y="661501"/>
                </a:lnTo>
                <a:lnTo>
                  <a:pt x="2096998" y="760514"/>
                </a:lnTo>
                <a:lnTo>
                  <a:pt x="2122555" y="862517"/>
                </a:lnTo>
                <a:lnTo>
                  <a:pt x="2137975" y="966534"/>
                </a:lnTo>
                <a:lnTo>
                  <a:pt x="2143140" y="1071569"/>
                </a:lnTo>
                <a:lnTo>
                  <a:pt x="2137975" y="1176604"/>
                </a:lnTo>
                <a:lnTo>
                  <a:pt x="2122555" y="1280621"/>
                </a:lnTo>
                <a:lnTo>
                  <a:pt x="2096998" y="1382624"/>
                </a:lnTo>
                <a:lnTo>
                  <a:pt x="2061572" y="1481637"/>
                </a:lnTo>
                <a:lnTo>
                  <a:pt x="2016609" y="1576707"/>
                </a:lnTo>
                <a:lnTo>
                  <a:pt x="1962548" y="1666901"/>
                </a:lnTo>
                <a:lnTo>
                  <a:pt x="1899904" y="1751362"/>
                </a:lnTo>
                <a:lnTo>
                  <a:pt x="1829284" y="1829283"/>
                </a:lnTo>
                <a:lnTo>
                  <a:pt x="1751363" y="1899903"/>
                </a:lnTo>
                <a:lnTo>
                  <a:pt x="1666902" y="1962547"/>
                </a:lnTo>
                <a:lnTo>
                  <a:pt x="1576708" y="2016607"/>
                </a:lnTo>
                <a:lnTo>
                  <a:pt x="1481638" y="2061570"/>
                </a:lnTo>
                <a:lnTo>
                  <a:pt x="1382625" y="2096996"/>
                </a:lnTo>
                <a:lnTo>
                  <a:pt x="1280623" y="2122553"/>
                </a:lnTo>
                <a:lnTo>
                  <a:pt x="1176605" y="2137973"/>
                </a:lnTo>
                <a:lnTo>
                  <a:pt x="1071570" y="2143138"/>
                </a:lnTo>
                <a:lnTo>
                  <a:pt x="966535" y="2137973"/>
                </a:lnTo>
                <a:lnTo>
                  <a:pt x="862517" y="2122553"/>
                </a:lnTo>
                <a:lnTo>
                  <a:pt x="760515" y="2096996"/>
                </a:lnTo>
                <a:lnTo>
                  <a:pt x="661502" y="2061570"/>
                </a:lnTo>
                <a:lnTo>
                  <a:pt x="566432" y="2016607"/>
                </a:lnTo>
                <a:lnTo>
                  <a:pt x="476238" y="1962547"/>
                </a:lnTo>
                <a:lnTo>
                  <a:pt x="391777" y="1899903"/>
                </a:lnTo>
                <a:lnTo>
                  <a:pt x="313856" y="1829283"/>
                </a:lnTo>
                <a:lnTo>
                  <a:pt x="243236" y="1751362"/>
                </a:lnTo>
                <a:lnTo>
                  <a:pt x="180592" y="1666901"/>
                </a:lnTo>
                <a:lnTo>
                  <a:pt x="126531" y="1576707"/>
                </a:lnTo>
                <a:lnTo>
                  <a:pt x="81568" y="1481637"/>
                </a:lnTo>
                <a:lnTo>
                  <a:pt x="46142" y="1382624"/>
                </a:lnTo>
                <a:lnTo>
                  <a:pt x="20585" y="1280621"/>
                </a:lnTo>
                <a:lnTo>
                  <a:pt x="5165" y="1176604"/>
                </a:lnTo>
                <a:lnTo>
                  <a:pt x="0" y="1071569"/>
                </a:lnTo>
                <a:close/>
              </a:path>
            </a:pathLst>
          </a:custGeom>
          <a:solidFill>
            <a:schemeClr val="accent3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cxnSp>
        <p:nvCxnSpPr>
          <p:cNvPr id="83" name="Straight Connector 82"/>
          <p:cNvCxnSpPr>
            <a:stCxn id="105" idx="38"/>
            <a:endCxn id="75" idx="6"/>
          </p:cNvCxnSpPr>
          <p:nvPr/>
        </p:nvCxnSpPr>
        <p:spPr>
          <a:xfrm>
            <a:off x="3281845" y="2875185"/>
            <a:ext cx="480440" cy="350032"/>
          </a:xfrm>
          <a:prstGeom prst="line">
            <a:avLst/>
          </a:prstGeom>
          <a:ln w="95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106" idx="33"/>
            <a:endCxn id="75" idx="2"/>
          </p:cNvCxnSpPr>
          <p:nvPr/>
        </p:nvCxnSpPr>
        <p:spPr>
          <a:xfrm>
            <a:off x="3043428" y="3460379"/>
            <a:ext cx="573444" cy="115888"/>
          </a:xfrm>
          <a:prstGeom prst="line">
            <a:avLst/>
          </a:prstGeom>
          <a:ln w="95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107" idx="31"/>
            <a:endCxn id="75" idx="62"/>
          </p:cNvCxnSpPr>
          <p:nvPr/>
        </p:nvCxnSpPr>
        <p:spPr>
          <a:xfrm flipV="1">
            <a:off x="3041892" y="3956238"/>
            <a:ext cx="574980" cy="134805"/>
          </a:xfrm>
          <a:prstGeom prst="line">
            <a:avLst/>
          </a:prstGeom>
          <a:ln w="95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108" idx="27"/>
            <a:endCxn id="75" idx="58"/>
          </p:cNvCxnSpPr>
          <p:nvPr/>
        </p:nvCxnSpPr>
        <p:spPr>
          <a:xfrm flipV="1">
            <a:off x="3293090" y="4307286"/>
            <a:ext cx="469197" cy="385246"/>
          </a:xfrm>
          <a:prstGeom prst="line">
            <a:avLst/>
          </a:prstGeom>
          <a:ln w="95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42" idx="38"/>
            <a:endCxn id="75" idx="26"/>
          </p:cNvCxnSpPr>
          <p:nvPr/>
        </p:nvCxnSpPr>
        <p:spPr>
          <a:xfrm flipH="1">
            <a:off x="5381717" y="2875185"/>
            <a:ext cx="459623" cy="350032"/>
          </a:xfrm>
          <a:prstGeom prst="line">
            <a:avLst/>
          </a:prstGeom>
          <a:ln w="95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43" idx="33"/>
            <a:endCxn id="75" idx="30"/>
          </p:cNvCxnSpPr>
          <p:nvPr/>
        </p:nvCxnSpPr>
        <p:spPr>
          <a:xfrm flipH="1">
            <a:off x="5527130" y="3460379"/>
            <a:ext cx="552643" cy="115888"/>
          </a:xfrm>
          <a:prstGeom prst="line">
            <a:avLst/>
          </a:prstGeom>
          <a:ln w="95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stCxn id="144" idx="31"/>
            <a:endCxn id="75" idx="34"/>
          </p:cNvCxnSpPr>
          <p:nvPr/>
        </p:nvCxnSpPr>
        <p:spPr>
          <a:xfrm flipH="1" flipV="1">
            <a:off x="5527130" y="3956238"/>
            <a:ext cx="554179" cy="134805"/>
          </a:xfrm>
          <a:prstGeom prst="line">
            <a:avLst/>
          </a:prstGeom>
          <a:ln w="95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endCxn id="75" idx="38"/>
          </p:cNvCxnSpPr>
          <p:nvPr/>
        </p:nvCxnSpPr>
        <p:spPr>
          <a:xfrm flipH="1" flipV="1">
            <a:off x="5381717" y="4307286"/>
            <a:ext cx="507301" cy="370762"/>
          </a:xfrm>
          <a:prstGeom prst="line">
            <a:avLst/>
          </a:prstGeom>
          <a:ln w="95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6763551" y="3279087"/>
            <a:ext cx="1783551" cy="309441"/>
            <a:chOff x="6763549" y="2421833"/>
            <a:chExt cx="1783551" cy="309441"/>
          </a:xfrm>
        </p:grpSpPr>
        <p:sp>
          <p:nvSpPr>
            <p:cNvPr id="150" name="TextBox 149"/>
            <p:cNvSpPr txBox="1"/>
            <p:nvPr/>
          </p:nvSpPr>
          <p:spPr>
            <a:xfrm>
              <a:off x="6763549" y="2585400"/>
              <a:ext cx="1783551" cy="14587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200"/>
                </a:lnSpc>
                <a:spcAft>
                  <a:spcPts val="600"/>
                </a:spcAft>
              </a:pPr>
              <a:r>
                <a:rPr lang="en-US" sz="900" dirty="0" err="1">
                  <a:solidFill>
                    <a:srgbClr val="4D4D4D"/>
                  </a:solidFill>
                </a:rPr>
                <a:t>Sed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natus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6763549" y="2421833"/>
              <a:ext cx="1783551" cy="1615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b="1" cap="all" spc="20" dirty="0" err="1">
                  <a:solidFill>
                    <a:schemeClr val="accent1"/>
                  </a:solidFill>
                </a:rPr>
                <a:t>Lorem</a:t>
              </a:r>
              <a:r>
                <a:rPr lang="en-US" sz="1050" b="1" cap="all" spc="20" dirty="0">
                  <a:solidFill>
                    <a:schemeClr val="accent1"/>
                  </a:solidFill>
                </a:rPr>
                <a:t> options 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63551" y="3953338"/>
            <a:ext cx="1783551" cy="309441"/>
            <a:chOff x="6763549" y="3096085"/>
            <a:chExt cx="1783551" cy="309441"/>
          </a:xfrm>
        </p:grpSpPr>
        <p:sp>
          <p:nvSpPr>
            <p:cNvPr id="152" name="TextBox 151"/>
            <p:cNvSpPr txBox="1"/>
            <p:nvPr/>
          </p:nvSpPr>
          <p:spPr>
            <a:xfrm>
              <a:off x="6763549" y="3259652"/>
              <a:ext cx="1783551" cy="14587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200"/>
                </a:lnSpc>
                <a:spcAft>
                  <a:spcPts val="600"/>
                </a:spcAft>
              </a:pPr>
              <a:r>
                <a:rPr lang="en-US" sz="900" dirty="0" err="1">
                  <a:solidFill>
                    <a:srgbClr val="4D4D4D"/>
                  </a:solidFill>
                </a:rPr>
                <a:t>Sed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natus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6763549" y="3096085"/>
              <a:ext cx="1783551" cy="1615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b="1" cap="all" spc="20" dirty="0" err="1">
                  <a:solidFill>
                    <a:schemeClr val="accent1"/>
                  </a:solidFill>
                </a:rPr>
                <a:t>Lorem</a:t>
              </a:r>
              <a:r>
                <a:rPr lang="en-US" sz="1050" b="1" cap="all" spc="20" dirty="0">
                  <a:solidFill>
                    <a:schemeClr val="accent1"/>
                  </a:solidFill>
                </a:rPr>
                <a:t> options 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471327" y="2601821"/>
            <a:ext cx="1783551" cy="309441"/>
            <a:chOff x="6471326" y="1744569"/>
            <a:chExt cx="1783551" cy="309441"/>
          </a:xfrm>
        </p:grpSpPr>
        <p:sp>
          <p:nvSpPr>
            <p:cNvPr id="154" name="TextBox 153"/>
            <p:cNvSpPr txBox="1"/>
            <p:nvPr/>
          </p:nvSpPr>
          <p:spPr>
            <a:xfrm>
              <a:off x="6471326" y="1908136"/>
              <a:ext cx="1783551" cy="14587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200"/>
                </a:lnSpc>
                <a:spcAft>
                  <a:spcPts val="600"/>
                </a:spcAft>
              </a:pPr>
              <a:r>
                <a:rPr lang="en-US" sz="900" dirty="0" err="1">
                  <a:solidFill>
                    <a:srgbClr val="4D4D4D"/>
                  </a:solidFill>
                </a:rPr>
                <a:t>Sed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natus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6471326" y="1744569"/>
              <a:ext cx="1783551" cy="1615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b="1" cap="all" spc="20" dirty="0" err="1">
                  <a:solidFill>
                    <a:schemeClr val="accent1"/>
                  </a:solidFill>
                </a:rPr>
                <a:t>Lorem</a:t>
              </a:r>
              <a:r>
                <a:rPr lang="en-US" sz="1050" b="1" cap="all" spc="20" dirty="0">
                  <a:solidFill>
                    <a:schemeClr val="accent1"/>
                  </a:solidFill>
                </a:rPr>
                <a:t> options 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471327" y="4618140"/>
            <a:ext cx="1783551" cy="309441"/>
            <a:chOff x="6471326" y="3760886"/>
            <a:chExt cx="1783551" cy="309441"/>
          </a:xfrm>
        </p:grpSpPr>
        <p:sp>
          <p:nvSpPr>
            <p:cNvPr id="156" name="TextBox 155"/>
            <p:cNvSpPr txBox="1"/>
            <p:nvPr/>
          </p:nvSpPr>
          <p:spPr>
            <a:xfrm>
              <a:off x="6471326" y="3924453"/>
              <a:ext cx="1783551" cy="14587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200"/>
                </a:lnSpc>
                <a:spcAft>
                  <a:spcPts val="600"/>
                </a:spcAft>
              </a:pPr>
              <a:r>
                <a:rPr lang="en-US" sz="900" dirty="0" err="1">
                  <a:solidFill>
                    <a:srgbClr val="4D4D4D"/>
                  </a:solidFill>
                </a:rPr>
                <a:t>Sed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6471326" y="3760886"/>
              <a:ext cx="1783551" cy="1615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b="1" cap="all" spc="20" dirty="0" err="1">
                  <a:solidFill>
                    <a:schemeClr val="accent1"/>
                  </a:solidFill>
                </a:rPr>
                <a:t>Lorem</a:t>
              </a:r>
              <a:r>
                <a:rPr lang="en-US" sz="1050" b="1" cap="all" spc="20" dirty="0">
                  <a:solidFill>
                    <a:schemeClr val="accent1"/>
                  </a:solidFill>
                </a:rPr>
                <a:t> options 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93726" y="3279082"/>
            <a:ext cx="1783477" cy="483365"/>
            <a:chOff x="593725" y="2421833"/>
            <a:chExt cx="1783477" cy="234266"/>
          </a:xfrm>
        </p:grpSpPr>
        <p:sp>
          <p:nvSpPr>
            <p:cNvPr id="160" name="TextBox 159"/>
            <p:cNvSpPr txBox="1"/>
            <p:nvPr/>
          </p:nvSpPr>
          <p:spPr>
            <a:xfrm flipH="1">
              <a:off x="593725" y="2585400"/>
              <a:ext cx="1783477" cy="706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>
                <a:lnSpc>
                  <a:spcPts val="1200"/>
                </a:lnSpc>
                <a:spcAft>
                  <a:spcPts val="600"/>
                </a:spcAft>
              </a:pPr>
              <a:r>
                <a:rPr lang="en-US" sz="900" dirty="0" err="1">
                  <a:solidFill>
                    <a:srgbClr val="4D4D4D"/>
                  </a:solidFill>
                </a:rPr>
                <a:t>Sed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natus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161" name="TextBox 160"/>
            <p:cNvSpPr txBox="1"/>
            <p:nvPr/>
          </p:nvSpPr>
          <p:spPr>
            <a:xfrm flipH="1">
              <a:off x="593725" y="2421833"/>
              <a:ext cx="1783477" cy="7831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50" b="1" cap="all" spc="20" dirty="0" err="1">
                  <a:solidFill>
                    <a:schemeClr val="accent1"/>
                  </a:solidFill>
                </a:rPr>
                <a:t>Lorem</a:t>
              </a:r>
              <a:r>
                <a:rPr lang="en-US" sz="1050" b="1" cap="all" spc="20" dirty="0">
                  <a:solidFill>
                    <a:schemeClr val="accent1"/>
                  </a:solidFill>
                </a:rPr>
                <a:t> options 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93726" y="3953333"/>
            <a:ext cx="1783477" cy="483365"/>
            <a:chOff x="593725" y="3096085"/>
            <a:chExt cx="1783477" cy="234266"/>
          </a:xfrm>
        </p:grpSpPr>
        <p:sp>
          <p:nvSpPr>
            <p:cNvPr id="162" name="TextBox 161"/>
            <p:cNvSpPr txBox="1"/>
            <p:nvPr/>
          </p:nvSpPr>
          <p:spPr>
            <a:xfrm flipH="1">
              <a:off x="593725" y="3259652"/>
              <a:ext cx="1783477" cy="706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>
                <a:lnSpc>
                  <a:spcPts val="1200"/>
                </a:lnSpc>
                <a:spcAft>
                  <a:spcPts val="600"/>
                </a:spcAft>
              </a:pPr>
              <a:r>
                <a:rPr lang="en-US" sz="900" dirty="0" err="1">
                  <a:solidFill>
                    <a:srgbClr val="4D4D4D"/>
                  </a:solidFill>
                </a:rPr>
                <a:t>Sed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natus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163" name="TextBox 162"/>
            <p:cNvSpPr txBox="1"/>
            <p:nvPr/>
          </p:nvSpPr>
          <p:spPr>
            <a:xfrm flipH="1">
              <a:off x="593725" y="3096085"/>
              <a:ext cx="1783477" cy="7831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50" b="1" cap="all" spc="20" dirty="0" err="1">
                  <a:solidFill>
                    <a:schemeClr val="accent1"/>
                  </a:solidFill>
                </a:rPr>
                <a:t>Lorem</a:t>
              </a:r>
              <a:r>
                <a:rPr lang="en-US" sz="1050" b="1" cap="all" spc="20" dirty="0">
                  <a:solidFill>
                    <a:schemeClr val="accent1"/>
                  </a:solidFill>
                </a:rPr>
                <a:t> options 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885937" y="2601818"/>
            <a:ext cx="1783477" cy="483365"/>
            <a:chOff x="885936" y="1744569"/>
            <a:chExt cx="1783477" cy="234266"/>
          </a:xfrm>
        </p:grpSpPr>
        <p:sp>
          <p:nvSpPr>
            <p:cNvPr id="164" name="TextBox 163"/>
            <p:cNvSpPr txBox="1"/>
            <p:nvPr/>
          </p:nvSpPr>
          <p:spPr>
            <a:xfrm flipH="1">
              <a:off x="885936" y="1908136"/>
              <a:ext cx="1783477" cy="706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>
                <a:lnSpc>
                  <a:spcPts val="1200"/>
                </a:lnSpc>
                <a:spcAft>
                  <a:spcPts val="600"/>
                </a:spcAft>
              </a:pPr>
              <a:r>
                <a:rPr lang="en-US" sz="900" dirty="0" err="1">
                  <a:solidFill>
                    <a:srgbClr val="4D4D4D"/>
                  </a:solidFill>
                </a:rPr>
                <a:t>Sed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natus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165" name="TextBox 164"/>
            <p:cNvSpPr txBox="1"/>
            <p:nvPr/>
          </p:nvSpPr>
          <p:spPr>
            <a:xfrm flipH="1">
              <a:off x="885936" y="1744569"/>
              <a:ext cx="1783477" cy="7831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50" b="1" cap="all" spc="20" dirty="0" err="1">
                  <a:solidFill>
                    <a:schemeClr val="accent1"/>
                  </a:solidFill>
                </a:rPr>
                <a:t>Lorem</a:t>
              </a:r>
              <a:r>
                <a:rPr lang="en-US" sz="1050" b="1" cap="all" spc="20" dirty="0">
                  <a:solidFill>
                    <a:schemeClr val="accent1"/>
                  </a:solidFill>
                </a:rPr>
                <a:t> options 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85937" y="4618133"/>
            <a:ext cx="1783477" cy="483365"/>
            <a:chOff x="885936" y="3760886"/>
            <a:chExt cx="1783477" cy="234266"/>
          </a:xfrm>
        </p:grpSpPr>
        <p:sp>
          <p:nvSpPr>
            <p:cNvPr id="166" name="TextBox 165"/>
            <p:cNvSpPr txBox="1"/>
            <p:nvPr/>
          </p:nvSpPr>
          <p:spPr>
            <a:xfrm flipH="1">
              <a:off x="885936" y="3924453"/>
              <a:ext cx="1783477" cy="706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>
                <a:lnSpc>
                  <a:spcPts val="1200"/>
                </a:lnSpc>
                <a:spcAft>
                  <a:spcPts val="600"/>
                </a:spcAft>
              </a:pPr>
              <a:r>
                <a:rPr lang="en-US" sz="900" dirty="0" err="1">
                  <a:solidFill>
                    <a:srgbClr val="4D4D4D"/>
                  </a:solidFill>
                </a:rPr>
                <a:t>Sed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natus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167" name="TextBox 166"/>
            <p:cNvSpPr txBox="1"/>
            <p:nvPr/>
          </p:nvSpPr>
          <p:spPr>
            <a:xfrm flipH="1">
              <a:off x="885936" y="3760886"/>
              <a:ext cx="1783477" cy="7831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50" b="1" cap="all" spc="20" dirty="0" err="1">
                  <a:solidFill>
                    <a:schemeClr val="accent1"/>
                  </a:solidFill>
                </a:rPr>
                <a:t>Lorem</a:t>
              </a:r>
              <a:r>
                <a:rPr lang="en-US" sz="1050" b="1" cap="all" spc="20" dirty="0">
                  <a:solidFill>
                    <a:schemeClr val="accent1"/>
                  </a:solidFill>
                </a:rPr>
                <a:t> options 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935102" y="2580678"/>
            <a:ext cx="378650" cy="378650"/>
            <a:chOff x="2935102" y="1723427"/>
            <a:chExt cx="378650" cy="378650"/>
          </a:xfrm>
          <a:solidFill>
            <a:schemeClr val="tx2"/>
          </a:solidFill>
        </p:grpSpPr>
        <p:sp>
          <p:nvSpPr>
            <p:cNvPr id="105" name="Freeform 104"/>
            <p:cNvSpPr/>
            <p:nvPr/>
          </p:nvSpPr>
          <p:spPr>
            <a:xfrm>
              <a:off x="2935102" y="1723427"/>
              <a:ext cx="378650" cy="378650"/>
            </a:xfrm>
            <a:custGeom>
              <a:avLst/>
              <a:gdLst>
                <a:gd name="connsiteX0" fmla="*/ 0 w 2143140"/>
                <a:gd name="connsiteY0" fmla="*/ 1071569 h 2143138"/>
                <a:gd name="connsiteX1" fmla="*/ 5165 w 2143140"/>
                <a:gd name="connsiteY1" fmla="*/ 966534 h 2143138"/>
                <a:gd name="connsiteX2" fmla="*/ 20585 w 2143140"/>
                <a:gd name="connsiteY2" fmla="*/ 862517 h 2143138"/>
                <a:gd name="connsiteX3" fmla="*/ 46142 w 2143140"/>
                <a:gd name="connsiteY3" fmla="*/ 760514 h 2143138"/>
                <a:gd name="connsiteX4" fmla="*/ 81568 w 2143140"/>
                <a:gd name="connsiteY4" fmla="*/ 661501 h 2143138"/>
                <a:gd name="connsiteX5" fmla="*/ 126531 w 2143140"/>
                <a:gd name="connsiteY5" fmla="*/ 566431 h 2143138"/>
                <a:gd name="connsiteX6" fmla="*/ 180592 w 2143140"/>
                <a:gd name="connsiteY6" fmla="*/ 476237 h 2143138"/>
                <a:gd name="connsiteX7" fmla="*/ 243236 w 2143140"/>
                <a:gd name="connsiteY7" fmla="*/ 391776 h 2143138"/>
                <a:gd name="connsiteX8" fmla="*/ 313856 w 2143140"/>
                <a:gd name="connsiteY8" fmla="*/ 313855 h 2143138"/>
                <a:gd name="connsiteX9" fmla="*/ 391777 w 2143140"/>
                <a:gd name="connsiteY9" fmla="*/ 243235 h 2143138"/>
                <a:gd name="connsiteX10" fmla="*/ 476238 w 2143140"/>
                <a:gd name="connsiteY10" fmla="*/ 180591 h 2143138"/>
                <a:gd name="connsiteX11" fmla="*/ 566432 w 2143140"/>
                <a:gd name="connsiteY11" fmla="*/ 126531 h 2143138"/>
                <a:gd name="connsiteX12" fmla="*/ 661502 w 2143140"/>
                <a:gd name="connsiteY12" fmla="*/ 81568 h 2143138"/>
                <a:gd name="connsiteX13" fmla="*/ 760515 w 2143140"/>
                <a:gd name="connsiteY13" fmla="*/ 46142 h 2143138"/>
                <a:gd name="connsiteX14" fmla="*/ 862517 w 2143140"/>
                <a:gd name="connsiteY14" fmla="*/ 20585 h 2143138"/>
                <a:gd name="connsiteX15" fmla="*/ 966535 w 2143140"/>
                <a:gd name="connsiteY15" fmla="*/ 5165 h 2143138"/>
                <a:gd name="connsiteX16" fmla="*/ 1071570 w 2143140"/>
                <a:gd name="connsiteY16" fmla="*/ 0 h 2143138"/>
                <a:gd name="connsiteX17" fmla="*/ 1176605 w 2143140"/>
                <a:gd name="connsiteY17" fmla="*/ 5165 h 2143138"/>
                <a:gd name="connsiteX18" fmla="*/ 1280623 w 2143140"/>
                <a:gd name="connsiteY18" fmla="*/ 20585 h 2143138"/>
                <a:gd name="connsiteX19" fmla="*/ 1382625 w 2143140"/>
                <a:gd name="connsiteY19" fmla="*/ 46142 h 2143138"/>
                <a:gd name="connsiteX20" fmla="*/ 1481638 w 2143140"/>
                <a:gd name="connsiteY20" fmla="*/ 81568 h 2143138"/>
                <a:gd name="connsiteX21" fmla="*/ 1576708 w 2143140"/>
                <a:gd name="connsiteY21" fmla="*/ 126531 h 2143138"/>
                <a:gd name="connsiteX22" fmla="*/ 1666902 w 2143140"/>
                <a:gd name="connsiteY22" fmla="*/ 180591 h 2143138"/>
                <a:gd name="connsiteX23" fmla="*/ 1751363 w 2143140"/>
                <a:gd name="connsiteY23" fmla="*/ 243235 h 2143138"/>
                <a:gd name="connsiteX24" fmla="*/ 1829284 w 2143140"/>
                <a:gd name="connsiteY24" fmla="*/ 313855 h 2143138"/>
                <a:gd name="connsiteX25" fmla="*/ 1899904 w 2143140"/>
                <a:gd name="connsiteY25" fmla="*/ 391776 h 2143138"/>
                <a:gd name="connsiteX26" fmla="*/ 1962548 w 2143140"/>
                <a:gd name="connsiteY26" fmla="*/ 476237 h 2143138"/>
                <a:gd name="connsiteX27" fmla="*/ 2016609 w 2143140"/>
                <a:gd name="connsiteY27" fmla="*/ 566431 h 2143138"/>
                <a:gd name="connsiteX28" fmla="*/ 2061572 w 2143140"/>
                <a:gd name="connsiteY28" fmla="*/ 661501 h 2143138"/>
                <a:gd name="connsiteX29" fmla="*/ 2096998 w 2143140"/>
                <a:gd name="connsiteY29" fmla="*/ 760514 h 2143138"/>
                <a:gd name="connsiteX30" fmla="*/ 2122555 w 2143140"/>
                <a:gd name="connsiteY30" fmla="*/ 862517 h 2143138"/>
                <a:gd name="connsiteX31" fmla="*/ 2137975 w 2143140"/>
                <a:gd name="connsiteY31" fmla="*/ 966534 h 2143138"/>
                <a:gd name="connsiteX32" fmla="*/ 2143140 w 2143140"/>
                <a:gd name="connsiteY32" fmla="*/ 1071569 h 2143138"/>
                <a:gd name="connsiteX33" fmla="*/ 2137975 w 2143140"/>
                <a:gd name="connsiteY33" fmla="*/ 1176604 h 2143138"/>
                <a:gd name="connsiteX34" fmla="*/ 2122555 w 2143140"/>
                <a:gd name="connsiteY34" fmla="*/ 1280621 h 2143138"/>
                <a:gd name="connsiteX35" fmla="*/ 2096998 w 2143140"/>
                <a:gd name="connsiteY35" fmla="*/ 1382624 h 2143138"/>
                <a:gd name="connsiteX36" fmla="*/ 2061572 w 2143140"/>
                <a:gd name="connsiteY36" fmla="*/ 1481637 h 2143138"/>
                <a:gd name="connsiteX37" fmla="*/ 2016609 w 2143140"/>
                <a:gd name="connsiteY37" fmla="*/ 1576707 h 2143138"/>
                <a:gd name="connsiteX38" fmla="*/ 1962548 w 2143140"/>
                <a:gd name="connsiteY38" fmla="*/ 1666901 h 2143138"/>
                <a:gd name="connsiteX39" fmla="*/ 1899904 w 2143140"/>
                <a:gd name="connsiteY39" fmla="*/ 1751362 h 2143138"/>
                <a:gd name="connsiteX40" fmla="*/ 1829284 w 2143140"/>
                <a:gd name="connsiteY40" fmla="*/ 1829283 h 2143138"/>
                <a:gd name="connsiteX41" fmla="*/ 1751363 w 2143140"/>
                <a:gd name="connsiteY41" fmla="*/ 1899903 h 2143138"/>
                <a:gd name="connsiteX42" fmla="*/ 1666902 w 2143140"/>
                <a:gd name="connsiteY42" fmla="*/ 1962547 h 2143138"/>
                <a:gd name="connsiteX43" fmla="*/ 1576708 w 2143140"/>
                <a:gd name="connsiteY43" fmla="*/ 2016607 h 2143138"/>
                <a:gd name="connsiteX44" fmla="*/ 1481638 w 2143140"/>
                <a:gd name="connsiteY44" fmla="*/ 2061570 h 2143138"/>
                <a:gd name="connsiteX45" fmla="*/ 1382625 w 2143140"/>
                <a:gd name="connsiteY45" fmla="*/ 2096996 h 2143138"/>
                <a:gd name="connsiteX46" fmla="*/ 1280623 w 2143140"/>
                <a:gd name="connsiteY46" fmla="*/ 2122553 h 2143138"/>
                <a:gd name="connsiteX47" fmla="*/ 1176605 w 2143140"/>
                <a:gd name="connsiteY47" fmla="*/ 2137973 h 2143138"/>
                <a:gd name="connsiteX48" fmla="*/ 1071570 w 2143140"/>
                <a:gd name="connsiteY48" fmla="*/ 2143138 h 2143138"/>
                <a:gd name="connsiteX49" fmla="*/ 966535 w 2143140"/>
                <a:gd name="connsiteY49" fmla="*/ 2137973 h 2143138"/>
                <a:gd name="connsiteX50" fmla="*/ 862517 w 2143140"/>
                <a:gd name="connsiteY50" fmla="*/ 2122553 h 2143138"/>
                <a:gd name="connsiteX51" fmla="*/ 760515 w 2143140"/>
                <a:gd name="connsiteY51" fmla="*/ 2096996 h 2143138"/>
                <a:gd name="connsiteX52" fmla="*/ 661502 w 2143140"/>
                <a:gd name="connsiteY52" fmla="*/ 2061570 h 2143138"/>
                <a:gd name="connsiteX53" fmla="*/ 566432 w 2143140"/>
                <a:gd name="connsiteY53" fmla="*/ 2016607 h 2143138"/>
                <a:gd name="connsiteX54" fmla="*/ 476238 w 2143140"/>
                <a:gd name="connsiteY54" fmla="*/ 1962547 h 2143138"/>
                <a:gd name="connsiteX55" fmla="*/ 391777 w 2143140"/>
                <a:gd name="connsiteY55" fmla="*/ 1899903 h 2143138"/>
                <a:gd name="connsiteX56" fmla="*/ 313856 w 2143140"/>
                <a:gd name="connsiteY56" fmla="*/ 1829283 h 2143138"/>
                <a:gd name="connsiteX57" fmla="*/ 243236 w 2143140"/>
                <a:gd name="connsiteY57" fmla="*/ 1751362 h 2143138"/>
                <a:gd name="connsiteX58" fmla="*/ 180592 w 2143140"/>
                <a:gd name="connsiteY58" fmla="*/ 1666901 h 2143138"/>
                <a:gd name="connsiteX59" fmla="*/ 126531 w 2143140"/>
                <a:gd name="connsiteY59" fmla="*/ 1576707 h 2143138"/>
                <a:gd name="connsiteX60" fmla="*/ 81568 w 2143140"/>
                <a:gd name="connsiteY60" fmla="*/ 1481637 h 2143138"/>
                <a:gd name="connsiteX61" fmla="*/ 46142 w 2143140"/>
                <a:gd name="connsiteY61" fmla="*/ 1382624 h 2143138"/>
                <a:gd name="connsiteX62" fmla="*/ 20585 w 2143140"/>
                <a:gd name="connsiteY62" fmla="*/ 1280621 h 2143138"/>
                <a:gd name="connsiteX63" fmla="*/ 5165 w 2143140"/>
                <a:gd name="connsiteY63" fmla="*/ 1176604 h 2143138"/>
                <a:gd name="connsiteX64" fmla="*/ 0 w 2143140"/>
                <a:gd name="connsiteY64" fmla="*/ 1071569 h 2143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2143140" h="2143138">
                  <a:moveTo>
                    <a:pt x="0" y="1071569"/>
                  </a:moveTo>
                  <a:lnTo>
                    <a:pt x="5165" y="966534"/>
                  </a:lnTo>
                  <a:lnTo>
                    <a:pt x="20585" y="862517"/>
                  </a:lnTo>
                  <a:lnTo>
                    <a:pt x="46142" y="760514"/>
                  </a:lnTo>
                  <a:lnTo>
                    <a:pt x="81568" y="661501"/>
                  </a:lnTo>
                  <a:lnTo>
                    <a:pt x="126531" y="566431"/>
                  </a:lnTo>
                  <a:lnTo>
                    <a:pt x="180592" y="476237"/>
                  </a:lnTo>
                  <a:lnTo>
                    <a:pt x="243236" y="391776"/>
                  </a:lnTo>
                  <a:lnTo>
                    <a:pt x="313856" y="313855"/>
                  </a:lnTo>
                  <a:lnTo>
                    <a:pt x="391777" y="243235"/>
                  </a:lnTo>
                  <a:lnTo>
                    <a:pt x="476238" y="180591"/>
                  </a:lnTo>
                  <a:lnTo>
                    <a:pt x="566432" y="126531"/>
                  </a:lnTo>
                  <a:lnTo>
                    <a:pt x="661502" y="81568"/>
                  </a:lnTo>
                  <a:lnTo>
                    <a:pt x="760515" y="46142"/>
                  </a:lnTo>
                  <a:lnTo>
                    <a:pt x="862517" y="20585"/>
                  </a:lnTo>
                  <a:lnTo>
                    <a:pt x="966535" y="5165"/>
                  </a:lnTo>
                  <a:lnTo>
                    <a:pt x="1071570" y="0"/>
                  </a:lnTo>
                  <a:lnTo>
                    <a:pt x="1176605" y="5165"/>
                  </a:lnTo>
                  <a:lnTo>
                    <a:pt x="1280623" y="20585"/>
                  </a:lnTo>
                  <a:lnTo>
                    <a:pt x="1382625" y="46142"/>
                  </a:lnTo>
                  <a:lnTo>
                    <a:pt x="1481638" y="81568"/>
                  </a:lnTo>
                  <a:lnTo>
                    <a:pt x="1576708" y="126531"/>
                  </a:lnTo>
                  <a:lnTo>
                    <a:pt x="1666902" y="180591"/>
                  </a:lnTo>
                  <a:lnTo>
                    <a:pt x="1751363" y="243235"/>
                  </a:lnTo>
                  <a:lnTo>
                    <a:pt x="1829284" y="313855"/>
                  </a:lnTo>
                  <a:lnTo>
                    <a:pt x="1899904" y="391776"/>
                  </a:lnTo>
                  <a:lnTo>
                    <a:pt x="1962548" y="476237"/>
                  </a:lnTo>
                  <a:lnTo>
                    <a:pt x="2016609" y="566431"/>
                  </a:lnTo>
                  <a:lnTo>
                    <a:pt x="2061572" y="661501"/>
                  </a:lnTo>
                  <a:lnTo>
                    <a:pt x="2096998" y="760514"/>
                  </a:lnTo>
                  <a:lnTo>
                    <a:pt x="2122555" y="862517"/>
                  </a:lnTo>
                  <a:lnTo>
                    <a:pt x="2137975" y="966534"/>
                  </a:lnTo>
                  <a:lnTo>
                    <a:pt x="2143140" y="1071569"/>
                  </a:lnTo>
                  <a:lnTo>
                    <a:pt x="2137975" y="1176604"/>
                  </a:lnTo>
                  <a:lnTo>
                    <a:pt x="2122555" y="1280621"/>
                  </a:lnTo>
                  <a:lnTo>
                    <a:pt x="2096998" y="1382624"/>
                  </a:lnTo>
                  <a:lnTo>
                    <a:pt x="2061572" y="1481637"/>
                  </a:lnTo>
                  <a:lnTo>
                    <a:pt x="2016609" y="1576707"/>
                  </a:lnTo>
                  <a:lnTo>
                    <a:pt x="1962548" y="1666901"/>
                  </a:lnTo>
                  <a:lnTo>
                    <a:pt x="1899904" y="1751362"/>
                  </a:lnTo>
                  <a:lnTo>
                    <a:pt x="1829284" y="1829283"/>
                  </a:lnTo>
                  <a:lnTo>
                    <a:pt x="1751363" y="1899903"/>
                  </a:lnTo>
                  <a:lnTo>
                    <a:pt x="1666902" y="1962547"/>
                  </a:lnTo>
                  <a:lnTo>
                    <a:pt x="1576708" y="2016607"/>
                  </a:lnTo>
                  <a:lnTo>
                    <a:pt x="1481638" y="2061570"/>
                  </a:lnTo>
                  <a:lnTo>
                    <a:pt x="1382625" y="2096996"/>
                  </a:lnTo>
                  <a:lnTo>
                    <a:pt x="1280623" y="2122553"/>
                  </a:lnTo>
                  <a:lnTo>
                    <a:pt x="1176605" y="2137973"/>
                  </a:lnTo>
                  <a:lnTo>
                    <a:pt x="1071570" y="2143138"/>
                  </a:lnTo>
                  <a:lnTo>
                    <a:pt x="966535" y="2137973"/>
                  </a:lnTo>
                  <a:lnTo>
                    <a:pt x="862517" y="2122553"/>
                  </a:lnTo>
                  <a:lnTo>
                    <a:pt x="760515" y="2096996"/>
                  </a:lnTo>
                  <a:lnTo>
                    <a:pt x="661502" y="2061570"/>
                  </a:lnTo>
                  <a:lnTo>
                    <a:pt x="566432" y="2016607"/>
                  </a:lnTo>
                  <a:lnTo>
                    <a:pt x="476238" y="1962547"/>
                  </a:lnTo>
                  <a:lnTo>
                    <a:pt x="391777" y="1899903"/>
                  </a:lnTo>
                  <a:lnTo>
                    <a:pt x="313856" y="1829283"/>
                  </a:lnTo>
                  <a:lnTo>
                    <a:pt x="243236" y="1751362"/>
                  </a:lnTo>
                  <a:lnTo>
                    <a:pt x="180592" y="1666901"/>
                  </a:lnTo>
                  <a:lnTo>
                    <a:pt x="126531" y="1576707"/>
                  </a:lnTo>
                  <a:lnTo>
                    <a:pt x="81568" y="1481637"/>
                  </a:lnTo>
                  <a:lnTo>
                    <a:pt x="46142" y="1382624"/>
                  </a:lnTo>
                  <a:lnTo>
                    <a:pt x="20585" y="1280621"/>
                  </a:lnTo>
                  <a:lnTo>
                    <a:pt x="5165" y="1176604"/>
                  </a:lnTo>
                  <a:lnTo>
                    <a:pt x="0" y="1071569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2984024" y="1817351"/>
              <a:ext cx="280805" cy="184666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cap="all" spc="20" dirty="0">
                  <a:solidFill>
                    <a:schemeClr val="bg1"/>
                  </a:solidFill>
                  <a:latin typeface="Lato" panose="020F0502020204030203" pitchFamily="34" charset="0"/>
                </a:rPr>
                <a:t>01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809431" y="2580678"/>
            <a:ext cx="378675" cy="378650"/>
            <a:chOff x="5809429" y="1723427"/>
            <a:chExt cx="378675" cy="378650"/>
          </a:xfrm>
          <a:solidFill>
            <a:schemeClr val="tx2"/>
          </a:solidFill>
        </p:grpSpPr>
        <p:sp>
          <p:nvSpPr>
            <p:cNvPr id="142" name="Freeform 141"/>
            <p:cNvSpPr/>
            <p:nvPr/>
          </p:nvSpPr>
          <p:spPr>
            <a:xfrm flipH="1">
              <a:off x="5809429" y="1723427"/>
              <a:ext cx="378675" cy="378650"/>
            </a:xfrm>
            <a:custGeom>
              <a:avLst/>
              <a:gdLst>
                <a:gd name="connsiteX0" fmla="*/ 0 w 2143140"/>
                <a:gd name="connsiteY0" fmla="*/ 1071569 h 2143138"/>
                <a:gd name="connsiteX1" fmla="*/ 5165 w 2143140"/>
                <a:gd name="connsiteY1" fmla="*/ 966534 h 2143138"/>
                <a:gd name="connsiteX2" fmla="*/ 20585 w 2143140"/>
                <a:gd name="connsiteY2" fmla="*/ 862517 h 2143138"/>
                <a:gd name="connsiteX3" fmla="*/ 46142 w 2143140"/>
                <a:gd name="connsiteY3" fmla="*/ 760514 h 2143138"/>
                <a:gd name="connsiteX4" fmla="*/ 81568 w 2143140"/>
                <a:gd name="connsiteY4" fmla="*/ 661501 h 2143138"/>
                <a:gd name="connsiteX5" fmla="*/ 126531 w 2143140"/>
                <a:gd name="connsiteY5" fmla="*/ 566431 h 2143138"/>
                <a:gd name="connsiteX6" fmla="*/ 180592 w 2143140"/>
                <a:gd name="connsiteY6" fmla="*/ 476237 h 2143138"/>
                <a:gd name="connsiteX7" fmla="*/ 243236 w 2143140"/>
                <a:gd name="connsiteY7" fmla="*/ 391776 h 2143138"/>
                <a:gd name="connsiteX8" fmla="*/ 313856 w 2143140"/>
                <a:gd name="connsiteY8" fmla="*/ 313855 h 2143138"/>
                <a:gd name="connsiteX9" fmla="*/ 391777 w 2143140"/>
                <a:gd name="connsiteY9" fmla="*/ 243235 h 2143138"/>
                <a:gd name="connsiteX10" fmla="*/ 476238 w 2143140"/>
                <a:gd name="connsiteY10" fmla="*/ 180591 h 2143138"/>
                <a:gd name="connsiteX11" fmla="*/ 566432 w 2143140"/>
                <a:gd name="connsiteY11" fmla="*/ 126531 h 2143138"/>
                <a:gd name="connsiteX12" fmla="*/ 661502 w 2143140"/>
                <a:gd name="connsiteY12" fmla="*/ 81568 h 2143138"/>
                <a:gd name="connsiteX13" fmla="*/ 760515 w 2143140"/>
                <a:gd name="connsiteY13" fmla="*/ 46142 h 2143138"/>
                <a:gd name="connsiteX14" fmla="*/ 862517 w 2143140"/>
                <a:gd name="connsiteY14" fmla="*/ 20585 h 2143138"/>
                <a:gd name="connsiteX15" fmla="*/ 966535 w 2143140"/>
                <a:gd name="connsiteY15" fmla="*/ 5165 h 2143138"/>
                <a:gd name="connsiteX16" fmla="*/ 1071570 w 2143140"/>
                <a:gd name="connsiteY16" fmla="*/ 0 h 2143138"/>
                <a:gd name="connsiteX17" fmla="*/ 1176605 w 2143140"/>
                <a:gd name="connsiteY17" fmla="*/ 5165 h 2143138"/>
                <a:gd name="connsiteX18" fmla="*/ 1280623 w 2143140"/>
                <a:gd name="connsiteY18" fmla="*/ 20585 h 2143138"/>
                <a:gd name="connsiteX19" fmla="*/ 1382625 w 2143140"/>
                <a:gd name="connsiteY19" fmla="*/ 46142 h 2143138"/>
                <a:gd name="connsiteX20" fmla="*/ 1481638 w 2143140"/>
                <a:gd name="connsiteY20" fmla="*/ 81568 h 2143138"/>
                <a:gd name="connsiteX21" fmla="*/ 1576708 w 2143140"/>
                <a:gd name="connsiteY21" fmla="*/ 126531 h 2143138"/>
                <a:gd name="connsiteX22" fmla="*/ 1666902 w 2143140"/>
                <a:gd name="connsiteY22" fmla="*/ 180591 h 2143138"/>
                <a:gd name="connsiteX23" fmla="*/ 1751363 w 2143140"/>
                <a:gd name="connsiteY23" fmla="*/ 243235 h 2143138"/>
                <a:gd name="connsiteX24" fmla="*/ 1829284 w 2143140"/>
                <a:gd name="connsiteY24" fmla="*/ 313855 h 2143138"/>
                <a:gd name="connsiteX25" fmla="*/ 1899904 w 2143140"/>
                <a:gd name="connsiteY25" fmla="*/ 391776 h 2143138"/>
                <a:gd name="connsiteX26" fmla="*/ 1962548 w 2143140"/>
                <a:gd name="connsiteY26" fmla="*/ 476237 h 2143138"/>
                <a:gd name="connsiteX27" fmla="*/ 2016609 w 2143140"/>
                <a:gd name="connsiteY27" fmla="*/ 566431 h 2143138"/>
                <a:gd name="connsiteX28" fmla="*/ 2061572 w 2143140"/>
                <a:gd name="connsiteY28" fmla="*/ 661501 h 2143138"/>
                <a:gd name="connsiteX29" fmla="*/ 2096998 w 2143140"/>
                <a:gd name="connsiteY29" fmla="*/ 760514 h 2143138"/>
                <a:gd name="connsiteX30" fmla="*/ 2122555 w 2143140"/>
                <a:gd name="connsiteY30" fmla="*/ 862517 h 2143138"/>
                <a:gd name="connsiteX31" fmla="*/ 2137975 w 2143140"/>
                <a:gd name="connsiteY31" fmla="*/ 966534 h 2143138"/>
                <a:gd name="connsiteX32" fmla="*/ 2143140 w 2143140"/>
                <a:gd name="connsiteY32" fmla="*/ 1071569 h 2143138"/>
                <a:gd name="connsiteX33" fmla="*/ 2137975 w 2143140"/>
                <a:gd name="connsiteY33" fmla="*/ 1176604 h 2143138"/>
                <a:gd name="connsiteX34" fmla="*/ 2122555 w 2143140"/>
                <a:gd name="connsiteY34" fmla="*/ 1280621 h 2143138"/>
                <a:gd name="connsiteX35" fmla="*/ 2096998 w 2143140"/>
                <a:gd name="connsiteY35" fmla="*/ 1382624 h 2143138"/>
                <a:gd name="connsiteX36" fmla="*/ 2061572 w 2143140"/>
                <a:gd name="connsiteY36" fmla="*/ 1481637 h 2143138"/>
                <a:gd name="connsiteX37" fmla="*/ 2016609 w 2143140"/>
                <a:gd name="connsiteY37" fmla="*/ 1576707 h 2143138"/>
                <a:gd name="connsiteX38" fmla="*/ 1962548 w 2143140"/>
                <a:gd name="connsiteY38" fmla="*/ 1666901 h 2143138"/>
                <a:gd name="connsiteX39" fmla="*/ 1899904 w 2143140"/>
                <a:gd name="connsiteY39" fmla="*/ 1751362 h 2143138"/>
                <a:gd name="connsiteX40" fmla="*/ 1829284 w 2143140"/>
                <a:gd name="connsiteY40" fmla="*/ 1829283 h 2143138"/>
                <a:gd name="connsiteX41" fmla="*/ 1751363 w 2143140"/>
                <a:gd name="connsiteY41" fmla="*/ 1899903 h 2143138"/>
                <a:gd name="connsiteX42" fmla="*/ 1666902 w 2143140"/>
                <a:gd name="connsiteY42" fmla="*/ 1962547 h 2143138"/>
                <a:gd name="connsiteX43" fmla="*/ 1576708 w 2143140"/>
                <a:gd name="connsiteY43" fmla="*/ 2016607 h 2143138"/>
                <a:gd name="connsiteX44" fmla="*/ 1481638 w 2143140"/>
                <a:gd name="connsiteY44" fmla="*/ 2061570 h 2143138"/>
                <a:gd name="connsiteX45" fmla="*/ 1382625 w 2143140"/>
                <a:gd name="connsiteY45" fmla="*/ 2096996 h 2143138"/>
                <a:gd name="connsiteX46" fmla="*/ 1280623 w 2143140"/>
                <a:gd name="connsiteY46" fmla="*/ 2122553 h 2143138"/>
                <a:gd name="connsiteX47" fmla="*/ 1176605 w 2143140"/>
                <a:gd name="connsiteY47" fmla="*/ 2137973 h 2143138"/>
                <a:gd name="connsiteX48" fmla="*/ 1071570 w 2143140"/>
                <a:gd name="connsiteY48" fmla="*/ 2143138 h 2143138"/>
                <a:gd name="connsiteX49" fmla="*/ 966535 w 2143140"/>
                <a:gd name="connsiteY49" fmla="*/ 2137973 h 2143138"/>
                <a:gd name="connsiteX50" fmla="*/ 862517 w 2143140"/>
                <a:gd name="connsiteY50" fmla="*/ 2122553 h 2143138"/>
                <a:gd name="connsiteX51" fmla="*/ 760515 w 2143140"/>
                <a:gd name="connsiteY51" fmla="*/ 2096996 h 2143138"/>
                <a:gd name="connsiteX52" fmla="*/ 661502 w 2143140"/>
                <a:gd name="connsiteY52" fmla="*/ 2061570 h 2143138"/>
                <a:gd name="connsiteX53" fmla="*/ 566432 w 2143140"/>
                <a:gd name="connsiteY53" fmla="*/ 2016607 h 2143138"/>
                <a:gd name="connsiteX54" fmla="*/ 476238 w 2143140"/>
                <a:gd name="connsiteY54" fmla="*/ 1962547 h 2143138"/>
                <a:gd name="connsiteX55" fmla="*/ 391777 w 2143140"/>
                <a:gd name="connsiteY55" fmla="*/ 1899903 h 2143138"/>
                <a:gd name="connsiteX56" fmla="*/ 313856 w 2143140"/>
                <a:gd name="connsiteY56" fmla="*/ 1829283 h 2143138"/>
                <a:gd name="connsiteX57" fmla="*/ 243236 w 2143140"/>
                <a:gd name="connsiteY57" fmla="*/ 1751362 h 2143138"/>
                <a:gd name="connsiteX58" fmla="*/ 180592 w 2143140"/>
                <a:gd name="connsiteY58" fmla="*/ 1666901 h 2143138"/>
                <a:gd name="connsiteX59" fmla="*/ 126531 w 2143140"/>
                <a:gd name="connsiteY59" fmla="*/ 1576707 h 2143138"/>
                <a:gd name="connsiteX60" fmla="*/ 81568 w 2143140"/>
                <a:gd name="connsiteY60" fmla="*/ 1481637 h 2143138"/>
                <a:gd name="connsiteX61" fmla="*/ 46142 w 2143140"/>
                <a:gd name="connsiteY61" fmla="*/ 1382624 h 2143138"/>
                <a:gd name="connsiteX62" fmla="*/ 20585 w 2143140"/>
                <a:gd name="connsiteY62" fmla="*/ 1280621 h 2143138"/>
                <a:gd name="connsiteX63" fmla="*/ 5165 w 2143140"/>
                <a:gd name="connsiteY63" fmla="*/ 1176604 h 2143138"/>
                <a:gd name="connsiteX64" fmla="*/ 0 w 2143140"/>
                <a:gd name="connsiteY64" fmla="*/ 1071569 h 2143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2143140" h="2143138">
                  <a:moveTo>
                    <a:pt x="0" y="1071569"/>
                  </a:moveTo>
                  <a:lnTo>
                    <a:pt x="5165" y="966534"/>
                  </a:lnTo>
                  <a:lnTo>
                    <a:pt x="20585" y="862517"/>
                  </a:lnTo>
                  <a:lnTo>
                    <a:pt x="46142" y="760514"/>
                  </a:lnTo>
                  <a:lnTo>
                    <a:pt x="81568" y="661501"/>
                  </a:lnTo>
                  <a:lnTo>
                    <a:pt x="126531" y="566431"/>
                  </a:lnTo>
                  <a:lnTo>
                    <a:pt x="180592" y="476237"/>
                  </a:lnTo>
                  <a:lnTo>
                    <a:pt x="243236" y="391776"/>
                  </a:lnTo>
                  <a:lnTo>
                    <a:pt x="313856" y="313855"/>
                  </a:lnTo>
                  <a:lnTo>
                    <a:pt x="391777" y="243235"/>
                  </a:lnTo>
                  <a:lnTo>
                    <a:pt x="476238" y="180591"/>
                  </a:lnTo>
                  <a:lnTo>
                    <a:pt x="566432" y="126531"/>
                  </a:lnTo>
                  <a:lnTo>
                    <a:pt x="661502" y="81568"/>
                  </a:lnTo>
                  <a:lnTo>
                    <a:pt x="760515" y="46142"/>
                  </a:lnTo>
                  <a:lnTo>
                    <a:pt x="862517" y="20585"/>
                  </a:lnTo>
                  <a:lnTo>
                    <a:pt x="966535" y="5165"/>
                  </a:lnTo>
                  <a:lnTo>
                    <a:pt x="1071570" y="0"/>
                  </a:lnTo>
                  <a:lnTo>
                    <a:pt x="1176605" y="5165"/>
                  </a:lnTo>
                  <a:lnTo>
                    <a:pt x="1280623" y="20585"/>
                  </a:lnTo>
                  <a:lnTo>
                    <a:pt x="1382625" y="46142"/>
                  </a:lnTo>
                  <a:lnTo>
                    <a:pt x="1481638" y="81568"/>
                  </a:lnTo>
                  <a:lnTo>
                    <a:pt x="1576708" y="126531"/>
                  </a:lnTo>
                  <a:lnTo>
                    <a:pt x="1666902" y="180591"/>
                  </a:lnTo>
                  <a:lnTo>
                    <a:pt x="1751363" y="243235"/>
                  </a:lnTo>
                  <a:lnTo>
                    <a:pt x="1829284" y="313855"/>
                  </a:lnTo>
                  <a:lnTo>
                    <a:pt x="1899904" y="391776"/>
                  </a:lnTo>
                  <a:lnTo>
                    <a:pt x="1962548" y="476237"/>
                  </a:lnTo>
                  <a:lnTo>
                    <a:pt x="2016609" y="566431"/>
                  </a:lnTo>
                  <a:lnTo>
                    <a:pt x="2061572" y="661501"/>
                  </a:lnTo>
                  <a:lnTo>
                    <a:pt x="2096998" y="760514"/>
                  </a:lnTo>
                  <a:lnTo>
                    <a:pt x="2122555" y="862517"/>
                  </a:lnTo>
                  <a:lnTo>
                    <a:pt x="2137975" y="966534"/>
                  </a:lnTo>
                  <a:lnTo>
                    <a:pt x="2143140" y="1071569"/>
                  </a:lnTo>
                  <a:lnTo>
                    <a:pt x="2137975" y="1176604"/>
                  </a:lnTo>
                  <a:lnTo>
                    <a:pt x="2122555" y="1280621"/>
                  </a:lnTo>
                  <a:lnTo>
                    <a:pt x="2096998" y="1382624"/>
                  </a:lnTo>
                  <a:lnTo>
                    <a:pt x="2061572" y="1481637"/>
                  </a:lnTo>
                  <a:lnTo>
                    <a:pt x="2016609" y="1576707"/>
                  </a:lnTo>
                  <a:lnTo>
                    <a:pt x="1962548" y="1666901"/>
                  </a:lnTo>
                  <a:lnTo>
                    <a:pt x="1899904" y="1751362"/>
                  </a:lnTo>
                  <a:lnTo>
                    <a:pt x="1829284" y="1829283"/>
                  </a:lnTo>
                  <a:lnTo>
                    <a:pt x="1751363" y="1899903"/>
                  </a:lnTo>
                  <a:lnTo>
                    <a:pt x="1666902" y="1962547"/>
                  </a:lnTo>
                  <a:lnTo>
                    <a:pt x="1576708" y="2016607"/>
                  </a:lnTo>
                  <a:lnTo>
                    <a:pt x="1481638" y="2061570"/>
                  </a:lnTo>
                  <a:lnTo>
                    <a:pt x="1382625" y="2096996"/>
                  </a:lnTo>
                  <a:lnTo>
                    <a:pt x="1280623" y="2122553"/>
                  </a:lnTo>
                  <a:lnTo>
                    <a:pt x="1176605" y="2137973"/>
                  </a:lnTo>
                  <a:lnTo>
                    <a:pt x="1071570" y="2143138"/>
                  </a:lnTo>
                  <a:lnTo>
                    <a:pt x="966535" y="2137973"/>
                  </a:lnTo>
                  <a:lnTo>
                    <a:pt x="862517" y="2122553"/>
                  </a:lnTo>
                  <a:lnTo>
                    <a:pt x="760515" y="2096996"/>
                  </a:lnTo>
                  <a:lnTo>
                    <a:pt x="661502" y="2061570"/>
                  </a:lnTo>
                  <a:lnTo>
                    <a:pt x="566432" y="2016607"/>
                  </a:lnTo>
                  <a:lnTo>
                    <a:pt x="476238" y="1962547"/>
                  </a:lnTo>
                  <a:lnTo>
                    <a:pt x="391777" y="1899903"/>
                  </a:lnTo>
                  <a:lnTo>
                    <a:pt x="313856" y="1829283"/>
                  </a:lnTo>
                  <a:lnTo>
                    <a:pt x="243236" y="1751362"/>
                  </a:lnTo>
                  <a:lnTo>
                    <a:pt x="180592" y="1666901"/>
                  </a:lnTo>
                  <a:lnTo>
                    <a:pt x="126531" y="1576707"/>
                  </a:lnTo>
                  <a:lnTo>
                    <a:pt x="81568" y="1481637"/>
                  </a:lnTo>
                  <a:lnTo>
                    <a:pt x="46142" y="1382624"/>
                  </a:lnTo>
                  <a:lnTo>
                    <a:pt x="20585" y="1280621"/>
                  </a:lnTo>
                  <a:lnTo>
                    <a:pt x="5165" y="1176604"/>
                  </a:lnTo>
                  <a:lnTo>
                    <a:pt x="0" y="1071569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5856674" y="1817351"/>
              <a:ext cx="280805" cy="184666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cap="all" spc="20" dirty="0">
                  <a:solidFill>
                    <a:schemeClr val="bg1"/>
                  </a:solidFill>
                  <a:latin typeface="Lato" panose="020F0502020204030203" pitchFamily="34" charset="0"/>
                </a:rPr>
                <a:t>02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665692" y="3252496"/>
            <a:ext cx="378650" cy="378650"/>
            <a:chOff x="2665691" y="2395245"/>
            <a:chExt cx="378650" cy="378650"/>
          </a:xfrm>
          <a:solidFill>
            <a:schemeClr val="tx2"/>
          </a:solidFill>
        </p:grpSpPr>
        <p:sp>
          <p:nvSpPr>
            <p:cNvPr id="106" name="Freeform 105"/>
            <p:cNvSpPr/>
            <p:nvPr/>
          </p:nvSpPr>
          <p:spPr>
            <a:xfrm>
              <a:off x="2665691" y="2395245"/>
              <a:ext cx="378650" cy="378650"/>
            </a:xfrm>
            <a:custGeom>
              <a:avLst/>
              <a:gdLst>
                <a:gd name="connsiteX0" fmla="*/ 0 w 2143140"/>
                <a:gd name="connsiteY0" fmla="*/ 1071569 h 2143138"/>
                <a:gd name="connsiteX1" fmla="*/ 5165 w 2143140"/>
                <a:gd name="connsiteY1" fmla="*/ 966534 h 2143138"/>
                <a:gd name="connsiteX2" fmla="*/ 20585 w 2143140"/>
                <a:gd name="connsiteY2" fmla="*/ 862517 h 2143138"/>
                <a:gd name="connsiteX3" fmla="*/ 46142 w 2143140"/>
                <a:gd name="connsiteY3" fmla="*/ 760514 h 2143138"/>
                <a:gd name="connsiteX4" fmla="*/ 81568 w 2143140"/>
                <a:gd name="connsiteY4" fmla="*/ 661501 h 2143138"/>
                <a:gd name="connsiteX5" fmla="*/ 126531 w 2143140"/>
                <a:gd name="connsiteY5" fmla="*/ 566431 h 2143138"/>
                <a:gd name="connsiteX6" fmla="*/ 180592 w 2143140"/>
                <a:gd name="connsiteY6" fmla="*/ 476237 h 2143138"/>
                <a:gd name="connsiteX7" fmla="*/ 243236 w 2143140"/>
                <a:gd name="connsiteY7" fmla="*/ 391776 h 2143138"/>
                <a:gd name="connsiteX8" fmla="*/ 313856 w 2143140"/>
                <a:gd name="connsiteY8" fmla="*/ 313855 h 2143138"/>
                <a:gd name="connsiteX9" fmla="*/ 391777 w 2143140"/>
                <a:gd name="connsiteY9" fmla="*/ 243235 h 2143138"/>
                <a:gd name="connsiteX10" fmla="*/ 476238 w 2143140"/>
                <a:gd name="connsiteY10" fmla="*/ 180591 h 2143138"/>
                <a:gd name="connsiteX11" fmla="*/ 566432 w 2143140"/>
                <a:gd name="connsiteY11" fmla="*/ 126531 h 2143138"/>
                <a:gd name="connsiteX12" fmla="*/ 661502 w 2143140"/>
                <a:gd name="connsiteY12" fmla="*/ 81568 h 2143138"/>
                <a:gd name="connsiteX13" fmla="*/ 760515 w 2143140"/>
                <a:gd name="connsiteY13" fmla="*/ 46142 h 2143138"/>
                <a:gd name="connsiteX14" fmla="*/ 862517 w 2143140"/>
                <a:gd name="connsiteY14" fmla="*/ 20585 h 2143138"/>
                <a:gd name="connsiteX15" fmla="*/ 966535 w 2143140"/>
                <a:gd name="connsiteY15" fmla="*/ 5165 h 2143138"/>
                <a:gd name="connsiteX16" fmla="*/ 1071570 w 2143140"/>
                <a:gd name="connsiteY16" fmla="*/ 0 h 2143138"/>
                <a:gd name="connsiteX17" fmla="*/ 1176605 w 2143140"/>
                <a:gd name="connsiteY17" fmla="*/ 5165 h 2143138"/>
                <a:gd name="connsiteX18" fmla="*/ 1280623 w 2143140"/>
                <a:gd name="connsiteY18" fmla="*/ 20585 h 2143138"/>
                <a:gd name="connsiteX19" fmla="*/ 1382625 w 2143140"/>
                <a:gd name="connsiteY19" fmla="*/ 46142 h 2143138"/>
                <a:gd name="connsiteX20" fmla="*/ 1481638 w 2143140"/>
                <a:gd name="connsiteY20" fmla="*/ 81568 h 2143138"/>
                <a:gd name="connsiteX21" fmla="*/ 1576708 w 2143140"/>
                <a:gd name="connsiteY21" fmla="*/ 126531 h 2143138"/>
                <a:gd name="connsiteX22" fmla="*/ 1666902 w 2143140"/>
                <a:gd name="connsiteY22" fmla="*/ 180591 h 2143138"/>
                <a:gd name="connsiteX23" fmla="*/ 1751363 w 2143140"/>
                <a:gd name="connsiteY23" fmla="*/ 243235 h 2143138"/>
                <a:gd name="connsiteX24" fmla="*/ 1829284 w 2143140"/>
                <a:gd name="connsiteY24" fmla="*/ 313855 h 2143138"/>
                <a:gd name="connsiteX25" fmla="*/ 1899904 w 2143140"/>
                <a:gd name="connsiteY25" fmla="*/ 391776 h 2143138"/>
                <a:gd name="connsiteX26" fmla="*/ 1962548 w 2143140"/>
                <a:gd name="connsiteY26" fmla="*/ 476237 h 2143138"/>
                <a:gd name="connsiteX27" fmla="*/ 2016609 w 2143140"/>
                <a:gd name="connsiteY27" fmla="*/ 566431 h 2143138"/>
                <a:gd name="connsiteX28" fmla="*/ 2061572 w 2143140"/>
                <a:gd name="connsiteY28" fmla="*/ 661501 h 2143138"/>
                <a:gd name="connsiteX29" fmla="*/ 2096998 w 2143140"/>
                <a:gd name="connsiteY29" fmla="*/ 760514 h 2143138"/>
                <a:gd name="connsiteX30" fmla="*/ 2122555 w 2143140"/>
                <a:gd name="connsiteY30" fmla="*/ 862517 h 2143138"/>
                <a:gd name="connsiteX31" fmla="*/ 2137975 w 2143140"/>
                <a:gd name="connsiteY31" fmla="*/ 966534 h 2143138"/>
                <a:gd name="connsiteX32" fmla="*/ 2143140 w 2143140"/>
                <a:gd name="connsiteY32" fmla="*/ 1071569 h 2143138"/>
                <a:gd name="connsiteX33" fmla="*/ 2137975 w 2143140"/>
                <a:gd name="connsiteY33" fmla="*/ 1176604 h 2143138"/>
                <a:gd name="connsiteX34" fmla="*/ 2122555 w 2143140"/>
                <a:gd name="connsiteY34" fmla="*/ 1280621 h 2143138"/>
                <a:gd name="connsiteX35" fmla="*/ 2096998 w 2143140"/>
                <a:gd name="connsiteY35" fmla="*/ 1382624 h 2143138"/>
                <a:gd name="connsiteX36" fmla="*/ 2061572 w 2143140"/>
                <a:gd name="connsiteY36" fmla="*/ 1481637 h 2143138"/>
                <a:gd name="connsiteX37" fmla="*/ 2016609 w 2143140"/>
                <a:gd name="connsiteY37" fmla="*/ 1576707 h 2143138"/>
                <a:gd name="connsiteX38" fmla="*/ 1962548 w 2143140"/>
                <a:gd name="connsiteY38" fmla="*/ 1666901 h 2143138"/>
                <a:gd name="connsiteX39" fmla="*/ 1899904 w 2143140"/>
                <a:gd name="connsiteY39" fmla="*/ 1751362 h 2143138"/>
                <a:gd name="connsiteX40" fmla="*/ 1829284 w 2143140"/>
                <a:gd name="connsiteY40" fmla="*/ 1829283 h 2143138"/>
                <a:gd name="connsiteX41" fmla="*/ 1751363 w 2143140"/>
                <a:gd name="connsiteY41" fmla="*/ 1899903 h 2143138"/>
                <a:gd name="connsiteX42" fmla="*/ 1666902 w 2143140"/>
                <a:gd name="connsiteY42" fmla="*/ 1962547 h 2143138"/>
                <a:gd name="connsiteX43" fmla="*/ 1576708 w 2143140"/>
                <a:gd name="connsiteY43" fmla="*/ 2016607 h 2143138"/>
                <a:gd name="connsiteX44" fmla="*/ 1481638 w 2143140"/>
                <a:gd name="connsiteY44" fmla="*/ 2061570 h 2143138"/>
                <a:gd name="connsiteX45" fmla="*/ 1382625 w 2143140"/>
                <a:gd name="connsiteY45" fmla="*/ 2096996 h 2143138"/>
                <a:gd name="connsiteX46" fmla="*/ 1280623 w 2143140"/>
                <a:gd name="connsiteY46" fmla="*/ 2122553 h 2143138"/>
                <a:gd name="connsiteX47" fmla="*/ 1176605 w 2143140"/>
                <a:gd name="connsiteY47" fmla="*/ 2137973 h 2143138"/>
                <a:gd name="connsiteX48" fmla="*/ 1071570 w 2143140"/>
                <a:gd name="connsiteY48" fmla="*/ 2143138 h 2143138"/>
                <a:gd name="connsiteX49" fmla="*/ 966535 w 2143140"/>
                <a:gd name="connsiteY49" fmla="*/ 2137973 h 2143138"/>
                <a:gd name="connsiteX50" fmla="*/ 862517 w 2143140"/>
                <a:gd name="connsiteY50" fmla="*/ 2122553 h 2143138"/>
                <a:gd name="connsiteX51" fmla="*/ 760515 w 2143140"/>
                <a:gd name="connsiteY51" fmla="*/ 2096996 h 2143138"/>
                <a:gd name="connsiteX52" fmla="*/ 661502 w 2143140"/>
                <a:gd name="connsiteY52" fmla="*/ 2061570 h 2143138"/>
                <a:gd name="connsiteX53" fmla="*/ 566432 w 2143140"/>
                <a:gd name="connsiteY53" fmla="*/ 2016607 h 2143138"/>
                <a:gd name="connsiteX54" fmla="*/ 476238 w 2143140"/>
                <a:gd name="connsiteY54" fmla="*/ 1962547 h 2143138"/>
                <a:gd name="connsiteX55" fmla="*/ 391777 w 2143140"/>
                <a:gd name="connsiteY55" fmla="*/ 1899903 h 2143138"/>
                <a:gd name="connsiteX56" fmla="*/ 313856 w 2143140"/>
                <a:gd name="connsiteY56" fmla="*/ 1829283 h 2143138"/>
                <a:gd name="connsiteX57" fmla="*/ 243236 w 2143140"/>
                <a:gd name="connsiteY57" fmla="*/ 1751362 h 2143138"/>
                <a:gd name="connsiteX58" fmla="*/ 180592 w 2143140"/>
                <a:gd name="connsiteY58" fmla="*/ 1666901 h 2143138"/>
                <a:gd name="connsiteX59" fmla="*/ 126531 w 2143140"/>
                <a:gd name="connsiteY59" fmla="*/ 1576707 h 2143138"/>
                <a:gd name="connsiteX60" fmla="*/ 81568 w 2143140"/>
                <a:gd name="connsiteY60" fmla="*/ 1481637 h 2143138"/>
                <a:gd name="connsiteX61" fmla="*/ 46142 w 2143140"/>
                <a:gd name="connsiteY61" fmla="*/ 1382624 h 2143138"/>
                <a:gd name="connsiteX62" fmla="*/ 20585 w 2143140"/>
                <a:gd name="connsiteY62" fmla="*/ 1280621 h 2143138"/>
                <a:gd name="connsiteX63" fmla="*/ 5165 w 2143140"/>
                <a:gd name="connsiteY63" fmla="*/ 1176604 h 2143138"/>
                <a:gd name="connsiteX64" fmla="*/ 0 w 2143140"/>
                <a:gd name="connsiteY64" fmla="*/ 1071569 h 2143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2143140" h="2143138">
                  <a:moveTo>
                    <a:pt x="0" y="1071569"/>
                  </a:moveTo>
                  <a:lnTo>
                    <a:pt x="5165" y="966534"/>
                  </a:lnTo>
                  <a:lnTo>
                    <a:pt x="20585" y="862517"/>
                  </a:lnTo>
                  <a:lnTo>
                    <a:pt x="46142" y="760514"/>
                  </a:lnTo>
                  <a:lnTo>
                    <a:pt x="81568" y="661501"/>
                  </a:lnTo>
                  <a:lnTo>
                    <a:pt x="126531" y="566431"/>
                  </a:lnTo>
                  <a:lnTo>
                    <a:pt x="180592" y="476237"/>
                  </a:lnTo>
                  <a:lnTo>
                    <a:pt x="243236" y="391776"/>
                  </a:lnTo>
                  <a:lnTo>
                    <a:pt x="313856" y="313855"/>
                  </a:lnTo>
                  <a:lnTo>
                    <a:pt x="391777" y="243235"/>
                  </a:lnTo>
                  <a:lnTo>
                    <a:pt x="476238" y="180591"/>
                  </a:lnTo>
                  <a:lnTo>
                    <a:pt x="566432" y="126531"/>
                  </a:lnTo>
                  <a:lnTo>
                    <a:pt x="661502" y="81568"/>
                  </a:lnTo>
                  <a:lnTo>
                    <a:pt x="760515" y="46142"/>
                  </a:lnTo>
                  <a:lnTo>
                    <a:pt x="862517" y="20585"/>
                  </a:lnTo>
                  <a:lnTo>
                    <a:pt x="966535" y="5165"/>
                  </a:lnTo>
                  <a:lnTo>
                    <a:pt x="1071570" y="0"/>
                  </a:lnTo>
                  <a:lnTo>
                    <a:pt x="1176605" y="5165"/>
                  </a:lnTo>
                  <a:lnTo>
                    <a:pt x="1280623" y="20585"/>
                  </a:lnTo>
                  <a:lnTo>
                    <a:pt x="1382625" y="46142"/>
                  </a:lnTo>
                  <a:lnTo>
                    <a:pt x="1481638" y="81568"/>
                  </a:lnTo>
                  <a:lnTo>
                    <a:pt x="1576708" y="126531"/>
                  </a:lnTo>
                  <a:lnTo>
                    <a:pt x="1666902" y="180591"/>
                  </a:lnTo>
                  <a:lnTo>
                    <a:pt x="1751363" y="243235"/>
                  </a:lnTo>
                  <a:lnTo>
                    <a:pt x="1829284" y="313855"/>
                  </a:lnTo>
                  <a:lnTo>
                    <a:pt x="1899904" y="391776"/>
                  </a:lnTo>
                  <a:lnTo>
                    <a:pt x="1962548" y="476237"/>
                  </a:lnTo>
                  <a:lnTo>
                    <a:pt x="2016609" y="566431"/>
                  </a:lnTo>
                  <a:lnTo>
                    <a:pt x="2061572" y="661501"/>
                  </a:lnTo>
                  <a:lnTo>
                    <a:pt x="2096998" y="760514"/>
                  </a:lnTo>
                  <a:lnTo>
                    <a:pt x="2122555" y="862517"/>
                  </a:lnTo>
                  <a:lnTo>
                    <a:pt x="2137975" y="966534"/>
                  </a:lnTo>
                  <a:lnTo>
                    <a:pt x="2143140" y="1071569"/>
                  </a:lnTo>
                  <a:lnTo>
                    <a:pt x="2137975" y="1176604"/>
                  </a:lnTo>
                  <a:lnTo>
                    <a:pt x="2122555" y="1280621"/>
                  </a:lnTo>
                  <a:lnTo>
                    <a:pt x="2096998" y="1382624"/>
                  </a:lnTo>
                  <a:lnTo>
                    <a:pt x="2061572" y="1481637"/>
                  </a:lnTo>
                  <a:lnTo>
                    <a:pt x="2016609" y="1576707"/>
                  </a:lnTo>
                  <a:lnTo>
                    <a:pt x="1962548" y="1666901"/>
                  </a:lnTo>
                  <a:lnTo>
                    <a:pt x="1899904" y="1751362"/>
                  </a:lnTo>
                  <a:lnTo>
                    <a:pt x="1829284" y="1829283"/>
                  </a:lnTo>
                  <a:lnTo>
                    <a:pt x="1751363" y="1899903"/>
                  </a:lnTo>
                  <a:lnTo>
                    <a:pt x="1666902" y="1962547"/>
                  </a:lnTo>
                  <a:lnTo>
                    <a:pt x="1576708" y="2016607"/>
                  </a:lnTo>
                  <a:lnTo>
                    <a:pt x="1481638" y="2061570"/>
                  </a:lnTo>
                  <a:lnTo>
                    <a:pt x="1382625" y="2096996"/>
                  </a:lnTo>
                  <a:lnTo>
                    <a:pt x="1280623" y="2122553"/>
                  </a:lnTo>
                  <a:lnTo>
                    <a:pt x="1176605" y="2137973"/>
                  </a:lnTo>
                  <a:lnTo>
                    <a:pt x="1071570" y="2143138"/>
                  </a:lnTo>
                  <a:lnTo>
                    <a:pt x="966535" y="2137973"/>
                  </a:lnTo>
                  <a:lnTo>
                    <a:pt x="862517" y="2122553"/>
                  </a:lnTo>
                  <a:lnTo>
                    <a:pt x="760515" y="2096996"/>
                  </a:lnTo>
                  <a:lnTo>
                    <a:pt x="661502" y="2061570"/>
                  </a:lnTo>
                  <a:lnTo>
                    <a:pt x="566432" y="2016607"/>
                  </a:lnTo>
                  <a:lnTo>
                    <a:pt x="476238" y="1962547"/>
                  </a:lnTo>
                  <a:lnTo>
                    <a:pt x="391777" y="1899903"/>
                  </a:lnTo>
                  <a:lnTo>
                    <a:pt x="313856" y="1829283"/>
                  </a:lnTo>
                  <a:lnTo>
                    <a:pt x="243236" y="1751362"/>
                  </a:lnTo>
                  <a:lnTo>
                    <a:pt x="180592" y="1666901"/>
                  </a:lnTo>
                  <a:lnTo>
                    <a:pt x="126531" y="1576707"/>
                  </a:lnTo>
                  <a:lnTo>
                    <a:pt x="81568" y="1481637"/>
                  </a:lnTo>
                  <a:lnTo>
                    <a:pt x="46142" y="1382624"/>
                  </a:lnTo>
                  <a:lnTo>
                    <a:pt x="20585" y="1280621"/>
                  </a:lnTo>
                  <a:lnTo>
                    <a:pt x="5165" y="1176604"/>
                  </a:lnTo>
                  <a:lnTo>
                    <a:pt x="0" y="1071569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2720564" y="2492738"/>
              <a:ext cx="280805" cy="184666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cap="all" spc="20" dirty="0">
                  <a:solidFill>
                    <a:schemeClr val="bg1"/>
                  </a:solidFill>
                  <a:latin typeface="Lato" panose="020F0502020204030203" pitchFamily="34" charset="0"/>
                </a:rPr>
                <a:t>03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078860" y="3252496"/>
            <a:ext cx="378675" cy="378650"/>
            <a:chOff x="6078858" y="2395245"/>
            <a:chExt cx="378675" cy="378650"/>
          </a:xfrm>
          <a:solidFill>
            <a:schemeClr val="tx2"/>
          </a:solidFill>
        </p:grpSpPr>
        <p:sp>
          <p:nvSpPr>
            <p:cNvPr id="143" name="Freeform 142"/>
            <p:cNvSpPr/>
            <p:nvPr/>
          </p:nvSpPr>
          <p:spPr>
            <a:xfrm flipH="1">
              <a:off x="6078858" y="2395245"/>
              <a:ext cx="378675" cy="378650"/>
            </a:xfrm>
            <a:custGeom>
              <a:avLst/>
              <a:gdLst>
                <a:gd name="connsiteX0" fmla="*/ 0 w 2143140"/>
                <a:gd name="connsiteY0" fmla="*/ 1071569 h 2143138"/>
                <a:gd name="connsiteX1" fmla="*/ 5165 w 2143140"/>
                <a:gd name="connsiteY1" fmla="*/ 966534 h 2143138"/>
                <a:gd name="connsiteX2" fmla="*/ 20585 w 2143140"/>
                <a:gd name="connsiteY2" fmla="*/ 862517 h 2143138"/>
                <a:gd name="connsiteX3" fmla="*/ 46142 w 2143140"/>
                <a:gd name="connsiteY3" fmla="*/ 760514 h 2143138"/>
                <a:gd name="connsiteX4" fmla="*/ 81568 w 2143140"/>
                <a:gd name="connsiteY4" fmla="*/ 661501 h 2143138"/>
                <a:gd name="connsiteX5" fmla="*/ 126531 w 2143140"/>
                <a:gd name="connsiteY5" fmla="*/ 566431 h 2143138"/>
                <a:gd name="connsiteX6" fmla="*/ 180592 w 2143140"/>
                <a:gd name="connsiteY6" fmla="*/ 476237 h 2143138"/>
                <a:gd name="connsiteX7" fmla="*/ 243236 w 2143140"/>
                <a:gd name="connsiteY7" fmla="*/ 391776 h 2143138"/>
                <a:gd name="connsiteX8" fmla="*/ 313856 w 2143140"/>
                <a:gd name="connsiteY8" fmla="*/ 313855 h 2143138"/>
                <a:gd name="connsiteX9" fmla="*/ 391777 w 2143140"/>
                <a:gd name="connsiteY9" fmla="*/ 243235 h 2143138"/>
                <a:gd name="connsiteX10" fmla="*/ 476238 w 2143140"/>
                <a:gd name="connsiteY10" fmla="*/ 180591 h 2143138"/>
                <a:gd name="connsiteX11" fmla="*/ 566432 w 2143140"/>
                <a:gd name="connsiteY11" fmla="*/ 126531 h 2143138"/>
                <a:gd name="connsiteX12" fmla="*/ 661502 w 2143140"/>
                <a:gd name="connsiteY12" fmla="*/ 81568 h 2143138"/>
                <a:gd name="connsiteX13" fmla="*/ 760515 w 2143140"/>
                <a:gd name="connsiteY13" fmla="*/ 46142 h 2143138"/>
                <a:gd name="connsiteX14" fmla="*/ 862517 w 2143140"/>
                <a:gd name="connsiteY14" fmla="*/ 20585 h 2143138"/>
                <a:gd name="connsiteX15" fmla="*/ 966535 w 2143140"/>
                <a:gd name="connsiteY15" fmla="*/ 5165 h 2143138"/>
                <a:gd name="connsiteX16" fmla="*/ 1071570 w 2143140"/>
                <a:gd name="connsiteY16" fmla="*/ 0 h 2143138"/>
                <a:gd name="connsiteX17" fmla="*/ 1176605 w 2143140"/>
                <a:gd name="connsiteY17" fmla="*/ 5165 h 2143138"/>
                <a:gd name="connsiteX18" fmla="*/ 1280623 w 2143140"/>
                <a:gd name="connsiteY18" fmla="*/ 20585 h 2143138"/>
                <a:gd name="connsiteX19" fmla="*/ 1382625 w 2143140"/>
                <a:gd name="connsiteY19" fmla="*/ 46142 h 2143138"/>
                <a:gd name="connsiteX20" fmla="*/ 1481638 w 2143140"/>
                <a:gd name="connsiteY20" fmla="*/ 81568 h 2143138"/>
                <a:gd name="connsiteX21" fmla="*/ 1576708 w 2143140"/>
                <a:gd name="connsiteY21" fmla="*/ 126531 h 2143138"/>
                <a:gd name="connsiteX22" fmla="*/ 1666902 w 2143140"/>
                <a:gd name="connsiteY22" fmla="*/ 180591 h 2143138"/>
                <a:gd name="connsiteX23" fmla="*/ 1751363 w 2143140"/>
                <a:gd name="connsiteY23" fmla="*/ 243235 h 2143138"/>
                <a:gd name="connsiteX24" fmla="*/ 1829284 w 2143140"/>
                <a:gd name="connsiteY24" fmla="*/ 313855 h 2143138"/>
                <a:gd name="connsiteX25" fmla="*/ 1899904 w 2143140"/>
                <a:gd name="connsiteY25" fmla="*/ 391776 h 2143138"/>
                <a:gd name="connsiteX26" fmla="*/ 1962548 w 2143140"/>
                <a:gd name="connsiteY26" fmla="*/ 476237 h 2143138"/>
                <a:gd name="connsiteX27" fmla="*/ 2016609 w 2143140"/>
                <a:gd name="connsiteY27" fmla="*/ 566431 h 2143138"/>
                <a:gd name="connsiteX28" fmla="*/ 2061572 w 2143140"/>
                <a:gd name="connsiteY28" fmla="*/ 661501 h 2143138"/>
                <a:gd name="connsiteX29" fmla="*/ 2096998 w 2143140"/>
                <a:gd name="connsiteY29" fmla="*/ 760514 h 2143138"/>
                <a:gd name="connsiteX30" fmla="*/ 2122555 w 2143140"/>
                <a:gd name="connsiteY30" fmla="*/ 862517 h 2143138"/>
                <a:gd name="connsiteX31" fmla="*/ 2137975 w 2143140"/>
                <a:gd name="connsiteY31" fmla="*/ 966534 h 2143138"/>
                <a:gd name="connsiteX32" fmla="*/ 2143140 w 2143140"/>
                <a:gd name="connsiteY32" fmla="*/ 1071569 h 2143138"/>
                <a:gd name="connsiteX33" fmla="*/ 2137975 w 2143140"/>
                <a:gd name="connsiteY33" fmla="*/ 1176604 h 2143138"/>
                <a:gd name="connsiteX34" fmla="*/ 2122555 w 2143140"/>
                <a:gd name="connsiteY34" fmla="*/ 1280621 h 2143138"/>
                <a:gd name="connsiteX35" fmla="*/ 2096998 w 2143140"/>
                <a:gd name="connsiteY35" fmla="*/ 1382624 h 2143138"/>
                <a:gd name="connsiteX36" fmla="*/ 2061572 w 2143140"/>
                <a:gd name="connsiteY36" fmla="*/ 1481637 h 2143138"/>
                <a:gd name="connsiteX37" fmla="*/ 2016609 w 2143140"/>
                <a:gd name="connsiteY37" fmla="*/ 1576707 h 2143138"/>
                <a:gd name="connsiteX38" fmla="*/ 1962548 w 2143140"/>
                <a:gd name="connsiteY38" fmla="*/ 1666901 h 2143138"/>
                <a:gd name="connsiteX39" fmla="*/ 1899904 w 2143140"/>
                <a:gd name="connsiteY39" fmla="*/ 1751362 h 2143138"/>
                <a:gd name="connsiteX40" fmla="*/ 1829284 w 2143140"/>
                <a:gd name="connsiteY40" fmla="*/ 1829283 h 2143138"/>
                <a:gd name="connsiteX41" fmla="*/ 1751363 w 2143140"/>
                <a:gd name="connsiteY41" fmla="*/ 1899903 h 2143138"/>
                <a:gd name="connsiteX42" fmla="*/ 1666902 w 2143140"/>
                <a:gd name="connsiteY42" fmla="*/ 1962547 h 2143138"/>
                <a:gd name="connsiteX43" fmla="*/ 1576708 w 2143140"/>
                <a:gd name="connsiteY43" fmla="*/ 2016607 h 2143138"/>
                <a:gd name="connsiteX44" fmla="*/ 1481638 w 2143140"/>
                <a:gd name="connsiteY44" fmla="*/ 2061570 h 2143138"/>
                <a:gd name="connsiteX45" fmla="*/ 1382625 w 2143140"/>
                <a:gd name="connsiteY45" fmla="*/ 2096996 h 2143138"/>
                <a:gd name="connsiteX46" fmla="*/ 1280623 w 2143140"/>
                <a:gd name="connsiteY46" fmla="*/ 2122553 h 2143138"/>
                <a:gd name="connsiteX47" fmla="*/ 1176605 w 2143140"/>
                <a:gd name="connsiteY47" fmla="*/ 2137973 h 2143138"/>
                <a:gd name="connsiteX48" fmla="*/ 1071570 w 2143140"/>
                <a:gd name="connsiteY48" fmla="*/ 2143138 h 2143138"/>
                <a:gd name="connsiteX49" fmla="*/ 966535 w 2143140"/>
                <a:gd name="connsiteY49" fmla="*/ 2137973 h 2143138"/>
                <a:gd name="connsiteX50" fmla="*/ 862517 w 2143140"/>
                <a:gd name="connsiteY50" fmla="*/ 2122553 h 2143138"/>
                <a:gd name="connsiteX51" fmla="*/ 760515 w 2143140"/>
                <a:gd name="connsiteY51" fmla="*/ 2096996 h 2143138"/>
                <a:gd name="connsiteX52" fmla="*/ 661502 w 2143140"/>
                <a:gd name="connsiteY52" fmla="*/ 2061570 h 2143138"/>
                <a:gd name="connsiteX53" fmla="*/ 566432 w 2143140"/>
                <a:gd name="connsiteY53" fmla="*/ 2016607 h 2143138"/>
                <a:gd name="connsiteX54" fmla="*/ 476238 w 2143140"/>
                <a:gd name="connsiteY54" fmla="*/ 1962547 h 2143138"/>
                <a:gd name="connsiteX55" fmla="*/ 391777 w 2143140"/>
                <a:gd name="connsiteY55" fmla="*/ 1899903 h 2143138"/>
                <a:gd name="connsiteX56" fmla="*/ 313856 w 2143140"/>
                <a:gd name="connsiteY56" fmla="*/ 1829283 h 2143138"/>
                <a:gd name="connsiteX57" fmla="*/ 243236 w 2143140"/>
                <a:gd name="connsiteY57" fmla="*/ 1751362 h 2143138"/>
                <a:gd name="connsiteX58" fmla="*/ 180592 w 2143140"/>
                <a:gd name="connsiteY58" fmla="*/ 1666901 h 2143138"/>
                <a:gd name="connsiteX59" fmla="*/ 126531 w 2143140"/>
                <a:gd name="connsiteY59" fmla="*/ 1576707 h 2143138"/>
                <a:gd name="connsiteX60" fmla="*/ 81568 w 2143140"/>
                <a:gd name="connsiteY60" fmla="*/ 1481637 h 2143138"/>
                <a:gd name="connsiteX61" fmla="*/ 46142 w 2143140"/>
                <a:gd name="connsiteY61" fmla="*/ 1382624 h 2143138"/>
                <a:gd name="connsiteX62" fmla="*/ 20585 w 2143140"/>
                <a:gd name="connsiteY62" fmla="*/ 1280621 h 2143138"/>
                <a:gd name="connsiteX63" fmla="*/ 5165 w 2143140"/>
                <a:gd name="connsiteY63" fmla="*/ 1176604 h 2143138"/>
                <a:gd name="connsiteX64" fmla="*/ 0 w 2143140"/>
                <a:gd name="connsiteY64" fmla="*/ 1071569 h 2143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2143140" h="2143138">
                  <a:moveTo>
                    <a:pt x="0" y="1071569"/>
                  </a:moveTo>
                  <a:lnTo>
                    <a:pt x="5165" y="966534"/>
                  </a:lnTo>
                  <a:lnTo>
                    <a:pt x="20585" y="862517"/>
                  </a:lnTo>
                  <a:lnTo>
                    <a:pt x="46142" y="760514"/>
                  </a:lnTo>
                  <a:lnTo>
                    <a:pt x="81568" y="661501"/>
                  </a:lnTo>
                  <a:lnTo>
                    <a:pt x="126531" y="566431"/>
                  </a:lnTo>
                  <a:lnTo>
                    <a:pt x="180592" y="476237"/>
                  </a:lnTo>
                  <a:lnTo>
                    <a:pt x="243236" y="391776"/>
                  </a:lnTo>
                  <a:lnTo>
                    <a:pt x="313856" y="313855"/>
                  </a:lnTo>
                  <a:lnTo>
                    <a:pt x="391777" y="243235"/>
                  </a:lnTo>
                  <a:lnTo>
                    <a:pt x="476238" y="180591"/>
                  </a:lnTo>
                  <a:lnTo>
                    <a:pt x="566432" y="126531"/>
                  </a:lnTo>
                  <a:lnTo>
                    <a:pt x="661502" y="81568"/>
                  </a:lnTo>
                  <a:lnTo>
                    <a:pt x="760515" y="46142"/>
                  </a:lnTo>
                  <a:lnTo>
                    <a:pt x="862517" y="20585"/>
                  </a:lnTo>
                  <a:lnTo>
                    <a:pt x="966535" y="5165"/>
                  </a:lnTo>
                  <a:lnTo>
                    <a:pt x="1071570" y="0"/>
                  </a:lnTo>
                  <a:lnTo>
                    <a:pt x="1176605" y="5165"/>
                  </a:lnTo>
                  <a:lnTo>
                    <a:pt x="1280623" y="20585"/>
                  </a:lnTo>
                  <a:lnTo>
                    <a:pt x="1382625" y="46142"/>
                  </a:lnTo>
                  <a:lnTo>
                    <a:pt x="1481638" y="81568"/>
                  </a:lnTo>
                  <a:lnTo>
                    <a:pt x="1576708" y="126531"/>
                  </a:lnTo>
                  <a:lnTo>
                    <a:pt x="1666902" y="180591"/>
                  </a:lnTo>
                  <a:lnTo>
                    <a:pt x="1751363" y="243235"/>
                  </a:lnTo>
                  <a:lnTo>
                    <a:pt x="1829284" y="313855"/>
                  </a:lnTo>
                  <a:lnTo>
                    <a:pt x="1899904" y="391776"/>
                  </a:lnTo>
                  <a:lnTo>
                    <a:pt x="1962548" y="476237"/>
                  </a:lnTo>
                  <a:lnTo>
                    <a:pt x="2016609" y="566431"/>
                  </a:lnTo>
                  <a:lnTo>
                    <a:pt x="2061572" y="661501"/>
                  </a:lnTo>
                  <a:lnTo>
                    <a:pt x="2096998" y="760514"/>
                  </a:lnTo>
                  <a:lnTo>
                    <a:pt x="2122555" y="862517"/>
                  </a:lnTo>
                  <a:lnTo>
                    <a:pt x="2137975" y="966534"/>
                  </a:lnTo>
                  <a:lnTo>
                    <a:pt x="2143140" y="1071569"/>
                  </a:lnTo>
                  <a:lnTo>
                    <a:pt x="2137975" y="1176604"/>
                  </a:lnTo>
                  <a:lnTo>
                    <a:pt x="2122555" y="1280621"/>
                  </a:lnTo>
                  <a:lnTo>
                    <a:pt x="2096998" y="1382624"/>
                  </a:lnTo>
                  <a:lnTo>
                    <a:pt x="2061572" y="1481637"/>
                  </a:lnTo>
                  <a:lnTo>
                    <a:pt x="2016609" y="1576707"/>
                  </a:lnTo>
                  <a:lnTo>
                    <a:pt x="1962548" y="1666901"/>
                  </a:lnTo>
                  <a:lnTo>
                    <a:pt x="1899904" y="1751362"/>
                  </a:lnTo>
                  <a:lnTo>
                    <a:pt x="1829284" y="1829283"/>
                  </a:lnTo>
                  <a:lnTo>
                    <a:pt x="1751363" y="1899903"/>
                  </a:lnTo>
                  <a:lnTo>
                    <a:pt x="1666902" y="1962547"/>
                  </a:lnTo>
                  <a:lnTo>
                    <a:pt x="1576708" y="2016607"/>
                  </a:lnTo>
                  <a:lnTo>
                    <a:pt x="1481638" y="2061570"/>
                  </a:lnTo>
                  <a:lnTo>
                    <a:pt x="1382625" y="2096996"/>
                  </a:lnTo>
                  <a:lnTo>
                    <a:pt x="1280623" y="2122553"/>
                  </a:lnTo>
                  <a:lnTo>
                    <a:pt x="1176605" y="2137973"/>
                  </a:lnTo>
                  <a:lnTo>
                    <a:pt x="1071570" y="2143138"/>
                  </a:lnTo>
                  <a:lnTo>
                    <a:pt x="966535" y="2137973"/>
                  </a:lnTo>
                  <a:lnTo>
                    <a:pt x="862517" y="2122553"/>
                  </a:lnTo>
                  <a:lnTo>
                    <a:pt x="760515" y="2096996"/>
                  </a:lnTo>
                  <a:lnTo>
                    <a:pt x="661502" y="2061570"/>
                  </a:lnTo>
                  <a:lnTo>
                    <a:pt x="566432" y="2016607"/>
                  </a:lnTo>
                  <a:lnTo>
                    <a:pt x="476238" y="1962547"/>
                  </a:lnTo>
                  <a:lnTo>
                    <a:pt x="391777" y="1899903"/>
                  </a:lnTo>
                  <a:lnTo>
                    <a:pt x="313856" y="1829283"/>
                  </a:lnTo>
                  <a:lnTo>
                    <a:pt x="243236" y="1751362"/>
                  </a:lnTo>
                  <a:lnTo>
                    <a:pt x="180592" y="1666901"/>
                  </a:lnTo>
                  <a:lnTo>
                    <a:pt x="126531" y="1576707"/>
                  </a:lnTo>
                  <a:lnTo>
                    <a:pt x="81568" y="1481637"/>
                  </a:lnTo>
                  <a:lnTo>
                    <a:pt x="46142" y="1382624"/>
                  </a:lnTo>
                  <a:lnTo>
                    <a:pt x="20585" y="1280621"/>
                  </a:lnTo>
                  <a:lnTo>
                    <a:pt x="5165" y="1176604"/>
                  </a:lnTo>
                  <a:lnTo>
                    <a:pt x="0" y="1071569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6137479" y="2492738"/>
              <a:ext cx="280805" cy="184666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cap="all" spc="20" dirty="0">
                  <a:solidFill>
                    <a:schemeClr val="bg1"/>
                  </a:solidFill>
                  <a:latin typeface="Lato" panose="020F0502020204030203" pitchFamily="34" charset="0"/>
                </a:rPr>
                <a:t>04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080396" y="3920275"/>
            <a:ext cx="378675" cy="378650"/>
            <a:chOff x="6080394" y="3063024"/>
            <a:chExt cx="378675" cy="378650"/>
          </a:xfrm>
          <a:solidFill>
            <a:schemeClr val="tx2"/>
          </a:solidFill>
        </p:grpSpPr>
        <p:sp>
          <p:nvSpPr>
            <p:cNvPr id="144" name="Freeform 143"/>
            <p:cNvSpPr/>
            <p:nvPr/>
          </p:nvSpPr>
          <p:spPr>
            <a:xfrm flipH="1">
              <a:off x="6080394" y="3063024"/>
              <a:ext cx="378675" cy="378650"/>
            </a:xfrm>
            <a:custGeom>
              <a:avLst/>
              <a:gdLst>
                <a:gd name="connsiteX0" fmla="*/ 0 w 2143140"/>
                <a:gd name="connsiteY0" fmla="*/ 1071569 h 2143138"/>
                <a:gd name="connsiteX1" fmla="*/ 5165 w 2143140"/>
                <a:gd name="connsiteY1" fmla="*/ 966534 h 2143138"/>
                <a:gd name="connsiteX2" fmla="*/ 20585 w 2143140"/>
                <a:gd name="connsiteY2" fmla="*/ 862517 h 2143138"/>
                <a:gd name="connsiteX3" fmla="*/ 46142 w 2143140"/>
                <a:gd name="connsiteY3" fmla="*/ 760514 h 2143138"/>
                <a:gd name="connsiteX4" fmla="*/ 81568 w 2143140"/>
                <a:gd name="connsiteY4" fmla="*/ 661501 h 2143138"/>
                <a:gd name="connsiteX5" fmla="*/ 126531 w 2143140"/>
                <a:gd name="connsiteY5" fmla="*/ 566431 h 2143138"/>
                <a:gd name="connsiteX6" fmla="*/ 180592 w 2143140"/>
                <a:gd name="connsiteY6" fmla="*/ 476237 h 2143138"/>
                <a:gd name="connsiteX7" fmla="*/ 243236 w 2143140"/>
                <a:gd name="connsiteY7" fmla="*/ 391776 h 2143138"/>
                <a:gd name="connsiteX8" fmla="*/ 313856 w 2143140"/>
                <a:gd name="connsiteY8" fmla="*/ 313855 h 2143138"/>
                <a:gd name="connsiteX9" fmla="*/ 391777 w 2143140"/>
                <a:gd name="connsiteY9" fmla="*/ 243235 h 2143138"/>
                <a:gd name="connsiteX10" fmla="*/ 476238 w 2143140"/>
                <a:gd name="connsiteY10" fmla="*/ 180591 h 2143138"/>
                <a:gd name="connsiteX11" fmla="*/ 566432 w 2143140"/>
                <a:gd name="connsiteY11" fmla="*/ 126531 h 2143138"/>
                <a:gd name="connsiteX12" fmla="*/ 661502 w 2143140"/>
                <a:gd name="connsiteY12" fmla="*/ 81568 h 2143138"/>
                <a:gd name="connsiteX13" fmla="*/ 760515 w 2143140"/>
                <a:gd name="connsiteY13" fmla="*/ 46142 h 2143138"/>
                <a:gd name="connsiteX14" fmla="*/ 862517 w 2143140"/>
                <a:gd name="connsiteY14" fmla="*/ 20585 h 2143138"/>
                <a:gd name="connsiteX15" fmla="*/ 966535 w 2143140"/>
                <a:gd name="connsiteY15" fmla="*/ 5165 h 2143138"/>
                <a:gd name="connsiteX16" fmla="*/ 1071570 w 2143140"/>
                <a:gd name="connsiteY16" fmla="*/ 0 h 2143138"/>
                <a:gd name="connsiteX17" fmla="*/ 1176605 w 2143140"/>
                <a:gd name="connsiteY17" fmla="*/ 5165 h 2143138"/>
                <a:gd name="connsiteX18" fmla="*/ 1280623 w 2143140"/>
                <a:gd name="connsiteY18" fmla="*/ 20585 h 2143138"/>
                <a:gd name="connsiteX19" fmla="*/ 1382625 w 2143140"/>
                <a:gd name="connsiteY19" fmla="*/ 46142 h 2143138"/>
                <a:gd name="connsiteX20" fmla="*/ 1481638 w 2143140"/>
                <a:gd name="connsiteY20" fmla="*/ 81568 h 2143138"/>
                <a:gd name="connsiteX21" fmla="*/ 1576708 w 2143140"/>
                <a:gd name="connsiteY21" fmla="*/ 126531 h 2143138"/>
                <a:gd name="connsiteX22" fmla="*/ 1666902 w 2143140"/>
                <a:gd name="connsiteY22" fmla="*/ 180591 h 2143138"/>
                <a:gd name="connsiteX23" fmla="*/ 1751363 w 2143140"/>
                <a:gd name="connsiteY23" fmla="*/ 243235 h 2143138"/>
                <a:gd name="connsiteX24" fmla="*/ 1829284 w 2143140"/>
                <a:gd name="connsiteY24" fmla="*/ 313855 h 2143138"/>
                <a:gd name="connsiteX25" fmla="*/ 1899904 w 2143140"/>
                <a:gd name="connsiteY25" fmla="*/ 391776 h 2143138"/>
                <a:gd name="connsiteX26" fmla="*/ 1962548 w 2143140"/>
                <a:gd name="connsiteY26" fmla="*/ 476237 h 2143138"/>
                <a:gd name="connsiteX27" fmla="*/ 2016609 w 2143140"/>
                <a:gd name="connsiteY27" fmla="*/ 566431 h 2143138"/>
                <a:gd name="connsiteX28" fmla="*/ 2061572 w 2143140"/>
                <a:gd name="connsiteY28" fmla="*/ 661501 h 2143138"/>
                <a:gd name="connsiteX29" fmla="*/ 2096998 w 2143140"/>
                <a:gd name="connsiteY29" fmla="*/ 760514 h 2143138"/>
                <a:gd name="connsiteX30" fmla="*/ 2122555 w 2143140"/>
                <a:gd name="connsiteY30" fmla="*/ 862517 h 2143138"/>
                <a:gd name="connsiteX31" fmla="*/ 2137975 w 2143140"/>
                <a:gd name="connsiteY31" fmla="*/ 966534 h 2143138"/>
                <a:gd name="connsiteX32" fmla="*/ 2143140 w 2143140"/>
                <a:gd name="connsiteY32" fmla="*/ 1071569 h 2143138"/>
                <a:gd name="connsiteX33" fmla="*/ 2137975 w 2143140"/>
                <a:gd name="connsiteY33" fmla="*/ 1176604 h 2143138"/>
                <a:gd name="connsiteX34" fmla="*/ 2122555 w 2143140"/>
                <a:gd name="connsiteY34" fmla="*/ 1280621 h 2143138"/>
                <a:gd name="connsiteX35" fmla="*/ 2096998 w 2143140"/>
                <a:gd name="connsiteY35" fmla="*/ 1382624 h 2143138"/>
                <a:gd name="connsiteX36" fmla="*/ 2061572 w 2143140"/>
                <a:gd name="connsiteY36" fmla="*/ 1481637 h 2143138"/>
                <a:gd name="connsiteX37" fmla="*/ 2016609 w 2143140"/>
                <a:gd name="connsiteY37" fmla="*/ 1576707 h 2143138"/>
                <a:gd name="connsiteX38" fmla="*/ 1962548 w 2143140"/>
                <a:gd name="connsiteY38" fmla="*/ 1666901 h 2143138"/>
                <a:gd name="connsiteX39" fmla="*/ 1899904 w 2143140"/>
                <a:gd name="connsiteY39" fmla="*/ 1751362 h 2143138"/>
                <a:gd name="connsiteX40" fmla="*/ 1829284 w 2143140"/>
                <a:gd name="connsiteY40" fmla="*/ 1829283 h 2143138"/>
                <a:gd name="connsiteX41" fmla="*/ 1751363 w 2143140"/>
                <a:gd name="connsiteY41" fmla="*/ 1899903 h 2143138"/>
                <a:gd name="connsiteX42" fmla="*/ 1666902 w 2143140"/>
                <a:gd name="connsiteY42" fmla="*/ 1962547 h 2143138"/>
                <a:gd name="connsiteX43" fmla="*/ 1576708 w 2143140"/>
                <a:gd name="connsiteY43" fmla="*/ 2016607 h 2143138"/>
                <a:gd name="connsiteX44" fmla="*/ 1481638 w 2143140"/>
                <a:gd name="connsiteY44" fmla="*/ 2061570 h 2143138"/>
                <a:gd name="connsiteX45" fmla="*/ 1382625 w 2143140"/>
                <a:gd name="connsiteY45" fmla="*/ 2096996 h 2143138"/>
                <a:gd name="connsiteX46" fmla="*/ 1280623 w 2143140"/>
                <a:gd name="connsiteY46" fmla="*/ 2122553 h 2143138"/>
                <a:gd name="connsiteX47" fmla="*/ 1176605 w 2143140"/>
                <a:gd name="connsiteY47" fmla="*/ 2137973 h 2143138"/>
                <a:gd name="connsiteX48" fmla="*/ 1071570 w 2143140"/>
                <a:gd name="connsiteY48" fmla="*/ 2143138 h 2143138"/>
                <a:gd name="connsiteX49" fmla="*/ 966535 w 2143140"/>
                <a:gd name="connsiteY49" fmla="*/ 2137973 h 2143138"/>
                <a:gd name="connsiteX50" fmla="*/ 862517 w 2143140"/>
                <a:gd name="connsiteY50" fmla="*/ 2122553 h 2143138"/>
                <a:gd name="connsiteX51" fmla="*/ 760515 w 2143140"/>
                <a:gd name="connsiteY51" fmla="*/ 2096996 h 2143138"/>
                <a:gd name="connsiteX52" fmla="*/ 661502 w 2143140"/>
                <a:gd name="connsiteY52" fmla="*/ 2061570 h 2143138"/>
                <a:gd name="connsiteX53" fmla="*/ 566432 w 2143140"/>
                <a:gd name="connsiteY53" fmla="*/ 2016607 h 2143138"/>
                <a:gd name="connsiteX54" fmla="*/ 476238 w 2143140"/>
                <a:gd name="connsiteY54" fmla="*/ 1962547 h 2143138"/>
                <a:gd name="connsiteX55" fmla="*/ 391777 w 2143140"/>
                <a:gd name="connsiteY55" fmla="*/ 1899903 h 2143138"/>
                <a:gd name="connsiteX56" fmla="*/ 313856 w 2143140"/>
                <a:gd name="connsiteY56" fmla="*/ 1829283 h 2143138"/>
                <a:gd name="connsiteX57" fmla="*/ 243236 w 2143140"/>
                <a:gd name="connsiteY57" fmla="*/ 1751362 h 2143138"/>
                <a:gd name="connsiteX58" fmla="*/ 180592 w 2143140"/>
                <a:gd name="connsiteY58" fmla="*/ 1666901 h 2143138"/>
                <a:gd name="connsiteX59" fmla="*/ 126531 w 2143140"/>
                <a:gd name="connsiteY59" fmla="*/ 1576707 h 2143138"/>
                <a:gd name="connsiteX60" fmla="*/ 81568 w 2143140"/>
                <a:gd name="connsiteY60" fmla="*/ 1481637 h 2143138"/>
                <a:gd name="connsiteX61" fmla="*/ 46142 w 2143140"/>
                <a:gd name="connsiteY61" fmla="*/ 1382624 h 2143138"/>
                <a:gd name="connsiteX62" fmla="*/ 20585 w 2143140"/>
                <a:gd name="connsiteY62" fmla="*/ 1280621 h 2143138"/>
                <a:gd name="connsiteX63" fmla="*/ 5165 w 2143140"/>
                <a:gd name="connsiteY63" fmla="*/ 1176604 h 2143138"/>
                <a:gd name="connsiteX64" fmla="*/ 0 w 2143140"/>
                <a:gd name="connsiteY64" fmla="*/ 1071569 h 2143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2143140" h="2143138">
                  <a:moveTo>
                    <a:pt x="0" y="1071569"/>
                  </a:moveTo>
                  <a:lnTo>
                    <a:pt x="5165" y="966534"/>
                  </a:lnTo>
                  <a:lnTo>
                    <a:pt x="20585" y="862517"/>
                  </a:lnTo>
                  <a:lnTo>
                    <a:pt x="46142" y="760514"/>
                  </a:lnTo>
                  <a:lnTo>
                    <a:pt x="81568" y="661501"/>
                  </a:lnTo>
                  <a:lnTo>
                    <a:pt x="126531" y="566431"/>
                  </a:lnTo>
                  <a:lnTo>
                    <a:pt x="180592" y="476237"/>
                  </a:lnTo>
                  <a:lnTo>
                    <a:pt x="243236" y="391776"/>
                  </a:lnTo>
                  <a:lnTo>
                    <a:pt x="313856" y="313855"/>
                  </a:lnTo>
                  <a:lnTo>
                    <a:pt x="391777" y="243235"/>
                  </a:lnTo>
                  <a:lnTo>
                    <a:pt x="476238" y="180591"/>
                  </a:lnTo>
                  <a:lnTo>
                    <a:pt x="566432" y="126531"/>
                  </a:lnTo>
                  <a:lnTo>
                    <a:pt x="661502" y="81568"/>
                  </a:lnTo>
                  <a:lnTo>
                    <a:pt x="760515" y="46142"/>
                  </a:lnTo>
                  <a:lnTo>
                    <a:pt x="862517" y="20585"/>
                  </a:lnTo>
                  <a:lnTo>
                    <a:pt x="966535" y="5165"/>
                  </a:lnTo>
                  <a:lnTo>
                    <a:pt x="1071570" y="0"/>
                  </a:lnTo>
                  <a:lnTo>
                    <a:pt x="1176605" y="5165"/>
                  </a:lnTo>
                  <a:lnTo>
                    <a:pt x="1280623" y="20585"/>
                  </a:lnTo>
                  <a:lnTo>
                    <a:pt x="1382625" y="46142"/>
                  </a:lnTo>
                  <a:lnTo>
                    <a:pt x="1481638" y="81568"/>
                  </a:lnTo>
                  <a:lnTo>
                    <a:pt x="1576708" y="126531"/>
                  </a:lnTo>
                  <a:lnTo>
                    <a:pt x="1666902" y="180591"/>
                  </a:lnTo>
                  <a:lnTo>
                    <a:pt x="1751363" y="243235"/>
                  </a:lnTo>
                  <a:lnTo>
                    <a:pt x="1829284" y="313855"/>
                  </a:lnTo>
                  <a:lnTo>
                    <a:pt x="1899904" y="391776"/>
                  </a:lnTo>
                  <a:lnTo>
                    <a:pt x="1962548" y="476237"/>
                  </a:lnTo>
                  <a:lnTo>
                    <a:pt x="2016609" y="566431"/>
                  </a:lnTo>
                  <a:lnTo>
                    <a:pt x="2061572" y="661501"/>
                  </a:lnTo>
                  <a:lnTo>
                    <a:pt x="2096998" y="760514"/>
                  </a:lnTo>
                  <a:lnTo>
                    <a:pt x="2122555" y="862517"/>
                  </a:lnTo>
                  <a:lnTo>
                    <a:pt x="2137975" y="966534"/>
                  </a:lnTo>
                  <a:lnTo>
                    <a:pt x="2143140" y="1071569"/>
                  </a:lnTo>
                  <a:lnTo>
                    <a:pt x="2137975" y="1176604"/>
                  </a:lnTo>
                  <a:lnTo>
                    <a:pt x="2122555" y="1280621"/>
                  </a:lnTo>
                  <a:lnTo>
                    <a:pt x="2096998" y="1382624"/>
                  </a:lnTo>
                  <a:lnTo>
                    <a:pt x="2061572" y="1481637"/>
                  </a:lnTo>
                  <a:lnTo>
                    <a:pt x="2016609" y="1576707"/>
                  </a:lnTo>
                  <a:lnTo>
                    <a:pt x="1962548" y="1666901"/>
                  </a:lnTo>
                  <a:lnTo>
                    <a:pt x="1899904" y="1751362"/>
                  </a:lnTo>
                  <a:lnTo>
                    <a:pt x="1829284" y="1829283"/>
                  </a:lnTo>
                  <a:lnTo>
                    <a:pt x="1751363" y="1899903"/>
                  </a:lnTo>
                  <a:lnTo>
                    <a:pt x="1666902" y="1962547"/>
                  </a:lnTo>
                  <a:lnTo>
                    <a:pt x="1576708" y="2016607"/>
                  </a:lnTo>
                  <a:lnTo>
                    <a:pt x="1481638" y="2061570"/>
                  </a:lnTo>
                  <a:lnTo>
                    <a:pt x="1382625" y="2096996"/>
                  </a:lnTo>
                  <a:lnTo>
                    <a:pt x="1280623" y="2122553"/>
                  </a:lnTo>
                  <a:lnTo>
                    <a:pt x="1176605" y="2137973"/>
                  </a:lnTo>
                  <a:lnTo>
                    <a:pt x="1071570" y="2143138"/>
                  </a:lnTo>
                  <a:lnTo>
                    <a:pt x="966535" y="2137973"/>
                  </a:lnTo>
                  <a:lnTo>
                    <a:pt x="862517" y="2122553"/>
                  </a:lnTo>
                  <a:lnTo>
                    <a:pt x="760515" y="2096996"/>
                  </a:lnTo>
                  <a:lnTo>
                    <a:pt x="661502" y="2061570"/>
                  </a:lnTo>
                  <a:lnTo>
                    <a:pt x="566432" y="2016607"/>
                  </a:lnTo>
                  <a:lnTo>
                    <a:pt x="476238" y="1962547"/>
                  </a:lnTo>
                  <a:lnTo>
                    <a:pt x="391777" y="1899903"/>
                  </a:lnTo>
                  <a:lnTo>
                    <a:pt x="313856" y="1829283"/>
                  </a:lnTo>
                  <a:lnTo>
                    <a:pt x="243236" y="1751362"/>
                  </a:lnTo>
                  <a:lnTo>
                    <a:pt x="180592" y="1666901"/>
                  </a:lnTo>
                  <a:lnTo>
                    <a:pt x="126531" y="1576707"/>
                  </a:lnTo>
                  <a:lnTo>
                    <a:pt x="81568" y="1481637"/>
                  </a:lnTo>
                  <a:lnTo>
                    <a:pt x="46142" y="1382624"/>
                  </a:lnTo>
                  <a:lnTo>
                    <a:pt x="20585" y="1280621"/>
                  </a:lnTo>
                  <a:lnTo>
                    <a:pt x="5165" y="1176604"/>
                  </a:lnTo>
                  <a:lnTo>
                    <a:pt x="0" y="1071569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6129561" y="3163659"/>
              <a:ext cx="280805" cy="184666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cap="all" spc="20" dirty="0">
                  <a:solidFill>
                    <a:schemeClr val="bg1"/>
                  </a:solidFill>
                  <a:latin typeface="Lato" panose="020F0502020204030203" pitchFamily="34" charset="0"/>
                </a:rPr>
                <a:t>06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664156" y="3920275"/>
            <a:ext cx="378650" cy="378650"/>
            <a:chOff x="2664155" y="3063024"/>
            <a:chExt cx="378650" cy="378650"/>
          </a:xfrm>
          <a:solidFill>
            <a:schemeClr val="tx2"/>
          </a:solidFill>
        </p:grpSpPr>
        <p:sp>
          <p:nvSpPr>
            <p:cNvPr id="107" name="Freeform 106"/>
            <p:cNvSpPr/>
            <p:nvPr/>
          </p:nvSpPr>
          <p:spPr>
            <a:xfrm>
              <a:off x="2664155" y="3063024"/>
              <a:ext cx="378650" cy="378650"/>
            </a:xfrm>
            <a:custGeom>
              <a:avLst/>
              <a:gdLst>
                <a:gd name="connsiteX0" fmla="*/ 0 w 2143140"/>
                <a:gd name="connsiteY0" fmla="*/ 1071569 h 2143138"/>
                <a:gd name="connsiteX1" fmla="*/ 5165 w 2143140"/>
                <a:gd name="connsiteY1" fmla="*/ 966534 h 2143138"/>
                <a:gd name="connsiteX2" fmla="*/ 20585 w 2143140"/>
                <a:gd name="connsiteY2" fmla="*/ 862517 h 2143138"/>
                <a:gd name="connsiteX3" fmla="*/ 46142 w 2143140"/>
                <a:gd name="connsiteY3" fmla="*/ 760514 h 2143138"/>
                <a:gd name="connsiteX4" fmla="*/ 81568 w 2143140"/>
                <a:gd name="connsiteY4" fmla="*/ 661501 h 2143138"/>
                <a:gd name="connsiteX5" fmla="*/ 126531 w 2143140"/>
                <a:gd name="connsiteY5" fmla="*/ 566431 h 2143138"/>
                <a:gd name="connsiteX6" fmla="*/ 180592 w 2143140"/>
                <a:gd name="connsiteY6" fmla="*/ 476237 h 2143138"/>
                <a:gd name="connsiteX7" fmla="*/ 243236 w 2143140"/>
                <a:gd name="connsiteY7" fmla="*/ 391776 h 2143138"/>
                <a:gd name="connsiteX8" fmla="*/ 313856 w 2143140"/>
                <a:gd name="connsiteY8" fmla="*/ 313855 h 2143138"/>
                <a:gd name="connsiteX9" fmla="*/ 391777 w 2143140"/>
                <a:gd name="connsiteY9" fmla="*/ 243235 h 2143138"/>
                <a:gd name="connsiteX10" fmla="*/ 476238 w 2143140"/>
                <a:gd name="connsiteY10" fmla="*/ 180591 h 2143138"/>
                <a:gd name="connsiteX11" fmla="*/ 566432 w 2143140"/>
                <a:gd name="connsiteY11" fmla="*/ 126531 h 2143138"/>
                <a:gd name="connsiteX12" fmla="*/ 661502 w 2143140"/>
                <a:gd name="connsiteY12" fmla="*/ 81568 h 2143138"/>
                <a:gd name="connsiteX13" fmla="*/ 760515 w 2143140"/>
                <a:gd name="connsiteY13" fmla="*/ 46142 h 2143138"/>
                <a:gd name="connsiteX14" fmla="*/ 862517 w 2143140"/>
                <a:gd name="connsiteY14" fmla="*/ 20585 h 2143138"/>
                <a:gd name="connsiteX15" fmla="*/ 966535 w 2143140"/>
                <a:gd name="connsiteY15" fmla="*/ 5165 h 2143138"/>
                <a:gd name="connsiteX16" fmla="*/ 1071570 w 2143140"/>
                <a:gd name="connsiteY16" fmla="*/ 0 h 2143138"/>
                <a:gd name="connsiteX17" fmla="*/ 1176605 w 2143140"/>
                <a:gd name="connsiteY17" fmla="*/ 5165 h 2143138"/>
                <a:gd name="connsiteX18" fmla="*/ 1280623 w 2143140"/>
                <a:gd name="connsiteY18" fmla="*/ 20585 h 2143138"/>
                <a:gd name="connsiteX19" fmla="*/ 1382625 w 2143140"/>
                <a:gd name="connsiteY19" fmla="*/ 46142 h 2143138"/>
                <a:gd name="connsiteX20" fmla="*/ 1481638 w 2143140"/>
                <a:gd name="connsiteY20" fmla="*/ 81568 h 2143138"/>
                <a:gd name="connsiteX21" fmla="*/ 1576708 w 2143140"/>
                <a:gd name="connsiteY21" fmla="*/ 126531 h 2143138"/>
                <a:gd name="connsiteX22" fmla="*/ 1666902 w 2143140"/>
                <a:gd name="connsiteY22" fmla="*/ 180591 h 2143138"/>
                <a:gd name="connsiteX23" fmla="*/ 1751363 w 2143140"/>
                <a:gd name="connsiteY23" fmla="*/ 243235 h 2143138"/>
                <a:gd name="connsiteX24" fmla="*/ 1829284 w 2143140"/>
                <a:gd name="connsiteY24" fmla="*/ 313855 h 2143138"/>
                <a:gd name="connsiteX25" fmla="*/ 1899904 w 2143140"/>
                <a:gd name="connsiteY25" fmla="*/ 391776 h 2143138"/>
                <a:gd name="connsiteX26" fmla="*/ 1962548 w 2143140"/>
                <a:gd name="connsiteY26" fmla="*/ 476237 h 2143138"/>
                <a:gd name="connsiteX27" fmla="*/ 2016609 w 2143140"/>
                <a:gd name="connsiteY27" fmla="*/ 566431 h 2143138"/>
                <a:gd name="connsiteX28" fmla="*/ 2061572 w 2143140"/>
                <a:gd name="connsiteY28" fmla="*/ 661501 h 2143138"/>
                <a:gd name="connsiteX29" fmla="*/ 2096998 w 2143140"/>
                <a:gd name="connsiteY29" fmla="*/ 760514 h 2143138"/>
                <a:gd name="connsiteX30" fmla="*/ 2122555 w 2143140"/>
                <a:gd name="connsiteY30" fmla="*/ 862517 h 2143138"/>
                <a:gd name="connsiteX31" fmla="*/ 2137975 w 2143140"/>
                <a:gd name="connsiteY31" fmla="*/ 966534 h 2143138"/>
                <a:gd name="connsiteX32" fmla="*/ 2143140 w 2143140"/>
                <a:gd name="connsiteY32" fmla="*/ 1071569 h 2143138"/>
                <a:gd name="connsiteX33" fmla="*/ 2137975 w 2143140"/>
                <a:gd name="connsiteY33" fmla="*/ 1176604 h 2143138"/>
                <a:gd name="connsiteX34" fmla="*/ 2122555 w 2143140"/>
                <a:gd name="connsiteY34" fmla="*/ 1280621 h 2143138"/>
                <a:gd name="connsiteX35" fmla="*/ 2096998 w 2143140"/>
                <a:gd name="connsiteY35" fmla="*/ 1382624 h 2143138"/>
                <a:gd name="connsiteX36" fmla="*/ 2061572 w 2143140"/>
                <a:gd name="connsiteY36" fmla="*/ 1481637 h 2143138"/>
                <a:gd name="connsiteX37" fmla="*/ 2016609 w 2143140"/>
                <a:gd name="connsiteY37" fmla="*/ 1576707 h 2143138"/>
                <a:gd name="connsiteX38" fmla="*/ 1962548 w 2143140"/>
                <a:gd name="connsiteY38" fmla="*/ 1666901 h 2143138"/>
                <a:gd name="connsiteX39" fmla="*/ 1899904 w 2143140"/>
                <a:gd name="connsiteY39" fmla="*/ 1751362 h 2143138"/>
                <a:gd name="connsiteX40" fmla="*/ 1829284 w 2143140"/>
                <a:gd name="connsiteY40" fmla="*/ 1829283 h 2143138"/>
                <a:gd name="connsiteX41" fmla="*/ 1751363 w 2143140"/>
                <a:gd name="connsiteY41" fmla="*/ 1899903 h 2143138"/>
                <a:gd name="connsiteX42" fmla="*/ 1666902 w 2143140"/>
                <a:gd name="connsiteY42" fmla="*/ 1962547 h 2143138"/>
                <a:gd name="connsiteX43" fmla="*/ 1576708 w 2143140"/>
                <a:gd name="connsiteY43" fmla="*/ 2016607 h 2143138"/>
                <a:gd name="connsiteX44" fmla="*/ 1481638 w 2143140"/>
                <a:gd name="connsiteY44" fmla="*/ 2061570 h 2143138"/>
                <a:gd name="connsiteX45" fmla="*/ 1382625 w 2143140"/>
                <a:gd name="connsiteY45" fmla="*/ 2096996 h 2143138"/>
                <a:gd name="connsiteX46" fmla="*/ 1280623 w 2143140"/>
                <a:gd name="connsiteY46" fmla="*/ 2122553 h 2143138"/>
                <a:gd name="connsiteX47" fmla="*/ 1176605 w 2143140"/>
                <a:gd name="connsiteY47" fmla="*/ 2137973 h 2143138"/>
                <a:gd name="connsiteX48" fmla="*/ 1071570 w 2143140"/>
                <a:gd name="connsiteY48" fmla="*/ 2143138 h 2143138"/>
                <a:gd name="connsiteX49" fmla="*/ 966535 w 2143140"/>
                <a:gd name="connsiteY49" fmla="*/ 2137973 h 2143138"/>
                <a:gd name="connsiteX50" fmla="*/ 862517 w 2143140"/>
                <a:gd name="connsiteY50" fmla="*/ 2122553 h 2143138"/>
                <a:gd name="connsiteX51" fmla="*/ 760515 w 2143140"/>
                <a:gd name="connsiteY51" fmla="*/ 2096996 h 2143138"/>
                <a:gd name="connsiteX52" fmla="*/ 661502 w 2143140"/>
                <a:gd name="connsiteY52" fmla="*/ 2061570 h 2143138"/>
                <a:gd name="connsiteX53" fmla="*/ 566432 w 2143140"/>
                <a:gd name="connsiteY53" fmla="*/ 2016607 h 2143138"/>
                <a:gd name="connsiteX54" fmla="*/ 476238 w 2143140"/>
                <a:gd name="connsiteY54" fmla="*/ 1962547 h 2143138"/>
                <a:gd name="connsiteX55" fmla="*/ 391777 w 2143140"/>
                <a:gd name="connsiteY55" fmla="*/ 1899903 h 2143138"/>
                <a:gd name="connsiteX56" fmla="*/ 313856 w 2143140"/>
                <a:gd name="connsiteY56" fmla="*/ 1829283 h 2143138"/>
                <a:gd name="connsiteX57" fmla="*/ 243236 w 2143140"/>
                <a:gd name="connsiteY57" fmla="*/ 1751362 h 2143138"/>
                <a:gd name="connsiteX58" fmla="*/ 180592 w 2143140"/>
                <a:gd name="connsiteY58" fmla="*/ 1666901 h 2143138"/>
                <a:gd name="connsiteX59" fmla="*/ 126531 w 2143140"/>
                <a:gd name="connsiteY59" fmla="*/ 1576707 h 2143138"/>
                <a:gd name="connsiteX60" fmla="*/ 81568 w 2143140"/>
                <a:gd name="connsiteY60" fmla="*/ 1481637 h 2143138"/>
                <a:gd name="connsiteX61" fmla="*/ 46142 w 2143140"/>
                <a:gd name="connsiteY61" fmla="*/ 1382624 h 2143138"/>
                <a:gd name="connsiteX62" fmla="*/ 20585 w 2143140"/>
                <a:gd name="connsiteY62" fmla="*/ 1280621 h 2143138"/>
                <a:gd name="connsiteX63" fmla="*/ 5165 w 2143140"/>
                <a:gd name="connsiteY63" fmla="*/ 1176604 h 2143138"/>
                <a:gd name="connsiteX64" fmla="*/ 0 w 2143140"/>
                <a:gd name="connsiteY64" fmla="*/ 1071569 h 2143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2143140" h="2143138">
                  <a:moveTo>
                    <a:pt x="0" y="1071569"/>
                  </a:moveTo>
                  <a:lnTo>
                    <a:pt x="5165" y="966534"/>
                  </a:lnTo>
                  <a:lnTo>
                    <a:pt x="20585" y="862517"/>
                  </a:lnTo>
                  <a:lnTo>
                    <a:pt x="46142" y="760514"/>
                  </a:lnTo>
                  <a:lnTo>
                    <a:pt x="81568" y="661501"/>
                  </a:lnTo>
                  <a:lnTo>
                    <a:pt x="126531" y="566431"/>
                  </a:lnTo>
                  <a:lnTo>
                    <a:pt x="180592" y="476237"/>
                  </a:lnTo>
                  <a:lnTo>
                    <a:pt x="243236" y="391776"/>
                  </a:lnTo>
                  <a:lnTo>
                    <a:pt x="313856" y="313855"/>
                  </a:lnTo>
                  <a:lnTo>
                    <a:pt x="391777" y="243235"/>
                  </a:lnTo>
                  <a:lnTo>
                    <a:pt x="476238" y="180591"/>
                  </a:lnTo>
                  <a:lnTo>
                    <a:pt x="566432" y="126531"/>
                  </a:lnTo>
                  <a:lnTo>
                    <a:pt x="661502" y="81568"/>
                  </a:lnTo>
                  <a:lnTo>
                    <a:pt x="760515" y="46142"/>
                  </a:lnTo>
                  <a:lnTo>
                    <a:pt x="862517" y="20585"/>
                  </a:lnTo>
                  <a:lnTo>
                    <a:pt x="966535" y="5165"/>
                  </a:lnTo>
                  <a:lnTo>
                    <a:pt x="1071570" y="0"/>
                  </a:lnTo>
                  <a:lnTo>
                    <a:pt x="1176605" y="5165"/>
                  </a:lnTo>
                  <a:lnTo>
                    <a:pt x="1280623" y="20585"/>
                  </a:lnTo>
                  <a:lnTo>
                    <a:pt x="1382625" y="46142"/>
                  </a:lnTo>
                  <a:lnTo>
                    <a:pt x="1481638" y="81568"/>
                  </a:lnTo>
                  <a:lnTo>
                    <a:pt x="1576708" y="126531"/>
                  </a:lnTo>
                  <a:lnTo>
                    <a:pt x="1666902" y="180591"/>
                  </a:lnTo>
                  <a:lnTo>
                    <a:pt x="1751363" y="243235"/>
                  </a:lnTo>
                  <a:lnTo>
                    <a:pt x="1829284" y="313855"/>
                  </a:lnTo>
                  <a:lnTo>
                    <a:pt x="1899904" y="391776"/>
                  </a:lnTo>
                  <a:lnTo>
                    <a:pt x="1962548" y="476237"/>
                  </a:lnTo>
                  <a:lnTo>
                    <a:pt x="2016609" y="566431"/>
                  </a:lnTo>
                  <a:lnTo>
                    <a:pt x="2061572" y="661501"/>
                  </a:lnTo>
                  <a:lnTo>
                    <a:pt x="2096998" y="760514"/>
                  </a:lnTo>
                  <a:lnTo>
                    <a:pt x="2122555" y="862517"/>
                  </a:lnTo>
                  <a:lnTo>
                    <a:pt x="2137975" y="966534"/>
                  </a:lnTo>
                  <a:lnTo>
                    <a:pt x="2143140" y="1071569"/>
                  </a:lnTo>
                  <a:lnTo>
                    <a:pt x="2137975" y="1176604"/>
                  </a:lnTo>
                  <a:lnTo>
                    <a:pt x="2122555" y="1280621"/>
                  </a:lnTo>
                  <a:lnTo>
                    <a:pt x="2096998" y="1382624"/>
                  </a:lnTo>
                  <a:lnTo>
                    <a:pt x="2061572" y="1481637"/>
                  </a:lnTo>
                  <a:lnTo>
                    <a:pt x="2016609" y="1576707"/>
                  </a:lnTo>
                  <a:lnTo>
                    <a:pt x="1962548" y="1666901"/>
                  </a:lnTo>
                  <a:lnTo>
                    <a:pt x="1899904" y="1751362"/>
                  </a:lnTo>
                  <a:lnTo>
                    <a:pt x="1829284" y="1829283"/>
                  </a:lnTo>
                  <a:lnTo>
                    <a:pt x="1751363" y="1899903"/>
                  </a:lnTo>
                  <a:lnTo>
                    <a:pt x="1666902" y="1962547"/>
                  </a:lnTo>
                  <a:lnTo>
                    <a:pt x="1576708" y="2016607"/>
                  </a:lnTo>
                  <a:lnTo>
                    <a:pt x="1481638" y="2061570"/>
                  </a:lnTo>
                  <a:lnTo>
                    <a:pt x="1382625" y="2096996"/>
                  </a:lnTo>
                  <a:lnTo>
                    <a:pt x="1280623" y="2122553"/>
                  </a:lnTo>
                  <a:lnTo>
                    <a:pt x="1176605" y="2137973"/>
                  </a:lnTo>
                  <a:lnTo>
                    <a:pt x="1071570" y="2143138"/>
                  </a:lnTo>
                  <a:lnTo>
                    <a:pt x="966535" y="2137973"/>
                  </a:lnTo>
                  <a:lnTo>
                    <a:pt x="862517" y="2122553"/>
                  </a:lnTo>
                  <a:lnTo>
                    <a:pt x="760515" y="2096996"/>
                  </a:lnTo>
                  <a:lnTo>
                    <a:pt x="661502" y="2061570"/>
                  </a:lnTo>
                  <a:lnTo>
                    <a:pt x="566432" y="2016607"/>
                  </a:lnTo>
                  <a:lnTo>
                    <a:pt x="476238" y="1962547"/>
                  </a:lnTo>
                  <a:lnTo>
                    <a:pt x="391777" y="1899903"/>
                  </a:lnTo>
                  <a:lnTo>
                    <a:pt x="313856" y="1829283"/>
                  </a:lnTo>
                  <a:lnTo>
                    <a:pt x="243236" y="1751362"/>
                  </a:lnTo>
                  <a:lnTo>
                    <a:pt x="180592" y="1666901"/>
                  </a:lnTo>
                  <a:lnTo>
                    <a:pt x="126531" y="1576707"/>
                  </a:lnTo>
                  <a:lnTo>
                    <a:pt x="81568" y="1481637"/>
                  </a:lnTo>
                  <a:lnTo>
                    <a:pt x="46142" y="1382624"/>
                  </a:lnTo>
                  <a:lnTo>
                    <a:pt x="20585" y="1280621"/>
                  </a:lnTo>
                  <a:lnTo>
                    <a:pt x="5165" y="1176604"/>
                  </a:lnTo>
                  <a:lnTo>
                    <a:pt x="0" y="1071569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2709449" y="3163659"/>
              <a:ext cx="280805" cy="184666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cap="all" spc="20" dirty="0">
                  <a:solidFill>
                    <a:schemeClr val="bg1"/>
                  </a:solidFill>
                  <a:latin typeface="Lato" panose="020F0502020204030203" pitchFamily="34" charset="0"/>
                </a:rPr>
                <a:t>05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936794" y="4592455"/>
            <a:ext cx="378650" cy="378650"/>
            <a:chOff x="2936793" y="3735204"/>
            <a:chExt cx="378650" cy="378650"/>
          </a:xfrm>
          <a:solidFill>
            <a:schemeClr val="tx2"/>
          </a:solidFill>
        </p:grpSpPr>
        <p:sp>
          <p:nvSpPr>
            <p:cNvPr id="108" name="Freeform 107"/>
            <p:cNvSpPr/>
            <p:nvPr/>
          </p:nvSpPr>
          <p:spPr>
            <a:xfrm>
              <a:off x="2936793" y="3735204"/>
              <a:ext cx="378650" cy="378650"/>
            </a:xfrm>
            <a:custGeom>
              <a:avLst/>
              <a:gdLst>
                <a:gd name="connsiteX0" fmla="*/ 0 w 2143140"/>
                <a:gd name="connsiteY0" fmla="*/ 1071569 h 2143138"/>
                <a:gd name="connsiteX1" fmla="*/ 5165 w 2143140"/>
                <a:gd name="connsiteY1" fmla="*/ 966534 h 2143138"/>
                <a:gd name="connsiteX2" fmla="*/ 20585 w 2143140"/>
                <a:gd name="connsiteY2" fmla="*/ 862517 h 2143138"/>
                <a:gd name="connsiteX3" fmla="*/ 46142 w 2143140"/>
                <a:gd name="connsiteY3" fmla="*/ 760514 h 2143138"/>
                <a:gd name="connsiteX4" fmla="*/ 81568 w 2143140"/>
                <a:gd name="connsiteY4" fmla="*/ 661501 h 2143138"/>
                <a:gd name="connsiteX5" fmla="*/ 126531 w 2143140"/>
                <a:gd name="connsiteY5" fmla="*/ 566431 h 2143138"/>
                <a:gd name="connsiteX6" fmla="*/ 180592 w 2143140"/>
                <a:gd name="connsiteY6" fmla="*/ 476237 h 2143138"/>
                <a:gd name="connsiteX7" fmla="*/ 243236 w 2143140"/>
                <a:gd name="connsiteY7" fmla="*/ 391776 h 2143138"/>
                <a:gd name="connsiteX8" fmla="*/ 313856 w 2143140"/>
                <a:gd name="connsiteY8" fmla="*/ 313855 h 2143138"/>
                <a:gd name="connsiteX9" fmla="*/ 391777 w 2143140"/>
                <a:gd name="connsiteY9" fmla="*/ 243235 h 2143138"/>
                <a:gd name="connsiteX10" fmla="*/ 476238 w 2143140"/>
                <a:gd name="connsiteY10" fmla="*/ 180591 h 2143138"/>
                <a:gd name="connsiteX11" fmla="*/ 566432 w 2143140"/>
                <a:gd name="connsiteY11" fmla="*/ 126531 h 2143138"/>
                <a:gd name="connsiteX12" fmla="*/ 661502 w 2143140"/>
                <a:gd name="connsiteY12" fmla="*/ 81568 h 2143138"/>
                <a:gd name="connsiteX13" fmla="*/ 760515 w 2143140"/>
                <a:gd name="connsiteY13" fmla="*/ 46142 h 2143138"/>
                <a:gd name="connsiteX14" fmla="*/ 862517 w 2143140"/>
                <a:gd name="connsiteY14" fmla="*/ 20585 h 2143138"/>
                <a:gd name="connsiteX15" fmla="*/ 966535 w 2143140"/>
                <a:gd name="connsiteY15" fmla="*/ 5165 h 2143138"/>
                <a:gd name="connsiteX16" fmla="*/ 1071570 w 2143140"/>
                <a:gd name="connsiteY16" fmla="*/ 0 h 2143138"/>
                <a:gd name="connsiteX17" fmla="*/ 1176605 w 2143140"/>
                <a:gd name="connsiteY17" fmla="*/ 5165 h 2143138"/>
                <a:gd name="connsiteX18" fmla="*/ 1280623 w 2143140"/>
                <a:gd name="connsiteY18" fmla="*/ 20585 h 2143138"/>
                <a:gd name="connsiteX19" fmla="*/ 1382625 w 2143140"/>
                <a:gd name="connsiteY19" fmla="*/ 46142 h 2143138"/>
                <a:gd name="connsiteX20" fmla="*/ 1481638 w 2143140"/>
                <a:gd name="connsiteY20" fmla="*/ 81568 h 2143138"/>
                <a:gd name="connsiteX21" fmla="*/ 1576708 w 2143140"/>
                <a:gd name="connsiteY21" fmla="*/ 126531 h 2143138"/>
                <a:gd name="connsiteX22" fmla="*/ 1666902 w 2143140"/>
                <a:gd name="connsiteY22" fmla="*/ 180591 h 2143138"/>
                <a:gd name="connsiteX23" fmla="*/ 1751363 w 2143140"/>
                <a:gd name="connsiteY23" fmla="*/ 243235 h 2143138"/>
                <a:gd name="connsiteX24" fmla="*/ 1829284 w 2143140"/>
                <a:gd name="connsiteY24" fmla="*/ 313855 h 2143138"/>
                <a:gd name="connsiteX25" fmla="*/ 1899904 w 2143140"/>
                <a:gd name="connsiteY25" fmla="*/ 391776 h 2143138"/>
                <a:gd name="connsiteX26" fmla="*/ 1962548 w 2143140"/>
                <a:gd name="connsiteY26" fmla="*/ 476237 h 2143138"/>
                <a:gd name="connsiteX27" fmla="*/ 2016609 w 2143140"/>
                <a:gd name="connsiteY27" fmla="*/ 566431 h 2143138"/>
                <a:gd name="connsiteX28" fmla="*/ 2061572 w 2143140"/>
                <a:gd name="connsiteY28" fmla="*/ 661501 h 2143138"/>
                <a:gd name="connsiteX29" fmla="*/ 2096998 w 2143140"/>
                <a:gd name="connsiteY29" fmla="*/ 760514 h 2143138"/>
                <a:gd name="connsiteX30" fmla="*/ 2122555 w 2143140"/>
                <a:gd name="connsiteY30" fmla="*/ 862517 h 2143138"/>
                <a:gd name="connsiteX31" fmla="*/ 2137975 w 2143140"/>
                <a:gd name="connsiteY31" fmla="*/ 966534 h 2143138"/>
                <a:gd name="connsiteX32" fmla="*/ 2143140 w 2143140"/>
                <a:gd name="connsiteY32" fmla="*/ 1071569 h 2143138"/>
                <a:gd name="connsiteX33" fmla="*/ 2137975 w 2143140"/>
                <a:gd name="connsiteY33" fmla="*/ 1176604 h 2143138"/>
                <a:gd name="connsiteX34" fmla="*/ 2122555 w 2143140"/>
                <a:gd name="connsiteY34" fmla="*/ 1280621 h 2143138"/>
                <a:gd name="connsiteX35" fmla="*/ 2096998 w 2143140"/>
                <a:gd name="connsiteY35" fmla="*/ 1382624 h 2143138"/>
                <a:gd name="connsiteX36" fmla="*/ 2061572 w 2143140"/>
                <a:gd name="connsiteY36" fmla="*/ 1481637 h 2143138"/>
                <a:gd name="connsiteX37" fmla="*/ 2016609 w 2143140"/>
                <a:gd name="connsiteY37" fmla="*/ 1576707 h 2143138"/>
                <a:gd name="connsiteX38" fmla="*/ 1962548 w 2143140"/>
                <a:gd name="connsiteY38" fmla="*/ 1666901 h 2143138"/>
                <a:gd name="connsiteX39" fmla="*/ 1899904 w 2143140"/>
                <a:gd name="connsiteY39" fmla="*/ 1751362 h 2143138"/>
                <a:gd name="connsiteX40" fmla="*/ 1829284 w 2143140"/>
                <a:gd name="connsiteY40" fmla="*/ 1829283 h 2143138"/>
                <a:gd name="connsiteX41" fmla="*/ 1751363 w 2143140"/>
                <a:gd name="connsiteY41" fmla="*/ 1899903 h 2143138"/>
                <a:gd name="connsiteX42" fmla="*/ 1666902 w 2143140"/>
                <a:gd name="connsiteY42" fmla="*/ 1962547 h 2143138"/>
                <a:gd name="connsiteX43" fmla="*/ 1576708 w 2143140"/>
                <a:gd name="connsiteY43" fmla="*/ 2016607 h 2143138"/>
                <a:gd name="connsiteX44" fmla="*/ 1481638 w 2143140"/>
                <a:gd name="connsiteY44" fmla="*/ 2061570 h 2143138"/>
                <a:gd name="connsiteX45" fmla="*/ 1382625 w 2143140"/>
                <a:gd name="connsiteY45" fmla="*/ 2096996 h 2143138"/>
                <a:gd name="connsiteX46" fmla="*/ 1280623 w 2143140"/>
                <a:gd name="connsiteY46" fmla="*/ 2122553 h 2143138"/>
                <a:gd name="connsiteX47" fmla="*/ 1176605 w 2143140"/>
                <a:gd name="connsiteY47" fmla="*/ 2137973 h 2143138"/>
                <a:gd name="connsiteX48" fmla="*/ 1071570 w 2143140"/>
                <a:gd name="connsiteY48" fmla="*/ 2143138 h 2143138"/>
                <a:gd name="connsiteX49" fmla="*/ 966535 w 2143140"/>
                <a:gd name="connsiteY49" fmla="*/ 2137973 h 2143138"/>
                <a:gd name="connsiteX50" fmla="*/ 862517 w 2143140"/>
                <a:gd name="connsiteY50" fmla="*/ 2122553 h 2143138"/>
                <a:gd name="connsiteX51" fmla="*/ 760515 w 2143140"/>
                <a:gd name="connsiteY51" fmla="*/ 2096996 h 2143138"/>
                <a:gd name="connsiteX52" fmla="*/ 661502 w 2143140"/>
                <a:gd name="connsiteY52" fmla="*/ 2061570 h 2143138"/>
                <a:gd name="connsiteX53" fmla="*/ 566432 w 2143140"/>
                <a:gd name="connsiteY53" fmla="*/ 2016607 h 2143138"/>
                <a:gd name="connsiteX54" fmla="*/ 476238 w 2143140"/>
                <a:gd name="connsiteY54" fmla="*/ 1962547 h 2143138"/>
                <a:gd name="connsiteX55" fmla="*/ 391777 w 2143140"/>
                <a:gd name="connsiteY55" fmla="*/ 1899903 h 2143138"/>
                <a:gd name="connsiteX56" fmla="*/ 313856 w 2143140"/>
                <a:gd name="connsiteY56" fmla="*/ 1829283 h 2143138"/>
                <a:gd name="connsiteX57" fmla="*/ 243236 w 2143140"/>
                <a:gd name="connsiteY57" fmla="*/ 1751362 h 2143138"/>
                <a:gd name="connsiteX58" fmla="*/ 180592 w 2143140"/>
                <a:gd name="connsiteY58" fmla="*/ 1666901 h 2143138"/>
                <a:gd name="connsiteX59" fmla="*/ 126531 w 2143140"/>
                <a:gd name="connsiteY59" fmla="*/ 1576707 h 2143138"/>
                <a:gd name="connsiteX60" fmla="*/ 81568 w 2143140"/>
                <a:gd name="connsiteY60" fmla="*/ 1481637 h 2143138"/>
                <a:gd name="connsiteX61" fmla="*/ 46142 w 2143140"/>
                <a:gd name="connsiteY61" fmla="*/ 1382624 h 2143138"/>
                <a:gd name="connsiteX62" fmla="*/ 20585 w 2143140"/>
                <a:gd name="connsiteY62" fmla="*/ 1280621 h 2143138"/>
                <a:gd name="connsiteX63" fmla="*/ 5165 w 2143140"/>
                <a:gd name="connsiteY63" fmla="*/ 1176604 h 2143138"/>
                <a:gd name="connsiteX64" fmla="*/ 0 w 2143140"/>
                <a:gd name="connsiteY64" fmla="*/ 1071569 h 2143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2143140" h="2143138">
                  <a:moveTo>
                    <a:pt x="0" y="1071569"/>
                  </a:moveTo>
                  <a:lnTo>
                    <a:pt x="5165" y="966534"/>
                  </a:lnTo>
                  <a:lnTo>
                    <a:pt x="20585" y="862517"/>
                  </a:lnTo>
                  <a:lnTo>
                    <a:pt x="46142" y="760514"/>
                  </a:lnTo>
                  <a:lnTo>
                    <a:pt x="81568" y="661501"/>
                  </a:lnTo>
                  <a:lnTo>
                    <a:pt x="126531" y="566431"/>
                  </a:lnTo>
                  <a:lnTo>
                    <a:pt x="180592" y="476237"/>
                  </a:lnTo>
                  <a:lnTo>
                    <a:pt x="243236" y="391776"/>
                  </a:lnTo>
                  <a:lnTo>
                    <a:pt x="313856" y="313855"/>
                  </a:lnTo>
                  <a:lnTo>
                    <a:pt x="391777" y="243235"/>
                  </a:lnTo>
                  <a:lnTo>
                    <a:pt x="476238" y="180591"/>
                  </a:lnTo>
                  <a:lnTo>
                    <a:pt x="566432" y="126531"/>
                  </a:lnTo>
                  <a:lnTo>
                    <a:pt x="661502" y="81568"/>
                  </a:lnTo>
                  <a:lnTo>
                    <a:pt x="760515" y="46142"/>
                  </a:lnTo>
                  <a:lnTo>
                    <a:pt x="862517" y="20585"/>
                  </a:lnTo>
                  <a:lnTo>
                    <a:pt x="966535" y="5165"/>
                  </a:lnTo>
                  <a:lnTo>
                    <a:pt x="1071570" y="0"/>
                  </a:lnTo>
                  <a:lnTo>
                    <a:pt x="1176605" y="5165"/>
                  </a:lnTo>
                  <a:lnTo>
                    <a:pt x="1280623" y="20585"/>
                  </a:lnTo>
                  <a:lnTo>
                    <a:pt x="1382625" y="46142"/>
                  </a:lnTo>
                  <a:lnTo>
                    <a:pt x="1481638" y="81568"/>
                  </a:lnTo>
                  <a:lnTo>
                    <a:pt x="1576708" y="126531"/>
                  </a:lnTo>
                  <a:lnTo>
                    <a:pt x="1666902" y="180591"/>
                  </a:lnTo>
                  <a:lnTo>
                    <a:pt x="1751363" y="243235"/>
                  </a:lnTo>
                  <a:lnTo>
                    <a:pt x="1829284" y="313855"/>
                  </a:lnTo>
                  <a:lnTo>
                    <a:pt x="1899904" y="391776"/>
                  </a:lnTo>
                  <a:lnTo>
                    <a:pt x="1962548" y="476237"/>
                  </a:lnTo>
                  <a:lnTo>
                    <a:pt x="2016609" y="566431"/>
                  </a:lnTo>
                  <a:lnTo>
                    <a:pt x="2061572" y="661501"/>
                  </a:lnTo>
                  <a:lnTo>
                    <a:pt x="2096998" y="760514"/>
                  </a:lnTo>
                  <a:lnTo>
                    <a:pt x="2122555" y="862517"/>
                  </a:lnTo>
                  <a:lnTo>
                    <a:pt x="2137975" y="966534"/>
                  </a:lnTo>
                  <a:lnTo>
                    <a:pt x="2143140" y="1071569"/>
                  </a:lnTo>
                  <a:lnTo>
                    <a:pt x="2137975" y="1176604"/>
                  </a:lnTo>
                  <a:lnTo>
                    <a:pt x="2122555" y="1280621"/>
                  </a:lnTo>
                  <a:lnTo>
                    <a:pt x="2096998" y="1382624"/>
                  </a:lnTo>
                  <a:lnTo>
                    <a:pt x="2061572" y="1481637"/>
                  </a:lnTo>
                  <a:lnTo>
                    <a:pt x="2016609" y="1576707"/>
                  </a:lnTo>
                  <a:lnTo>
                    <a:pt x="1962548" y="1666901"/>
                  </a:lnTo>
                  <a:lnTo>
                    <a:pt x="1899904" y="1751362"/>
                  </a:lnTo>
                  <a:lnTo>
                    <a:pt x="1829284" y="1829283"/>
                  </a:lnTo>
                  <a:lnTo>
                    <a:pt x="1751363" y="1899903"/>
                  </a:lnTo>
                  <a:lnTo>
                    <a:pt x="1666902" y="1962547"/>
                  </a:lnTo>
                  <a:lnTo>
                    <a:pt x="1576708" y="2016607"/>
                  </a:lnTo>
                  <a:lnTo>
                    <a:pt x="1481638" y="2061570"/>
                  </a:lnTo>
                  <a:lnTo>
                    <a:pt x="1382625" y="2096996"/>
                  </a:lnTo>
                  <a:lnTo>
                    <a:pt x="1280623" y="2122553"/>
                  </a:lnTo>
                  <a:lnTo>
                    <a:pt x="1176605" y="2137973"/>
                  </a:lnTo>
                  <a:lnTo>
                    <a:pt x="1071570" y="2143138"/>
                  </a:lnTo>
                  <a:lnTo>
                    <a:pt x="966535" y="2137973"/>
                  </a:lnTo>
                  <a:lnTo>
                    <a:pt x="862517" y="2122553"/>
                  </a:lnTo>
                  <a:lnTo>
                    <a:pt x="760515" y="2096996"/>
                  </a:lnTo>
                  <a:lnTo>
                    <a:pt x="661502" y="2061570"/>
                  </a:lnTo>
                  <a:lnTo>
                    <a:pt x="566432" y="2016607"/>
                  </a:lnTo>
                  <a:lnTo>
                    <a:pt x="476238" y="1962547"/>
                  </a:lnTo>
                  <a:lnTo>
                    <a:pt x="391777" y="1899903"/>
                  </a:lnTo>
                  <a:lnTo>
                    <a:pt x="313856" y="1829283"/>
                  </a:lnTo>
                  <a:lnTo>
                    <a:pt x="243236" y="1751362"/>
                  </a:lnTo>
                  <a:lnTo>
                    <a:pt x="180592" y="1666901"/>
                  </a:lnTo>
                  <a:lnTo>
                    <a:pt x="126531" y="1576707"/>
                  </a:lnTo>
                  <a:lnTo>
                    <a:pt x="81568" y="1481637"/>
                  </a:lnTo>
                  <a:lnTo>
                    <a:pt x="46142" y="1382624"/>
                  </a:lnTo>
                  <a:lnTo>
                    <a:pt x="20585" y="1280621"/>
                  </a:lnTo>
                  <a:lnTo>
                    <a:pt x="5165" y="1176604"/>
                  </a:lnTo>
                  <a:lnTo>
                    <a:pt x="0" y="1071569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2979570" y="3835281"/>
              <a:ext cx="280805" cy="184666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cap="all" spc="20" dirty="0">
                  <a:solidFill>
                    <a:schemeClr val="bg1"/>
                  </a:solidFill>
                  <a:latin typeface="Lato" panose="020F0502020204030203" pitchFamily="34" charset="0"/>
                </a:rPr>
                <a:t>07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807742" y="4592455"/>
            <a:ext cx="378675" cy="378650"/>
            <a:chOff x="5807740" y="3735204"/>
            <a:chExt cx="378675" cy="378650"/>
          </a:xfrm>
          <a:solidFill>
            <a:schemeClr val="tx2"/>
          </a:solidFill>
        </p:grpSpPr>
        <p:sp>
          <p:nvSpPr>
            <p:cNvPr id="145" name="Freeform 144"/>
            <p:cNvSpPr/>
            <p:nvPr/>
          </p:nvSpPr>
          <p:spPr>
            <a:xfrm flipH="1">
              <a:off x="5807740" y="3735204"/>
              <a:ext cx="378675" cy="378650"/>
            </a:xfrm>
            <a:custGeom>
              <a:avLst/>
              <a:gdLst>
                <a:gd name="connsiteX0" fmla="*/ 0 w 2143140"/>
                <a:gd name="connsiteY0" fmla="*/ 1071569 h 2143138"/>
                <a:gd name="connsiteX1" fmla="*/ 5165 w 2143140"/>
                <a:gd name="connsiteY1" fmla="*/ 966534 h 2143138"/>
                <a:gd name="connsiteX2" fmla="*/ 20585 w 2143140"/>
                <a:gd name="connsiteY2" fmla="*/ 862517 h 2143138"/>
                <a:gd name="connsiteX3" fmla="*/ 46142 w 2143140"/>
                <a:gd name="connsiteY3" fmla="*/ 760514 h 2143138"/>
                <a:gd name="connsiteX4" fmla="*/ 81568 w 2143140"/>
                <a:gd name="connsiteY4" fmla="*/ 661501 h 2143138"/>
                <a:gd name="connsiteX5" fmla="*/ 126531 w 2143140"/>
                <a:gd name="connsiteY5" fmla="*/ 566431 h 2143138"/>
                <a:gd name="connsiteX6" fmla="*/ 180592 w 2143140"/>
                <a:gd name="connsiteY6" fmla="*/ 476237 h 2143138"/>
                <a:gd name="connsiteX7" fmla="*/ 243236 w 2143140"/>
                <a:gd name="connsiteY7" fmla="*/ 391776 h 2143138"/>
                <a:gd name="connsiteX8" fmla="*/ 313856 w 2143140"/>
                <a:gd name="connsiteY8" fmla="*/ 313855 h 2143138"/>
                <a:gd name="connsiteX9" fmla="*/ 391777 w 2143140"/>
                <a:gd name="connsiteY9" fmla="*/ 243235 h 2143138"/>
                <a:gd name="connsiteX10" fmla="*/ 476238 w 2143140"/>
                <a:gd name="connsiteY10" fmla="*/ 180591 h 2143138"/>
                <a:gd name="connsiteX11" fmla="*/ 566432 w 2143140"/>
                <a:gd name="connsiteY11" fmla="*/ 126531 h 2143138"/>
                <a:gd name="connsiteX12" fmla="*/ 661502 w 2143140"/>
                <a:gd name="connsiteY12" fmla="*/ 81568 h 2143138"/>
                <a:gd name="connsiteX13" fmla="*/ 760515 w 2143140"/>
                <a:gd name="connsiteY13" fmla="*/ 46142 h 2143138"/>
                <a:gd name="connsiteX14" fmla="*/ 862517 w 2143140"/>
                <a:gd name="connsiteY14" fmla="*/ 20585 h 2143138"/>
                <a:gd name="connsiteX15" fmla="*/ 966535 w 2143140"/>
                <a:gd name="connsiteY15" fmla="*/ 5165 h 2143138"/>
                <a:gd name="connsiteX16" fmla="*/ 1071570 w 2143140"/>
                <a:gd name="connsiteY16" fmla="*/ 0 h 2143138"/>
                <a:gd name="connsiteX17" fmla="*/ 1176605 w 2143140"/>
                <a:gd name="connsiteY17" fmla="*/ 5165 h 2143138"/>
                <a:gd name="connsiteX18" fmla="*/ 1280623 w 2143140"/>
                <a:gd name="connsiteY18" fmla="*/ 20585 h 2143138"/>
                <a:gd name="connsiteX19" fmla="*/ 1382625 w 2143140"/>
                <a:gd name="connsiteY19" fmla="*/ 46142 h 2143138"/>
                <a:gd name="connsiteX20" fmla="*/ 1481638 w 2143140"/>
                <a:gd name="connsiteY20" fmla="*/ 81568 h 2143138"/>
                <a:gd name="connsiteX21" fmla="*/ 1576708 w 2143140"/>
                <a:gd name="connsiteY21" fmla="*/ 126531 h 2143138"/>
                <a:gd name="connsiteX22" fmla="*/ 1666902 w 2143140"/>
                <a:gd name="connsiteY22" fmla="*/ 180591 h 2143138"/>
                <a:gd name="connsiteX23" fmla="*/ 1751363 w 2143140"/>
                <a:gd name="connsiteY23" fmla="*/ 243235 h 2143138"/>
                <a:gd name="connsiteX24" fmla="*/ 1829284 w 2143140"/>
                <a:gd name="connsiteY24" fmla="*/ 313855 h 2143138"/>
                <a:gd name="connsiteX25" fmla="*/ 1899904 w 2143140"/>
                <a:gd name="connsiteY25" fmla="*/ 391776 h 2143138"/>
                <a:gd name="connsiteX26" fmla="*/ 1962548 w 2143140"/>
                <a:gd name="connsiteY26" fmla="*/ 476237 h 2143138"/>
                <a:gd name="connsiteX27" fmla="*/ 2016609 w 2143140"/>
                <a:gd name="connsiteY27" fmla="*/ 566431 h 2143138"/>
                <a:gd name="connsiteX28" fmla="*/ 2061572 w 2143140"/>
                <a:gd name="connsiteY28" fmla="*/ 661501 h 2143138"/>
                <a:gd name="connsiteX29" fmla="*/ 2096998 w 2143140"/>
                <a:gd name="connsiteY29" fmla="*/ 760514 h 2143138"/>
                <a:gd name="connsiteX30" fmla="*/ 2122555 w 2143140"/>
                <a:gd name="connsiteY30" fmla="*/ 862517 h 2143138"/>
                <a:gd name="connsiteX31" fmla="*/ 2137975 w 2143140"/>
                <a:gd name="connsiteY31" fmla="*/ 966534 h 2143138"/>
                <a:gd name="connsiteX32" fmla="*/ 2143140 w 2143140"/>
                <a:gd name="connsiteY32" fmla="*/ 1071569 h 2143138"/>
                <a:gd name="connsiteX33" fmla="*/ 2137975 w 2143140"/>
                <a:gd name="connsiteY33" fmla="*/ 1176604 h 2143138"/>
                <a:gd name="connsiteX34" fmla="*/ 2122555 w 2143140"/>
                <a:gd name="connsiteY34" fmla="*/ 1280621 h 2143138"/>
                <a:gd name="connsiteX35" fmla="*/ 2096998 w 2143140"/>
                <a:gd name="connsiteY35" fmla="*/ 1382624 h 2143138"/>
                <a:gd name="connsiteX36" fmla="*/ 2061572 w 2143140"/>
                <a:gd name="connsiteY36" fmla="*/ 1481637 h 2143138"/>
                <a:gd name="connsiteX37" fmla="*/ 2016609 w 2143140"/>
                <a:gd name="connsiteY37" fmla="*/ 1576707 h 2143138"/>
                <a:gd name="connsiteX38" fmla="*/ 1962548 w 2143140"/>
                <a:gd name="connsiteY38" fmla="*/ 1666901 h 2143138"/>
                <a:gd name="connsiteX39" fmla="*/ 1899904 w 2143140"/>
                <a:gd name="connsiteY39" fmla="*/ 1751362 h 2143138"/>
                <a:gd name="connsiteX40" fmla="*/ 1829284 w 2143140"/>
                <a:gd name="connsiteY40" fmla="*/ 1829283 h 2143138"/>
                <a:gd name="connsiteX41" fmla="*/ 1751363 w 2143140"/>
                <a:gd name="connsiteY41" fmla="*/ 1899903 h 2143138"/>
                <a:gd name="connsiteX42" fmla="*/ 1666902 w 2143140"/>
                <a:gd name="connsiteY42" fmla="*/ 1962547 h 2143138"/>
                <a:gd name="connsiteX43" fmla="*/ 1576708 w 2143140"/>
                <a:gd name="connsiteY43" fmla="*/ 2016607 h 2143138"/>
                <a:gd name="connsiteX44" fmla="*/ 1481638 w 2143140"/>
                <a:gd name="connsiteY44" fmla="*/ 2061570 h 2143138"/>
                <a:gd name="connsiteX45" fmla="*/ 1382625 w 2143140"/>
                <a:gd name="connsiteY45" fmla="*/ 2096996 h 2143138"/>
                <a:gd name="connsiteX46" fmla="*/ 1280623 w 2143140"/>
                <a:gd name="connsiteY46" fmla="*/ 2122553 h 2143138"/>
                <a:gd name="connsiteX47" fmla="*/ 1176605 w 2143140"/>
                <a:gd name="connsiteY47" fmla="*/ 2137973 h 2143138"/>
                <a:gd name="connsiteX48" fmla="*/ 1071570 w 2143140"/>
                <a:gd name="connsiteY48" fmla="*/ 2143138 h 2143138"/>
                <a:gd name="connsiteX49" fmla="*/ 966535 w 2143140"/>
                <a:gd name="connsiteY49" fmla="*/ 2137973 h 2143138"/>
                <a:gd name="connsiteX50" fmla="*/ 862517 w 2143140"/>
                <a:gd name="connsiteY50" fmla="*/ 2122553 h 2143138"/>
                <a:gd name="connsiteX51" fmla="*/ 760515 w 2143140"/>
                <a:gd name="connsiteY51" fmla="*/ 2096996 h 2143138"/>
                <a:gd name="connsiteX52" fmla="*/ 661502 w 2143140"/>
                <a:gd name="connsiteY52" fmla="*/ 2061570 h 2143138"/>
                <a:gd name="connsiteX53" fmla="*/ 566432 w 2143140"/>
                <a:gd name="connsiteY53" fmla="*/ 2016607 h 2143138"/>
                <a:gd name="connsiteX54" fmla="*/ 476238 w 2143140"/>
                <a:gd name="connsiteY54" fmla="*/ 1962547 h 2143138"/>
                <a:gd name="connsiteX55" fmla="*/ 391777 w 2143140"/>
                <a:gd name="connsiteY55" fmla="*/ 1899903 h 2143138"/>
                <a:gd name="connsiteX56" fmla="*/ 313856 w 2143140"/>
                <a:gd name="connsiteY56" fmla="*/ 1829283 h 2143138"/>
                <a:gd name="connsiteX57" fmla="*/ 243236 w 2143140"/>
                <a:gd name="connsiteY57" fmla="*/ 1751362 h 2143138"/>
                <a:gd name="connsiteX58" fmla="*/ 180592 w 2143140"/>
                <a:gd name="connsiteY58" fmla="*/ 1666901 h 2143138"/>
                <a:gd name="connsiteX59" fmla="*/ 126531 w 2143140"/>
                <a:gd name="connsiteY59" fmla="*/ 1576707 h 2143138"/>
                <a:gd name="connsiteX60" fmla="*/ 81568 w 2143140"/>
                <a:gd name="connsiteY60" fmla="*/ 1481637 h 2143138"/>
                <a:gd name="connsiteX61" fmla="*/ 46142 w 2143140"/>
                <a:gd name="connsiteY61" fmla="*/ 1382624 h 2143138"/>
                <a:gd name="connsiteX62" fmla="*/ 20585 w 2143140"/>
                <a:gd name="connsiteY62" fmla="*/ 1280621 h 2143138"/>
                <a:gd name="connsiteX63" fmla="*/ 5165 w 2143140"/>
                <a:gd name="connsiteY63" fmla="*/ 1176604 h 2143138"/>
                <a:gd name="connsiteX64" fmla="*/ 0 w 2143140"/>
                <a:gd name="connsiteY64" fmla="*/ 1071569 h 2143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2143140" h="2143138">
                  <a:moveTo>
                    <a:pt x="0" y="1071569"/>
                  </a:moveTo>
                  <a:lnTo>
                    <a:pt x="5165" y="966534"/>
                  </a:lnTo>
                  <a:lnTo>
                    <a:pt x="20585" y="862517"/>
                  </a:lnTo>
                  <a:lnTo>
                    <a:pt x="46142" y="760514"/>
                  </a:lnTo>
                  <a:lnTo>
                    <a:pt x="81568" y="661501"/>
                  </a:lnTo>
                  <a:lnTo>
                    <a:pt x="126531" y="566431"/>
                  </a:lnTo>
                  <a:lnTo>
                    <a:pt x="180592" y="476237"/>
                  </a:lnTo>
                  <a:lnTo>
                    <a:pt x="243236" y="391776"/>
                  </a:lnTo>
                  <a:lnTo>
                    <a:pt x="313856" y="313855"/>
                  </a:lnTo>
                  <a:lnTo>
                    <a:pt x="391777" y="243235"/>
                  </a:lnTo>
                  <a:lnTo>
                    <a:pt x="476238" y="180591"/>
                  </a:lnTo>
                  <a:lnTo>
                    <a:pt x="566432" y="126531"/>
                  </a:lnTo>
                  <a:lnTo>
                    <a:pt x="661502" y="81568"/>
                  </a:lnTo>
                  <a:lnTo>
                    <a:pt x="760515" y="46142"/>
                  </a:lnTo>
                  <a:lnTo>
                    <a:pt x="862517" y="20585"/>
                  </a:lnTo>
                  <a:lnTo>
                    <a:pt x="966535" y="5165"/>
                  </a:lnTo>
                  <a:lnTo>
                    <a:pt x="1071570" y="0"/>
                  </a:lnTo>
                  <a:lnTo>
                    <a:pt x="1176605" y="5165"/>
                  </a:lnTo>
                  <a:lnTo>
                    <a:pt x="1280623" y="20585"/>
                  </a:lnTo>
                  <a:lnTo>
                    <a:pt x="1382625" y="46142"/>
                  </a:lnTo>
                  <a:lnTo>
                    <a:pt x="1481638" y="81568"/>
                  </a:lnTo>
                  <a:lnTo>
                    <a:pt x="1576708" y="126531"/>
                  </a:lnTo>
                  <a:lnTo>
                    <a:pt x="1666902" y="180591"/>
                  </a:lnTo>
                  <a:lnTo>
                    <a:pt x="1751363" y="243235"/>
                  </a:lnTo>
                  <a:lnTo>
                    <a:pt x="1829284" y="313855"/>
                  </a:lnTo>
                  <a:lnTo>
                    <a:pt x="1899904" y="391776"/>
                  </a:lnTo>
                  <a:lnTo>
                    <a:pt x="1962548" y="476237"/>
                  </a:lnTo>
                  <a:lnTo>
                    <a:pt x="2016609" y="566431"/>
                  </a:lnTo>
                  <a:lnTo>
                    <a:pt x="2061572" y="661501"/>
                  </a:lnTo>
                  <a:lnTo>
                    <a:pt x="2096998" y="760514"/>
                  </a:lnTo>
                  <a:lnTo>
                    <a:pt x="2122555" y="862517"/>
                  </a:lnTo>
                  <a:lnTo>
                    <a:pt x="2137975" y="966534"/>
                  </a:lnTo>
                  <a:lnTo>
                    <a:pt x="2143140" y="1071569"/>
                  </a:lnTo>
                  <a:lnTo>
                    <a:pt x="2137975" y="1176604"/>
                  </a:lnTo>
                  <a:lnTo>
                    <a:pt x="2122555" y="1280621"/>
                  </a:lnTo>
                  <a:lnTo>
                    <a:pt x="2096998" y="1382624"/>
                  </a:lnTo>
                  <a:lnTo>
                    <a:pt x="2061572" y="1481637"/>
                  </a:lnTo>
                  <a:lnTo>
                    <a:pt x="2016609" y="1576707"/>
                  </a:lnTo>
                  <a:lnTo>
                    <a:pt x="1962548" y="1666901"/>
                  </a:lnTo>
                  <a:lnTo>
                    <a:pt x="1899904" y="1751362"/>
                  </a:lnTo>
                  <a:lnTo>
                    <a:pt x="1829284" y="1829283"/>
                  </a:lnTo>
                  <a:lnTo>
                    <a:pt x="1751363" y="1899903"/>
                  </a:lnTo>
                  <a:lnTo>
                    <a:pt x="1666902" y="1962547"/>
                  </a:lnTo>
                  <a:lnTo>
                    <a:pt x="1576708" y="2016607"/>
                  </a:lnTo>
                  <a:lnTo>
                    <a:pt x="1481638" y="2061570"/>
                  </a:lnTo>
                  <a:lnTo>
                    <a:pt x="1382625" y="2096996"/>
                  </a:lnTo>
                  <a:lnTo>
                    <a:pt x="1280623" y="2122553"/>
                  </a:lnTo>
                  <a:lnTo>
                    <a:pt x="1176605" y="2137973"/>
                  </a:lnTo>
                  <a:lnTo>
                    <a:pt x="1071570" y="2143138"/>
                  </a:lnTo>
                  <a:lnTo>
                    <a:pt x="966535" y="2137973"/>
                  </a:lnTo>
                  <a:lnTo>
                    <a:pt x="862517" y="2122553"/>
                  </a:lnTo>
                  <a:lnTo>
                    <a:pt x="760515" y="2096996"/>
                  </a:lnTo>
                  <a:lnTo>
                    <a:pt x="661502" y="2061570"/>
                  </a:lnTo>
                  <a:lnTo>
                    <a:pt x="566432" y="2016607"/>
                  </a:lnTo>
                  <a:lnTo>
                    <a:pt x="476238" y="1962547"/>
                  </a:lnTo>
                  <a:lnTo>
                    <a:pt x="391777" y="1899903"/>
                  </a:lnTo>
                  <a:lnTo>
                    <a:pt x="313856" y="1829283"/>
                  </a:lnTo>
                  <a:lnTo>
                    <a:pt x="243236" y="1751362"/>
                  </a:lnTo>
                  <a:lnTo>
                    <a:pt x="180592" y="1666901"/>
                  </a:lnTo>
                  <a:lnTo>
                    <a:pt x="126531" y="1576707"/>
                  </a:lnTo>
                  <a:lnTo>
                    <a:pt x="81568" y="1481637"/>
                  </a:lnTo>
                  <a:lnTo>
                    <a:pt x="46142" y="1382624"/>
                  </a:lnTo>
                  <a:lnTo>
                    <a:pt x="20585" y="1280621"/>
                  </a:lnTo>
                  <a:lnTo>
                    <a:pt x="5165" y="1176604"/>
                  </a:lnTo>
                  <a:lnTo>
                    <a:pt x="0" y="1071569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5856673" y="3843257"/>
              <a:ext cx="280805" cy="184666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cap="all" spc="20" dirty="0">
                  <a:solidFill>
                    <a:schemeClr val="bg1"/>
                  </a:solidFill>
                  <a:latin typeface="Lato" panose="020F0502020204030203" pitchFamily="34" charset="0"/>
                </a:rPr>
                <a:t>08</a:t>
              </a:r>
            </a:p>
          </p:txBody>
        </p:sp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E94DC126-8A97-1B40-8C75-9495B1BDB9E2}"/>
              </a:ext>
            </a:extLst>
          </p:cNvPr>
          <p:cNvSpPr txBox="1"/>
          <p:nvPr/>
        </p:nvSpPr>
        <p:spPr>
          <a:xfrm flipH="1">
            <a:off x="3616871" y="3604669"/>
            <a:ext cx="1910256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b="1" cap="all" spc="20" dirty="0" err="1">
                <a:solidFill>
                  <a:schemeClr val="bg1"/>
                </a:solidFill>
              </a:rPr>
              <a:t>Lorem</a:t>
            </a:r>
            <a:r>
              <a:rPr lang="en-US" sz="1600" b="1" cap="all" spc="20" dirty="0">
                <a:solidFill>
                  <a:schemeClr val="bg1"/>
                </a:solidFill>
              </a:rPr>
              <a:t> options </a:t>
            </a:r>
          </a:p>
        </p:txBody>
      </p:sp>
      <p:sp>
        <p:nvSpPr>
          <p:cNvPr id="66" name="Text Placeholder 2">
            <a:extLst>
              <a:ext uri="{FF2B5EF4-FFF2-40B4-BE49-F238E27FC236}">
                <a16:creationId xmlns:a16="http://schemas.microsoft.com/office/drawing/2014/main" id="{A3A4A01B-1D80-E24A-8A47-90CFABBC1B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5" y="1116389"/>
            <a:ext cx="7953374" cy="4264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600" dirty="0">
                <a:solidFill>
                  <a:srgbClr val="658E3D"/>
                </a:solidFill>
              </a:rPr>
              <a:t>brief lorem ipsum explanatory text title</a:t>
            </a:r>
          </a:p>
        </p:txBody>
      </p:sp>
      <p:sp>
        <p:nvSpPr>
          <p:cNvPr id="67" name="Text Placeholder 1">
            <a:extLst>
              <a:ext uri="{FF2B5EF4-FFF2-40B4-BE49-F238E27FC236}">
                <a16:creationId xmlns:a16="http://schemas.microsoft.com/office/drawing/2014/main" id="{07AA3557-D2FF-2142-ACED-50DA2F4BC8C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571283"/>
            <a:ext cx="7953374" cy="3832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Lorem ipsum highlighted info</a:t>
            </a:r>
          </a:p>
        </p:txBody>
      </p:sp>
    </p:spTree>
    <p:extLst>
      <p:ext uri="{BB962C8B-B14F-4D97-AF65-F5344CB8AC3E}">
        <p14:creationId xmlns:p14="http://schemas.microsoft.com/office/powerpoint/2010/main" val="4057229566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6425" y="3351771"/>
            <a:ext cx="2742769" cy="10091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400" dirty="0" err="1">
                <a:solidFill>
                  <a:srgbClr val="4D4D4D"/>
                </a:solidFill>
                <a:latin typeface="Futura Std Medium" panose="020B0502020204020303" pitchFamily="34" charset="77"/>
              </a:rPr>
              <a:t>Sed</a:t>
            </a:r>
            <a:r>
              <a:rPr lang="en-US" sz="1400" dirty="0">
                <a:solidFill>
                  <a:srgbClr val="4D4D4D"/>
                </a:solidFill>
                <a:latin typeface="Futura Std Medium" panose="020B0502020204020303" pitchFamily="34" charset="77"/>
              </a:rPr>
              <a:t> </a:t>
            </a:r>
            <a:r>
              <a:rPr lang="en-US" sz="1400" dirty="0" err="1">
                <a:solidFill>
                  <a:srgbClr val="4D4D4D"/>
                </a:solidFill>
                <a:latin typeface="Futura Std Medium" panose="020B0502020204020303" pitchFamily="34" charset="77"/>
              </a:rPr>
              <a:t>ut</a:t>
            </a:r>
            <a:r>
              <a:rPr lang="en-US" sz="1400" dirty="0">
                <a:solidFill>
                  <a:srgbClr val="4D4D4D"/>
                </a:solidFill>
                <a:latin typeface="Futura Std Medium" panose="020B0502020204020303" pitchFamily="34" charset="77"/>
              </a:rPr>
              <a:t> </a:t>
            </a:r>
            <a:r>
              <a:rPr lang="en-US" sz="1400" dirty="0" err="1">
                <a:solidFill>
                  <a:srgbClr val="4D4D4D"/>
                </a:solidFill>
                <a:latin typeface="Futura Std Medium" panose="020B0502020204020303" pitchFamily="34" charset="77"/>
              </a:rPr>
              <a:t>perspiciatis</a:t>
            </a:r>
            <a:r>
              <a:rPr lang="en-US" sz="1400" dirty="0">
                <a:solidFill>
                  <a:srgbClr val="4D4D4D"/>
                </a:solidFill>
                <a:latin typeface="Futura Std Medium" panose="020B0502020204020303" pitchFamily="34" charset="77"/>
              </a:rPr>
              <a:t> </a:t>
            </a:r>
            <a:r>
              <a:rPr lang="en-US" sz="1400" dirty="0" err="1">
                <a:solidFill>
                  <a:srgbClr val="4D4D4D"/>
                </a:solidFill>
                <a:latin typeface="Futura Std Medium" panose="020B0502020204020303" pitchFamily="34" charset="77"/>
              </a:rPr>
              <a:t>unde</a:t>
            </a:r>
            <a:r>
              <a:rPr lang="en-US" sz="1400" dirty="0">
                <a:solidFill>
                  <a:srgbClr val="4D4D4D"/>
                </a:solidFill>
                <a:latin typeface="Futura Std Medium" panose="020B0502020204020303" pitchFamily="34" charset="77"/>
              </a:rPr>
              <a:t> </a:t>
            </a:r>
            <a:r>
              <a:rPr lang="en-US" sz="1400" dirty="0" err="1">
                <a:solidFill>
                  <a:srgbClr val="4D4D4D"/>
                </a:solidFill>
                <a:latin typeface="Futura Std Medium" panose="020B0502020204020303" pitchFamily="34" charset="77"/>
              </a:rPr>
              <a:t>omnis</a:t>
            </a:r>
            <a:r>
              <a:rPr lang="en-US" sz="1400" dirty="0">
                <a:solidFill>
                  <a:srgbClr val="4D4D4D"/>
                </a:solidFill>
                <a:latin typeface="Futura Std Medium" panose="020B0502020204020303" pitchFamily="34" charset="77"/>
              </a:rPr>
              <a:t> </a:t>
            </a:r>
            <a:r>
              <a:rPr lang="en-US" sz="1400" dirty="0" err="1">
                <a:solidFill>
                  <a:srgbClr val="4D4D4D"/>
                </a:solidFill>
                <a:latin typeface="Futura Std Medium" panose="020B0502020204020303" pitchFamily="34" charset="77"/>
              </a:rPr>
              <a:t>iste</a:t>
            </a:r>
            <a:r>
              <a:rPr lang="en-US" sz="1400" dirty="0">
                <a:solidFill>
                  <a:srgbClr val="4D4D4D"/>
                </a:solidFill>
                <a:latin typeface="Futura Std Medium" panose="020B0502020204020303" pitchFamily="34" charset="77"/>
              </a:rPr>
              <a:t> </a:t>
            </a:r>
            <a:r>
              <a:rPr lang="en-US" sz="1400" dirty="0" err="1">
                <a:solidFill>
                  <a:srgbClr val="4D4D4D"/>
                </a:solidFill>
                <a:latin typeface="Futura Std Medium" panose="020B0502020204020303" pitchFamily="34" charset="77"/>
              </a:rPr>
              <a:t>natus</a:t>
            </a:r>
            <a:r>
              <a:rPr lang="en-US" sz="1400" dirty="0">
                <a:solidFill>
                  <a:srgbClr val="4D4D4D"/>
                </a:solidFill>
                <a:latin typeface="Futura Std Medium" panose="020B0502020204020303" pitchFamily="34" charset="77"/>
              </a:rPr>
              <a:t> error sit </a:t>
            </a:r>
            <a:r>
              <a:rPr lang="en-US" sz="1400" dirty="0" err="1">
                <a:solidFill>
                  <a:srgbClr val="4D4D4D"/>
                </a:solidFill>
                <a:latin typeface="Futura Std Medium" panose="020B0502020204020303" pitchFamily="34" charset="77"/>
              </a:rPr>
              <a:t>voluptatem</a:t>
            </a:r>
            <a:r>
              <a:rPr lang="en-US" sz="1400" dirty="0">
                <a:solidFill>
                  <a:srgbClr val="4D4D4D"/>
                </a:solidFill>
                <a:latin typeface="Futura Std Medium" panose="020B0502020204020303" pitchFamily="34" charset="77"/>
              </a:rPr>
              <a:t> rem </a:t>
            </a:r>
            <a:r>
              <a:rPr lang="en-US" sz="1400" dirty="0" err="1">
                <a:solidFill>
                  <a:srgbClr val="4D4D4D"/>
                </a:solidFill>
                <a:latin typeface="Futura Std Medium" panose="020B0502020204020303" pitchFamily="34" charset="77"/>
              </a:rPr>
              <a:t>eaque</a:t>
            </a:r>
            <a:r>
              <a:rPr lang="en-US" sz="1400" dirty="0">
                <a:solidFill>
                  <a:srgbClr val="4D4D4D"/>
                </a:solidFill>
                <a:latin typeface="Futura Std Medium" panose="020B0502020204020303" pitchFamily="34" charset="77"/>
              </a:rPr>
              <a:t> </a:t>
            </a:r>
            <a:r>
              <a:rPr lang="en-US" sz="1400" dirty="0" err="1">
                <a:solidFill>
                  <a:srgbClr val="4D4D4D"/>
                </a:solidFill>
                <a:latin typeface="Futura Std Medium" panose="020B0502020204020303" pitchFamily="34" charset="77"/>
              </a:rPr>
              <a:t>ipsa</a:t>
            </a:r>
            <a:r>
              <a:rPr lang="en-US" sz="1400" dirty="0">
                <a:solidFill>
                  <a:srgbClr val="4D4D4D"/>
                </a:solidFill>
                <a:latin typeface="Futura Std Medium" panose="020B0502020204020303" pitchFamily="34" charset="77"/>
              </a:rPr>
              <a:t> qui minima OMNIS DOLOR corporis </a:t>
            </a:r>
            <a:r>
              <a:rPr lang="en-US" sz="1400" dirty="0" err="1">
                <a:solidFill>
                  <a:srgbClr val="4D4D4D"/>
                </a:solidFill>
                <a:latin typeface="Futura Std Medium" panose="020B0502020204020303" pitchFamily="34" charset="77"/>
              </a:rPr>
              <a:t>labore</a:t>
            </a:r>
            <a:r>
              <a:rPr lang="en-US" sz="1400" dirty="0">
                <a:solidFill>
                  <a:srgbClr val="4D4D4D"/>
                </a:solidFill>
                <a:latin typeface="Futura Std Medium" panose="020B0502020204020303" pitchFamily="34" charset="77"/>
              </a:rPr>
              <a:t> </a:t>
            </a:r>
            <a:r>
              <a:rPr lang="en-US" sz="1400" dirty="0" err="1">
                <a:solidFill>
                  <a:srgbClr val="4D4D4D"/>
                </a:solidFill>
                <a:latin typeface="Futura Std Medium" panose="020B0502020204020303" pitchFamily="34" charset="77"/>
              </a:rPr>
              <a:t>incidunt</a:t>
            </a:r>
            <a:r>
              <a:rPr lang="en-US" sz="1400" dirty="0">
                <a:solidFill>
                  <a:srgbClr val="4D4D4D"/>
                </a:solidFill>
                <a:latin typeface="Futura Std Medium" panose="020B0502020204020303" pitchFamily="34" charset="77"/>
              </a:rPr>
              <a:t>!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4360" y="1410480"/>
            <a:ext cx="7955280" cy="16619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600" b="1" cap="all" spc="50" dirty="0">
                <a:solidFill>
                  <a:srgbClr val="658E3D"/>
                </a:solidFill>
                <a:latin typeface="Futura Std Medium" panose="020B0502020204020303" pitchFamily="34" charset="77"/>
              </a:rPr>
              <a:t>A headline goes here</a:t>
            </a:r>
          </a:p>
          <a:p>
            <a:r>
              <a:rPr lang="en-US" sz="3600" b="1" cap="all" spc="50" dirty="0">
                <a:solidFill>
                  <a:srgbClr val="658E3D"/>
                </a:solidFill>
                <a:latin typeface="Futura Std Medium" panose="020B0502020204020303" pitchFamily="34" charset="77"/>
              </a:rPr>
              <a:t>Lorem ipsum dolor </a:t>
            </a:r>
            <a:br>
              <a:rPr lang="en-US" sz="3600" b="1" cap="all" spc="50" dirty="0">
                <a:solidFill>
                  <a:srgbClr val="658E3D"/>
                </a:solidFill>
                <a:latin typeface="Futura Std Medium" panose="020B0502020204020303" pitchFamily="34" charset="77"/>
              </a:rPr>
            </a:br>
            <a:r>
              <a:rPr lang="en-US" sz="3600" b="1" cap="all" spc="50" dirty="0">
                <a:solidFill>
                  <a:srgbClr val="658E3D"/>
                </a:solidFill>
                <a:latin typeface="Futura Std Medium" panose="020B0502020204020303" pitchFamily="34" charset="77"/>
              </a:rPr>
              <a:t>set </a:t>
            </a:r>
            <a:r>
              <a:rPr lang="en-US" sz="3600" b="1" cap="all" spc="50" dirty="0" err="1">
                <a:solidFill>
                  <a:srgbClr val="658E3D"/>
                </a:solidFill>
                <a:latin typeface="Futura Std Medium" panose="020B0502020204020303" pitchFamily="34" charset="77"/>
              </a:rPr>
              <a:t>amet</a:t>
            </a:r>
            <a:endParaRPr lang="en-US" sz="3600" b="1" cap="all" spc="50" dirty="0">
              <a:solidFill>
                <a:srgbClr val="658E3D"/>
              </a:solidFill>
              <a:latin typeface="Futura Std Medium" panose="020B0502020204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5389518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7" name="Picture Placeholder 6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8" name="TextBox 7"/>
          <p:cNvSpPr txBox="1"/>
          <p:nvPr/>
        </p:nvSpPr>
        <p:spPr>
          <a:xfrm>
            <a:off x="890060" y="4370203"/>
            <a:ext cx="144891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dirty="0">
                <a:solidFill>
                  <a:srgbClr val="4D4D4D"/>
                </a:solidFill>
              </a:rPr>
              <a:t>Sub-description goes here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0060" y="4165365"/>
            <a:ext cx="1452033" cy="2007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700"/>
              </a:lnSpc>
              <a:spcAft>
                <a:spcPts val="600"/>
              </a:spcAft>
            </a:pPr>
            <a:r>
              <a:rPr lang="en-US" sz="1100" b="1" cap="all" spc="20" dirty="0">
                <a:solidFill>
                  <a:schemeClr val="accent1"/>
                </a:solidFill>
              </a:rPr>
              <a:t>Title goes here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853974" y="4370204"/>
            <a:ext cx="144891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dirty="0">
                <a:solidFill>
                  <a:srgbClr val="4D4D4D"/>
                </a:solidFill>
              </a:rPr>
              <a:t>Sub-description goes here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853974" y="4165366"/>
            <a:ext cx="1452033" cy="2007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700"/>
              </a:lnSpc>
              <a:spcAft>
                <a:spcPts val="600"/>
              </a:spcAft>
            </a:pPr>
            <a:r>
              <a:rPr lang="en-US" sz="1100" b="1" cap="all" spc="20" dirty="0">
                <a:solidFill>
                  <a:schemeClr val="accent1"/>
                </a:solidFill>
              </a:rPr>
              <a:t>Title goes here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821007" y="4370204"/>
            <a:ext cx="144891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dirty="0">
                <a:solidFill>
                  <a:srgbClr val="4D4D4D"/>
                </a:solidFill>
              </a:rPr>
              <a:t>Sub-description goes here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21006" y="4165366"/>
            <a:ext cx="1452033" cy="2007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700"/>
              </a:lnSpc>
              <a:spcAft>
                <a:spcPts val="600"/>
              </a:spcAft>
            </a:pPr>
            <a:r>
              <a:rPr lang="en-US" sz="1100" b="1" cap="all" spc="20" dirty="0">
                <a:solidFill>
                  <a:schemeClr val="accent1"/>
                </a:solidFill>
              </a:rPr>
              <a:t>Title goes here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795184" y="4370204"/>
            <a:ext cx="144891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dirty="0">
                <a:solidFill>
                  <a:srgbClr val="4D4D4D"/>
                </a:solidFill>
              </a:rPr>
              <a:t>Sub-description goes here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795183" y="4165366"/>
            <a:ext cx="1452033" cy="2007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700"/>
              </a:lnSpc>
              <a:spcAft>
                <a:spcPts val="600"/>
              </a:spcAft>
            </a:pPr>
            <a:r>
              <a:rPr lang="en-US" sz="1100" b="1" cap="all" spc="20" dirty="0">
                <a:solidFill>
                  <a:schemeClr val="accent1"/>
                </a:solidFill>
              </a:rPr>
              <a:t>Title goes here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0A7C5307-C1F6-5F4A-A4B4-8EA49B3BD67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5" y="1103575"/>
            <a:ext cx="7953374" cy="3125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600" dirty="0">
                <a:solidFill>
                  <a:srgbClr val="658E3D"/>
                </a:solidFill>
              </a:rPr>
              <a:t>Inset lorem ipsum text title here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631839F4-5E20-8B4C-91A2-6AB31021172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591133"/>
            <a:ext cx="7953374" cy="3832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Lorem dolore magna </a:t>
            </a:r>
            <a:r>
              <a:rPr lang="en-US" dirty="0" err="1"/>
              <a:t>aliqua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92572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25" grpId="0"/>
      <p:bldP spid="26" grpId="0"/>
      <p:bldP spid="28" grpId="0"/>
      <p:bldP spid="29" grpId="0"/>
      <p:bldP spid="31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31" name="TextBox 30"/>
          <p:cNvSpPr txBox="1"/>
          <p:nvPr/>
        </p:nvSpPr>
        <p:spPr>
          <a:xfrm>
            <a:off x="593726" y="4693523"/>
            <a:ext cx="248313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dirty="0">
                <a:solidFill>
                  <a:srgbClr val="4D4D4D"/>
                </a:solidFill>
              </a:rPr>
              <a:t>Sub-description goes here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93726" y="4488685"/>
            <a:ext cx="2488479" cy="2007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700"/>
              </a:lnSpc>
              <a:spcAft>
                <a:spcPts val="600"/>
              </a:spcAft>
            </a:pPr>
            <a:r>
              <a:rPr lang="en-US" sz="1100" b="1" cap="all" spc="20" dirty="0">
                <a:solidFill>
                  <a:schemeClr val="accent1"/>
                </a:solidFill>
              </a:rPr>
              <a:t>Title goes here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328989" y="4693524"/>
            <a:ext cx="248285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dirty="0">
                <a:solidFill>
                  <a:srgbClr val="4D4D4D"/>
                </a:solidFill>
              </a:rPr>
              <a:t>Sub-description goes here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328989" y="4488685"/>
            <a:ext cx="2482850" cy="2007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700"/>
              </a:lnSpc>
              <a:spcAft>
                <a:spcPts val="600"/>
              </a:spcAft>
            </a:pPr>
            <a:r>
              <a:rPr lang="en-US" sz="1100" b="1" cap="all" spc="20" dirty="0">
                <a:solidFill>
                  <a:schemeClr val="accent1"/>
                </a:solidFill>
              </a:rPr>
              <a:t>Title goes here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62327" y="4693524"/>
            <a:ext cx="249146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dirty="0">
                <a:solidFill>
                  <a:srgbClr val="4D4D4D"/>
                </a:solidFill>
              </a:rPr>
              <a:t>Sub-description goes here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58623" y="4488685"/>
            <a:ext cx="2496826" cy="2007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700"/>
              </a:lnSpc>
              <a:spcAft>
                <a:spcPts val="600"/>
              </a:spcAft>
            </a:pPr>
            <a:r>
              <a:rPr lang="en-US" sz="1100" b="1" cap="all" spc="20" dirty="0">
                <a:solidFill>
                  <a:schemeClr val="accent1"/>
                </a:solidFill>
              </a:rPr>
              <a:t>Title goes here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F8E97949-26C1-CF46-ACB7-144873D54C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5" y="1097213"/>
            <a:ext cx="7953374" cy="3125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600" dirty="0">
                <a:solidFill>
                  <a:srgbClr val="658E3D"/>
                </a:solidFill>
              </a:rPr>
              <a:t>Inset lorem ipsum text title here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73C40F5E-D546-D043-83C1-8E6F659FCB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584771"/>
            <a:ext cx="7953374" cy="3832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Lorem dolore magna </a:t>
            </a:r>
            <a:r>
              <a:rPr lang="en-US" dirty="0" err="1"/>
              <a:t>aliqua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110866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4" grpId="0"/>
      <p:bldP spid="35" grpId="0"/>
      <p:bldP spid="37" grpId="0"/>
      <p:bldP spid="38" grpId="0"/>
    </p:bldLst>
  </p:timing>
</p:sld>
</file>

<file path=ppt/theme/theme1.xml><?xml version="1.0" encoding="utf-8"?>
<a:theme xmlns:a="http://schemas.openxmlformats.org/drawingml/2006/main" name="Office Theme">
  <a:themeElements>
    <a:clrScheme name="Apprent IL 2021">
      <a:dk1>
        <a:srgbClr val="000000"/>
      </a:dk1>
      <a:lt1>
        <a:srgbClr val="FFFFFF"/>
      </a:lt1>
      <a:dk2>
        <a:srgbClr val="092A6D"/>
      </a:dk2>
      <a:lt2>
        <a:srgbClr val="E7E6E6"/>
      </a:lt2>
      <a:accent1>
        <a:srgbClr val="658E3C"/>
      </a:accent1>
      <a:accent2>
        <a:srgbClr val="808285"/>
      </a:accent2>
      <a:accent3>
        <a:srgbClr val="006DB4"/>
      </a:accent3>
      <a:accent4>
        <a:srgbClr val="B90E30"/>
      </a:accent4>
      <a:accent5>
        <a:srgbClr val="092A6D"/>
      </a:accent5>
      <a:accent6>
        <a:srgbClr val="4D4D4D"/>
      </a:accent6>
      <a:hlink>
        <a:srgbClr val="0168A9"/>
      </a:hlink>
      <a:folHlink>
        <a:srgbClr val="658E3C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E0D368886C6B4298DB8A66EC5E9E94" ma:contentTypeVersion="3" ma:contentTypeDescription="Create a new document." ma:contentTypeScope="" ma:versionID="3dfe9d4b760e711e5f29de418d18184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ff328a1cd662c37536c074f55b1464a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068530-97B1-4B24-8A58-4093B2822405}">
  <ds:schemaRefs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1CB14C5-30F2-4777-B9FC-AACEABE5FB8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873647-38D1-4BC8-BF6C-479B5A3F0F2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21357</TotalTime>
  <Words>2727</Words>
  <Application>Microsoft Office PowerPoint</Application>
  <PresentationFormat>On-screen Show (4:3)</PresentationFormat>
  <Paragraphs>260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8" baseType="lpstr">
      <vt:lpstr>Arial</vt:lpstr>
      <vt:lpstr>Calibri</vt:lpstr>
      <vt:lpstr>Calibri Light</vt:lpstr>
      <vt:lpstr>Futura Std Book</vt:lpstr>
      <vt:lpstr>Futura Std Medium</vt:lpstr>
      <vt:lpstr>Lato</vt:lpstr>
      <vt:lpstr>Open Sans</vt:lpstr>
      <vt:lpstr>PT Sans</vt:lpstr>
      <vt:lpstr>Roboto</vt:lpstr>
      <vt:lpstr>Segoe UI 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Moorche 30 DVDs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ApprenticeshipIL PPT Template</dc:title>
  <dc:creator>Jafar</dc:creator>
  <cp:lastModifiedBy>Heinisch, Kimberly D</cp:lastModifiedBy>
  <cp:revision>1168</cp:revision>
  <cp:lastPrinted>2018-06-26T15:29:22Z</cp:lastPrinted>
  <dcterms:created xsi:type="dcterms:W3CDTF">2015-05-25T12:45:08Z</dcterms:created>
  <dcterms:modified xsi:type="dcterms:W3CDTF">2024-05-28T09:11:28Z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0x010100CAE0D368886C6B4298DB8A66EC5E9E94</vt:lpwstr>
  </property>
</Properties>
</file>