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4"/>
    <p:sldMasterId id="2147483666" r:id="rId5"/>
  </p:sldMasterIdLst>
  <p:notesMasterIdLst>
    <p:notesMasterId r:id="rId29"/>
  </p:notesMasterIdLst>
  <p:sldIdLst>
    <p:sldId id="256" r:id="rId6"/>
    <p:sldId id="257" r:id="rId7"/>
    <p:sldId id="293" r:id="rId8"/>
    <p:sldId id="270" r:id="rId9"/>
    <p:sldId id="264" r:id="rId10"/>
    <p:sldId id="265" r:id="rId11"/>
    <p:sldId id="260" r:id="rId12"/>
    <p:sldId id="1408" r:id="rId13"/>
    <p:sldId id="273" r:id="rId14"/>
    <p:sldId id="290" r:id="rId15"/>
    <p:sldId id="1410" r:id="rId16"/>
    <p:sldId id="292" r:id="rId17"/>
    <p:sldId id="286" r:id="rId18"/>
    <p:sldId id="279" r:id="rId19"/>
    <p:sldId id="1409" r:id="rId20"/>
    <p:sldId id="319" r:id="rId21"/>
    <p:sldId id="318" r:id="rId22"/>
    <p:sldId id="263" r:id="rId23"/>
    <p:sldId id="259" r:id="rId24"/>
    <p:sldId id="1412" r:id="rId25"/>
    <p:sldId id="1411" r:id="rId26"/>
    <p:sldId id="1414" r:id="rId27"/>
    <p:sldId id="1413" r:id="rId28"/>
  </p:sldIdLst>
  <p:sldSz cx="9144000" cy="5143500" type="screen16x9"/>
  <p:notesSz cx="6858000" cy="9144000"/>
  <p:embeddedFontLst>
    <p:embeddedFont>
      <p:font typeface="Open Sans" panose="020B0606030504020204" pitchFamily="34" charset="0"/>
      <p:regular r:id="rId30"/>
      <p:bold r:id="rId31"/>
      <p:italic r:id="rId32"/>
      <p:boldItalic r:id="rId33"/>
    </p:embeddedFont>
    <p:embeddedFont>
      <p:font typeface="Poppins Black" panose="00000A00000000000000" pitchFamily="2" charset="0"/>
      <p:bold r:id="rId34"/>
      <p:boldItalic r:id="rId35"/>
    </p:embeddedFont>
    <p:embeddedFont>
      <p:font typeface="PT Sans Narrow" panose="020B0506020203020204" pitchFamily="34" charset="0"/>
      <p:regular r:id="rId36"/>
      <p:bold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BBDB5D-4A51-0E34-C32B-F944B5950986}" v="8" dt="2024-09-20T17:18:14.588"/>
    <p1510:client id="{80839A23-C223-45A0-9B48-E770CBD495F9}" v="21" dt="2024-09-20T17:54:26.014"/>
    <p1510:client id="{C38C068A-1DAC-8389-C71B-82DB0EDC4F9D}" v="139" dt="2024-09-20T19:37:49.79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2" d="100"/>
          <a:sy n="142" d="100"/>
        </p:scale>
        <p:origin x="714" y="12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font" Target="fonts/font5.fntdata"/><Relationship Id="rId42"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7.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2.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font" Target="fonts/font1.fntdata"/><Relationship Id="rId35" Type="http://schemas.openxmlformats.org/officeDocument/2006/relationships/font" Target="fonts/font6.fntdata"/><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4.fntdata"/><Relationship Id="rId38"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ABDD93A-ABD3-4325-B1AD-A11A6D3B56BB}" type="doc">
      <dgm:prSet loTypeId="urn:microsoft.com/office/officeart/2011/layout/HexagonRadial" loCatId="cycle" qsTypeId="urn:microsoft.com/office/officeart/2005/8/quickstyle/simple2" qsCatId="simple" csTypeId="urn:microsoft.com/office/officeart/2005/8/colors/colorful1" csCatId="colorful" phldr="1"/>
      <dgm:spPr/>
      <dgm:t>
        <a:bodyPr/>
        <a:lstStyle/>
        <a:p>
          <a:endParaRPr lang="en-US"/>
        </a:p>
      </dgm:t>
    </dgm:pt>
    <dgm:pt modelId="{371683A4-B451-40B5-A6A0-59D8210466EE}">
      <dgm:prSet phldrT="[Text]" custT="1"/>
      <dgm:spPr/>
      <dgm:t>
        <a:bodyPr/>
        <a:lstStyle/>
        <a:p>
          <a:r>
            <a:rPr lang="en-US" sz="2000"/>
            <a:t>Types of Workplace Experiences</a:t>
          </a:r>
        </a:p>
      </dgm:t>
    </dgm:pt>
    <dgm:pt modelId="{8F30FBCB-2D62-4C7C-A646-9C8408A7870E}" type="parTrans" cxnId="{4B86BD71-6CD6-4640-A592-2260CA754809}">
      <dgm:prSet/>
      <dgm:spPr/>
      <dgm:t>
        <a:bodyPr/>
        <a:lstStyle/>
        <a:p>
          <a:endParaRPr lang="en-US" sz="2400"/>
        </a:p>
      </dgm:t>
    </dgm:pt>
    <dgm:pt modelId="{3EF60DF4-382F-4FA7-85E2-FE3FF2FC63F2}" type="sibTrans" cxnId="{4B86BD71-6CD6-4640-A592-2260CA754809}">
      <dgm:prSet/>
      <dgm:spPr/>
      <dgm:t>
        <a:bodyPr/>
        <a:lstStyle/>
        <a:p>
          <a:endParaRPr lang="en-US" sz="2400"/>
        </a:p>
      </dgm:t>
    </dgm:pt>
    <dgm:pt modelId="{03272647-FFDB-4D28-8A53-E3C84C85B020}">
      <dgm:prSet phldrT="[Text]" custT="1"/>
      <dgm:spPr/>
      <dgm:t>
        <a:bodyPr/>
        <a:lstStyle/>
        <a:p>
          <a:r>
            <a:rPr lang="en-US" sz="1600"/>
            <a:t>Student-Led Enterprises</a:t>
          </a:r>
        </a:p>
      </dgm:t>
    </dgm:pt>
    <dgm:pt modelId="{E5FCA072-4805-4292-9939-FAE481264E2C}" type="parTrans" cxnId="{ADC6C724-952A-4953-848C-C2B8E5C526E5}">
      <dgm:prSet/>
      <dgm:spPr/>
      <dgm:t>
        <a:bodyPr/>
        <a:lstStyle/>
        <a:p>
          <a:endParaRPr lang="en-US" sz="2400"/>
        </a:p>
      </dgm:t>
    </dgm:pt>
    <dgm:pt modelId="{4BE38583-66A0-4255-83A2-AA2B2863F740}" type="sibTrans" cxnId="{ADC6C724-952A-4953-848C-C2B8E5C526E5}">
      <dgm:prSet/>
      <dgm:spPr/>
      <dgm:t>
        <a:bodyPr/>
        <a:lstStyle/>
        <a:p>
          <a:endParaRPr lang="en-US" sz="2400"/>
        </a:p>
      </dgm:t>
    </dgm:pt>
    <dgm:pt modelId="{8AB66BC4-7DB5-4D8A-A744-2154C3FFFF0C}">
      <dgm:prSet phldrT="[Text]" custT="1"/>
      <dgm:spPr/>
      <dgm:t>
        <a:bodyPr/>
        <a:lstStyle/>
        <a:p>
          <a:r>
            <a:rPr lang="en-US" sz="1600"/>
            <a:t>School-Based Enterprise</a:t>
          </a:r>
        </a:p>
      </dgm:t>
    </dgm:pt>
    <dgm:pt modelId="{80470F17-FED6-439F-ADAB-5E66A674DCE4}" type="parTrans" cxnId="{B333B757-1129-491D-BC09-B640D5D51523}">
      <dgm:prSet/>
      <dgm:spPr/>
      <dgm:t>
        <a:bodyPr/>
        <a:lstStyle/>
        <a:p>
          <a:endParaRPr lang="en-US" sz="2400"/>
        </a:p>
      </dgm:t>
    </dgm:pt>
    <dgm:pt modelId="{90210E78-383C-494F-92DE-96F184151130}" type="sibTrans" cxnId="{B333B757-1129-491D-BC09-B640D5D51523}">
      <dgm:prSet/>
      <dgm:spPr/>
      <dgm:t>
        <a:bodyPr/>
        <a:lstStyle/>
        <a:p>
          <a:endParaRPr lang="en-US" sz="2400"/>
        </a:p>
      </dgm:t>
    </dgm:pt>
    <dgm:pt modelId="{522CA1BB-90CB-485C-B1A5-3D2B8A1B84AC}">
      <dgm:prSet phldrT="[Text]" custT="1"/>
      <dgm:spPr/>
      <dgm:t>
        <a:bodyPr/>
        <a:lstStyle/>
        <a:p>
          <a:r>
            <a:rPr lang="en-US" sz="1600"/>
            <a:t>Immersion Supervised Agricultural Experience</a:t>
          </a:r>
        </a:p>
      </dgm:t>
    </dgm:pt>
    <dgm:pt modelId="{4E265DB4-2EB7-4B31-80EF-FECFD096097B}" type="parTrans" cxnId="{3BEC3750-77E2-4550-9C09-6ED18BA86A60}">
      <dgm:prSet/>
      <dgm:spPr/>
      <dgm:t>
        <a:bodyPr/>
        <a:lstStyle/>
        <a:p>
          <a:endParaRPr lang="en-US" sz="2400"/>
        </a:p>
      </dgm:t>
    </dgm:pt>
    <dgm:pt modelId="{79F0A054-B279-4660-B211-41AEB0A9BEF3}" type="sibTrans" cxnId="{3BEC3750-77E2-4550-9C09-6ED18BA86A60}">
      <dgm:prSet/>
      <dgm:spPr/>
      <dgm:t>
        <a:bodyPr/>
        <a:lstStyle/>
        <a:p>
          <a:endParaRPr lang="en-US" sz="2400"/>
        </a:p>
      </dgm:t>
    </dgm:pt>
    <dgm:pt modelId="{5C318F66-01CE-4A5B-8D70-8C2349352AD6}">
      <dgm:prSet phldrT="[Text]" custT="1"/>
      <dgm:spPr/>
      <dgm:t>
        <a:bodyPr/>
        <a:lstStyle/>
        <a:p>
          <a:r>
            <a:rPr lang="en-US" sz="1600"/>
            <a:t>Clinical Experiences</a:t>
          </a:r>
        </a:p>
      </dgm:t>
    </dgm:pt>
    <dgm:pt modelId="{D247CF86-CF1E-47E2-8F1E-BE456A8BBEBF}" type="parTrans" cxnId="{5FFF2D55-3CCC-4C9E-BFF0-EC2DA91E4DCC}">
      <dgm:prSet/>
      <dgm:spPr/>
      <dgm:t>
        <a:bodyPr/>
        <a:lstStyle/>
        <a:p>
          <a:endParaRPr lang="en-US" sz="2400"/>
        </a:p>
      </dgm:t>
    </dgm:pt>
    <dgm:pt modelId="{7AB7E809-489F-43CD-A40A-ED183A883927}" type="sibTrans" cxnId="{5FFF2D55-3CCC-4C9E-BFF0-EC2DA91E4DCC}">
      <dgm:prSet/>
      <dgm:spPr/>
      <dgm:t>
        <a:bodyPr/>
        <a:lstStyle/>
        <a:p>
          <a:endParaRPr lang="en-US" sz="2400"/>
        </a:p>
      </dgm:t>
    </dgm:pt>
    <dgm:pt modelId="{C52C1276-88D0-4C64-8C91-FFC23C2C4132}">
      <dgm:prSet phldrT="[Text]" custT="1"/>
      <dgm:spPr/>
      <dgm:t>
        <a:bodyPr/>
        <a:lstStyle/>
        <a:p>
          <a:r>
            <a:rPr lang="en-US" sz="1600"/>
            <a:t>Internships</a:t>
          </a:r>
        </a:p>
      </dgm:t>
    </dgm:pt>
    <dgm:pt modelId="{1A120C41-8553-4BEC-9709-D316436C7025}" type="parTrans" cxnId="{3EE0D6C1-CE28-4C2B-A351-A4610FE87DA9}">
      <dgm:prSet/>
      <dgm:spPr/>
      <dgm:t>
        <a:bodyPr/>
        <a:lstStyle/>
        <a:p>
          <a:endParaRPr lang="en-US" sz="2400"/>
        </a:p>
      </dgm:t>
    </dgm:pt>
    <dgm:pt modelId="{42D81354-306E-4E8C-8FEC-686A8F03B735}" type="sibTrans" cxnId="{3EE0D6C1-CE28-4C2B-A351-A4610FE87DA9}">
      <dgm:prSet/>
      <dgm:spPr/>
      <dgm:t>
        <a:bodyPr/>
        <a:lstStyle/>
        <a:p>
          <a:endParaRPr lang="en-US" sz="2400"/>
        </a:p>
      </dgm:t>
    </dgm:pt>
    <dgm:pt modelId="{DE047FDD-4AB8-48D2-B5A1-7DCBC17D0718}">
      <dgm:prSet phldrT="[Text]" custT="1"/>
      <dgm:spPr/>
      <dgm:t>
        <a:bodyPr/>
        <a:lstStyle/>
        <a:p>
          <a:r>
            <a:rPr lang="en-US" sz="1400"/>
            <a:t>Youth Apprenticeships</a:t>
          </a:r>
        </a:p>
      </dgm:t>
    </dgm:pt>
    <dgm:pt modelId="{3A9D4BBB-898A-49B2-86AE-11E399232BB2}" type="parTrans" cxnId="{CFB66A97-843F-42E1-9E33-C2A9772A0894}">
      <dgm:prSet/>
      <dgm:spPr/>
      <dgm:t>
        <a:bodyPr/>
        <a:lstStyle/>
        <a:p>
          <a:endParaRPr lang="en-US" sz="2400"/>
        </a:p>
      </dgm:t>
    </dgm:pt>
    <dgm:pt modelId="{01EF25F8-A187-4A22-9DAB-79D94EDF4E3C}" type="sibTrans" cxnId="{CFB66A97-843F-42E1-9E33-C2A9772A0894}">
      <dgm:prSet/>
      <dgm:spPr/>
      <dgm:t>
        <a:bodyPr/>
        <a:lstStyle/>
        <a:p>
          <a:endParaRPr lang="en-US" sz="2400"/>
        </a:p>
      </dgm:t>
    </dgm:pt>
    <dgm:pt modelId="{70FE9432-98C5-4E3F-B99C-C4BDB4080F64}" type="pres">
      <dgm:prSet presAssocID="{5ABDD93A-ABD3-4325-B1AD-A11A6D3B56BB}" presName="Name0" presStyleCnt="0">
        <dgm:presLayoutVars>
          <dgm:chMax val="1"/>
          <dgm:chPref val="1"/>
          <dgm:dir/>
          <dgm:animOne val="branch"/>
          <dgm:animLvl val="lvl"/>
        </dgm:presLayoutVars>
      </dgm:prSet>
      <dgm:spPr/>
    </dgm:pt>
    <dgm:pt modelId="{43BABFAC-47A9-410A-9097-ECAB8CEE94B2}" type="pres">
      <dgm:prSet presAssocID="{371683A4-B451-40B5-A6A0-59D8210466EE}" presName="Parent" presStyleLbl="node0" presStyleIdx="0" presStyleCnt="1" custScaleX="125271">
        <dgm:presLayoutVars>
          <dgm:chMax val="6"/>
          <dgm:chPref val="6"/>
        </dgm:presLayoutVars>
      </dgm:prSet>
      <dgm:spPr/>
    </dgm:pt>
    <dgm:pt modelId="{4D83CD6F-0CBB-4CE9-A77B-A46CD2E88A86}" type="pres">
      <dgm:prSet presAssocID="{03272647-FFDB-4D28-8A53-E3C84C85B020}" presName="Accent1" presStyleCnt="0"/>
      <dgm:spPr/>
    </dgm:pt>
    <dgm:pt modelId="{8D81B5C8-A23D-4A7F-B0D9-73D741155EB1}" type="pres">
      <dgm:prSet presAssocID="{03272647-FFDB-4D28-8A53-E3C84C85B020}" presName="Accent" presStyleLbl="bgShp" presStyleIdx="0" presStyleCnt="6"/>
      <dgm:spPr/>
    </dgm:pt>
    <dgm:pt modelId="{FFB6305A-7DDD-4614-A7BD-91253B42A345}" type="pres">
      <dgm:prSet presAssocID="{03272647-FFDB-4D28-8A53-E3C84C85B020}" presName="Child1" presStyleLbl="node1" presStyleIdx="0" presStyleCnt="6" custScaleX="106505">
        <dgm:presLayoutVars>
          <dgm:chMax val="0"/>
          <dgm:chPref val="0"/>
          <dgm:bulletEnabled val="1"/>
        </dgm:presLayoutVars>
      </dgm:prSet>
      <dgm:spPr/>
    </dgm:pt>
    <dgm:pt modelId="{17CB7E74-70C3-4ADE-996D-6FB4823E7E4B}" type="pres">
      <dgm:prSet presAssocID="{8AB66BC4-7DB5-4D8A-A744-2154C3FFFF0C}" presName="Accent2" presStyleCnt="0"/>
      <dgm:spPr/>
    </dgm:pt>
    <dgm:pt modelId="{0409268F-AA31-4B1E-BE93-FFE826FED60C}" type="pres">
      <dgm:prSet presAssocID="{8AB66BC4-7DB5-4D8A-A744-2154C3FFFF0C}" presName="Accent" presStyleLbl="bgShp" presStyleIdx="1" presStyleCnt="6"/>
      <dgm:spPr/>
    </dgm:pt>
    <dgm:pt modelId="{30865B9A-EB65-4559-B517-70ACB298F189}" type="pres">
      <dgm:prSet presAssocID="{8AB66BC4-7DB5-4D8A-A744-2154C3FFFF0C}" presName="Child2" presStyleLbl="node1" presStyleIdx="1" presStyleCnt="6">
        <dgm:presLayoutVars>
          <dgm:chMax val="0"/>
          <dgm:chPref val="0"/>
          <dgm:bulletEnabled val="1"/>
        </dgm:presLayoutVars>
      </dgm:prSet>
      <dgm:spPr/>
    </dgm:pt>
    <dgm:pt modelId="{8234D260-707A-48BE-951B-182ABC9E16A7}" type="pres">
      <dgm:prSet presAssocID="{522CA1BB-90CB-485C-B1A5-3D2B8A1B84AC}" presName="Accent3" presStyleCnt="0"/>
      <dgm:spPr/>
    </dgm:pt>
    <dgm:pt modelId="{9CAAA8E0-8809-47AD-B6D8-EC3720AFDB6A}" type="pres">
      <dgm:prSet presAssocID="{522CA1BB-90CB-485C-B1A5-3D2B8A1B84AC}" presName="Accent" presStyleLbl="bgShp" presStyleIdx="2" presStyleCnt="6"/>
      <dgm:spPr/>
    </dgm:pt>
    <dgm:pt modelId="{C53595AE-F4E7-40A3-B76C-EC1780BB8CDF}" type="pres">
      <dgm:prSet presAssocID="{522CA1BB-90CB-485C-B1A5-3D2B8A1B84AC}" presName="Child3" presStyleLbl="node1" presStyleIdx="2" presStyleCnt="6">
        <dgm:presLayoutVars>
          <dgm:chMax val="0"/>
          <dgm:chPref val="0"/>
          <dgm:bulletEnabled val="1"/>
        </dgm:presLayoutVars>
      </dgm:prSet>
      <dgm:spPr/>
    </dgm:pt>
    <dgm:pt modelId="{09922D47-58E8-431D-8ACE-212B1965DF83}" type="pres">
      <dgm:prSet presAssocID="{5C318F66-01CE-4A5B-8D70-8C2349352AD6}" presName="Accent4" presStyleCnt="0"/>
      <dgm:spPr/>
    </dgm:pt>
    <dgm:pt modelId="{C77C7B17-8E83-466B-B596-A360252D22A2}" type="pres">
      <dgm:prSet presAssocID="{5C318F66-01CE-4A5B-8D70-8C2349352AD6}" presName="Accent" presStyleLbl="bgShp" presStyleIdx="3" presStyleCnt="6"/>
      <dgm:spPr/>
    </dgm:pt>
    <dgm:pt modelId="{AC8988CF-A56E-4243-89C0-B3C031793125}" type="pres">
      <dgm:prSet presAssocID="{5C318F66-01CE-4A5B-8D70-8C2349352AD6}" presName="Child4" presStyleLbl="node1" presStyleIdx="3" presStyleCnt="6" custScaleX="113071">
        <dgm:presLayoutVars>
          <dgm:chMax val="0"/>
          <dgm:chPref val="0"/>
          <dgm:bulletEnabled val="1"/>
        </dgm:presLayoutVars>
      </dgm:prSet>
      <dgm:spPr/>
    </dgm:pt>
    <dgm:pt modelId="{04FCEF9F-F8C3-42AA-82CC-9244571BA08D}" type="pres">
      <dgm:prSet presAssocID="{C52C1276-88D0-4C64-8C91-FFC23C2C4132}" presName="Accent5" presStyleCnt="0"/>
      <dgm:spPr/>
    </dgm:pt>
    <dgm:pt modelId="{6F445714-E6D0-42AF-8869-252F071F7E4F}" type="pres">
      <dgm:prSet presAssocID="{C52C1276-88D0-4C64-8C91-FFC23C2C4132}" presName="Accent" presStyleLbl="bgShp" presStyleIdx="4" presStyleCnt="6"/>
      <dgm:spPr/>
    </dgm:pt>
    <dgm:pt modelId="{988026C9-E2FF-430D-9069-72EB4E8970D0}" type="pres">
      <dgm:prSet presAssocID="{C52C1276-88D0-4C64-8C91-FFC23C2C4132}" presName="Child5" presStyleLbl="node1" presStyleIdx="4" presStyleCnt="6">
        <dgm:presLayoutVars>
          <dgm:chMax val="0"/>
          <dgm:chPref val="0"/>
          <dgm:bulletEnabled val="1"/>
        </dgm:presLayoutVars>
      </dgm:prSet>
      <dgm:spPr/>
    </dgm:pt>
    <dgm:pt modelId="{AF6628BA-559B-414C-89FA-9C20B82384A5}" type="pres">
      <dgm:prSet presAssocID="{DE047FDD-4AB8-48D2-B5A1-7DCBC17D0718}" presName="Accent6" presStyleCnt="0"/>
      <dgm:spPr/>
    </dgm:pt>
    <dgm:pt modelId="{0DC8C680-3FAE-4F01-A4D9-1AA04E4F9B02}" type="pres">
      <dgm:prSet presAssocID="{DE047FDD-4AB8-48D2-B5A1-7DCBC17D0718}" presName="Accent" presStyleLbl="bgShp" presStyleIdx="5" presStyleCnt="6"/>
      <dgm:spPr/>
    </dgm:pt>
    <dgm:pt modelId="{79CA0064-142A-4B5F-AB4D-5B7CAB0DA5BA}" type="pres">
      <dgm:prSet presAssocID="{DE047FDD-4AB8-48D2-B5A1-7DCBC17D0718}" presName="Child6" presStyleLbl="node1" presStyleIdx="5" presStyleCnt="6" custScaleX="120998">
        <dgm:presLayoutVars>
          <dgm:chMax val="0"/>
          <dgm:chPref val="0"/>
          <dgm:bulletEnabled val="1"/>
        </dgm:presLayoutVars>
      </dgm:prSet>
      <dgm:spPr/>
    </dgm:pt>
  </dgm:ptLst>
  <dgm:cxnLst>
    <dgm:cxn modelId="{ADC6C724-952A-4953-848C-C2B8E5C526E5}" srcId="{371683A4-B451-40B5-A6A0-59D8210466EE}" destId="{03272647-FFDB-4D28-8A53-E3C84C85B020}" srcOrd="0" destOrd="0" parTransId="{E5FCA072-4805-4292-9939-FAE481264E2C}" sibTransId="{4BE38583-66A0-4255-83A2-AA2B2863F740}"/>
    <dgm:cxn modelId="{25FD0832-EBA4-46D0-8CE2-521F7658EBCB}" type="presOf" srcId="{5C318F66-01CE-4A5B-8D70-8C2349352AD6}" destId="{AC8988CF-A56E-4243-89C0-B3C031793125}" srcOrd="0" destOrd="0" presId="urn:microsoft.com/office/officeart/2011/layout/HexagonRadial"/>
    <dgm:cxn modelId="{C232DF3A-DF8B-4CD3-9F33-8C371BD4F4F4}" type="presOf" srcId="{522CA1BB-90CB-485C-B1A5-3D2B8A1B84AC}" destId="{C53595AE-F4E7-40A3-B76C-EC1780BB8CDF}" srcOrd="0" destOrd="0" presId="urn:microsoft.com/office/officeart/2011/layout/HexagonRadial"/>
    <dgm:cxn modelId="{3BEC3750-77E2-4550-9C09-6ED18BA86A60}" srcId="{371683A4-B451-40B5-A6A0-59D8210466EE}" destId="{522CA1BB-90CB-485C-B1A5-3D2B8A1B84AC}" srcOrd="2" destOrd="0" parTransId="{4E265DB4-2EB7-4B31-80EF-FECFD096097B}" sibTransId="{79F0A054-B279-4660-B211-41AEB0A9BEF3}"/>
    <dgm:cxn modelId="{8117E170-071F-4B74-92E5-EBA6B6591479}" type="presOf" srcId="{371683A4-B451-40B5-A6A0-59D8210466EE}" destId="{43BABFAC-47A9-410A-9097-ECAB8CEE94B2}" srcOrd="0" destOrd="0" presId="urn:microsoft.com/office/officeart/2011/layout/HexagonRadial"/>
    <dgm:cxn modelId="{4B86BD71-6CD6-4640-A592-2260CA754809}" srcId="{5ABDD93A-ABD3-4325-B1AD-A11A6D3B56BB}" destId="{371683A4-B451-40B5-A6A0-59D8210466EE}" srcOrd="0" destOrd="0" parTransId="{8F30FBCB-2D62-4C7C-A646-9C8408A7870E}" sibTransId="{3EF60DF4-382F-4FA7-85E2-FE3FF2FC63F2}"/>
    <dgm:cxn modelId="{5FFF2D55-3CCC-4C9E-BFF0-EC2DA91E4DCC}" srcId="{371683A4-B451-40B5-A6A0-59D8210466EE}" destId="{5C318F66-01CE-4A5B-8D70-8C2349352AD6}" srcOrd="3" destOrd="0" parTransId="{D247CF86-CF1E-47E2-8F1E-BE456A8BBEBF}" sibTransId="{7AB7E809-489F-43CD-A40A-ED183A883927}"/>
    <dgm:cxn modelId="{B333B757-1129-491D-BC09-B640D5D51523}" srcId="{371683A4-B451-40B5-A6A0-59D8210466EE}" destId="{8AB66BC4-7DB5-4D8A-A744-2154C3FFFF0C}" srcOrd="1" destOrd="0" parTransId="{80470F17-FED6-439F-ADAB-5E66A674DCE4}" sibTransId="{90210E78-383C-494F-92DE-96F184151130}"/>
    <dgm:cxn modelId="{CFB66A97-843F-42E1-9E33-C2A9772A0894}" srcId="{371683A4-B451-40B5-A6A0-59D8210466EE}" destId="{DE047FDD-4AB8-48D2-B5A1-7DCBC17D0718}" srcOrd="5" destOrd="0" parTransId="{3A9D4BBB-898A-49B2-86AE-11E399232BB2}" sibTransId="{01EF25F8-A187-4A22-9DAB-79D94EDF4E3C}"/>
    <dgm:cxn modelId="{2A08F99A-1E7E-4197-BFC6-F8470E3DEB17}" type="presOf" srcId="{DE047FDD-4AB8-48D2-B5A1-7DCBC17D0718}" destId="{79CA0064-142A-4B5F-AB4D-5B7CAB0DA5BA}" srcOrd="0" destOrd="0" presId="urn:microsoft.com/office/officeart/2011/layout/HexagonRadial"/>
    <dgm:cxn modelId="{6CEC69AD-E9A4-443C-81E2-4C78520ABFBE}" type="presOf" srcId="{03272647-FFDB-4D28-8A53-E3C84C85B020}" destId="{FFB6305A-7DDD-4614-A7BD-91253B42A345}" srcOrd="0" destOrd="0" presId="urn:microsoft.com/office/officeart/2011/layout/HexagonRadial"/>
    <dgm:cxn modelId="{951D39B2-1D01-4A4A-998C-B41D22BCE23D}" type="presOf" srcId="{8AB66BC4-7DB5-4D8A-A744-2154C3FFFF0C}" destId="{30865B9A-EB65-4559-B517-70ACB298F189}" srcOrd="0" destOrd="0" presId="urn:microsoft.com/office/officeart/2011/layout/HexagonRadial"/>
    <dgm:cxn modelId="{3EE0D6C1-CE28-4C2B-A351-A4610FE87DA9}" srcId="{371683A4-B451-40B5-A6A0-59D8210466EE}" destId="{C52C1276-88D0-4C64-8C91-FFC23C2C4132}" srcOrd="4" destOrd="0" parTransId="{1A120C41-8553-4BEC-9709-D316436C7025}" sibTransId="{42D81354-306E-4E8C-8FEC-686A8F03B735}"/>
    <dgm:cxn modelId="{89AE69D1-E0B6-4841-B875-A6266AD1263B}" type="presOf" srcId="{5ABDD93A-ABD3-4325-B1AD-A11A6D3B56BB}" destId="{70FE9432-98C5-4E3F-B99C-C4BDB4080F64}" srcOrd="0" destOrd="0" presId="urn:microsoft.com/office/officeart/2011/layout/HexagonRadial"/>
    <dgm:cxn modelId="{73359FF2-4695-45BB-A139-47910B9CC8BF}" type="presOf" srcId="{C52C1276-88D0-4C64-8C91-FFC23C2C4132}" destId="{988026C9-E2FF-430D-9069-72EB4E8970D0}" srcOrd="0" destOrd="0" presId="urn:microsoft.com/office/officeart/2011/layout/HexagonRadial"/>
    <dgm:cxn modelId="{163E83E9-FE2F-40E0-901F-6A33DDADDD99}" type="presParOf" srcId="{70FE9432-98C5-4E3F-B99C-C4BDB4080F64}" destId="{43BABFAC-47A9-410A-9097-ECAB8CEE94B2}" srcOrd="0" destOrd="0" presId="urn:microsoft.com/office/officeart/2011/layout/HexagonRadial"/>
    <dgm:cxn modelId="{96D7AA2B-C36B-4930-A28D-D987EE151BC5}" type="presParOf" srcId="{70FE9432-98C5-4E3F-B99C-C4BDB4080F64}" destId="{4D83CD6F-0CBB-4CE9-A77B-A46CD2E88A86}" srcOrd="1" destOrd="0" presId="urn:microsoft.com/office/officeart/2011/layout/HexagonRadial"/>
    <dgm:cxn modelId="{6CEB960C-C901-4350-AB37-34EB6137C568}" type="presParOf" srcId="{4D83CD6F-0CBB-4CE9-A77B-A46CD2E88A86}" destId="{8D81B5C8-A23D-4A7F-B0D9-73D741155EB1}" srcOrd="0" destOrd="0" presId="urn:microsoft.com/office/officeart/2011/layout/HexagonRadial"/>
    <dgm:cxn modelId="{5885369F-5F5B-4477-A9A2-96F33BA7AB71}" type="presParOf" srcId="{70FE9432-98C5-4E3F-B99C-C4BDB4080F64}" destId="{FFB6305A-7DDD-4614-A7BD-91253B42A345}" srcOrd="2" destOrd="0" presId="urn:microsoft.com/office/officeart/2011/layout/HexagonRadial"/>
    <dgm:cxn modelId="{F8911BF1-9C2C-4B6A-BA18-0D7E94DC80FC}" type="presParOf" srcId="{70FE9432-98C5-4E3F-B99C-C4BDB4080F64}" destId="{17CB7E74-70C3-4ADE-996D-6FB4823E7E4B}" srcOrd="3" destOrd="0" presId="urn:microsoft.com/office/officeart/2011/layout/HexagonRadial"/>
    <dgm:cxn modelId="{38F1072D-F27E-4702-85EC-99BC90833162}" type="presParOf" srcId="{17CB7E74-70C3-4ADE-996D-6FB4823E7E4B}" destId="{0409268F-AA31-4B1E-BE93-FFE826FED60C}" srcOrd="0" destOrd="0" presId="urn:microsoft.com/office/officeart/2011/layout/HexagonRadial"/>
    <dgm:cxn modelId="{3B7D34FE-CF2F-46CA-BB2A-AFF88F2E7CD4}" type="presParOf" srcId="{70FE9432-98C5-4E3F-B99C-C4BDB4080F64}" destId="{30865B9A-EB65-4559-B517-70ACB298F189}" srcOrd="4" destOrd="0" presId="urn:microsoft.com/office/officeart/2011/layout/HexagonRadial"/>
    <dgm:cxn modelId="{A8DD1D36-2A8B-4520-B6E8-B58E23E2F694}" type="presParOf" srcId="{70FE9432-98C5-4E3F-B99C-C4BDB4080F64}" destId="{8234D260-707A-48BE-951B-182ABC9E16A7}" srcOrd="5" destOrd="0" presId="urn:microsoft.com/office/officeart/2011/layout/HexagonRadial"/>
    <dgm:cxn modelId="{F3F3E1D6-E2D5-4610-94CF-009FCE8C8150}" type="presParOf" srcId="{8234D260-707A-48BE-951B-182ABC9E16A7}" destId="{9CAAA8E0-8809-47AD-B6D8-EC3720AFDB6A}" srcOrd="0" destOrd="0" presId="urn:microsoft.com/office/officeart/2011/layout/HexagonRadial"/>
    <dgm:cxn modelId="{69A77E82-8BEF-4151-BE73-ED459E01DC64}" type="presParOf" srcId="{70FE9432-98C5-4E3F-B99C-C4BDB4080F64}" destId="{C53595AE-F4E7-40A3-B76C-EC1780BB8CDF}" srcOrd="6" destOrd="0" presId="urn:microsoft.com/office/officeart/2011/layout/HexagonRadial"/>
    <dgm:cxn modelId="{7DD490D8-E302-430E-B2C6-385FD7BBF57A}" type="presParOf" srcId="{70FE9432-98C5-4E3F-B99C-C4BDB4080F64}" destId="{09922D47-58E8-431D-8ACE-212B1965DF83}" srcOrd="7" destOrd="0" presId="urn:microsoft.com/office/officeart/2011/layout/HexagonRadial"/>
    <dgm:cxn modelId="{62DBC8E4-4BBE-4EE1-98A4-F2C81BDC1127}" type="presParOf" srcId="{09922D47-58E8-431D-8ACE-212B1965DF83}" destId="{C77C7B17-8E83-466B-B596-A360252D22A2}" srcOrd="0" destOrd="0" presId="urn:microsoft.com/office/officeart/2011/layout/HexagonRadial"/>
    <dgm:cxn modelId="{36518959-9171-4C8A-8771-C965F7C19ECD}" type="presParOf" srcId="{70FE9432-98C5-4E3F-B99C-C4BDB4080F64}" destId="{AC8988CF-A56E-4243-89C0-B3C031793125}" srcOrd="8" destOrd="0" presId="urn:microsoft.com/office/officeart/2011/layout/HexagonRadial"/>
    <dgm:cxn modelId="{63669725-36E0-4C79-A97A-315581B2539B}" type="presParOf" srcId="{70FE9432-98C5-4E3F-B99C-C4BDB4080F64}" destId="{04FCEF9F-F8C3-42AA-82CC-9244571BA08D}" srcOrd="9" destOrd="0" presId="urn:microsoft.com/office/officeart/2011/layout/HexagonRadial"/>
    <dgm:cxn modelId="{53A7CC23-55CA-4AF1-9C5C-71D9DC2405A6}" type="presParOf" srcId="{04FCEF9F-F8C3-42AA-82CC-9244571BA08D}" destId="{6F445714-E6D0-42AF-8869-252F071F7E4F}" srcOrd="0" destOrd="0" presId="urn:microsoft.com/office/officeart/2011/layout/HexagonRadial"/>
    <dgm:cxn modelId="{98634610-13DF-4038-BBB5-1C523ACFBE43}" type="presParOf" srcId="{70FE9432-98C5-4E3F-B99C-C4BDB4080F64}" destId="{988026C9-E2FF-430D-9069-72EB4E8970D0}" srcOrd="10" destOrd="0" presId="urn:microsoft.com/office/officeart/2011/layout/HexagonRadial"/>
    <dgm:cxn modelId="{6B946E11-AD96-43E4-91F8-66F0D5557918}" type="presParOf" srcId="{70FE9432-98C5-4E3F-B99C-C4BDB4080F64}" destId="{AF6628BA-559B-414C-89FA-9C20B82384A5}" srcOrd="11" destOrd="0" presId="urn:microsoft.com/office/officeart/2011/layout/HexagonRadial"/>
    <dgm:cxn modelId="{F28C9F51-A03B-4E56-8CEE-9BF9E3CDF735}" type="presParOf" srcId="{AF6628BA-559B-414C-89FA-9C20B82384A5}" destId="{0DC8C680-3FAE-4F01-A4D9-1AA04E4F9B02}" srcOrd="0" destOrd="0" presId="urn:microsoft.com/office/officeart/2011/layout/HexagonRadial"/>
    <dgm:cxn modelId="{36F04901-CD18-451E-A7C1-69A126BDB883}" type="presParOf" srcId="{70FE9432-98C5-4E3F-B99C-C4BDB4080F64}" destId="{79CA0064-142A-4B5F-AB4D-5B7CAB0DA5BA}" srcOrd="12" destOrd="0" presId="urn:microsoft.com/office/officeart/2011/layout/HexagonRadial"/>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BABFAC-47A9-410A-9097-ECAB8CEE94B2}">
      <dsp:nvSpPr>
        <dsp:cNvPr id="0" name=""/>
        <dsp:cNvSpPr/>
      </dsp:nvSpPr>
      <dsp:spPr>
        <a:xfrm>
          <a:off x="1681551" y="1521799"/>
          <a:ext cx="2423083" cy="1673224"/>
        </a:xfrm>
        <a:prstGeom prst="hexagon">
          <a:avLst>
            <a:gd name="adj" fmla="val 28570"/>
            <a:gd name="vf" fmla="val 11547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t>Types of Workplace Experiences</a:t>
          </a:r>
        </a:p>
      </dsp:txBody>
      <dsp:txXfrm>
        <a:off x="2042821" y="1771269"/>
        <a:ext cx="1700543" cy="1174284"/>
      </dsp:txXfrm>
    </dsp:sp>
    <dsp:sp modelId="{0409268F-AA31-4B1E-BE93-FFE826FED60C}">
      <dsp:nvSpPr>
        <dsp:cNvPr id="0" name=""/>
        <dsp:cNvSpPr/>
      </dsp:nvSpPr>
      <dsp:spPr>
        <a:xfrm>
          <a:off x="3137183" y="721274"/>
          <a:ext cx="729795" cy="628815"/>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FB6305A-7DDD-4614-A7BD-91253B42A345}">
      <dsp:nvSpPr>
        <dsp:cNvPr id="0" name=""/>
        <dsp:cNvSpPr/>
      </dsp:nvSpPr>
      <dsp:spPr>
        <a:xfrm>
          <a:off x="2052574" y="0"/>
          <a:ext cx="1688235" cy="1371317"/>
        </a:xfrm>
        <a:prstGeom prst="hexagon">
          <a:avLst>
            <a:gd name="adj" fmla="val 28570"/>
            <a:gd name="vf" fmla="val 115470"/>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Student-Led Enterprises</a:t>
          </a:r>
        </a:p>
      </dsp:txBody>
      <dsp:txXfrm>
        <a:off x="2323855" y="220356"/>
        <a:ext cx="1145673" cy="930605"/>
      </dsp:txXfrm>
    </dsp:sp>
    <dsp:sp modelId="{9CAAA8E0-8809-47AD-B6D8-EC3720AFDB6A}">
      <dsp:nvSpPr>
        <dsp:cNvPr id="0" name=""/>
        <dsp:cNvSpPr/>
      </dsp:nvSpPr>
      <dsp:spPr>
        <a:xfrm>
          <a:off x="3988911" y="1896824"/>
          <a:ext cx="729795" cy="628815"/>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0865B9A-EB65-4559-B517-70ACB298F189}">
      <dsp:nvSpPr>
        <dsp:cNvPr id="0" name=""/>
        <dsp:cNvSpPr/>
      </dsp:nvSpPr>
      <dsp:spPr>
        <a:xfrm>
          <a:off x="3557873" y="843452"/>
          <a:ext cx="1585123" cy="1371317"/>
        </a:xfrm>
        <a:prstGeom prst="hexagon">
          <a:avLst>
            <a:gd name="adj" fmla="val 28570"/>
            <a:gd name="vf" fmla="val 115470"/>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School-Based Enterprise</a:t>
          </a:r>
        </a:p>
      </dsp:txBody>
      <dsp:txXfrm>
        <a:off x="3820562" y="1070708"/>
        <a:ext cx="1059745" cy="916805"/>
      </dsp:txXfrm>
    </dsp:sp>
    <dsp:sp modelId="{C77C7B17-8E83-466B-B596-A360252D22A2}">
      <dsp:nvSpPr>
        <dsp:cNvPr id="0" name=""/>
        <dsp:cNvSpPr/>
      </dsp:nvSpPr>
      <dsp:spPr>
        <a:xfrm>
          <a:off x="3397246" y="3223800"/>
          <a:ext cx="729795" cy="628815"/>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53595AE-F4E7-40A3-B76C-EC1780BB8CDF}">
      <dsp:nvSpPr>
        <dsp:cNvPr id="0" name=""/>
        <dsp:cNvSpPr/>
      </dsp:nvSpPr>
      <dsp:spPr>
        <a:xfrm>
          <a:off x="3557873" y="2501582"/>
          <a:ext cx="1585123" cy="1371317"/>
        </a:xfrm>
        <a:prstGeom prst="hexagon">
          <a:avLst>
            <a:gd name="adj" fmla="val 28570"/>
            <a:gd name="vf" fmla="val 115470"/>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Immersion Supervised Agricultural Experience</a:t>
          </a:r>
        </a:p>
      </dsp:txBody>
      <dsp:txXfrm>
        <a:off x="3820562" y="2728838"/>
        <a:ext cx="1059745" cy="916805"/>
      </dsp:txXfrm>
    </dsp:sp>
    <dsp:sp modelId="{6F445714-E6D0-42AF-8869-252F071F7E4F}">
      <dsp:nvSpPr>
        <dsp:cNvPr id="0" name=""/>
        <dsp:cNvSpPr/>
      </dsp:nvSpPr>
      <dsp:spPr>
        <a:xfrm>
          <a:off x="1929555" y="3361545"/>
          <a:ext cx="729795" cy="628815"/>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C8988CF-A56E-4243-89C0-B3C031793125}">
      <dsp:nvSpPr>
        <dsp:cNvPr id="0" name=""/>
        <dsp:cNvSpPr/>
      </dsp:nvSpPr>
      <dsp:spPr>
        <a:xfrm>
          <a:off x="2000535" y="3345978"/>
          <a:ext cx="1792314" cy="1371317"/>
        </a:xfrm>
        <a:prstGeom prst="hexagon">
          <a:avLst>
            <a:gd name="adj" fmla="val 28570"/>
            <a:gd name="vf" fmla="val 115470"/>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Clinical Experiences</a:t>
          </a:r>
        </a:p>
      </dsp:txBody>
      <dsp:txXfrm>
        <a:off x="2280490" y="3560174"/>
        <a:ext cx="1232404" cy="942925"/>
      </dsp:txXfrm>
    </dsp:sp>
    <dsp:sp modelId="{0DC8C680-3FAE-4F01-A4D9-1AA04E4F9B02}">
      <dsp:nvSpPr>
        <dsp:cNvPr id="0" name=""/>
        <dsp:cNvSpPr/>
      </dsp:nvSpPr>
      <dsp:spPr>
        <a:xfrm>
          <a:off x="1063879" y="2186466"/>
          <a:ext cx="729795" cy="628815"/>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88026C9-E2FF-430D-9069-72EB4E8970D0}">
      <dsp:nvSpPr>
        <dsp:cNvPr id="0" name=""/>
        <dsp:cNvSpPr/>
      </dsp:nvSpPr>
      <dsp:spPr>
        <a:xfrm>
          <a:off x="643639" y="2502525"/>
          <a:ext cx="1585123" cy="1371317"/>
        </a:xfrm>
        <a:prstGeom prst="hexagon">
          <a:avLst>
            <a:gd name="adj" fmla="val 28570"/>
            <a:gd name="vf" fmla="val 115470"/>
          </a:avLst>
        </a:prstGeom>
        <a:solidFill>
          <a:schemeClr val="accent6">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Internships</a:t>
          </a:r>
        </a:p>
      </dsp:txBody>
      <dsp:txXfrm>
        <a:off x="906328" y="2729781"/>
        <a:ext cx="1059745" cy="916805"/>
      </dsp:txXfrm>
    </dsp:sp>
    <dsp:sp modelId="{79CA0064-142A-4B5F-AB4D-5B7CAB0DA5BA}">
      <dsp:nvSpPr>
        <dsp:cNvPr id="0" name=""/>
        <dsp:cNvSpPr/>
      </dsp:nvSpPr>
      <dsp:spPr>
        <a:xfrm>
          <a:off x="477217" y="841565"/>
          <a:ext cx="1917967" cy="1371317"/>
        </a:xfrm>
        <a:prstGeom prst="hexagon">
          <a:avLst>
            <a:gd name="adj" fmla="val 28570"/>
            <a:gd name="vf" fmla="val 115470"/>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t>Youth Apprenticeships</a:t>
          </a:r>
        </a:p>
      </dsp:txBody>
      <dsp:txXfrm>
        <a:off x="767643" y="1049215"/>
        <a:ext cx="1337115" cy="956017"/>
      </dsp:txXfrm>
    </dsp:sp>
  </dsp:spTree>
</dsp:drawing>
</file>

<file path=ppt/diagrams/layout1.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28592d189fd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28592d189fd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2fb60ed88b2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2fb60ed88b2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26a3987349a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26a3987349a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26a3987349a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26a3987349a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26a3987349a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26a3987349a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26a3b7a7f38_0_283: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4" name="Google Shape;414;g26a3b7a7f38_0_283: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415" name="Google Shape;415;g26a3b7a7f38_0_283:notes"/>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
              <a:t>10</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26a3b7a7f38_0_3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2" name="Google Shape;432;g26a3b7a7f38_0_30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The NIU-Illinois CTE Project has developed this graphic to help highlight a variety of Work-Based Learning activities and to illustrate where those activities fall within the continuum.</a:t>
            </a:r>
            <a:endParaRPr/>
          </a:p>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r>
              <a:rPr lang="en"/>
              <a:t>Career Awareness and Career Exploration are often already occurring and an easier lift so today’s focus will be Workplace Experience Courses as those typically come with the most questions surrounding requirement of educator-coordinator and implementation to make sure it is aligned with best practices.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433" name="Google Shape;433;g26a3b7a7f38_0_30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12</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26a5c9c3d26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26a5c9c3d26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26a3987349a_0_3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26a3987349a_0_3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cxnSp>
        <p:nvCxnSpPr>
          <p:cNvPr id="10" name="Google Shape;10;p2"/>
          <p:cNvCxnSpPr/>
          <p:nvPr/>
        </p:nvCxnSpPr>
        <p:spPr>
          <a:xfrm>
            <a:off x="7007735" y="3176888"/>
            <a:ext cx="562200" cy="0"/>
          </a:xfrm>
          <a:prstGeom prst="straightConnector1">
            <a:avLst/>
          </a:prstGeom>
          <a:noFill/>
          <a:ln w="76200" cap="flat" cmpd="sng">
            <a:solidFill>
              <a:schemeClr val="lt2"/>
            </a:solidFill>
            <a:prstDash val="solid"/>
            <a:round/>
            <a:headEnd type="none" w="sm" len="sm"/>
            <a:tailEnd type="none" w="sm" len="sm"/>
          </a:ln>
        </p:spPr>
      </p:cxnSp>
      <p:cxnSp>
        <p:nvCxnSpPr>
          <p:cNvPr id="11" name="Google Shape;11;p2"/>
          <p:cNvCxnSpPr/>
          <p:nvPr/>
        </p:nvCxnSpPr>
        <p:spPr>
          <a:xfrm>
            <a:off x="1575035" y="3158252"/>
            <a:ext cx="562200" cy="0"/>
          </a:xfrm>
          <a:prstGeom prst="straightConnector1">
            <a:avLst/>
          </a:prstGeom>
          <a:noFill/>
          <a:ln w="76200" cap="flat" cmpd="sng">
            <a:solidFill>
              <a:schemeClr val="lt2"/>
            </a:solidFill>
            <a:prstDash val="solid"/>
            <a:round/>
            <a:headEnd type="none" w="sm" len="sm"/>
            <a:tailEnd type="none" w="sm" len="sm"/>
          </a:ln>
        </p:spPr>
      </p:cxnSp>
      <p:grpSp>
        <p:nvGrpSpPr>
          <p:cNvPr id="12" name="Google Shape;12;p2"/>
          <p:cNvGrpSpPr/>
          <p:nvPr/>
        </p:nvGrpSpPr>
        <p:grpSpPr>
          <a:xfrm>
            <a:off x="1004144" y="1022025"/>
            <a:ext cx="7136668" cy="152400"/>
            <a:chOff x="1346429" y="1011300"/>
            <a:chExt cx="6452100" cy="152400"/>
          </a:xfrm>
        </p:grpSpPr>
        <p:cxnSp>
          <p:nvCxnSpPr>
            <p:cNvPr id="13" name="Google Shape;13;p2"/>
            <p:cNvCxnSpPr/>
            <p:nvPr/>
          </p:nvCxnSpPr>
          <p:spPr>
            <a:xfrm rot="10800000">
              <a:off x="1346429" y="1011300"/>
              <a:ext cx="6452100" cy="0"/>
            </a:xfrm>
            <a:prstGeom prst="straightConnector1">
              <a:avLst/>
            </a:prstGeom>
            <a:noFill/>
            <a:ln w="76200" cap="flat" cmpd="sng">
              <a:solidFill>
                <a:schemeClr val="accent3"/>
              </a:solidFill>
              <a:prstDash val="solid"/>
              <a:round/>
              <a:headEnd type="none" w="sm" len="sm"/>
              <a:tailEnd type="none" w="sm" len="sm"/>
            </a:ln>
          </p:spPr>
        </p:cxnSp>
        <p:cxnSp>
          <p:nvCxnSpPr>
            <p:cNvPr id="14" name="Google Shape;14;p2"/>
            <p:cNvCxnSpPr/>
            <p:nvPr/>
          </p:nvCxnSpPr>
          <p:spPr>
            <a:xfrm rot="10800000">
              <a:off x="1346429" y="1163700"/>
              <a:ext cx="6452100" cy="0"/>
            </a:xfrm>
            <a:prstGeom prst="straightConnector1">
              <a:avLst/>
            </a:prstGeom>
            <a:noFill/>
            <a:ln w="9525" cap="flat" cmpd="sng">
              <a:solidFill>
                <a:schemeClr val="accent3"/>
              </a:solidFill>
              <a:prstDash val="solid"/>
              <a:round/>
              <a:headEnd type="none" w="sm" len="sm"/>
              <a:tailEnd type="none" w="sm" len="sm"/>
            </a:ln>
          </p:spPr>
        </p:cxnSp>
      </p:grpSp>
      <p:grpSp>
        <p:nvGrpSpPr>
          <p:cNvPr id="15" name="Google Shape;15;p2"/>
          <p:cNvGrpSpPr/>
          <p:nvPr/>
        </p:nvGrpSpPr>
        <p:grpSpPr>
          <a:xfrm>
            <a:off x="1004151" y="3969100"/>
            <a:ext cx="7136668" cy="152400"/>
            <a:chOff x="1346435" y="3969088"/>
            <a:chExt cx="6452100" cy="152400"/>
          </a:xfrm>
        </p:grpSpPr>
        <p:cxnSp>
          <p:nvCxnSpPr>
            <p:cNvPr id="16" name="Google Shape;16;p2"/>
            <p:cNvCxnSpPr/>
            <p:nvPr/>
          </p:nvCxnSpPr>
          <p:spPr>
            <a:xfrm>
              <a:off x="1346435" y="4121488"/>
              <a:ext cx="6452100" cy="0"/>
            </a:xfrm>
            <a:prstGeom prst="straightConnector1">
              <a:avLst/>
            </a:prstGeom>
            <a:noFill/>
            <a:ln w="76200" cap="flat" cmpd="sng">
              <a:solidFill>
                <a:schemeClr val="accent3"/>
              </a:solidFill>
              <a:prstDash val="solid"/>
              <a:round/>
              <a:headEnd type="none" w="sm" len="sm"/>
              <a:tailEnd type="none" w="sm" len="sm"/>
            </a:ln>
          </p:spPr>
        </p:cxnSp>
        <p:cxnSp>
          <p:nvCxnSpPr>
            <p:cNvPr id="17" name="Google Shape;17;p2"/>
            <p:cNvCxnSpPr/>
            <p:nvPr/>
          </p:nvCxnSpPr>
          <p:spPr>
            <a:xfrm>
              <a:off x="1346435" y="3969088"/>
              <a:ext cx="6452100" cy="0"/>
            </a:xfrm>
            <a:prstGeom prst="straightConnector1">
              <a:avLst/>
            </a:prstGeom>
            <a:noFill/>
            <a:ln w="9525" cap="flat" cmpd="sng">
              <a:solidFill>
                <a:schemeClr val="accent3"/>
              </a:solidFill>
              <a:prstDash val="solid"/>
              <a:round/>
              <a:headEnd type="none" w="sm" len="sm"/>
              <a:tailEnd type="none" w="sm" len="sm"/>
            </a:ln>
          </p:spPr>
        </p:cxnSp>
      </p:grpSp>
      <p:sp>
        <p:nvSpPr>
          <p:cNvPr id="18" name="Google Shape;18;p2"/>
          <p:cNvSpPr txBox="1">
            <a:spLocks noGrp="1"/>
          </p:cNvSpPr>
          <p:nvPr>
            <p:ph type="ctrTitle"/>
          </p:nvPr>
        </p:nvSpPr>
        <p:spPr>
          <a:xfrm>
            <a:off x="1004150" y="1751764"/>
            <a:ext cx="7136700" cy="1022400"/>
          </a:xfrm>
          <a:prstGeom prst="rect">
            <a:avLst/>
          </a:prstGeom>
        </p:spPr>
        <p:txBody>
          <a:bodyPr spcFirstLastPara="1" wrap="square" lIns="91425" tIns="91425" rIns="91425" bIns="91425" anchor="b" anchorCtr="0">
            <a:norm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a:endParaRPr/>
          </a:p>
        </p:txBody>
      </p:sp>
      <p:sp>
        <p:nvSpPr>
          <p:cNvPr id="19" name="Google Shape;19;p2"/>
          <p:cNvSpPr txBox="1">
            <a:spLocks noGrp="1"/>
          </p:cNvSpPr>
          <p:nvPr>
            <p:ph type="subTitle" idx="1"/>
          </p:nvPr>
        </p:nvSpPr>
        <p:spPr>
          <a:xfrm>
            <a:off x="2137225" y="2850039"/>
            <a:ext cx="48705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a:endParaRPr/>
          </a:p>
        </p:txBody>
      </p:sp>
      <p:sp>
        <p:nvSpPr>
          <p:cNvPr id="20" name="Google Shape;20;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5"/>
        <p:cNvGrpSpPr/>
        <p:nvPr/>
      </p:nvGrpSpPr>
      <p:grpSpPr>
        <a:xfrm>
          <a:off x="0" y="0"/>
          <a:ext cx="0" cy="0"/>
          <a:chOff x="0" y="0"/>
          <a:chExt cx="0" cy="0"/>
        </a:xfrm>
      </p:grpSpPr>
      <p:sp>
        <p:nvSpPr>
          <p:cNvPr id="56" name="Google Shape;56;p11"/>
          <p:cNvSpPr/>
          <p:nvPr/>
        </p:nvSpPr>
        <p:spPr>
          <a:xfrm>
            <a:off x="-75"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11"/>
          <p:cNvSpPr txBox="1">
            <a:spLocks noGrp="1"/>
          </p:cNvSpPr>
          <p:nvPr>
            <p:ph type="title" hasCustomPrompt="1"/>
          </p:nvPr>
        </p:nvSpPr>
        <p:spPr>
          <a:xfrm>
            <a:off x="311700" y="1304850"/>
            <a:ext cx="8520600" cy="15384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accent3"/>
              </a:buClr>
              <a:buSzPts val="13000"/>
              <a:buNone/>
              <a:defRPr sz="13000">
                <a:solidFill>
                  <a:schemeClr val="accent3"/>
                </a:solidFill>
              </a:defRPr>
            </a:lvl1pPr>
            <a:lvl2pPr lvl="1" algn="ctr">
              <a:spcBef>
                <a:spcPts val="0"/>
              </a:spcBef>
              <a:spcAft>
                <a:spcPts val="0"/>
              </a:spcAft>
              <a:buClr>
                <a:schemeClr val="accent3"/>
              </a:buClr>
              <a:buSzPts val="13000"/>
              <a:buNone/>
              <a:defRPr sz="13000">
                <a:solidFill>
                  <a:schemeClr val="accent3"/>
                </a:solidFill>
              </a:defRPr>
            </a:lvl2pPr>
            <a:lvl3pPr lvl="2" algn="ctr">
              <a:spcBef>
                <a:spcPts val="0"/>
              </a:spcBef>
              <a:spcAft>
                <a:spcPts val="0"/>
              </a:spcAft>
              <a:buClr>
                <a:schemeClr val="accent3"/>
              </a:buClr>
              <a:buSzPts val="13000"/>
              <a:buNone/>
              <a:defRPr sz="13000">
                <a:solidFill>
                  <a:schemeClr val="accent3"/>
                </a:solidFill>
              </a:defRPr>
            </a:lvl3pPr>
            <a:lvl4pPr lvl="3" algn="ctr">
              <a:spcBef>
                <a:spcPts val="0"/>
              </a:spcBef>
              <a:spcAft>
                <a:spcPts val="0"/>
              </a:spcAft>
              <a:buClr>
                <a:schemeClr val="accent3"/>
              </a:buClr>
              <a:buSzPts val="13000"/>
              <a:buNone/>
              <a:defRPr sz="13000">
                <a:solidFill>
                  <a:schemeClr val="accent3"/>
                </a:solidFill>
              </a:defRPr>
            </a:lvl4pPr>
            <a:lvl5pPr lvl="4" algn="ctr">
              <a:spcBef>
                <a:spcPts val="0"/>
              </a:spcBef>
              <a:spcAft>
                <a:spcPts val="0"/>
              </a:spcAft>
              <a:buClr>
                <a:schemeClr val="accent3"/>
              </a:buClr>
              <a:buSzPts val="13000"/>
              <a:buNone/>
              <a:defRPr sz="13000">
                <a:solidFill>
                  <a:schemeClr val="accent3"/>
                </a:solidFill>
              </a:defRPr>
            </a:lvl5pPr>
            <a:lvl6pPr lvl="5" algn="ctr">
              <a:spcBef>
                <a:spcPts val="0"/>
              </a:spcBef>
              <a:spcAft>
                <a:spcPts val="0"/>
              </a:spcAft>
              <a:buClr>
                <a:schemeClr val="accent3"/>
              </a:buClr>
              <a:buSzPts val="13000"/>
              <a:buNone/>
              <a:defRPr sz="13000">
                <a:solidFill>
                  <a:schemeClr val="accent3"/>
                </a:solidFill>
              </a:defRPr>
            </a:lvl6pPr>
            <a:lvl7pPr lvl="6" algn="ctr">
              <a:spcBef>
                <a:spcPts val="0"/>
              </a:spcBef>
              <a:spcAft>
                <a:spcPts val="0"/>
              </a:spcAft>
              <a:buClr>
                <a:schemeClr val="accent3"/>
              </a:buClr>
              <a:buSzPts val="13000"/>
              <a:buNone/>
              <a:defRPr sz="13000">
                <a:solidFill>
                  <a:schemeClr val="accent3"/>
                </a:solidFill>
              </a:defRPr>
            </a:lvl7pPr>
            <a:lvl8pPr lvl="7" algn="ctr">
              <a:spcBef>
                <a:spcPts val="0"/>
              </a:spcBef>
              <a:spcAft>
                <a:spcPts val="0"/>
              </a:spcAft>
              <a:buClr>
                <a:schemeClr val="accent3"/>
              </a:buClr>
              <a:buSzPts val="13000"/>
              <a:buNone/>
              <a:defRPr sz="13000">
                <a:solidFill>
                  <a:schemeClr val="accent3"/>
                </a:solidFill>
              </a:defRPr>
            </a:lvl8pPr>
            <a:lvl9pPr lvl="8" algn="ctr">
              <a:spcBef>
                <a:spcPts val="0"/>
              </a:spcBef>
              <a:spcAft>
                <a:spcPts val="0"/>
              </a:spcAft>
              <a:buClr>
                <a:schemeClr val="accent3"/>
              </a:buClr>
              <a:buSzPts val="13000"/>
              <a:buNone/>
              <a:defRPr sz="13000">
                <a:solidFill>
                  <a:schemeClr val="accent3"/>
                </a:solidFill>
              </a:defRPr>
            </a:lvl9pPr>
          </a:lstStyle>
          <a:p>
            <a:r>
              <a:t>xx%</a:t>
            </a:r>
          </a:p>
        </p:txBody>
      </p:sp>
      <p:sp>
        <p:nvSpPr>
          <p:cNvPr id="58" name="Google Shape;58;p11"/>
          <p:cNvSpPr txBox="1">
            <a:spLocks noGrp="1"/>
          </p:cNvSpPr>
          <p:nvPr>
            <p:ph type="body" idx="1"/>
          </p:nvPr>
        </p:nvSpPr>
        <p:spPr>
          <a:xfrm>
            <a:off x="311700" y="2995650"/>
            <a:ext cx="8520600" cy="10716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59" name="Google Shape;59;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0"/>
        <p:cNvGrpSpPr/>
        <p:nvPr/>
      </p:nvGrpSpPr>
      <p:grpSpPr>
        <a:xfrm>
          <a:off x="0" y="0"/>
          <a:ext cx="0" cy="0"/>
          <a:chOff x="0" y="0"/>
          <a:chExt cx="0" cy="0"/>
        </a:xfrm>
      </p:grpSpPr>
      <p:sp>
        <p:nvSpPr>
          <p:cNvPr id="61" name="Google Shape;61;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ustom Layout 2">
  <p:cSld name="Custom Layout 2">
    <p:spTree>
      <p:nvGrpSpPr>
        <p:cNvPr id="1" name="Shape 37"/>
        <p:cNvGrpSpPr/>
        <p:nvPr/>
      </p:nvGrpSpPr>
      <p:grpSpPr>
        <a:xfrm>
          <a:off x="0" y="0"/>
          <a:ext cx="0" cy="0"/>
          <a:chOff x="0" y="0"/>
          <a:chExt cx="0" cy="0"/>
        </a:xfrm>
      </p:grpSpPr>
      <p:sp>
        <p:nvSpPr>
          <p:cNvPr id="38" name="Google Shape;38;p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42900" rtl="0">
              <a:spcBef>
                <a:spcPts val="0"/>
              </a:spcBef>
              <a:spcAft>
                <a:spcPts val="0"/>
              </a:spcAft>
              <a:buSzPts val="1800"/>
              <a:buChar char="○"/>
              <a:defRPr/>
            </a:lvl2pPr>
            <a:lvl3pPr marL="1371600" lvl="2" indent="-342900" rtl="0">
              <a:spcBef>
                <a:spcPts val="0"/>
              </a:spcBef>
              <a:spcAft>
                <a:spcPts val="0"/>
              </a:spcAft>
              <a:buSzPts val="18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39" name="Google Shape;39;p8"/>
          <p:cNvSpPr/>
          <p:nvPr/>
        </p:nvSpPr>
        <p:spPr>
          <a:xfrm flipH="1">
            <a:off x="0" y="0"/>
            <a:ext cx="9144000" cy="914400"/>
          </a:xfrm>
          <a:prstGeom prst="rect">
            <a:avLst/>
          </a:prstGeom>
          <a:gradFill>
            <a:gsLst>
              <a:gs pos="0">
                <a:srgbClr val="4AC4F1"/>
              </a:gs>
              <a:gs pos="100000">
                <a:schemeClr val="dk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0" name="Google Shape;40;p8"/>
          <p:cNvPicPr preferRelativeResize="0"/>
          <p:nvPr/>
        </p:nvPicPr>
        <p:blipFill rotWithShape="1">
          <a:blip r:embed="rId2">
            <a:alphaModFix/>
          </a:blip>
          <a:srcRect l="248" t="9647" r="248" b="74230"/>
          <a:stretch/>
        </p:blipFill>
        <p:spPr>
          <a:xfrm>
            <a:off x="0" y="0"/>
            <a:ext cx="9144000" cy="914399"/>
          </a:xfrm>
          <a:prstGeom prst="rect">
            <a:avLst/>
          </a:prstGeom>
          <a:noFill/>
          <a:ln>
            <a:noFill/>
          </a:ln>
        </p:spPr>
      </p:pic>
      <p:sp>
        <p:nvSpPr>
          <p:cNvPr id="41" name="Google Shape;41;p8"/>
          <p:cNvSpPr txBox="1">
            <a:spLocks noGrp="1"/>
          </p:cNvSpPr>
          <p:nvPr>
            <p:ph type="title"/>
          </p:nvPr>
        </p:nvSpPr>
        <p:spPr>
          <a:xfrm>
            <a:off x="306150" y="204100"/>
            <a:ext cx="8538600" cy="5784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lt1"/>
              </a:buClr>
              <a:buSzPts val="3200"/>
              <a:buNone/>
              <a:defRPr sz="3200">
                <a:solidFill>
                  <a:schemeClr val="lt1"/>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9338271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ustom Layout 4">
  <p:cSld name="Custom Layout 4">
    <p:spTree>
      <p:nvGrpSpPr>
        <p:cNvPr id="1" name="Shape 42"/>
        <p:cNvGrpSpPr/>
        <p:nvPr/>
      </p:nvGrpSpPr>
      <p:grpSpPr>
        <a:xfrm>
          <a:off x="0" y="0"/>
          <a:ext cx="0" cy="0"/>
          <a:chOff x="0" y="0"/>
          <a:chExt cx="0" cy="0"/>
        </a:xfrm>
      </p:grpSpPr>
      <p:sp>
        <p:nvSpPr>
          <p:cNvPr id="43" name="Google Shape;43;p9"/>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a:bodyPr>
          <a:lstStyle>
            <a:lvl1pPr lvl="0">
              <a:spcBef>
                <a:spcPts val="0"/>
              </a:spcBef>
              <a:spcAft>
                <a:spcPts val="0"/>
              </a:spcAft>
              <a:buClr>
                <a:schemeClr val="accent2"/>
              </a:buClr>
              <a:buSzPts val="3000"/>
              <a:buNone/>
              <a:defRPr>
                <a:solidFill>
                  <a:schemeClr val="accent2"/>
                </a:solidFill>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44" name="Google Shape;44;p9"/>
          <p:cNvSpPr/>
          <p:nvPr/>
        </p:nvSpPr>
        <p:spPr>
          <a:xfrm rot="-5400000" flipH="1">
            <a:off x="-2526950" y="2493350"/>
            <a:ext cx="5177100" cy="168000"/>
          </a:xfrm>
          <a:prstGeom prst="rect">
            <a:avLst/>
          </a:prstGeom>
          <a:gradFill>
            <a:gsLst>
              <a:gs pos="0">
                <a:srgbClr val="4AC4F1"/>
              </a:gs>
              <a:gs pos="100000">
                <a:schemeClr val="dk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5" name="Google Shape;45;p9"/>
          <p:cNvPicPr preferRelativeResize="0"/>
          <p:nvPr/>
        </p:nvPicPr>
        <p:blipFill rotWithShape="1">
          <a:blip r:embed="rId2">
            <a:alphaModFix/>
          </a:blip>
          <a:srcRect t="27776" b="66974"/>
          <a:stretch/>
        </p:blipFill>
        <p:spPr>
          <a:xfrm rot="-5400000">
            <a:off x="-2532301" y="2493312"/>
            <a:ext cx="5187802" cy="168074"/>
          </a:xfrm>
          <a:prstGeom prst="rect">
            <a:avLst/>
          </a:prstGeom>
          <a:noFill/>
          <a:ln>
            <a:noFill/>
          </a:ln>
        </p:spPr>
      </p:pic>
      <p:sp>
        <p:nvSpPr>
          <p:cNvPr id="46" name="Google Shape;46;p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42900" rtl="0">
              <a:spcBef>
                <a:spcPts val="0"/>
              </a:spcBef>
              <a:spcAft>
                <a:spcPts val="0"/>
              </a:spcAft>
              <a:buSzPts val="1800"/>
              <a:buChar char="○"/>
              <a:defRPr/>
            </a:lvl2pPr>
            <a:lvl3pPr marL="1371600" lvl="2" indent="-342900" rtl="0">
              <a:spcBef>
                <a:spcPts val="0"/>
              </a:spcBef>
              <a:spcAft>
                <a:spcPts val="0"/>
              </a:spcAft>
              <a:buSzPts val="18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Tree>
    <p:extLst>
      <p:ext uri="{BB962C8B-B14F-4D97-AF65-F5344CB8AC3E}">
        <p14:creationId xmlns:p14="http://schemas.microsoft.com/office/powerpoint/2010/main" val="19173522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ustom Layout 4 1">
  <p:cSld name="Custom Layout 4 1">
    <p:spTree>
      <p:nvGrpSpPr>
        <p:cNvPr id="1" name="Shape 57"/>
        <p:cNvGrpSpPr/>
        <p:nvPr/>
      </p:nvGrpSpPr>
      <p:grpSpPr>
        <a:xfrm>
          <a:off x="0" y="0"/>
          <a:ext cx="0" cy="0"/>
          <a:chOff x="0" y="0"/>
          <a:chExt cx="0" cy="0"/>
        </a:xfrm>
      </p:grpSpPr>
      <p:sp>
        <p:nvSpPr>
          <p:cNvPr id="58" name="Google Shape;58;p12"/>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9" name="Google Shape;59;p12"/>
          <p:cNvSpPr/>
          <p:nvPr/>
        </p:nvSpPr>
        <p:spPr>
          <a:xfrm rot="-5400000">
            <a:off x="-2526950" y="2493350"/>
            <a:ext cx="5177100" cy="168000"/>
          </a:xfrm>
          <a:prstGeom prst="rect">
            <a:avLst/>
          </a:prstGeom>
          <a:gradFill>
            <a:gsLst>
              <a:gs pos="0">
                <a:srgbClr val="4D4DD3"/>
              </a:gs>
              <a:gs pos="100000">
                <a:schemeClr val="accent4"/>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0" name="Google Shape;60;p12"/>
          <p:cNvPicPr preferRelativeResize="0"/>
          <p:nvPr/>
        </p:nvPicPr>
        <p:blipFill rotWithShape="1">
          <a:blip r:embed="rId2">
            <a:alphaModFix/>
          </a:blip>
          <a:srcRect t="33375" b="61375"/>
          <a:stretch/>
        </p:blipFill>
        <p:spPr>
          <a:xfrm rot="-5400000">
            <a:off x="-2532301" y="2493312"/>
            <a:ext cx="5187802" cy="168074"/>
          </a:xfrm>
          <a:prstGeom prst="rect">
            <a:avLst/>
          </a:prstGeom>
          <a:noFill/>
          <a:ln>
            <a:noFill/>
          </a:ln>
        </p:spPr>
      </p:pic>
      <p:sp>
        <p:nvSpPr>
          <p:cNvPr id="61" name="Google Shape;61;p1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42900" rtl="0">
              <a:spcBef>
                <a:spcPts val="0"/>
              </a:spcBef>
              <a:spcAft>
                <a:spcPts val="0"/>
              </a:spcAft>
              <a:buSzPts val="1800"/>
              <a:buChar char="○"/>
              <a:defRPr/>
            </a:lvl2pPr>
            <a:lvl3pPr marL="1371600" lvl="2" indent="-342900" rtl="0">
              <a:spcBef>
                <a:spcPts val="0"/>
              </a:spcBef>
              <a:spcAft>
                <a:spcPts val="0"/>
              </a:spcAft>
              <a:buSzPts val="18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Tree>
    <p:extLst>
      <p:ext uri="{BB962C8B-B14F-4D97-AF65-F5344CB8AC3E}">
        <p14:creationId xmlns:p14="http://schemas.microsoft.com/office/powerpoint/2010/main" val="32841866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ustom Layout 2 1">
  <p:cSld name="Custom Layout 2 1">
    <p:spTree>
      <p:nvGrpSpPr>
        <p:cNvPr id="1" name="Shape 52"/>
        <p:cNvGrpSpPr/>
        <p:nvPr/>
      </p:nvGrpSpPr>
      <p:grpSpPr>
        <a:xfrm>
          <a:off x="0" y="0"/>
          <a:ext cx="0" cy="0"/>
          <a:chOff x="0" y="0"/>
          <a:chExt cx="0" cy="0"/>
        </a:xfrm>
      </p:grpSpPr>
      <p:sp>
        <p:nvSpPr>
          <p:cNvPr id="53" name="Google Shape;53;p1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42900" rtl="0">
              <a:spcBef>
                <a:spcPts val="0"/>
              </a:spcBef>
              <a:spcAft>
                <a:spcPts val="0"/>
              </a:spcAft>
              <a:buSzPts val="1800"/>
              <a:buChar char="○"/>
              <a:defRPr/>
            </a:lvl2pPr>
            <a:lvl3pPr marL="1371600" lvl="2" indent="-342900" rtl="0">
              <a:spcBef>
                <a:spcPts val="0"/>
              </a:spcBef>
              <a:spcAft>
                <a:spcPts val="0"/>
              </a:spcAft>
              <a:buSzPts val="18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54" name="Google Shape;54;p11"/>
          <p:cNvSpPr/>
          <p:nvPr/>
        </p:nvSpPr>
        <p:spPr>
          <a:xfrm>
            <a:off x="0" y="0"/>
            <a:ext cx="9144000" cy="914400"/>
          </a:xfrm>
          <a:prstGeom prst="rect">
            <a:avLst/>
          </a:prstGeom>
          <a:gradFill>
            <a:gsLst>
              <a:gs pos="0">
                <a:srgbClr val="4D4DD3"/>
              </a:gs>
              <a:gs pos="100000">
                <a:schemeClr val="accent4"/>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5" name="Google Shape;55;p11"/>
          <p:cNvPicPr preferRelativeResize="0"/>
          <p:nvPr/>
        </p:nvPicPr>
        <p:blipFill rotWithShape="1">
          <a:blip r:embed="rId2">
            <a:alphaModFix/>
          </a:blip>
          <a:srcRect t="41897" b="41899"/>
          <a:stretch/>
        </p:blipFill>
        <p:spPr>
          <a:xfrm>
            <a:off x="0" y="0"/>
            <a:ext cx="9144000" cy="914399"/>
          </a:xfrm>
          <a:prstGeom prst="rect">
            <a:avLst/>
          </a:prstGeom>
          <a:noFill/>
          <a:ln>
            <a:noFill/>
          </a:ln>
        </p:spPr>
      </p:pic>
      <p:sp>
        <p:nvSpPr>
          <p:cNvPr id="56" name="Google Shape;56;p11"/>
          <p:cNvSpPr txBox="1">
            <a:spLocks noGrp="1"/>
          </p:cNvSpPr>
          <p:nvPr>
            <p:ph type="title"/>
          </p:nvPr>
        </p:nvSpPr>
        <p:spPr>
          <a:xfrm>
            <a:off x="306150" y="204100"/>
            <a:ext cx="8538600" cy="5784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lt1"/>
              </a:buClr>
              <a:buSzPts val="3200"/>
              <a:buNone/>
              <a:defRPr sz="3200">
                <a:solidFill>
                  <a:schemeClr val="lt1"/>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6584074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171450"/>
            <a:ext cx="8153400" cy="742950"/>
          </a:xfrm>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BC3F4914-8BA0-4DE2-940A-7EBDFC4325F5}" type="datetimeFigureOut">
              <a:rPr lang="en-US" smtClean="0"/>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solidFill>
            <a:srgbClr val="B7DB57"/>
          </a:solidFill>
        </p:spPr>
        <p:txBody>
          <a:bodyPr/>
          <a:lstStyle>
            <a:lvl1pPr>
              <a:defRPr>
                <a:solidFill>
                  <a:srgbClr val="FFFFFF"/>
                </a:solidFill>
              </a:defRPr>
            </a:lvl1pPr>
          </a:lstStyle>
          <a:p>
            <a:fld id="{51673D77-75BC-424E-BFFA-F0B1EFAD03D4}" type="slidenum">
              <a:rPr lang="en-US" smtClean="0"/>
              <a:t>‹#›</a:t>
            </a:fld>
            <a:endParaRPr lang="en-US"/>
          </a:p>
        </p:txBody>
      </p:sp>
      <p:sp>
        <p:nvSpPr>
          <p:cNvPr id="8" name="Content Placeholder 7"/>
          <p:cNvSpPr>
            <a:spLocks noGrp="1"/>
          </p:cNvSpPr>
          <p:nvPr>
            <p:ph sz="quarter" idx="1"/>
          </p:nvPr>
        </p:nvSpPr>
        <p:spPr>
          <a:xfrm>
            <a:off x="612648" y="1200150"/>
            <a:ext cx="8153400" cy="337185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41048644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B134F3C-79F8-4A46-B31C-E638532FA838}"/>
              </a:ext>
            </a:extLst>
          </p:cNvPr>
          <p:cNvSpPr>
            <a:spLocks noGrp="1"/>
          </p:cNvSpPr>
          <p:nvPr>
            <p:ph type="title"/>
          </p:nvPr>
        </p:nvSpPr>
        <p:spPr>
          <a:xfrm>
            <a:off x="457200" y="356167"/>
            <a:ext cx="8229600" cy="571500"/>
          </a:xfrm>
        </p:spPr>
        <p:txBody>
          <a:bodyPr/>
          <a:lstStyle>
            <a:lvl1pPr algn="l">
              <a:defRPr>
                <a:solidFill>
                  <a:srgbClr val="003B5C"/>
                </a:solidFill>
              </a:defRPr>
            </a:lvl1pPr>
          </a:lstStyle>
          <a:p>
            <a:r>
              <a:rPr lang="en-US"/>
              <a:t>Click to edit Master title style</a:t>
            </a:r>
          </a:p>
        </p:txBody>
      </p:sp>
      <p:sp>
        <p:nvSpPr>
          <p:cNvPr id="5" name="Content Placeholder 2">
            <a:extLst>
              <a:ext uri="{FF2B5EF4-FFF2-40B4-BE49-F238E27FC236}">
                <a16:creationId xmlns:a16="http://schemas.microsoft.com/office/drawing/2014/main" id="{5E9E628C-F9CA-4250-9715-CF5A06968D27}"/>
              </a:ext>
            </a:extLst>
          </p:cNvPr>
          <p:cNvSpPr>
            <a:spLocks noGrp="1"/>
          </p:cNvSpPr>
          <p:nvPr>
            <p:ph idx="1"/>
          </p:nvPr>
        </p:nvSpPr>
        <p:spPr>
          <a:xfrm>
            <a:off x="457200" y="1020536"/>
            <a:ext cx="8229600" cy="3143250"/>
          </a:xfrm>
        </p:spPr>
        <p:txBody>
          <a:bodyPr/>
          <a:lstStyle>
            <a:lvl1pPr>
              <a:defRPr sz="2250">
                <a:solidFill>
                  <a:srgbClr val="003B5C"/>
                </a:solidFill>
              </a:defRPr>
            </a:lvl1pPr>
            <a:lvl2pPr>
              <a:defRPr sz="2025">
                <a:solidFill>
                  <a:srgbClr val="0077C8"/>
                </a:solidFill>
              </a:defRPr>
            </a:lvl2pPr>
            <a:lvl3pPr>
              <a:defRPr sz="1725">
                <a:solidFill>
                  <a:srgbClr val="003B5C"/>
                </a:solidFill>
              </a:defRPr>
            </a:lvl3pPr>
            <a:lvl4pPr>
              <a:defRPr sz="1425">
                <a:solidFill>
                  <a:srgbClr val="9E2A2B"/>
                </a:solidFill>
              </a:defRPr>
            </a:lvl4pPr>
            <a:lvl5pPr>
              <a:defRPr sz="1350">
                <a:solidFill>
                  <a:srgbClr val="003B5C"/>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71037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cxnSp>
        <p:nvCxnSpPr>
          <p:cNvPr id="10" name="Google Shape;10;p2"/>
          <p:cNvCxnSpPr/>
          <p:nvPr/>
        </p:nvCxnSpPr>
        <p:spPr>
          <a:xfrm>
            <a:off x="7007735" y="3176888"/>
            <a:ext cx="562200" cy="0"/>
          </a:xfrm>
          <a:prstGeom prst="straightConnector1">
            <a:avLst/>
          </a:prstGeom>
          <a:noFill/>
          <a:ln w="76200" cap="flat" cmpd="sng">
            <a:solidFill>
              <a:schemeClr val="lt2"/>
            </a:solidFill>
            <a:prstDash val="solid"/>
            <a:round/>
            <a:headEnd type="none" w="sm" len="sm"/>
            <a:tailEnd type="none" w="sm" len="sm"/>
          </a:ln>
        </p:spPr>
      </p:cxnSp>
      <p:cxnSp>
        <p:nvCxnSpPr>
          <p:cNvPr id="11" name="Google Shape;11;p2"/>
          <p:cNvCxnSpPr/>
          <p:nvPr/>
        </p:nvCxnSpPr>
        <p:spPr>
          <a:xfrm>
            <a:off x="1575035" y="3158252"/>
            <a:ext cx="562200" cy="0"/>
          </a:xfrm>
          <a:prstGeom prst="straightConnector1">
            <a:avLst/>
          </a:prstGeom>
          <a:noFill/>
          <a:ln w="76200" cap="flat" cmpd="sng">
            <a:solidFill>
              <a:schemeClr val="lt2"/>
            </a:solidFill>
            <a:prstDash val="solid"/>
            <a:round/>
            <a:headEnd type="none" w="sm" len="sm"/>
            <a:tailEnd type="none" w="sm" len="sm"/>
          </a:ln>
        </p:spPr>
      </p:cxnSp>
      <p:grpSp>
        <p:nvGrpSpPr>
          <p:cNvPr id="12" name="Google Shape;12;p2"/>
          <p:cNvGrpSpPr/>
          <p:nvPr/>
        </p:nvGrpSpPr>
        <p:grpSpPr>
          <a:xfrm>
            <a:off x="1004144" y="1022025"/>
            <a:ext cx="7136668" cy="152400"/>
            <a:chOff x="1346429" y="1011300"/>
            <a:chExt cx="6452100" cy="152400"/>
          </a:xfrm>
        </p:grpSpPr>
        <p:cxnSp>
          <p:nvCxnSpPr>
            <p:cNvPr id="13" name="Google Shape;13;p2"/>
            <p:cNvCxnSpPr/>
            <p:nvPr/>
          </p:nvCxnSpPr>
          <p:spPr>
            <a:xfrm rot="10800000">
              <a:off x="1346429" y="1011300"/>
              <a:ext cx="6452100" cy="0"/>
            </a:xfrm>
            <a:prstGeom prst="straightConnector1">
              <a:avLst/>
            </a:prstGeom>
            <a:noFill/>
            <a:ln w="76200" cap="flat" cmpd="sng">
              <a:solidFill>
                <a:schemeClr val="accent3"/>
              </a:solidFill>
              <a:prstDash val="solid"/>
              <a:round/>
              <a:headEnd type="none" w="sm" len="sm"/>
              <a:tailEnd type="none" w="sm" len="sm"/>
            </a:ln>
          </p:spPr>
        </p:cxnSp>
        <p:cxnSp>
          <p:nvCxnSpPr>
            <p:cNvPr id="14" name="Google Shape;14;p2"/>
            <p:cNvCxnSpPr/>
            <p:nvPr/>
          </p:nvCxnSpPr>
          <p:spPr>
            <a:xfrm rot="10800000">
              <a:off x="1346429" y="1163700"/>
              <a:ext cx="6452100" cy="0"/>
            </a:xfrm>
            <a:prstGeom prst="straightConnector1">
              <a:avLst/>
            </a:prstGeom>
            <a:noFill/>
            <a:ln w="9525" cap="flat" cmpd="sng">
              <a:solidFill>
                <a:schemeClr val="accent3"/>
              </a:solidFill>
              <a:prstDash val="solid"/>
              <a:round/>
              <a:headEnd type="none" w="sm" len="sm"/>
              <a:tailEnd type="none" w="sm" len="sm"/>
            </a:ln>
          </p:spPr>
        </p:cxnSp>
      </p:grpSp>
      <p:grpSp>
        <p:nvGrpSpPr>
          <p:cNvPr id="15" name="Google Shape;15;p2"/>
          <p:cNvGrpSpPr/>
          <p:nvPr/>
        </p:nvGrpSpPr>
        <p:grpSpPr>
          <a:xfrm>
            <a:off x="1004151" y="3969100"/>
            <a:ext cx="7136668" cy="152400"/>
            <a:chOff x="1346435" y="3969088"/>
            <a:chExt cx="6452100" cy="152400"/>
          </a:xfrm>
        </p:grpSpPr>
        <p:cxnSp>
          <p:nvCxnSpPr>
            <p:cNvPr id="16" name="Google Shape;16;p2"/>
            <p:cNvCxnSpPr/>
            <p:nvPr/>
          </p:nvCxnSpPr>
          <p:spPr>
            <a:xfrm>
              <a:off x="1346435" y="4121488"/>
              <a:ext cx="6452100" cy="0"/>
            </a:xfrm>
            <a:prstGeom prst="straightConnector1">
              <a:avLst/>
            </a:prstGeom>
            <a:noFill/>
            <a:ln w="76200" cap="flat" cmpd="sng">
              <a:solidFill>
                <a:schemeClr val="accent3"/>
              </a:solidFill>
              <a:prstDash val="solid"/>
              <a:round/>
              <a:headEnd type="none" w="sm" len="sm"/>
              <a:tailEnd type="none" w="sm" len="sm"/>
            </a:ln>
          </p:spPr>
        </p:cxnSp>
        <p:cxnSp>
          <p:nvCxnSpPr>
            <p:cNvPr id="17" name="Google Shape;17;p2"/>
            <p:cNvCxnSpPr/>
            <p:nvPr/>
          </p:nvCxnSpPr>
          <p:spPr>
            <a:xfrm>
              <a:off x="1346435" y="3969088"/>
              <a:ext cx="6452100" cy="0"/>
            </a:xfrm>
            <a:prstGeom prst="straightConnector1">
              <a:avLst/>
            </a:prstGeom>
            <a:noFill/>
            <a:ln w="9525" cap="flat" cmpd="sng">
              <a:solidFill>
                <a:schemeClr val="accent3"/>
              </a:solidFill>
              <a:prstDash val="solid"/>
              <a:round/>
              <a:headEnd type="none" w="sm" len="sm"/>
              <a:tailEnd type="none" w="sm" len="sm"/>
            </a:ln>
          </p:spPr>
        </p:cxnSp>
      </p:grpSp>
      <p:sp>
        <p:nvSpPr>
          <p:cNvPr id="18" name="Google Shape;18;p2"/>
          <p:cNvSpPr txBox="1">
            <a:spLocks noGrp="1"/>
          </p:cNvSpPr>
          <p:nvPr>
            <p:ph type="ctrTitle"/>
          </p:nvPr>
        </p:nvSpPr>
        <p:spPr>
          <a:xfrm>
            <a:off x="1004150" y="1751764"/>
            <a:ext cx="7136700" cy="1022400"/>
          </a:xfrm>
          <a:prstGeom prst="rect">
            <a:avLst/>
          </a:prstGeom>
        </p:spPr>
        <p:txBody>
          <a:bodyPr spcFirstLastPara="1" wrap="square" lIns="91425" tIns="91425" rIns="91425" bIns="91425" anchor="b" anchorCtr="0">
            <a:norm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a:endParaRPr/>
          </a:p>
        </p:txBody>
      </p:sp>
      <p:sp>
        <p:nvSpPr>
          <p:cNvPr id="19" name="Google Shape;19;p2"/>
          <p:cNvSpPr txBox="1">
            <a:spLocks noGrp="1"/>
          </p:cNvSpPr>
          <p:nvPr>
            <p:ph type="subTitle" idx="1"/>
          </p:nvPr>
        </p:nvSpPr>
        <p:spPr>
          <a:xfrm>
            <a:off x="2137225" y="2850039"/>
            <a:ext cx="48705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a:endParaRPr/>
          </a:p>
        </p:txBody>
      </p:sp>
      <p:sp>
        <p:nvSpPr>
          <p:cNvPr id="20" name="Google Shape;20;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7632979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1"/>
        <p:cNvGrpSpPr/>
        <p:nvPr/>
      </p:nvGrpSpPr>
      <p:grpSpPr>
        <a:xfrm>
          <a:off x="0" y="0"/>
          <a:ext cx="0" cy="0"/>
          <a:chOff x="0" y="0"/>
          <a:chExt cx="0" cy="0"/>
        </a:xfrm>
      </p:grpSpPr>
      <p:sp>
        <p:nvSpPr>
          <p:cNvPr id="22" name="Google Shape;22;p3"/>
          <p:cNvSpPr/>
          <p:nvPr/>
        </p:nvSpPr>
        <p:spPr>
          <a:xfrm>
            <a:off x="-50" y="2571900"/>
            <a:ext cx="9144000" cy="2571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txBox="1">
            <a:spLocks noGrp="1"/>
          </p:cNvSpPr>
          <p:nvPr>
            <p:ph type="title"/>
          </p:nvPr>
        </p:nvSpPr>
        <p:spPr>
          <a:xfrm>
            <a:off x="311700" y="814800"/>
            <a:ext cx="8571300" cy="9420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a:lvl1pPr>
            <a:lvl2pPr lvl="1" algn="ctr">
              <a:spcBef>
                <a:spcPts val="0"/>
              </a:spcBef>
              <a:spcAft>
                <a:spcPts val="0"/>
              </a:spcAft>
              <a:buSzPts val="3600"/>
              <a:buNone/>
              <a:defRPr/>
            </a:lvl2pPr>
            <a:lvl3pPr lvl="2" algn="ctr">
              <a:spcBef>
                <a:spcPts val="0"/>
              </a:spcBef>
              <a:spcAft>
                <a:spcPts val="0"/>
              </a:spcAft>
              <a:buSzPts val="3600"/>
              <a:buNone/>
              <a:defRPr/>
            </a:lvl3pPr>
            <a:lvl4pPr lvl="3" algn="ctr">
              <a:spcBef>
                <a:spcPts val="0"/>
              </a:spcBef>
              <a:spcAft>
                <a:spcPts val="0"/>
              </a:spcAft>
              <a:buSzPts val="3600"/>
              <a:buNone/>
              <a:defRPr/>
            </a:lvl4pPr>
            <a:lvl5pPr lvl="4" algn="ctr">
              <a:spcBef>
                <a:spcPts val="0"/>
              </a:spcBef>
              <a:spcAft>
                <a:spcPts val="0"/>
              </a:spcAft>
              <a:buSzPts val="3600"/>
              <a:buNone/>
              <a:defRPr/>
            </a:lvl5pPr>
            <a:lvl6pPr lvl="5" algn="ctr">
              <a:spcBef>
                <a:spcPts val="0"/>
              </a:spcBef>
              <a:spcAft>
                <a:spcPts val="0"/>
              </a:spcAft>
              <a:buSzPts val="3600"/>
              <a:buNone/>
              <a:defRPr/>
            </a:lvl6pPr>
            <a:lvl7pPr lvl="6" algn="ctr">
              <a:spcBef>
                <a:spcPts val="0"/>
              </a:spcBef>
              <a:spcAft>
                <a:spcPts val="0"/>
              </a:spcAft>
              <a:buSzPts val="3600"/>
              <a:buNone/>
              <a:defRPr/>
            </a:lvl7pPr>
            <a:lvl8pPr lvl="7" algn="ctr">
              <a:spcBef>
                <a:spcPts val="0"/>
              </a:spcBef>
              <a:spcAft>
                <a:spcPts val="0"/>
              </a:spcAft>
              <a:buSzPts val="3600"/>
              <a:buNone/>
              <a:defRPr/>
            </a:lvl8pPr>
            <a:lvl9pPr lvl="8" algn="ctr">
              <a:spcBef>
                <a:spcPts val="0"/>
              </a:spcBef>
              <a:spcAft>
                <a:spcPts val="0"/>
              </a:spcAft>
              <a:buSzPts val="3600"/>
              <a:buNone/>
              <a:defRPr/>
            </a:lvl9pPr>
          </a:lstStyle>
          <a:p>
            <a:endParaRPr/>
          </a:p>
        </p:txBody>
      </p:sp>
      <p:sp>
        <p:nvSpPr>
          <p:cNvPr id="24" name="Google Shape;24;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3578255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1"/>
        <p:cNvGrpSpPr/>
        <p:nvPr/>
      </p:nvGrpSpPr>
      <p:grpSpPr>
        <a:xfrm>
          <a:off x="0" y="0"/>
          <a:ext cx="0" cy="0"/>
          <a:chOff x="0" y="0"/>
          <a:chExt cx="0" cy="0"/>
        </a:xfrm>
      </p:grpSpPr>
      <p:sp>
        <p:nvSpPr>
          <p:cNvPr id="22" name="Google Shape;22;p3"/>
          <p:cNvSpPr/>
          <p:nvPr/>
        </p:nvSpPr>
        <p:spPr>
          <a:xfrm>
            <a:off x="-50" y="2571900"/>
            <a:ext cx="9144000" cy="2571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txBox="1">
            <a:spLocks noGrp="1"/>
          </p:cNvSpPr>
          <p:nvPr>
            <p:ph type="title"/>
          </p:nvPr>
        </p:nvSpPr>
        <p:spPr>
          <a:xfrm>
            <a:off x="311700" y="814800"/>
            <a:ext cx="8571300" cy="9420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a:lvl1pPr>
            <a:lvl2pPr lvl="1" algn="ctr">
              <a:spcBef>
                <a:spcPts val="0"/>
              </a:spcBef>
              <a:spcAft>
                <a:spcPts val="0"/>
              </a:spcAft>
              <a:buSzPts val="3600"/>
              <a:buNone/>
              <a:defRPr/>
            </a:lvl2pPr>
            <a:lvl3pPr lvl="2" algn="ctr">
              <a:spcBef>
                <a:spcPts val="0"/>
              </a:spcBef>
              <a:spcAft>
                <a:spcPts val="0"/>
              </a:spcAft>
              <a:buSzPts val="3600"/>
              <a:buNone/>
              <a:defRPr/>
            </a:lvl3pPr>
            <a:lvl4pPr lvl="3" algn="ctr">
              <a:spcBef>
                <a:spcPts val="0"/>
              </a:spcBef>
              <a:spcAft>
                <a:spcPts val="0"/>
              </a:spcAft>
              <a:buSzPts val="3600"/>
              <a:buNone/>
              <a:defRPr/>
            </a:lvl4pPr>
            <a:lvl5pPr lvl="4" algn="ctr">
              <a:spcBef>
                <a:spcPts val="0"/>
              </a:spcBef>
              <a:spcAft>
                <a:spcPts val="0"/>
              </a:spcAft>
              <a:buSzPts val="3600"/>
              <a:buNone/>
              <a:defRPr/>
            </a:lvl5pPr>
            <a:lvl6pPr lvl="5" algn="ctr">
              <a:spcBef>
                <a:spcPts val="0"/>
              </a:spcBef>
              <a:spcAft>
                <a:spcPts val="0"/>
              </a:spcAft>
              <a:buSzPts val="3600"/>
              <a:buNone/>
              <a:defRPr/>
            </a:lvl6pPr>
            <a:lvl7pPr lvl="6" algn="ctr">
              <a:spcBef>
                <a:spcPts val="0"/>
              </a:spcBef>
              <a:spcAft>
                <a:spcPts val="0"/>
              </a:spcAft>
              <a:buSzPts val="3600"/>
              <a:buNone/>
              <a:defRPr/>
            </a:lvl7pPr>
            <a:lvl8pPr lvl="7" algn="ctr">
              <a:spcBef>
                <a:spcPts val="0"/>
              </a:spcBef>
              <a:spcAft>
                <a:spcPts val="0"/>
              </a:spcAft>
              <a:buSzPts val="3600"/>
              <a:buNone/>
              <a:defRPr/>
            </a:lvl8pPr>
            <a:lvl9pPr lvl="8" algn="ctr">
              <a:spcBef>
                <a:spcPts val="0"/>
              </a:spcBef>
              <a:spcAft>
                <a:spcPts val="0"/>
              </a:spcAft>
              <a:buSzPts val="3600"/>
              <a:buNone/>
              <a:defRPr/>
            </a:lvl9pPr>
          </a:lstStyle>
          <a:p>
            <a:endParaRPr/>
          </a:p>
        </p:txBody>
      </p:sp>
      <p:sp>
        <p:nvSpPr>
          <p:cNvPr id="24" name="Google Shape;24;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
        <p:cNvGrpSpPr/>
        <p:nvPr/>
      </p:nvGrpSpPr>
      <p:grpSpPr>
        <a:xfrm>
          <a:off x="0" y="0"/>
          <a:ext cx="0" cy="0"/>
          <a:chOff x="0" y="0"/>
          <a:chExt cx="0" cy="0"/>
        </a:xfrm>
      </p:grpSpPr>
      <p:sp>
        <p:nvSpPr>
          <p:cNvPr id="26" name="Google Shape;26;p4"/>
          <p:cNvSpPr/>
          <p:nvPr/>
        </p:nvSpPr>
        <p:spPr>
          <a:xfrm>
            <a:off x="-75" y="5045700"/>
            <a:ext cx="9144000" cy="978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28" name="Google Shape;28;p4"/>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9" name="Google Shape;2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6102272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0"/>
        <p:cNvGrpSpPr/>
        <p:nvPr/>
      </p:nvGrpSpPr>
      <p:grpSpPr>
        <a:xfrm>
          <a:off x="0" y="0"/>
          <a:ext cx="0" cy="0"/>
          <a:chOff x="0" y="0"/>
          <a:chExt cx="0" cy="0"/>
        </a:xfrm>
      </p:grpSpPr>
      <p:sp>
        <p:nvSpPr>
          <p:cNvPr id="31" name="Google Shape;31;p5"/>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32" name="Google Shape;32;p5"/>
          <p:cNvSpPr txBox="1">
            <a:spLocks noGrp="1"/>
          </p:cNvSpPr>
          <p:nvPr>
            <p:ph type="body" idx="1"/>
          </p:nvPr>
        </p:nvSpPr>
        <p:spPr>
          <a:xfrm>
            <a:off x="311700" y="1266175"/>
            <a:ext cx="3999900" cy="33027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3" name="Google Shape;33;p5"/>
          <p:cNvSpPr txBox="1">
            <a:spLocks noGrp="1"/>
          </p:cNvSpPr>
          <p:nvPr>
            <p:ph type="body" idx="2"/>
          </p:nvPr>
        </p:nvSpPr>
        <p:spPr>
          <a:xfrm>
            <a:off x="4832400" y="1266175"/>
            <a:ext cx="3999900" cy="33027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4" name="Google Shape;3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9293088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5"/>
        <p:cNvGrpSpPr/>
        <p:nvPr/>
      </p:nvGrpSpPr>
      <p:grpSpPr>
        <a:xfrm>
          <a:off x="0" y="0"/>
          <a:ext cx="0" cy="0"/>
          <a:chOff x="0" y="0"/>
          <a:chExt cx="0" cy="0"/>
        </a:xfrm>
      </p:grpSpPr>
      <p:sp>
        <p:nvSpPr>
          <p:cNvPr id="36" name="Google Shape;36;p6"/>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37" name="Google Shape;3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2177268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8"/>
        <p:cNvGrpSpPr/>
        <p:nvPr/>
      </p:nvGrpSpPr>
      <p:grpSpPr>
        <a:xfrm>
          <a:off x="0" y="0"/>
          <a:ext cx="0" cy="0"/>
          <a:chOff x="0" y="0"/>
          <a:chExt cx="0" cy="0"/>
        </a:xfrm>
      </p:grpSpPr>
      <p:sp>
        <p:nvSpPr>
          <p:cNvPr id="39" name="Google Shape;3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0" name="Google Shape;4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41" name="Google Shape;4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1333078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6"/>
        </a:solidFill>
        <a:effectLst/>
      </p:bgPr>
    </p:bg>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490250" y="526350"/>
            <a:ext cx="5613600" cy="40908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dk2"/>
              </a:buClr>
              <a:buSzPts val="5400"/>
              <a:buNone/>
              <a:defRPr sz="5400" b="0">
                <a:solidFill>
                  <a:schemeClr val="dk2"/>
                </a:solidFill>
              </a:defRPr>
            </a:lvl1pPr>
            <a:lvl2pPr lvl="1">
              <a:spcBef>
                <a:spcPts val="0"/>
              </a:spcBef>
              <a:spcAft>
                <a:spcPts val="0"/>
              </a:spcAft>
              <a:buClr>
                <a:schemeClr val="dk2"/>
              </a:buClr>
              <a:buSzPts val="5400"/>
              <a:buNone/>
              <a:defRPr sz="5400" b="0">
                <a:solidFill>
                  <a:schemeClr val="dk2"/>
                </a:solidFill>
              </a:defRPr>
            </a:lvl2pPr>
            <a:lvl3pPr lvl="2">
              <a:spcBef>
                <a:spcPts val="0"/>
              </a:spcBef>
              <a:spcAft>
                <a:spcPts val="0"/>
              </a:spcAft>
              <a:buClr>
                <a:schemeClr val="dk2"/>
              </a:buClr>
              <a:buSzPts val="5400"/>
              <a:buNone/>
              <a:defRPr sz="5400" b="0">
                <a:solidFill>
                  <a:schemeClr val="dk2"/>
                </a:solidFill>
              </a:defRPr>
            </a:lvl3pPr>
            <a:lvl4pPr lvl="3">
              <a:spcBef>
                <a:spcPts val="0"/>
              </a:spcBef>
              <a:spcAft>
                <a:spcPts val="0"/>
              </a:spcAft>
              <a:buClr>
                <a:schemeClr val="dk2"/>
              </a:buClr>
              <a:buSzPts val="5400"/>
              <a:buNone/>
              <a:defRPr sz="5400" b="0">
                <a:solidFill>
                  <a:schemeClr val="dk2"/>
                </a:solidFill>
              </a:defRPr>
            </a:lvl4pPr>
            <a:lvl5pPr lvl="4">
              <a:spcBef>
                <a:spcPts val="0"/>
              </a:spcBef>
              <a:spcAft>
                <a:spcPts val="0"/>
              </a:spcAft>
              <a:buClr>
                <a:schemeClr val="dk2"/>
              </a:buClr>
              <a:buSzPts val="5400"/>
              <a:buNone/>
              <a:defRPr sz="5400" b="0">
                <a:solidFill>
                  <a:schemeClr val="dk2"/>
                </a:solidFill>
              </a:defRPr>
            </a:lvl5pPr>
            <a:lvl6pPr lvl="5">
              <a:spcBef>
                <a:spcPts val="0"/>
              </a:spcBef>
              <a:spcAft>
                <a:spcPts val="0"/>
              </a:spcAft>
              <a:buClr>
                <a:schemeClr val="dk2"/>
              </a:buClr>
              <a:buSzPts val="5400"/>
              <a:buNone/>
              <a:defRPr sz="5400" b="0">
                <a:solidFill>
                  <a:schemeClr val="dk2"/>
                </a:solidFill>
              </a:defRPr>
            </a:lvl6pPr>
            <a:lvl7pPr lvl="6">
              <a:spcBef>
                <a:spcPts val="0"/>
              </a:spcBef>
              <a:spcAft>
                <a:spcPts val="0"/>
              </a:spcAft>
              <a:buClr>
                <a:schemeClr val="dk2"/>
              </a:buClr>
              <a:buSzPts val="5400"/>
              <a:buNone/>
              <a:defRPr sz="5400" b="0">
                <a:solidFill>
                  <a:schemeClr val="dk2"/>
                </a:solidFill>
              </a:defRPr>
            </a:lvl7pPr>
            <a:lvl8pPr lvl="7">
              <a:spcBef>
                <a:spcPts val="0"/>
              </a:spcBef>
              <a:spcAft>
                <a:spcPts val="0"/>
              </a:spcAft>
              <a:buClr>
                <a:schemeClr val="dk2"/>
              </a:buClr>
              <a:buSzPts val="5400"/>
              <a:buNone/>
              <a:defRPr sz="5400" b="0">
                <a:solidFill>
                  <a:schemeClr val="dk2"/>
                </a:solidFill>
              </a:defRPr>
            </a:lvl8pPr>
            <a:lvl9pPr lvl="8">
              <a:spcBef>
                <a:spcPts val="0"/>
              </a:spcBef>
              <a:spcAft>
                <a:spcPts val="0"/>
              </a:spcAft>
              <a:buClr>
                <a:schemeClr val="dk2"/>
              </a:buClr>
              <a:buSzPts val="5400"/>
              <a:buNone/>
              <a:defRPr sz="5400" b="0">
                <a:solidFill>
                  <a:schemeClr val="dk2"/>
                </a:solidFill>
              </a:defRPr>
            </a:lvl9pPr>
          </a:lstStyle>
          <a:p>
            <a:endParaRPr/>
          </a:p>
        </p:txBody>
      </p:sp>
      <p:sp>
        <p:nvSpPr>
          <p:cNvPr id="44" name="Google Shape;4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7619810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5"/>
        <p:cNvGrpSpPr/>
        <p:nvPr/>
      </p:nvGrpSpPr>
      <p:grpSpPr>
        <a:xfrm>
          <a:off x="0" y="0"/>
          <a:ext cx="0" cy="0"/>
          <a:chOff x="0" y="0"/>
          <a:chExt cx="0" cy="0"/>
        </a:xfrm>
      </p:grpSpPr>
      <p:sp>
        <p:nvSpPr>
          <p:cNvPr id="46" name="Google Shape;46;p9"/>
          <p:cNvSpPr/>
          <p:nvPr/>
        </p:nvSpPr>
        <p:spPr>
          <a:xfrm>
            <a:off x="4572000" y="0"/>
            <a:ext cx="4572000" cy="51435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7" name="Google Shape;47;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48" name="Google Shape;48;p9"/>
          <p:cNvSpPr txBox="1">
            <a:spLocks noGrp="1"/>
          </p:cNvSpPr>
          <p:nvPr>
            <p:ph type="title"/>
          </p:nvPr>
        </p:nvSpPr>
        <p:spPr>
          <a:xfrm>
            <a:off x="265500" y="1039675"/>
            <a:ext cx="4045200" cy="16758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9" name="Google Shape;49;p9"/>
          <p:cNvSpPr txBox="1">
            <a:spLocks noGrp="1"/>
          </p:cNvSpPr>
          <p:nvPr>
            <p:ph type="subTitle" idx="1"/>
          </p:nvPr>
        </p:nvSpPr>
        <p:spPr>
          <a:xfrm>
            <a:off x="265500" y="27268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0" name="Google Shape;50;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0"/>
              </a:spcBef>
              <a:spcAft>
                <a:spcPts val="0"/>
              </a:spcAft>
              <a:buClr>
                <a:schemeClr val="lt1"/>
              </a:buClr>
              <a:buSzPts val="1400"/>
              <a:buChar char="○"/>
              <a:defRPr>
                <a:solidFill>
                  <a:schemeClr val="lt1"/>
                </a:solidFill>
              </a:defRPr>
            </a:lvl2pPr>
            <a:lvl3pPr marL="1371600" lvl="2" indent="-317500">
              <a:spcBef>
                <a:spcPts val="0"/>
              </a:spcBef>
              <a:spcAft>
                <a:spcPts val="0"/>
              </a:spcAft>
              <a:buClr>
                <a:schemeClr val="lt1"/>
              </a:buClr>
              <a:buSzPts val="1400"/>
              <a:buChar char="■"/>
              <a:defRPr>
                <a:solidFill>
                  <a:schemeClr val="lt1"/>
                </a:solidFill>
              </a:defRPr>
            </a:lvl3pPr>
            <a:lvl4pPr marL="1828800" lvl="3" indent="-317500">
              <a:spcBef>
                <a:spcPts val="0"/>
              </a:spcBef>
              <a:spcAft>
                <a:spcPts val="0"/>
              </a:spcAft>
              <a:buClr>
                <a:schemeClr val="lt1"/>
              </a:buClr>
              <a:buSzPts val="1400"/>
              <a:buChar char="●"/>
              <a:defRPr>
                <a:solidFill>
                  <a:schemeClr val="lt1"/>
                </a:solidFill>
              </a:defRPr>
            </a:lvl4pPr>
            <a:lvl5pPr marL="2286000" lvl="4" indent="-317500">
              <a:spcBef>
                <a:spcPts val="0"/>
              </a:spcBef>
              <a:spcAft>
                <a:spcPts val="0"/>
              </a:spcAft>
              <a:buClr>
                <a:schemeClr val="lt1"/>
              </a:buClr>
              <a:buSzPts val="1400"/>
              <a:buChar char="○"/>
              <a:defRPr>
                <a:solidFill>
                  <a:schemeClr val="lt1"/>
                </a:solidFill>
              </a:defRPr>
            </a:lvl5pPr>
            <a:lvl6pPr marL="2743200" lvl="5" indent="-317500">
              <a:spcBef>
                <a:spcPts val="0"/>
              </a:spcBef>
              <a:spcAft>
                <a:spcPts val="0"/>
              </a:spcAft>
              <a:buClr>
                <a:schemeClr val="lt1"/>
              </a:buClr>
              <a:buSzPts val="1400"/>
              <a:buChar char="■"/>
              <a:defRPr>
                <a:solidFill>
                  <a:schemeClr val="lt1"/>
                </a:solidFill>
              </a:defRPr>
            </a:lvl6pPr>
            <a:lvl7pPr marL="3200400" lvl="6" indent="-317500">
              <a:spcBef>
                <a:spcPts val="0"/>
              </a:spcBef>
              <a:spcAft>
                <a:spcPts val="0"/>
              </a:spcAft>
              <a:buClr>
                <a:schemeClr val="lt1"/>
              </a:buClr>
              <a:buSzPts val="1400"/>
              <a:buChar char="●"/>
              <a:defRPr>
                <a:solidFill>
                  <a:schemeClr val="lt1"/>
                </a:solidFill>
              </a:defRPr>
            </a:lvl7pPr>
            <a:lvl8pPr marL="3657600" lvl="7" indent="-317500">
              <a:spcBef>
                <a:spcPts val="0"/>
              </a:spcBef>
              <a:spcAft>
                <a:spcPts val="0"/>
              </a:spcAft>
              <a:buClr>
                <a:schemeClr val="lt1"/>
              </a:buClr>
              <a:buSzPts val="1400"/>
              <a:buChar char="○"/>
              <a:defRPr>
                <a:solidFill>
                  <a:schemeClr val="lt1"/>
                </a:solidFill>
              </a:defRPr>
            </a:lvl8pPr>
            <a:lvl9pPr marL="4114800" lvl="8" indent="-317500">
              <a:spcBef>
                <a:spcPts val="0"/>
              </a:spcBef>
              <a:spcAft>
                <a:spcPts val="0"/>
              </a:spcAft>
              <a:buClr>
                <a:schemeClr val="lt1"/>
              </a:buClr>
              <a:buSzPts val="1400"/>
              <a:buChar char="■"/>
              <a:defRPr>
                <a:solidFill>
                  <a:schemeClr val="lt1"/>
                </a:solidFill>
              </a:defRPr>
            </a:lvl9pPr>
          </a:lstStyle>
          <a:p>
            <a:endParaRPr/>
          </a:p>
        </p:txBody>
      </p:sp>
      <p:sp>
        <p:nvSpPr>
          <p:cNvPr id="51" name="Google Shape;51;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0205248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2"/>
        <p:cNvGrpSpPr/>
        <p:nvPr/>
      </p:nvGrpSpPr>
      <p:grpSpPr>
        <a:xfrm>
          <a:off x="0" y="0"/>
          <a:ext cx="0" cy="0"/>
          <a:chOff x="0" y="0"/>
          <a:chExt cx="0" cy="0"/>
        </a:xfrm>
      </p:grpSpPr>
      <p:sp>
        <p:nvSpPr>
          <p:cNvPr id="53" name="Google Shape;53;p10"/>
          <p:cNvSpPr txBox="1">
            <a:spLocks noGrp="1"/>
          </p:cNvSpPr>
          <p:nvPr>
            <p:ph type="body" idx="1"/>
          </p:nvPr>
        </p:nvSpPr>
        <p:spPr>
          <a:xfrm>
            <a:off x="311700" y="4230725"/>
            <a:ext cx="5998800" cy="5988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2400"/>
              <a:buFont typeface="PT Sans Narrow"/>
              <a:buNone/>
              <a:defRPr sz="2400">
                <a:latin typeface="PT Sans Narrow"/>
                <a:ea typeface="PT Sans Narrow"/>
                <a:cs typeface="PT Sans Narrow"/>
                <a:sym typeface="PT Sans Narrow"/>
              </a:defRPr>
            </a:lvl1pPr>
          </a:lstStyle>
          <a:p>
            <a:endParaRPr/>
          </a:p>
        </p:txBody>
      </p:sp>
      <p:sp>
        <p:nvSpPr>
          <p:cNvPr id="54" name="Google Shape;54;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669680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5"/>
        <p:cNvGrpSpPr/>
        <p:nvPr/>
      </p:nvGrpSpPr>
      <p:grpSpPr>
        <a:xfrm>
          <a:off x="0" y="0"/>
          <a:ext cx="0" cy="0"/>
          <a:chOff x="0" y="0"/>
          <a:chExt cx="0" cy="0"/>
        </a:xfrm>
      </p:grpSpPr>
      <p:sp>
        <p:nvSpPr>
          <p:cNvPr id="56" name="Google Shape;56;p11"/>
          <p:cNvSpPr/>
          <p:nvPr/>
        </p:nvSpPr>
        <p:spPr>
          <a:xfrm>
            <a:off x="-75"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11"/>
          <p:cNvSpPr txBox="1">
            <a:spLocks noGrp="1"/>
          </p:cNvSpPr>
          <p:nvPr>
            <p:ph type="title" hasCustomPrompt="1"/>
          </p:nvPr>
        </p:nvSpPr>
        <p:spPr>
          <a:xfrm>
            <a:off x="311700" y="1304850"/>
            <a:ext cx="8520600" cy="15384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accent3"/>
              </a:buClr>
              <a:buSzPts val="13000"/>
              <a:buNone/>
              <a:defRPr sz="13000">
                <a:solidFill>
                  <a:schemeClr val="accent3"/>
                </a:solidFill>
              </a:defRPr>
            </a:lvl1pPr>
            <a:lvl2pPr lvl="1" algn="ctr">
              <a:spcBef>
                <a:spcPts val="0"/>
              </a:spcBef>
              <a:spcAft>
                <a:spcPts val="0"/>
              </a:spcAft>
              <a:buClr>
                <a:schemeClr val="accent3"/>
              </a:buClr>
              <a:buSzPts val="13000"/>
              <a:buNone/>
              <a:defRPr sz="13000">
                <a:solidFill>
                  <a:schemeClr val="accent3"/>
                </a:solidFill>
              </a:defRPr>
            </a:lvl2pPr>
            <a:lvl3pPr lvl="2" algn="ctr">
              <a:spcBef>
                <a:spcPts val="0"/>
              </a:spcBef>
              <a:spcAft>
                <a:spcPts val="0"/>
              </a:spcAft>
              <a:buClr>
                <a:schemeClr val="accent3"/>
              </a:buClr>
              <a:buSzPts val="13000"/>
              <a:buNone/>
              <a:defRPr sz="13000">
                <a:solidFill>
                  <a:schemeClr val="accent3"/>
                </a:solidFill>
              </a:defRPr>
            </a:lvl3pPr>
            <a:lvl4pPr lvl="3" algn="ctr">
              <a:spcBef>
                <a:spcPts val="0"/>
              </a:spcBef>
              <a:spcAft>
                <a:spcPts val="0"/>
              </a:spcAft>
              <a:buClr>
                <a:schemeClr val="accent3"/>
              </a:buClr>
              <a:buSzPts val="13000"/>
              <a:buNone/>
              <a:defRPr sz="13000">
                <a:solidFill>
                  <a:schemeClr val="accent3"/>
                </a:solidFill>
              </a:defRPr>
            </a:lvl4pPr>
            <a:lvl5pPr lvl="4" algn="ctr">
              <a:spcBef>
                <a:spcPts val="0"/>
              </a:spcBef>
              <a:spcAft>
                <a:spcPts val="0"/>
              </a:spcAft>
              <a:buClr>
                <a:schemeClr val="accent3"/>
              </a:buClr>
              <a:buSzPts val="13000"/>
              <a:buNone/>
              <a:defRPr sz="13000">
                <a:solidFill>
                  <a:schemeClr val="accent3"/>
                </a:solidFill>
              </a:defRPr>
            </a:lvl5pPr>
            <a:lvl6pPr lvl="5" algn="ctr">
              <a:spcBef>
                <a:spcPts val="0"/>
              </a:spcBef>
              <a:spcAft>
                <a:spcPts val="0"/>
              </a:spcAft>
              <a:buClr>
                <a:schemeClr val="accent3"/>
              </a:buClr>
              <a:buSzPts val="13000"/>
              <a:buNone/>
              <a:defRPr sz="13000">
                <a:solidFill>
                  <a:schemeClr val="accent3"/>
                </a:solidFill>
              </a:defRPr>
            </a:lvl6pPr>
            <a:lvl7pPr lvl="6" algn="ctr">
              <a:spcBef>
                <a:spcPts val="0"/>
              </a:spcBef>
              <a:spcAft>
                <a:spcPts val="0"/>
              </a:spcAft>
              <a:buClr>
                <a:schemeClr val="accent3"/>
              </a:buClr>
              <a:buSzPts val="13000"/>
              <a:buNone/>
              <a:defRPr sz="13000">
                <a:solidFill>
                  <a:schemeClr val="accent3"/>
                </a:solidFill>
              </a:defRPr>
            </a:lvl7pPr>
            <a:lvl8pPr lvl="7" algn="ctr">
              <a:spcBef>
                <a:spcPts val="0"/>
              </a:spcBef>
              <a:spcAft>
                <a:spcPts val="0"/>
              </a:spcAft>
              <a:buClr>
                <a:schemeClr val="accent3"/>
              </a:buClr>
              <a:buSzPts val="13000"/>
              <a:buNone/>
              <a:defRPr sz="13000">
                <a:solidFill>
                  <a:schemeClr val="accent3"/>
                </a:solidFill>
              </a:defRPr>
            </a:lvl8pPr>
            <a:lvl9pPr lvl="8" algn="ctr">
              <a:spcBef>
                <a:spcPts val="0"/>
              </a:spcBef>
              <a:spcAft>
                <a:spcPts val="0"/>
              </a:spcAft>
              <a:buClr>
                <a:schemeClr val="accent3"/>
              </a:buClr>
              <a:buSzPts val="13000"/>
              <a:buNone/>
              <a:defRPr sz="13000">
                <a:solidFill>
                  <a:schemeClr val="accent3"/>
                </a:solidFill>
              </a:defRPr>
            </a:lvl9pPr>
          </a:lstStyle>
          <a:p>
            <a:r>
              <a:t>xx%</a:t>
            </a:r>
          </a:p>
        </p:txBody>
      </p:sp>
      <p:sp>
        <p:nvSpPr>
          <p:cNvPr id="58" name="Google Shape;58;p11"/>
          <p:cNvSpPr txBox="1">
            <a:spLocks noGrp="1"/>
          </p:cNvSpPr>
          <p:nvPr>
            <p:ph type="body" idx="1"/>
          </p:nvPr>
        </p:nvSpPr>
        <p:spPr>
          <a:xfrm>
            <a:off x="311700" y="2995650"/>
            <a:ext cx="8520600" cy="10716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59" name="Google Shape;59;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3724237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0"/>
        <p:cNvGrpSpPr/>
        <p:nvPr/>
      </p:nvGrpSpPr>
      <p:grpSpPr>
        <a:xfrm>
          <a:off x="0" y="0"/>
          <a:ext cx="0" cy="0"/>
          <a:chOff x="0" y="0"/>
          <a:chExt cx="0" cy="0"/>
        </a:xfrm>
      </p:grpSpPr>
      <p:sp>
        <p:nvSpPr>
          <p:cNvPr id="61" name="Google Shape;61;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0049223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ustom Layout 2">
  <p:cSld name="Custom Layout 2">
    <p:spTree>
      <p:nvGrpSpPr>
        <p:cNvPr id="1" name="Shape 37"/>
        <p:cNvGrpSpPr/>
        <p:nvPr/>
      </p:nvGrpSpPr>
      <p:grpSpPr>
        <a:xfrm>
          <a:off x="0" y="0"/>
          <a:ext cx="0" cy="0"/>
          <a:chOff x="0" y="0"/>
          <a:chExt cx="0" cy="0"/>
        </a:xfrm>
      </p:grpSpPr>
      <p:sp>
        <p:nvSpPr>
          <p:cNvPr id="38" name="Google Shape;38;p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42900" rtl="0">
              <a:spcBef>
                <a:spcPts val="0"/>
              </a:spcBef>
              <a:spcAft>
                <a:spcPts val="0"/>
              </a:spcAft>
              <a:buSzPts val="1800"/>
              <a:buChar char="○"/>
              <a:defRPr/>
            </a:lvl2pPr>
            <a:lvl3pPr marL="1371600" lvl="2" indent="-342900" rtl="0">
              <a:spcBef>
                <a:spcPts val="0"/>
              </a:spcBef>
              <a:spcAft>
                <a:spcPts val="0"/>
              </a:spcAft>
              <a:buSzPts val="18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39" name="Google Shape;39;p8"/>
          <p:cNvSpPr/>
          <p:nvPr/>
        </p:nvSpPr>
        <p:spPr>
          <a:xfrm flipH="1">
            <a:off x="0" y="0"/>
            <a:ext cx="9144000" cy="914400"/>
          </a:xfrm>
          <a:prstGeom prst="rect">
            <a:avLst/>
          </a:prstGeom>
          <a:gradFill>
            <a:gsLst>
              <a:gs pos="0">
                <a:srgbClr val="4AC4F1"/>
              </a:gs>
              <a:gs pos="100000">
                <a:schemeClr val="dk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0" name="Google Shape;40;p8"/>
          <p:cNvPicPr preferRelativeResize="0"/>
          <p:nvPr/>
        </p:nvPicPr>
        <p:blipFill rotWithShape="1">
          <a:blip r:embed="rId2">
            <a:alphaModFix/>
          </a:blip>
          <a:srcRect l="248" t="9647" r="248" b="74230"/>
          <a:stretch/>
        </p:blipFill>
        <p:spPr>
          <a:xfrm>
            <a:off x="0" y="0"/>
            <a:ext cx="9144000" cy="914399"/>
          </a:xfrm>
          <a:prstGeom prst="rect">
            <a:avLst/>
          </a:prstGeom>
          <a:noFill/>
          <a:ln>
            <a:noFill/>
          </a:ln>
        </p:spPr>
      </p:pic>
      <p:sp>
        <p:nvSpPr>
          <p:cNvPr id="41" name="Google Shape;41;p8"/>
          <p:cNvSpPr txBox="1">
            <a:spLocks noGrp="1"/>
          </p:cNvSpPr>
          <p:nvPr>
            <p:ph type="title"/>
          </p:nvPr>
        </p:nvSpPr>
        <p:spPr>
          <a:xfrm>
            <a:off x="306150" y="204100"/>
            <a:ext cx="8538600" cy="5784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lt1"/>
              </a:buClr>
              <a:buSzPts val="3200"/>
              <a:buNone/>
              <a:defRPr sz="3200">
                <a:solidFill>
                  <a:schemeClr val="lt1"/>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4746099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5"/>
        <p:cNvGrpSpPr/>
        <p:nvPr/>
      </p:nvGrpSpPr>
      <p:grpSpPr>
        <a:xfrm>
          <a:off x="0" y="0"/>
          <a:ext cx="0" cy="0"/>
          <a:chOff x="0" y="0"/>
          <a:chExt cx="0" cy="0"/>
        </a:xfrm>
      </p:grpSpPr>
      <p:sp>
        <p:nvSpPr>
          <p:cNvPr id="26" name="Google Shape;26;p4"/>
          <p:cNvSpPr/>
          <p:nvPr/>
        </p:nvSpPr>
        <p:spPr>
          <a:xfrm>
            <a:off x="-75" y="5045700"/>
            <a:ext cx="9144000" cy="978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28" name="Google Shape;28;p4"/>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9" name="Google Shape;2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ustom Layout 4">
  <p:cSld name="Custom Layout 4">
    <p:spTree>
      <p:nvGrpSpPr>
        <p:cNvPr id="1" name="Shape 42"/>
        <p:cNvGrpSpPr/>
        <p:nvPr/>
      </p:nvGrpSpPr>
      <p:grpSpPr>
        <a:xfrm>
          <a:off x="0" y="0"/>
          <a:ext cx="0" cy="0"/>
          <a:chOff x="0" y="0"/>
          <a:chExt cx="0" cy="0"/>
        </a:xfrm>
      </p:grpSpPr>
      <p:sp>
        <p:nvSpPr>
          <p:cNvPr id="43" name="Google Shape;43;p9"/>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a:bodyPr>
          <a:lstStyle>
            <a:lvl1pPr lvl="0">
              <a:spcBef>
                <a:spcPts val="0"/>
              </a:spcBef>
              <a:spcAft>
                <a:spcPts val="0"/>
              </a:spcAft>
              <a:buClr>
                <a:schemeClr val="accent2"/>
              </a:buClr>
              <a:buSzPts val="3000"/>
              <a:buNone/>
              <a:defRPr>
                <a:solidFill>
                  <a:schemeClr val="accent2"/>
                </a:solidFill>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44" name="Google Shape;44;p9"/>
          <p:cNvSpPr/>
          <p:nvPr/>
        </p:nvSpPr>
        <p:spPr>
          <a:xfrm rot="-5400000" flipH="1">
            <a:off x="-2526950" y="2493350"/>
            <a:ext cx="5177100" cy="168000"/>
          </a:xfrm>
          <a:prstGeom prst="rect">
            <a:avLst/>
          </a:prstGeom>
          <a:gradFill>
            <a:gsLst>
              <a:gs pos="0">
                <a:srgbClr val="4AC4F1"/>
              </a:gs>
              <a:gs pos="100000">
                <a:schemeClr val="dk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5" name="Google Shape;45;p9"/>
          <p:cNvPicPr preferRelativeResize="0"/>
          <p:nvPr/>
        </p:nvPicPr>
        <p:blipFill rotWithShape="1">
          <a:blip r:embed="rId2">
            <a:alphaModFix/>
          </a:blip>
          <a:srcRect t="27776" b="66974"/>
          <a:stretch/>
        </p:blipFill>
        <p:spPr>
          <a:xfrm rot="-5400000">
            <a:off x="-2532301" y="2493312"/>
            <a:ext cx="5187802" cy="168074"/>
          </a:xfrm>
          <a:prstGeom prst="rect">
            <a:avLst/>
          </a:prstGeom>
          <a:noFill/>
          <a:ln>
            <a:noFill/>
          </a:ln>
        </p:spPr>
      </p:pic>
      <p:sp>
        <p:nvSpPr>
          <p:cNvPr id="46" name="Google Shape;46;p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42900" rtl="0">
              <a:spcBef>
                <a:spcPts val="0"/>
              </a:spcBef>
              <a:spcAft>
                <a:spcPts val="0"/>
              </a:spcAft>
              <a:buSzPts val="1800"/>
              <a:buChar char="○"/>
              <a:defRPr/>
            </a:lvl2pPr>
            <a:lvl3pPr marL="1371600" lvl="2" indent="-342900" rtl="0">
              <a:spcBef>
                <a:spcPts val="0"/>
              </a:spcBef>
              <a:spcAft>
                <a:spcPts val="0"/>
              </a:spcAft>
              <a:buSzPts val="18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Tree>
    <p:extLst>
      <p:ext uri="{BB962C8B-B14F-4D97-AF65-F5344CB8AC3E}">
        <p14:creationId xmlns:p14="http://schemas.microsoft.com/office/powerpoint/2010/main" val="20579043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ustom Layout 4 1">
  <p:cSld name="Custom Layout 4 1">
    <p:spTree>
      <p:nvGrpSpPr>
        <p:cNvPr id="1" name="Shape 57"/>
        <p:cNvGrpSpPr/>
        <p:nvPr/>
      </p:nvGrpSpPr>
      <p:grpSpPr>
        <a:xfrm>
          <a:off x="0" y="0"/>
          <a:ext cx="0" cy="0"/>
          <a:chOff x="0" y="0"/>
          <a:chExt cx="0" cy="0"/>
        </a:xfrm>
      </p:grpSpPr>
      <p:sp>
        <p:nvSpPr>
          <p:cNvPr id="58" name="Google Shape;58;p12"/>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9" name="Google Shape;59;p12"/>
          <p:cNvSpPr/>
          <p:nvPr/>
        </p:nvSpPr>
        <p:spPr>
          <a:xfrm rot="-5400000">
            <a:off x="-2526950" y="2493350"/>
            <a:ext cx="5177100" cy="168000"/>
          </a:xfrm>
          <a:prstGeom prst="rect">
            <a:avLst/>
          </a:prstGeom>
          <a:gradFill>
            <a:gsLst>
              <a:gs pos="0">
                <a:srgbClr val="4D4DD3"/>
              </a:gs>
              <a:gs pos="100000">
                <a:schemeClr val="accent4"/>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0" name="Google Shape;60;p12"/>
          <p:cNvPicPr preferRelativeResize="0"/>
          <p:nvPr/>
        </p:nvPicPr>
        <p:blipFill rotWithShape="1">
          <a:blip r:embed="rId2">
            <a:alphaModFix/>
          </a:blip>
          <a:srcRect t="33375" b="61375"/>
          <a:stretch/>
        </p:blipFill>
        <p:spPr>
          <a:xfrm rot="-5400000">
            <a:off x="-2532301" y="2493312"/>
            <a:ext cx="5187802" cy="168074"/>
          </a:xfrm>
          <a:prstGeom prst="rect">
            <a:avLst/>
          </a:prstGeom>
          <a:noFill/>
          <a:ln>
            <a:noFill/>
          </a:ln>
        </p:spPr>
      </p:pic>
      <p:sp>
        <p:nvSpPr>
          <p:cNvPr id="61" name="Google Shape;61;p1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42900" rtl="0">
              <a:spcBef>
                <a:spcPts val="0"/>
              </a:spcBef>
              <a:spcAft>
                <a:spcPts val="0"/>
              </a:spcAft>
              <a:buSzPts val="1800"/>
              <a:buChar char="○"/>
              <a:defRPr/>
            </a:lvl2pPr>
            <a:lvl3pPr marL="1371600" lvl="2" indent="-342900" rtl="0">
              <a:spcBef>
                <a:spcPts val="0"/>
              </a:spcBef>
              <a:spcAft>
                <a:spcPts val="0"/>
              </a:spcAft>
              <a:buSzPts val="18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Tree>
    <p:extLst>
      <p:ext uri="{BB962C8B-B14F-4D97-AF65-F5344CB8AC3E}">
        <p14:creationId xmlns:p14="http://schemas.microsoft.com/office/powerpoint/2010/main" val="20413824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ustom Layout 2 1">
  <p:cSld name="Custom Layout 2 1">
    <p:spTree>
      <p:nvGrpSpPr>
        <p:cNvPr id="1" name="Shape 52"/>
        <p:cNvGrpSpPr/>
        <p:nvPr/>
      </p:nvGrpSpPr>
      <p:grpSpPr>
        <a:xfrm>
          <a:off x="0" y="0"/>
          <a:ext cx="0" cy="0"/>
          <a:chOff x="0" y="0"/>
          <a:chExt cx="0" cy="0"/>
        </a:xfrm>
      </p:grpSpPr>
      <p:sp>
        <p:nvSpPr>
          <p:cNvPr id="53" name="Google Shape;53;p1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42900" rtl="0">
              <a:spcBef>
                <a:spcPts val="0"/>
              </a:spcBef>
              <a:spcAft>
                <a:spcPts val="0"/>
              </a:spcAft>
              <a:buSzPts val="1800"/>
              <a:buChar char="○"/>
              <a:defRPr/>
            </a:lvl2pPr>
            <a:lvl3pPr marL="1371600" lvl="2" indent="-342900" rtl="0">
              <a:spcBef>
                <a:spcPts val="0"/>
              </a:spcBef>
              <a:spcAft>
                <a:spcPts val="0"/>
              </a:spcAft>
              <a:buSzPts val="18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54" name="Google Shape;54;p11"/>
          <p:cNvSpPr/>
          <p:nvPr/>
        </p:nvSpPr>
        <p:spPr>
          <a:xfrm>
            <a:off x="0" y="0"/>
            <a:ext cx="9144000" cy="914400"/>
          </a:xfrm>
          <a:prstGeom prst="rect">
            <a:avLst/>
          </a:prstGeom>
          <a:gradFill>
            <a:gsLst>
              <a:gs pos="0">
                <a:srgbClr val="4D4DD3"/>
              </a:gs>
              <a:gs pos="100000">
                <a:schemeClr val="accent4"/>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5" name="Google Shape;55;p11"/>
          <p:cNvPicPr preferRelativeResize="0"/>
          <p:nvPr/>
        </p:nvPicPr>
        <p:blipFill rotWithShape="1">
          <a:blip r:embed="rId2">
            <a:alphaModFix/>
          </a:blip>
          <a:srcRect t="41897" b="41899"/>
          <a:stretch/>
        </p:blipFill>
        <p:spPr>
          <a:xfrm>
            <a:off x="0" y="0"/>
            <a:ext cx="9144000" cy="914399"/>
          </a:xfrm>
          <a:prstGeom prst="rect">
            <a:avLst/>
          </a:prstGeom>
          <a:noFill/>
          <a:ln>
            <a:noFill/>
          </a:ln>
        </p:spPr>
      </p:pic>
      <p:sp>
        <p:nvSpPr>
          <p:cNvPr id="56" name="Google Shape;56;p11"/>
          <p:cNvSpPr txBox="1">
            <a:spLocks noGrp="1"/>
          </p:cNvSpPr>
          <p:nvPr>
            <p:ph type="title"/>
          </p:nvPr>
        </p:nvSpPr>
        <p:spPr>
          <a:xfrm>
            <a:off x="306150" y="204100"/>
            <a:ext cx="8538600" cy="5784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lt1"/>
              </a:buClr>
              <a:buSzPts val="3200"/>
              <a:buNone/>
              <a:defRPr sz="3200">
                <a:solidFill>
                  <a:schemeClr val="lt1"/>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1290446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171450"/>
            <a:ext cx="8153400" cy="742950"/>
          </a:xfrm>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BC3F4914-8BA0-4DE2-940A-7EBDFC4325F5}" type="datetimeFigureOut">
              <a:rPr lang="en-US" smtClean="0"/>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solidFill>
            <a:srgbClr val="B7DB57"/>
          </a:solidFill>
        </p:spPr>
        <p:txBody>
          <a:bodyPr/>
          <a:lstStyle>
            <a:lvl1pPr>
              <a:defRPr>
                <a:solidFill>
                  <a:srgbClr val="FFFFFF"/>
                </a:solidFill>
              </a:defRPr>
            </a:lvl1pPr>
          </a:lstStyle>
          <a:p>
            <a:fld id="{51673D77-75BC-424E-BFFA-F0B1EFAD03D4}" type="slidenum">
              <a:rPr lang="en-US" smtClean="0"/>
              <a:t>‹#›</a:t>
            </a:fld>
            <a:endParaRPr lang="en-US"/>
          </a:p>
        </p:txBody>
      </p:sp>
      <p:sp>
        <p:nvSpPr>
          <p:cNvPr id="8" name="Content Placeholder 7"/>
          <p:cNvSpPr>
            <a:spLocks noGrp="1"/>
          </p:cNvSpPr>
          <p:nvPr>
            <p:ph sz="quarter" idx="1"/>
          </p:nvPr>
        </p:nvSpPr>
        <p:spPr>
          <a:xfrm>
            <a:off x="612648" y="1200150"/>
            <a:ext cx="8153400" cy="337185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9726126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B134F3C-79F8-4A46-B31C-E638532FA838}"/>
              </a:ext>
            </a:extLst>
          </p:cNvPr>
          <p:cNvSpPr>
            <a:spLocks noGrp="1"/>
          </p:cNvSpPr>
          <p:nvPr>
            <p:ph type="title"/>
          </p:nvPr>
        </p:nvSpPr>
        <p:spPr>
          <a:xfrm>
            <a:off x="457200" y="356167"/>
            <a:ext cx="8229600" cy="571500"/>
          </a:xfrm>
        </p:spPr>
        <p:txBody>
          <a:bodyPr/>
          <a:lstStyle>
            <a:lvl1pPr algn="l">
              <a:defRPr>
                <a:solidFill>
                  <a:srgbClr val="003B5C"/>
                </a:solidFill>
              </a:defRPr>
            </a:lvl1pPr>
          </a:lstStyle>
          <a:p>
            <a:r>
              <a:rPr lang="en-US"/>
              <a:t>Click to edit Master title style</a:t>
            </a:r>
          </a:p>
        </p:txBody>
      </p:sp>
      <p:sp>
        <p:nvSpPr>
          <p:cNvPr id="5" name="Content Placeholder 2">
            <a:extLst>
              <a:ext uri="{FF2B5EF4-FFF2-40B4-BE49-F238E27FC236}">
                <a16:creationId xmlns:a16="http://schemas.microsoft.com/office/drawing/2014/main" id="{5E9E628C-F9CA-4250-9715-CF5A06968D27}"/>
              </a:ext>
            </a:extLst>
          </p:cNvPr>
          <p:cNvSpPr>
            <a:spLocks noGrp="1"/>
          </p:cNvSpPr>
          <p:nvPr>
            <p:ph idx="1"/>
          </p:nvPr>
        </p:nvSpPr>
        <p:spPr>
          <a:xfrm>
            <a:off x="457200" y="1020536"/>
            <a:ext cx="8229600" cy="3143250"/>
          </a:xfrm>
        </p:spPr>
        <p:txBody>
          <a:bodyPr/>
          <a:lstStyle>
            <a:lvl1pPr>
              <a:defRPr sz="2250">
                <a:solidFill>
                  <a:srgbClr val="003B5C"/>
                </a:solidFill>
              </a:defRPr>
            </a:lvl1pPr>
            <a:lvl2pPr>
              <a:defRPr sz="2025">
                <a:solidFill>
                  <a:srgbClr val="0077C8"/>
                </a:solidFill>
              </a:defRPr>
            </a:lvl2pPr>
            <a:lvl3pPr>
              <a:defRPr sz="1725">
                <a:solidFill>
                  <a:srgbClr val="003B5C"/>
                </a:solidFill>
              </a:defRPr>
            </a:lvl3pPr>
            <a:lvl4pPr>
              <a:defRPr sz="1425">
                <a:solidFill>
                  <a:srgbClr val="9E2A2B"/>
                </a:solidFill>
              </a:defRPr>
            </a:lvl4pPr>
            <a:lvl5pPr>
              <a:defRPr sz="1350">
                <a:solidFill>
                  <a:srgbClr val="003B5C"/>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11974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Single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73940F4-060D-46AF-932A-522B442956F4}"/>
              </a:ext>
            </a:extLst>
          </p:cNvPr>
          <p:cNvSpPr>
            <a:spLocks noGrp="1"/>
          </p:cNvSpPr>
          <p:nvPr>
            <p:ph type="pic" sz="quarter" idx="10" hasCustomPrompt="1"/>
          </p:nvPr>
        </p:nvSpPr>
        <p:spPr>
          <a:xfrm>
            <a:off x="0" y="377792"/>
            <a:ext cx="9144000" cy="3714750"/>
          </a:xfrm>
        </p:spPr>
        <p:txBody>
          <a:bodyPr/>
          <a:lstStyle/>
          <a:p>
            <a:r>
              <a:rPr lang="en-US"/>
              <a:t>Click to add picture</a:t>
            </a:r>
          </a:p>
        </p:txBody>
      </p:sp>
    </p:spTree>
    <p:extLst>
      <p:ext uri="{BB962C8B-B14F-4D97-AF65-F5344CB8AC3E}">
        <p14:creationId xmlns:p14="http://schemas.microsoft.com/office/powerpoint/2010/main" val="32965174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0"/>
        <p:cNvGrpSpPr/>
        <p:nvPr/>
      </p:nvGrpSpPr>
      <p:grpSpPr>
        <a:xfrm>
          <a:off x="0" y="0"/>
          <a:ext cx="0" cy="0"/>
          <a:chOff x="0" y="0"/>
          <a:chExt cx="0" cy="0"/>
        </a:xfrm>
      </p:grpSpPr>
      <p:sp>
        <p:nvSpPr>
          <p:cNvPr id="31" name="Google Shape;31;p5"/>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32" name="Google Shape;32;p5"/>
          <p:cNvSpPr txBox="1">
            <a:spLocks noGrp="1"/>
          </p:cNvSpPr>
          <p:nvPr>
            <p:ph type="body" idx="1"/>
          </p:nvPr>
        </p:nvSpPr>
        <p:spPr>
          <a:xfrm>
            <a:off x="311700" y="1266175"/>
            <a:ext cx="3999900" cy="33027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3" name="Google Shape;33;p5"/>
          <p:cNvSpPr txBox="1">
            <a:spLocks noGrp="1"/>
          </p:cNvSpPr>
          <p:nvPr>
            <p:ph type="body" idx="2"/>
          </p:nvPr>
        </p:nvSpPr>
        <p:spPr>
          <a:xfrm>
            <a:off x="4832400" y="1266175"/>
            <a:ext cx="3999900" cy="33027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4" name="Google Shape;3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5"/>
        <p:cNvGrpSpPr/>
        <p:nvPr/>
      </p:nvGrpSpPr>
      <p:grpSpPr>
        <a:xfrm>
          <a:off x="0" y="0"/>
          <a:ext cx="0" cy="0"/>
          <a:chOff x="0" y="0"/>
          <a:chExt cx="0" cy="0"/>
        </a:xfrm>
      </p:grpSpPr>
      <p:sp>
        <p:nvSpPr>
          <p:cNvPr id="36" name="Google Shape;36;p6"/>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37" name="Google Shape;3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8"/>
        <p:cNvGrpSpPr/>
        <p:nvPr/>
      </p:nvGrpSpPr>
      <p:grpSpPr>
        <a:xfrm>
          <a:off x="0" y="0"/>
          <a:ext cx="0" cy="0"/>
          <a:chOff x="0" y="0"/>
          <a:chExt cx="0" cy="0"/>
        </a:xfrm>
      </p:grpSpPr>
      <p:sp>
        <p:nvSpPr>
          <p:cNvPr id="39" name="Google Shape;3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0" name="Google Shape;4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41" name="Google Shape;4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6"/>
        </a:solidFill>
        <a:effectLst/>
      </p:bgPr>
    </p:bg>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490250" y="526350"/>
            <a:ext cx="5613600" cy="40908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dk2"/>
              </a:buClr>
              <a:buSzPts val="5400"/>
              <a:buNone/>
              <a:defRPr sz="5400" b="0">
                <a:solidFill>
                  <a:schemeClr val="dk2"/>
                </a:solidFill>
              </a:defRPr>
            </a:lvl1pPr>
            <a:lvl2pPr lvl="1">
              <a:spcBef>
                <a:spcPts val="0"/>
              </a:spcBef>
              <a:spcAft>
                <a:spcPts val="0"/>
              </a:spcAft>
              <a:buClr>
                <a:schemeClr val="dk2"/>
              </a:buClr>
              <a:buSzPts val="5400"/>
              <a:buNone/>
              <a:defRPr sz="5400" b="0">
                <a:solidFill>
                  <a:schemeClr val="dk2"/>
                </a:solidFill>
              </a:defRPr>
            </a:lvl2pPr>
            <a:lvl3pPr lvl="2">
              <a:spcBef>
                <a:spcPts val="0"/>
              </a:spcBef>
              <a:spcAft>
                <a:spcPts val="0"/>
              </a:spcAft>
              <a:buClr>
                <a:schemeClr val="dk2"/>
              </a:buClr>
              <a:buSzPts val="5400"/>
              <a:buNone/>
              <a:defRPr sz="5400" b="0">
                <a:solidFill>
                  <a:schemeClr val="dk2"/>
                </a:solidFill>
              </a:defRPr>
            </a:lvl3pPr>
            <a:lvl4pPr lvl="3">
              <a:spcBef>
                <a:spcPts val="0"/>
              </a:spcBef>
              <a:spcAft>
                <a:spcPts val="0"/>
              </a:spcAft>
              <a:buClr>
                <a:schemeClr val="dk2"/>
              </a:buClr>
              <a:buSzPts val="5400"/>
              <a:buNone/>
              <a:defRPr sz="5400" b="0">
                <a:solidFill>
                  <a:schemeClr val="dk2"/>
                </a:solidFill>
              </a:defRPr>
            </a:lvl4pPr>
            <a:lvl5pPr lvl="4">
              <a:spcBef>
                <a:spcPts val="0"/>
              </a:spcBef>
              <a:spcAft>
                <a:spcPts val="0"/>
              </a:spcAft>
              <a:buClr>
                <a:schemeClr val="dk2"/>
              </a:buClr>
              <a:buSzPts val="5400"/>
              <a:buNone/>
              <a:defRPr sz="5400" b="0">
                <a:solidFill>
                  <a:schemeClr val="dk2"/>
                </a:solidFill>
              </a:defRPr>
            </a:lvl5pPr>
            <a:lvl6pPr lvl="5">
              <a:spcBef>
                <a:spcPts val="0"/>
              </a:spcBef>
              <a:spcAft>
                <a:spcPts val="0"/>
              </a:spcAft>
              <a:buClr>
                <a:schemeClr val="dk2"/>
              </a:buClr>
              <a:buSzPts val="5400"/>
              <a:buNone/>
              <a:defRPr sz="5400" b="0">
                <a:solidFill>
                  <a:schemeClr val="dk2"/>
                </a:solidFill>
              </a:defRPr>
            </a:lvl6pPr>
            <a:lvl7pPr lvl="6">
              <a:spcBef>
                <a:spcPts val="0"/>
              </a:spcBef>
              <a:spcAft>
                <a:spcPts val="0"/>
              </a:spcAft>
              <a:buClr>
                <a:schemeClr val="dk2"/>
              </a:buClr>
              <a:buSzPts val="5400"/>
              <a:buNone/>
              <a:defRPr sz="5400" b="0">
                <a:solidFill>
                  <a:schemeClr val="dk2"/>
                </a:solidFill>
              </a:defRPr>
            </a:lvl7pPr>
            <a:lvl8pPr lvl="7">
              <a:spcBef>
                <a:spcPts val="0"/>
              </a:spcBef>
              <a:spcAft>
                <a:spcPts val="0"/>
              </a:spcAft>
              <a:buClr>
                <a:schemeClr val="dk2"/>
              </a:buClr>
              <a:buSzPts val="5400"/>
              <a:buNone/>
              <a:defRPr sz="5400" b="0">
                <a:solidFill>
                  <a:schemeClr val="dk2"/>
                </a:solidFill>
              </a:defRPr>
            </a:lvl8pPr>
            <a:lvl9pPr lvl="8">
              <a:spcBef>
                <a:spcPts val="0"/>
              </a:spcBef>
              <a:spcAft>
                <a:spcPts val="0"/>
              </a:spcAft>
              <a:buClr>
                <a:schemeClr val="dk2"/>
              </a:buClr>
              <a:buSzPts val="5400"/>
              <a:buNone/>
              <a:defRPr sz="5400" b="0">
                <a:solidFill>
                  <a:schemeClr val="dk2"/>
                </a:solidFill>
              </a:defRPr>
            </a:lvl9pPr>
          </a:lstStyle>
          <a:p>
            <a:endParaRPr/>
          </a:p>
        </p:txBody>
      </p:sp>
      <p:sp>
        <p:nvSpPr>
          <p:cNvPr id="44" name="Google Shape;4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5"/>
        <p:cNvGrpSpPr/>
        <p:nvPr/>
      </p:nvGrpSpPr>
      <p:grpSpPr>
        <a:xfrm>
          <a:off x="0" y="0"/>
          <a:ext cx="0" cy="0"/>
          <a:chOff x="0" y="0"/>
          <a:chExt cx="0" cy="0"/>
        </a:xfrm>
      </p:grpSpPr>
      <p:sp>
        <p:nvSpPr>
          <p:cNvPr id="46" name="Google Shape;46;p9"/>
          <p:cNvSpPr/>
          <p:nvPr/>
        </p:nvSpPr>
        <p:spPr>
          <a:xfrm>
            <a:off x="4572000" y="0"/>
            <a:ext cx="4572000" cy="51435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7" name="Google Shape;47;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48" name="Google Shape;48;p9"/>
          <p:cNvSpPr txBox="1">
            <a:spLocks noGrp="1"/>
          </p:cNvSpPr>
          <p:nvPr>
            <p:ph type="title"/>
          </p:nvPr>
        </p:nvSpPr>
        <p:spPr>
          <a:xfrm>
            <a:off x="265500" y="1039675"/>
            <a:ext cx="4045200" cy="16758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9" name="Google Shape;49;p9"/>
          <p:cNvSpPr txBox="1">
            <a:spLocks noGrp="1"/>
          </p:cNvSpPr>
          <p:nvPr>
            <p:ph type="subTitle" idx="1"/>
          </p:nvPr>
        </p:nvSpPr>
        <p:spPr>
          <a:xfrm>
            <a:off x="265500" y="27268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0" name="Google Shape;50;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0"/>
              </a:spcBef>
              <a:spcAft>
                <a:spcPts val="0"/>
              </a:spcAft>
              <a:buClr>
                <a:schemeClr val="lt1"/>
              </a:buClr>
              <a:buSzPts val="1400"/>
              <a:buChar char="○"/>
              <a:defRPr>
                <a:solidFill>
                  <a:schemeClr val="lt1"/>
                </a:solidFill>
              </a:defRPr>
            </a:lvl2pPr>
            <a:lvl3pPr marL="1371600" lvl="2" indent="-317500">
              <a:spcBef>
                <a:spcPts val="0"/>
              </a:spcBef>
              <a:spcAft>
                <a:spcPts val="0"/>
              </a:spcAft>
              <a:buClr>
                <a:schemeClr val="lt1"/>
              </a:buClr>
              <a:buSzPts val="1400"/>
              <a:buChar char="■"/>
              <a:defRPr>
                <a:solidFill>
                  <a:schemeClr val="lt1"/>
                </a:solidFill>
              </a:defRPr>
            </a:lvl3pPr>
            <a:lvl4pPr marL="1828800" lvl="3" indent="-317500">
              <a:spcBef>
                <a:spcPts val="0"/>
              </a:spcBef>
              <a:spcAft>
                <a:spcPts val="0"/>
              </a:spcAft>
              <a:buClr>
                <a:schemeClr val="lt1"/>
              </a:buClr>
              <a:buSzPts val="1400"/>
              <a:buChar char="●"/>
              <a:defRPr>
                <a:solidFill>
                  <a:schemeClr val="lt1"/>
                </a:solidFill>
              </a:defRPr>
            </a:lvl4pPr>
            <a:lvl5pPr marL="2286000" lvl="4" indent="-317500">
              <a:spcBef>
                <a:spcPts val="0"/>
              </a:spcBef>
              <a:spcAft>
                <a:spcPts val="0"/>
              </a:spcAft>
              <a:buClr>
                <a:schemeClr val="lt1"/>
              </a:buClr>
              <a:buSzPts val="1400"/>
              <a:buChar char="○"/>
              <a:defRPr>
                <a:solidFill>
                  <a:schemeClr val="lt1"/>
                </a:solidFill>
              </a:defRPr>
            </a:lvl5pPr>
            <a:lvl6pPr marL="2743200" lvl="5" indent="-317500">
              <a:spcBef>
                <a:spcPts val="0"/>
              </a:spcBef>
              <a:spcAft>
                <a:spcPts val="0"/>
              </a:spcAft>
              <a:buClr>
                <a:schemeClr val="lt1"/>
              </a:buClr>
              <a:buSzPts val="1400"/>
              <a:buChar char="■"/>
              <a:defRPr>
                <a:solidFill>
                  <a:schemeClr val="lt1"/>
                </a:solidFill>
              </a:defRPr>
            </a:lvl6pPr>
            <a:lvl7pPr marL="3200400" lvl="6" indent="-317500">
              <a:spcBef>
                <a:spcPts val="0"/>
              </a:spcBef>
              <a:spcAft>
                <a:spcPts val="0"/>
              </a:spcAft>
              <a:buClr>
                <a:schemeClr val="lt1"/>
              </a:buClr>
              <a:buSzPts val="1400"/>
              <a:buChar char="●"/>
              <a:defRPr>
                <a:solidFill>
                  <a:schemeClr val="lt1"/>
                </a:solidFill>
              </a:defRPr>
            </a:lvl7pPr>
            <a:lvl8pPr marL="3657600" lvl="7" indent="-317500">
              <a:spcBef>
                <a:spcPts val="0"/>
              </a:spcBef>
              <a:spcAft>
                <a:spcPts val="0"/>
              </a:spcAft>
              <a:buClr>
                <a:schemeClr val="lt1"/>
              </a:buClr>
              <a:buSzPts val="1400"/>
              <a:buChar char="○"/>
              <a:defRPr>
                <a:solidFill>
                  <a:schemeClr val="lt1"/>
                </a:solidFill>
              </a:defRPr>
            </a:lvl8pPr>
            <a:lvl9pPr marL="4114800" lvl="8" indent="-317500">
              <a:spcBef>
                <a:spcPts val="0"/>
              </a:spcBef>
              <a:spcAft>
                <a:spcPts val="0"/>
              </a:spcAft>
              <a:buClr>
                <a:schemeClr val="lt1"/>
              </a:buClr>
              <a:buSzPts val="1400"/>
              <a:buChar char="■"/>
              <a:defRPr>
                <a:solidFill>
                  <a:schemeClr val="lt1"/>
                </a:solidFill>
              </a:defRPr>
            </a:lvl9pPr>
          </a:lstStyle>
          <a:p>
            <a:endParaRPr/>
          </a:p>
        </p:txBody>
      </p:sp>
      <p:sp>
        <p:nvSpPr>
          <p:cNvPr id="51" name="Google Shape;51;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2"/>
        <p:cNvGrpSpPr/>
        <p:nvPr/>
      </p:nvGrpSpPr>
      <p:grpSpPr>
        <a:xfrm>
          <a:off x="0" y="0"/>
          <a:ext cx="0" cy="0"/>
          <a:chOff x="0" y="0"/>
          <a:chExt cx="0" cy="0"/>
        </a:xfrm>
      </p:grpSpPr>
      <p:sp>
        <p:nvSpPr>
          <p:cNvPr id="53" name="Google Shape;53;p10"/>
          <p:cNvSpPr txBox="1">
            <a:spLocks noGrp="1"/>
          </p:cNvSpPr>
          <p:nvPr>
            <p:ph type="body" idx="1"/>
          </p:nvPr>
        </p:nvSpPr>
        <p:spPr>
          <a:xfrm>
            <a:off x="311700" y="4230725"/>
            <a:ext cx="5998800" cy="5988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2400"/>
              <a:buFont typeface="PT Sans Narrow"/>
              <a:buNone/>
              <a:defRPr sz="2400">
                <a:latin typeface="PT Sans Narrow"/>
                <a:ea typeface="PT Sans Narrow"/>
                <a:cs typeface="PT Sans Narrow"/>
                <a:sym typeface="PT Sans Narrow"/>
              </a:defRPr>
            </a:lvl1pPr>
          </a:lstStyle>
          <a:p>
            <a:endParaRPr/>
          </a:p>
        </p:txBody>
      </p:sp>
      <p:sp>
        <p:nvSpPr>
          <p:cNvPr id="54" name="Google Shape;54;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theme" Target="../theme/theme2.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tropic">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7074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1pPr>
            <a:lvl2pPr lvl="1">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2pPr>
            <a:lvl3pPr lvl="2">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3pPr>
            <a:lvl4pPr lvl="3">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4pPr>
            <a:lvl5pPr lvl="4">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5pPr>
            <a:lvl6pPr lvl="5">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6pPr>
            <a:lvl7pPr lvl="6">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7pPr>
            <a:lvl8pPr lvl="7">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8pPr>
            <a:lvl9pPr lvl="8">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9pPr>
          </a:lstStyle>
          <a:p>
            <a:endParaRPr/>
          </a:p>
        </p:txBody>
      </p:sp>
      <p:sp>
        <p:nvSpPr>
          <p:cNvPr id="7" name="Google Shape;7;p1"/>
          <p:cNvSpPr txBox="1">
            <a:spLocks noGrp="1"/>
          </p:cNvSpPr>
          <p:nvPr>
            <p:ph type="body" idx="1"/>
          </p:nvPr>
        </p:nvSpPr>
        <p:spPr>
          <a:xfrm>
            <a:off x="311700" y="1266325"/>
            <a:ext cx="8520600" cy="33027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marL="914400" lvl="1"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latin typeface="Open Sans"/>
                <a:ea typeface="Open Sans"/>
                <a:cs typeface="Open Sans"/>
                <a:sym typeface="Open Sans"/>
              </a:defRPr>
            </a:lvl1pPr>
            <a:lvl2pPr lvl="1" algn="r">
              <a:buNone/>
              <a:defRPr sz="1000">
                <a:solidFill>
                  <a:schemeClr val="dk2"/>
                </a:solidFill>
                <a:latin typeface="Open Sans"/>
                <a:ea typeface="Open Sans"/>
                <a:cs typeface="Open Sans"/>
                <a:sym typeface="Open Sans"/>
              </a:defRPr>
            </a:lvl2pPr>
            <a:lvl3pPr lvl="2" algn="r">
              <a:buNone/>
              <a:defRPr sz="1000">
                <a:solidFill>
                  <a:schemeClr val="dk2"/>
                </a:solidFill>
                <a:latin typeface="Open Sans"/>
                <a:ea typeface="Open Sans"/>
                <a:cs typeface="Open Sans"/>
                <a:sym typeface="Open Sans"/>
              </a:defRPr>
            </a:lvl3pPr>
            <a:lvl4pPr lvl="3" algn="r">
              <a:buNone/>
              <a:defRPr sz="1000">
                <a:solidFill>
                  <a:schemeClr val="dk2"/>
                </a:solidFill>
                <a:latin typeface="Open Sans"/>
                <a:ea typeface="Open Sans"/>
                <a:cs typeface="Open Sans"/>
                <a:sym typeface="Open Sans"/>
              </a:defRPr>
            </a:lvl4pPr>
            <a:lvl5pPr lvl="4" algn="r">
              <a:buNone/>
              <a:defRPr sz="1000">
                <a:solidFill>
                  <a:schemeClr val="dk2"/>
                </a:solidFill>
                <a:latin typeface="Open Sans"/>
                <a:ea typeface="Open Sans"/>
                <a:cs typeface="Open Sans"/>
                <a:sym typeface="Open Sans"/>
              </a:defRPr>
            </a:lvl5pPr>
            <a:lvl6pPr lvl="5" algn="r">
              <a:buNone/>
              <a:defRPr sz="1000">
                <a:solidFill>
                  <a:schemeClr val="dk2"/>
                </a:solidFill>
                <a:latin typeface="Open Sans"/>
                <a:ea typeface="Open Sans"/>
                <a:cs typeface="Open Sans"/>
                <a:sym typeface="Open Sans"/>
              </a:defRPr>
            </a:lvl6pPr>
            <a:lvl7pPr lvl="6" algn="r">
              <a:buNone/>
              <a:defRPr sz="1000">
                <a:solidFill>
                  <a:schemeClr val="dk2"/>
                </a:solidFill>
                <a:latin typeface="Open Sans"/>
                <a:ea typeface="Open Sans"/>
                <a:cs typeface="Open Sans"/>
                <a:sym typeface="Open Sans"/>
              </a:defRPr>
            </a:lvl7pPr>
            <a:lvl8pPr lvl="7" algn="r">
              <a:buNone/>
              <a:defRPr sz="1000">
                <a:solidFill>
                  <a:schemeClr val="dk2"/>
                </a:solidFill>
                <a:latin typeface="Open Sans"/>
                <a:ea typeface="Open Sans"/>
                <a:cs typeface="Open Sans"/>
                <a:sym typeface="Open Sans"/>
              </a:defRPr>
            </a:lvl8pPr>
            <a:lvl9pPr lvl="8" algn="r">
              <a:buNone/>
              <a:defRPr sz="1000">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60" r:id="rId12"/>
    <p:sldLayoutId id="2147483661" r:id="rId13"/>
    <p:sldLayoutId id="2147483662" r:id="rId14"/>
    <p:sldLayoutId id="2147483663" r:id="rId15"/>
    <p:sldLayoutId id="2147483664" r:id="rId16"/>
    <p:sldLayoutId id="2147483665"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7074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1pPr>
            <a:lvl2pPr lvl="1">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2pPr>
            <a:lvl3pPr lvl="2">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3pPr>
            <a:lvl4pPr lvl="3">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4pPr>
            <a:lvl5pPr lvl="4">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5pPr>
            <a:lvl6pPr lvl="5">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6pPr>
            <a:lvl7pPr lvl="6">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7pPr>
            <a:lvl8pPr lvl="7">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8pPr>
            <a:lvl9pPr lvl="8">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9pPr>
          </a:lstStyle>
          <a:p>
            <a:endParaRPr/>
          </a:p>
        </p:txBody>
      </p:sp>
      <p:sp>
        <p:nvSpPr>
          <p:cNvPr id="7" name="Google Shape;7;p1"/>
          <p:cNvSpPr txBox="1">
            <a:spLocks noGrp="1"/>
          </p:cNvSpPr>
          <p:nvPr>
            <p:ph type="body" idx="1"/>
          </p:nvPr>
        </p:nvSpPr>
        <p:spPr>
          <a:xfrm>
            <a:off x="311700" y="1266325"/>
            <a:ext cx="8520600" cy="33027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marL="914400" lvl="1"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latin typeface="Open Sans"/>
                <a:ea typeface="Open Sans"/>
                <a:cs typeface="Open Sans"/>
                <a:sym typeface="Open Sans"/>
              </a:defRPr>
            </a:lvl1pPr>
            <a:lvl2pPr lvl="1" algn="r">
              <a:buNone/>
              <a:defRPr sz="1000">
                <a:solidFill>
                  <a:schemeClr val="dk2"/>
                </a:solidFill>
                <a:latin typeface="Open Sans"/>
                <a:ea typeface="Open Sans"/>
                <a:cs typeface="Open Sans"/>
                <a:sym typeface="Open Sans"/>
              </a:defRPr>
            </a:lvl2pPr>
            <a:lvl3pPr lvl="2" algn="r">
              <a:buNone/>
              <a:defRPr sz="1000">
                <a:solidFill>
                  <a:schemeClr val="dk2"/>
                </a:solidFill>
                <a:latin typeface="Open Sans"/>
                <a:ea typeface="Open Sans"/>
                <a:cs typeface="Open Sans"/>
                <a:sym typeface="Open Sans"/>
              </a:defRPr>
            </a:lvl3pPr>
            <a:lvl4pPr lvl="3" algn="r">
              <a:buNone/>
              <a:defRPr sz="1000">
                <a:solidFill>
                  <a:schemeClr val="dk2"/>
                </a:solidFill>
                <a:latin typeface="Open Sans"/>
                <a:ea typeface="Open Sans"/>
                <a:cs typeface="Open Sans"/>
                <a:sym typeface="Open Sans"/>
              </a:defRPr>
            </a:lvl4pPr>
            <a:lvl5pPr lvl="4" algn="r">
              <a:buNone/>
              <a:defRPr sz="1000">
                <a:solidFill>
                  <a:schemeClr val="dk2"/>
                </a:solidFill>
                <a:latin typeface="Open Sans"/>
                <a:ea typeface="Open Sans"/>
                <a:cs typeface="Open Sans"/>
                <a:sym typeface="Open Sans"/>
              </a:defRPr>
            </a:lvl5pPr>
            <a:lvl6pPr lvl="5" algn="r">
              <a:buNone/>
              <a:defRPr sz="1000">
                <a:solidFill>
                  <a:schemeClr val="dk2"/>
                </a:solidFill>
                <a:latin typeface="Open Sans"/>
                <a:ea typeface="Open Sans"/>
                <a:cs typeface="Open Sans"/>
                <a:sym typeface="Open Sans"/>
              </a:defRPr>
            </a:lvl6pPr>
            <a:lvl7pPr lvl="6" algn="r">
              <a:buNone/>
              <a:defRPr sz="1000">
                <a:solidFill>
                  <a:schemeClr val="dk2"/>
                </a:solidFill>
                <a:latin typeface="Open Sans"/>
                <a:ea typeface="Open Sans"/>
                <a:cs typeface="Open Sans"/>
                <a:sym typeface="Open Sans"/>
              </a:defRPr>
            </a:lvl7pPr>
            <a:lvl8pPr lvl="7" algn="r">
              <a:buNone/>
              <a:defRPr sz="1000">
                <a:solidFill>
                  <a:schemeClr val="dk2"/>
                </a:solidFill>
                <a:latin typeface="Open Sans"/>
                <a:ea typeface="Open Sans"/>
                <a:cs typeface="Open Sans"/>
                <a:sym typeface="Open Sans"/>
              </a:defRPr>
            </a:lvl8pPr>
            <a:lvl9pPr lvl="8" algn="r">
              <a:buNone/>
              <a:defRPr sz="1000">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607428603"/>
      </p:ext>
    </p:extLst>
  </p:cSld>
  <p:clrMap bg1="lt1" tx1="dk1" bg2="dk2" tx2="lt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 id="2147483684"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edsystemsniu.org/download/3699/" TargetMode="External"/><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23.jpeg"/><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3.xml"/><Relationship Id="rId5" Type="http://schemas.openxmlformats.org/officeDocument/2006/relationships/image" Target="../media/image31.jpeg"/><Relationship Id="rId4" Type="http://schemas.openxmlformats.org/officeDocument/2006/relationships/hyperlink" Target="https://www.picpedia.org/chalkboard/b/budget-finance.html"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hyperlink" Target="https://docs.google.com/document/d/12_BYKXtkzOGSzh33vDWU29WGUvCHVpoQptwlJINU9RU/edit?usp=sharing" TargetMode="External"/><Relationship Id="rId2" Type="http://schemas.openxmlformats.org/officeDocument/2006/relationships/hyperlink" Target="https://docs.google.com/document/d/1Veo0YOss9Mn6LZK3XbcUG8J-x4lSrUh21__xSrFNDks/edit?usp=sharing" TargetMode="External"/><Relationship Id="rId1" Type="http://schemas.openxmlformats.org/officeDocument/2006/relationships/slideLayout" Target="../slideLayouts/slideLayout3.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hyperlink" Target="https://docs.google.com/forms/d/e/1FAIpQLSecmHjt5NbxSx_xv8KCH7-RCN1FgAcWu2jSrnWBbTBk4iIqxQ/viewform"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mailto:terry.stroh@central301.net" TargetMode="External"/><Relationship Id="rId2" Type="http://schemas.openxmlformats.org/officeDocument/2006/relationships/hyperlink" Target="mailto:marjohns@isbe.net" TargetMode="Externa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hyperlink" Target="https://www.isbe.net/perkinsv" TargetMode="External"/><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10.png"/><Relationship Id="rId4" Type="http://schemas.openxmlformats.org/officeDocument/2006/relationships/hyperlink" Target="http://www.llinoisreportcard.com/"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3"/>
          <p:cNvSpPr txBox="1">
            <a:spLocks noGrp="1"/>
          </p:cNvSpPr>
          <p:nvPr>
            <p:ph type="ctrTitle"/>
          </p:nvPr>
        </p:nvSpPr>
        <p:spPr>
          <a:xfrm>
            <a:off x="1004150" y="1751764"/>
            <a:ext cx="7136700" cy="10224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t>Collaborating with K-12</a:t>
            </a:r>
            <a:endParaRPr/>
          </a:p>
        </p:txBody>
      </p:sp>
      <p:sp>
        <p:nvSpPr>
          <p:cNvPr id="67" name="Google Shape;67;p13"/>
          <p:cNvSpPr txBox="1">
            <a:spLocks noGrp="1"/>
          </p:cNvSpPr>
          <p:nvPr>
            <p:ph type="subTitle" idx="1"/>
          </p:nvPr>
        </p:nvSpPr>
        <p:spPr>
          <a:xfrm>
            <a:off x="2137225" y="2850039"/>
            <a:ext cx="4870500" cy="792600"/>
          </a:xfrm>
          <a:prstGeom prst="rect">
            <a:avLst/>
          </a:prstGeom>
        </p:spPr>
        <p:txBody>
          <a:bodyPr spcFirstLastPara="1" wrap="square" lIns="91425" tIns="91425" rIns="91425" bIns="91425" anchor="t" anchorCtr="0">
            <a:normAutofit fontScale="92500" lnSpcReduction="10000"/>
          </a:bodyPr>
          <a:lstStyle/>
          <a:p>
            <a:pPr marL="0" lvl="0" indent="0" algn="ctr" rtl="0">
              <a:spcBef>
                <a:spcPts val="0"/>
              </a:spcBef>
              <a:spcAft>
                <a:spcPts val="0"/>
              </a:spcAft>
              <a:buNone/>
            </a:pPr>
            <a:r>
              <a:rPr lang="en"/>
              <a:t>on CTE and</a:t>
            </a:r>
            <a:endParaRPr/>
          </a:p>
          <a:p>
            <a:pPr marL="0" lvl="0" indent="0" algn="ctr" rtl="0">
              <a:spcBef>
                <a:spcPts val="0"/>
              </a:spcBef>
              <a:spcAft>
                <a:spcPts val="0"/>
              </a:spcAft>
              <a:buNone/>
            </a:pPr>
            <a:r>
              <a:rPr lang="en"/>
              <a:t>Work-Based Learning</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68"/>
          <p:cNvSpPr txBox="1">
            <a:spLocks noGrp="1"/>
          </p:cNvSpPr>
          <p:nvPr>
            <p:ph type="title"/>
          </p:nvPr>
        </p:nvSpPr>
        <p:spPr>
          <a:xfrm>
            <a:off x="311700" y="140225"/>
            <a:ext cx="8520600" cy="623400"/>
          </a:xfrm>
          <a:prstGeom prst="rect">
            <a:avLst/>
          </a:prstGeom>
          <a:noFill/>
          <a:ln>
            <a:noFill/>
          </a:ln>
        </p:spPr>
        <p:txBody>
          <a:bodyPr spcFirstLastPara="1" wrap="square" lIns="68575" tIns="34275" rIns="68575" bIns="34275" anchor="ctr" anchorCtr="0">
            <a:normAutofit/>
          </a:bodyPr>
          <a:lstStyle/>
          <a:p>
            <a:pPr marL="0" lvl="0" indent="0" algn="l" rtl="0">
              <a:lnSpc>
                <a:spcPct val="100000"/>
              </a:lnSpc>
              <a:spcBef>
                <a:spcPts val="0"/>
              </a:spcBef>
              <a:spcAft>
                <a:spcPts val="0"/>
              </a:spcAft>
              <a:buSzPts val="1400"/>
              <a:buFont typeface="Calibri"/>
              <a:buNone/>
            </a:pPr>
            <a:r>
              <a:rPr lang="en" sz="2400"/>
              <a:t>Work-Based Learning Continuum</a:t>
            </a:r>
            <a:endParaRPr sz="2400"/>
          </a:p>
        </p:txBody>
      </p:sp>
      <p:sp>
        <p:nvSpPr>
          <p:cNvPr id="418" name="Google Shape;418;p68"/>
          <p:cNvSpPr txBox="1">
            <a:spLocks noGrp="1"/>
          </p:cNvSpPr>
          <p:nvPr>
            <p:ph type="body" idx="4294967295"/>
          </p:nvPr>
        </p:nvSpPr>
        <p:spPr>
          <a:xfrm>
            <a:off x="446138" y="4242713"/>
            <a:ext cx="8256900" cy="2106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1200"/>
              </a:spcAft>
              <a:buClr>
                <a:schemeClr val="accent3"/>
              </a:buClr>
              <a:buSzPts val="1400"/>
              <a:buNone/>
            </a:pPr>
            <a:r>
              <a:rPr lang="en" sz="1400">
                <a:solidFill>
                  <a:schemeClr val="accent6"/>
                </a:solidFill>
              </a:rPr>
              <a:t>Definitions: </a:t>
            </a:r>
            <a:r>
              <a:rPr lang="en" sz="1400" i="1" u="sng">
                <a:solidFill>
                  <a:schemeClr val="hlink"/>
                </a:solidFill>
                <a:hlinkClick r:id="rId3"/>
              </a:rPr>
              <a:t>Illinois Career Pathways Dictionary</a:t>
            </a:r>
            <a:endParaRPr sz="1100">
              <a:solidFill>
                <a:schemeClr val="accent6"/>
              </a:solidFill>
            </a:endParaRPr>
          </a:p>
        </p:txBody>
      </p:sp>
      <p:sp>
        <p:nvSpPr>
          <p:cNvPr id="419" name="Google Shape;419;p68"/>
          <p:cNvSpPr txBox="1">
            <a:spLocks noGrp="1"/>
          </p:cNvSpPr>
          <p:nvPr>
            <p:ph type="body" idx="4294967295"/>
          </p:nvPr>
        </p:nvSpPr>
        <p:spPr>
          <a:xfrm>
            <a:off x="446663" y="2683100"/>
            <a:ext cx="8255700" cy="2097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1200"/>
              </a:spcAft>
              <a:buClr>
                <a:schemeClr val="accent3"/>
              </a:buClr>
              <a:buSzPts val="1400"/>
              <a:buNone/>
            </a:pPr>
            <a:r>
              <a:rPr lang="en" sz="1400" i="1">
                <a:solidFill>
                  <a:schemeClr val="dk2"/>
                </a:solidFill>
              </a:rPr>
              <a:t>Host Engagement Continuum</a:t>
            </a:r>
            <a:endParaRPr sz="1100" i="1">
              <a:solidFill>
                <a:schemeClr val="dk2"/>
              </a:solidFill>
            </a:endParaRPr>
          </a:p>
        </p:txBody>
      </p:sp>
      <p:pic>
        <p:nvPicPr>
          <p:cNvPr id="420" name="Google Shape;420;p68"/>
          <p:cNvPicPr preferRelativeResize="0"/>
          <p:nvPr/>
        </p:nvPicPr>
        <p:blipFill rotWithShape="1">
          <a:blip r:embed="rId4">
            <a:alphaModFix/>
          </a:blip>
          <a:srcRect t="22576"/>
          <a:stretch/>
        </p:blipFill>
        <p:spPr>
          <a:xfrm>
            <a:off x="446138" y="2892656"/>
            <a:ext cx="7961175" cy="999206"/>
          </a:xfrm>
          <a:prstGeom prst="rect">
            <a:avLst/>
          </a:prstGeom>
          <a:noFill/>
          <a:ln>
            <a:noFill/>
          </a:ln>
        </p:spPr>
      </p:pic>
      <p:pic>
        <p:nvPicPr>
          <p:cNvPr id="421" name="Google Shape;421;p68"/>
          <p:cNvPicPr preferRelativeResize="0"/>
          <p:nvPr/>
        </p:nvPicPr>
        <p:blipFill rotWithShape="1">
          <a:blip r:embed="rId5">
            <a:alphaModFix/>
          </a:blip>
          <a:srcRect t="5388" b="5396"/>
          <a:stretch/>
        </p:blipFill>
        <p:spPr>
          <a:xfrm>
            <a:off x="446138" y="921901"/>
            <a:ext cx="7878843" cy="143836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8C021673-2188-8A7F-1E63-7E36C40AFDFF}"/>
              </a:ext>
            </a:extLst>
          </p:cNvPr>
          <p:cNvGraphicFramePr/>
          <p:nvPr>
            <p:extLst>
              <p:ext uri="{D42A27DB-BD31-4B8C-83A1-F6EECF244321}">
                <p14:modId xmlns:p14="http://schemas.microsoft.com/office/powerpoint/2010/main" val="163982862"/>
              </p:ext>
            </p:extLst>
          </p:nvPr>
        </p:nvGraphicFramePr>
        <p:xfrm>
          <a:off x="1717289" y="204109"/>
          <a:ext cx="5620214" cy="47172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571364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pic>
        <p:nvPicPr>
          <p:cNvPr id="435" name="Google Shape;435;p70" descr="Diagram&#10;&#10;Description automatically generated"/>
          <p:cNvPicPr preferRelativeResize="0"/>
          <p:nvPr/>
        </p:nvPicPr>
        <p:blipFill rotWithShape="1">
          <a:blip r:embed="rId3">
            <a:alphaModFix/>
          </a:blip>
          <a:srcRect/>
          <a:stretch/>
        </p:blipFill>
        <p:spPr>
          <a:xfrm>
            <a:off x="1460825" y="-4184"/>
            <a:ext cx="6742141" cy="4567422"/>
          </a:xfrm>
          <a:prstGeom prst="rect">
            <a:avLst/>
          </a:prstGeom>
          <a:noFill/>
          <a:ln>
            <a:noFill/>
          </a:ln>
          <a:effectLst>
            <a:outerShdw blurRad="50800" dist="38100" dir="2700000" algn="tl" rotWithShape="0">
              <a:srgbClr val="000000">
                <a:alpha val="40000"/>
              </a:srgbClr>
            </a:outerShdw>
          </a:effectLst>
        </p:spPr>
      </p:pic>
      <p:sp>
        <p:nvSpPr>
          <p:cNvPr id="436" name="Google Shape;436;p70"/>
          <p:cNvSpPr/>
          <p:nvPr/>
        </p:nvSpPr>
        <p:spPr>
          <a:xfrm>
            <a:off x="1508125" y="2990849"/>
            <a:ext cx="5619900" cy="1508100"/>
          </a:xfrm>
          <a:prstGeom prst="rect">
            <a:avLst/>
          </a:prstGeom>
          <a:noFill/>
          <a:ln w="76200" cap="flat" cmpd="sng">
            <a:solidFill>
              <a:srgbClr val="FF000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64"/>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Professional Learning: Team-Based Challenges</a:t>
            </a:r>
            <a:endParaRPr/>
          </a:p>
        </p:txBody>
      </p:sp>
      <p:sp>
        <p:nvSpPr>
          <p:cNvPr id="388" name="Google Shape;388;p64"/>
          <p:cNvSpPr txBox="1">
            <a:spLocks noGrp="1"/>
          </p:cNvSpPr>
          <p:nvPr>
            <p:ph type="body" idx="1"/>
          </p:nvPr>
        </p:nvSpPr>
        <p:spPr>
          <a:xfrm>
            <a:off x="311700" y="1152475"/>
            <a:ext cx="5726700" cy="3416400"/>
          </a:xfrm>
          <a:prstGeom prst="rect">
            <a:avLst/>
          </a:prstGeom>
        </p:spPr>
        <p:txBody>
          <a:bodyPr spcFirstLastPara="1" wrap="square" lIns="91425" tIns="91425" rIns="91425" bIns="91425" anchor="t" anchorCtr="0">
            <a:normAutofit fontScale="85000" lnSpcReduction="10000"/>
          </a:bodyPr>
          <a:lstStyle/>
          <a:p>
            <a:pPr marL="0" lvl="0" indent="0" algn="l" rtl="0">
              <a:spcBef>
                <a:spcPts val="0"/>
              </a:spcBef>
              <a:spcAft>
                <a:spcPts val="0"/>
              </a:spcAft>
              <a:buNone/>
            </a:pPr>
            <a:r>
              <a:rPr lang="en"/>
              <a:t>Report on two Team-Based Challenges that include these components: </a:t>
            </a:r>
            <a:endParaRPr/>
          </a:p>
          <a:p>
            <a:pPr marL="457200" lvl="0" indent="-334327" algn="l" rtl="0">
              <a:spcBef>
                <a:spcPts val="1200"/>
              </a:spcBef>
              <a:spcAft>
                <a:spcPts val="0"/>
              </a:spcAft>
              <a:buSzPct val="100000"/>
              <a:buChar char="❏"/>
            </a:pPr>
            <a:r>
              <a:rPr lang="en"/>
              <a:t>Authentic problem or challenge </a:t>
            </a:r>
            <a:endParaRPr/>
          </a:p>
          <a:p>
            <a:pPr marL="457200" lvl="0" indent="-334327" algn="l" rtl="0">
              <a:spcBef>
                <a:spcPts val="0"/>
              </a:spcBef>
              <a:spcAft>
                <a:spcPts val="0"/>
              </a:spcAft>
              <a:buSzPct val="100000"/>
              <a:buChar char="❏"/>
            </a:pPr>
            <a:r>
              <a:rPr lang="en"/>
              <a:t>Students interact in a meaningful way with an adult mentor</a:t>
            </a:r>
            <a:endParaRPr/>
          </a:p>
          <a:p>
            <a:pPr marL="457200" lvl="0" indent="-334327" algn="l" rtl="0">
              <a:spcBef>
                <a:spcPts val="0"/>
              </a:spcBef>
              <a:spcAft>
                <a:spcPts val="0"/>
              </a:spcAft>
              <a:buSzPct val="100000"/>
              <a:buChar char="❏"/>
            </a:pPr>
            <a:r>
              <a:rPr lang="en"/>
              <a:t>Students demonstrate at least one Pathway specific Technical Competency and at least one Cross-Sector Essential Employability Competency (Essential Skill)</a:t>
            </a:r>
            <a:endParaRPr/>
          </a:p>
          <a:p>
            <a:pPr marL="457200" lvl="0" indent="-334327" algn="l" rtl="0">
              <a:spcBef>
                <a:spcPts val="0"/>
              </a:spcBef>
              <a:spcAft>
                <a:spcPts val="0"/>
              </a:spcAft>
              <a:buSzPct val="100000"/>
              <a:buChar char="❏"/>
            </a:pPr>
            <a:r>
              <a:rPr lang="en"/>
              <a:t>Students work in collaborative groups to solve the problem</a:t>
            </a:r>
            <a:endParaRPr/>
          </a:p>
          <a:p>
            <a:pPr marL="457200" lvl="0" indent="-334327" algn="l" rtl="0">
              <a:spcBef>
                <a:spcPts val="0"/>
              </a:spcBef>
              <a:spcAft>
                <a:spcPts val="0"/>
              </a:spcAft>
              <a:buSzPct val="100000"/>
              <a:buChar char="❏"/>
            </a:pPr>
            <a:r>
              <a:rPr lang="en"/>
              <a:t>Final product or a final presentation on the outcome of the Team-Based Challenge</a:t>
            </a:r>
            <a:endParaRPr/>
          </a:p>
        </p:txBody>
      </p:sp>
      <p:pic>
        <p:nvPicPr>
          <p:cNvPr id="389" name="Google Shape;389;p64" descr="Large skydiving group mid-air"/>
          <p:cNvPicPr preferRelativeResize="0"/>
          <p:nvPr/>
        </p:nvPicPr>
        <p:blipFill rotWithShape="1">
          <a:blip r:embed="rId3">
            <a:alphaModFix/>
          </a:blip>
          <a:srcRect l="18509" r="17511"/>
          <a:stretch/>
        </p:blipFill>
        <p:spPr>
          <a:xfrm>
            <a:off x="5949625" y="1213295"/>
            <a:ext cx="2827213" cy="292951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57"/>
          <p:cNvSpPr txBox="1">
            <a:spLocks noGrp="1"/>
          </p:cNvSpPr>
          <p:nvPr>
            <p:ph type="body" idx="1"/>
          </p:nvPr>
        </p:nvSpPr>
        <p:spPr>
          <a:xfrm>
            <a:off x="311700" y="1152475"/>
            <a:ext cx="3948300" cy="3416400"/>
          </a:xfrm>
          <a:prstGeom prst="rect">
            <a:avLst/>
          </a:prstGeom>
        </p:spPr>
        <p:txBody>
          <a:bodyPr spcFirstLastPara="1" wrap="square" lIns="91425" tIns="91425" rIns="91425" bIns="91425" anchor="ctr" anchorCtr="0">
            <a:normAutofit/>
          </a:bodyPr>
          <a:lstStyle/>
          <a:p>
            <a:pPr marL="457200" lvl="0" indent="-342900" algn="l" rtl="0">
              <a:spcBef>
                <a:spcPts val="0"/>
              </a:spcBef>
              <a:spcAft>
                <a:spcPts val="0"/>
              </a:spcAft>
              <a:buSzPts val="1800"/>
              <a:buChar char="●"/>
            </a:pPr>
            <a:r>
              <a:rPr lang="en"/>
              <a:t>Individual Plan for Postsecondary and Career Readiness</a:t>
            </a:r>
            <a:endParaRPr/>
          </a:p>
          <a:p>
            <a:pPr marL="457200" lvl="0" indent="-342900" algn="l" rtl="0">
              <a:spcBef>
                <a:spcPts val="0"/>
              </a:spcBef>
              <a:spcAft>
                <a:spcPts val="0"/>
              </a:spcAft>
              <a:buSzPts val="1800"/>
              <a:buChar char="●"/>
            </a:pPr>
            <a:r>
              <a:rPr lang="en"/>
              <a:t>Labor Market/Workforce Needs</a:t>
            </a:r>
            <a:endParaRPr/>
          </a:p>
          <a:p>
            <a:pPr marL="457200" lvl="0" indent="-342900" algn="l" rtl="0">
              <a:spcBef>
                <a:spcPts val="0"/>
              </a:spcBef>
              <a:spcAft>
                <a:spcPts val="0"/>
              </a:spcAft>
              <a:buSzPts val="1800"/>
              <a:buChar char="●"/>
            </a:pPr>
            <a:r>
              <a:rPr lang="en"/>
              <a:t>Postsecondary Partner</a:t>
            </a:r>
            <a:endParaRPr/>
          </a:p>
          <a:p>
            <a:pPr marL="457200" lvl="0" indent="-342900" algn="l" rtl="0">
              <a:spcBef>
                <a:spcPts val="0"/>
              </a:spcBef>
              <a:spcAft>
                <a:spcPts val="0"/>
              </a:spcAft>
              <a:buSzPts val="1800"/>
              <a:buChar char="●"/>
            </a:pPr>
            <a:r>
              <a:rPr lang="en"/>
              <a:t>Course Sequence</a:t>
            </a:r>
            <a:endParaRPr/>
          </a:p>
          <a:p>
            <a:pPr marL="457200" lvl="0" indent="-342900" algn="l" rtl="0">
              <a:spcBef>
                <a:spcPts val="0"/>
              </a:spcBef>
              <a:spcAft>
                <a:spcPts val="0"/>
              </a:spcAft>
              <a:buSzPts val="1800"/>
              <a:buChar char="●"/>
            </a:pPr>
            <a:r>
              <a:rPr lang="en"/>
              <a:t>Academic Readiness</a:t>
            </a:r>
            <a:endParaRPr/>
          </a:p>
          <a:p>
            <a:pPr marL="457200" lvl="0" indent="-342900" algn="l" rtl="0">
              <a:spcBef>
                <a:spcPts val="0"/>
              </a:spcBef>
              <a:spcAft>
                <a:spcPts val="0"/>
              </a:spcAft>
              <a:buSzPts val="1800"/>
              <a:buChar char="●"/>
            </a:pPr>
            <a:r>
              <a:rPr lang="en"/>
              <a:t>Professional Learning Experience</a:t>
            </a:r>
            <a:endParaRPr/>
          </a:p>
        </p:txBody>
      </p:sp>
      <p:sp>
        <p:nvSpPr>
          <p:cNvPr id="339" name="Google Shape;339;p57"/>
          <p:cNvSpPr txBox="1">
            <a:spLocks noGrp="1"/>
          </p:cNvSpPr>
          <p:nvPr>
            <p:ph type="title"/>
          </p:nvPr>
        </p:nvSpPr>
        <p:spPr>
          <a:xfrm>
            <a:off x="306150" y="204100"/>
            <a:ext cx="8538600" cy="5784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t>Pathway Endorsement Components</a:t>
            </a:r>
            <a:endParaRPr/>
          </a:p>
        </p:txBody>
      </p:sp>
      <p:pic>
        <p:nvPicPr>
          <p:cNvPr id="340" name="Google Shape;340;p57"/>
          <p:cNvPicPr preferRelativeResize="0"/>
          <p:nvPr/>
        </p:nvPicPr>
        <p:blipFill rotWithShape="1">
          <a:blip r:embed="rId3">
            <a:alphaModFix/>
          </a:blip>
          <a:srcRect/>
          <a:stretch/>
        </p:blipFill>
        <p:spPr>
          <a:xfrm>
            <a:off x="5322200" y="931426"/>
            <a:ext cx="2875579" cy="357582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9D31C8-871B-218A-6003-D72F054C2875}"/>
              </a:ext>
            </a:extLst>
          </p:cNvPr>
          <p:cNvSpPr>
            <a:spLocks noGrp="1"/>
          </p:cNvSpPr>
          <p:nvPr>
            <p:ph type="title"/>
          </p:nvPr>
        </p:nvSpPr>
        <p:spPr/>
        <p:txBody>
          <a:bodyPr>
            <a:normAutofit fontScale="90000"/>
          </a:bodyPr>
          <a:lstStyle/>
          <a:p>
            <a:r>
              <a:rPr lang="en-US"/>
              <a:t>How can you benefit from Career Pathway Endorsements</a:t>
            </a:r>
          </a:p>
        </p:txBody>
      </p:sp>
      <p:sp>
        <p:nvSpPr>
          <p:cNvPr id="2" name="TextBox 1">
            <a:extLst>
              <a:ext uri="{FF2B5EF4-FFF2-40B4-BE49-F238E27FC236}">
                <a16:creationId xmlns:a16="http://schemas.microsoft.com/office/drawing/2014/main" id="{A06664B4-E975-626F-0D0F-E1B358187C85}"/>
              </a:ext>
            </a:extLst>
          </p:cNvPr>
          <p:cNvSpPr txBox="1"/>
          <p:nvPr/>
        </p:nvSpPr>
        <p:spPr>
          <a:xfrm>
            <a:off x="371707" y="2795239"/>
            <a:ext cx="1390186" cy="307777"/>
          </a:xfrm>
          <a:prstGeom prst="rect">
            <a:avLst/>
          </a:prstGeom>
          <a:noFill/>
        </p:spPr>
        <p:txBody>
          <a:bodyPr wrap="square" rtlCol="0">
            <a:spAutoFit/>
          </a:bodyPr>
          <a:lstStyle/>
          <a:p>
            <a:r>
              <a:rPr lang="en-US"/>
              <a:t>Quality</a:t>
            </a:r>
          </a:p>
        </p:txBody>
      </p:sp>
      <p:sp>
        <p:nvSpPr>
          <p:cNvPr id="3" name="TextBox 2">
            <a:extLst>
              <a:ext uri="{FF2B5EF4-FFF2-40B4-BE49-F238E27FC236}">
                <a16:creationId xmlns:a16="http://schemas.microsoft.com/office/drawing/2014/main" id="{4FB88191-D7A2-6D22-C655-BC3FC1EF0F3C}"/>
              </a:ext>
            </a:extLst>
          </p:cNvPr>
          <p:cNvSpPr txBox="1"/>
          <p:nvPr/>
        </p:nvSpPr>
        <p:spPr>
          <a:xfrm>
            <a:off x="2267414" y="3363951"/>
            <a:ext cx="1390186" cy="307777"/>
          </a:xfrm>
          <a:prstGeom prst="rect">
            <a:avLst/>
          </a:prstGeom>
          <a:noFill/>
        </p:spPr>
        <p:txBody>
          <a:bodyPr wrap="square" rtlCol="0">
            <a:spAutoFit/>
          </a:bodyPr>
          <a:lstStyle/>
          <a:p>
            <a:r>
              <a:rPr lang="en-US"/>
              <a:t>Knowledge</a:t>
            </a:r>
          </a:p>
        </p:txBody>
      </p:sp>
      <p:sp>
        <p:nvSpPr>
          <p:cNvPr id="6" name="TextBox 5">
            <a:extLst>
              <a:ext uri="{FF2B5EF4-FFF2-40B4-BE49-F238E27FC236}">
                <a16:creationId xmlns:a16="http://schemas.microsoft.com/office/drawing/2014/main" id="{3A1BA284-C2F2-BECB-6B6E-23FE086907E1}"/>
              </a:ext>
            </a:extLst>
          </p:cNvPr>
          <p:cNvSpPr txBox="1"/>
          <p:nvPr/>
        </p:nvSpPr>
        <p:spPr>
          <a:xfrm>
            <a:off x="709960" y="3987566"/>
            <a:ext cx="1390186" cy="523220"/>
          </a:xfrm>
          <a:prstGeom prst="rect">
            <a:avLst/>
          </a:prstGeom>
          <a:noFill/>
        </p:spPr>
        <p:txBody>
          <a:bodyPr wrap="square" rtlCol="0">
            <a:spAutoFit/>
          </a:bodyPr>
          <a:lstStyle/>
          <a:p>
            <a:r>
              <a:rPr lang="en-US"/>
              <a:t>Technical Skills</a:t>
            </a:r>
          </a:p>
        </p:txBody>
      </p:sp>
      <p:sp>
        <p:nvSpPr>
          <p:cNvPr id="7" name="TextBox 6">
            <a:extLst>
              <a:ext uri="{FF2B5EF4-FFF2-40B4-BE49-F238E27FC236}">
                <a16:creationId xmlns:a16="http://schemas.microsoft.com/office/drawing/2014/main" id="{6569967B-BA47-45C6-65D3-90320105E9E8}"/>
              </a:ext>
            </a:extLst>
          </p:cNvPr>
          <p:cNvSpPr txBox="1"/>
          <p:nvPr/>
        </p:nvSpPr>
        <p:spPr>
          <a:xfrm>
            <a:off x="4070196" y="2821356"/>
            <a:ext cx="1390186" cy="307777"/>
          </a:xfrm>
          <a:prstGeom prst="rect">
            <a:avLst/>
          </a:prstGeom>
          <a:noFill/>
        </p:spPr>
        <p:txBody>
          <a:bodyPr wrap="square" rtlCol="0">
            <a:spAutoFit/>
          </a:bodyPr>
          <a:lstStyle/>
          <a:p>
            <a:r>
              <a:rPr lang="en-US"/>
              <a:t>Academics</a:t>
            </a:r>
          </a:p>
        </p:txBody>
      </p:sp>
      <p:sp>
        <p:nvSpPr>
          <p:cNvPr id="8" name="TextBox 7">
            <a:extLst>
              <a:ext uri="{FF2B5EF4-FFF2-40B4-BE49-F238E27FC236}">
                <a16:creationId xmlns:a16="http://schemas.microsoft.com/office/drawing/2014/main" id="{FBB107EF-CA0E-77DA-3861-542BB6B70ABB}"/>
              </a:ext>
            </a:extLst>
          </p:cNvPr>
          <p:cNvSpPr txBox="1"/>
          <p:nvPr/>
        </p:nvSpPr>
        <p:spPr>
          <a:xfrm>
            <a:off x="4150347" y="3987566"/>
            <a:ext cx="1390186" cy="523220"/>
          </a:xfrm>
          <a:prstGeom prst="rect">
            <a:avLst/>
          </a:prstGeom>
          <a:noFill/>
        </p:spPr>
        <p:txBody>
          <a:bodyPr wrap="square" rtlCol="0">
            <a:spAutoFit/>
          </a:bodyPr>
          <a:lstStyle/>
          <a:p>
            <a:r>
              <a:rPr lang="en-US"/>
              <a:t>Work-Based Learning</a:t>
            </a:r>
          </a:p>
        </p:txBody>
      </p:sp>
      <p:sp>
        <p:nvSpPr>
          <p:cNvPr id="9" name="TextBox 8">
            <a:extLst>
              <a:ext uri="{FF2B5EF4-FFF2-40B4-BE49-F238E27FC236}">
                <a16:creationId xmlns:a16="http://schemas.microsoft.com/office/drawing/2014/main" id="{1DB6F41E-F3AF-185C-0D32-7AED3D811FB4}"/>
              </a:ext>
            </a:extLst>
          </p:cNvPr>
          <p:cNvSpPr txBox="1"/>
          <p:nvPr/>
        </p:nvSpPr>
        <p:spPr>
          <a:xfrm>
            <a:off x="5646233" y="3210063"/>
            <a:ext cx="1390186" cy="307777"/>
          </a:xfrm>
          <a:prstGeom prst="rect">
            <a:avLst/>
          </a:prstGeom>
          <a:noFill/>
        </p:spPr>
        <p:txBody>
          <a:bodyPr wrap="square" rtlCol="0">
            <a:spAutoFit/>
          </a:bodyPr>
          <a:lstStyle/>
          <a:p>
            <a:r>
              <a:rPr lang="en-US"/>
              <a:t>Credentials</a:t>
            </a:r>
          </a:p>
        </p:txBody>
      </p:sp>
      <p:sp>
        <p:nvSpPr>
          <p:cNvPr id="10" name="TextBox 9">
            <a:extLst>
              <a:ext uri="{FF2B5EF4-FFF2-40B4-BE49-F238E27FC236}">
                <a16:creationId xmlns:a16="http://schemas.microsoft.com/office/drawing/2014/main" id="{83A48004-5AAC-F186-8E0B-BF3694C03061}"/>
              </a:ext>
            </a:extLst>
          </p:cNvPr>
          <p:cNvSpPr txBox="1"/>
          <p:nvPr/>
        </p:nvSpPr>
        <p:spPr>
          <a:xfrm>
            <a:off x="6605238" y="3987566"/>
            <a:ext cx="1390186" cy="307777"/>
          </a:xfrm>
          <a:prstGeom prst="rect">
            <a:avLst/>
          </a:prstGeom>
          <a:noFill/>
        </p:spPr>
        <p:txBody>
          <a:bodyPr wrap="square" rtlCol="0">
            <a:spAutoFit/>
          </a:bodyPr>
          <a:lstStyle/>
          <a:p>
            <a:r>
              <a:rPr lang="en-US"/>
              <a:t>Experience</a:t>
            </a:r>
          </a:p>
        </p:txBody>
      </p:sp>
    </p:spTree>
    <p:extLst>
      <p:ext uri="{BB962C8B-B14F-4D97-AF65-F5344CB8AC3E}">
        <p14:creationId xmlns:p14="http://schemas.microsoft.com/office/powerpoint/2010/main" val="1798945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7" grpId="0"/>
      <p:bldP spid="8" grpId="0"/>
      <p:bldP spid="9"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32FD84C-7EF7-D455-01EF-C10D800F6450}"/>
              </a:ext>
            </a:extLst>
          </p:cNvPr>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E11AFDB1-F1D4-57BF-C751-C48090BFB76E}"/>
              </a:ext>
            </a:extLst>
          </p:cNvPr>
          <p:cNvPicPr>
            <a:picLocks noChangeAspect="1"/>
          </p:cNvPicPr>
          <p:nvPr/>
        </p:nvPicPr>
        <p:blipFill>
          <a:blip r:embed="rId2"/>
          <a:stretch>
            <a:fillRect/>
          </a:stretch>
        </p:blipFill>
        <p:spPr>
          <a:xfrm>
            <a:off x="0" y="389041"/>
            <a:ext cx="9144000" cy="4365417"/>
          </a:xfrm>
          <a:prstGeom prst="rect">
            <a:avLst/>
          </a:prstGeom>
        </p:spPr>
      </p:pic>
    </p:spTree>
    <p:extLst>
      <p:ext uri="{BB962C8B-B14F-4D97-AF65-F5344CB8AC3E}">
        <p14:creationId xmlns:p14="http://schemas.microsoft.com/office/powerpoint/2010/main" val="8145063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6F97661-517D-6B29-F7AC-330EBCF01CCE}"/>
              </a:ext>
            </a:extLst>
          </p:cNvPr>
          <p:cNvPicPr>
            <a:picLocks noChangeAspect="1"/>
          </p:cNvPicPr>
          <p:nvPr/>
        </p:nvPicPr>
        <p:blipFill>
          <a:blip r:embed="rId2"/>
          <a:stretch>
            <a:fillRect/>
          </a:stretch>
        </p:blipFill>
        <p:spPr>
          <a:xfrm>
            <a:off x="0" y="0"/>
            <a:ext cx="3859102" cy="4968671"/>
          </a:xfrm>
          <a:prstGeom prst="rect">
            <a:avLst/>
          </a:prstGeom>
        </p:spPr>
      </p:pic>
      <p:sp>
        <p:nvSpPr>
          <p:cNvPr id="2" name="Title 1">
            <a:extLst>
              <a:ext uri="{FF2B5EF4-FFF2-40B4-BE49-F238E27FC236}">
                <a16:creationId xmlns:a16="http://schemas.microsoft.com/office/drawing/2014/main" id="{6F37430A-827D-16BD-D7D7-ED56BFBBA40C}"/>
              </a:ext>
            </a:extLst>
          </p:cNvPr>
          <p:cNvSpPr>
            <a:spLocks noGrp="1"/>
          </p:cNvSpPr>
          <p:nvPr>
            <p:ph type="title"/>
          </p:nvPr>
        </p:nvSpPr>
        <p:spPr>
          <a:xfrm>
            <a:off x="3389971" y="1439576"/>
            <a:ext cx="5322973" cy="578400"/>
          </a:xfrm>
        </p:spPr>
        <p:txBody>
          <a:bodyPr>
            <a:normAutofit fontScale="90000"/>
          </a:bodyPr>
          <a:lstStyle/>
          <a:p>
            <a:pPr algn="ctr"/>
            <a:r>
              <a:rPr lang="en-US">
                <a:solidFill>
                  <a:srgbClr val="0070C0"/>
                </a:solidFill>
              </a:rPr>
              <a:t>Education for Employment CTE</a:t>
            </a:r>
            <a:endParaRPr lang="en-US"/>
          </a:p>
        </p:txBody>
      </p:sp>
      <p:sp>
        <p:nvSpPr>
          <p:cNvPr id="6" name="TextBox 5">
            <a:extLst>
              <a:ext uri="{FF2B5EF4-FFF2-40B4-BE49-F238E27FC236}">
                <a16:creationId xmlns:a16="http://schemas.microsoft.com/office/drawing/2014/main" id="{02EB775F-F679-3E5C-A036-9F38F99CE3F4}"/>
              </a:ext>
            </a:extLst>
          </p:cNvPr>
          <p:cNvSpPr txBox="1"/>
          <p:nvPr/>
        </p:nvSpPr>
        <p:spPr>
          <a:xfrm>
            <a:off x="4572000" y="2340695"/>
            <a:ext cx="3483553" cy="1569660"/>
          </a:xfrm>
          <a:prstGeom prst="rect">
            <a:avLst/>
          </a:prstGeom>
          <a:solidFill>
            <a:schemeClr val="tx1">
              <a:lumMod val="20000"/>
              <a:lumOff val="80000"/>
            </a:schemeClr>
          </a:solidFill>
        </p:spPr>
        <p:txBody>
          <a:bodyPr wrap="square" rtlCol="0">
            <a:spAutoFit/>
          </a:bodyPr>
          <a:lstStyle/>
          <a:p>
            <a:r>
              <a:rPr lang="en-US" sz="2400"/>
              <a:t>Funded by Federal Perkins V and State Line Item in the ISBE Budget</a:t>
            </a:r>
          </a:p>
        </p:txBody>
      </p:sp>
    </p:spTree>
    <p:extLst>
      <p:ext uri="{BB962C8B-B14F-4D97-AF65-F5344CB8AC3E}">
        <p14:creationId xmlns:p14="http://schemas.microsoft.com/office/powerpoint/2010/main" val="9515927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CA0C5-0C1C-6FD9-D35C-7C61614650E8}"/>
              </a:ext>
            </a:extLst>
          </p:cNvPr>
          <p:cNvSpPr>
            <a:spLocks noGrp="1"/>
          </p:cNvSpPr>
          <p:nvPr>
            <p:ph type="title"/>
          </p:nvPr>
        </p:nvSpPr>
        <p:spPr>
          <a:xfrm>
            <a:off x="106546" y="254525"/>
            <a:ext cx="4813177" cy="700074"/>
          </a:xfrm>
        </p:spPr>
        <p:txBody>
          <a:bodyPr>
            <a:normAutofit fontScale="90000"/>
          </a:bodyPr>
          <a:lstStyle/>
          <a:p>
            <a:r>
              <a:rPr lang="en-US"/>
              <a:t>What is an EFE Director?</a:t>
            </a:r>
          </a:p>
        </p:txBody>
      </p:sp>
      <p:sp>
        <p:nvSpPr>
          <p:cNvPr id="3" name="Text Placeholder 2">
            <a:extLst>
              <a:ext uri="{FF2B5EF4-FFF2-40B4-BE49-F238E27FC236}">
                <a16:creationId xmlns:a16="http://schemas.microsoft.com/office/drawing/2014/main" id="{86DE1DC0-066D-156E-BA45-39950D8B9881}"/>
              </a:ext>
            </a:extLst>
          </p:cNvPr>
          <p:cNvSpPr>
            <a:spLocks noGrp="1"/>
          </p:cNvSpPr>
          <p:nvPr>
            <p:ph type="body" idx="1"/>
          </p:nvPr>
        </p:nvSpPr>
        <p:spPr>
          <a:xfrm>
            <a:off x="311700" y="1282200"/>
            <a:ext cx="4504225" cy="3651950"/>
          </a:xfrm>
        </p:spPr>
        <p:txBody>
          <a:bodyPr>
            <a:normAutofit/>
          </a:bodyPr>
          <a:lstStyle/>
          <a:p>
            <a:r>
              <a:rPr lang="en-US"/>
              <a:t>Regional CTE Director</a:t>
            </a:r>
          </a:p>
          <a:p>
            <a:pPr lvl="1">
              <a:lnSpc>
                <a:spcPct val="114999"/>
              </a:lnSpc>
            </a:pPr>
            <a:r>
              <a:rPr lang="en-US"/>
              <a:t>Curriculum</a:t>
            </a:r>
          </a:p>
          <a:p>
            <a:pPr lvl="1">
              <a:lnSpc>
                <a:spcPct val="114999"/>
              </a:lnSpc>
            </a:pPr>
            <a:r>
              <a:rPr lang="en-US"/>
              <a:t>Data</a:t>
            </a:r>
          </a:p>
          <a:p>
            <a:pPr lvl="1">
              <a:lnSpc>
                <a:spcPct val="114999"/>
              </a:lnSpc>
            </a:pPr>
            <a:r>
              <a:rPr lang="en-US"/>
              <a:t>Regional programming/Career Centers</a:t>
            </a:r>
          </a:p>
          <a:p>
            <a:pPr>
              <a:lnSpc>
                <a:spcPct val="114999"/>
              </a:lnSpc>
            </a:pPr>
            <a:r>
              <a:rPr lang="en-US"/>
              <a:t>Manager of grant funding</a:t>
            </a:r>
          </a:p>
          <a:p>
            <a:pPr lvl="1">
              <a:lnSpc>
                <a:spcPct val="114999"/>
              </a:lnSpc>
            </a:pPr>
            <a:r>
              <a:rPr lang="en-US"/>
              <a:t>State CTEI funds</a:t>
            </a:r>
          </a:p>
          <a:p>
            <a:pPr lvl="1">
              <a:lnSpc>
                <a:spcPct val="114999"/>
              </a:lnSpc>
            </a:pPr>
            <a:r>
              <a:rPr lang="en-US"/>
              <a:t>Perkins funds</a:t>
            </a:r>
          </a:p>
          <a:p>
            <a:pPr lvl="1">
              <a:lnSpc>
                <a:spcPct val="114999"/>
              </a:lnSpc>
            </a:pPr>
            <a:r>
              <a:rPr lang="en-US"/>
              <a:t>Other grant opportunities</a:t>
            </a:r>
          </a:p>
          <a:p>
            <a:pPr>
              <a:lnSpc>
                <a:spcPct val="114999"/>
              </a:lnSpc>
            </a:pPr>
            <a:r>
              <a:rPr lang="en-US"/>
              <a:t>Liaison with the community college</a:t>
            </a:r>
          </a:p>
          <a:p>
            <a:pPr lvl="1">
              <a:lnSpc>
                <a:spcPct val="114999"/>
              </a:lnSpc>
            </a:pPr>
            <a:r>
              <a:rPr lang="en-US"/>
              <a:t>Dual credit</a:t>
            </a:r>
          </a:p>
          <a:p>
            <a:pPr>
              <a:lnSpc>
                <a:spcPct val="114999"/>
              </a:lnSpc>
            </a:pPr>
            <a:r>
              <a:rPr lang="en-US"/>
              <a:t>Liaison between schools and industry</a:t>
            </a:r>
          </a:p>
        </p:txBody>
      </p:sp>
      <p:pic>
        <p:nvPicPr>
          <p:cNvPr id="4" name="Picture 3" descr="Clapperboard Black Cut · Free vector graphic on Pixabay">
            <a:extLst>
              <a:ext uri="{FF2B5EF4-FFF2-40B4-BE49-F238E27FC236}">
                <a16:creationId xmlns:a16="http://schemas.microsoft.com/office/drawing/2014/main" id="{052CB532-360D-B331-B208-FEF85813FAB2}"/>
              </a:ext>
            </a:extLst>
          </p:cNvPr>
          <p:cNvPicPr>
            <a:picLocks noChangeAspect="1"/>
          </p:cNvPicPr>
          <p:nvPr/>
        </p:nvPicPr>
        <p:blipFill>
          <a:blip r:embed="rId2"/>
          <a:stretch>
            <a:fillRect/>
          </a:stretch>
        </p:blipFill>
        <p:spPr>
          <a:xfrm>
            <a:off x="7324560" y="249847"/>
            <a:ext cx="1580015" cy="1397977"/>
          </a:xfrm>
          <a:prstGeom prst="rect">
            <a:avLst/>
          </a:prstGeom>
        </p:spPr>
      </p:pic>
      <p:pic>
        <p:nvPicPr>
          <p:cNvPr id="5" name="Picture 4" descr="A chalkboard with a pair of glasses and a book&#10;&#10;Description automatically generated">
            <a:extLst>
              <a:ext uri="{FF2B5EF4-FFF2-40B4-BE49-F238E27FC236}">
                <a16:creationId xmlns:a16="http://schemas.microsoft.com/office/drawing/2014/main" id="{34616D85-37BF-C64C-ECDD-7CA14FD320BE}"/>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813787" y="251239"/>
            <a:ext cx="2132135" cy="1395192"/>
          </a:xfrm>
          <a:prstGeom prst="rect">
            <a:avLst/>
          </a:prstGeom>
        </p:spPr>
      </p:pic>
      <p:sp>
        <p:nvSpPr>
          <p:cNvPr id="6" name="TextBox 5">
            <a:extLst>
              <a:ext uri="{FF2B5EF4-FFF2-40B4-BE49-F238E27FC236}">
                <a16:creationId xmlns:a16="http://schemas.microsoft.com/office/drawing/2014/main" id="{817C08BB-19E2-19CA-C453-4779351D5B01}"/>
              </a:ext>
            </a:extLst>
          </p:cNvPr>
          <p:cNvSpPr txBox="1"/>
          <p:nvPr/>
        </p:nvSpPr>
        <p:spPr>
          <a:xfrm>
            <a:off x="6052038" y="5082442"/>
            <a:ext cx="1948962" cy="61058"/>
          </a:xfrm>
          <a:prstGeom prst="rect">
            <a:avLst/>
          </a:prstGeom>
        </p:spPr>
        <p:txBody>
          <a:bodyPr>
            <a:normAutofit fontScale="25000" lnSpcReduction="20000"/>
          </a:bodyPr>
          <a:lstStyle/>
          <a:p>
            <a:r>
              <a:rPr lang="en-US"/>
              <a:t>ThePhoto by PhotoAuthor is licensed under CCYYSA.</a:t>
            </a:r>
          </a:p>
        </p:txBody>
      </p:sp>
      <p:pic>
        <p:nvPicPr>
          <p:cNvPr id="8" name="Picture 7" descr="@natashakenny et al: #TLI2012 Curriculum Planning, ePortfo… | Flickr">
            <a:extLst>
              <a:ext uri="{FF2B5EF4-FFF2-40B4-BE49-F238E27FC236}">
                <a16:creationId xmlns:a16="http://schemas.microsoft.com/office/drawing/2014/main" id="{BDAADCFB-6046-5B96-2D90-398BD9240677}"/>
              </a:ext>
            </a:extLst>
          </p:cNvPr>
          <p:cNvPicPr>
            <a:picLocks noChangeAspect="1"/>
          </p:cNvPicPr>
          <p:nvPr/>
        </p:nvPicPr>
        <p:blipFill>
          <a:blip r:embed="rId5"/>
          <a:stretch>
            <a:fillRect/>
          </a:stretch>
        </p:blipFill>
        <p:spPr>
          <a:xfrm>
            <a:off x="4812323" y="1751867"/>
            <a:ext cx="4091354" cy="3097822"/>
          </a:xfrm>
          <a:prstGeom prst="rect">
            <a:avLst/>
          </a:prstGeom>
        </p:spPr>
      </p:pic>
    </p:spTree>
    <p:extLst>
      <p:ext uri="{BB962C8B-B14F-4D97-AF65-F5344CB8AC3E}">
        <p14:creationId xmlns:p14="http://schemas.microsoft.com/office/powerpoint/2010/main" val="18536538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16"/>
          <p:cNvSpPr txBox="1">
            <a:spLocks noGrp="1"/>
          </p:cNvSpPr>
          <p:nvPr>
            <p:ph type="title"/>
          </p:nvPr>
        </p:nvSpPr>
        <p:spPr>
          <a:xfrm>
            <a:off x="311700" y="99475"/>
            <a:ext cx="8520600" cy="1053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How does K-12 Education support Workforce Development?</a:t>
            </a:r>
            <a:endParaRPr/>
          </a:p>
        </p:txBody>
      </p:sp>
      <p:sp>
        <p:nvSpPr>
          <p:cNvPr id="2" name="TextBox 1">
            <a:extLst>
              <a:ext uri="{FF2B5EF4-FFF2-40B4-BE49-F238E27FC236}">
                <a16:creationId xmlns:a16="http://schemas.microsoft.com/office/drawing/2014/main" id="{6A636387-671E-B624-13D7-98F29C150EDA}"/>
              </a:ext>
            </a:extLst>
          </p:cNvPr>
          <p:cNvSpPr txBox="1"/>
          <p:nvPr/>
        </p:nvSpPr>
        <p:spPr>
          <a:xfrm>
            <a:off x="420688" y="1288318"/>
            <a:ext cx="3618278" cy="32455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342900">
              <a:lnSpc>
                <a:spcPct val="114999"/>
              </a:lnSpc>
              <a:buFont typeface="Open Sans,Sans-Serif"/>
              <a:buChar char="●"/>
            </a:pPr>
            <a:r>
              <a:rPr lang="en" sz="1800">
                <a:solidFill>
                  <a:srgbClr val="695D46"/>
                </a:solidFill>
                <a:latin typeface="Open Sans"/>
                <a:ea typeface="Open Sans"/>
                <a:cs typeface="Open Sans"/>
              </a:rPr>
              <a:t>Career Exploration</a:t>
            </a:r>
            <a:endParaRPr lang="en-US" sz="1800">
              <a:solidFill>
                <a:srgbClr val="A1E8D9"/>
              </a:solidFill>
              <a:latin typeface="Open Sans"/>
              <a:ea typeface="Open Sans"/>
              <a:cs typeface="Open Sans"/>
            </a:endParaRPr>
          </a:p>
          <a:p>
            <a:pPr marL="914400" lvl="1" indent="-317500">
              <a:lnSpc>
                <a:spcPct val="114999"/>
              </a:lnSpc>
              <a:buFont typeface="Open Sans,Sans-Serif"/>
              <a:buChar char="○"/>
            </a:pPr>
            <a:r>
              <a:rPr lang="en">
                <a:solidFill>
                  <a:srgbClr val="695D46"/>
                </a:solidFill>
                <a:latin typeface="Open Sans"/>
                <a:ea typeface="Open Sans"/>
                <a:cs typeface="Open Sans"/>
              </a:rPr>
              <a:t>Field Trips</a:t>
            </a:r>
            <a:endParaRPr lang="en-US">
              <a:solidFill>
                <a:srgbClr val="A1E8D9"/>
              </a:solidFill>
              <a:latin typeface="Open Sans"/>
              <a:ea typeface="Open Sans"/>
              <a:cs typeface="Open Sans"/>
            </a:endParaRPr>
          </a:p>
          <a:p>
            <a:pPr marL="914400" lvl="1" indent="-317500">
              <a:lnSpc>
                <a:spcPct val="114999"/>
              </a:lnSpc>
              <a:buFont typeface="Open Sans,Sans-Serif"/>
              <a:buChar char="○"/>
            </a:pPr>
            <a:r>
              <a:rPr lang="en">
                <a:solidFill>
                  <a:srgbClr val="695D46"/>
                </a:solidFill>
                <a:latin typeface="Open Sans"/>
                <a:ea typeface="Open Sans"/>
                <a:cs typeface="Open Sans"/>
              </a:rPr>
              <a:t>Guest Speakers</a:t>
            </a:r>
            <a:endParaRPr lang="en-US">
              <a:solidFill>
                <a:srgbClr val="A1E8D9"/>
              </a:solidFill>
              <a:latin typeface="Open Sans"/>
              <a:ea typeface="Open Sans"/>
              <a:cs typeface="Open Sans"/>
            </a:endParaRPr>
          </a:p>
          <a:p>
            <a:pPr marL="914400" lvl="1" indent="-317500">
              <a:lnSpc>
                <a:spcPct val="114999"/>
              </a:lnSpc>
              <a:buFont typeface="Open Sans,Sans-Serif"/>
              <a:buChar char="○"/>
            </a:pPr>
            <a:r>
              <a:rPr lang="en">
                <a:solidFill>
                  <a:srgbClr val="695D46"/>
                </a:solidFill>
                <a:latin typeface="Open Sans"/>
                <a:ea typeface="Open Sans"/>
                <a:cs typeface="Open Sans"/>
              </a:rPr>
              <a:t>Career Fairs</a:t>
            </a:r>
            <a:endParaRPr lang="en-US">
              <a:solidFill>
                <a:srgbClr val="A1E8D9"/>
              </a:solidFill>
              <a:latin typeface="Open Sans"/>
              <a:ea typeface="Open Sans"/>
              <a:cs typeface="Open Sans"/>
            </a:endParaRPr>
          </a:p>
          <a:p>
            <a:pPr marL="914400" lvl="1" indent="-317500">
              <a:lnSpc>
                <a:spcPct val="114999"/>
              </a:lnSpc>
              <a:buFont typeface="Open Sans,Sans-Serif"/>
              <a:buChar char="○"/>
            </a:pPr>
            <a:r>
              <a:rPr lang="en">
                <a:solidFill>
                  <a:srgbClr val="695D46"/>
                </a:solidFill>
                <a:latin typeface="Open Sans"/>
                <a:ea typeface="Open Sans"/>
                <a:cs typeface="Open Sans"/>
              </a:rPr>
              <a:t>Industry Tours</a:t>
            </a:r>
          </a:p>
          <a:p>
            <a:pPr marL="457200" indent="-342900">
              <a:lnSpc>
                <a:spcPct val="114999"/>
              </a:lnSpc>
              <a:buFont typeface="Open Sans,Sans-Serif"/>
              <a:buChar char="●"/>
            </a:pPr>
            <a:r>
              <a:rPr lang="en" sz="1800">
                <a:solidFill>
                  <a:srgbClr val="695D46"/>
                </a:solidFill>
                <a:latin typeface="Open Sans"/>
                <a:ea typeface="Open Sans"/>
                <a:cs typeface="Open Sans"/>
              </a:rPr>
              <a:t>Career Development</a:t>
            </a:r>
            <a:endParaRPr lang="en-US" sz="1800">
              <a:solidFill>
                <a:srgbClr val="A1E8D9"/>
              </a:solidFill>
              <a:latin typeface="Open Sans"/>
              <a:ea typeface="Open Sans"/>
              <a:cs typeface="Open Sans"/>
            </a:endParaRPr>
          </a:p>
          <a:p>
            <a:pPr marL="914400" lvl="1" indent="-317500">
              <a:lnSpc>
                <a:spcPct val="114999"/>
              </a:lnSpc>
              <a:buFont typeface="Open Sans,Sans-Serif"/>
              <a:buChar char="○"/>
            </a:pPr>
            <a:r>
              <a:rPr lang="en">
                <a:solidFill>
                  <a:srgbClr val="695D46"/>
                </a:solidFill>
                <a:latin typeface="Open Sans"/>
                <a:ea typeface="Open Sans"/>
                <a:cs typeface="Open Sans"/>
              </a:rPr>
              <a:t>Career and Technical Education classes</a:t>
            </a:r>
            <a:endParaRPr lang="en-US">
              <a:solidFill>
                <a:srgbClr val="A1E8D9"/>
              </a:solidFill>
              <a:latin typeface="Open Sans"/>
              <a:ea typeface="Open Sans"/>
              <a:cs typeface="Open Sans"/>
            </a:endParaRPr>
          </a:p>
          <a:p>
            <a:pPr marL="914400" lvl="1" indent="-317500">
              <a:lnSpc>
                <a:spcPct val="114999"/>
              </a:lnSpc>
              <a:buFont typeface="Open Sans,Sans-Serif"/>
              <a:buChar char="○"/>
            </a:pPr>
            <a:r>
              <a:rPr lang="en">
                <a:solidFill>
                  <a:srgbClr val="695D46"/>
                </a:solidFill>
                <a:latin typeface="Open Sans"/>
                <a:ea typeface="Open Sans"/>
                <a:cs typeface="Open Sans"/>
              </a:rPr>
              <a:t>Advisory Boards</a:t>
            </a:r>
          </a:p>
          <a:p>
            <a:pPr marL="914400" lvl="1" indent="-317500">
              <a:lnSpc>
                <a:spcPct val="114999"/>
              </a:lnSpc>
              <a:buFont typeface="Open Sans,Sans-Serif"/>
              <a:buChar char="○"/>
            </a:pPr>
            <a:r>
              <a:rPr lang="en">
                <a:solidFill>
                  <a:srgbClr val="695D46"/>
                </a:solidFill>
                <a:latin typeface="Open Sans"/>
                <a:ea typeface="Open Sans"/>
                <a:cs typeface="Open Sans"/>
              </a:rPr>
              <a:t>Industry Certifications</a:t>
            </a:r>
          </a:p>
          <a:p>
            <a:pPr marL="457200" indent="-342900">
              <a:lnSpc>
                <a:spcPct val="114999"/>
              </a:lnSpc>
              <a:buFont typeface="Open Sans,Sans-Serif"/>
              <a:buChar char="●"/>
            </a:pPr>
            <a:r>
              <a:rPr lang="en" sz="1800">
                <a:solidFill>
                  <a:srgbClr val="695D46"/>
                </a:solidFill>
                <a:latin typeface="Open Sans"/>
                <a:ea typeface="Open Sans"/>
                <a:cs typeface="Open Sans"/>
              </a:rPr>
              <a:t>Career Guidance</a:t>
            </a:r>
          </a:p>
          <a:p>
            <a:pPr algn="l"/>
            <a:endParaRPr lang="en-US"/>
          </a:p>
        </p:txBody>
      </p:sp>
      <p:sp>
        <p:nvSpPr>
          <p:cNvPr id="3" name="TextBox 2">
            <a:extLst>
              <a:ext uri="{FF2B5EF4-FFF2-40B4-BE49-F238E27FC236}">
                <a16:creationId xmlns:a16="http://schemas.microsoft.com/office/drawing/2014/main" id="{84AA9B24-FF0C-E6AE-6EBB-E2CC90282997}"/>
              </a:ext>
            </a:extLst>
          </p:cNvPr>
          <p:cNvSpPr txBox="1"/>
          <p:nvPr/>
        </p:nvSpPr>
        <p:spPr>
          <a:xfrm>
            <a:off x="4677630" y="1288318"/>
            <a:ext cx="3618278" cy="23960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342900">
              <a:lnSpc>
                <a:spcPct val="114999"/>
              </a:lnSpc>
              <a:buFont typeface="Open Sans,Sans-Serif"/>
              <a:buChar char="●"/>
            </a:pPr>
            <a:r>
              <a:rPr lang="en" sz="1800">
                <a:solidFill>
                  <a:srgbClr val="695D46"/>
                </a:solidFill>
                <a:latin typeface="Open Sans"/>
                <a:ea typeface="Open Sans"/>
                <a:cs typeface="Open Sans"/>
              </a:rPr>
              <a:t>Staff Professional Development</a:t>
            </a:r>
          </a:p>
          <a:p>
            <a:pPr marL="914400" lvl="1" indent="-342900">
              <a:lnSpc>
                <a:spcPct val="114999"/>
              </a:lnSpc>
              <a:buFont typeface="Open Sans,Sans-Serif"/>
              <a:buChar char="○"/>
            </a:pPr>
            <a:r>
              <a:rPr lang="en">
                <a:solidFill>
                  <a:srgbClr val="695D46"/>
                </a:solidFill>
                <a:latin typeface="Open Sans"/>
                <a:ea typeface="Open Sans"/>
                <a:cs typeface="Open Sans"/>
              </a:rPr>
              <a:t>Counselor Field Trips</a:t>
            </a:r>
          </a:p>
          <a:p>
            <a:pPr marL="914400" lvl="1" indent="-342900">
              <a:lnSpc>
                <a:spcPct val="114999"/>
              </a:lnSpc>
              <a:buFont typeface="Open Sans,Sans-Serif"/>
              <a:buChar char="○"/>
            </a:pPr>
            <a:r>
              <a:rPr lang="en">
                <a:solidFill>
                  <a:srgbClr val="695D46"/>
                </a:solidFill>
                <a:latin typeface="Open Sans"/>
                <a:ea typeface="Open Sans"/>
                <a:cs typeface="Open Sans"/>
              </a:rPr>
              <a:t>Teacher PD</a:t>
            </a:r>
          </a:p>
          <a:p>
            <a:pPr marL="457200" indent="-342900">
              <a:lnSpc>
                <a:spcPct val="114999"/>
              </a:lnSpc>
              <a:buFont typeface="Open Sans,Sans-Serif"/>
              <a:buChar char="●"/>
            </a:pPr>
            <a:r>
              <a:rPr lang="en" sz="1800">
                <a:solidFill>
                  <a:srgbClr val="695D46"/>
                </a:solidFill>
                <a:latin typeface="Open Sans"/>
                <a:ea typeface="Open Sans"/>
                <a:cs typeface="Open Sans"/>
              </a:rPr>
              <a:t>Student Competitions</a:t>
            </a:r>
          </a:p>
          <a:p>
            <a:pPr marL="457200" indent="-342900">
              <a:lnSpc>
                <a:spcPct val="114999"/>
              </a:lnSpc>
              <a:buFont typeface="Open Sans,Sans-Serif"/>
              <a:buChar char="●"/>
            </a:pPr>
            <a:r>
              <a:rPr lang="en" sz="1800">
                <a:solidFill>
                  <a:srgbClr val="695D46"/>
                </a:solidFill>
                <a:latin typeface="Open Sans"/>
                <a:ea typeface="Open Sans"/>
                <a:cs typeface="Open Sans"/>
              </a:rPr>
              <a:t>Internships</a:t>
            </a:r>
            <a:endParaRPr lang="en-US" sz="1800">
              <a:solidFill>
                <a:srgbClr val="A1E8D9"/>
              </a:solidFill>
              <a:latin typeface="Open Sans"/>
              <a:ea typeface="Open Sans"/>
              <a:cs typeface="Open Sans"/>
            </a:endParaRPr>
          </a:p>
          <a:p>
            <a:pPr marL="457200" indent="-342900">
              <a:lnSpc>
                <a:spcPct val="114999"/>
              </a:lnSpc>
              <a:buFont typeface="Open Sans,Sans-Serif"/>
              <a:buChar char="●"/>
            </a:pPr>
            <a:r>
              <a:rPr lang="en" sz="1800">
                <a:solidFill>
                  <a:srgbClr val="695D46"/>
                </a:solidFill>
                <a:latin typeface="Open Sans"/>
                <a:ea typeface="Open Sans"/>
                <a:cs typeface="Open Sans"/>
              </a:rPr>
              <a:t>Job Fairs</a:t>
            </a:r>
            <a:endParaRPr lang="en-US" sz="1800">
              <a:solidFill>
                <a:srgbClr val="A1E8D9"/>
              </a:solidFill>
              <a:latin typeface="Open Sans"/>
              <a:ea typeface="Open Sans"/>
              <a:cs typeface="Open Sans"/>
            </a:endParaRPr>
          </a:p>
          <a:p>
            <a:pPr algn="l"/>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4"/>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Presenters</a:t>
            </a:r>
            <a:endParaRPr/>
          </a:p>
        </p:txBody>
      </p:sp>
      <p:sp>
        <p:nvSpPr>
          <p:cNvPr id="73" name="Google Shape;73;p14"/>
          <p:cNvSpPr txBox="1">
            <a:spLocks noGrp="1"/>
          </p:cNvSpPr>
          <p:nvPr>
            <p:ph type="body" idx="1"/>
          </p:nvPr>
        </p:nvSpPr>
        <p:spPr>
          <a:xfrm>
            <a:off x="311700" y="1266325"/>
            <a:ext cx="2812500" cy="330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Marci Johnson</a:t>
            </a:r>
            <a:endParaRPr/>
          </a:p>
          <a:p>
            <a:pPr marL="0" lvl="0" indent="0" algn="l" rtl="0">
              <a:spcBef>
                <a:spcPts val="1200"/>
              </a:spcBef>
              <a:spcAft>
                <a:spcPts val="1200"/>
              </a:spcAft>
              <a:buNone/>
            </a:pPr>
            <a:r>
              <a:rPr lang="en"/>
              <a:t>Director of Career and Technical Education at the Illinois State Board of Education</a:t>
            </a:r>
            <a:endParaRPr/>
          </a:p>
        </p:txBody>
      </p:sp>
      <p:sp>
        <p:nvSpPr>
          <p:cNvPr id="74" name="Google Shape;74;p14"/>
          <p:cNvSpPr txBox="1"/>
          <p:nvPr/>
        </p:nvSpPr>
        <p:spPr>
          <a:xfrm>
            <a:off x="4576425" y="1265800"/>
            <a:ext cx="2886600" cy="333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2"/>
                </a:solidFill>
                <a:latin typeface="Open Sans"/>
                <a:ea typeface="Open Sans"/>
                <a:cs typeface="Open Sans"/>
                <a:sym typeface="Open Sans"/>
              </a:rPr>
              <a:t>Terry Stroh</a:t>
            </a:r>
            <a:endParaRPr sz="1800">
              <a:solidFill>
                <a:schemeClr val="dk2"/>
              </a:solidFill>
              <a:latin typeface="Open Sans"/>
              <a:ea typeface="Open Sans"/>
              <a:cs typeface="Open Sans"/>
              <a:sym typeface="Open Sans"/>
            </a:endParaRPr>
          </a:p>
          <a:p>
            <a:pPr marL="0" lvl="0" indent="0" algn="l" rtl="0">
              <a:spcBef>
                <a:spcPts val="0"/>
              </a:spcBef>
              <a:spcAft>
                <a:spcPts val="0"/>
              </a:spcAft>
              <a:buNone/>
            </a:pPr>
            <a:endParaRPr sz="1800">
              <a:solidFill>
                <a:schemeClr val="dk2"/>
              </a:solidFill>
              <a:latin typeface="Open Sans"/>
              <a:ea typeface="Open Sans"/>
              <a:cs typeface="Open Sans"/>
              <a:sym typeface="Open Sans"/>
            </a:endParaRPr>
          </a:p>
          <a:p>
            <a:pPr marL="0" lvl="0" indent="0" algn="l" rtl="0">
              <a:spcBef>
                <a:spcPts val="0"/>
              </a:spcBef>
              <a:spcAft>
                <a:spcPts val="0"/>
              </a:spcAft>
              <a:buNone/>
            </a:pPr>
            <a:r>
              <a:rPr lang="en" sz="1800">
                <a:solidFill>
                  <a:schemeClr val="dk2"/>
                </a:solidFill>
                <a:latin typeface="Open Sans"/>
                <a:ea typeface="Open Sans"/>
                <a:cs typeface="Open Sans"/>
                <a:sym typeface="Open Sans"/>
              </a:rPr>
              <a:t>Director of the Northern Kane County Regional Vocational System</a:t>
            </a:r>
            <a:endParaRPr sz="1800">
              <a:solidFill>
                <a:schemeClr val="dk2"/>
              </a:solidFill>
              <a:latin typeface="Open Sans"/>
              <a:ea typeface="Open Sans"/>
              <a:cs typeface="Open Sans"/>
              <a:sym typeface="Open Sans"/>
            </a:endParaRPr>
          </a:p>
        </p:txBody>
      </p:sp>
      <p:pic>
        <p:nvPicPr>
          <p:cNvPr id="76" name="Google Shape;76;p14"/>
          <p:cNvPicPr preferRelativeResize="0"/>
          <p:nvPr/>
        </p:nvPicPr>
        <p:blipFill>
          <a:blip r:embed="rId3">
            <a:alphaModFix/>
          </a:blip>
          <a:stretch>
            <a:fillRect/>
          </a:stretch>
        </p:blipFill>
        <p:spPr>
          <a:xfrm rot="5400000">
            <a:off x="7194750" y="1743701"/>
            <a:ext cx="2197048" cy="1462199"/>
          </a:xfrm>
          <a:prstGeom prst="rect">
            <a:avLst/>
          </a:prstGeom>
          <a:noFill/>
          <a:ln>
            <a:noFill/>
          </a:ln>
        </p:spPr>
      </p:pic>
      <p:pic>
        <p:nvPicPr>
          <p:cNvPr id="4" name="Picture 3">
            <a:extLst>
              <a:ext uri="{FF2B5EF4-FFF2-40B4-BE49-F238E27FC236}">
                <a16:creationId xmlns:a16="http://schemas.microsoft.com/office/drawing/2014/main" id="{45433EF9-CC64-8474-7AB3-3536C1783553}"/>
              </a:ext>
            </a:extLst>
          </p:cNvPr>
          <p:cNvPicPr>
            <a:picLocks noChangeAspect="1"/>
          </p:cNvPicPr>
          <p:nvPr/>
        </p:nvPicPr>
        <p:blipFill>
          <a:blip r:embed="rId4"/>
          <a:stretch>
            <a:fillRect/>
          </a:stretch>
        </p:blipFill>
        <p:spPr>
          <a:xfrm>
            <a:off x="2879551" y="1376276"/>
            <a:ext cx="1597725" cy="1964549"/>
          </a:xfrm>
          <a:prstGeom prst="rect">
            <a:avLst/>
          </a:prstGeom>
        </p:spPr>
      </p:pic>
      <p:pic>
        <p:nvPicPr>
          <p:cNvPr id="6" name="Picture 5">
            <a:extLst>
              <a:ext uri="{FF2B5EF4-FFF2-40B4-BE49-F238E27FC236}">
                <a16:creationId xmlns:a16="http://schemas.microsoft.com/office/drawing/2014/main" id="{DC86DE47-5655-D006-F2CE-F193144B0474}"/>
              </a:ext>
            </a:extLst>
          </p:cNvPr>
          <p:cNvPicPr>
            <a:picLocks noChangeAspect="1"/>
          </p:cNvPicPr>
          <p:nvPr/>
        </p:nvPicPr>
        <p:blipFill>
          <a:blip r:embed="rId5"/>
          <a:stretch>
            <a:fillRect/>
          </a:stretch>
        </p:blipFill>
        <p:spPr>
          <a:xfrm>
            <a:off x="340724" y="3825958"/>
            <a:ext cx="2538827" cy="872517"/>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06E47-EBBF-7A7C-A4A6-C720998848A2}"/>
              </a:ext>
            </a:extLst>
          </p:cNvPr>
          <p:cNvSpPr>
            <a:spLocks noGrp="1"/>
          </p:cNvSpPr>
          <p:nvPr>
            <p:ph type="title"/>
          </p:nvPr>
        </p:nvSpPr>
        <p:spPr/>
        <p:txBody>
          <a:bodyPr>
            <a:normAutofit fontScale="90000"/>
          </a:bodyPr>
          <a:lstStyle/>
          <a:p>
            <a:r>
              <a:rPr lang="en-US"/>
              <a:t>Job and Career Fair</a:t>
            </a:r>
          </a:p>
        </p:txBody>
      </p:sp>
      <p:sp>
        <p:nvSpPr>
          <p:cNvPr id="3" name="Text Placeholder 2">
            <a:extLst>
              <a:ext uri="{FF2B5EF4-FFF2-40B4-BE49-F238E27FC236}">
                <a16:creationId xmlns:a16="http://schemas.microsoft.com/office/drawing/2014/main" id="{439A67AE-6B4B-9F1A-E4F4-8A0171D410BC}"/>
              </a:ext>
            </a:extLst>
          </p:cNvPr>
          <p:cNvSpPr>
            <a:spLocks noGrp="1"/>
          </p:cNvSpPr>
          <p:nvPr>
            <p:ph type="body" idx="1"/>
          </p:nvPr>
        </p:nvSpPr>
        <p:spPr>
          <a:xfrm>
            <a:off x="311700" y="1282200"/>
            <a:ext cx="8520600" cy="3532887"/>
          </a:xfrm>
        </p:spPr>
        <p:txBody>
          <a:bodyPr/>
          <a:lstStyle/>
          <a:p>
            <a:r>
              <a:rPr lang="en-US"/>
              <a:t>Career Fairs</a:t>
            </a:r>
          </a:p>
          <a:p>
            <a:pPr lvl="1">
              <a:lnSpc>
                <a:spcPct val="114999"/>
              </a:lnSpc>
            </a:pPr>
            <a:r>
              <a:rPr lang="en-US"/>
              <a:t>Various grade levels</a:t>
            </a:r>
          </a:p>
          <a:p>
            <a:pPr lvl="1">
              <a:lnSpc>
                <a:spcPct val="114999"/>
              </a:lnSpc>
            </a:pPr>
            <a:r>
              <a:rPr lang="en-US"/>
              <a:t>Combinations of companies and colleges</a:t>
            </a:r>
          </a:p>
          <a:p>
            <a:pPr lvl="2">
              <a:lnSpc>
                <a:spcPct val="114999"/>
              </a:lnSpc>
              <a:buFont typeface="Wingdings"/>
              <a:buChar char="§"/>
            </a:pPr>
            <a:r>
              <a:rPr lang="en-US"/>
              <a:t>We would love to have more companies involved</a:t>
            </a:r>
          </a:p>
          <a:p>
            <a:pPr>
              <a:lnSpc>
                <a:spcPct val="114999"/>
              </a:lnSpc>
            </a:pPr>
            <a:r>
              <a:rPr lang="en-US"/>
              <a:t>Job Fairs</a:t>
            </a:r>
          </a:p>
          <a:p>
            <a:pPr lvl="1">
              <a:lnSpc>
                <a:spcPct val="114999"/>
              </a:lnSpc>
            </a:pPr>
            <a:r>
              <a:rPr lang="en-US"/>
              <a:t>Senior Job Fairs</a:t>
            </a:r>
          </a:p>
          <a:p>
            <a:pPr lvl="1">
              <a:lnSpc>
                <a:spcPct val="114999"/>
              </a:lnSpc>
            </a:pPr>
            <a:r>
              <a:rPr lang="en-US"/>
              <a:t>60+ companies and colleges</a:t>
            </a:r>
          </a:p>
          <a:p>
            <a:pPr lvl="1">
              <a:lnSpc>
                <a:spcPct val="114999"/>
              </a:lnSpc>
            </a:pPr>
            <a:r>
              <a:rPr lang="en-US"/>
              <a:t>On-site interviews</a:t>
            </a:r>
          </a:p>
        </p:txBody>
      </p:sp>
      <p:pic>
        <p:nvPicPr>
          <p:cNvPr id="4" name="Picture 3" descr="A group of people in an arena&#10;&#10;Description automatically generated">
            <a:extLst>
              <a:ext uri="{FF2B5EF4-FFF2-40B4-BE49-F238E27FC236}">
                <a16:creationId xmlns:a16="http://schemas.microsoft.com/office/drawing/2014/main" id="{8D7283E0-EE6F-6FFF-D46A-7BF779D408CE}"/>
              </a:ext>
            </a:extLst>
          </p:cNvPr>
          <p:cNvPicPr>
            <a:picLocks noChangeAspect="1"/>
          </p:cNvPicPr>
          <p:nvPr/>
        </p:nvPicPr>
        <p:blipFill>
          <a:blip r:embed="rId2"/>
          <a:stretch>
            <a:fillRect/>
          </a:stretch>
        </p:blipFill>
        <p:spPr>
          <a:xfrm>
            <a:off x="4040188" y="2568482"/>
            <a:ext cx="4572000" cy="2165537"/>
          </a:xfrm>
          <a:prstGeom prst="rect">
            <a:avLst/>
          </a:prstGeom>
        </p:spPr>
      </p:pic>
    </p:spTree>
    <p:extLst>
      <p:ext uri="{BB962C8B-B14F-4D97-AF65-F5344CB8AC3E}">
        <p14:creationId xmlns:p14="http://schemas.microsoft.com/office/powerpoint/2010/main" val="2572730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69525-69E7-C735-C1D9-A593E7162AC1}"/>
              </a:ext>
            </a:extLst>
          </p:cNvPr>
          <p:cNvSpPr>
            <a:spLocks noGrp="1"/>
          </p:cNvSpPr>
          <p:nvPr>
            <p:ph type="title"/>
          </p:nvPr>
        </p:nvSpPr>
        <p:spPr/>
        <p:txBody>
          <a:bodyPr>
            <a:normAutofit fontScale="90000"/>
          </a:bodyPr>
          <a:lstStyle/>
          <a:p>
            <a:r>
              <a:rPr lang="en-US"/>
              <a:t>Internships</a:t>
            </a:r>
          </a:p>
        </p:txBody>
      </p:sp>
      <p:sp>
        <p:nvSpPr>
          <p:cNvPr id="3" name="Text Placeholder 2">
            <a:extLst>
              <a:ext uri="{FF2B5EF4-FFF2-40B4-BE49-F238E27FC236}">
                <a16:creationId xmlns:a16="http://schemas.microsoft.com/office/drawing/2014/main" id="{C13B444F-F44E-FCC1-3686-B03C30B4938B}"/>
              </a:ext>
            </a:extLst>
          </p:cNvPr>
          <p:cNvSpPr>
            <a:spLocks noGrp="1"/>
          </p:cNvSpPr>
          <p:nvPr>
            <p:ph type="body" idx="1"/>
          </p:nvPr>
        </p:nvSpPr>
        <p:spPr>
          <a:xfrm>
            <a:off x="311700" y="1288915"/>
            <a:ext cx="8520600" cy="3280110"/>
          </a:xfrm>
        </p:spPr>
        <p:txBody>
          <a:bodyPr>
            <a:normAutofit lnSpcReduction="10000"/>
          </a:bodyPr>
          <a:lstStyle/>
          <a:p>
            <a:r>
              <a:rPr lang="en-US"/>
              <a:t>Shift from Co-Op to Internships</a:t>
            </a:r>
          </a:p>
          <a:p>
            <a:pPr>
              <a:lnSpc>
                <a:spcPct val="114999"/>
              </a:lnSpc>
            </a:pPr>
            <a:r>
              <a:rPr lang="en-US"/>
              <a:t>Requirements for internships</a:t>
            </a:r>
          </a:p>
          <a:p>
            <a:pPr lvl="1">
              <a:lnSpc>
                <a:spcPct val="114999"/>
              </a:lnSpc>
              <a:buSzPts val="1800"/>
            </a:pPr>
            <a:r>
              <a:rPr lang="en-US"/>
              <a:t>Minimum of 60 hours</a:t>
            </a:r>
          </a:p>
          <a:p>
            <a:pPr lvl="1">
              <a:lnSpc>
                <a:spcPct val="114999"/>
              </a:lnSpc>
            </a:pPr>
            <a:r>
              <a:rPr lang="en-US"/>
              <a:t>Must be co-developed by schools and industry</a:t>
            </a:r>
          </a:p>
          <a:p>
            <a:pPr>
              <a:lnSpc>
                <a:spcPct val="114999"/>
              </a:lnSpc>
            </a:pPr>
            <a:r>
              <a:rPr lang="en-US"/>
              <a:t>During the school year</a:t>
            </a:r>
          </a:p>
          <a:p>
            <a:pPr lvl="1">
              <a:lnSpc>
                <a:spcPct val="114999"/>
              </a:lnSpc>
              <a:buSzPts val="1800"/>
            </a:pPr>
            <a:r>
              <a:rPr lang="en-US"/>
              <a:t>Students get release time from school to complete hours</a:t>
            </a:r>
          </a:p>
          <a:p>
            <a:pPr lvl="1">
              <a:lnSpc>
                <a:spcPct val="114999"/>
              </a:lnSpc>
              <a:buSzPts val="1800"/>
            </a:pPr>
            <a:r>
              <a:rPr lang="en-US"/>
              <a:t>There is a teacher of record that works with students</a:t>
            </a:r>
          </a:p>
          <a:p>
            <a:pPr lvl="1">
              <a:lnSpc>
                <a:spcPct val="114999"/>
              </a:lnSpc>
              <a:buSzPts val="1800"/>
            </a:pPr>
            <a:r>
              <a:rPr lang="en-US"/>
              <a:t>Students must complete 1 hour per week with the teacher</a:t>
            </a:r>
          </a:p>
          <a:p>
            <a:pPr>
              <a:lnSpc>
                <a:spcPct val="114999"/>
              </a:lnSpc>
            </a:pPr>
            <a:r>
              <a:rPr lang="en-US"/>
              <a:t>Summer Internships</a:t>
            </a:r>
          </a:p>
          <a:p>
            <a:pPr lvl="1">
              <a:lnSpc>
                <a:spcPct val="114999"/>
              </a:lnSpc>
              <a:buSzPts val="1800"/>
            </a:pPr>
            <a:r>
              <a:rPr lang="en-US"/>
              <a:t>Students complete these during summer break</a:t>
            </a:r>
          </a:p>
          <a:p>
            <a:pPr>
              <a:lnSpc>
                <a:spcPct val="114999"/>
              </a:lnSpc>
            </a:pPr>
            <a:r>
              <a:rPr lang="en-US"/>
              <a:t>How do we use these internships as a start to apprenticeships/employment?</a:t>
            </a:r>
          </a:p>
          <a:p>
            <a:pPr lvl="1">
              <a:lnSpc>
                <a:spcPct val="114999"/>
              </a:lnSpc>
              <a:buSzPts val="1800"/>
            </a:pPr>
            <a:endParaRPr lang="en-US"/>
          </a:p>
        </p:txBody>
      </p:sp>
      <p:pic>
        <p:nvPicPr>
          <p:cNvPr id="4" name="Picture 3" descr="A group of people standing next to a tractor&#10;&#10;Description automatically generated">
            <a:extLst>
              <a:ext uri="{FF2B5EF4-FFF2-40B4-BE49-F238E27FC236}">
                <a16:creationId xmlns:a16="http://schemas.microsoft.com/office/drawing/2014/main" id="{B97FEDA1-3E25-7094-9EC4-61F6318FAE32}"/>
              </a:ext>
            </a:extLst>
          </p:cNvPr>
          <p:cNvPicPr>
            <a:picLocks noChangeAspect="1"/>
          </p:cNvPicPr>
          <p:nvPr/>
        </p:nvPicPr>
        <p:blipFill>
          <a:blip r:embed="rId2"/>
          <a:stretch>
            <a:fillRect/>
          </a:stretch>
        </p:blipFill>
        <p:spPr>
          <a:xfrm>
            <a:off x="5768975" y="179387"/>
            <a:ext cx="3067050" cy="2308225"/>
          </a:xfrm>
          <a:prstGeom prst="rect">
            <a:avLst/>
          </a:prstGeom>
        </p:spPr>
      </p:pic>
      <p:pic>
        <p:nvPicPr>
          <p:cNvPr id="5" name="Picture 4" descr="A person and person wearing protective gear and standing in front of a metal table&#10;&#10;Description automatically generated">
            <a:extLst>
              <a:ext uri="{FF2B5EF4-FFF2-40B4-BE49-F238E27FC236}">
                <a16:creationId xmlns:a16="http://schemas.microsoft.com/office/drawing/2014/main" id="{A828B51D-6940-58FD-99AC-2195485631C5}"/>
              </a:ext>
            </a:extLst>
          </p:cNvPr>
          <p:cNvPicPr>
            <a:picLocks noChangeAspect="1"/>
          </p:cNvPicPr>
          <p:nvPr/>
        </p:nvPicPr>
        <p:blipFill>
          <a:blip r:embed="rId3"/>
          <a:stretch>
            <a:fillRect/>
          </a:stretch>
        </p:blipFill>
        <p:spPr>
          <a:xfrm>
            <a:off x="6324600" y="2997200"/>
            <a:ext cx="2511425" cy="1911350"/>
          </a:xfrm>
          <a:prstGeom prst="rect">
            <a:avLst/>
          </a:prstGeom>
        </p:spPr>
      </p:pic>
    </p:spTree>
    <p:extLst>
      <p:ext uri="{BB962C8B-B14F-4D97-AF65-F5344CB8AC3E}">
        <p14:creationId xmlns:p14="http://schemas.microsoft.com/office/powerpoint/2010/main" val="22948210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B215E-3A43-6DAF-8AA2-B4501F20CCD1}"/>
              </a:ext>
            </a:extLst>
          </p:cNvPr>
          <p:cNvSpPr>
            <a:spLocks noGrp="1"/>
          </p:cNvSpPr>
          <p:nvPr>
            <p:ph type="title"/>
          </p:nvPr>
        </p:nvSpPr>
        <p:spPr/>
        <p:txBody>
          <a:bodyPr>
            <a:normAutofit fontScale="90000"/>
          </a:bodyPr>
          <a:lstStyle/>
          <a:p>
            <a:r>
              <a:rPr lang="en-US"/>
              <a:t>Internships continued</a:t>
            </a:r>
          </a:p>
        </p:txBody>
      </p:sp>
      <p:sp>
        <p:nvSpPr>
          <p:cNvPr id="3" name="Text Placeholder 2">
            <a:extLst>
              <a:ext uri="{FF2B5EF4-FFF2-40B4-BE49-F238E27FC236}">
                <a16:creationId xmlns:a16="http://schemas.microsoft.com/office/drawing/2014/main" id="{B917F6EE-632E-F7E0-60BD-2CC94AA05DC1}"/>
              </a:ext>
            </a:extLst>
          </p:cNvPr>
          <p:cNvSpPr>
            <a:spLocks noGrp="1"/>
          </p:cNvSpPr>
          <p:nvPr>
            <p:ph type="body" idx="1"/>
          </p:nvPr>
        </p:nvSpPr>
        <p:spPr>
          <a:xfrm>
            <a:off x="311700" y="1280978"/>
            <a:ext cx="4131774" cy="3288047"/>
          </a:xfrm>
        </p:spPr>
        <p:txBody>
          <a:bodyPr/>
          <a:lstStyle/>
          <a:p>
            <a:r>
              <a:rPr lang="en-US" dirty="0">
                <a:hlinkClick r:id="rId2"/>
              </a:rPr>
              <a:t>Company Agreements</a:t>
            </a:r>
            <a:endParaRPr lang="en-US"/>
          </a:p>
          <a:p>
            <a:pPr>
              <a:lnSpc>
                <a:spcPct val="114999"/>
              </a:lnSpc>
            </a:pPr>
            <a:r>
              <a:rPr lang="en-US" dirty="0">
                <a:hlinkClick r:id="rId3"/>
              </a:rPr>
              <a:t>Internship listings</a:t>
            </a:r>
            <a:endParaRPr lang="en-US" dirty="0"/>
          </a:p>
          <a:p>
            <a:pPr>
              <a:lnSpc>
                <a:spcPct val="114999"/>
              </a:lnSpc>
            </a:pPr>
            <a:r>
              <a:rPr lang="en-US" dirty="0">
                <a:hlinkClick r:id="rId4"/>
              </a:rPr>
              <a:t>Application process</a:t>
            </a:r>
          </a:p>
          <a:p>
            <a:pPr lvl="1">
              <a:lnSpc>
                <a:spcPct val="114999"/>
              </a:lnSpc>
            </a:pPr>
            <a:r>
              <a:rPr lang="en-US" dirty="0"/>
              <a:t>Application form</a:t>
            </a:r>
          </a:p>
          <a:p>
            <a:pPr lvl="1">
              <a:lnSpc>
                <a:spcPct val="114999"/>
              </a:lnSpc>
            </a:pPr>
            <a:r>
              <a:rPr lang="en-US" dirty="0"/>
              <a:t>Student Resume</a:t>
            </a:r>
          </a:p>
          <a:p>
            <a:pPr>
              <a:lnSpc>
                <a:spcPct val="114999"/>
              </a:lnSpc>
            </a:pPr>
            <a:r>
              <a:rPr lang="en-US" dirty="0"/>
              <a:t>Interviews</a:t>
            </a:r>
          </a:p>
          <a:p>
            <a:pPr>
              <a:lnSpc>
                <a:spcPct val="114999"/>
              </a:lnSpc>
            </a:pPr>
            <a:r>
              <a:rPr lang="en-US" dirty="0"/>
              <a:t>Placement</a:t>
            </a:r>
          </a:p>
          <a:p>
            <a:pPr>
              <a:lnSpc>
                <a:spcPct val="114999"/>
              </a:lnSpc>
            </a:pPr>
            <a:r>
              <a:rPr lang="en-US" dirty="0"/>
              <a:t>Follow-up</a:t>
            </a:r>
          </a:p>
          <a:p>
            <a:pPr>
              <a:lnSpc>
                <a:spcPct val="114999"/>
              </a:lnSpc>
            </a:pPr>
            <a:endParaRPr lang="en-US"/>
          </a:p>
        </p:txBody>
      </p:sp>
      <p:pic>
        <p:nvPicPr>
          <p:cNvPr id="4" name="Picture 3" descr="A group of people standing in a field&#10;&#10;Description automatically generated">
            <a:extLst>
              <a:ext uri="{FF2B5EF4-FFF2-40B4-BE49-F238E27FC236}">
                <a16:creationId xmlns:a16="http://schemas.microsoft.com/office/drawing/2014/main" id="{4BAEB7CB-28DF-EE61-77C3-F289E2D957C0}"/>
              </a:ext>
            </a:extLst>
          </p:cNvPr>
          <p:cNvPicPr>
            <a:picLocks noChangeAspect="1"/>
          </p:cNvPicPr>
          <p:nvPr/>
        </p:nvPicPr>
        <p:blipFill>
          <a:blip r:embed="rId5"/>
          <a:stretch>
            <a:fillRect/>
          </a:stretch>
        </p:blipFill>
        <p:spPr>
          <a:xfrm>
            <a:off x="4366846" y="404597"/>
            <a:ext cx="4572000" cy="2165537"/>
          </a:xfrm>
          <a:prstGeom prst="rect">
            <a:avLst/>
          </a:prstGeom>
        </p:spPr>
      </p:pic>
      <p:pic>
        <p:nvPicPr>
          <p:cNvPr id="5" name="Picture 4" descr="A group of people sitting at tables with laptops&#10;&#10;Description automatically generated">
            <a:extLst>
              <a:ext uri="{FF2B5EF4-FFF2-40B4-BE49-F238E27FC236}">
                <a16:creationId xmlns:a16="http://schemas.microsoft.com/office/drawing/2014/main" id="{9025E44A-3EB0-7E0D-3C87-2D18BCFAC888}"/>
              </a:ext>
            </a:extLst>
          </p:cNvPr>
          <p:cNvPicPr>
            <a:picLocks noChangeAspect="1"/>
          </p:cNvPicPr>
          <p:nvPr/>
        </p:nvPicPr>
        <p:blipFill>
          <a:blip r:embed="rId6"/>
          <a:stretch>
            <a:fillRect/>
          </a:stretch>
        </p:blipFill>
        <p:spPr>
          <a:xfrm>
            <a:off x="4366846" y="2668617"/>
            <a:ext cx="4572000" cy="2165537"/>
          </a:xfrm>
          <a:prstGeom prst="rect">
            <a:avLst/>
          </a:prstGeom>
        </p:spPr>
      </p:pic>
    </p:spTree>
    <p:extLst>
      <p:ext uri="{BB962C8B-B14F-4D97-AF65-F5344CB8AC3E}">
        <p14:creationId xmlns:p14="http://schemas.microsoft.com/office/powerpoint/2010/main" val="16413542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19184-B31A-E330-AEC7-5A136CC7AFF4}"/>
              </a:ext>
            </a:extLst>
          </p:cNvPr>
          <p:cNvSpPr>
            <a:spLocks noGrp="1"/>
          </p:cNvSpPr>
          <p:nvPr>
            <p:ph type="title"/>
          </p:nvPr>
        </p:nvSpPr>
        <p:spPr/>
        <p:txBody>
          <a:bodyPr>
            <a:normAutofit fontScale="90000"/>
          </a:bodyPr>
          <a:lstStyle/>
          <a:p>
            <a:r>
              <a:rPr lang="en-US"/>
              <a:t>Questions and Contact Information</a:t>
            </a:r>
          </a:p>
        </p:txBody>
      </p:sp>
      <p:sp>
        <p:nvSpPr>
          <p:cNvPr id="3" name="Text Placeholder 2">
            <a:extLst>
              <a:ext uri="{FF2B5EF4-FFF2-40B4-BE49-F238E27FC236}">
                <a16:creationId xmlns:a16="http://schemas.microsoft.com/office/drawing/2014/main" id="{25F1ACC2-35BE-4071-E596-0A8323D56AD3}"/>
              </a:ext>
            </a:extLst>
          </p:cNvPr>
          <p:cNvSpPr>
            <a:spLocks noGrp="1"/>
          </p:cNvSpPr>
          <p:nvPr>
            <p:ph type="body" idx="1"/>
          </p:nvPr>
        </p:nvSpPr>
        <p:spPr/>
        <p:txBody>
          <a:bodyPr/>
          <a:lstStyle/>
          <a:p>
            <a:pPr marL="114300" indent="0" algn="ctr">
              <a:buNone/>
            </a:pPr>
            <a:endParaRPr lang="en-US" sz="2400"/>
          </a:p>
          <a:p>
            <a:pPr marL="114300" indent="0" algn="ctr">
              <a:buNone/>
            </a:pPr>
            <a:r>
              <a:rPr lang="en-US" sz="2400"/>
              <a:t>Marci Johnson – </a:t>
            </a:r>
            <a:r>
              <a:rPr lang="en-US" sz="2400">
                <a:hlinkClick r:id="rId2"/>
              </a:rPr>
              <a:t>marjohns@isbe.net</a:t>
            </a:r>
            <a:endParaRPr lang="en-US" sz="2400"/>
          </a:p>
          <a:p>
            <a:pPr marL="114300" indent="0" algn="ctr">
              <a:lnSpc>
                <a:spcPct val="114999"/>
              </a:lnSpc>
              <a:buNone/>
            </a:pPr>
            <a:endParaRPr lang="en-US" sz="2400"/>
          </a:p>
          <a:p>
            <a:pPr marL="114300" indent="0" algn="ctr">
              <a:lnSpc>
                <a:spcPct val="114999"/>
              </a:lnSpc>
              <a:buNone/>
            </a:pPr>
            <a:r>
              <a:rPr lang="en-US" sz="2400"/>
              <a:t>Terry Stroh – </a:t>
            </a:r>
            <a:r>
              <a:rPr lang="en-US" sz="2400">
                <a:hlinkClick r:id="rId3"/>
              </a:rPr>
              <a:t>terry.stroh@central301.net</a:t>
            </a:r>
            <a:endParaRPr lang="en-US" sz="2400"/>
          </a:p>
        </p:txBody>
      </p:sp>
    </p:spTree>
    <p:extLst>
      <p:ext uri="{BB962C8B-B14F-4D97-AF65-F5344CB8AC3E}">
        <p14:creationId xmlns:p14="http://schemas.microsoft.com/office/powerpoint/2010/main" val="13667796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DA6886A6-3789-4334-B86C-8A2CDDE553E9}"/>
              </a:ext>
            </a:extLst>
          </p:cNvPr>
          <p:cNvSpPr>
            <a:spLocks noGrp="1"/>
          </p:cNvSpPr>
          <p:nvPr>
            <p:ph type="body" idx="1"/>
          </p:nvPr>
        </p:nvSpPr>
        <p:spPr/>
        <p:txBody>
          <a:bodyPr spcFirstLastPara="1" vert="horz" wrap="square" lIns="68580" tIns="34290" rIns="68580" bIns="34290" rtlCol="0" anchor="t" anchorCtr="0">
            <a:normAutofit/>
          </a:bodyPr>
          <a:lstStyle/>
          <a:p>
            <a:r>
              <a:rPr lang="en-US">
                <a:ea typeface="+mn-lt"/>
                <a:cs typeface="+mn-lt"/>
              </a:rPr>
              <a:t>CTE refers to rigorous and relevant career and technical education (CTE) programs designed to focus on the academic and technical skills and knowledge necessary to prepare students for a wide range of high-wage, high-skill, in-demand careers.</a:t>
            </a:r>
            <a:endParaRPr lang="en-US">
              <a:cs typeface="Calibri"/>
            </a:endParaRPr>
          </a:p>
          <a:p>
            <a:endParaRPr lang="en-US">
              <a:cs typeface="Calibri"/>
            </a:endParaRPr>
          </a:p>
        </p:txBody>
      </p:sp>
      <p:sp>
        <p:nvSpPr>
          <p:cNvPr id="2" name="Title 1">
            <a:extLst>
              <a:ext uri="{FF2B5EF4-FFF2-40B4-BE49-F238E27FC236}">
                <a16:creationId xmlns:a16="http://schemas.microsoft.com/office/drawing/2014/main" id="{F5BE89B6-4A11-434D-B0E4-32C0376AA93E}"/>
              </a:ext>
            </a:extLst>
          </p:cNvPr>
          <p:cNvSpPr>
            <a:spLocks noGrp="1"/>
          </p:cNvSpPr>
          <p:nvPr>
            <p:ph type="title"/>
          </p:nvPr>
        </p:nvSpPr>
        <p:spPr/>
        <p:txBody>
          <a:bodyPr spcFirstLastPara="1" vert="horz" wrap="square" lIns="68580" tIns="34290" rIns="68580" bIns="34290" rtlCol="0" anchor="ctr" anchorCtr="0">
            <a:normAutofit/>
          </a:bodyPr>
          <a:lstStyle/>
          <a:p>
            <a:pPr algn="ctr"/>
            <a:r>
              <a:rPr lang="en-US">
                <a:cs typeface="Calibri"/>
              </a:rPr>
              <a:t>What is Career and Technical Education?</a:t>
            </a:r>
          </a:p>
        </p:txBody>
      </p:sp>
      <p:pic>
        <p:nvPicPr>
          <p:cNvPr id="5" name="Picture 4">
            <a:extLst>
              <a:ext uri="{FF2B5EF4-FFF2-40B4-BE49-F238E27FC236}">
                <a16:creationId xmlns:a16="http://schemas.microsoft.com/office/drawing/2014/main" id="{75FFB758-E69E-8F44-D70D-33573C28B6BB}"/>
              </a:ext>
            </a:extLst>
          </p:cNvPr>
          <p:cNvPicPr>
            <a:picLocks noChangeAspect="1"/>
          </p:cNvPicPr>
          <p:nvPr/>
        </p:nvPicPr>
        <p:blipFill>
          <a:blip r:embed="rId2"/>
          <a:stretch>
            <a:fillRect/>
          </a:stretch>
        </p:blipFill>
        <p:spPr>
          <a:xfrm>
            <a:off x="5278824" y="3562449"/>
            <a:ext cx="2928473" cy="1006426"/>
          </a:xfrm>
          <a:prstGeom prst="rect">
            <a:avLst/>
          </a:prstGeom>
        </p:spPr>
      </p:pic>
      <p:pic>
        <p:nvPicPr>
          <p:cNvPr id="7" name="Picture 6">
            <a:extLst>
              <a:ext uri="{FF2B5EF4-FFF2-40B4-BE49-F238E27FC236}">
                <a16:creationId xmlns:a16="http://schemas.microsoft.com/office/drawing/2014/main" id="{F829CAF5-9225-FE6B-DE73-D05C9ACF625E}"/>
              </a:ext>
            </a:extLst>
          </p:cNvPr>
          <p:cNvPicPr>
            <a:picLocks noChangeAspect="1"/>
          </p:cNvPicPr>
          <p:nvPr/>
        </p:nvPicPr>
        <p:blipFill>
          <a:blip r:embed="rId3"/>
          <a:stretch>
            <a:fillRect/>
          </a:stretch>
        </p:blipFill>
        <p:spPr>
          <a:xfrm>
            <a:off x="1333500" y="2571750"/>
            <a:ext cx="3238499" cy="2157412"/>
          </a:xfrm>
          <a:prstGeom prst="rect">
            <a:avLst/>
          </a:prstGeom>
        </p:spPr>
      </p:pic>
      <p:sp>
        <p:nvSpPr>
          <p:cNvPr id="8" name="TextBox 7">
            <a:extLst>
              <a:ext uri="{FF2B5EF4-FFF2-40B4-BE49-F238E27FC236}">
                <a16:creationId xmlns:a16="http://schemas.microsoft.com/office/drawing/2014/main" id="{6DDFCBCF-837C-84EA-5835-85541D922995}"/>
              </a:ext>
            </a:extLst>
          </p:cNvPr>
          <p:cNvSpPr txBox="1"/>
          <p:nvPr/>
        </p:nvSpPr>
        <p:spPr>
          <a:xfrm>
            <a:off x="1226634" y="4729162"/>
            <a:ext cx="1784195" cy="307777"/>
          </a:xfrm>
          <a:prstGeom prst="rect">
            <a:avLst/>
          </a:prstGeom>
          <a:noFill/>
        </p:spPr>
        <p:txBody>
          <a:bodyPr wrap="square" rtlCol="0">
            <a:spAutoFit/>
          </a:bodyPr>
          <a:lstStyle/>
          <a:p>
            <a:r>
              <a:rPr lang="en-US"/>
              <a:t>Education Week</a:t>
            </a:r>
          </a:p>
        </p:txBody>
      </p:sp>
    </p:spTree>
    <p:extLst>
      <p:ext uri="{BB962C8B-B14F-4D97-AF65-F5344CB8AC3E}">
        <p14:creationId xmlns:p14="http://schemas.microsoft.com/office/powerpoint/2010/main" val="13712868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BCA731-EF19-41CF-AD25-741B70FA2FB3}"/>
              </a:ext>
            </a:extLst>
          </p:cNvPr>
          <p:cNvSpPr>
            <a:spLocks noGrp="1"/>
          </p:cNvSpPr>
          <p:nvPr>
            <p:ph type="body" idx="1"/>
          </p:nvPr>
        </p:nvSpPr>
        <p:spPr/>
        <p:txBody>
          <a:bodyPr>
            <a:normAutofit/>
          </a:bodyPr>
          <a:lstStyle/>
          <a:p>
            <a:pPr marL="0" indent="0" fontAlgn="base">
              <a:buNone/>
            </a:pPr>
            <a:r>
              <a:rPr lang="en-US" sz="1950">
                <a:solidFill>
                  <a:srgbClr val="0077C8"/>
                </a:solidFill>
              </a:rPr>
              <a:t>Purpose of </a:t>
            </a:r>
            <a:r>
              <a:rPr lang="en-US" sz="1950">
                <a:solidFill>
                  <a:srgbClr val="0077C8"/>
                </a:solidFill>
                <a:latin typeface="Calibri" panose="020F0502020204030204" pitchFamily="34" charset="0"/>
              </a:rPr>
              <a:t>Career and Technical Education (CTE) is</a:t>
            </a:r>
            <a:r>
              <a:rPr lang="en-US" sz="1350">
                <a:solidFill>
                  <a:srgbClr val="000000"/>
                </a:solidFill>
                <a:latin typeface="Calibri" panose="020F0502020204030204" pitchFamily="34" charset="0"/>
              </a:rPr>
              <a:t>—​</a:t>
            </a:r>
            <a:endParaRPr lang="en-US" b="0" i="0">
              <a:solidFill>
                <a:srgbClr val="000000"/>
              </a:solidFill>
              <a:effectLst/>
              <a:latin typeface="Arial" panose="020B0604020202020204" pitchFamily="34" charset="0"/>
            </a:endParaRPr>
          </a:p>
          <a:p>
            <a:pPr algn="l" rtl="0" fontAlgn="base">
              <a:buFont typeface="Arial" panose="020B0604020202020204" pitchFamily="34" charset="0"/>
              <a:buChar char="•"/>
            </a:pPr>
            <a:r>
              <a:rPr lang="en-US" sz="1350">
                <a:solidFill>
                  <a:srgbClr val="000000"/>
                </a:solidFill>
                <a:latin typeface="Calibri" panose="020F0502020204030204" pitchFamily="34" charset="0"/>
              </a:rPr>
              <a:t>A sequence of courses that includes </a:t>
            </a:r>
            <a:r>
              <a:rPr lang="en-US" sz="1350" u="sng">
                <a:solidFill>
                  <a:srgbClr val="000000"/>
                </a:solidFill>
                <a:latin typeface="Calibri" panose="020F0502020204030204" pitchFamily="34" charset="0"/>
              </a:rPr>
              <a:t>rigorous academic content</a:t>
            </a:r>
            <a:r>
              <a:rPr lang="en-US" sz="1350">
                <a:solidFill>
                  <a:srgbClr val="000000"/>
                </a:solidFill>
                <a:latin typeface="Calibri" panose="020F0502020204030204" pitchFamily="34" charset="0"/>
              </a:rPr>
              <a:t> and </a:t>
            </a:r>
            <a:r>
              <a:rPr lang="en-US" sz="1350" u="sng">
                <a:solidFill>
                  <a:srgbClr val="000000"/>
                </a:solidFill>
                <a:latin typeface="Calibri" panose="020F0502020204030204" pitchFamily="34" charset="0"/>
              </a:rPr>
              <a:t>relevant technical knowledge and skills</a:t>
            </a:r>
            <a:r>
              <a:rPr lang="en-US" sz="1350">
                <a:solidFill>
                  <a:srgbClr val="000000"/>
                </a:solidFill>
                <a:latin typeface="Calibri" panose="020F0502020204030204" pitchFamily="34" charset="0"/>
              </a:rPr>
              <a:t> that prepares secondary or postsecondary students for further education and careers in  </a:t>
            </a:r>
            <a:r>
              <a:rPr lang="en-US" sz="1350" u="sng">
                <a:solidFill>
                  <a:srgbClr val="000000"/>
                </a:solidFill>
                <a:latin typeface="Calibri" panose="020F0502020204030204" pitchFamily="34" charset="0"/>
              </a:rPr>
              <a:t>high-skill, high-wage, and in-demand occupations;</a:t>
            </a:r>
            <a:r>
              <a:rPr lang="en-US" sz="1350">
                <a:solidFill>
                  <a:srgbClr val="000000"/>
                </a:solidFill>
                <a:latin typeface="Calibri" panose="020F0502020204030204" pitchFamily="34" charset="0"/>
              </a:rPr>
              <a:t>​</a:t>
            </a:r>
            <a:endParaRPr lang="en-US" b="0" i="0">
              <a:solidFill>
                <a:srgbClr val="000000"/>
              </a:solidFill>
              <a:effectLst/>
              <a:latin typeface="Arial" panose="020B0604020202020204" pitchFamily="34" charset="0"/>
            </a:endParaRPr>
          </a:p>
          <a:p>
            <a:pPr algn="l" rtl="0" fontAlgn="base">
              <a:buFont typeface="Arial" panose="020B0604020202020204" pitchFamily="34" charset="0"/>
              <a:buChar char="•"/>
            </a:pPr>
            <a:r>
              <a:rPr lang="en-US" sz="1350" u="sng">
                <a:solidFill>
                  <a:srgbClr val="000000"/>
                </a:solidFill>
                <a:latin typeface="Calibri" panose="020F0502020204030204" pitchFamily="34" charset="0"/>
              </a:rPr>
              <a:t>Applied learning</a:t>
            </a:r>
            <a:r>
              <a:rPr lang="en-US" sz="1350">
                <a:solidFill>
                  <a:srgbClr val="000000"/>
                </a:solidFill>
                <a:latin typeface="Calibri" panose="020F0502020204030204" pitchFamily="34" charset="0"/>
              </a:rPr>
              <a:t> that supports the development of </a:t>
            </a:r>
            <a:r>
              <a:rPr lang="en-US" sz="1350" u="sng">
                <a:solidFill>
                  <a:srgbClr val="000000"/>
                </a:solidFill>
                <a:latin typeface="Calibri" panose="020F0502020204030204" pitchFamily="34" charset="0"/>
              </a:rPr>
              <a:t>academic</a:t>
            </a:r>
            <a:r>
              <a:rPr lang="en-US" sz="1350">
                <a:solidFill>
                  <a:srgbClr val="000000"/>
                </a:solidFill>
                <a:latin typeface="Calibri" panose="020F0502020204030204" pitchFamily="34" charset="0"/>
              </a:rPr>
              <a:t> knowledge, higher-order reasoning and problem-solving skills, work attitudes, </a:t>
            </a:r>
            <a:r>
              <a:rPr lang="en-US" sz="1350" u="sng">
                <a:solidFill>
                  <a:srgbClr val="000000"/>
                </a:solidFill>
                <a:latin typeface="Calibri" panose="020F0502020204030204" pitchFamily="34" charset="0"/>
              </a:rPr>
              <a:t>employability skills</a:t>
            </a:r>
            <a:r>
              <a:rPr lang="en-US" sz="1350">
                <a:solidFill>
                  <a:srgbClr val="000000"/>
                </a:solidFill>
                <a:latin typeface="Calibri" panose="020F0502020204030204" pitchFamily="34" charset="0"/>
              </a:rPr>
              <a:t>, occupation-specific </a:t>
            </a:r>
            <a:r>
              <a:rPr lang="en-US" sz="1350" u="sng">
                <a:solidFill>
                  <a:srgbClr val="000000"/>
                </a:solidFill>
                <a:latin typeface="Calibri" panose="020F0502020204030204" pitchFamily="34" charset="0"/>
              </a:rPr>
              <a:t>technical skills</a:t>
            </a:r>
            <a:r>
              <a:rPr lang="en-US" sz="1350">
                <a:solidFill>
                  <a:srgbClr val="000000"/>
                </a:solidFill>
                <a:latin typeface="Calibri" panose="020F0502020204030204" pitchFamily="34" charset="0"/>
              </a:rPr>
              <a:t>, and knowledge of all aspects of an industry; ​</a:t>
            </a:r>
            <a:endParaRPr lang="en-US" b="0" i="0">
              <a:solidFill>
                <a:srgbClr val="000000"/>
              </a:solidFill>
              <a:effectLst/>
              <a:latin typeface="Arial" panose="020B0604020202020204" pitchFamily="34" charset="0"/>
            </a:endParaRPr>
          </a:p>
          <a:p>
            <a:pPr algn="l" rtl="0" fontAlgn="base">
              <a:buFont typeface="Arial" panose="020B0604020202020204" pitchFamily="34" charset="0"/>
              <a:buChar char="•"/>
            </a:pPr>
            <a:r>
              <a:rPr lang="en-US" sz="1350">
                <a:solidFill>
                  <a:srgbClr val="000000"/>
                </a:solidFill>
                <a:latin typeface="Calibri" panose="020F0502020204030204" pitchFamily="34" charset="0"/>
              </a:rPr>
              <a:t>To the extent practicable, </a:t>
            </a:r>
            <a:r>
              <a:rPr lang="en-US" sz="1350" u="sng">
                <a:solidFill>
                  <a:srgbClr val="000000"/>
                </a:solidFill>
                <a:latin typeface="Calibri" panose="020F0502020204030204" pitchFamily="34" charset="0"/>
              </a:rPr>
              <a:t>coordinated between secondary and postsecondary education</a:t>
            </a:r>
            <a:r>
              <a:rPr lang="en-US" sz="1350">
                <a:solidFill>
                  <a:srgbClr val="000000"/>
                </a:solidFill>
                <a:latin typeface="Calibri" panose="020F0502020204030204" pitchFamily="34" charset="0"/>
              </a:rPr>
              <a:t> programs through programs of study, which may include early college high school programs, dual credit, and other articulations; and ​</a:t>
            </a:r>
            <a:endParaRPr lang="en-US" b="0" i="0">
              <a:solidFill>
                <a:srgbClr val="000000"/>
              </a:solidFill>
              <a:effectLst/>
              <a:latin typeface="Arial" panose="020B0604020202020204" pitchFamily="34" charset="0"/>
            </a:endParaRPr>
          </a:p>
          <a:p>
            <a:pPr algn="l" rtl="0" fontAlgn="base">
              <a:buFont typeface="Arial" panose="020B0604020202020204" pitchFamily="34" charset="0"/>
              <a:buChar char="•"/>
            </a:pPr>
            <a:r>
              <a:rPr lang="en-US" sz="1350">
                <a:solidFill>
                  <a:srgbClr val="000000"/>
                </a:solidFill>
                <a:latin typeface="Calibri" panose="020F0502020204030204" pitchFamily="34" charset="0"/>
              </a:rPr>
              <a:t>May include </a:t>
            </a:r>
            <a:r>
              <a:rPr lang="en-US" sz="1350" u="sng">
                <a:solidFill>
                  <a:srgbClr val="000000"/>
                </a:solidFill>
                <a:latin typeface="Calibri" panose="020F0502020204030204" pitchFamily="34" charset="0"/>
              </a:rPr>
              <a:t>career exploration</a:t>
            </a:r>
            <a:r>
              <a:rPr lang="en-US" sz="1350">
                <a:solidFill>
                  <a:srgbClr val="000000"/>
                </a:solidFill>
                <a:latin typeface="Calibri" panose="020F0502020204030204" pitchFamily="34" charset="0"/>
              </a:rPr>
              <a:t> as early as the middle grades. ​</a:t>
            </a:r>
            <a:endParaRPr lang="en-US" b="0" i="0">
              <a:solidFill>
                <a:srgbClr val="000000"/>
              </a:solidFill>
              <a:effectLst/>
              <a:latin typeface="Arial" panose="020B0604020202020204" pitchFamily="34" charset="0"/>
            </a:endParaRPr>
          </a:p>
          <a:p>
            <a:pPr algn="l" rtl="0" fontAlgn="base">
              <a:buFont typeface="Arial" panose="020B0604020202020204" pitchFamily="34" charset="0"/>
              <a:buChar char="•"/>
            </a:pPr>
            <a:endParaRPr lang="en-US" b="0" i="0">
              <a:solidFill>
                <a:srgbClr val="000000"/>
              </a:solidFill>
              <a:effectLst/>
              <a:latin typeface="Arial" panose="020B0604020202020204" pitchFamily="34" charset="0"/>
            </a:endParaRPr>
          </a:p>
          <a:p>
            <a:endParaRPr lang="en-US"/>
          </a:p>
        </p:txBody>
      </p:sp>
      <p:sp>
        <p:nvSpPr>
          <p:cNvPr id="2" name="Title 1">
            <a:extLst>
              <a:ext uri="{FF2B5EF4-FFF2-40B4-BE49-F238E27FC236}">
                <a16:creationId xmlns:a16="http://schemas.microsoft.com/office/drawing/2014/main" id="{10BD8191-F660-48C0-BC2B-EC26706DE33F}"/>
              </a:ext>
            </a:extLst>
          </p:cNvPr>
          <p:cNvSpPr>
            <a:spLocks noGrp="1"/>
          </p:cNvSpPr>
          <p:nvPr>
            <p:ph type="title"/>
          </p:nvPr>
        </p:nvSpPr>
        <p:spPr/>
        <p:txBody>
          <a:bodyPr>
            <a:normAutofit fontScale="90000"/>
          </a:bodyPr>
          <a:lstStyle/>
          <a:p>
            <a:r>
              <a:rPr lang="en-US"/>
              <a:t>Career and Technical Education</a:t>
            </a:r>
          </a:p>
        </p:txBody>
      </p:sp>
      <p:pic>
        <p:nvPicPr>
          <p:cNvPr id="5" name="Picture 4" descr="A blue and white logo&#10;&#10;Description automatically generated">
            <a:extLst>
              <a:ext uri="{FF2B5EF4-FFF2-40B4-BE49-F238E27FC236}">
                <a16:creationId xmlns:a16="http://schemas.microsoft.com/office/drawing/2014/main" id="{46286D61-7353-471C-BB2F-AEC5CBCE32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17888" y="3612615"/>
            <a:ext cx="1627268" cy="1076485"/>
          </a:xfrm>
          <a:prstGeom prst="rect">
            <a:avLst/>
          </a:prstGeom>
        </p:spPr>
      </p:pic>
    </p:spTree>
    <p:extLst>
      <p:ext uri="{BB962C8B-B14F-4D97-AF65-F5344CB8AC3E}">
        <p14:creationId xmlns:p14="http://schemas.microsoft.com/office/powerpoint/2010/main" val="1929446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37"/>
          <p:cNvSpPr txBox="1">
            <a:spLocks noGrp="1"/>
          </p:cNvSpPr>
          <p:nvPr>
            <p:ph type="body" idx="1"/>
          </p:nvPr>
        </p:nvSpPr>
        <p:spPr>
          <a:xfrm>
            <a:off x="311700" y="1152475"/>
            <a:ext cx="4260300" cy="3416400"/>
          </a:xfrm>
          <a:prstGeom prst="rect">
            <a:avLst/>
          </a:prstGeom>
        </p:spPr>
        <p:txBody>
          <a:bodyPr spcFirstLastPara="1" wrap="square" lIns="91425" tIns="91425" rIns="91425" bIns="91425" anchor="t" anchorCtr="0">
            <a:normAutofit fontScale="92500" lnSpcReduction="10000"/>
          </a:bodyPr>
          <a:lstStyle/>
          <a:p>
            <a:pPr marL="457200" lvl="0" indent="-342900" algn="l" rtl="0">
              <a:spcBef>
                <a:spcPts val="0"/>
              </a:spcBef>
              <a:spcAft>
                <a:spcPts val="0"/>
              </a:spcAft>
              <a:buSzPts val="1800"/>
              <a:buChar char="●"/>
            </a:pPr>
            <a:r>
              <a:rPr lang="en" b="1"/>
              <a:t>Goal 1</a:t>
            </a:r>
            <a:r>
              <a:rPr lang="en"/>
              <a:t>: Increase the percentage of individuals who obtain a postsecondary certificate, degree, or industry-recognized credentials. </a:t>
            </a:r>
            <a:endParaRPr/>
          </a:p>
          <a:p>
            <a:pPr marL="457200" lvl="0" indent="-342900" algn="l" rtl="0">
              <a:spcBef>
                <a:spcPts val="0"/>
              </a:spcBef>
              <a:spcAft>
                <a:spcPts val="0"/>
              </a:spcAft>
              <a:buSzPts val="1800"/>
              <a:buChar char="●"/>
            </a:pPr>
            <a:r>
              <a:rPr lang="en" b="1"/>
              <a:t>Goal 2</a:t>
            </a:r>
            <a:r>
              <a:rPr lang="en"/>
              <a:t>: Strengthen CTE offerings by improving access, program quality, and transition points between education and workforce systems and programs.</a:t>
            </a:r>
            <a:endParaRPr/>
          </a:p>
          <a:p>
            <a:r>
              <a:rPr lang="en" b="1"/>
              <a:t>Goal 3</a:t>
            </a:r>
            <a:r>
              <a:rPr lang="en"/>
              <a:t>: Increase participation in CTE early college coursework.  </a:t>
            </a:r>
            <a:endParaRPr lang="en-US"/>
          </a:p>
        </p:txBody>
      </p:sp>
      <p:sp>
        <p:nvSpPr>
          <p:cNvPr id="192" name="Google Shape;192;p37"/>
          <p:cNvSpPr txBox="1">
            <a:spLocks noGrp="1"/>
          </p:cNvSpPr>
          <p:nvPr>
            <p:ph type="title"/>
          </p:nvPr>
        </p:nvSpPr>
        <p:spPr>
          <a:xfrm>
            <a:off x="306150" y="204100"/>
            <a:ext cx="8538600" cy="5784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t>Perkins V State Plan</a:t>
            </a:r>
            <a:endParaRPr/>
          </a:p>
        </p:txBody>
      </p:sp>
      <p:sp>
        <p:nvSpPr>
          <p:cNvPr id="193" name="Google Shape;193;p37"/>
          <p:cNvSpPr txBox="1">
            <a:spLocks noGrp="1"/>
          </p:cNvSpPr>
          <p:nvPr>
            <p:ph type="body" idx="1"/>
          </p:nvPr>
        </p:nvSpPr>
        <p:spPr>
          <a:xfrm>
            <a:off x="4892750" y="1152475"/>
            <a:ext cx="4070400" cy="3416400"/>
          </a:xfrm>
          <a:prstGeom prst="rect">
            <a:avLst/>
          </a:prstGeom>
        </p:spPr>
        <p:txBody>
          <a:bodyPr spcFirstLastPara="1" wrap="square" lIns="91425" tIns="91425" rIns="91425" bIns="91425" anchor="t" anchorCtr="0">
            <a:normAutofit fontScale="85000" lnSpcReduction="10000"/>
          </a:bodyPr>
          <a:lstStyle/>
          <a:p>
            <a:pPr marL="457200" lvl="0" indent="-342900" algn="l" rtl="0">
              <a:spcBef>
                <a:spcPts val="0"/>
              </a:spcBef>
              <a:spcAft>
                <a:spcPts val="0"/>
              </a:spcAft>
              <a:buSzPts val="1800"/>
              <a:buChar char="●"/>
            </a:pPr>
            <a:r>
              <a:rPr lang="en" b="1"/>
              <a:t>Goal 4</a:t>
            </a:r>
            <a:r>
              <a:rPr lang="en"/>
              <a:t>: Increase responsiveness to local, regional, and state workforce needs based on labor market information and employer input. </a:t>
            </a:r>
            <a:endParaRPr/>
          </a:p>
          <a:p>
            <a:pPr marL="457200" lvl="0" indent="-342900" algn="l" rtl="0">
              <a:spcBef>
                <a:spcPts val="0"/>
              </a:spcBef>
              <a:spcAft>
                <a:spcPts val="0"/>
              </a:spcAft>
              <a:buSzPts val="1800"/>
              <a:buChar char="●"/>
            </a:pPr>
            <a:r>
              <a:rPr lang="en" b="1"/>
              <a:t>Goal 5</a:t>
            </a:r>
            <a:r>
              <a:rPr lang="en"/>
              <a:t>: Recruit and retain a sustainable pipeline of CTE educators.</a:t>
            </a:r>
            <a:endParaRPr/>
          </a:p>
          <a:p>
            <a:pPr marL="457200" lvl="0" indent="-342900" algn="l" rtl="0">
              <a:spcBef>
                <a:spcPts val="0"/>
              </a:spcBef>
              <a:spcAft>
                <a:spcPts val="0"/>
              </a:spcAft>
              <a:buSzPts val="1800"/>
              <a:buChar char="●"/>
            </a:pPr>
            <a:r>
              <a:rPr lang="en" b="1"/>
              <a:t>Goal 6</a:t>
            </a:r>
            <a:r>
              <a:rPr lang="en"/>
              <a:t>: Expand access to quality work-based learning for all students. </a:t>
            </a:r>
            <a:endParaRPr/>
          </a:p>
          <a:p>
            <a:pPr marL="0" lvl="0" indent="0" algn="l" rtl="0">
              <a:spcBef>
                <a:spcPts val="1200"/>
              </a:spcBef>
              <a:spcAft>
                <a:spcPts val="1200"/>
              </a:spcAft>
              <a:buNone/>
            </a:pPr>
            <a:r>
              <a:rPr lang="en" u="sng">
                <a:solidFill>
                  <a:schemeClr val="hlink"/>
                </a:solidFill>
                <a:hlinkClick r:id="rId3"/>
              </a:rPr>
              <a:t>https://www.isbe.net/perkinsv</a:t>
            </a:r>
            <a:r>
              <a:rPr lang="en"/>
              <a:t> </a:t>
            </a:r>
            <a:endParaRPr/>
          </a:p>
        </p:txBody>
      </p:sp>
      <p:pic>
        <p:nvPicPr>
          <p:cNvPr id="2" name="Picture 1">
            <a:extLst>
              <a:ext uri="{FF2B5EF4-FFF2-40B4-BE49-F238E27FC236}">
                <a16:creationId xmlns:a16="http://schemas.microsoft.com/office/drawing/2014/main" id="{BCC86E57-A419-00DC-DD1C-40C97427067E}"/>
              </a:ext>
            </a:extLst>
          </p:cNvPr>
          <p:cNvPicPr>
            <a:picLocks noChangeAspect="1"/>
          </p:cNvPicPr>
          <p:nvPr/>
        </p:nvPicPr>
        <p:blipFill>
          <a:blip r:embed="rId4"/>
          <a:stretch>
            <a:fillRect/>
          </a:stretch>
        </p:blipFill>
        <p:spPr>
          <a:xfrm>
            <a:off x="5144430" y="3615522"/>
            <a:ext cx="2155902" cy="1438767"/>
          </a:xfrm>
          <a:prstGeom prst="rect">
            <a:avLst/>
          </a:prstGeom>
        </p:spPr>
      </p:pic>
      <p:sp>
        <p:nvSpPr>
          <p:cNvPr id="4" name="TextBox 3">
            <a:extLst>
              <a:ext uri="{FF2B5EF4-FFF2-40B4-BE49-F238E27FC236}">
                <a16:creationId xmlns:a16="http://schemas.microsoft.com/office/drawing/2014/main" id="{7CFC6DE6-E07B-00C0-956B-B124B2EC3B2D}"/>
              </a:ext>
            </a:extLst>
          </p:cNvPr>
          <p:cNvSpPr txBox="1"/>
          <p:nvPr/>
        </p:nvSpPr>
        <p:spPr>
          <a:xfrm>
            <a:off x="7441580" y="4802459"/>
            <a:ext cx="817757" cy="307777"/>
          </a:xfrm>
          <a:prstGeom prst="rect">
            <a:avLst/>
          </a:prstGeom>
          <a:noFill/>
        </p:spPr>
        <p:txBody>
          <a:bodyPr wrap="square" rtlCol="0">
            <a:spAutoFit/>
          </a:bodyPr>
          <a:lstStyle/>
          <a:p>
            <a:r>
              <a:rPr lang="en-US"/>
              <a:t>Forbes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pic>
        <p:nvPicPr>
          <p:cNvPr id="199" name="Google Shape;199;p38" descr="A graph of a number of people&#10;&#10;Description automatically generated"/>
          <p:cNvPicPr preferRelativeResize="0"/>
          <p:nvPr/>
        </p:nvPicPr>
        <p:blipFill rotWithShape="1">
          <a:blip r:embed="rId3">
            <a:alphaModFix/>
          </a:blip>
          <a:srcRect/>
          <a:stretch/>
        </p:blipFill>
        <p:spPr>
          <a:xfrm>
            <a:off x="1128301" y="1293400"/>
            <a:ext cx="6887400" cy="2556700"/>
          </a:xfrm>
          <a:prstGeom prst="rect">
            <a:avLst/>
          </a:prstGeom>
          <a:noFill/>
          <a:ln>
            <a:noFill/>
          </a:ln>
        </p:spPr>
      </p:pic>
      <p:sp>
        <p:nvSpPr>
          <p:cNvPr id="200" name="Google Shape;200;p38"/>
          <p:cNvSpPr txBox="1">
            <a:spLocks noGrp="1"/>
          </p:cNvSpPr>
          <p:nvPr>
            <p:ph type="body" idx="1"/>
          </p:nvPr>
        </p:nvSpPr>
        <p:spPr>
          <a:xfrm>
            <a:off x="311700" y="3945475"/>
            <a:ext cx="8520600" cy="6234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1200"/>
              </a:spcAft>
              <a:buNone/>
            </a:pPr>
            <a:r>
              <a:rPr lang="en"/>
              <a:t>I</a:t>
            </a:r>
            <a:r>
              <a:rPr lang="en" u="sng">
                <a:solidFill>
                  <a:schemeClr val="hlink"/>
                </a:solidFill>
                <a:hlinkClick r:id="rId4"/>
              </a:rPr>
              <a:t>www.llinoisreportcard.com</a:t>
            </a:r>
            <a:r>
              <a:rPr lang="en"/>
              <a:t> </a:t>
            </a:r>
            <a:endParaRPr/>
          </a:p>
        </p:txBody>
      </p:sp>
      <p:pic>
        <p:nvPicPr>
          <p:cNvPr id="3" name="Picture 2">
            <a:extLst>
              <a:ext uri="{FF2B5EF4-FFF2-40B4-BE49-F238E27FC236}">
                <a16:creationId xmlns:a16="http://schemas.microsoft.com/office/drawing/2014/main" id="{10A3DADB-FF39-2153-1411-592202CDDA59}"/>
              </a:ext>
            </a:extLst>
          </p:cNvPr>
          <p:cNvPicPr>
            <a:picLocks noChangeAspect="1"/>
          </p:cNvPicPr>
          <p:nvPr/>
        </p:nvPicPr>
        <p:blipFill>
          <a:blip r:embed="rId5"/>
          <a:stretch>
            <a:fillRect/>
          </a:stretch>
        </p:blipFill>
        <p:spPr>
          <a:xfrm>
            <a:off x="311700" y="134335"/>
            <a:ext cx="3452159" cy="1348857"/>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31F5F-BC76-1B51-627F-945D878524E1}"/>
              </a:ext>
            </a:extLst>
          </p:cNvPr>
          <p:cNvSpPr>
            <a:spLocks noGrp="1"/>
          </p:cNvSpPr>
          <p:nvPr>
            <p:ph type="title"/>
          </p:nvPr>
        </p:nvSpPr>
        <p:spPr/>
        <p:txBody>
          <a:bodyPr>
            <a:normAutofit fontScale="90000"/>
          </a:bodyPr>
          <a:lstStyle/>
          <a:p>
            <a:pPr algn="ctr"/>
            <a:r>
              <a:rPr lang="en-US"/>
              <a:t>Example of  Enrollment in Manufacturing</a:t>
            </a:r>
          </a:p>
        </p:txBody>
      </p:sp>
      <p:sp>
        <p:nvSpPr>
          <p:cNvPr id="3" name="Text Placeholder 2">
            <a:extLst>
              <a:ext uri="{FF2B5EF4-FFF2-40B4-BE49-F238E27FC236}">
                <a16:creationId xmlns:a16="http://schemas.microsoft.com/office/drawing/2014/main" id="{8C6BC96A-6AF4-5CE0-D914-99CE9A3E26A3}"/>
              </a:ext>
            </a:extLst>
          </p:cNvPr>
          <p:cNvSpPr>
            <a:spLocks noGrp="1"/>
          </p:cNvSpPr>
          <p:nvPr>
            <p:ph type="body" idx="1"/>
          </p:nvPr>
        </p:nvSpPr>
        <p:spPr/>
        <p:txBody>
          <a:bodyPr/>
          <a:lstStyle/>
          <a:p>
            <a:endParaRPr lang="en-US"/>
          </a:p>
        </p:txBody>
      </p:sp>
      <p:pic>
        <p:nvPicPr>
          <p:cNvPr id="7" name="Picture 6">
            <a:extLst>
              <a:ext uri="{FF2B5EF4-FFF2-40B4-BE49-F238E27FC236}">
                <a16:creationId xmlns:a16="http://schemas.microsoft.com/office/drawing/2014/main" id="{29EB2AD2-39C8-C490-1946-159CC13ECC2F}"/>
              </a:ext>
            </a:extLst>
          </p:cNvPr>
          <p:cNvPicPr>
            <a:picLocks noChangeAspect="1"/>
          </p:cNvPicPr>
          <p:nvPr/>
        </p:nvPicPr>
        <p:blipFill>
          <a:blip r:embed="rId2"/>
          <a:stretch>
            <a:fillRect/>
          </a:stretch>
        </p:blipFill>
        <p:spPr>
          <a:xfrm>
            <a:off x="153244" y="1152425"/>
            <a:ext cx="4755054" cy="2826401"/>
          </a:xfrm>
          <a:prstGeom prst="rect">
            <a:avLst/>
          </a:prstGeom>
        </p:spPr>
      </p:pic>
      <p:pic>
        <p:nvPicPr>
          <p:cNvPr id="9" name="Picture 8">
            <a:extLst>
              <a:ext uri="{FF2B5EF4-FFF2-40B4-BE49-F238E27FC236}">
                <a16:creationId xmlns:a16="http://schemas.microsoft.com/office/drawing/2014/main" id="{937BB83F-75F2-B2E8-3805-3D68EBDA2930}"/>
              </a:ext>
            </a:extLst>
          </p:cNvPr>
          <p:cNvPicPr>
            <a:picLocks noChangeAspect="1"/>
          </p:cNvPicPr>
          <p:nvPr/>
        </p:nvPicPr>
        <p:blipFill>
          <a:blip r:embed="rId3"/>
          <a:stretch>
            <a:fillRect/>
          </a:stretch>
        </p:blipFill>
        <p:spPr>
          <a:xfrm>
            <a:off x="4261634" y="1152425"/>
            <a:ext cx="4391712" cy="2652658"/>
          </a:xfrm>
          <a:prstGeom prst="rect">
            <a:avLst/>
          </a:prstGeom>
        </p:spPr>
      </p:pic>
    </p:spTree>
    <p:extLst>
      <p:ext uri="{BB962C8B-B14F-4D97-AF65-F5344CB8AC3E}">
        <p14:creationId xmlns:p14="http://schemas.microsoft.com/office/powerpoint/2010/main" val="37107063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2AD51-5B3A-1FC2-D466-0340A4A6FE28}"/>
              </a:ext>
            </a:extLst>
          </p:cNvPr>
          <p:cNvSpPr>
            <a:spLocks noGrp="1"/>
          </p:cNvSpPr>
          <p:nvPr>
            <p:ph type="title"/>
          </p:nvPr>
        </p:nvSpPr>
        <p:spPr>
          <a:xfrm>
            <a:off x="252227" y="184830"/>
            <a:ext cx="8520600" cy="623400"/>
          </a:xfrm>
        </p:spPr>
        <p:txBody>
          <a:bodyPr>
            <a:normAutofit/>
          </a:bodyPr>
          <a:lstStyle/>
          <a:p>
            <a:pPr marL="342900" indent="-171450">
              <a:defRPr/>
            </a:pPr>
            <a:r>
              <a:rPr lang="en-US" sz="1800">
                <a:solidFill>
                  <a:srgbClr val="4D4D4D"/>
                </a:solidFill>
                <a:latin typeface="Poppins Black"/>
                <a:cs typeface="Poppins Black"/>
                <a:sym typeface="Poppins Black"/>
              </a:rPr>
              <a:t>Performance Measures</a:t>
            </a:r>
            <a:endParaRPr lang="en-US"/>
          </a:p>
        </p:txBody>
      </p:sp>
      <p:pic>
        <p:nvPicPr>
          <p:cNvPr id="5" name="Picture 4">
            <a:extLst>
              <a:ext uri="{FF2B5EF4-FFF2-40B4-BE49-F238E27FC236}">
                <a16:creationId xmlns:a16="http://schemas.microsoft.com/office/drawing/2014/main" id="{DDC3A6DC-9B12-43B3-EC8C-C93ECA502627}"/>
              </a:ext>
            </a:extLst>
          </p:cNvPr>
          <p:cNvPicPr>
            <a:picLocks noChangeAspect="1"/>
          </p:cNvPicPr>
          <p:nvPr/>
        </p:nvPicPr>
        <p:blipFill>
          <a:blip r:embed="rId2"/>
          <a:stretch>
            <a:fillRect/>
          </a:stretch>
        </p:blipFill>
        <p:spPr>
          <a:xfrm>
            <a:off x="311699" y="711947"/>
            <a:ext cx="8155793" cy="4321974"/>
          </a:xfrm>
          <a:prstGeom prst="rect">
            <a:avLst/>
          </a:prstGeom>
        </p:spPr>
      </p:pic>
    </p:spTree>
    <p:extLst>
      <p:ext uri="{BB962C8B-B14F-4D97-AF65-F5344CB8AC3E}">
        <p14:creationId xmlns:p14="http://schemas.microsoft.com/office/powerpoint/2010/main" val="4074620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pic>
        <p:nvPicPr>
          <p:cNvPr id="290" name="Google Shape;290;p51" descr="Table&#10;&#10;Description automatically generated"/>
          <p:cNvPicPr preferRelativeResize="0">
            <a:picLocks noGrp="1"/>
          </p:cNvPicPr>
          <p:nvPr>
            <p:ph type="body" idx="4294967295"/>
          </p:nvPr>
        </p:nvPicPr>
        <p:blipFill rotWithShape="1">
          <a:blip r:embed="rId3">
            <a:alphaModFix/>
          </a:blip>
          <a:srcRect/>
          <a:stretch/>
        </p:blipFill>
        <p:spPr>
          <a:xfrm>
            <a:off x="215050" y="143250"/>
            <a:ext cx="4356900" cy="4332600"/>
          </a:xfrm>
          <a:prstGeom prst="rect">
            <a:avLst/>
          </a:prstGeom>
          <a:noFill/>
          <a:ln>
            <a:noFill/>
          </a:ln>
        </p:spPr>
      </p:pic>
      <p:pic>
        <p:nvPicPr>
          <p:cNvPr id="291" name="Google Shape;291;p51" descr="Logo&#10;&#10;Description automatically generated"/>
          <p:cNvPicPr preferRelativeResize="0"/>
          <p:nvPr/>
        </p:nvPicPr>
        <p:blipFill rotWithShape="1">
          <a:blip r:embed="rId4">
            <a:alphaModFix/>
          </a:blip>
          <a:srcRect/>
          <a:stretch/>
        </p:blipFill>
        <p:spPr>
          <a:xfrm>
            <a:off x="4722752" y="513964"/>
            <a:ext cx="2178446" cy="1039429"/>
          </a:xfrm>
          <a:prstGeom prst="rect">
            <a:avLst/>
          </a:prstGeom>
          <a:noFill/>
          <a:ln>
            <a:noFill/>
          </a:ln>
        </p:spPr>
      </p:pic>
      <p:pic>
        <p:nvPicPr>
          <p:cNvPr id="292" name="Google Shape;292;p51" descr="A picture containing logo&#10;&#10;Description automatically generated"/>
          <p:cNvPicPr preferRelativeResize="0"/>
          <p:nvPr/>
        </p:nvPicPr>
        <p:blipFill rotWithShape="1">
          <a:blip r:embed="rId5">
            <a:alphaModFix/>
          </a:blip>
          <a:srcRect/>
          <a:stretch/>
        </p:blipFill>
        <p:spPr>
          <a:xfrm>
            <a:off x="6901209" y="513977"/>
            <a:ext cx="2178448" cy="893344"/>
          </a:xfrm>
          <a:prstGeom prst="rect">
            <a:avLst/>
          </a:prstGeom>
          <a:noFill/>
          <a:ln>
            <a:noFill/>
          </a:ln>
        </p:spPr>
      </p:pic>
      <p:pic>
        <p:nvPicPr>
          <p:cNvPr id="293" name="Google Shape;293;p51" descr="A picture containing logo&#10;&#10;Description automatically generated"/>
          <p:cNvPicPr preferRelativeResize="0"/>
          <p:nvPr/>
        </p:nvPicPr>
        <p:blipFill rotWithShape="1">
          <a:blip r:embed="rId6">
            <a:alphaModFix/>
          </a:blip>
          <a:srcRect/>
          <a:stretch/>
        </p:blipFill>
        <p:spPr>
          <a:xfrm>
            <a:off x="4722750" y="1520259"/>
            <a:ext cx="2178448" cy="743050"/>
          </a:xfrm>
          <a:prstGeom prst="rect">
            <a:avLst/>
          </a:prstGeom>
          <a:noFill/>
          <a:ln>
            <a:noFill/>
          </a:ln>
        </p:spPr>
      </p:pic>
      <p:pic>
        <p:nvPicPr>
          <p:cNvPr id="294" name="Google Shape;294;p51" descr="Text&#10;&#10;Description automatically generated"/>
          <p:cNvPicPr preferRelativeResize="0"/>
          <p:nvPr/>
        </p:nvPicPr>
        <p:blipFill rotWithShape="1">
          <a:blip r:embed="rId7">
            <a:alphaModFix/>
          </a:blip>
          <a:srcRect/>
          <a:stretch/>
        </p:blipFill>
        <p:spPr>
          <a:xfrm>
            <a:off x="6901202" y="2388202"/>
            <a:ext cx="2178448" cy="752669"/>
          </a:xfrm>
          <a:prstGeom prst="rect">
            <a:avLst/>
          </a:prstGeom>
          <a:noFill/>
          <a:ln>
            <a:noFill/>
          </a:ln>
        </p:spPr>
      </p:pic>
      <p:pic>
        <p:nvPicPr>
          <p:cNvPr id="295" name="Google Shape;295;p51" descr="Text, logo&#10;&#10;Description automatically generated"/>
          <p:cNvPicPr preferRelativeResize="0"/>
          <p:nvPr/>
        </p:nvPicPr>
        <p:blipFill rotWithShape="1">
          <a:blip r:embed="rId8">
            <a:alphaModFix/>
          </a:blip>
          <a:srcRect/>
          <a:stretch/>
        </p:blipFill>
        <p:spPr>
          <a:xfrm>
            <a:off x="6901191" y="1485722"/>
            <a:ext cx="2178449" cy="824084"/>
          </a:xfrm>
          <a:prstGeom prst="rect">
            <a:avLst/>
          </a:prstGeom>
          <a:noFill/>
          <a:ln>
            <a:noFill/>
          </a:ln>
        </p:spPr>
      </p:pic>
      <p:pic>
        <p:nvPicPr>
          <p:cNvPr id="296" name="Google Shape;296;p51" descr="Logo&#10;&#10;Description automatically generated"/>
          <p:cNvPicPr preferRelativeResize="0"/>
          <p:nvPr/>
        </p:nvPicPr>
        <p:blipFill rotWithShape="1">
          <a:blip r:embed="rId9">
            <a:alphaModFix/>
          </a:blip>
          <a:srcRect/>
          <a:stretch/>
        </p:blipFill>
        <p:spPr>
          <a:xfrm>
            <a:off x="4693463" y="2263288"/>
            <a:ext cx="2178448" cy="804370"/>
          </a:xfrm>
          <a:prstGeom prst="rect">
            <a:avLst/>
          </a:prstGeom>
          <a:noFill/>
          <a:ln>
            <a:noFill/>
          </a:ln>
        </p:spPr>
      </p:pic>
      <p:pic>
        <p:nvPicPr>
          <p:cNvPr id="297" name="Google Shape;297;p51" descr="A picture containing text&#10;&#10;Description automatically generated"/>
          <p:cNvPicPr preferRelativeResize="0"/>
          <p:nvPr/>
        </p:nvPicPr>
        <p:blipFill rotWithShape="1">
          <a:blip r:embed="rId10">
            <a:alphaModFix/>
          </a:blip>
          <a:srcRect/>
          <a:stretch/>
        </p:blipFill>
        <p:spPr>
          <a:xfrm>
            <a:off x="5754845" y="3113380"/>
            <a:ext cx="2178449" cy="917921"/>
          </a:xfrm>
          <a:prstGeom prst="rect">
            <a:avLst/>
          </a:prstGeom>
          <a:noFill/>
          <a:ln>
            <a:noFill/>
          </a:ln>
        </p:spPr>
      </p:pic>
    </p:spTree>
  </p:cSld>
  <p:clrMapOvr>
    <a:masterClrMapping/>
  </p:clrMapOvr>
</p:sld>
</file>

<file path=ppt/theme/theme1.xml><?xml version="1.0" encoding="utf-8"?>
<a:theme xmlns:a="http://schemas.openxmlformats.org/drawingml/2006/main" name="Tropic">
  <a:themeElements>
    <a:clrScheme name="Tropic">
      <a:dk1>
        <a:srgbClr val="A1E8D9"/>
      </a:dk1>
      <a:lt1>
        <a:srgbClr val="FFFFFF"/>
      </a:lt1>
      <a:dk2>
        <a:srgbClr val="695D46"/>
      </a:dk2>
      <a:lt2>
        <a:srgbClr val="B3A77D"/>
      </a:lt2>
      <a:accent1>
        <a:srgbClr val="EF6C00"/>
      </a:accent1>
      <a:accent2>
        <a:srgbClr val="CE93D8"/>
      </a:accent2>
      <a:accent3>
        <a:srgbClr val="4DB6AC"/>
      </a:accent3>
      <a:accent4>
        <a:srgbClr val="FF9800"/>
      </a:accent4>
      <a:accent5>
        <a:srgbClr val="009668"/>
      </a:accent5>
      <a:accent6>
        <a:srgbClr val="EEFF41"/>
      </a:accent6>
      <a:hlink>
        <a:srgbClr val="009668"/>
      </a:hlink>
      <a:folHlink>
        <a:srgbClr val="00966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ropic">
  <a:themeElements>
    <a:clrScheme name="Tropic">
      <a:dk1>
        <a:srgbClr val="A1E8D9"/>
      </a:dk1>
      <a:lt1>
        <a:srgbClr val="FFFFFF"/>
      </a:lt1>
      <a:dk2>
        <a:srgbClr val="695D46"/>
      </a:dk2>
      <a:lt2>
        <a:srgbClr val="B3A77D"/>
      </a:lt2>
      <a:accent1>
        <a:srgbClr val="EF6C00"/>
      </a:accent1>
      <a:accent2>
        <a:srgbClr val="CE93D8"/>
      </a:accent2>
      <a:accent3>
        <a:srgbClr val="4DB6AC"/>
      </a:accent3>
      <a:accent4>
        <a:srgbClr val="FF9800"/>
      </a:accent4>
      <a:accent5>
        <a:srgbClr val="009668"/>
      </a:accent5>
      <a:accent6>
        <a:srgbClr val="EEFF41"/>
      </a:accent6>
      <a:hlink>
        <a:srgbClr val="009668"/>
      </a:hlink>
      <a:folHlink>
        <a:srgbClr val="00966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AE0D368886C6B4298DB8A66EC5E9E94" ma:contentTypeVersion="3" ma:contentTypeDescription="Create a new document." ma:contentTypeScope="" ma:versionID="3dfe9d4b760e711e5f29de418d18184c">
  <xsd:schema xmlns:xsd="http://www.w3.org/2001/XMLSchema" xmlns:xs="http://www.w3.org/2001/XMLSchema" xmlns:p="http://schemas.microsoft.com/office/2006/metadata/properties" xmlns:ns1="http://schemas.microsoft.com/sharepoint/v3" targetNamespace="http://schemas.microsoft.com/office/2006/metadata/properties" ma:root="true" ma:fieldsID="ff328a1cd662c37536c074f55b1464a7"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5"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6"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0A56E56-95CA-44C1-8083-F6F613E1B4E4}">
  <ds:schemaRefs>
    <ds:schemaRef ds:uri="210ec361-1d28-483e-987b-b650c6c9f7e0"/>
    <ds:schemaRef ds:uri="22719649-1a9b-4605-9d74-3a0675288cf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7F8F1153-384B-47B3-B7B6-0E8D67997F59}"/>
</file>

<file path=customXml/itemProps3.xml><?xml version="1.0" encoding="utf-8"?>
<ds:datastoreItem xmlns:ds="http://schemas.openxmlformats.org/officeDocument/2006/customXml" ds:itemID="{F9B250C0-067A-47ED-B2DA-00F733D6D45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822</Words>
  <Application>Microsoft Office PowerPoint</Application>
  <PresentationFormat>On-screen Show (16:9)</PresentationFormat>
  <Paragraphs>134</Paragraphs>
  <Slides>23</Slides>
  <Notes>10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23</vt:i4>
      </vt:variant>
    </vt:vector>
  </HeadingPairs>
  <TitlesOfParts>
    <vt:vector size="32" baseType="lpstr">
      <vt:lpstr>Poppins Black</vt:lpstr>
      <vt:lpstr>Wingdings</vt:lpstr>
      <vt:lpstr>Open Sans,Sans-Serif</vt:lpstr>
      <vt:lpstr>Open Sans</vt:lpstr>
      <vt:lpstr>Arial</vt:lpstr>
      <vt:lpstr>PT Sans Narrow</vt:lpstr>
      <vt:lpstr>Calibri</vt:lpstr>
      <vt:lpstr>Tropic</vt:lpstr>
      <vt:lpstr>1_Tropic</vt:lpstr>
      <vt:lpstr>Collaborating with K-12</vt:lpstr>
      <vt:lpstr>Presenters</vt:lpstr>
      <vt:lpstr>What is Career and Technical Education?</vt:lpstr>
      <vt:lpstr>Career and Technical Education</vt:lpstr>
      <vt:lpstr>Perkins V State Plan</vt:lpstr>
      <vt:lpstr>PowerPoint Presentation</vt:lpstr>
      <vt:lpstr>Example of  Enrollment in Manufacturing</vt:lpstr>
      <vt:lpstr>Performance Measures</vt:lpstr>
      <vt:lpstr>PowerPoint Presentation</vt:lpstr>
      <vt:lpstr>Work-Based Learning Continuum</vt:lpstr>
      <vt:lpstr>PowerPoint Presentation</vt:lpstr>
      <vt:lpstr>PowerPoint Presentation</vt:lpstr>
      <vt:lpstr>Professional Learning: Team-Based Challenges</vt:lpstr>
      <vt:lpstr>Pathway Endorsement Components</vt:lpstr>
      <vt:lpstr>How can you benefit from Career Pathway Endorsements</vt:lpstr>
      <vt:lpstr>PowerPoint Presentation</vt:lpstr>
      <vt:lpstr>Education for Employment CTE</vt:lpstr>
      <vt:lpstr>What is an EFE Director?</vt:lpstr>
      <vt:lpstr>How does K-12 Education support Workforce Development?</vt:lpstr>
      <vt:lpstr>Job and Career Fair</vt:lpstr>
      <vt:lpstr>Internships</vt:lpstr>
      <vt:lpstr>Internships continued</vt:lpstr>
      <vt:lpstr>Questions and Contact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Apprenticeship Bootcamp Collaborate with K-12 on Work-Based Learning</dc:title>
  <dc:creator>Kimberly Heinisch</dc:creator>
  <cp:lastModifiedBy>Heinisch, Kimberly D</cp:lastModifiedBy>
  <cp:revision>62</cp:revision>
  <dcterms:modified xsi:type="dcterms:W3CDTF">2024-10-01T16:25:39Z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0x010100CAE0D368886C6B4298DB8A66EC5E9E94</vt:lpwstr>
  </property>
</Properties>
</file>