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E5F468-2F4B-4B70-DE6F-559762B96890}" name="Cooper-Morrison, Samantha - ETA" initials="CMSE" userId="S::CooperMorrison.S@dol.gov::4c6e0e4c-06d3-4813-a2dd-7e0f144fc1d1" providerId="AD"/>
  <p188:author id="{0D28A872-4298-B9F8-C639-74A03163864E}" name="Kathryn Mix" initials="KM" userId="S::Kmix@manhattanstrategy.com::e1d38174-28a3-4300-9227-21c55016e1c4" providerId="AD"/>
  <p188:author id="{5BC2A785-27A4-A068-1494-086C3A5C90CD}" name="Hauge, Kimberly - ETA" initials="HKE" userId="S::Hauge.Kimberly@dol.gov::1bc28549-ef8c-4b27-8609-92a157c7219a" providerId="AD"/>
  <p188:author id="{910097BC-2ED2-817F-D2F4-D6298790B705}" name="Hauge, Kimberly - ETA" initials="HE" userId="S::hauge.kimberly@dol.gov::1bc28549-ef8c-4b27-8609-92a157c721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raille, Charlotte" initials="SC" lastIdx="3" clrIdx="0">
    <p:extLst>
      <p:ext uri="{19B8F6BF-5375-455C-9EA6-DF929625EA0E}">
        <p15:presenceInfo xmlns:p15="http://schemas.microsoft.com/office/powerpoint/2012/main" userId="S::Charlotte.Sarraille@edelman.com::440fbe6e-5b3a-47db-b324-96ed9c3271a0" providerId="AD"/>
      </p:ext>
    </p:extLst>
  </p:cmAuthor>
  <p:cmAuthor id="2" name="Woods, Elizabeth" initials="WE" lastIdx="2" clrIdx="1">
    <p:extLst>
      <p:ext uri="{19B8F6BF-5375-455C-9EA6-DF929625EA0E}">
        <p15:presenceInfo xmlns:p15="http://schemas.microsoft.com/office/powerpoint/2012/main" userId="S::Elizabeth.Woods@edelman.com::a7c7c0e3-caee-4da2-983c-847e448ef560" providerId="AD"/>
      </p:ext>
    </p:extLst>
  </p:cmAuthor>
  <p:cmAuthor id="3" name="Zimmerman, Ryan" initials="ZR" lastIdx="4" clrIdx="2">
    <p:extLst>
      <p:ext uri="{19B8F6BF-5375-455C-9EA6-DF929625EA0E}">
        <p15:presenceInfo xmlns:p15="http://schemas.microsoft.com/office/powerpoint/2012/main" userId="S::Ryan.Zimmerman@edelman.com::22314ac1-96ad-4cdc-ae0b-cd90cecff18d" providerId="AD"/>
      </p:ext>
    </p:extLst>
  </p:cmAuthor>
  <p:cmAuthor id="4" name="Pede, Chelsea" initials="PC" lastIdx="3" clrIdx="3">
    <p:extLst>
      <p:ext uri="{19B8F6BF-5375-455C-9EA6-DF929625EA0E}">
        <p15:presenceInfo xmlns:p15="http://schemas.microsoft.com/office/powerpoint/2012/main" userId="S::Chelsea.Pede@edelman.com::038338a6-65ec-41f9-8fce-ec616af911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445"/>
    <a:srgbClr val="3C4D5D"/>
    <a:srgbClr val="415364"/>
    <a:srgbClr val="D92041"/>
    <a:srgbClr val="D91E41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24" autoAdjust="0"/>
  </p:normalViewPr>
  <p:slideViewPr>
    <p:cSldViewPr snapToGrid="0">
      <p:cViewPr varScale="1">
        <p:scale>
          <a:sx n="73" d="100"/>
          <a:sy n="73" d="100"/>
        </p:scale>
        <p:origin x="170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1030-2DE7-6D4A-B623-B5F7D8EB9A51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C9EE-0234-3748-B08D-B90C6A639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EC9EE-0234-3748-B08D-B90C6A639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 photo 6">
            <a:extLst>
              <a:ext uri="{FF2B5EF4-FFF2-40B4-BE49-F238E27FC236}">
                <a16:creationId xmlns:a16="http://schemas.microsoft.com/office/drawing/2014/main" id="{50327C34-E01A-E54E-978E-E99F7EF0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81DFE59-0051-5841-93EA-EA4F67BDD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8" name="Event text Placeholder 17">
            <a:extLst>
              <a:ext uri="{FF2B5EF4-FFF2-40B4-BE49-F238E27FC236}">
                <a16:creationId xmlns:a16="http://schemas.microsoft.com/office/drawing/2014/main" id="{77B8ED6F-08F6-B245-B347-689D52996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20" name="Logo Placeholder 19">
            <a:extLst>
              <a:ext uri="{FF2B5EF4-FFF2-40B4-BE49-F238E27FC236}">
                <a16:creationId xmlns:a16="http://schemas.microsoft.com/office/drawing/2014/main" id="{D3943BDD-C27B-344E-88DA-8386B3A10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3" name="Footer 2">
            <a:extLst>
              <a:ext uri="{FF2B5EF4-FFF2-40B4-BE49-F238E27FC236}">
                <a16:creationId xmlns:a16="http://schemas.microsoft.com/office/drawing/2014/main" id="{C1C9EED9-220B-416F-9937-E3CFB6913C42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4399-1AEE-05CA-9B21-43D77D9FFCDC}"/>
              </a:ext>
            </a:extLst>
          </p:cNvPr>
          <p:cNvSpPr txBox="1"/>
          <p:nvPr userDrawn="1"/>
        </p:nvSpPr>
        <p:spPr>
          <a:xfrm>
            <a:off x="-10357" y="8844044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F69E9-4FC8-EE1D-4C07-43EBC2CA48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19202" y="575386"/>
            <a:ext cx="2611302" cy="740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BD20D2-E70C-A474-CF84-32942D1BC337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5" name="Header box 10">
              <a:extLst>
                <a:ext uri="{FF2B5EF4-FFF2-40B4-BE49-F238E27FC236}">
                  <a16:creationId xmlns:a16="http://schemas.microsoft.com/office/drawing/2014/main" id="{AC6867D1-DC3C-6093-85FE-2D74FC17976D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Header box 10">
              <a:extLst>
                <a:ext uri="{FF2B5EF4-FFF2-40B4-BE49-F238E27FC236}">
                  <a16:creationId xmlns:a16="http://schemas.microsoft.com/office/drawing/2014/main" id="{74266761-DD69-F5A5-DB66-1DC274654D5B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Header box 10">
            <a:extLst>
              <a:ext uri="{FF2B5EF4-FFF2-40B4-BE49-F238E27FC236}">
                <a16:creationId xmlns:a16="http://schemas.microsoft.com/office/drawing/2014/main" id="{5E8EEEF0-329A-F6CC-4784-8F8D2EB824A4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8" name="Subhead 7">
            <a:extLst>
              <a:ext uri="{FF2B5EF4-FFF2-40B4-BE49-F238E27FC236}">
                <a16:creationId xmlns:a16="http://schemas.microsoft.com/office/drawing/2014/main" id="{4E596450-D480-88A4-CB31-E73A75435F45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23313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97B890-CB9A-B549-B026-93EFF3C5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772400" cy="35820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A7ADD8-F42E-4726-AE6E-392CC4C1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02129-79C0-0942-930D-2F97499F87D4}"/>
              </a:ext>
            </a:extLst>
          </p:cNvPr>
          <p:cNvSpPr txBox="1"/>
          <p:nvPr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B990B-FD69-094F-96FD-5421F7892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9A4AE8-6DF9-C444-B01E-33F373F3B5A7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E54D66-0DDB-6CE2-9702-43D442152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02591" y="3736617"/>
            <a:ext cx="3567216" cy="1011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AD2969-61A5-2C2E-1EC7-C948EEB85049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</p:spTree>
    <p:extLst>
      <p:ext uri="{BB962C8B-B14F-4D97-AF65-F5344CB8AC3E}">
        <p14:creationId xmlns:p14="http://schemas.microsoft.com/office/powerpoint/2010/main" val="1755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2C3684B-ADE4-A140-86BA-5C36180F9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990821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169DF5B-D759-3E4A-A99C-08416FC224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1360EB-4B1C-4DA3-947D-817B8D296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46288-FCEC-5342-91D6-B69560563DD3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8DE09F-E13A-164D-8DD6-A2D08637CD94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BE12F-047A-E297-C908-0D5AF17F8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2D461-5940-C619-96AB-1968EB8B441E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86F8-8FFB-D74E-CCBD-894A2FE0C8E4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chemeClr val="accent2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64821-C41E-B9E4-B5BB-CC76ADA56B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50987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914B-AD8D-B645-B69A-F13F02A7E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52872"/>
            <a:ext cx="6858000" cy="487760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632168B-20C6-B24C-AC3C-F8266EB2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D1F41F1-8FEE-A046-B541-94D121B28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38DCAF60-1B2C-1843-A3AD-9363DA100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4D8241-601E-6942-8A74-A7B09FB018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F0C390-0066-4293-B0FD-1B28284DB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0B09C-EE32-D642-AA80-C5EFB589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E1AF22-FFF4-E149-AF7F-579DF94168BC}"/>
              </a:ext>
            </a:extLst>
          </p:cNvPr>
          <p:cNvSpPr txBox="1"/>
          <p:nvPr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5395E-1A25-5D4E-94EC-5DDE49BA7F3A}"/>
              </a:ext>
            </a:extLst>
          </p:cNvPr>
          <p:cNvSpPr txBox="1"/>
          <p:nvPr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67DD-E951-A5A5-9AF6-180B2B576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CDD55-C047-FFB8-0816-A72AD5F402D1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89A557-736E-F042-7017-CB792AA50678}"/>
              </a:ext>
            </a:extLst>
          </p:cNvPr>
          <p:cNvSpPr txBox="1"/>
          <p:nvPr userDrawn="1"/>
        </p:nvSpPr>
        <p:spPr>
          <a:xfrm>
            <a:off x="0" y="8817423"/>
            <a:ext cx="777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Career seekers, like you, are looking to fast track their career goals, avoid debt, and earn competitive wages. </a:t>
            </a:r>
            <a:endParaRPr lang="en-US" sz="1200" b="1" dirty="0">
              <a:solidFill>
                <a:srgbClr val="3C4D5D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300" b="1" i="1" dirty="0">
                <a:solidFill>
                  <a:srgbClr val="D22445"/>
                </a:solidFill>
              </a:rPr>
              <a:t>Explore what Registered Apprenticeship can do for your career.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3629-EE72-EAAC-479F-BAD5EB95D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87789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oter photo 6">
            <a:extLst>
              <a:ext uri="{FF2B5EF4-FFF2-40B4-BE49-F238E27FC236}">
                <a16:creationId xmlns:a16="http://schemas.microsoft.com/office/drawing/2014/main" id="{CCBA6E6C-67EA-7B43-52A3-F9C94DB98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13" name="Date-time Placeholder 12">
            <a:extLst>
              <a:ext uri="{FF2B5EF4-FFF2-40B4-BE49-F238E27FC236}">
                <a16:creationId xmlns:a16="http://schemas.microsoft.com/office/drawing/2014/main" id="{0CD0CAEE-A26B-8693-3618-8FA957CB3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87322"/>
            <a:ext cx="6858000" cy="5555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14" name="Event text Placeholder 17">
            <a:extLst>
              <a:ext uri="{FF2B5EF4-FFF2-40B4-BE49-F238E27FC236}">
                <a16:creationId xmlns:a16="http://schemas.microsoft.com/office/drawing/2014/main" id="{C4C2B8A6-1371-8022-3E2B-11918EB236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915323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15" name="Logo Placeholder 19">
            <a:extLst>
              <a:ext uri="{FF2B5EF4-FFF2-40B4-BE49-F238E27FC236}">
                <a16:creationId xmlns:a16="http://schemas.microsoft.com/office/drawing/2014/main" id="{C0904D60-1D24-64D6-530D-C657A24CCE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655946"/>
            <a:ext cx="3357563" cy="985080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16" name="Footer 2">
            <a:extLst>
              <a:ext uri="{FF2B5EF4-FFF2-40B4-BE49-F238E27FC236}">
                <a16:creationId xmlns:a16="http://schemas.microsoft.com/office/drawing/2014/main" id="{C2871F50-2C4A-5B04-E2FB-33C5359C956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D0372-33D3-6C2A-D9BE-A3DCDC30B35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BEAA3-159F-4B71-E0C7-A0BD17F3A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19202" y="575386"/>
            <a:ext cx="2611302" cy="7407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1397333-397A-E821-0012-FB59EB7CC2F4}"/>
              </a:ext>
            </a:extLst>
          </p:cNvPr>
          <p:cNvGrpSpPr/>
          <p:nvPr userDrawn="1"/>
        </p:nvGrpSpPr>
        <p:grpSpPr>
          <a:xfrm>
            <a:off x="-10358" y="-23815"/>
            <a:ext cx="7782759" cy="498196"/>
            <a:chOff x="-10358" y="52386"/>
            <a:chExt cx="7782759" cy="498196"/>
          </a:xfrm>
        </p:grpSpPr>
        <p:sp>
          <p:nvSpPr>
            <p:cNvPr id="22" name="Header box 10">
              <a:extLst>
                <a:ext uri="{FF2B5EF4-FFF2-40B4-BE49-F238E27FC236}">
                  <a16:creationId xmlns:a16="http://schemas.microsoft.com/office/drawing/2014/main" id="{F424DF52-8399-DDEC-DD33-C5D16AA9D869}"/>
                </a:ext>
              </a:extLst>
            </p:cNvPr>
            <p:cNvSpPr/>
            <p:nvPr userDrawn="1"/>
          </p:nvSpPr>
          <p:spPr>
            <a:xfrm>
              <a:off x="-10358" y="390531"/>
              <a:ext cx="7782759" cy="160051"/>
            </a:xfrm>
            <a:prstGeom prst="rect">
              <a:avLst/>
            </a:prstGeom>
            <a:solidFill>
              <a:srgbClr val="D224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Header box 10">
              <a:extLst>
                <a:ext uri="{FF2B5EF4-FFF2-40B4-BE49-F238E27FC236}">
                  <a16:creationId xmlns:a16="http://schemas.microsoft.com/office/drawing/2014/main" id="{766565B7-8BCC-F051-BA7C-8EB3B036BA12}"/>
                </a:ext>
              </a:extLst>
            </p:cNvPr>
            <p:cNvSpPr/>
            <p:nvPr userDrawn="1"/>
          </p:nvSpPr>
          <p:spPr>
            <a:xfrm>
              <a:off x="-10358" y="52386"/>
              <a:ext cx="7782757" cy="430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Header box 10">
            <a:extLst>
              <a:ext uri="{FF2B5EF4-FFF2-40B4-BE49-F238E27FC236}">
                <a16:creationId xmlns:a16="http://schemas.microsoft.com/office/drawing/2014/main" id="{92683C11-C1F6-7115-9EC5-D18D7A964439}"/>
              </a:ext>
            </a:extLst>
          </p:cNvPr>
          <p:cNvSpPr/>
          <p:nvPr userDrawn="1"/>
        </p:nvSpPr>
        <p:spPr>
          <a:xfrm>
            <a:off x="0" y="4924149"/>
            <a:ext cx="7772400" cy="10624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9D1A11-6A7E-9915-2034-04EF81E5F1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09922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6" name="Subhead 7">
            <a:extLst>
              <a:ext uri="{FF2B5EF4-FFF2-40B4-BE49-F238E27FC236}">
                <a16:creationId xmlns:a16="http://schemas.microsoft.com/office/drawing/2014/main" id="{0297B5D7-EFF7-A71C-972C-C3F32CCB2AEB}"/>
              </a:ext>
            </a:extLst>
          </p:cNvPr>
          <p:cNvSpPr txBox="1"/>
          <p:nvPr userDrawn="1"/>
        </p:nvSpPr>
        <p:spPr>
          <a:xfrm>
            <a:off x="434285" y="554121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9CB69E7-9D88-940C-D48B-0BEFBD485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29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BFACCBE-4101-6F2C-0FF3-61DEF9BC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0547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26104416-8C24-6CBE-126A-B58FB7F36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1946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971181A-2C3F-4784-B78C-D4ED26325B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E60864-28E6-0FC4-259F-650086694D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2998FF3-403C-12C2-565E-579A2D79D5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EDB4347-2A09-2B05-8C11-6B6750B55C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50208" y="1844670"/>
            <a:ext cx="3822192" cy="17373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BA01C50-1C68-A70C-8DCF-D44EA982F8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441338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22445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4DBD61-A750-C2F6-148B-EC0DA42A5F60}"/>
              </a:ext>
            </a:extLst>
          </p:cNvPr>
          <p:cNvSpPr txBox="1"/>
          <p:nvPr userDrawn="1"/>
        </p:nvSpPr>
        <p:spPr>
          <a:xfrm>
            <a:off x="434285" y="5617378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E61359-2DAF-603F-0564-101131395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7" y="9397262"/>
            <a:ext cx="7751686" cy="661138"/>
          </a:xfrm>
          <a:prstGeom prst="rect">
            <a:avLst/>
          </a:prstGeom>
          <a:solidFill>
            <a:srgbClr val="415364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4E61BE-66DD-5B08-A55F-3AF7D1D70F34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78FEE-6249-DFE0-B774-C3D7835D410F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B6CE2D-4BE4-F02A-9A26-25F3479F3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AE9EB-BD9A-1072-3A1D-2433B5C5C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02591" y="3757321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E4E7C-EFC6-681D-C6AA-55786D929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1A430D1-D7F3-8730-2F95-873F071F04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3017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15EBF23-5919-44D7-201A-E3E4DE8F9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4848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F72F2698-98F6-604D-996C-349BA79DE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08143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5D170935-E2BB-B196-38B1-140E8903F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E0E3D06E-D114-09D1-B427-D7A03D27CF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50208" y="-1"/>
            <a:ext cx="3822192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597FE24-7B5F-01EF-1632-88591AF1F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446481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E08E31-F759-F561-CEB4-C8D6407540BF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CB053-8B36-7C7D-9010-CD62E7004083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5D1B1E-A790-DFF3-BD18-6BA231AA4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466E2E-A2E9-72FA-E79F-1A5139A4B3A9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4373A3-42C9-60C6-9321-4A3F89FD9E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27919" y="3750987"/>
            <a:ext cx="3516562" cy="9976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15FC91-4B0A-5DE7-0B41-F03E0FA8DC44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BC3FC0-326D-13CF-D4E5-DEC13202B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68609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1775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9076BD9-D8B8-6F02-94BF-07C5D21406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141985"/>
            <a:ext cx="6858000" cy="6239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add date  |  Add time</a:t>
            </a:r>
          </a:p>
          <a:p>
            <a:pPr lvl="0"/>
            <a:r>
              <a:rPr lang="en-US" dirty="0"/>
              <a:t>Add location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908AAF8-ED25-2CF9-0F47-49C88FEC5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9471"/>
            <a:ext cx="6858000" cy="56816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event description.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E03359FB-102F-D0F8-061D-CCE10E01EA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419" y="7910540"/>
            <a:ext cx="3357563" cy="693737"/>
          </a:xfrm>
        </p:spPr>
        <p:txBody>
          <a:bodyPr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A9617D-03F5-CBEB-D765-9B3257F2FC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72400" cy="35746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sz="14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604102-01D7-799A-F76D-B8718B21D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451277"/>
            <a:ext cx="6858000" cy="2853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D91E41"/>
                </a:solidFill>
              </a:defRPr>
            </a:lvl1pPr>
          </a:lstStyle>
          <a:p>
            <a:pPr lvl="0"/>
            <a:r>
              <a:rPr lang="en-US" dirty="0"/>
              <a:t>Click to insert event URL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3B7B3-9BF7-C691-9898-C1CF8AB4C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201"/>
            <a:ext cx="7772400" cy="66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B458BA-1F78-1C00-0232-D365977CAA18}"/>
              </a:ext>
            </a:extLst>
          </p:cNvPr>
          <p:cNvSpPr txBox="1"/>
          <p:nvPr userDrawn="1"/>
        </p:nvSpPr>
        <p:spPr>
          <a:xfrm>
            <a:off x="434285" y="5617379"/>
            <a:ext cx="6903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i="1" u="none" strike="noStrike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National Apprenticeship Week!</a:t>
            </a:r>
            <a:endParaRPr lang="en-US" sz="18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9D44E-6A5A-B069-AA10-D034D1FFC3E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44F28-3FC4-5A77-D8B3-6096A3F97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57" y="9407201"/>
            <a:ext cx="7751686" cy="661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66625-1E1D-8B14-1322-FEE89F43E535}"/>
              </a:ext>
            </a:extLst>
          </p:cNvPr>
          <p:cNvSpPr txBox="1"/>
          <p:nvPr userDrawn="1"/>
        </p:nvSpPr>
        <p:spPr>
          <a:xfrm>
            <a:off x="496614" y="9528421"/>
            <a:ext cx="677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apprenticeship.gov/NAW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2CA3E-04A2-418F-DCEB-B8A5061375A1}"/>
              </a:ext>
            </a:extLst>
          </p:cNvPr>
          <p:cNvSpPr txBox="1"/>
          <p:nvPr userDrawn="1"/>
        </p:nvSpPr>
        <p:spPr>
          <a:xfrm>
            <a:off x="0" y="8645958"/>
            <a:ext cx="7772400" cy="74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Employers everywhere are exploring a new type of employee. They create your future workforce,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lift up your community, and help grow your business. We call them apprentices. </a:t>
            </a:r>
          </a:p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rgbClr val="D22445"/>
                </a:solidFill>
              </a:rPr>
              <a:t>Get started today and explore Registered Apprenticeship.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1C2234-E75A-FD99-0257-199A3B1A3B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975392"/>
            <a:ext cx="6858000" cy="383381"/>
          </a:xfrm>
        </p:spPr>
        <p:txBody>
          <a:bodyPr anchor="ctr" anchorCtr="0"/>
          <a:lstStyle>
            <a:lvl1pPr algn="ctr">
              <a:defRPr sz="32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BDC4D-42A1-B020-6381-D31220D6DF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02591" y="3748589"/>
            <a:ext cx="3567216" cy="10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53653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24303"/>
            <a:ext cx="6703695" cy="7735243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15364"/>
          </a:solidFill>
          <a:latin typeface="+mn-lt"/>
          <a:ea typeface="+mj-ea"/>
          <a:cs typeface="Arial Narrow" panose="020B0604020202020204" pitchFamily="34" charset="0"/>
        </a:defRPr>
      </a:lvl1pPr>
    </p:titleStyle>
    <p:bodyStyle>
      <a:lvl1pPr marL="0" indent="0" algn="ct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rgbClr val="3C4D5D"/>
          </a:solidFill>
          <a:latin typeface="+mn-lt"/>
          <a:ea typeface="+mn-ea"/>
          <a:cs typeface="+mn-cs"/>
        </a:defRPr>
      </a:lvl1pPr>
      <a:lvl2pPr marL="38862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ct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t="-3000" r="-10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F1ED9-EAAC-FF47-BE4E-9EABDED16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13-19, 2023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EFDF7D0-2A78-484B-4887-ED58BA2FB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D6AF85A-5E84-0D49-2CCE-51FCB224D8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29B3A-08F0-4A2E-B24C-F40548D04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 to Add </a:t>
            </a:r>
            <a:r>
              <a:rPr lang="en-US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520FA-0873-4FF7-BF9C-063BDAE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B87B27-84DE-4249-9061-E22FFD889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D91E4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C470A1-3561-46D1-80A2-0DDE024815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 descr="Logo description">
            <a:extLst>
              <a:ext uri="{FF2B5EF4-FFF2-40B4-BE49-F238E27FC236}">
                <a16:creationId xmlns:a16="http://schemas.microsoft.com/office/drawing/2014/main" id="{66899352-61FB-4BA9-8AE1-5F4C959407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3000D2-FCA5-4B7F-949A-B915BB9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6DB4-8BA4-402F-8E2A-55FB38F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950208" y="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4EC15D-9599-4711-A6A3-5604CC1E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0357" y="1844670"/>
            <a:ext cx="3822192" cy="173736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31BCF4-D769-4535-8DFF-706D0075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C0AFFA-7553-4AED-8190-0318D2DA92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D91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30783D-47C1-4B81-948C-47E9524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5743C7-3BD4-4912-BE0C-0AA5E4031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D0EC4-417D-43E6-B6C4-6E873D6F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 descr="Logo description">
            <a:extLst>
              <a:ext uri="{FF2B5EF4-FFF2-40B4-BE49-F238E27FC236}">
                <a16:creationId xmlns:a16="http://schemas.microsoft.com/office/drawing/2014/main" id="{D6071FFF-8D16-482A-9A70-69D653FA2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A8A630-94B6-4855-B289-B147923AC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B0B419-934F-4695-87B3-21DDD286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E15542-DFD9-4FF2-A31B-3B31F63AAE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16570A-948E-417B-8FC6-8C3190AC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995"/>
            <a:ext cx="6858000" cy="487760"/>
          </a:xfrm>
        </p:spPr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CAE1DF-5706-452B-B0D2-B32AB40E1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13221D-ADB1-4D05-995C-086CA971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 descr="Logo description">
            <a:extLst>
              <a:ext uri="{FF2B5EF4-FFF2-40B4-BE49-F238E27FC236}">
                <a16:creationId xmlns:a16="http://schemas.microsoft.com/office/drawing/2014/main" id="{4F0106D9-E223-4E8C-B5C1-560247E892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3A5204-314E-4D13-BD08-57F10AE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C2EAF-CC25-4A1B-8570-359C83E6C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3000" r="-10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65F550D-37C0-429E-5861-3D59FBB25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227E27B-1A7C-C99A-4E61-670D3AA0B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2B75B44-0740-F84F-7413-F45928ED9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A8E202A-98D5-6ECA-A959-F5C4FEE9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843" y="4975392"/>
            <a:ext cx="6858000" cy="3833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FC03BA9-6CAE-3A37-A6D4-08EAE2B1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313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A82D2F-D67E-C919-605D-9CF784076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861FB75-88D7-A064-D23E-156FCF143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013D8A-1F61-E2B7-5996-8F90518C1B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8E71B03-B461-CBF1-F980-9A10DDB353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D2496A-31E9-CD30-37DF-5C9A88A4FD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7655ED-4129-2EF1-E416-1F99C5BF8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58002-FD91-22DF-926B-E583853AE3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9A09022-BC6A-35E5-406B-407926909E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E1E1-B802-B12B-DD2E-DFB388D9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0821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842E-8B7D-887B-AD2A-2B7FDACA6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AF83-A031-DA8E-611D-3112426C6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99FD6A-56CF-DE20-A842-D2671AC14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B636-26F8-269C-F46E-A688496AC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14CC8-551B-EA2F-2DC4-E16B7E2A41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F6E24B-9043-1101-1BE6-FCDB7F4DB4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3C964A-6235-F425-EB7D-8576FA47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52872"/>
            <a:ext cx="6858000" cy="487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B88471-B74D-A25C-B343-5A969E4CE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1407D-A6FE-AF97-A642-4E4239DDA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EC5DC9-E992-6B2F-82C7-6700F459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398032-19E5-F4EB-A33F-5846F543C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F1EC68-8D5E-CE4E-1966-1983FC842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AprentAmbas_June22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ntAmbas_June22" id="{EE6CF69D-38A1-4230-98CD-8E240B8D2F75}" vid="{96892CAD-B90C-4109-988C-082E50BDB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E4949-1ED7-4247-869C-358C9F5A0A92}"/>
</file>

<file path=customXml/itemProps2.xml><?xml version="1.0" encoding="utf-8"?>
<ds:datastoreItem xmlns:ds="http://schemas.openxmlformats.org/officeDocument/2006/customXml" ds:itemID="{D213D5D6-B508-43EC-927D-AE8FD22EAA6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fe5090c-e436-490b-a610-0a71e879eb1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ebd043-8b8d-4e92-9124-64938c73b8d4"/>
    <ds:schemaRef ds:uri="http://purl.org/dc/dcmitype/"/>
    <ds:schemaRef ds:uri="http://purl.org/dc/terms/"/>
    <ds:schemaRef ds:uri="54365fe2-45b3-45fd-a4f7-5800b6df4590"/>
    <ds:schemaRef ds:uri="d21064f0-8fc5-4ef3-8712-82223c3c3e0d"/>
  </ds:schemaRefs>
</ds:datastoreItem>
</file>

<file path=customXml/itemProps3.xml><?xml version="1.0" encoding="utf-8"?>
<ds:datastoreItem xmlns:ds="http://schemas.openxmlformats.org/officeDocument/2006/customXml" ds:itemID="{54B69BA5-72D8-4F3A-BD4E-624B4A56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AprentAmbas_June22</Template>
  <TotalTime>1759</TotalTime>
  <Words>17</Words>
  <Application>Microsoft Office PowerPoint</Application>
  <PresentationFormat>Custom</PresentationFormat>
  <Paragraphs>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AprentAmbas_June22</vt:lpstr>
      <vt:lpstr>Click to Add HEadline</vt:lpstr>
      <vt:lpstr>Slide 2</vt:lpstr>
      <vt:lpstr>Slide 3</vt:lpstr>
      <vt:lpstr>Slide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Editable NAW Promotion Flyers</dc:title>
  <dc:creator>Hauge, Kimberly - ETA</dc:creator>
  <cp:lastModifiedBy>Kathryn Mix</cp:lastModifiedBy>
  <cp:revision>106</cp:revision>
  <cp:lastPrinted>2018-09-18T15:44:27Z</cp:lastPrinted>
  <dcterms:created xsi:type="dcterms:W3CDTF">2018-09-17T12:40:48Z</dcterms:created>
  <dcterms:modified xsi:type="dcterms:W3CDTF">2023-08-18T20:09:00Z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MediaServiceImageTags">
    <vt:lpwstr/>
  </property>
</Properties>
</file>